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6" r:id="rId2"/>
    <p:sldId id="294" r:id="rId3"/>
    <p:sldId id="296" r:id="rId4"/>
    <p:sldId id="290" r:id="rId5"/>
    <p:sldId id="291" r:id="rId6"/>
    <p:sldId id="292" r:id="rId7"/>
    <p:sldId id="293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5" r:id="rId17"/>
    <p:sldId id="304" r:id="rId18"/>
    <p:sldId id="306" r:id="rId19"/>
    <p:sldId id="308" r:id="rId20"/>
    <p:sldId id="307" r:id="rId21"/>
    <p:sldId id="309" r:id="rId22"/>
    <p:sldId id="310" r:id="rId23"/>
    <p:sldId id="311" r:id="rId24"/>
    <p:sldId id="312" r:id="rId25"/>
    <p:sldId id="313" r:id="rId26"/>
    <p:sldId id="314" r:id="rId27"/>
    <p:sldId id="318" r:id="rId28"/>
    <p:sldId id="315" r:id="rId29"/>
    <p:sldId id="316" r:id="rId30"/>
    <p:sldId id="319" r:id="rId31"/>
    <p:sldId id="317" r:id="rId32"/>
    <p:sldId id="320" r:id="rId33"/>
    <p:sldId id="321" r:id="rId34"/>
    <p:sldId id="322" r:id="rId35"/>
    <p:sldId id="323" r:id="rId36"/>
    <p:sldId id="324" r:id="rId37"/>
    <p:sldId id="327" r:id="rId38"/>
    <p:sldId id="326" r:id="rId39"/>
    <p:sldId id="325" r:id="rId40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 Math" panose="02040503050406030204" pitchFamily="18" charset="0"/>
      <p:regular r:id="rId47"/>
    </p:embeddedFont>
    <p:embeddedFont>
      <p:font typeface="iCiel Crocante" panose="02000000000000000000" pitchFamily="50" charset="0"/>
      <p:regular r:id="rId48"/>
    </p:embeddedFont>
    <p:embeddedFont>
      <p:font typeface="LNTH-LuoLuoNotangYuanTi 1" pitchFamily="2" charset="-128"/>
      <p:regular r:id="rId49"/>
    </p:embeddedFont>
    <p:embeddedFont>
      <p:font typeface="SVN-Poky's" panose="020B0606040200020203" pitchFamily="34" charset="0"/>
      <p:regular r:id="rId50"/>
    </p:embeddedFont>
    <p:embeddedFont>
      <p:font typeface="UTM Cookies" panose="02040603050506020204" pitchFamily="18" charset="0"/>
      <p:regular r:id="rId51"/>
    </p:embeddedFont>
    <p:embeddedFont>
      <p:font typeface="UTM Duepuntozero" panose="02040603050506020204" pitchFamily="18" charset="0"/>
      <p:regular r:id="rId52"/>
      <p:bold r:id="rId53"/>
    </p:embeddedFont>
    <p:embeddedFont>
      <p:font typeface="UVN Banh Mi" pitchFamily="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FFCC"/>
    <a:srgbClr val="FFFF99"/>
    <a:srgbClr val="CCFFCC"/>
    <a:srgbClr val="6B222D"/>
    <a:srgbClr val="FB2150"/>
    <a:srgbClr val="CCFFFF"/>
    <a:srgbClr val="CCCCFF"/>
    <a:srgbClr val="99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BBC81-DFB2-4DB4-93F7-B50B714C5AA6}" v="2715" dt="2022-07-22T15:24:06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05D1F00-9198-4CC7-B716-1278EB781787}"/>
    <pc:docChg chg="undo custSel modSld">
      <pc:chgData name="NGUYEN PHAM ANH THU" userId="baf72463-252b-4d5f-a6ca-5a6327a9888d" providerId="ADAL" clId="{605D1F00-9198-4CC7-B716-1278EB781787}" dt="2022-07-21T11:11:47.387" v="457" actId="207"/>
      <pc:docMkLst>
        <pc:docMk/>
      </pc:docMkLst>
      <pc:sldChg chg="addSp modSp mod">
        <pc:chgData name="NGUYEN PHAM ANH THU" userId="baf72463-252b-4d5f-a6ca-5a6327a9888d" providerId="ADAL" clId="{605D1F00-9198-4CC7-B716-1278EB781787}" dt="2022-07-21T11:11:47.387" v="457" actId="207"/>
        <pc:sldMkLst>
          <pc:docMk/>
          <pc:sldMk cId="2141958449" sldId="286"/>
        </pc:sldMkLst>
        <pc:spChg chg="add mod">
          <ac:chgData name="NGUYEN PHAM ANH THU" userId="baf72463-252b-4d5f-a6ca-5a6327a9888d" providerId="ADAL" clId="{605D1F00-9198-4CC7-B716-1278EB781787}" dt="2022-07-21T11:11:47.387" v="457" actId="207"/>
          <ac:spMkLst>
            <pc:docMk/>
            <pc:sldMk cId="2141958449" sldId="286"/>
            <ac:spMk id="2" creationId="{CFC1EEAF-F751-F4C4-B9AB-DF762FB8AFDD}"/>
          </ac:spMkLst>
        </pc:spChg>
        <pc:spChg chg="add mod ord">
          <ac:chgData name="NGUYEN PHAM ANH THU" userId="baf72463-252b-4d5f-a6ca-5a6327a9888d" providerId="ADAL" clId="{605D1F00-9198-4CC7-B716-1278EB781787}" dt="2022-07-21T11:11:02.948" v="452" actId="14100"/>
          <ac:spMkLst>
            <pc:docMk/>
            <pc:sldMk cId="2141958449" sldId="286"/>
            <ac:spMk id="3" creationId="{229C6D28-2D86-8F3B-D70A-9E403E33CDAD}"/>
          </ac:spMkLst>
        </pc:spChg>
        <pc:spChg chg="mod">
          <ac:chgData name="NGUYEN PHAM ANH THU" userId="baf72463-252b-4d5f-a6ca-5a6327a9888d" providerId="ADAL" clId="{605D1F00-9198-4CC7-B716-1278EB781787}" dt="2022-07-21T11:11:17.844" v="455" actId="1076"/>
          <ac:spMkLst>
            <pc:docMk/>
            <pc:sldMk cId="2141958449" sldId="286"/>
            <ac:spMk id="12" creationId="{DA1CD0CA-FC74-9AF9-7300-0B46B4970A4D}"/>
          </ac:spMkLst>
        </pc:spChg>
        <pc:spChg chg="mod">
          <ac:chgData name="NGUYEN PHAM ANH THU" userId="baf72463-252b-4d5f-a6ca-5a6327a9888d" providerId="ADAL" clId="{605D1F00-9198-4CC7-B716-1278EB781787}" dt="2022-07-21T11:10:32.110" v="446" actId="404"/>
          <ac:spMkLst>
            <pc:docMk/>
            <pc:sldMk cId="2141958449" sldId="286"/>
            <ac:spMk id="13" creationId="{6E262A90-AFD1-35F1-534C-91E10D56BB42}"/>
          </ac:spMkLst>
        </pc:spChg>
        <pc:spChg chg="mod">
          <ac:chgData name="NGUYEN PHAM ANH THU" userId="baf72463-252b-4d5f-a6ca-5a6327a9888d" providerId="ADAL" clId="{605D1F00-9198-4CC7-B716-1278EB781787}" dt="2022-07-21T11:10:32.110" v="446" actId="404"/>
          <ac:spMkLst>
            <pc:docMk/>
            <pc:sldMk cId="2141958449" sldId="286"/>
            <ac:spMk id="14" creationId="{4B8F0996-0848-9760-F820-6DBFC12F33F6}"/>
          </ac:spMkLst>
        </pc:spChg>
        <pc:spChg chg="mod">
          <ac:chgData name="NGUYEN PHAM ANH THU" userId="baf72463-252b-4d5f-a6ca-5a6327a9888d" providerId="ADAL" clId="{605D1F00-9198-4CC7-B716-1278EB781787}" dt="2022-07-21T11:07:35.846" v="322" actId="20577"/>
          <ac:spMkLst>
            <pc:docMk/>
            <pc:sldMk cId="2141958449" sldId="286"/>
            <ac:spMk id="1154" creationId="{78E60605-83D2-E1F5-10BC-E7F0D8E09432}"/>
          </ac:spMkLst>
        </pc:spChg>
        <pc:spChg chg="mod">
          <ac:chgData name="NGUYEN PHAM ANH THU" userId="baf72463-252b-4d5f-a6ca-5a6327a9888d" providerId="ADAL" clId="{605D1F00-9198-4CC7-B716-1278EB781787}" dt="2022-07-21T11:07:59.284" v="325" actId="1076"/>
          <ac:spMkLst>
            <pc:docMk/>
            <pc:sldMk cId="2141958449" sldId="286"/>
            <ac:spMk id="1155" creationId="{13383CD4-0411-2ED1-AEB7-D1C38F3F03D4}"/>
          </ac:spMkLst>
        </pc:spChg>
        <pc:grpChg chg="mod">
          <ac:chgData name="NGUYEN PHAM ANH THU" userId="baf72463-252b-4d5f-a6ca-5a6327a9888d" providerId="ADAL" clId="{605D1F00-9198-4CC7-B716-1278EB781787}" dt="2022-07-21T11:10:39.114" v="447" actId="1076"/>
          <ac:grpSpMkLst>
            <pc:docMk/>
            <pc:sldMk cId="2141958449" sldId="286"/>
            <ac:grpSpMk id="15" creationId="{E97F80AF-E914-7008-7458-EE15F2C41E9D}"/>
          </ac:grpSpMkLst>
        </pc:grpChg>
        <pc:grpChg chg="mod">
          <ac:chgData name="NGUYEN PHAM ANH THU" userId="baf72463-252b-4d5f-a6ca-5a6327a9888d" providerId="ADAL" clId="{605D1F00-9198-4CC7-B716-1278EB781787}" dt="2022-07-21T11:10:47.620" v="448" actId="1076"/>
          <ac:grpSpMkLst>
            <pc:docMk/>
            <pc:sldMk cId="2141958449" sldId="286"/>
            <ac:grpSpMk id="1153" creationId="{B77C981D-1987-38E9-F32F-5CF3ADDBC9DA}"/>
          </ac:grpSpMkLst>
        </pc:grpChg>
        <pc:picChg chg="mod ord">
          <ac:chgData name="NGUYEN PHAM ANH THU" userId="baf72463-252b-4d5f-a6ca-5a6327a9888d" providerId="ADAL" clId="{605D1F00-9198-4CC7-B716-1278EB781787}" dt="2022-07-21T11:11:05.223" v="453" actId="166"/>
          <ac:picMkLst>
            <pc:docMk/>
            <pc:sldMk cId="2141958449" sldId="286"/>
            <ac:picMk id="10" creationId="{490D6241-FA07-D0AB-755A-C1FF5DF0AE23}"/>
          </ac:picMkLst>
        </pc:picChg>
      </pc:sldChg>
    </pc:docChg>
  </pc:docChgLst>
  <pc:docChgLst>
    <pc:chgData name="NGUYEN PHAM ANH THU" userId="baf72463-252b-4d5f-a6ca-5a6327a9888d" providerId="ADAL" clId="{07FBBC81-DFB2-4DB4-93F7-B50B714C5AA6}"/>
    <pc:docChg chg="undo redo custSel addSld delSld modSld sldOrd modMainMaster">
      <pc:chgData name="NGUYEN PHAM ANH THU" userId="baf72463-252b-4d5f-a6ca-5a6327a9888d" providerId="ADAL" clId="{07FBBC81-DFB2-4DB4-93F7-B50B714C5AA6}" dt="2022-07-22T15:24:11.245" v="5403" actId="1076"/>
      <pc:docMkLst>
        <pc:docMk/>
      </pc:docMkLst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167801989" sldId="25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281949505" sldId="258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414285842" sldId="259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979905964" sldId="26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702764302" sldId="263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27431821" sldId="26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761388164" sldId="266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461984907" sldId="26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04294672" sldId="271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4043073175" sldId="27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304924238" sldId="274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554943666" sldId="27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835434242" sldId="27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46583291" sldId="279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075667635" sldId="28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588460843" sldId="283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043273065" sldId="284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05282194" sldId="285"/>
        </pc:sldMkLst>
      </pc:sldChg>
      <pc:sldChg chg="modTransition modAnim">
        <pc:chgData name="NGUYEN PHAM ANH THU" userId="baf72463-252b-4d5f-a6ca-5a6327a9888d" providerId="ADAL" clId="{07FBBC81-DFB2-4DB4-93F7-B50B714C5AA6}" dt="2022-07-22T15:16:46.214" v="5355"/>
        <pc:sldMkLst>
          <pc:docMk/>
          <pc:sldMk cId="2141958449" sldId="286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98984900" sldId="28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41470172" sldId="288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993640656" sldId="289"/>
        </pc:sldMkLst>
      </pc:sldChg>
      <pc:sldChg chg="addSp delSp modSp new mod modTransition modAnim">
        <pc:chgData name="NGUYEN PHAM ANH THU" userId="baf72463-252b-4d5f-a6ca-5a6327a9888d" providerId="ADAL" clId="{07FBBC81-DFB2-4DB4-93F7-B50B714C5AA6}" dt="2022-07-22T15:17:06.829" v="5357"/>
        <pc:sldMkLst>
          <pc:docMk/>
          <pc:sldMk cId="3876803288" sldId="290"/>
        </pc:sldMkLst>
        <pc:spChg chg="del">
          <ac:chgData name="NGUYEN PHAM ANH THU" userId="baf72463-252b-4d5f-a6ca-5a6327a9888d" providerId="ADAL" clId="{07FBBC81-DFB2-4DB4-93F7-B50B714C5AA6}" dt="2022-07-21T11:39:12.235" v="1" actId="478"/>
          <ac:spMkLst>
            <pc:docMk/>
            <pc:sldMk cId="3876803288" sldId="290"/>
            <ac:spMk id="2" creationId="{CF56A9A0-DF04-27F0-1DA6-8263FF7ED00E}"/>
          </ac:spMkLst>
        </pc:spChg>
        <pc:spChg chg="del">
          <ac:chgData name="NGUYEN PHAM ANH THU" userId="baf72463-252b-4d5f-a6ca-5a6327a9888d" providerId="ADAL" clId="{07FBBC81-DFB2-4DB4-93F7-B50B714C5AA6}" dt="2022-07-21T11:39:12.235" v="1" actId="478"/>
          <ac:spMkLst>
            <pc:docMk/>
            <pc:sldMk cId="3876803288" sldId="290"/>
            <ac:spMk id="3" creationId="{C531646F-941B-6E60-7C8C-4E5618E2E6C9}"/>
          </ac:spMkLst>
        </pc:spChg>
        <pc:spChg chg="add mod">
          <ac:chgData name="NGUYEN PHAM ANH THU" userId="baf72463-252b-4d5f-a6ca-5a6327a9888d" providerId="ADAL" clId="{07FBBC81-DFB2-4DB4-93F7-B50B714C5AA6}" dt="2022-07-21T11:42:05.464" v="70" actId="14838"/>
          <ac:spMkLst>
            <pc:docMk/>
            <pc:sldMk cId="3876803288" sldId="290"/>
            <ac:spMk id="7" creationId="{AB6A3FF1-B65E-AE84-309F-2F430DFC1DD3}"/>
          </ac:spMkLst>
        </pc:spChg>
        <pc:picChg chg="add mod modCrop">
          <ac:chgData name="NGUYEN PHAM ANH THU" userId="baf72463-252b-4d5f-a6ca-5a6327a9888d" providerId="ADAL" clId="{07FBBC81-DFB2-4DB4-93F7-B50B714C5AA6}" dt="2022-07-21T11:39:58.773" v="10"/>
          <ac:picMkLst>
            <pc:docMk/>
            <pc:sldMk cId="3876803288" sldId="290"/>
            <ac:picMk id="5" creationId="{4321A5E2-338E-A5D9-42AF-0E344ACC30DA}"/>
          </ac:picMkLst>
        </pc:picChg>
        <pc:picChg chg="add mod">
          <ac:chgData name="NGUYEN PHAM ANH THU" userId="baf72463-252b-4d5f-a6ca-5a6327a9888d" providerId="ADAL" clId="{07FBBC81-DFB2-4DB4-93F7-B50B714C5AA6}" dt="2022-07-21T11:40:14.466" v="14" actId="1076"/>
          <ac:picMkLst>
            <pc:docMk/>
            <pc:sldMk cId="3876803288" sldId="290"/>
            <ac:picMk id="6" creationId="{9B826CB8-3A8A-6EF0-E291-AAD6B5D57966}"/>
          </ac:picMkLst>
        </pc:picChg>
      </pc:sldChg>
      <pc:sldChg chg="addSp delSp modSp add del mod modTransition addAnim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2643451121" sldId="291"/>
        </pc:sldMkLst>
        <pc:spChg chg="add mod">
          <ac:chgData name="NGUYEN PHAM ANH THU" userId="baf72463-252b-4d5f-a6ca-5a6327a9888d" providerId="ADAL" clId="{07FBBC81-DFB2-4DB4-93F7-B50B714C5AA6}" dt="2022-07-21T12:21:40.942" v="366" actId="2085"/>
          <ac:spMkLst>
            <pc:docMk/>
            <pc:sldMk cId="2643451121" sldId="291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1:43:09.693" v="72" actId="478"/>
          <ac:spMkLst>
            <pc:docMk/>
            <pc:sldMk cId="2643451121" sldId="291"/>
            <ac:spMk id="7" creationId="{AB6A3FF1-B65E-AE84-309F-2F430DFC1DD3}"/>
          </ac:spMkLst>
        </pc:spChg>
        <pc:spChg chg="add mod">
          <ac:chgData name="NGUYEN PHAM ANH THU" userId="baf72463-252b-4d5f-a6ca-5a6327a9888d" providerId="ADAL" clId="{07FBBC81-DFB2-4DB4-93F7-B50B714C5AA6}" dt="2022-07-21T12:22:42.986" v="376" actId="1076"/>
          <ac:spMkLst>
            <pc:docMk/>
            <pc:sldMk cId="2643451121" sldId="291"/>
            <ac:spMk id="8" creationId="{5BF90287-977F-D9BE-E8A9-62DC1C267155}"/>
          </ac:spMkLst>
        </pc:spChg>
        <pc:spChg chg="add mod">
          <ac:chgData name="NGUYEN PHAM ANH THU" userId="baf72463-252b-4d5f-a6ca-5a6327a9888d" providerId="ADAL" clId="{07FBBC81-DFB2-4DB4-93F7-B50B714C5AA6}" dt="2022-07-21T11:54:38.833" v="179" actId="14100"/>
          <ac:spMkLst>
            <pc:docMk/>
            <pc:sldMk cId="2643451121" sldId="291"/>
            <ac:spMk id="10" creationId="{D3A7254C-091D-5929-B034-3D5AACED5904}"/>
          </ac:spMkLst>
        </pc:spChg>
        <pc:spChg chg="add mod">
          <ac:chgData name="NGUYEN PHAM ANH THU" userId="baf72463-252b-4d5f-a6ca-5a6327a9888d" providerId="ADAL" clId="{07FBBC81-DFB2-4DB4-93F7-B50B714C5AA6}" dt="2022-07-21T11:55:55.983" v="193" actId="1076"/>
          <ac:spMkLst>
            <pc:docMk/>
            <pc:sldMk cId="2643451121" sldId="291"/>
            <ac:spMk id="11" creationId="{FA8B855D-18E9-00CC-DE6F-3DCBEA83B177}"/>
          </ac:spMkLst>
        </pc:spChg>
        <pc:spChg chg="add del mod">
          <ac:chgData name="NGUYEN PHAM ANH THU" userId="baf72463-252b-4d5f-a6ca-5a6327a9888d" providerId="ADAL" clId="{07FBBC81-DFB2-4DB4-93F7-B50B714C5AA6}" dt="2022-07-21T12:24:51.984" v="411" actId="1076"/>
          <ac:spMkLst>
            <pc:docMk/>
            <pc:sldMk cId="2643451121" sldId="291"/>
            <ac:spMk id="12" creationId="{5B68C884-6D12-B0B2-4880-4952F642815C}"/>
          </ac:spMkLst>
        </pc:spChg>
        <pc:spChg chg="add mod ord">
          <ac:chgData name="NGUYEN PHAM ANH THU" userId="baf72463-252b-4d5f-a6ca-5a6327a9888d" providerId="ADAL" clId="{07FBBC81-DFB2-4DB4-93F7-B50B714C5AA6}" dt="2022-07-21T12:29:16.736" v="534" actId="1076"/>
          <ac:spMkLst>
            <pc:docMk/>
            <pc:sldMk cId="2643451121" sldId="291"/>
            <ac:spMk id="13" creationId="{F574FBB9-05D9-6C3B-4397-1E9A841CB6CC}"/>
          </ac:spMkLst>
        </pc:spChg>
        <pc:spChg chg="add del mod ord">
          <ac:chgData name="NGUYEN PHAM ANH THU" userId="baf72463-252b-4d5f-a6ca-5a6327a9888d" providerId="ADAL" clId="{07FBBC81-DFB2-4DB4-93F7-B50B714C5AA6}" dt="2022-07-21T12:24:09.550" v="403" actId="1076"/>
          <ac:spMkLst>
            <pc:docMk/>
            <pc:sldMk cId="2643451121" sldId="291"/>
            <ac:spMk id="14" creationId="{C4573612-3F58-55FA-362A-D441E6D93CE5}"/>
          </ac:spMkLst>
        </pc:spChg>
        <pc:spChg chg="add mod ord">
          <ac:chgData name="NGUYEN PHAM ANH THU" userId="baf72463-252b-4d5f-a6ca-5a6327a9888d" providerId="ADAL" clId="{07FBBC81-DFB2-4DB4-93F7-B50B714C5AA6}" dt="2022-07-21T12:24:09.550" v="403" actId="1076"/>
          <ac:spMkLst>
            <pc:docMk/>
            <pc:sldMk cId="2643451121" sldId="291"/>
            <ac:spMk id="15" creationId="{A660EBDB-A722-2281-8182-279237B80061}"/>
          </ac:spMkLst>
        </pc:spChg>
        <pc:spChg chg="add del mod">
          <ac:chgData name="NGUYEN PHAM ANH THU" userId="baf72463-252b-4d5f-a6ca-5a6327a9888d" providerId="ADAL" clId="{07FBBC81-DFB2-4DB4-93F7-B50B714C5AA6}" dt="2022-07-21T12:15:28.018" v="305" actId="478"/>
          <ac:spMkLst>
            <pc:docMk/>
            <pc:sldMk cId="2643451121" sldId="291"/>
            <ac:spMk id="16" creationId="{7BF655F7-D917-192A-9F50-131A498EA0A3}"/>
          </ac:spMkLst>
        </pc:spChg>
        <pc:spChg chg="add del mod">
          <ac:chgData name="NGUYEN PHAM ANH THU" userId="baf72463-252b-4d5f-a6ca-5a6327a9888d" providerId="ADAL" clId="{07FBBC81-DFB2-4DB4-93F7-B50B714C5AA6}" dt="2022-07-21T12:21:38.479" v="359"/>
          <ac:spMkLst>
            <pc:docMk/>
            <pc:sldMk cId="2643451121" sldId="291"/>
            <ac:spMk id="23" creationId="{9E391BC4-56DD-5543-1718-78C74DCAB56F}"/>
          </ac:spMkLst>
        </pc:spChg>
        <pc:spChg chg="mod">
          <ac:chgData name="NGUYEN PHAM ANH THU" userId="baf72463-252b-4d5f-a6ca-5a6327a9888d" providerId="ADAL" clId="{07FBBC81-DFB2-4DB4-93F7-B50B714C5AA6}" dt="2022-07-21T12:27:27.083" v="464" actId="20577"/>
          <ac:spMkLst>
            <pc:docMk/>
            <pc:sldMk cId="2643451121" sldId="291"/>
            <ac:spMk id="25" creationId="{5EC8C9CD-E72F-740E-C7EF-29E6B3FE7EA5}"/>
          </ac:spMkLst>
        </pc:spChg>
        <pc:spChg chg="mod">
          <ac:chgData name="NGUYEN PHAM ANH THU" userId="baf72463-252b-4d5f-a6ca-5a6327a9888d" providerId="ADAL" clId="{07FBBC81-DFB2-4DB4-93F7-B50B714C5AA6}" dt="2022-07-21T12:28:34.982" v="530" actId="14100"/>
          <ac:spMkLst>
            <pc:docMk/>
            <pc:sldMk cId="2643451121" sldId="291"/>
            <ac:spMk id="28" creationId="{605055B3-F614-5E07-66D1-44BAC96B0AFA}"/>
          </ac:spMkLst>
        </pc:spChg>
        <pc:spChg chg="add mod">
          <ac:chgData name="NGUYEN PHAM ANH THU" userId="baf72463-252b-4d5f-a6ca-5a6327a9888d" providerId="ADAL" clId="{07FBBC81-DFB2-4DB4-93F7-B50B714C5AA6}" dt="2022-07-21T12:30:35.574" v="549" actId="1076"/>
          <ac:spMkLst>
            <pc:docMk/>
            <pc:sldMk cId="2643451121" sldId="291"/>
            <ac:spMk id="30" creationId="{20075B7C-640C-20C9-9FDF-067523A2A4B4}"/>
          </ac:spMkLst>
        </pc:spChg>
        <pc:spChg chg="add mod">
          <ac:chgData name="NGUYEN PHAM ANH THU" userId="baf72463-252b-4d5f-a6ca-5a6327a9888d" providerId="ADAL" clId="{07FBBC81-DFB2-4DB4-93F7-B50B714C5AA6}" dt="2022-07-21T12:30:35.574" v="549" actId="1076"/>
          <ac:spMkLst>
            <pc:docMk/>
            <pc:sldMk cId="2643451121" sldId="291"/>
            <ac:spMk id="31" creationId="{C7450120-1BE6-069B-0A6B-85EE14899E05}"/>
          </ac:spMkLst>
        </pc:spChg>
        <pc:grpChg chg="add mod">
          <ac:chgData name="NGUYEN PHAM ANH THU" userId="baf72463-252b-4d5f-a6ca-5a6327a9888d" providerId="ADAL" clId="{07FBBC81-DFB2-4DB4-93F7-B50B714C5AA6}" dt="2022-07-21T12:27:37.389" v="466" actId="1076"/>
          <ac:grpSpMkLst>
            <pc:docMk/>
            <pc:sldMk cId="2643451121" sldId="291"/>
            <ac:grpSpMk id="24" creationId="{CD2AD0E6-EE82-ADC3-27B5-A24CE0567C94}"/>
          </ac:grpSpMkLst>
        </pc:grpChg>
        <pc:grpChg chg="add mod">
          <ac:chgData name="NGUYEN PHAM ANH THU" userId="baf72463-252b-4d5f-a6ca-5a6327a9888d" providerId="ADAL" clId="{07FBBC81-DFB2-4DB4-93F7-B50B714C5AA6}" dt="2022-07-21T12:28:37.494" v="531" actId="1076"/>
          <ac:grpSpMkLst>
            <pc:docMk/>
            <pc:sldMk cId="2643451121" sldId="291"/>
            <ac:grpSpMk id="27" creationId="{39463348-EC0E-900A-333D-7D508EAB02EB}"/>
          </ac:grpSpMkLst>
        </pc:grpChg>
        <pc:picChg chg="add mod">
          <ac:chgData name="NGUYEN PHAM ANH THU" userId="baf72463-252b-4d5f-a6ca-5a6327a9888d" providerId="ADAL" clId="{07FBBC81-DFB2-4DB4-93F7-B50B714C5AA6}" dt="2022-07-21T11:43:43.947" v="78"/>
          <ac:picMkLst>
            <pc:docMk/>
            <pc:sldMk cId="2643451121" sldId="291"/>
            <ac:picMk id="3" creationId="{1D43EE0B-9E3D-8090-CF8B-EADAA382EE13}"/>
          </ac:picMkLst>
        </pc:picChg>
        <pc:picChg chg="del">
          <ac:chgData name="NGUYEN PHAM ANH THU" userId="baf72463-252b-4d5f-a6ca-5a6327a9888d" providerId="ADAL" clId="{07FBBC81-DFB2-4DB4-93F7-B50B714C5AA6}" dt="2022-07-21T11:43:33.245" v="73" actId="478"/>
          <ac:picMkLst>
            <pc:docMk/>
            <pc:sldMk cId="2643451121" sldId="291"/>
            <ac:picMk id="5" creationId="{4321A5E2-338E-A5D9-42AF-0E344ACC30DA}"/>
          </ac:picMkLst>
        </pc:picChg>
        <pc:picChg chg="del">
          <ac:chgData name="NGUYEN PHAM ANH THU" userId="baf72463-252b-4d5f-a6ca-5a6327a9888d" providerId="ADAL" clId="{07FBBC81-DFB2-4DB4-93F7-B50B714C5AA6}" dt="2022-07-21T11:43:09.693" v="72" actId="478"/>
          <ac:picMkLst>
            <pc:docMk/>
            <pc:sldMk cId="2643451121" sldId="291"/>
            <ac:picMk id="6" creationId="{9B826CB8-3A8A-6EF0-E291-AAD6B5D57966}"/>
          </ac:picMkLst>
        </pc:picChg>
        <pc:picChg chg="add mod">
          <ac:chgData name="NGUYEN PHAM ANH THU" userId="baf72463-252b-4d5f-a6ca-5a6327a9888d" providerId="ADAL" clId="{07FBBC81-DFB2-4DB4-93F7-B50B714C5AA6}" dt="2022-07-21T11:52:47.259" v="117" actId="1076"/>
          <ac:picMkLst>
            <pc:docMk/>
            <pc:sldMk cId="2643451121" sldId="291"/>
            <ac:picMk id="9" creationId="{8960C3EA-C9F9-5F3E-71EB-116E8B1A6963}"/>
          </ac:picMkLst>
        </pc:picChg>
        <pc:picChg chg="mod">
          <ac:chgData name="NGUYEN PHAM ANH THU" userId="baf72463-252b-4d5f-a6ca-5a6327a9888d" providerId="ADAL" clId="{07FBBC81-DFB2-4DB4-93F7-B50B714C5AA6}" dt="2022-07-21T12:27:29.734" v="465" actId="14100"/>
          <ac:picMkLst>
            <pc:docMk/>
            <pc:sldMk cId="2643451121" sldId="291"/>
            <ac:picMk id="26" creationId="{D63AF816-411C-9302-B278-37CDBAFC201B}"/>
          </ac:picMkLst>
        </pc:picChg>
        <pc:picChg chg="mod">
          <ac:chgData name="NGUYEN PHAM ANH THU" userId="baf72463-252b-4d5f-a6ca-5a6327a9888d" providerId="ADAL" clId="{07FBBC81-DFB2-4DB4-93F7-B50B714C5AA6}" dt="2022-07-21T12:27:57.899" v="468"/>
          <ac:picMkLst>
            <pc:docMk/>
            <pc:sldMk cId="2643451121" sldId="291"/>
            <ac:picMk id="29" creationId="{9799A9D8-A517-81D8-7981-FD474486C5DD}"/>
          </ac:picMkLst>
        </pc:picChg>
        <pc:picChg chg="add mod">
          <ac:chgData name="NGUYEN PHAM ANH THU" userId="baf72463-252b-4d5f-a6ca-5a6327a9888d" providerId="ADAL" clId="{07FBBC81-DFB2-4DB4-93F7-B50B714C5AA6}" dt="2022-07-21T12:34:12.468" v="573" actId="1076"/>
          <ac:picMkLst>
            <pc:docMk/>
            <pc:sldMk cId="2643451121" sldId="291"/>
            <ac:picMk id="33" creationId="{D3F0AA06-92FE-ADEA-0D66-13CD5FA0A05F}"/>
          </ac:picMkLst>
        </pc:picChg>
        <pc:cxnChg chg="add mod">
          <ac:chgData name="NGUYEN PHAM ANH THU" userId="baf72463-252b-4d5f-a6ca-5a6327a9888d" providerId="ADAL" clId="{07FBBC81-DFB2-4DB4-93F7-B50B714C5AA6}" dt="2022-07-21T12:24:51.984" v="411" actId="1076"/>
          <ac:cxnSpMkLst>
            <pc:docMk/>
            <pc:sldMk cId="2643451121" sldId="291"/>
            <ac:cxnSpMk id="18" creationId="{845C5744-AE0A-15DA-7B58-EE1DC71EE7FA}"/>
          </ac:cxnSpMkLst>
        </pc:cxnChg>
      </pc:sldChg>
      <pc:sldChg chg="addSp delSp modSp add mod modTransition addAnim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4194761337" sldId="292"/>
        </pc:sldMkLst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8" creationId="{5BF90287-977F-D9BE-E8A9-62DC1C267155}"/>
          </ac:spMkLst>
        </pc:spChg>
        <pc:spChg chg="mod">
          <ac:chgData name="NGUYEN PHAM ANH THU" userId="baf72463-252b-4d5f-a6ca-5a6327a9888d" providerId="ADAL" clId="{07FBBC81-DFB2-4DB4-93F7-B50B714C5AA6}" dt="2022-07-21T12:38:01.731" v="673" actId="14100"/>
          <ac:spMkLst>
            <pc:docMk/>
            <pc:sldMk cId="4194761337" sldId="292"/>
            <ac:spMk id="10" creationId="{D3A7254C-091D-5929-B034-3D5AACED5904}"/>
          </ac:spMkLst>
        </pc:spChg>
        <pc:spChg chg="add del mod">
          <ac:chgData name="NGUYEN PHAM ANH THU" userId="baf72463-252b-4d5f-a6ca-5a6327a9888d" providerId="ADAL" clId="{07FBBC81-DFB2-4DB4-93F7-B50B714C5AA6}" dt="2022-07-21T12:38:47.980" v="777" actId="1076"/>
          <ac:spMkLst>
            <pc:docMk/>
            <pc:sldMk cId="4194761337" sldId="292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5" creationId="{A660EBDB-A722-2281-8182-279237B80061}"/>
          </ac:spMkLst>
        </pc:spChg>
        <pc:spChg chg="add del mod">
          <ac:chgData name="NGUYEN PHAM ANH THU" userId="baf72463-252b-4d5f-a6ca-5a6327a9888d" providerId="ADAL" clId="{07FBBC81-DFB2-4DB4-93F7-B50B714C5AA6}" dt="2022-07-21T12:39:33.066" v="815"/>
          <ac:spMkLst>
            <pc:docMk/>
            <pc:sldMk cId="4194761337" sldId="292"/>
            <ac:spMk id="22" creationId="{D2097F54-F5E3-3711-B7E5-D7D1EDFC98FA}"/>
          </ac:spMkLst>
        </pc:spChg>
        <pc:spChg chg="add mod">
          <ac:chgData name="NGUYEN PHAM ANH THU" userId="baf72463-252b-4d5f-a6ca-5a6327a9888d" providerId="ADAL" clId="{07FBBC81-DFB2-4DB4-93F7-B50B714C5AA6}" dt="2022-07-21T12:40:08.797" v="921" actId="14100"/>
          <ac:spMkLst>
            <pc:docMk/>
            <pc:sldMk cId="4194761337" sldId="292"/>
            <ac:spMk id="23" creationId="{E176E471-FD6D-76D6-A044-9B500834098B}"/>
          </ac:spMkLst>
        </pc:spChg>
        <pc:spChg chg="mod">
          <ac:chgData name="NGUYEN PHAM ANH THU" userId="baf72463-252b-4d5f-a6ca-5a6327a9888d" providerId="ADAL" clId="{07FBBC81-DFB2-4DB4-93F7-B50B714C5AA6}" dt="2022-07-21T12:38:28.734" v="720" actId="14100"/>
          <ac:spMkLst>
            <pc:docMk/>
            <pc:sldMk cId="4194761337" sldId="292"/>
            <ac:spMk id="25" creationId="{5EC8C9CD-E72F-740E-C7EF-29E6B3FE7EA5}"/>
          </ac:spMkLst>
        </pc:spChg>
        <pc:spChg chg="mod">
          <ac:chgData name="NGUYEN PHAM ANH THU" userId="baf72463-252b-4d5f-a6ca-5a6327a9888d" providerId="ADAL" clId="{07FBBC81-DFB2-4DB4-93F7-B50B714C5AA6}" dt="2022-07-21T12:39:14.780" v="810" actId="403"/>
          <ac:spMkLst>
            <pc:docMk/>
            <pc:sldMk cId="4194761337" sldId="292"/>
            <ac:spMk id="28" creationId="{605055B3-F614-5E07-66D1-44BAC96B0AFA}"/>
          </ac:spMkLst>
        </pc:spChg>
        <pc:spChg chg="mod">
          <ac:chgData name="NGUYEN PHAM ANH THU" userId="baf72463-252b-4d5f-a6ca-5a6327a9888d" providerId="ADAL" clId="{07FBBC81-DFB2-4DB4-93F7-B50B714C5AA6}" dt="2022-07-21T12:37:45.124" v="596" actId="1076"/>
          <ac:spMkLst>
            <pc:docMk/>
            <pc:sldMk cId="4194761337" sldId="292"/>
            <ac:spMk id="30" creationId="{20075B7C-640C-20C9-9FDF-067523A2A4B4}"/>
          </ac:spMkLst>
        </pc:spChg>
        <pc:spChg chg="mod">
          <ac:chgData name="NGUYEN PHAM ANH THU" userId="baf72463-252b-4d5f-a6ca-5a6327a9888d" providerId="ADAL" clId="{07FBBC81-DFB2-4DB4-93F7-B50B714C5AA6}" dt="2022-07-21T12:37:41.908" v="595" actId="1076"/>
          <ac:spMkLst>
            <pc:docMk/>
            <pc:sldMk cId="4194761337" sldId="292"/>
            <ac:spMk id="31" creationId="{C7450120-1BE6-069B-0A6B-85EE14899E05}"/>
          </ac:spMkLst>
        </pc:spChg>
        <pc:grpChg chg="mod">
          <ac:chgData name="NGUYEN PHAM ANH THU" userId="baf72463-252b-4d5f-a6ca-5a6327a9888d" providerId="ADAL" clId="{07FBBC81-DFB2-4DB4-93F7-B50B714C5AA6}" dt="2022-07-21T12:38:30.700" v="721" actId="1076"/>
          <ac:grpSpMkLst>
            <pc:docMk/>
            <pc:sldMk cId="4194761337" sldId="292"/>
            <ac:grpSpMk id="24" creationId="{CD2AD0E6-EE82-ADC3-27B5-A24CE0567C94}"/>
          </ac:grpSpMkLst>
        </pc:grpChg>
        <pc:grpChg chg="mod">
          <ac:chgData name="NGUYEN PHAM ANH THU" userId="baf72463-252b-4d5f-a6ca-5a6327a9888d" providerId="ADAL" clId="{07FBBC81-DFB2-4DB4-93F7-B50B714C5AA6}" dt="2022-07-21T12:39:20.741" v="813" actId="1076"/>
          <ac:grpSpMkLst>
            <pc:docMk/>
            <pc:sldMk cId="4194761337" sldId="292"/>
            <ac:grpSpMk id="27" creationId="{39463348-EC0E-900A-333D-7D508EAB02EB}"/>
          </ac:grpSpMkLst>
        </pc:grpChg>
        <pc:picChg chg="del">
          <ac:chgData name="NGUYEN PHAM ANH THU" userId="baf72463-252b-4d5f-a6ca-5a6327a9888d" providerId="ADAL" clId="{07FBBC81-DFB2-4DB4-93F7-B50B714C5AA6}" dt="2022-07-21T12:37:36.191" v="594" actId="478"/>
          <ac:picMkLst>
            <pc:docMk/>
            <pc:sldMk cId="4194761337" sldId="292"/>
            <ac:picMk id="33" creationId="{D3F0AA06-92FE-ADEA-0D66-13CD5FA0A05F}"/>
          </ac:picMkLst>
        </pc:picChg>
        <pc:cxnChg chg="del mod">
          <ac:chgData name="NGUYEN PHAM ANH THU" userId="baf72463-252b-4d5f-a6ca-5a6327a9888d" providerId="ADAL" clId="{07FBBC81-DFB2-4DB4-93F7-B50B714C5AA6}" dt="2022-07-21T12:37:36.191" v="594" actId="478"/>
          <ac:cxnSpMkLst>
            <pc:docMk/>
            <pc:sldMk cId="4194761337" sldId="292"/>
            <ac:cxnSpMk id="18" creationId="{845C5744-AE0A-15DA-7B58-EE1DC71EE7FA}"/>
          </ac:cxnSpMkLst>
        </pc:cxnChg>
      </pc:sldChg>
      <pc:sldChg chg="modSp add mod ord modTransition modAnim">
        <pc:chgData name="NGUYEN PHAM ANH THU" userId="baf72463-252b-4d5f-a6ca-5a6327a9888d" providerId="ADAL" clId="{07FBBC81-DFB2-4DB4-93F7-B50B714C5AA6}" dt="2022-07-22T15:17:11.048" v="5358"/>
        <pc:sldMkLst>
          <pc:docMk/>
          <pc:sldMk cId="178657378" sldId="293"/>
        </pc:sldMkLst>
        <pc:spChg chg="mod">
          <ac:chgData name="NGUYEN PHAM ANH THU" userId="baf72463-252b-4d5f-a6ca-5a6327a9888d" providerId="ADAL" clId="{07FBBC81-DFB2-4DB4-93F7-B50B714C5AA6}" dt="2022-07-21T12:42:45.416" v="1032" actId="404"/>
          <ac:spMkLst>
            <pc:docMk/>
            <pc:sldMk cId="178657378" sldId="293"/>
            <ac:spMk id="7" creationId="{AB6A3FF1-B65E-AE84-309F-2F430DFC1DD3}"/>
          </ac:spMkLst>
        </pc:spChg>
        <pc:picChg chg="mod">
          <ac:chgData name="NGUYEN PHAM ANH THU" userId="baf72463-252b-4d5f-a6ca-5a6327a9888d" providerId="ADAL" clId="{07FBBC81-DFB2-4DB4-93F7-B50B714C5AA6}" dt="2022-07-21T12:42:41.892" v="1030" actId="1076"/>
          <ac:picMkLst>
            <pc:docMk/>
            <pc:sldMk cId="178657378" sldId="293"/>
            <ac:picMk id="6" creationId="{9B826CB8-3A8A-6EF0-E291-AAD6B5D57966}"/>
          </ac:picMkLst>
        </pc:picChg>
      </pc:sldChg>
      <pc:sldChg chg="addSp delSp modSp add mod or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324444959" sldId="294"/>
        </pc:sldMkLst>
        <pc:spChg chg="add mod">
          <ac:chgData name="NGUYEN PHAM ANH THU" userId="baf72463-252b-4d5f-a6ca-5a6327a9888d" providerId="ADAL" clId="{07FBBC81-DFB2-4DB4-93F7-B50B714C5AA6}" dt="2022-07-21T12:49:47.917" v="1226" actId="1037"/>
          <ac:spMkLst>
            <pc:docMk/>
            <pc:sldMk cId="324444959" sldId="294"/>
            <ac:spMk id="2" creationId="{D7A02BB1-FCEB-C79A-22CD-AB91B33F6252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8" creationId="{5BF90287-977F-D9BE-E8A9-62DC1C267155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0" creationId="{D3A7254C-091D-5929-B034-3D5AACED5904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15" creationId="{A660EBDB-A722-2281-8182-279237B80061}"/>
          </ac:spMkLst>
        </pc:spChg>
        <pc:spChg chg="add mod">
          <ac:chgData name="NGUYEN PHAM ANH THU" userId="baf72463-252b-4d5f-a6ca-5a6327a9888d" providerId="ADAL" clId="{07FBBC81-DFB2-4DB4-93F7-B50B714C5AA6}" dt="2022-07-21T12:53:00.986" v="1582" actId="20577"/>
          <ac:spMkLst>
            <pc:docMk/>
            <pc:sldMk cId="324444959" sldId="294"/>
            <ac:spMk id="22" creationId="{EB611AFA-CBDB-B205-1976-A319E7150D77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30" creationId="{20075B7C-640C-20C9-9FDF-067523A2A4B4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31" creationId="{C7450120-1BE6-069B-0A6B-85EE14899E05}"/>
          </ac:spMkLst>
        </pc:spChg>
        <pc:spChg chg="mod">
          <ac:chgData name="NGUYEN PHAM ANH THU" userId="baf72463-252b-4d5f-a6ca-5a6327a9888d" providerId="ADAL" clId="{07FBBC81-DFB2-4DB4-93F7-B50B714C5AA6}" dt="2022-07-21T12:46:50.723" v="1048" actId="1076"/>
          <ac:spMkLst>
            <pc:docMk/>
            <pc:sldMk cId="324444959" sldId="294"/>
            <ac:spMk id="34" creationId="{B4DE6CBD-EB1A-7D56-3D59-4C6C4F0E9CD5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5" creationId="{811B7CF6-7946-3CD1-CB35-A719F3EBD933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7" creationId="{E03D0C00-BFD8-27E4-6AF7-BBEB6BAB67FE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8" creationId="{2CE67C04-AF01-8D21-F59F-40439A38CA52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39" creationId="{986AAFEF-D3B7-3EDE-76AD-59CD6EEC2816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1" creationId="{9F821E7E-E03A-DE5D-14E1-8529F364489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2" creationId="{F2D89D51-83CD-7DF0-62BC-4BE926C6D9F7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4" creationId="{133D04BD-498B-6EED-4A27-91F09D46074A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5" creationId="{CA34A2C3-62E4-16CA-EBFC-A4A84A10C1D8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6" creationId="{CE35587A-F4BB-ACE4-2DE1-524AE60A5556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7" creationId="{EF4FA92A-0A01-E51E-59D6-E46B08B4D3E2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8" creationId="{40C48867-E793-1C8E-F250-598F474AD327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49" creationId="{2F208126-93C0-5C06-7C72-4161CDAB3BF8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1" creationId="{942AFC8C-3AD3-382B-D828-92BC6AC4ECE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2" creationId="{AB12C811-8B0E-0FAC-2B67-6049A69B9E71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4" creationId="{BDCFDB9F-0F29-47E6-CF0F-9C4B734DC57B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5" creationId="{84DE7C20-C907-9DE6-9F07-0E8EEBAAF8E1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56" creationId="{895F6681-1FAD-9124-0FFB-A37B74C2B81C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8" creationId="{D615EF81-AEB6-EA61-613E-9AB492E0A3B5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9" creationId="{C6C1D045-4EC0-05ED-CD6A-F31FF031913F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61" creationId="{6DF1E8E0-D78A-7333-ACA8-49FCB7C86DA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62" creationId="{FDA92D22-25A2-79DE-9693-000BA5420351}"/>
          </ac:spMkLst>
        </pc:spChg>
        <pc:spChg chg="add mod">
          <ac:chgData name="NGUYEN PHAM ANH THU" userId="baf72463-252b-4d5f-a6ca-5a6327a9888d" providerId="ADAL" clId="{07FBBC81-DFB2-4DB4-93F7-B50B714C5AA6}" dt="2022-07-21T12:51:25.283" v="1330" actId="1076"/>
          <ac:spMkLst>
            <pc:docMk/>
            <pc:sldMk cId="324444959" sldId="294"/>
            <ac:spMk id="63" creationId="{29EB2E9F-1D28-343F-FC67-4774ACCB7D02}"/>
          </ac:spMkLst>
        </pc:spChg>
        <pc:spChg chg="add mod">
          <ac:chgData name="NGUYEN PHAM ANH THU" userId="baf72463-252b-4d5f-a6ca-5a6327a9888d" providerId="ADAL" clId="{07FBBC81-DFB2-4DB4-93F7-B50B714C5AA6}" dt="2022-07-21T12:53:08.833" v="1601" actId="1036"/>
          <ac:spMkLst>
            <pc:docMk/>
            <pc:sldMk cId="324444959" sldId="294"/>
            <ac:spMk id="64" creationId="{DFD83DCF-E285-811D-2C1C-702915B72D3E}"/>
          </ac:spMkLst>
        </pc:spChg>
        <pc:grpChg chg="add mod">
          <ac:chgData name="NGUYEN PHAM ANH THU" userId="baf72463-252b-4d5f-a6ca-5a6327a9888d" providerId="ADAL" clId="{07FBBC81-DFB2-4DB4-93F7-B50B714C5AA6}" dt="2022-07-21T12:47:00.772" v="1049" actId="1076"/>
          <ac:grpSpMkLst>
            <pc:docMk/>
            <pc:sldMk cId="324444959" sldId="294"/>
            <ac:grpSpMk id="23" creationId="{06EB1A04-8A00-3CC3-F2EC-DEE8ECF2A252}"/>
          </ac:grpSpMkLst>
        </pc:grpChg>
        <pc:grpChg chg="del">
          <ac:chgData name="NGUYEN PHAM ANH THU" userId="baf72463-252b-4d5f-a6ca-5a6327a9888d" providerId="ADAL" clId="{07FBBC81-DFB2-4DB4-93F7-B50B714C5AA6}" dt="2022-07-21T12:45:54.984" v="1036" actId="478"/>
          <ac:grpSpMkLst>
            <pc:docMk/>
            <pc:sldMk cId="324444959" sldId="294"/>
            <ac:grpSpMk id="24" creationId="{CD2AD0E6-EE82-ADC3-27B5-A24CE0567C94}"/>
          </ac:grpSpMkLst>
        </pc:grpChg>
        <pc:grpChg chg="del">
          <ac:chgData name="NGUYEN PHAM ANH THU" userId="baf72463-252b-4d5f-a6ca-5a6327a9888d" providerId="ADAL" clId="{07FBBC81-DFB2-4DB4-93F7-B50B714C5AA6}" dt="2022-07-21T12:45:54.984" v="1036" actId="478"/>
          <ac:grpSpMkLst>
            <pc:docMk/>
            <pc:sldMk cId="324444959" sldId="294"/>
            <ac:grpSpMk id="27" creationId="{39463348-EC0E-900A-333D-7D508EAB02EB}"/>
          </ac:grpSpMkLst>
        </pc:grpChg>
        <pc:grpChg chg="mod">
          <ac:chgData name="NGUYEN PHAM ANH THU" userId="baf72463-252b-4d5f-a6ca-5a6327a9888d" providerId="ADAL" clId="{07FBBC81-DFB2-4DB4-93F7-B50B714C5AA6}" dt="2022-07-21T12:46:31.044" v="1041"/>
          <ac:grpSpMkLst>
            <pc:docMk/>
            <pc:sldMk cId="324444959" sldId="294"/>
            <ac:grpSpMk id="32" creationId="{672DF4A9-A4E2-8427-6841-01AD6D62BCC2}"/>
          </ac:grpSpMkLst>
        </pc:grpChg>
        <pc:grpChg chg="mod">
          <ac:chgData name="NGUYEN PHAM ANH THU" userId="baf72463-252b-4d5f-a6ca-5a6327a9888d" providerId="ADAL" clId="{07FBBC81-DFB2-4DB4-93F7-B50B714C5AA6}" dt="2022-07-21T12:46:31.044" v="1041"/>
          <ac:grpSpMkLst>
            <pc:docMk/>
            <pc:sldMk cId="324444959" sldId="294"/>
            <ac:grpSpMk id="36" creationId="{6D1BFE70-18DA-E643-4183-9501209A08C6}"/>
          </ac:grpSpMkLst>
        </pc:grpChg>
        <pc:grpChg chg="add mod">
          <ac:chgData name="NGUYEN PHAM ANH THU" userId="baf72463-252b-4d5f-a6ca-5a6327a9888d" providerId="ADAL" clId="{07FBBC81-DFB2-4DB4-93F7-B50B714C5AA6}" dt="2022-07-21T12:49:51.187" v="1227" actId="1076"/>
          <ac:grpSpMkLst>
            <pc:docMk/>
            <pc:sldMk cId="324444959" sldId="294"/>
            <ac:grpSpMk id="40" creationId="{4EA636C2-9E35-603A-C45C-EE1C33A324D8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43" creationId="{36DE83E0-247A-515D-8DEA-7CBD0A5E3D12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50" creationId="{F786ECC9-9F08-9E30-A3ED-3C9CC042477B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53" creationId="{C3BE11E2-6079-16AA-47FC-AF60E97657DF}"/>
          </ac:grpSpMkLst>
        </pc:grpChg>
        <pc:grpChg chg="add mod">
          <ac:chgData name="NGUYEN PHAM ANH THU" userId="baf72463-252b-4d5f-a6ca-5a6327a9888d" providerId="ADAL" clId="{07FBBC81-DFB2-4DB4-93F7-B50B714C5AA6}" dt="2022-07-21T13:44:45.999" v="1602" actId="1076"/>
          <ac:grpSpMkLst>
            <pc:docMk/>
            <pc:sldMk cId="324444959" sldId="294"/>
            <ac:grpSpMk id="57" creationId="{3E3DBA42-D134-33DA-27AC-BD6796596D33}"/>
          </ac:grpSpMkLst>
        </pc:grpChg>
        <pc:grpChg chg="add mod">
          <ac:chgData name="NGUYEN PHAM ANH THU" userId="baf72463-252b-4d5f-a6ca-5a6327a9888d" providerId="ADAL" clId="{07FBBC81-DFB2-4DB4-93F7-B50B714C5AA6}" dt="2022-07-21T13:44:56.343" v="1607" actId="1036"/>
          <ac:grpSpMkLst>
            <pc:docMk/>
            <pc:sldMk cId="324444959" sldId="294"/>
            <ac:grpSpMk id="60" creationId="{FB5C15E7-AB83-6AE9-E0F3-5889807DBC4F}"/>
          </ac:grpSpMkLst>
        </pc:grpChg>
        <pc:picChg chg="del">
          <ac:chgData name="NGUYEN PHAM ANH THU" userId="baf72463-252b-4d5f-a6ca-5a6327a9888d" providerId="ADAL" clId="{07FBBC81-DFB2-4DB4-93F7-B50B714C5AA6}" dt="2022-07-21T12:45:54.984" v="1036" actId="478"/>
          <ac:picMkLst>
            <pc:docMk/>
            <pc:sldMk cId="324444959" sldId="294"/>
            <ac:picMk id="9" creationId="{8960C3EA-C9F9-5F3E-71EB-116E8B1A6963}"/>
          </ac:picMkLst>
        </pc:picChg>
        <pc:picChg chg="del">
          <ac:chgData name="NGUYEN PHAM ANH THU" userId="baf72463-252b-4d5f-a6ca-5a6327a9888d" providerId="ADAL" clId="{07FBBC81-DFB2-4DB4-93F7-B50B714C5AA6}" dt="2022-07-21T12:45:54.984" v="1036" actId="478"/>
          <ac:picMkLst>
            <pc:docMk/>
            <pc:sldMk cId="324444959" sldId="294"/>
            <ac:picMk id="33" creationId="{D3F0AA06-92FE-ADEA-0D66-13CD5FA0A05F}"/>
          </ac:picMkLst>
        </pc:picChg>
        <pc:cxnChg chg="del mod">
          <ac:chgData name="NGUYEN PHAM ANH THU" userId="baf72463-252b-4d5f-a6ca-5a6327a9888d" providerId="ADAL" clId="{07FBBC81-DFB2-4DB4-93F7-B50B714C5AA6}" dt="2022-07-21T12:45:54.984" v="1036" actId="478"/>
          <ac:cxnSpMkLst>
            <pc:docMk/>
            <pc:sldMk cId="324444959" sldId="294"/>
            <ac:cxnSpMk id="18" creationId="{845C5744-AE0A-15DA-7B58-EE1DC71EE7FA}"/>
          </ac:cxnSpMkLst>
        </pc:cxnChg>
      </pc:sldChg>
      <pc:sldChg chg="addSp delSp modSp add mod or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2456073039" sldId="295"/>
        </pc:sldMkLst>
        <pc:spChg chg="mod">
          <ac:chgData name="NGUYEN PHAM ANH THU" userId="baf72463-252b-4d5f-a6ca-5a6327a9888d" providerId="ADAL" clId="{07FBBC81-DFB2-4DB4-93F7-B50B714C5AA6}" dt="2022-07-21T14:03:35.457" v="2165" actId="1076"/>
          <ac:spMkLst>
            <pc:docMk/>
            <pc:sldMk cId="2456073039" sldId="295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07FBBC81-DFB2-4DB4-93F7-B50B714C5AA6}" dt="2022-07-21T13:54:36.950" v="1842" actId="1076"/>
          <ac:spMkLst>
            <pc:docMk/>
            <pc:sldMk cId="2456073039" sldId="295"/>
            <ac:spMk id="5" creationId="{A9AA557E-CE21-1CE0-09EB-33F60919D916}"/>
          </ac:spMkLst>
        </pc:spChg>
        <pc:spChg chg="add mod">
          <ac:chgData name="NGUYEN PHAM ANH THU" userId="baf72463-252b-4d5f-a6ca-5a6327a9888d" providerId="ADAL" clId="{07FBBC81-DFB2-4DB4-93F7-B50B714C5AA6}" dt="2022-07-21T13:57:00.144" v="1853" actId="1076"/>
          <ac:spMkLst>
            <pc:docMk/>
            <pc:sldMk cId="2456073039" sldId="295"/>
            <ac:spMk id="6" creationId="{405CC620-68A7-1058-5503-848C05EA3048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7" creationId="{2B0095AF-7A1F-5E86-6B8E-706BB18C3C4D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8" creationId="{09CCE4A4-6718-68A4-88FE-47427B5A5DD5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9" creationId="{F4D98E2A-9760-F588-CC1F-1C7B665C8EE1}"/>
          </ac:spMkLst>
        </pc:spChg>
        <pc:spChg chg="add mod">
          <ac:chgData name="NGUYEN PHAM ANH THU" userId="baf72463-252b-4d5f-a6ca-5a6327a9888d" providerId="ADAL" clId="{07FBBC81-DFB2-4DB4-93F7-B50B714C5AA6}" dt="2022-07-21T13:57:27.757" v="1857" actId="1076"/>
          <ac:spMkLst>
            <pc:docMk/>
            <pc:sldMk cId="2456073039" sldId="295"/>
            <ac:spMk id="11" creationId="{BA2CB023-6E0E-D042-853F-5363E1BB1D95}"/>
          </ac:spMkLst>
        </pc:spChg>
        <pc:spChg chg="add mod">
          <ac:chgData name="NGUYEN PHAM ANH THU" userId="baf72463-252b-4d5f-a6ca-5a6327a9888d" providerId="ADAL" clId="{07FBBC81-DFB2-4DB4-93F7-B50B714C5AA6}" dt="2022-07-21T13:57:42.401" v="1859" actId="207"/>
          <ac:spMkLst>
            <pc:docMk/>
            <pc:sldMk cId="2456073039" sldId="295"/>
            <ac:spMk id="12" creationId="{A24ABAAA-5D64-8471-FDC7-EFA6D150FF08}"/>
          </ac:spMkLst>
        </pc:spChg>
        <pc:spChg chg="add mod">
          <ac:chgData name="NGUYEN PHAM ANH THU" userId="baf72463-252b-4d5f-a6ca-5a6327a9888d" providerId="ADAL" clId="{07FBBC81-DFB2-4DB4-93F7-B50B714C5AA6}" dt="2022-07-21T14:00:04.947" v="1952" actId="20577"/>
          <ac:spMkLst>
            <pc:docMk/>
            <pc:sldMk cId="2456073039" sldId="295"/>
            <ac:spMk id="15" creationId="{AC9B8136-28DF-1FB5-0B14-DC58603A9137}"/>
          </ac:spMkLst>
        </pc:spChg>
        <pc:spChg chg="add mod">
          <ac:chgData name="NGUYEN PHAM ANH THU" userId="baf72463-252b-4d5f-a6ca-5a6327a9888d" providerId="ADAL" clId="{07FBBC81-DFB2-4DB4-93F7-B50B714C5AA6}" dt="2022-07-21T14:03:33.461" v="2163" actId="1076"/>
          <ac:spMkLst>
            <pc:docMk/>
            <pc:sldMk cId="2456073039" sldId="295"/>
            <ac:spMk id="16" creationId="{C3609004-6678-9B1A-62F0-39B9E19CC8A0}"/>
          </ac:spMkLst>
        </pc:spChg>
        <pc:spChg chg="mod">
          <ac:chgData name="NGUYEN PHAM ANH THU" userId="baf72463-252b-4d5f-a6ca-5a6327a9888d" providerId="ADAL" clId="{07FBBC81-DFB2-4DB4-93F7-B50B714C5AA6}" dt="2022-07-21T14:04:20.134" v="2230" actId="14100"/>
          <ac:spMkLst>
            <pc:docMk/>
            <pc:sldMk cId="2456073039" sldId="295"/>
            <ac:spMk id="18" creationId="{9B0B7953-F96D-ED36-5228-51CF27689BB9}"/>
          </ac:spMkLst>
        </pc:spChg>
        <pc:spChg chg="mod">
          <ac:chgData name="NGUYEN PHAM ANH THU" userId="baf72463-252b-4d5f-a6ca-5a6327a9888d" providerId="ADAL" clId="{07FBBC81-DFB2-4DB4-93F7-B50B714C5AA6}" dt="2022-07-21T13:59:05.318" v="1867"/>
          <ac:spMkLst>
            <pc:docMk/>
            <pc:sldMk cId="2456073039" sldId="295"/>
            <ac:spMk id="21" creationId="{6BAB0B11-36A9-EEB3-92D9-FB48D1DB03D3}"/>
          </ac:spMkLst>
        </pc:spChg>
        <pc:spChg chg="add mod">
          <ac:chgData name="NGUYEN PHAM ANH THU" userId="baf72463-252b-4d5f-a6ca-5a6327a9888d" providerId="ADAL" clId="{07FBBC81-DFB2-4DB4-93F7-B50B714C5AA6}" dt="2022-07-21T14:01:30" v="2070" actId="14100"/>
          <ac:spMkLst>
            <pc:docMk/>
            <pc:sldMk cId="2456073039" sldId="295"/>
            <ac:spMk id="24" creationId="{C4491115-3139-7055-039D-D074C23A4166}"/>
          </ac:spMkLst>
        </pc:spChg>
        <pc:spChg chg="add mod">
          <ac:chgData name="NGUYEN PHAM ANH THU" userId="baf72463-252b-4d5f-a6ca-5a6327a9888d" providerId="ADAL" clId="{07FBBC81-DFB2-4DB4-93F7-B50B714C5AA6}" dt="2022-07-21T14:03:56.029" v="2170" actId="1076"/>
          <ac:spMkLst>
            <pc:docMk/>
            <pc:sldMk cId="2456073039" sldId="295"/>
            <ac:spMk id="25" creationId="{923D5B8D-1E51-ADEE-0FDA-C43FDD614970}"/>
          </ac:spMkLst>
        </pc:spChg>
        <pc:spChg chg="add mod">
          <ac:chgData name="NGUYEN PHAM ANH THU" userId="baf72463-252b-4d5f-a6ca-5a6327a9888d" providerId="ADAL" clId="{07FBBC81-DFB2-4DB4-93F7-B50B714C5AA6}" dt="2022-07-21T14:07:57.840" v="2300" actId="114"/>
          <ac:spMkLst>
            <pc:docMk/>
            <pc:sldMk cId="2456073039" sldId="295"/>
            <ac:spMk id="26" creationId="{92EB0C32-805F-AB09-F010-CE1079C6FBCE}"/>
          </ac:spMkLst>
        </pc:spChg>
        <pc:spChg chg="add mod">
          <ac:chgData name="NGUYEN PHAM ANH THU" userId="baf72463-252b-4d5f-a6ca-5a6327a9888d" providerId="ADAL" clId="{07FBBC81-DFB2-4DB4-93F7-B50B714C5AA6}" dt="2022-07-21T14:08:55.686" v="2306" actId="1076"/>
          <ac:spMkLst>
            <pc:docMk/>
            <pc:sldMk cId="2456073039" sldId="295"/>
            <ac:spMk id="27" creationId="{C364E165-FF3E-FDF7-79B5-DDEB2FCF6A17}"/>
          </ac:spMkLst>
        </pc:spChg>
        <pc:grpChg chg="add mod">
          <ac:chgData name="NGUYEN PHAM ANH THU" userId="baf72463-252b-4d5f-a6ca-5a6327a9888d" providerId="ADAL" clId="{07FBBC81-DFB2-4DB4-93F7-B50B714C5AA6}" dt="2022-07-21T13:59:05.318" v="1867"/>
          <ac:grpSpMkLst>
            <pc:docMk/>
            <pc:sldMk cId="2456073039" sldId="295"/>
            <ac:grpSpMk id="17" creationId="{BA2B1C74-315F-C2D8-EEF6-D47766C8BF20}"/>
          </ac:grpSpMkLst>
        </pc:grpChg>
        <pc:grpChg chg="add del mod">
          <ac:chgData name="NGUYEN PHAM ANH THU" userId="baf72463-252b-4d5f-a6ca-5a6327a9888d" providerId="ADAL" clId="{07FBBC81-DFB2-4DB4-93F7-B50B714C5AA6}" dt="2022-07-21T14:04:43.900" v="2232" actId="478"/>
          <ac:grpSpMkLst>
            <pc:docMk/>
            <pc:sldMk cId="2456073039" sldId="295"/>
            <ac:grpSpMk id="20" creationId="{8948A0BC-C577-3603-DBEA-0FFE9DE17186}"/>
          </ac:grpSpMkLst>
        </pc:grpChg>
        <pc:picChg chg="add del mod">
          <ac:chgData name="NGUYEN PHAM ANH THU" userId="baf72463-252b-4d5f-a6ca-5a6327a9888d" providerId="ADAL" clId="{07FBBC81-DFB2-4DB4-93F7-B50B714C5AA6}" dt="2022-07-21T13:56:29.658" v="1850" actId="478"/>
          <ac:picMkLst>
            <pc:docMk/>
            <pc:sldMk cId="2456073039" sldId="295"/>
            <ac:picMk id="13" creationId="{C4A136F8-DF9E-926A-1CA5-717D50FE846A}"/>
          </ac:picMkLst>
        </pc:picChg>
        <pc:picChg chg="add 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19" creationId="{B9112E61-6311-0BC1-C647-365B6B511C7F}"/>
          </ac:picMkLst>
        </pc:picChg>
        <pc:picChg chg="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22" creationId="{D2C2C93F-019B-00AD-11BE-963F4D580687}"/>
          </ac:picMkLst>
        </pc:picChg>
        <pc:picChg chg="add del mod">
          <ac:chgData name="NGUYEN PHAM ANH THU" userId="baf72463-252b-4d5f-a6ca-5a6327a9888d" providerId="ADAL" clId="{07FBBC81-DFB2-4DB4-93F7-B50B714C5AA6}" dt="2022-07-21T14:05:47.745" v="2234" actId="478"/>
          <ac:picMkLst>
            <pc:docMk/>
            <pc:sldMk cId="2456073039" sldId="295"/>
            <ac:picMk id="23" creationId="{FC6CA626-201F-A74A-48CE-267EB1B3A45D}"/>
          </ac:picMkLst>
        </pc:picChg>
        <pc:cxnChg chg="add mod">
          <ac:chgData name="NGUYEN PHAM ANH THU" userId="baf72463-252b-4d5f-a6ca-5a6327a9888d" providerId="ADAL" clId="{07FBBC81-DFB2-4DB4-93F7-B50B714C5AA6}" dt="2022-07-21T13:57:00.144" v="1853" actId="1076"/>
          <ac:cxnSpMkLst>
            <pc:docMk/>
            <pc:sldMk cId="2456073039" sldId="295"/>
            <ac:cxnSpMk id="10" creationId="{13D13A5E-DD6D-B4B7-EEE3-9C17C63FF6F5}"/>
          </ac:cxnSpMkLst>
        </pc:cxn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103743383" sldId="296"/>
        </pc:sldMkLst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2" creationId="{D7A02BB1-FCEB-C79A-22CD-AB91B33F6252}"/>
          </ac:spMkLst>
        </pc:spChg>
        <pc:spChg chg="mod">
          <ac:chgData name="NGUYEN PHAM ANH THU" userId="baf72463-252b-4d5f-a6ca-5a6327a9888d" providerId="ADAL" clId="{07FBBC81-DFB2-4DB4-93F7-B50B714C5AA6}" dt="2022-07-21T13:48:21.686" v="1797" actId="14100"/>
          <ac:spMkLst>
            <pc:docMk/>
            <pc:sldMk cId="103743383" sldId="296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22" creationId="{EB611AFA-CBDB-B205-1976-A319E7150D77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39" creationId="{986AAFEF-D3B7-3EDE-76AD-59CD6EEC2816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63" creationId="{29EB2E9F-1D28-343F-FC67-4774ACCB7D02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64" creationId="{DFD83DCF-E285-811D-2C1C-702915B72D3E}"/>
          </ac:spMkLst>
        </pc:spChg>
        <pc:spChg chg="mod">
          <ac:chgData name="NGUYEN PHAM ANH THU" userId="baf72463-252b-4d5f-a6ca-5a6327a9888d" providerId="ADAL" clId="{07FBBC81-DFB2-4DB4-93F7-B50B714C5AA6}" dt="2022-07-21T13:46:51.719" v="1749" actId="403"/>
          <ac:spMkLst>
            <pc:docMk/>
            <pc:sldMk cId="103743383" sldId="296"/>
            <ac:spMk id="67" creationId="{991FFFA9-AF04-5CF6-C19E-24D89EEB5016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68" creationId="{986DCA12-8843-E715-6125-0D62D4F29139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0" creationId="{A1F5A1B1-6B55-B6F4-9306-09B2579AE8AA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1" creationId="{EF602CAB-6E21-EDC2-F7C2-F8C7087F7314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2" creationId="{3BABC3BE-EABB-1B01-5326-9349364387D3}"/>
          </ac:spMkLst>
        </pc:spChg>
        <pc:spChg chg="add mod">
          <ac:chgData name="NGUYEN PHAM ANH THU" userId="baf72463-252b-4d5f-a6ca-5a6327a9888d" providerId="ADAL" clId="{07FBBC81-DFB2-4DB4-93F7-B50B714C5AA6}" dt="2022-07-21T13:48:08.382" v="1795" actId="1037"/>
          <ac:spMkLst>
            <pc:docMk/>
            <pc:sldMk cId="103743383" sldId="296"/>
            <ac:spMk id="73" creationId="{7FEAAF67-44FE-7FC3-C20A-A966352330CD}"/>
          </ac:spMkLst>
        </pc:spChg>
        <pc:spChg chg="add mod">
          <ac:chgData name="NGUYEN PHAM ANH THU" userId="baf72463-252b-4d5f-a6ca-5a6327a9888d" providerId="ADAL" clId="{07FBBC81-DFB2-4DB4-93F7-B50B714C5AA6}" dt="2022-07-21T13:48:08.382" v="1795" actId="1037"/>
          <ac:spMkLst>
            <pc:docMk/>
            <pc:sldMk cId="103743383" sldId="296"/>
            <ac:spMk id="74" creationId="{2953D9FE-D30C-04A7-435B-E9E4ECC55B08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6" creationId="{89E4B92D-6484-332A-9FB7-4B9CF5D6FDC3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7" creationId="{378ADB23-2AE3-120B-BDCB-AF650AC7CB81}"/>
          </ac:spMkLst>
        </pc:spChg>
        <pc:spChg chg="mod">
          <ac:chgData name="NGUYEN PHAM ANH THU" userId="baf72463-252b-4d5f-a6ca-5a6327a9888d" providerId="ADAL" clId="{07FBBC81-DFB2-4DB4-93F7-B50B714C5AA6}" dt="2022-07-21T13:47:07.662" v="1755" actId="403"/>
          <ac:spMkLst>
            <pc:docMk/>
            <pc:sldMk cId="103743383" sldId="296"/>
            <ac:spMk id="80" creationId="{32682988-020D-114F-5BE9-27EF7F4D0ADF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1" creationId="{A29A9703-78FB-3661-B601-8E07F600DBC3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3" creationId="{4EBC319F-4EDE-E544-5DE2-4066598E76C1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4" creationId="{5CFB03D9-39CB-3805-D680-A7D847CFD6AE}"/>
          </ac:spMkLst>
        </pc:spChg>
        <pc:spChg chg="add mod">
          <ac:chgData name="NGUYEN PHAM ANH THU" userId="baf72463-252b-4d5f-a6ca-5a6327a9888d" providerId="ADAL" clId="{07FBBC81-DFB2-4DB4-93F7-B50B714C5AA6}" dt="2022-07-21T13:48:16.898" v="1796" actId="14100"/>
          <ac:spMkLst>
            <pc:docMk/>
            <pc:sldMk cId="103743383" sldId="296"/>
            <ac:spMk id="85" creationId="{AD1D4387-CDC7-BFA5-6937-AA1EBF73CD16}"/>
          </ac:spMkLst>
        </pc:s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23" creationId="{06EB1A04-8A00-3CC3-F2EC-DEE8ECF2A252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40" creationId="{4EA636C2-9E35-603A-C45C-EE1C33A324D8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57" creationId="{3E3DBA42-D134-33DA-27AC-BD6796596D33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60" creationId="{FB5C15E7-AB83-6AE9-E0F3-5889807DBC4F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65" creationId="{4373C517-CA19-CA92-EF17-E399B418EFD6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66" creationId="{CEAD5485-B97C-AD23-F193-BDC9DC14390E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69" creationId="{92A7BE64-AEB2-E362-9A60-6B29CBC5574F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75" creationId="{7308B058-15D3-C676-2022-A6B7C98164CA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78" creationId="{1DF49F45-EBAB-A10A-2C3F-7B4587B26709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79" creationId="{5FF2B8B5-8A06-BE81-FE29-55C8AA58C37F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82" creationId="{B9C97529-68A1-36A5-37DE-2204970D49E7}"/>
          </ac:grpSpMkLst>
        </pc:grp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1427599126" sldId="297"/>
        </pc:sldMkLst>
        <pc:spChg chg="mod">
          <ac:chgData name="NGUYEN PHAM ANH THU" userId="baf72463-252b-4d5f-a6ca-5a6327a9888d" providerId="ADAL" clId="{07FBBC81-DFB2-4DB4-93F7-B50B714C5AA6}" dt="2022-07-21T14:12:30.479" v="2505" actId="1076"/>
          <ac:spMkLst>
            <pc:docMk/>
            <pc:sldMk cId="1427599126" sldId="297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5" creationId="{A9AA557E-CE21-1CE0-09EB-33F60919D916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6" creationId="{405CC620-68A7-1058-5503-848C05EA3048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7" creationId="{2B0095AF-7A1F-5E86-6B8E-706BB18C3C4D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8" creationId="{09CCE4A4-6718-68A4-88FE-47427B5A5DD5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9" creationId="{F4D98E2A-9760-F588-CC1F-1C7B665C8EE1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1" creationId="{BA2CB023-6E0E-D042-853F-5363E1BB1D95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2" creationId="{A24ABAAA-5D64-8471-FDC7-EFA6D150FF08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5" creationId="{AC9B8136-28DF-1FB5-0B14-DC58603A9137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6" creationId="{C3609004-6678-9B1A-62F0-39B9E19CC8A0}"/>
          </ac:spMkLst>
        </pc:spChg>
        <pc:spChg chg="add mod">
          <ac:chgData name="NGUYEN PHAM ANH THU" userId="baf72463-252b-4d5f-a6ca-5a6327a9888d" providerId="ADAL" clId="{07FBBC81-DFB2-4DB4-93F7-B50B714C5AA6}" dt="2022-07-21T14:09:25.344" v="2309"/>
          <ac:spMkLst>
            <pc:docMk/>
            <pc:sldMk cId="1427599126" sldId="297"/>
            <ac:spMk id="22" creationId="{EE927E42-05FE-636F-A6B4-2241020170A9}"/>
          </ac:spMkLst>
        </pc:spChg>
        <pc:spChg chg="add mod">
          <ac:chgData name="NGUYEN PHAM ANH THU" userId="baf72463-252b-4d5f-a6ca-5a6327a9888d" providerId="ADAL" clId="{07FBBC81-DFB2-4DB4-93F7-B50B714C5AA6}" dt="2022-07-21T14:09:25.344" v="2309"/>
          <ac:spMkLst>
            <pc:docMk/>
            <pc:sldMk cId="1427599126" sldId="297"/>
            <ac:spMk id="23" creationId="{23D0FF76-1E74-F3A7-F792-8C3C96CD412E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4" creationId="{C4491115-3139-7055-039D-D074C23A4166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5" creationId="{923D5B8D-1E51-ADEE-0FDA-C43FDD614970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6" creationId="{92EB0C32-805F-AB09-F010-CE1079C6FBCE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7" creationId="{C364E165-FF3E-FDF7-79B5-DDEB2FCF6A17}"/>
          </ac:spMkLst>
        </pc:spChg>
        <pc:spChg chg="add mod">
          <ac:chgData name="NGUYEN PHAM ANH THU" userId="baf72463-252b-4d5f-a6ca-5a6327a9888d" providerId="ADAL" clId="{07FBBC81-DFB2-4DB4-93F7-B50B714C5AA6}" dt="2022-07-21T14:10:11.292" v="2373" actId="14100"/>
          <ac:spMkLst>
            <pc:docMk/>
            <pc:sldMk cId="1427599126" sldId="297"/>
            <ac:spMk id="28" creationId="{3E3D69E4-9C85-4F84-B3FA-DC65B446362E}"/>
          </ac:spMkLst>
        </pc:spChg>
        <pc:spChg chg="mod">
          <ac:chgData name="NGUYEN PHAM ANH THU" userId="baf72463-252b-4d5f-a6ca-5a6327a9888d" providerId="ADAL" clId="{07FBBC81-DFB2-4DB4-93F7-B50B714C5AA6}" dt="2022-07-21T14:10:04.924" v="2370" actId="14100"/>
          <ac:spMkLst>
            <pc:docMk/>
            <pc:sldMk cId="1427599126" sldId="297"/>
            <ac:spMk id="30" creationId="{20AD52EB-F2A1-BCDB-8A27-BB0E0EB1E452}"/>
          </ac:spMkLst>
        </pc:spChg>
        <pc:spChg chg="add mod">
          <ac:chgData name="NGUYEN PHAM ANH THU" userId="baf72463-252b-4d5f-a6ca-5a6327a9888d" providerId="ADAL" clId="{07FBBC81-DFB2-4DB4-93F7-B50B714C5AA6}" dt="2022-07-21T14:11:43.574" v="2492" actId="1037"/>
          <ac:spMkLst>
            <pc:docMk/>
            <pc:sldMk cId="1427599126" sldId="297"/>
            <ac:spMk id="32" creationId="{A2A65FEA-4649-F92A-ED71-CA507D0059D6}"/>
          </ac:spMkLst>
        </pc:spChg>
        <pc:spChg chg="mod">
          <ac:chgData name="NGUYEN PHAM ANH THU" userId="baf72463-252b-4d5f-a6ca-5a6327a9888d" providerId="ADAL" clId="{07FBBC81-DFB2-4DB4-93F7-B50B714C5AA6}" dt="2022-07-21T14:13:52.341" v="2532" actId="114"/>
          <ac:spMkLst>
            <pc:docMk/>
            <pc:sldMk cId="1427599126" sldId="297"/>
            <ac:spMk id="34" creationId="{1A32C6A1-AE03-B95C-454F-7B6CAE5ED002}"/>
          </ac:spMkLst>
        </pc:spChg>
        <pc:spChg chg="add del">
          <ac:chgData name="NGUYEN PHAM ANH THU" userId="baf72463-252b-4d5f-a6ca-5a6327a9888d" providerId="ADAL" clId="{07FBBC81-DFB2-4DB4-93F7-B50B714C5AA6}" dt="2022-07-21T14:12:16.440" v="2500" actId="22"/>
          <ac:spMkLst>
            <pc:docMk/>
            <pc:sldMk cId="1427599126" sldId="297"/>
            <ac:spMk id="36" creationId="{52A17060-1461-E871-C8C3-0A6CC084DB69}"/>
          </ac:spMkLst>
        </pc:spChg>
        <pc:grpChg chg="del">
          <ac:chgData name="NGUYEN PHAM ANH THU" userId="baf72463-252b-4d5f-a6ca-5a6327a9888d" providerId="ADAL" clId="{07FBBC81-DFB2-4DB4-93F7-B50B714C5AA6}" dt="2022-07-21T14:09:24.536" v="2308" actId="478"/>
          <ac:grpSpMkLst>
            <pc:docMk/>
            <pc:sldMk cId="1427599126" sldId="297"/>
            <ac:grpSpMk id="17" creationId="{BA2B1C74-315F-C2D8-EEF6-D47766C8BF20}"/>
          </ac:grpSpMkLst>
        </pc:grpChg>
        <pc:grpChg chg="add mod">
          <ac:chgData name="NGUYEN PHAM ANH THU" userId="baf72463-252b-4d5f-a6ca-5a6327a9888d" providerId="ADAL" clId="{07FBBC81-DFB2-4DB4-93F7-B50B714C5AA6}" dt="2022-07-21T14:09:53.387" v="2348"/>
          <ac:grpSpMkLst>
            <pc:docMk/>
            <pc:sldMk cId="1427599126" sldId="297"/>
            <ac:grpSpMk id="29" creationId="{A805F92A-B12E-3520-9000-C9A449A99075}"/>
          </ac:grpSpMkLst>
        </pc:grpChg>
        <pc:grpChg chg="add mod">
          <ac:chgData name="NGUYEN PHAM ANH THU" userId="baf72463-252b-4d5f-a6ca-5a6327a9888d" providerId="ADAL" clId="{07FBBC81-DFB2-4DB4-93F7-B50B714C5AA6}" dt="2022-07-21T14:13:25.829" v="2528" actId="1076"/>
          <ac:grpSpMkLst>
            <pc:docMk/>
            <pc:sldMk cId="1427599126" sldId="297"/>
            <ac:grpSpMk id="33" creationId="{F296FD06-5534-6900-9AC6-C1D6222FB7AA}"/>
          </ac:grpSpMkLst>
        </pc:grpChg>
        <pc:picChg chg="mod">
          <ac:chgData name="NGUYEN PHAM ANH THU" userId="baf72463-252b-4d5f-a6ca-5a6327a9888d" providerId="ADAL" clId="{07FBBC81-DFB2-4DB4-93F7-B50B714C5AA6}" dt="2022-07-21T14:11:47.340" v="2497" actId="1037"/>
          <ac:picMkLst>
            <pc:docMk/>
            <pc:sldMk cId="1427599126" sldId="297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07FBBC81-DFB2-4DB4-93F7-B50B714C5AA6}" dt="2022-07-21T14:09:53.387" v="2348"/>
          <ac:picMkLst>
            <pc:docMk/>
            <pc:sldMk cId="1427599126" sldId="297"/>
            <ac:picMk id="31" creationId="{28D8CD62-E4BC-911D-207A-02B03221C857}"/>
          </ac:picMkLst>
        </pc:picChg>
        <pc:picChg chg="mod">
          <ac:chgData name="NGUYEN PHAM ANH THU" userId="baf72463-252b-4d5f-a6ca-5a6327a9888d" providerId="ADAL" clId="{07FBBC81-DFB2-4DB4-93F7-B50B714C5AA6}" dt="2022-07-21T14:13:21.967" v="2527" actId="1076"/>
          <ac:picMkLst>
            <pc:docMk/>
            <pc:sldMk cId="1427599126" sldId="297"/>
            <ac:picMk id="35" creationId="{2688B3C1-E3E7-3764-7900-3192BEA47351}"/>
          </ac:picMkLst>
        </pc:picChg>
        <pc:cxnChg chg="del">
          <ac:chgData name="NGUYEN PHAM ANH THU" userId="baf72463-252b-4d5f-a6ca-5a6327a9888d" providerId="ADAL" clId="{07FBBC81-DFB2-4DB4-93F7-B50B714C5AA6}" dt="2022-07-21T14:09:24.536" v="2308" actId="478"/>
          <ac:cxnSpMkLst>
            <pc:docMk/>
            <pc:sldMk cId="1427599126" sldId="297"/>
            <ac:cxnSpMk id="10" creationId="{13D13A5E-DD6D-B4B7-EEE3-9C17C63FF6F5}"/>
          </ac:cxnSpMkLst>
        </pc:cxn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3000893434" sldId="298"/>
        </pc:sldMkLst>
        <pc:spChg chg="add del">
          <ac:chgData name="NGUYEN PHAM ANH THU" userId="baf72463-252b-4d5f-a6ca-5a6327a9888d" providerId="ADAL" clId="{07FBBC81-DFB2-4DB4-93F7-B50B714C5AA6}" dt="2022-07-22T01:45:06.108" v="2539" actId="478"/>
          <ac:spMkLst>
            <pc:docMk/>
            <pc:sldMk cId="3000893434" sldId="298"/>
            <ac:spMk id="2" creationId="{01D45272-CEB7-684F-56D2-A7B8DFD27BA6}"/>
          </ac:spMkLst>
        </pc:spChg>
        <pc:spChg chg="mod">
          <ac:chgData name="NGUYEN PHAM ANH THU" userId="baf72463-252b-4d5f-a6ca-5a6327a9888d" providerId="ADAL" clId="{07FBBC81-DFB2-4DB4-93F7-B50B714C5AA6}" dt="2022-07-22T01:52:37.082" v="2642" actId="20577"/>
          <ac:spMkLst>
            <pc:docMk/>
            <pc:sldMk cId="3000893434" sldId="298"/>
            <ac:spMk id="4" creationId="{0D8E678F-CA1C-B39F-663E-4DECEEB0F2CC}"/>
          </ac:spMkLst>
        </pc:spChg>
        <pc:spChg chg="add del">
          <ac:chgData name="NGUYEN PHAM ANH THU" userId="baf72463-252b-4d5f-a6ca-5a6327a9888d" providerId="ADAL" clId="{07FBBC81-DFB2-4DB4-93F7-B50B714C5AA6}" dt="2022-07-22T01:46:43.925" v="2569" actId="478"/>
          <ac:spMkLst>
            <pc:docMk/>
            <pc:sldMk cId="3000893434" sldId="298"/>
            <ac:spMk id="5" creationId="{59C5EAFB-2A12-B0C5-98F3-A8D3D8BEF9B8}"/>
          </ac:spMkLst>
        </pc:spChg>
        <pc:spChg chg="add mod">
          <ac:chgData name="NGUYEN PHAM ANH THU" userId="baf72463-252b-4d5f-a6ca-5a6327a9888d" providerId="ADAL" clId="{07FBBC81-DFB2-4DB4-93F7-B50B714C5AA6}" dt="2022-07-22T02:32:27.048" v="2736" actId="164"/>
          <ac:spMkLst>
            <pc:docMk/>
            <pc:sldMk cId="3000893434" sldId="298"/>
            <ac:spMk id="6" creationId="{8D8335C5-F5DB-CA21-C066-5F714423D6D9}"/>
          </ac:spMkLst>
        </pc:spChg>
        <pc:spChg chg="add mod">
          <ac:chgData name="NGUYEN PHAM ANH THU" userId="baf72463-252b-4d5f-a6ca-5a6327a9888d" providerId="ADAL" clId="{07FBBC81-DFB2-4DB4-93F7-B50B714C5AA6}" dt="2022-07-22T02:35:44.309" v="2773" actId="164"/>
          <ac:spMkLst>
            <pc:docMk/>
            <pc:sldMk cId="3000893434" sldId="298"/>
            <ac:spMk id="15" creationId="{C31BE5AB-EF17-25AA-E28D-F21C71F53A81}"/>
          </ac:spMkLst>
        </pc:spChg>
        <pc:spChg chg="add mod">
          <ac:chgData name="NGUYEN PHAM ANH THU" userId="baf72463-252b-4d5f-a6ca-5a6327a9888d" providerId="ADAL" clId="{07FBBC81-DFB2-4DB4-93F7-B50B714C5AA6}" dt="2022-07-22T02:35:44.309" v="2773" actId="164"/>
          <ac:spMkLst>
            <pc:docMk/>
            <pc:sldMk cId="3000893434" sldId="298"/>
            <ac:spMk id="16" creationId="{5E913121-1074-DF25-A242-0EFAC781DAEB}"/>
          </ac:spMkLst>
        </pc:spChg>
        <pc:spChg chg="add del mod">
          <ac:chgData name="NGUYEN PHAM ANH THU" userId="baf72463-252b-4d5f-a6ca-5a6327a9888d" providerId="ADAL" clId="{07FBBC81-DFB2-4DB4-93F7-B50B714C5AA6}" dt="2022-07-22T01:46:43.197" v="2568" actId="478"/>
          <ac:spMkLst>
            <pc:docMk/>
            <pc:sldMk cId="3000893434" sldId="298"/>
            <ac:spMk id="19" creationId="{243CB5A9-D69A-E938-5039-941521DA6194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2" creationId="{EE927E42-05FE-636F-A6B4-2241020170A9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3" creationId="{23D0FF76-1E74-F3A7-F792-8C3C96CD412E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8" creationId="{3E3D69E4-9C85-4F84-B3FA-DC65B446362E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32" creationId="{A2A65FEA-4649-F92A-ED71-CA507D0059D6}"/>
          </ac:spMkLst>
        </pc:spChg>
        <pc:spChg chg="add mod ord">
          <ac:chgData name="NGUYEN PHAM ANH THU" userId="baf72463-252b-4d5f-a6ca-5a6327a9888d" providerId="ADAL" clId="{07FBBC81-DFB2-4DB4-93F7-B50B714C5AA6}" dt="2022-07-22T02:32:27.048" v="2736" actId="164"/>
          <ac:spMkLst>
            <pc:docMk/>
            <pc:sldMk cId="3000893434" sldId="298"/>
            <ac:spMk id="51" creationId="{511EE4AE-2B74-81C7-A388-646FD3D82E3F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3" creationId="{2C305BB4-3364-3AE9-5986-AE307A6FCC14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4" creationId="{9398AC09-62B6-5BF2-3549-748020581E08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5" creationId="{CC0948A4-2168-444F-6727-6A8C014B099D}"/>
          </ac:spMkLst>
        </pc:spChg>
        <pc:spChg chg="add mod">
          <ac:chgData name="NGUYEN PHAM ANH THU" userId="baf72463-252b-4d5f-a6ca-5a6327a9888d" providerId="ADAL" clId="{07FBBC81-DFB2-4DB4-93F7-B50B714C5AA6}" dt="2022-07-22T02:34:42.867" v="2759" actId="207"/>
          <ac:spMkLst>
            <pc:docMk/>
            <pc:sldMk cId="3000893434" sldId="298"/>
            <ac:spMk id="56" creationId="{1B35F9B0-AC4A-926E-239C-FA4598BFE6CB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58" creationId="{85880F79-C006-55DA-4C78-6925B0A7209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59" creationId="{528BDB0A-F597-0A00-CF3E-AF41A0B91A5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0" creationId="{7CBC35CB-5348-7A88-93DB-34D321BD721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1" creationId="{B10A22E5-FFEC-2B15-082F-74A4B129B5D6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2" creationId="{1FD65007-B6F1-36F4-261B-E11B9A93C780}"/>
          </ac:spMkLst>
        </pc:spChg>
        <pc:spChg chg="add del mod">
          <ac:chgData name="NGUYEN PHAM ANH THU" userId="baf72463-252b-4d5f-a6ca-5a6327a9888d" providerId="ADAL" clId="{07FBBC81-DFB2-4DB4-93F7-B50B714C5AA6}" dt="2022-07-22T02:37:36.004" v="2820" actId="478"/>
          <ac:spMkLst>
            <pc:docMk/>
            <pc:sldMk cId="3000893434" sldId="298"/>
            <ac:spMk id="67" creationId="{7CF5B541-B528-1C96-C1FD-3F375CF6D450}"/>
          </ac:spMkLst>
        </pc:spChg>
        <pc:spChg chg="add mod">
          <ac:chgData name="NGUYEN PHAM ANH THU" userId="baf72463-252b-4d5f-a6ca-5a6327a9888d" providerId="ADAL" clId="{07FBBC81-DFB2-4DB4-93F7-B50B714C5AA6}" dt="2022-07-22T02:38:19.866" v="2832" actId="14100"/>
          <ac:spMkLst>
            <pc:docMk/>
            <pc:sldMk cId="3000893434" sldId="298"/>
            <ac:spMk id="68" creationId="{9A9E073B-1109-04DB-2B62-B98615DCFEA1}"/>
          </ac:spMkLst>
        </pc:spChg>
        <pc:grpChg chg="del">
          <ac:chgData name="NGUYEN PHAM ANH THU" userId="baf72463-252b-4d5f-a6ca-5a6327a9888d" providerId="ADAL" clId="{07FBBC81-DFB2-4DB4-93F7-B50B714C5AA6}" dt="2022-07-22T01:35:51.958" v="2535" actId="478"/>
          <ac:grpSpMkLst>
            <pc:docMk/>
            <pc:sldMk cId="3000893434" sldId="298"/>
            <ac:grpSpMk id="29" creationId="{A805F92A-B12E-3520-9000-C9A449A99075}"/>
          </ac:grpSpMkLst>
        </pc:grpChg>
        <pc:grpChg chg="del">
          <ac:chgData name="NGUYEN PHAM ANH THU" userId="baf72463-252b-4d5f-a6ca-5a6327a9888d" providerId="ADAL" clId="{07FBBC81-DFB2-4DB4-93F7-B50B714C5AA6}" dt="2022-07-22T01:35:51.958" v="2535" actId="478"/>
          <ac:grpSpMkLst>
            <pc:docMk/>
            <pc:sldMk cId="3000893434" sldId="298"/>
            <ac:grpSpMk id="33" creationId="{F296FD06-5534-6900-9AC6-C1D6222FB7AA}"/>
          </ac:grpSpMkLst>
        </pc:grpChg>
        <pc:grpChg chg="mod">
          <ac:chgData name="NGUYEN PHAM ANH THU" userId="baf72463-252b-4d5f-a6ca-5a6327a9888d" providerId="ADAL" clId="{07FBBC81-DFB2-4DB4-93F7-B50B714C5AA6}" dt="2022-07-22T01:51:04.315" v="2604"/>
          <ac:grpSpMkLst>
            <pc:docMk/>
            <pc:sldMk cId="3000893434" sldId="298"/>
            <ac:grpSpMk id="38" creationId="{C37A5077-8185-30CC-ABC1-76C5E50956E9}"/>
          </ac:grpSpMkLst>
        </pc:grpChg>
        <pc:grpChg chg="mod">
          <ac:chgData name="NGUYEN PHAM ANH THU" userId="baf72463-252b-4d5f-a6ca-5a6327a9888d" providerId="ADAL" clId="{07FBBC81-DFB2-4DB4-93F7-B50B714C5AA6}" dt="2022-07-22T01:54:47.482" v="2658"/>
          <ac:grpSpMkLst>
            <pc:docMk/>
            <pc:sldMk cId="3000893434" sldId="298"/>
            <ac:grpSpMk id="49" creationId="{70A6075F-0E3E-EDA3-87E0-0BC693AB70DA}"/>
          </ac:grpSpMkLst>
        </pc:grpChg>
        <pc:grpChg chg="mod">
          <ac:chgData name="NGUYEN PHAM ANH THU" userId="baf72463-252b-4d5f-a6ca-5a6327a9888d" providerId="ADAL" clId="{07FBBC81-DFB2-4DB4-93F7-B50B714C5AA6}" dt="2022-07-22T01:54:47.482" v="2658"/>
          <ac:grpSpMkLst>
            <pc:docMk/>
            <pc:sldMk cId="3000893434" sldId="298"/>
            <ac:grpSpMk id="50" creationId="{D2018252-D89D-179B-92C5-162655520066}"/>
          </ac:grpSpMkLst>
        </pc:grpChg>
        <pc:grpChg chg="add mod">
          <ac:chgData name="NGUYEN PHAM ANH THU" userId="baf72463-252b-4d5f-a6ca-5a6327a9888d" providerId="ADAL" clId="{07FBBC81-DFB2-4DB4-93F7-B50B714C5AA6}" dt="2022-07-22T02:35:49.514" v="2774" actId="408"/>
          <ac:grpSpMkLst>
            <pc:docMk/>
            <pc:sldMk cId="3000893434" sldId="298"/>
            <ac:grpSpMk id="52" creationId="{348750F7-DF7F-7310-913D-5DAEBA36F1C9}"/>
          </ac:grpSpMkLst>
        </pc:grpChg>
        <pc:grpChg chg="add mod">
          <ac:chgData name="NGUYEN PHAM ANH THU" userId="baf72463-252b-4d5f-a6ca-5a6327a9888d" providerId="ADAL" clId="{07FBBC81-DFB2-4DB4-93F7-B50B714C5AA6}" dt="2022-07-22T02:35:49.514" v="2774" actId="408"/>
          <ac:grpSpMkLst>
            <pc:docMk/>
            <pc:sldMk cId="3000893434" sldId="298"/>
            <ac:grpSpMk id="57" creationId="{0FE6A377-3C0D-661B-574C-083CB3EEE0BD}"/>
          </ac:grpSpMkLst>
        </pc:grpChg>
        <pc:grpChg chg="add mod">
          <ac:chgData name="NGUYEN PHAM ANH THU" userId="baf72463-252b-4d5f-a6ca-5a6327a9888d" providerId="ADAL" clId="{07FBBC81-DFB2-4DB4-93F7-B50B714C5AA6}" dt="2022-07-22T02:35:24.098" v="2770" actId="1076"/>
          <ac:grpSpMkLst>
            <pc:docMk/>
            <pc:sldMk cId="3000893434" sldId="298"/>
            <ac:grpSpMk id="63" creationId="{0AC939EF-10B1-D649-5B86-966E930B8AD8}"/>
          </ac:grpSpMkLst>
        </pc:grpChg>
        <pc:grpChg chg="add mod">
          <ac:chgData name="NGUYEN PHAM ANH THU" userId="baf72463-252b-4d5f-a6ca-5a6327a9888d" providerId="ADAL" clId="{07FBBC81-DFB2-4DB4-93F7-B50B714C5AA6}" dt="2022-07-22T02:35:44.309" v="2773" actId="164"/>
          <ac:grpSpMkLst>
            <pc:docMk/>
            <pc:sldMk cId="3000893434" sldId="298"/>
            <ac:grpSpMk id="64" creationId="{F038F027-3D1E-65F9-90AA-134BFD1EC1A8}"/>
          </ac:grpSpMkLst>
        </pc:grpChg>
        <pc:picChg chg="del">
          <ac:chgData name="NGUYEN PHAM ANH THU" userId="baf72463-252b-4d5f-a6ca-5a6327a9888d" providerId="ADAL" clId="{07FBBC81-DFB2-4DB4-93F7-B50B714C5AA6}" dt="2022-07-22T01:35:51.958" v="2535" actId="478"/>
          <ac:picMkLst>
            <pc:docMk/>
            <pc:sldMk cId="3000893434" sldId="298"/>
            <ac:picMk id="14" creationId="{5121CDB8-C653-7141-2592-1C11B1555FC8}"/>
          </ac:picMkLst>
        </pc:picChg>
        <pc:picChg chg="add mod">
          <ac:chgData name="NGUYEN PHAM ANH THU" userId="baf72463-252b-4d5f-a6ca-5a6327a9888d" providerId="ADAL" clId="{07FBBC81-DFB2-4DB4-93F7-B50B714C5AA6}" dt="2022-07-22T02:36:32.507" v="2775"/>
          <ac:picMkLst>
            <pc:docMk/>
            <pc:sldMk cId="3000893434" sldId="298"/>
            <ac:picMk id="65" creationId="{520CC15A-9615-F2AF-19CE-6C75CE883344}"/>
          </ac:picMkLst>
        </pc:picChg>
        <pc:inkChg chg="add del">
          <ac:chgData name="NGUYEN PHAM ANH THU" userId="baf72463-252b-4d5f-a6ca-5a6327a9888d" providerId="ADAL" clId="{07FBBC81-DFB2-4DB4-93F7-B50B714C5AA6}" dt="2022-07-22T01:49:55.288" v="2594" actId="9405"/>
          <ac:inkMkLst>
            <pc:docMk/>
            <pc:sldMk cId="3000893434" sldId="298"/>
            <ac:inkMk id="17" creationId="{54B4907A-D884-2767-2B16-9D4C01ACB64E}"/>
          </ac:inkMkLst>
        </pc:inkChg>
        <pc:inkChg chg="add del">
          <ac:chgData name="NGUYEN PHAM ANH THU" userId="baf72463-252b-4d5f-a6ca-5a6327a9888d" providerId="ADAL" clId="{07FBBC81-DFB2-4DB4-93F7-B50B714C5AA6}" dt="2022-07-22T01:49:54.945" v="2593" actId="9405"/>
          <ac:inkMkLst>
            <pc:docMk/>
            <pc:sldMk cId="3000893434" sldId="298"/>
            <ac:inkMk id="18" creationId="{23DB4E5B-D3C8-07BB-4DEA-813249CA49A3}"/>
          </ac:inkMkLst>
        </pc:inkChg>
        <pc:inkChg chg="add del mod ord">
          <ac:chgData name="NGUYEN PHAM ANH THU" userId="baf72463-252b-4d5f-a6ca-5a6327a9888d" providerId="ADAL" clId="{07FBBC81-DFB2-4DB4-93F7-B50B714C5AA6}" dt="2022-07-22T01:51:20.168" v="2610" actId="478"/>
          <ac:inkMkLst>
            <pc:docMk/>
            <pc:sldMk cId="3000893434" sldId="298"/>
            <ac:inkMk id="21" creationId="{E7D49D6F-D31D-DB42-070B-EBCF6CFB8131}"/>
          </ac:inkMkLst>
        </pc:inkChg>
        <pc:inkChg chg="add del mod">
          <ac:chgData name="NGUYEN PHAM ANH THU" userId="baf72463-252b-4d5f-a6ca-5a6327a9888d" providerId="ADAL" clId="{07FBBC81-DFB2-4DB4-93F7-B50B714C5AA6}" dt="2022-07-22T01:51:24.646" v="2613" actId="478"/>
          <ac:inkMkLst>
            <pc:docMk/>
            <pc:sldMk cId="3000893434" sldId="298"/>
            <ac:inkMk id="25" creationId="{A71C485C-C119-1D69-2AB6-DD786E602ABA}"/>
          </ac:inkMkLst>
        </pc:inkChg>
        <pc:inkChg chg="add del mod">
          <ac:chgData name="NGUYEN PHAM ANH THU" userId="baf72463-252b-4d5f-a6ca-5a6327a9888d" providerId="ADAL" clId="{07FBBC81-DFB2-4DB4-93F7-B50B714C5AA6}" dt="2022-07-22T01:51:22.398" v="2612" actId="478"/>
          <ac:inkMkLst>
            <pc:docMk/>
            <pc:sldMk cId="3000893434" sldId="298"/>
            <ac:inkMk id="27" creationId="{D9786505-031F-D3ED-D94F-C6195451C2CC}"/>
          </ac:inkMkLst>
        </pc:inkChg>
        <pc:inkChg chg="add del mod">
          <ac:chgData name="NGUYEN PHAM ANH THU" userId="baf72463-252b-4d5f-a6ca-5a6327a9888d" providerId="ADAL" clId="{07FBBC81-DFB2-4DB4-93F7-B50B714C5AA6}" dt="2022-07-22T01:51:21.259" v="2611" actId="478"/>
          <ac:inkMkLst>
            <pc:docMk/>
            <pc:sldMk cId="3000893434" sldId="298"/>
            <ac:inkMk id="36" creationId="{A7C16F19-A4C3-4238-D17B-E2623FF9C2F3}"/>
          </ac:inkMkLst>
        </pc:inkChg>
        <pc:inkChg chg="add del">
          <ac:chgData name="NGUYEN PHAM ANH THU" userId="baf72463-252b-4d5f-a6ca-5a6327a9888d" providerId="ADAL" clId="{07FBBC81-DFB2-4DB4-93F7-B50B714C5AA6}" dt="2022-07-22T01:51:04.315" v="2604"/>
          <ac:inkMkLst>
            <pc:docMk/>
            <pc:sldMk cId="3000893434" sldId="298"/>
            <ac:inkMk id="37" creationId="{980340CE-3F09-DC76-B404-37818E5DB16B}"/>
          </ac:inkMkLst>
        </pc:inkChg>
        <pc:inkChg chg="add del">
          <ac:chgData name="NGUYEN PHAM ANH THU" userId="baf72463-252b-4d5f-a6ca-5a6327a9888d" providerId="ADAL" clId="{07FBBC81-DFB2-4DB4-93F7-B50B714C5AA6}" dt="2022-07-22T01:53:31.187" v="2644" actId="478"/>
          <ac:inkMkLst>
            <pc:docMk/>
            <pc:sldMk cId="3000893434" sldId="298"/>
            <ac:inkMk id="39" creationId="{26304920-2F13-5E4F-94A0-633B1971DE07}"/>
          </ac:inkMkLst>
        </pc:inkChg>
        <pc:inkChg chg="add del">
          <ac:chgData name="NGUYEN PHAM ANH THU" userId="baf72463-252b-4d5f-a6ca-5a6327a9888d" providerId="ADAL" clId="{07FBBC81-DFB2-4DB4-93F7-B50B714C5AA6}" dt="2022-07-22T01:54:22.513" v="2648"/>
          <ac:inkMkLst>
            <pc:docMk/>
            <pc:sldMk cId="3000893434" sldId="298"/>
            <ac:inkMk id="40" creationId="{F1C2EDD5-59A1-ACBE-666D-2690926AF53A}"/>
          </ac:inkMkLst>
        </pc:inkChg>
        <pc:inkChg chg="add del">
          <ac:chgData name="NGUYEN PHAM ANH THU" userId="baf72463-252b-4d5f-a6ca-5a6327a9888d" providerId="ADAL" clId="{07FBBC81-DFB2-4DB4-93F7-B50B714C5AA6}" dt="2022-07-22T01:54:28.003" v="2649"/>
          <ac:inkMkLst>
            <pc:docMk/>
            <pc:sldMk cId="3000893434" sldId="298"/>
            <ac:inkMk id="41" creationId="{86348892-207C-F9F3-FEA7-A149D8EB89CB}"/>
          </ac:inkMkLst>
        </pc:inkChg>
        <pc:inkChg chg="add del mod ord">
          <ac:chgData name="NGUYEN PHAM ANH THU" userId="baf72463-252b-4d5f-a6ca-5a6327a9888d" providerId="ADAL" clId="{07FBBC81-DFB2-4DB4-93F7-B50B714C5AA6}" dt="2022-07-22T01:56:05.907" v="2684" actId="478"/>
          <ac:inkMkLst>
            <pc:docMk/>
            <pc:sldMk cId="3000893434" sldId="298"/>
            <ac:inkMk id="42" creationId="{341BE7BE-23DD-103B-424C-210CFB99598D}"/>
          </ac:inkMkLst>
        </pc:inkChg>
        <pc:inkChg chg="add del ord">
          <ac:chgData name="NGUYEN PHAM ANH THU" userId="baf72463-252b-4d5f-a6ca-5a6327a9888d" providerId="ADAL" clId="{07FBBC81-DFB2-4DB4-93F7-B50B714C5AA6}" dt="2022-07-22T02:02:43.322" v="2687" actId="478"/>
          <ac:inkMkLst>
            <pc:docMk/>
            <pc:sldMk cId="3000893434" sldId="298"/>
            <ac:inkMk id="43" creationId="{0F5F5D95-30EA-E313-C29E-D314716AB710}"/>
          </ac:inkMkLst>
        </pc:inkChg>
        <pc:inkChg chg="add del mod">
          <ac:chgData name="NGUYEN PHAM ANH THU" userId="baf72463-252b-4d5f-a6ca-5a6327a9888d" providerId="ADAL" clId="{07FBBC81-DFB2-4DB4-93F7-B50B714C5AA6}" dt="2022-07-22T01:54:49.242" v="2662" actId="9405"/>
          <ac:inkMkLst>
            <pc:docMk/>
            <pc:sldMk cId="3000893434" sldId="298"/>
            <ac:inkMk id="44" creationId="{A239F9F0-CAE9-8073-3A7E-365413A82663}"/>
          </ac:inkMkLst>
        </pc:inkChg>
        <pc:inkChg chg="add del mod">
          <ac:chgData name="NGUYEN PHAM ANH THU" userId="baf72463-252b-4d5f-a6ca-5a6327a9888d" providerId="ADAL" clId="{07FBBC81-DFB2-4DB4-93F7-B50B714C5AA6}" dt="2022-07-22T01:54:48.840" v="2661" actId="9405"/>
          <ac:inkMkLst>
            <pc:docMk/>
            <pc:sldMk cId="3000893434" sldId="298"/>
            <ac:inkMk id="45" creationId="{175C5FA1-0E68-1C1C-68F1-76EBA21F1EED}"/>
          </ac:inkMkLst>
        </pc:inkChg>
        <pc:inkChg chg="add del mod">
          <ac:chgData name="NGUYEN PHAM ANH THU" userId="baf72463-252b-4d5f-a6ca-5a6327a9888d" providerId="ADAL" clId="{07FBBC81-DFB2-4DB4-93F7-B50B714C5AA6}" dt="2022-07-22T01:54:48.409" v="2660" actId="9405"/>
          <ac:inkMkLst>
            <pc:docMk/>
            <pc:sldMk cId="3000893434" sldId="298"/>
            <ac:inkMk id="46" creationId="{B984FC2C-296B-5AA4-DD20-6B861894DC91}"/>
          </ac:inkMkLst>
        </pc:inkChg>
        <pc:inkChg chg="add del mod">
          <ac:chgData name="NGUYEN PHAM ANH THU" userId="baf72463-252b-4d5f-a6ca-5a6327a9888d" providerId="ADAL" clId="{07FBBC81-DFB2-4DB4-93F7-B50B714C5AA6}" dt="2022-07-22T01:54:47.888" v="2659" actId="9405"/>
          <ac:inkMkLst>
            <pc:docMk/>
            <pc:sldMk cId="3000893434" sldId="298"/>
            <ac:inkMk id="47" creationId="{D285220A-20DB-F039-871C-C7CCDEB1432A}"/>
          </ac:inkMkLst>
        </pc:inkChg>
        <pc:inkChg chg="add del">
          <ac:chgData name="NGUYEN PHAM ANH THU" userId="baf72463-252b-4d5f-a6ca-5a6327a9888d" providerId="ADAL" clId="{07FBBC81-DFB2-4DB4-93F7-B50B714C5AA6}" dt="2022-07-22T01:54:47.482" v="2658"/>
          <ac:inkMkLst>
            <pc:docMk/>
            <pc:sldMk cId="3000893434" sldId="298"/>
            <ac:inkMk id="48" creationId="{C49EB0F0-C349-CDEB-D7B3-A3D75A544C35}"/>
          </ac:inkMkLst>
        </pc:ink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8" creationId="{49B45A5C-3F5E-6273-4BDF-F7842CB28E7E}"/>
          </ac:cxnSpMkLst>
        </pc:cxn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24" creationId="{7A41763C-CA0E-1C76-6E63-949CF6650BE3}"/>
          </ac:cxnSpMkLst>
        </pc:cxn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26" creationId="{46E0BC4A-7CAA-35C5-5142-B4792E05E33A}"/>
          </ac:cxnSpMkLst>
        </pc:cxn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8:30.992" v="5361"/>
        <pc:sldMkLst>
          <pc:docMk/>
          <pc:sldMk cId="251349879" sldId="299"/>
        </pc:sldMkLst>
        <pc:spChg chg="mod">
          <ac:chgData name="NGUYEN PHAM ANH THU" userId="baf72463-252b-4d5f-a6ca-5a6327a9888d" providerId="ADAL" clId="{07FBBC81-DFB2-4DB4-93F7-B50B714C5AA6}" dt="2022-07-22T02:41:41.359" v="2909" actId="113"/>
          <ac:spMkLst>
            <pc:docMk/>
            <pc:sldMk cId="251349879" sldId="299"/>
            <ac:spMk id="28" creationId="{761252A1-8FC9-53A9-5C39-EFDF021029D3}"/>
          </ac:spMkLst>
        </pc:spChg>
        <pc:spChg chg="del">
          <ac:chgData name="NGUYEN PHAM ANH THU" userId="baf72463-252b-4d5f-a6ca-5a6327a9888d" providerId="ADAL" clId="{07FBBC81-DFB2-4DB4-93F7-B50B714C5AA6}" dt="2022-07-22T02:38:40.908" v="2836" actId="478"/>
          <ac:spMkLst>
            <pc:docMk/>
            <pc:sldMk cId="251349879" sldId="299"/>
            <ac:spMk id="68" creationId="{9A9E073B-1109-04DB-2B62-B98615DCFEA1}"/>
          </ac:spMkLst>
        </pc:spChg>
        <pc:grpChg chg="add mod">
          <ac:chgData name="NGUYEN PHAM ANH THU" userId="baf72463-252b-4d5f-a6ca-5a6327a9888d" providerId="ADAL" clId="{07FBBC81-DFB2-4DB4-93F7-B50B714C5AA6}" dt="2022-07-22T02:38:50.618" v="2838" actId="1076"/>
          <ac:grpSpMkLst>
            <pc:docMk/>
            <pc:sldMk cId="251349879" sldId="299"/>
            <ac:grpSpMk id="27" creationId="{9CBCA2C9-FCA1-7C2C-53FB-4CEACBF81EA6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63" creationId="{0AC939EF-10B1-D649-5B86-966E930B8AD8}"/>
          </ac:grpSpMkLst>
        </pc:grpChg>
        <pc:grpChg chg="mod">
          <ac:chgData name="NGUYEN PHAM ANH THU" userId="baf72463-252b-4d5f-a6ca-5a6327a9888d" providerId="ADAL" clId="{07FBBC81-DFB2-4DB4-93F7-B50B714C5AA6}" dt="2022-07-22T02:38:39.466" v="2835" actId="1076"/>
          <ac:grpSpMkLst>
            <pc:docMk/>
            <pc:sldMk cId="251349879" sldId="299"/>
            <ac:grpSpMk id="64" creationId="{F038F027-3D1E-65F9-90AA-134BFD1EC1A8}"/>
          </ac:grpSpMkLst>
        </pc:grpChg>
        <pc:picChg chg="mod">
          <ac:chgData name="NGUYEN PHAM ANH THU" userId="baf72463-252b-4d5f-a6ca-5a6327a9888d" providerId="ADAL" clId="{07FBBC81-DFB2-4DB4-93F7-B50B714C5AA6}" dt="2022-07-22T02:38:46.282" v="2837"/>
          <ac:picMkLst>
            <pc:docMk/>
            <pc:sldMk cId="251349879" sldId="299"/>
            <ac:picMk id="29" creationId="{38777482-0B14-3D9F-0513-7089F4C16206}"/>
          </ac:picMkLst>
        </pc:pic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8" creationId="{49B45A5C-3F5E-6273-4BDF-F7842CB28E7E}"/>
          </ac:cxnSpMkLst>
        </pc:cxn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24" creationId="{7A41763C-CA0E-1C76-6E63-949CF6650BE3}"/>
          </ac:cxnSpMkLst>
        </pc:cxn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26" creationId="{46E0BC4A-7CAA-35C5-5142-B4792E05E33A}"/>
          </ac:cxnSpMkLst>
        </pc:cxnChg>
      </pc:sldChg>
      <pc:sldChg chg="addSp delSp modSp add mod modTransition modAnim">
        <pc:chgData name="NGUYEN PHAM ANH THU" userId="baf72463-252b-4d5f-a6ca-5a6327a9888d" providerId="ADAL" clId="{07FBBC81-DFB2-4DB4-93F7-B50B714C5AA6}" dt="2022-07-22T15:18:35.352" v="5362"/>
        <pc:sldMkLst>
          <pc:docMk/>
          <pc:sldMk cId="3993314001" sldId="300"/>
        </pc:sldMkLst>
        <pc:spChg chg="mod">
          <ac:chgData name="NGUYEN PHAM ANH THU" userId="baf72463-252b-4d5f-a6ca-5a6327a9888d" providerId="ADAL" clId="{07FBBC81-DFB2-4DB4-93F7-B50B714C5AA6}" dt="2022-07-22T02:39:55.382" v="2860" actId="1037"/>
          <ac:spMkLst>
            <pc:docMk/>
            <pc:sldMk cId="3993314001" sldId="300"/>
            <ac:spMk id="4" creationId="{0D8E678F-CA1C-B39F-663E-4DECEEB0F2CC}"/>
          </ac:spMkLst>
        </pc:spChg>
        <pc:spChg chg="mod">
          <ac:chgData name="NGUYEN PHAM ANH THU" userId="baf72463-252b-4d5f-a6ca-5a6327a9888d" providerId="ADAL" clId="{07FBBC81-DFB2-4DB4-93F7-B50B714C5AA6}" dt="2022-07-22T02:39:13.527" v="2844"/>
          <ac:spMkLst>
            <pc:docMk/>
            <pc:sldMk cId="3993314001" sldId="300"/>
            <ac:spMk id="12" creationId="{7FD6D4F7-E573-F9AC-600A-CF8AA085649E}"/>
          </ac:spMkLst>
        </pc:spChg>
        <pc:spChg chg="mod">
          <ac:chgData name="NGUYEN PHAM ANH THU" userId="baf72463-252b-4d5f-a6ca-5a6327a9888d" providerId="ADAL" clId="{07FBBC81-DFB2-4DB4-93F7-B50B714C5AA6}" dt="2022-07-22T02:39:13.527" v="2844"/>
          <ac:spMkLst>
            <pc:docMk/>
            <pc:sldMk cId="3993314001" sldId="300"/>
            <ac:spMk id="13" creationId="{6D8DDAF8-0829-27D6-72B1-FDD575553810}"/>
          </ac:spMkLst>
        </pc:spChg>
        <pc:spChg chg="mod">
          <ac:chgData name="NGUYEN PHAM ANH THU" userId="baf72463-252b-4d5f-a6ca-5a6327a9888d" providerId="ADAL" clId="{07FBBC81-DFB2-4DB4-93F7-B50B714C5AA6}" dt="2022-07-22T02:41:38.048" v="2907" actId="113"/>
          <ac:spMkLst>
            <pc:docMk/>
            <pc:sldMk cId="3993314001" sldId="300"/>
            <ac:spMk id="28" creationId="{761252A1-8FC9-53A9-5C39-EFDF021029D3}"/>
          </ac:spMkLst>
        </pc:spChg>
        <pc:grpChg chg="add mod">
          <ac:chgData name="NGUYEN PHAM ANH THU" userId="baf72463-252b-4d5f-a6ca-5a6327a9888d" providerId="ADAL" clId="{07FBBC81-DFB2-4DB4-93F7-B50B714C5AA6}" dt="2022-07-22T02:39:20.314" v="2845" actId="1076"/>
          <ac:grpSpMkLst>
            <pc:docMk/>
            <pc:sldMk cId="3993314001" sldId="300"/>
            <ac:grpSpMk id="11" creationId="{788FBDC0-3CB2-FD1F-B083-C552AC002ECE}"/>
          </ac:grpSpMkLst>
        </pc:grpChg>
        <pc:grpChg chg="del">
          <ac:chgData name="NGUYEN PHAM ANH THU" userId="baf72463-252b-4d5f-a6ca-5a6327a9888d" providerId="ADAL" clId="{07FBBC81-DFB2-4DB4-93F7-B50B714C5AA6}" dt="2022-07-22T02:39:13.214" v="2843" actId="478"/>
          <ac:grpSpMkLst>
            <pc:docMk/>
            <pc:sldMk cId="3993314001" sldId="300"/>
            <ac:grpSpMk id="64" creationId="{F038F027-3D1E-65F9-90AA-134BFD1EC1A8}"/>
          </ac:grpSpMkLst>
        </pc:grp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4" creationId="{8B1B770B-1C16-9C45-70D3-2FA28D10665F}"/>
          </ac:cxnSpMkLst>
        </pc:cxn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7" creationId="{395ED852-102C-D1BB-5E15-E546966C0FC9}"/>
          </ac:cxnSpMkLst>
        </pc:cxn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8" creationId="{4FF44C3B-76A7-FF24-66BC-DA11945B680A}"/>
          </ac:cxnSpMkLst>
        </pc:cxnChg>
      </pc:sldChg>
      <pc:sldChg chg="addSp delSp modSp add mod modTransition modAnim">
        <pc:chgData name="NGUYEN PHAM ANH THU" userId="baf72463-252b-4d5f-a6ca-5a6327a9888d" providerId="ADAL" clId="{07FBBC81-DFB2-4DB4-93F7-B50B714C5AA6}" dt="2022-07-22T15:18:39.678" v="5364"/>
        <pc:sldMkLst>
          <pc:docMk/>
          <pc:sldMk cId="333635194" sldId="301"/>
        </pc:sldMkLst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16" creationId="{02131427-3804-407E-4BC3-43DB9FD6F246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19" creationId="{59EA1B08-965A-7FE9-53CC-DF210F6FF5A9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20" creationId="{42F0114E-7396-845B-DCF0-650D5A34C1D6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21" creationId="{80C7A2C1-068B-1EE8-4C0B-11A85F8216BC}"/>
          </ac:spMkLst>
        </pc:spChg>
        <pc:spChg chg="mod">
          <ac:chgData name="NGUYEN PHAM ANH THU" userId="baf72463-252b-4d5f-a6ca-5a6327a9888d" providerId="ADAL" clId="{07FBBC81-DFB2-4DB4-93F7-B50B714C5AA6}" dt="2022-07-22T02:42:08.436" v="2934" actId="20577"/>
          <ac:spMkLst>
            <pc:docMk/>
            <pc:sldMk cId="333635194" sldId="301"/>
            <ac:spMk id="28" creationId="{761252A1-8FC9-53A9-5C39-EFDF021029D3}"/>
          </ac:spMkLst>
        </pc:spChg>
        <pc:grpChg chg="del">
          <ac:chgData name="NGUYEN PHAM ANH THU" userId="baf72463-252b-4d5f-a6ca-5a6327a9888d" providerId="ADAL" clId="{07FBBC81-DFB2-4DB4-93F7-B50B714C5AA6}" dt="2022-07-22T02:41:50.687" v="2911" actId="478"/>
          <ac:grpSpMkLst>
            <pc:docMk/>
            <pc:sldMk cId="333635194" sldId="301"/>
            <ac:grpSpMk id="11" creationId="{788FBDC0-3CB2-FD1F-B083-C552AC002ECE}"/>
          </ac:grpSpMkLst>
        </pc:grpChg>
        <pc:grpChg chg="add mod">
          <ac:chgData name="NGUYEN PHAM ANH THU" userId="baf72463-252b-4d5f-a6ca-5a6327a9888d" providerId="ADAL" clId="{07FBBC81-DFB2-4DB4-93F7-B50B714C5AA6}" dt="2022-07-22T02:41:56.674" v="2913" actId="1076"/>
          <ac:grpSpMkLst>
            <pc:docMk/>
            <pc:sldMk cId="333635194" sldId="301"/>
            <ac:grpSpMk id="15" creationId="{16E58FB0-1F9A-DF24-395A-1C96B5B1572D}"/>
          </ac:grpSpMkLst>
        </pc:grp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4" creationId="{8B1B770B-1C16-9C45-70D3-2FA28D10665F}"/>
          </ac:cxnSpMkLst>
        </pc:cxn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7" creationId="{395ED852-102C-D1BB-5E15-E546966C0FC9}"/>
          </ac:cxnSpMkLst>
        </pc:cxn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8" creationId="{4FF44C3B-76A7-FF24-66BC-DA11945B680A}"/>
          </ac:cxnSpMkLst>
        </pc:cxnChg>
      </pc:sldChg>
      <pc:sldChg chg="addSp delSp modSp add mod modTransition modAnim">
        <pc:chgData name="NGUYEN PHAM ANH THU" userId="baf72463-252b-4d5f-a6ca-5a6327a9888d" providerId="ADAL" clId="{07FBBC81-DFB2-4DB4-93F7-B50B714C5AA6}" dt="2022-07-22T15:18:42.807" v="5365"/>
        <pc:sldMkLst>
          <pc:docMk/>
          <pc:sldMk cId="949218721" sldId="302"/>
        </pc:sldMkLst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4" creationId="{7AA52C6B-9830-EBE1-AAF9-F6779988DAF3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7" creationId="{FABC35C9-C631-F5DB-6029-50A91E795835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8" creationId="{EEBB771D-F275-2553-9C86-B1A91703E774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22" creationId="{AF7153BC-BDBB-ED66-3926-73BDE55172E2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23" creationId="{F2BD1561-6C4C-2021-A2F0-354055666D1D}"/>
          </ac:spMkLst>
        </pc:spChg>
        <pc:spChg chg="mod">
          <ac:chgData name="NGUYEN PHAM ANH THU" userId="baf72463-252b-4d5f-a6ca-5a6327a9888d" providerId="ADAL" clId="{07FBBC81-DFB2-4DB4-93F7-B50B714C5AA6}" dt="2022-07-22T02:43:07.410" v="2989" actId="14100"/>
          <ac:spMkLst>
            <pc:docMk/>
            <pc:sldMk cId="949218721" sldId="302"/>
            <ac:spMk id="28" creationId="{761252A1-8FC9-53A9-5C39-EFDF021029D3}"/>
          </ac:spMkLst>
        </pc:spChg>
        <pc:grpChg chg="add mod">
          <ac:chgData name="NGUYEN PHAM ANH THU" userId="baf72463-252b-4d5f-a6ca-5a6327a9888d" providerId="ADAL" clId="{07FBBC81-DFB2-4DB4-93F7-B50B714C5AA6}" dt="2022-07-22T02:43:12.426" v="2991" actId="1076"/>
          <ac:grpSpMkLst>
            <pc:docMk/>
            <pc:sldMk cId="949218721" sldId="302"/>
            <ac:grpSpMk id="13" creationId="{7E7A20E5-C832-0D90-2ED5-57A36CD7D384}"/>
          </ac:grpSpMkLst>
        </pc:grpChg>
        <pc:grpChg chg="del">
          <ac:chgData name="NGUYEN PHAM ANH THU" userId="baf72463-252b-4d5f-a6ca-5a6327a9888d" providerId="ADAL" clId="{07FBBC81-DFB2-4DB4-93F7-B50B714C5AA6}" dt="2022-07-22T02:42:14.310" v="2936" actId="478"/>
          <ac:grpSpMkLst>
            <pc:docMk/>
            <pc:sldMk cId="949218721" sldId="302"/>
            <ac:grpSpMk id="15" creationId="{16E58FB0-1F9A-DF24-395A-1C96B5B1572D}"/>
          </ac:grpSpMkLst>
        </pc:grpChg>
        <pc:grpChg chg="mod">
          <ac:chgData name="NGUYEN PHAM ANH THU" userId="baf72463-252b-4d5f-a6ca-5a6327a9888d" providerId="ADAL" clId="{07FBBC81-DFB2-4DB4-93F7-B50B714C5AA6}" dt="2022-07-22T02:43:10.794" v="2990" actId="1076"/>
          <ac:grpSpMkLst>
            <pc:docMk/>
            <pc:sldMk cId="949218721" sldId="302"/>
            <ac:grpSpMk id="27" creationId="{9CBCA2C9-FCA1-7C2C-53FB-4CEACBF81EA6}"/>
          </ac:grpSpMkLst>
        </pc:grpChg>
      </pc:sldChg>
      <pc:sldChg chg="addSp delSp modSp add mod or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3691343989" sldId="303"/>
        </pc:sldMkLst>
        <pc:spChg chg="mod">
          <ac:chgData name="NGUYEN PHAM ANH THU" userId="baf72463-252b-4d5f-a6ca-5a6327a9888d" providerId="ADAL" clId="{07FBBC81-DFB2-4DB4-93F7-B50B714C5AA6}" dt="2022-07-22T02:47:43.272" v="3045" actId="1076"/>
          <ac:spMkLst>
            <pc:docMk/>
            <pc:sldMk cId="3691343989" sldId="303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07FBBC81-DFB2-4DB4-93F7-B50B714C5AA6}" dt="2022-07-22T02:46:35.937" v="3013" actId="1076"/>
          <ac:spMkLst>
            <pc:docMk/>
            <pc:sldMk cId="3691343989" sldId="303"/>
            <ac:spMk id="27" creationId="{9B7B119E-410B-4882-47A2-A950D052BD9D}"/>
          </ac:spMkLst>
        </pc:spChg>
        <pc:spChg chg="add mod">
          <ac:chgData name="NGUYEN PHAM ANH THU" userId="baf72463-252b-4d5f-a6ca-5a6327a9888d" providerId="ADAL" clId="{07FBBC81-DFB2-4DB4-93F7-B50B714C5AA6}" dt="2022-07-22T02:46:39.407" v="3024" actId="1036"/>
          <ac:spMkLst>
            <pc:docMk/>
            <pc:sldMk cId="3691343989" sldId="303"/>
            <ac:spMk id="28" creationId="{BC975E29-FBAF-C1DB-9AE7-864406D0B02A}"/>
          </ac:spMkLst>
        </pc:spChg>
        <pc:spChg chg="add mod">
          <ac:chgData name="NGUYEN PHAM ANH THU" userId="baf72463-252b-4d5f-a6ca-5a6327a9888d" providerId="ADAL" clId="{07FBBC81-DFB2-4DB4-93F7-B50B714C5AA6}" dt="2022-07-22T02:46:52.963" v="3027" actId="20577"/>
          <ac:spMkLst>
            <pc:docMk/>
            <pc:sldMk cId="3691343989" sldId="303"/>
            <ac:spMk id="29" creationId="{27279E8E-014F-5F88-8E84-E7FA0374EC29}"/>
          </ac:spMkLst>
        </pc:spChg>
        <pc:spChg chg="add mod">
          <ac:chgData name="NGUYEN PHAM ANH THU" userId="baf72463-252b-4d5f-a6ca-5a6327a9888d" providerId="ADAL" clId="{07FBBC81-DFB2-4DB4-93F7-B50B714C5AA6}" dt="2022-07-22T02:47:03.897" v="3030" actId="1076"/>
          <ac:spMkLst>
            <pc:docMk/>
            <pc:sldMk cId="3691343989" sldId="303"/>
            <ac:spMk id="30" creationId="{BDD6A36A-A6CF-D48A-432F-EDBE9FEB497F}"/>
          </ac:spMkLst>
        </pc:spChg>
        <pc:spChg chg="add mod">
          <ac:chgData name="NGUYEN PHAM ANH THU" userId="baf72463-252b-4d5f-a6ca-5a6327a9888d" providerId="ADAL" clId="{07FBBC81-DFB2-4DB4-93F7-B50B714C5AA6}" dt="2022-07-22T02:47:26.275" v="3042" actId="20577"/>
          <ac:spMkLst>
            <pc:docMk/>
            <pc:sldMk cId="3691343989" sldId="303"/>
            <ac:spMk id="31" creationId="{58823836-7E2C-95F5-3BF8-86B5E0B38B40}"/>
          </ac:spMkLst>
        </pc:spChg>
        <pc:spChg chg="add mod">
          <ac:chgData name="NGUYEN PHAM ANH THU" userId="baf72463-252b-4d5f-a6ca-5a6327a9888d" providerId="ADAL" clId="{07FBBC81-DFB2-4DB4-93F7-B50B714C5AA6}" dt="2022-07-22T02:47:18.910" v="3039" actId="20577"/>
          <ac:spMkLst>
            <pc:docMk/>
            <pc:sldMk cId="3691343989" sldId="303"/>
            <ac:spMk id="32" creationId="{33A79029-9F89-E046-CA8A-2DFA3111F634}"/>
          </ac:spMkLst>
        </pc:spChg>
        <pc:spChg chg="add mod">
          <ac:chgData name="NGUYEN PHAM ANH THU" userId="baf72463-252b-4d5f-a6ca-5a6327a9888d" providerId="ADAL" clId="{07FBBC81-DFB2-4DB4-93F7-B50B714C5AA6}" dt="2022-07-22T02:48:11.909" v="3056" actId="20577"/>
          <ac:spMkLst>
            <pc:docMk/>
            <pc:sldMk cId="3691343989" sldId="303"/>
            <ac:spMk id="33" creationId="{9092A45C-6B8C-0B10-80C3-26182F4A47DD}"/>
          </ac:spMkLst>
        </pc:spChg>
        <pc:spChg chg="add mod">
          <ac:chgData name="NGUYEN PHAM ANH THU" userId="baf72463-252b-4d5f-a6ca-5a6327a9888d" providerId="ADAL" clId="{07FBBC81-DFB2-4DB4-93F7-B50B714C5AA6}" dt="2022-07-22T02:48:05.969" v="3055" actId="1076"/>
          <ac:spMkLst>
            <pc:docMk/>
            <pc:sldMk cId="3691343989" sldId="303"/>
            <ac:spMk id="34" creationId="{207211B8-E7D7-684F-BDFC-A74721B15EED}"/>
          </ac:spMkLst>
        </pc:spChg>
        <pc:spChg chg="del">
          <ac:chgData name="NGUYEN PHAM ANH THU" userId="baf72463-252b-4d5f-a6ca-5a6327a9888d" providerId="ADAL" clId="{07FBBC81-DFB2-4DB4-93F7-B50B714C5AA6}" dt="2022-07-22T02:45:15.446" v="2995" actId="478"/>
          <ac:spMkLst>
            <pc:docMk/>
            <pc:sldMk cId="3691343989" sldId="303"/>
            <ac:spMk id="68" creationId="{9A9E073B-1109-04DB-2B62-B98615DCFEA1}"/>
          </ac:spMkLst>
        </pc:spChg>
        <pc:grpChg chg="mod">
          <ac:chgData name="NGUYEN PHAM ANH THU" userId="baf72463-252b-4d5f-a6ca-5a6327a9888d" providerId="ADAL" clId="{07FBBC81-DFB2-4DB4-93F7-B50B714C5AA6}" dt="2022-07-22T02:45:53.410" v="3007" actId="408"/>
          <ac:grpSpMkLst>
            <pc:docMk/>
            <pc:sldMk cId="3691343989" sldId="303"/>
            <ac:grpSpMk id="52" creationId="{348750F7-DF7F-7310-913D-5DAEBA36F1C9}"/>
          </ac:grpSpMkLst>
        </pc:grpChg>
        <pc:grpChg chg="mod">
          <ac:chgData name="NGUYEN PHAM ANH THU" userId="baf72463-252b-4d5f-a6ca-5a6327a9888d" providerId="ADAL" clId="{07FBBC81-DFB2-4DB4-93F7-B50B714C5AA6}" dt="2022-07-22T02:45:53.410" v="3007" actId="408"/>
          <ac:grpSpMkLst>
            <pc:docMk/>
            <pc:sldMk cId="3691343989" sldId="303"/>
            <ac:grpSpMk id="57" creationId="{0FE6A377-3C0D-661B-574C-083CB3EEE0BD}"/>
          </ac:grpSpMkLst>
        </pc:grpChg>
        <pc:grpChg chg="mod">
          <ac:chgData name="NGUYEN PHAM ANH THU" userId="baf72463-252b-4d5f-a6ca-5a6327a9888d" providerId="ADAL" clId="{07FBBC81-DFB2-4DB4-93F7-B50B714C5AA6}" dt="2022-07-22T02:45:47.943" v="3006" actId="1037"/>
          <ac:grpSpMkLst>
            <pc:docMk/>
            <pc:sldMk cId="3691343989" sldId="303"/>
            <ac:grpSpMk id="63" creationId="{0AC939EF-10B1-D649-5B86-966E930B8AD8}"/>
          </ac:grpSpMkLst>
        </pc:grpChg>
        <pc:grpChg chg="mod">
          <ac:chgData name="NGUYEN PHAM ANH THU" userId="baf72463-252b-4d5f-a6ca-5a6327a9888d" providerId="ADAL" clId="{07FBBC81-DFB2-4DB4-93F7-B50B714C5AA6}" dt="2022-07-22T02:46:32.666" v="3012" actId="1076"/>
          <ac:grpSpMkLst>
            <pc:docMk/>
            <pc:sldMk cId="3691343989" sldId="303"/>
            <ac:grpSpMk id="64" creationId="{F038F027-3D1E-65F9-90AA-134BFD1EC1A8}"/>
          </ac:grpSpMkLst>
        </pc:grpChg>
        <pc:picChg chg="del">
          <ac:chgData name="NGUYEN PHAM ANH THU" userId="baf72463-252b-4d5f-a6ca-5a6327a9888d" providerId="ADAL" clId="{07FBBC81-DFB2-4DB4-93F7-B50B714C5AA6}" dt="2022-07-22T02:45:15.446" v="2995" actId="478"/>
          <ac:picMkLst>
            <pc:docMk/>
            <pc:sldMk cId="3691343989" sldId="303"/>
            <ac:picMk id="65" creationId="{520CC15A-9615-F2AF-19CE-6C75CE883344}"/>
          </ac:picMkLst>
        </pc:pic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2978954210" sldId="304"/>
        </pc:sldMkLst>
        <pc:spChg chg="add del mod">
          <ac:chgData name="NGUYEN PHAM ANH THU" userId="baf72463-252b-4d5f-a6ca-5a6327a9888d" providerId="ADAL" clId="{07FBBC81-DFB2-4DB4-93F7-B50B714C5AA6}" dt="2022-07-22T03:12:04.734" v="3073" actId="478"/>
          <ac:spMkLst>
            <pc:docMk/>
            <pc:sldMk cId="2978954210" sldId="304"/>
            <ac:spMk id="2" creationId="{270395B8-215B-781E-E62E-3B2EE28FB822}"/>
          </ac:spMkLst>
        </pc:spChg>
        <pc:spChg chg="add del mod">
          <ac:chgData name="NGUYEN PHAM ANH THU" userId="baf72463-252b-4d5f-a6ca-5a6327a9888d" providerId="ADAL" clId="{07FBBC81-DFB2-4DB4-93F7-B50B714C5AA6}" dt="2022-07-22T03:12:02.751" v="3072" actId="478"/>
          <ac:spMkLst>
            <pc:docMk/>
            <pc:sldMk cId="2978954210" sldId="304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7" creationId="{9B7B119E-410B-4882-47A2-A950D052BD9D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8" creationId="{BC975E29-FBAF-C1DB-9AE7-864406D0B02A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9" creationId="{27279E8E-014F-5F88-8E84-E7FA0374EC29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0" creationId="{BDD6A36A-A6CF-D48A-432F-EDBE9FEB497F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1" creationId="{58823836-7E2C-95F5-3BF8-86B5E0B38B40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2" creationId="{33A79029-9F89-E046-CA8A-2DFA3111F634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3" creationId="{9092A45C-6B8C-0B10-80C3-26182F4A47DD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4" creationId="{207211B8-E7D7-684F-BDFC-A74721B15EED}"/>
          </ac:spMkLst>
        </pc:spChg>
        <pc:spChg chg="add del mod">
          <ac:chgData name="NGUYEN PHAM ANH THU" userId="baf72463-252b-4d5f-a6ca-5a6327a9888d" providerId="ADAL" clId="{07FBBC81-DFB2-4DB4-93F7-B50B714C5AA6}" dt="2022-07-22T03:22:12.771" v="3208" actId="478"/>
          <ac:spMkLst>
            <pc:docMk/>
            <pc:sldMk cId="2978954210" sldId="304"/>
            <ac:spMk id="34" creationId="{A577BE88-EC68-44F7-0F25-A201905AF262}"/>
          </ac:spMkLst>
        </pc:spChg>
        <pc:spChg chg="mod">
          <ac:chgData name="NGUYEN PHAM ANH THU" userId="baf72463-252b-4d5f-a6ca-5a6327a9888d" providerId="ADAL" clId="{07FBBC81-DFB2-4DB4-93F7-B50B714C5AA6}" dt="2022-07-22T03:13:43.196" v="3114" actId="14100"/>
          <ac:spMkLst>
            <pc:docMk/>
            <pc:sldMk cId="2978954210" sldId="304"/>
            <ac:spMk id="36" creationId="{C2634B59-F517-9945-8361-690CA22E1BB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38" creationId="{38FAFDA1-8514-105A-1AD4-D04D5416B0D2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39" creationId="{163576C6-775D-4E82-0A6A-6040F83E449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0" creationId="{1AA8854D-6CE4-E4BA-C689-B8A382E61006}"/>
          </ac:spMkLst>
        </pc:spChg>
        <pc:spChg chg="add del">
          <ac:chgData name="NGUYEN PHAM ANH THU" userId="baf72463-252b-4d5f-a6ca-5a6327a9888d" providerId="ADAL" clId="{07FBBC81-DFB2-4DB4-93F7-B50B714C5AA6}" dt="2022-07-22T03:12:44.118" v="3103" actId="478"/>
          <ac:spMkLst>
            <pc:docMk/>
            <pc:sldMk cId="2978954210" sldId="304"/>
            <ac:spMk id="41" creationId="{8475F949-763C-C0ED-569B-E5AC132D2C09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1" creationId="{B47A1D74-343E-81B9-7407-C9999F1A5104}"/>
          </ac:spMkLst>
        </pc:spChg>
        <pc:spChg chg="add mod">
          <ac:chgData name="NGUYEN PHAM ANH THU" userId="baf72463-252b-4d5f-a6ca-5a6327a9888d" providerId="ADAL" clId="{07FBBC81-DFB2-4DB4-93F7-B50B714C5AA6}" dt="2022-07-22T03:13:48.314" v="3115" actId="164"/>
          <ac:spMkLst>
            <pc:docMk/>
            <pc:sldMk cId="2978954210" sldId="304"/>
            <ac:spMk id="42" creationId="{09D95C85-5983-E07C-BD93-F5C748794F09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3" creationId="{7C1C53AB-5AF9-877B-4937-DBEE5AF5F66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4" creationId="{B39D51A7-E2B4-9769-DA42-C8A60A6D8FB1}"/>
          </ac:spMkLst>
        </pc:spChg>
        <pc:spChg chg="add del mod">
          <ac:chgData name="NGUYEN PHAM ANH THU" userId="baf72463-252b-4d5f-a6ca-5a6327a9888d" providerId="ADAL" clId="{07FBBC81-DFB2-4DB4-93F7-B50B714C5AA6}" dt="2022-07-22T03:23:47.762" v="3247" actId="478"/>
          <ac:spMkLst>
            <pc:docMk/>
            <pc:sldMk cId="2978954210" sldId="304"/>
            <ac:spMk id="45" creationId="{70D4F1A2-D731-309A-18A6-17DC6A5ACD58}"/>
          </ac:spMkLst>
        </pc:spChg>
        <pc:spChg chg="add del mod">
          <ac:chgData name="NGUYEN PHAM ANH THU" userId="baf72463-252b-4d5f-a6ca-5a6327a9888d" providerId="ADAL" clId="{07FBBC81-DFB2-4DB4-93F7-B50B714C5AA6}" dt="2022-07-22T03:23:47.762" v="3247" actId="478"/>
          <ac:spMkLst>
            <pc:docMk/>
            <pc:sldMk cId="2978954210" sldId="304"/>
            <ac:spMk id="48" creationId="{8551259F-545B-255A-85F6-E150C4ACE996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9" creationId="{7D787AF7-3D4D-171B-6850-9B61CF6FC4B3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50" creationId="{16D55210-A858-A6FB-B384-29FBA6C807F0}"/>
          </ac:spMkLst>
        </pc:spChg>
        <pc:grpChg chg="add mod">
          <ac:chgData name="NGUYEN PHAM ANH THU" userId="baf72463-252b-4d5f-a6ca-5a6327a9888d" providerId="ADAL" clId="{07FBBC81-DFB2-4DB4-93F7-B50B714C5AA6}" dt="2022-07-22T03:23:59.156" v="3250" actId="1076"/>
          <ac:grpSpMkLst>
            <pc:docMk/>
            <pc:sldMk cId="2978954210" sldId="304"/>
            <ac:grpSpMk id="7" creationId="{73616700-A330-2D8E-3FEE-7E8C2AA97593}"/>
          </ac:grpSpMkLst>
        </pc:grpChg>
        <pc:grpChg chg="add mod">
          <ac:chgData name="NGUYEN PHAM ANH THU" userId="baf72463-252b-4d5f-a6ca-5a6327a9888d" providerId="ADAL" clId="{07FBBC81-DFB2-4DB4-93F7-B50B714C5AA6}" dt="2022-07-22T03:13:48.314" v="3115" actId="164"/>
          <ac:grpSpMkLst>
            <pc:docMk/>
            <pc:sldMk cId="2978954210" sldId="304"/>
            <ac:grpSpMk id="35" creationId="{8C7A7377-6DC0-6B79-9D60-73711A271F05}"/>
          </ac:grpSpMkLst>
        </pc:grpChg>
        <pc:picChg chg="add del mod">
          <ac:chgData name="NGUYEN PHAM ANH THU" userId="baf72463-252b-4d5f-a6ca-5a6327a9888d" providerId="ADAL" clId="{07FBBC81-DFB2-4DB4-93F7-B50B714C5AA6}" dt="2022-07-22T03:22:12.771" v="3208" actId="478"/>
          <ac:picMkLst>
            <pc:docMk/>
            <pc:sldMk cId="2978954210" sldId="304"/>
            <ac:picMk id="33" creationId="{6907F632-A994-AEE3-3B3E-75A1CEB6FFC5}"/>
          </ac:picMkLst>
        </pc:picChg>
        <pc:picChg chg="mod">
          <ac:chgData name="NGUYEN PHAM ANH THU" userId="baf72463-252b-4d5f-a6ca-5a6327a9888d" providerId="ADAL" clId="{07FBBC81-DFB2-4DB4-93F7-B50B714C5AA6}" dt="2022-07-22T03:11:31.180" v="3062" actId="1076"/>
          <ac:picMkLst>
            <pc:docMk/>
            <pc:sldMk cId="2978954210" sldId="304"/>
            <ac:picMk id="37" creationId="{30E49CC5-5FAA-C40B-C441-26BE7AB02150}"/>
          </ac:picMkLst>
        </pc:picChg>
        <pc:picChg chg="add del mod">
          <ac:chgData name="NGUYEN PHAM ANH THU" userId="baf72463-252b-4d5f-a6ca-5a6327a9888d" providerId="ADAL" clId="{07FBBC81-DFB2-4DB4-93F7-B50B714C5AA6}" dt="2022-07-22T03:23:47.762" v="3247" actId="478"/>
          <ac:picMkLst>
            <pc:docMk/>
            <pc:sldMk cId="2978954210" sldId="304"/>
            <ac:picMk id="46" creationId="{2E7481F5-EEAA-BCDE-5739-903C13DA6CF2}"/>
          </ac:picMkLst>
        </pc:picChg>
        <pc:picChg chg="add del mod">
          <ac:chgData name="NGUYEN PHAM ANH THU" userId="baf72463-252b-4d5f-a6ca-5a6327a9888d" providerId="ADAL" clId="{07FBBC81-DFB2-4DB4-93F7-B50B714C5AA6}" dt="2022-07-22T03:23:47.762" v="3247" actId="478"/>
          <ac:picMkLst>
            <pc:docMk/>
            <pc:sldMk cId="2978954210" sldId="304"/>
            <ac:picMk id="47" creationId="{0990CE4C-FB3A-6FEB-6050-B6C9B4326E3D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6" creationId="{4D30AB5D-342B-D48C-BFAE-BA6C324A4E27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7" creationId="{369DF475-29CF-8C35-4383-282208A9C16D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8" creationId="{96B7CCD1-2988-8EBB-C064-C3D7260C6A3E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9" creationId="{AAB4C63B-3237-5247-AF7D-8645150DB85E}"/>
          </ac:picMkLst>
        </pc:pic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1251308049" sldId="305"/>
        </pc:sldMkLst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28" creationId="{BC975E29-FBAF-C1DB-9AE7-864406D0B02A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0" creationId="{BDD6A36A-A6CF-D48A-432F-EDBE9FEB497F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2" creationId="{33A79029-9F89-E046-CA8A-2DFA3111F634}"/>
          </ac:spMkLst>
        </pc:spChg>
        <pc:spChg chg="add mod">
          <ac:chgData name="NGUYEN PHAM ANH THU" userId="baf72463-252b-4d5f-a6ca-5a6327a9888d" providerId="ADAL" clId="{07FBBC81-DFB2-4DB4-93F7-B50B714C5AA6}" dt="2022-07-22T03:23:31.717" v="3246" actId="20577"/>
          <ac:spMkLst>
            <pc:docMk/>
            <pc:sldMk cId="1251308049" sldId="305"/>
            <ac:spMk id="32" creationId="{BE794AB2-1677-C341-F4E7-F6CC357B371B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4" creationId="{207211B8-E7D7-684F-BDFC-A74721B15EED}"/>
          </ac:spMkLst>
        </pc:spChg>
        <pc:spChg chg="add mod">
          <ac:chgData name="NGUYEN PHAM ANH THU" userId="baf72463-252b-4d5f-a6ca-5a6327a9888d" providerId="ADAL" clId="{07FBBC81-DFB2-4DB4-93F7-B50B714C5AA6}" dt="2022-07-22T03:20:52.204" v="3198" actId="1076"/>
          <ac:spMkLst>
            <pc:docMk/>
            <pc:sldMk cId="1251308049" sldId="305"/>
            <ac:spMk id="35" creationId="{22539978-2F94-9E63-45F6-297CC355EA1E}"/>
          </ac:spMkLst>
        </pc:spChg>
        <pc:spChg chg="add mod">
          <ac:chgData name="NGUYEN PHAM ANH THU" userId="baf72463-252b-4d5f-a6ca-5a6327a9888d" providerId="ADAL" clId="{07FBBC81-DFB2-4DB4-93F7-B50B714C5AA6}" dt="2022-07-22T03:22:34.780" v="3224" actId="1076"/>
          <ac:spMkLst>
            <pc:docMk/>
            <pc:sldMk cId="1251308049" sldId="305"/>
            <ac:spMk id="37" creationId="{7C6EE9F8-6D05-282A-F3DC-137E692ADE95}"/>
          </ac:spMkLst>
        </pc:spChg>
        <pc:spChg chg="add mod">
          <ac:chgData name="NGUYEN PHAM ANH THU" userId="baf72463-252b-4d5f-a6ca-5a6327a9888d" providerId="ADAL" clId="{07FBBC81-DFB2-4DB4-93F7-B50B714C5AA6}" dt="2022-07-22T03:23:09.548" v="3242" actId="20577"/>
          <ac:spMkLst>
            <pc:docMk/>
            <pc:sldMk cId="1251308049" sldId="305"/>
            <ac:spMk id="39" creationId="{C923992A-0E3A-38E2-F5C1-B8C7F8C1AF28}"/>
          </ac:spMkLst>
        </pc:spChg>
        <pc:picChg chg="add mod">
          <ac:chgData name="NGUYEN PHAM ANH THU" userId="baf72463-252b-4d5f-a6ca-5a6327a9888d" providerId="ADAL" clId="{07FBBC81-DFB2-4DB4-93F7-B50B714C5AA6}" dt="2022-07-22T03:21:28.514" v="3200" actId="1076"/>
          <ac:picMkLst>
            <pc:docMk/>
            <pc:sldMk cId="1251308049" sldId="305"/>
            <ac:picMk id="30" creationId="{DF6F70D0-F68C-63ED-D902-73DF94AC6826}"/>
          </ac:picMkLst>
        </pc:picChg>
        <pc:picChg chg="add mod">
          <ac:chgData name="NGUYEN PHAM ANH THU" userId="baf72463-252b-4d5f-a6ca-5a6327a9888d" providerId="ADAL" clId="{07FBBC81-DFB2-4DB4-93F7-B50B714C5AA6}" dt="2022-07-22T03:22:18.555" v="3210" actId="1076"/>
          <ac:picMkLst>
            <pc:docMk/>
            <pc:sldMk cId="1251308049" sldId="305"/>
            <ac:picMk id="34" creationId="{B4864A8D-7FF6-4DD9-BD7D-0A545D10C2A1}"/>
          </ac:picMkLst>
        </pc:picChg>
        <pc:picChg chg="add mod">
          <ac:chgData name="NGUYEN PHAM ANH THU" userId="baf72463-252b-4d5f-a6ca-5a6327a9888d" providerId="ADAL" clId="{07FBBC81-DFB2-4DB4-93F7-B50B714C5AA6}" dt="2022-07-22T03:20:52.204" v="3198" actId="1076"/>
          <ac:picMkLst>
            <pc:docMk/>
            <pc:sldMk cId="1251308049" sldId="305"/>
            <ac:picMk id="36" creationId="{94D8A030-2AA8-D3F0-D1E7-00ABBEB17256}"/>
          </ac:picMkLst>
        </pc:picChg>
        <pc:picChg chg="add mod">
          <ac:chgData name="NGUYEN PHAM ANH THU" userId="baf72463-252b-4d5f-a6ca-5a6327a9888d" providerId="ADAL" clId="{07FBBC81-DFB2-4DB4-93F7-B50B714C5AA6}" dt="2022-07-22T03:23:03.333" v="3232" actId="1076"/>
          <ac:picMkLst>
            <pc:docMk/>
            <pc:sldMk cId="1251308049" sldId="305"/>
            <ac:picMk id="38" creationId="{F9DEFE7A-2442-4FE9-6F2B-8C64983ADAAF}"/>
          </ac:picMkLst>
        </pc:picChg>
      </pc:sldChg>
      <pc:sldChg chg="modSp add mod ord modTransition modAnim">
        <pc:chgData name="NGUYEN PHAM ANH THU" userId="baf72463-252b-4d5f-a6ca-5a6327a9888d" providerId="ADAL" clId="{07FBBC81-DFB2-4DB4-93F7-B50B714C5AA6}" dt="2022-07-22T15:17:14.674" v="5359"/>
        <pc:sldMkLst>
          <pc:docMk/>
          <pc:sldMk cId="3853595650" sldId="306"/>
        </pc:sldMkLst>
        <pc:spChg chg="mod">
          <ac:chgData name="NGUYEN PHAM ANH THU" userId="baf72463-252b-4d5f-a6ca-5a6327a9888d" providerId="ADAL" clId="{07FBBC81-DFB2-4DB4-93F7-B50B714C5AA6}" dt="2022-07-22T03:24:14.031" v="3274" actId="20577"/>
          <ac:spMkLst>
            <pc:docMk/>
            <pc:sldMk cId="3853595650" sldId="306"/>
            <ac:spMk id="7" creationId="{AB6A3FF1-B65E-AE84-309F-2F430DFC1DD3}"/>
          </ac:spMkLst>
        </pc:spChg>
        <pc:picChg chg="mod">
          <ac:chgData name="NGUYEN PHAM ANH THU" userId="baf72463-252b-4d5f-a6ca-5a6327a9888d" providerId="ADAL" clId="{07FBBC81-DFB2-4DB4-93F7-B50B714C5AA6}" dt="2022-07-22T03:40:17.964" v="3421" actId="1076"/>
          <ac:picMkLst>
            <pc:docMk/>
            <pc:sldMk cId="3853595650" sldId="306"/>
            <ac:picMk id="6" creationId="{9B826CB8-3A8A-6EF0-E291-AAD6B5D57966}"/>
          </ac:picMkLst>
        </pc:picChg>
      </pc:sldChg>
      <pc:sldChg chg="addSp delSp modSp add mod or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1545545793" sldId="307"/>
        </pc:sldMkLst>
        <pc:spChg chg="add mod">
          <ac:chgData name="NGUYEN PHAM ANH THU" userId="baf72463-252b-4d5f-a6ca-5a6327a9888d" providerId="ADAL" clId="{07FBBC81-DFB2-4DB4-93F7-B50B714C5AA6}" dt="2022-07-22T03:49:34.323" v="3545" actId="164"/>
          <ac:spMkLst>
            <pc:docMk/>
            <pc:sldMk cId="1545545793" sldId="307"/>
            <ac:spMk id="2" creationId="{C1C02528-6109-1A78-252E-F84892A5663F}"/>
          </ac:spMkLst>
        </pc:spChg>
        <pc:spChg chg="add mod">
          <ac:chgData name="NGUYEN PHAM ANH THU" userId="baf72463-252b-4d5f-a6ca-5a6327a9888d" providerId="ADAL" clId="{07FBBC81-DFB2-4DB4-93F7-B50B714C5AA6}" dt="2022-07-22T03:50:50.301" v="3561" actId="164"/>
          <ac:spMkLst>
            <pc:docMk/>
            <pc:sldMk cId="1545545793" sldId="307"/>
            <ac:spMk id="12" creationId="{93DD61E9-FE24-D759-DC5F-79F1D2BA1D12}"/>
          </ac:spMkLst>
        </pc:spChg>
        <pc:spChg chg="add mod">
          <ac:chgData name="NGUYEN PHAM ANH THU" userId="baf72463-252b-4d5f-a6ca-5a6327a9888d" providerId="ADAL" clId="{07FBBC81-DFB2-4DB4-93F7-B50B714C5AA6}" dt="2022-07-22T03:52:37.864" v="3579" actId="164"/>
          <ac:spMkLst>
            <pc:docMk/>
            <pc:sldMk cId="1545545793" sldId="307"/>
            <ac:spMk id="19" creationId="{4DBF5728-E0E5-7AB9-E2F2-9754159BD26F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3" creationId="{13AC017A-4A95-ACF3-7955-CD403CFDC7A0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7" creationId="{53FCD735-1EC0-DED7-21C0-9B3776071CEF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8" creationId="{23E1544C-3379-1BC6-F645-A1F8EB167143}"/>
          </ac:spMkLst>
        </pc:spChg>
        <pc:spChg chg="add mod">
          <ac:chgData name="NGUYEN PHAM ANH THU" userId="baf72463-252b-4d5f-a6ca-5a6327a9888d" providerId="ADAL" clId="{07FBBC81-DFB2-4DB4-93F7-B50B714C5AA6}" dt="2022-07-22T03:55:22.024" v="3617" actId="1076"/>
          <ac:spMkLst>
            <pc:docMk/>
            <pc:sldMk cId="1545545793" sldId="307"/>
            <ac:spMk id="30" creationId="{B9456215-090E-B644-1DFA-7365C7ABAD88}"/>
          </ac:spMkLst>
        </pc:spChg>
        <pc:spChg chg="add mod">
          <ac:chgData name="NGUYEN PHAM ANH THU" userId="baf72463-252b-4d5f-a6ca-5a6327a9888d" providerId="ADAL" clId="{07FBBC81-DFB2-4DB4-93F7-B50B714C5AA6}" dt="2022-07-22T03:55:31.104" v="3620" actId="1076"/>
          <ac:spMkLst>
            <pc:docMk/>
            <pc:sldMk cId="1545545793" sldId="307"/>
            <ac:spMk id="33" creationId="{6CEA4809-10CE-9327-622E-AC8E1A801FB7}"/>
          </ac:spMkLst>
        </pc:spChg>
        <pc:spChg chg="add mod">
          <ac:chgData name="NGUYEN PHAM ANH THU" userId="baf72463-252b-4d5f-a6ca-5a6327a9888d" providerId="ADAL" clId="{07FBBC81-DFB2-4DB4-93F7-B50B714C5AA6}" dt="2022-07-22T03:55:47.841" v="3625" actId="1076"/>
          <ac:spMkLst>
            <pc:docMk/>
            <pc:sldMk cId="1545545793" sldId="307"/>
            <ac:spMk id="34" creationId="{2C0E75E5-4866-A7E3-3FB2-B0D6EC45485B}"/>
          </ac:spMkLst>
        </pc:spChg>
        <pc:spChg chg="add mod">
          <ac:chgData name="NGUYEN PHAM ANH THU" userId="baf72463-252b-4d5f-a6ca-5a6327a9888d" providerId="ADAL" clId="{07FBBC81-DFB2-4DB4-93F7-B50B714C5AA6}" dt="2022-07-22T03:55:58.314" v="3628" actId="1076"/>
          <ac:spMkLst>
            <pc:docMk/>
            <pc:sldMk cId="1545545793" sldId="307"/>
            <ac:spMk id="35" creationId="{C9A7EC9B-8682-8737-AB93-0D088F8A59F4}"/>
          </ac:spMkLst>
        </pc:spChg>
        <pc:spChg chg="mod">
          <ac:chgData name="NGUYEN PHAM ANH THU" userId="baf72463-252b-4d5f-a6ca-5a6327a9888d" providerId="ADAL" clId="{07FBBC81-DFB2-4DB4-93F7-B50B714C5AA6}" dt="2022-07-22T03:56:37.806" v="3633" actId="403"/>
          <ac:spMkLst>
            <pc:docMk/>
            <pc:sldMk cId="1545545793" sldId="307"/>
            <ac:spMk id="37" creationId="{64B206ED-6D3C-C4B2-584F-A979BD5C6D2B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38" creationId="{38FAFDA1-8514-105A-1AD4-D04D5416B0D2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39" creationId="{163576C6-775D-4E82-0A6A-6040F83E449D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0" creationId="{1AA8854D-6CE4-E4BA-C689-B8A382E61006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1" creationId="{B47A1D74-343E-81B9-7407-C9999F1A5104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41" creationId="{EEE0D0E0-CEA1-CC5F-0800-AC6649417BAE}"/>
          </ac:spMkLst>
        </pc:spChg>
        <pc:spChg chg="add mod">
          <ac:chgData name="NGUYEN PHAM ANH THU" userId="baf72463-252b-4d5f-a6ca-5a6327a9888d" providerId="ADAL" clId="{07FBBC81-DFB2-4DB4-93F7-B50B714C5AA6}" dt="2022-07-22T03:59:24.433" v="3647" actId="1076"/>
          <ac:spMkLst>
            <pc:docMk/>
            <pc:sldMk cId="1545545793" sldId="307"/>
            <ac:spMk id="42" creationId="{0220E772-67C7-970E-8095-10F26BF51EC5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3" creationId="{7C1C53AB-5AF9-877B-4937-DBEE5AF5F66D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4" creationId="{B39D51A7-E2B4-9769-DA42-C8A60A6D8FB1}"/>
          </ac:spMkLst>
        </pc:spChg>
        <pc:spChg chg="add mod">
          <ac:chgData name="NGUYEN PHAM ANH THU" userId="baf72463-252b-4d5f-a6ca-5a6327a9888d" providerId="ADAL" clId="{07FBBC81-DFB2-4DB4-93F7-B50B714C5AA6}" dt="2022-07-22T03:25:26.882" v="3414" actId="1037"/>
          <ac:spMkLst>
            <pc:docMk/>
            <pc:sldMk cId="1545545793" sldId="307"/>
            <ac:spMk id="45" creationId="{886C5D43-3F47-CF1C-8F4D-15235FFE75E6}"/>
          </ac:spMkLst>
        </pc:spChg>
        <pc:spChg chg="add mod">
          <ac:chgData name="NGUYEN PHAM ANH THU" userId="baf72463-252b-4d5f-a6ca-5a6327a9888d" providerId="ADAL" clId="{07FBBC81-DFB2-4DB4-93F7-B50B714C5AA6}" dt="2022-07-22T03:25:35.968" v="3417" actId="255"/>
          <ac:spMkLst>
            <pc:docMk/>
            <pc:sldMk cId="1545545793" sldId="307"/>
            <ac:spMk id="46" creationId="{6331AEE4-81A9-433E-278B-3445CF8D2234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9" creationId="{7D787AF7-3D4D-171B-6850-9B61CF6FC4B3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50" creationId="{16D55210-A858-A6FB-B384-29FBA6C807F0}"/>
          </ac:spMkLst>
        </pc:s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7" creationId="{73616700-A330-2D8E-3FEE-7E8C2AA97593}"/>
          </ac:grpSpMkLst>
        </pc:grpChg>
        <pc:grpChg chg="add mod">
          <ac:chgData name="NGUYEN PHAM ANH THU" userId="baf72463-252b-4d5f-a6ca-5a6327a9888d" providerId="ADAL" clId="{07FBBC81-DFB2-4DB4-93F7-B50B714C5AA6}" dt="2022-07-22T03:49:34.323" v="3545" actId="164"/>
          <ac:grpSpMkLst>
            <pc:docMk/>
            <pc:sldMk cId="1545545793" sldId="307"/>
            <ac:grpSpMk id="9" creationId="{6BBDDF3A-E488-F2FB-53DA-1889C7038217}"/>
          </ac:grpSpMkLst>
        </pc:grpChg>
        <pc:grpChg chg="add mod">
          <ac:chgData name="NGUYEN PHAM ANH THU" userId="baf72463-252b-4d5f-a6ca-5a6327a9888d" providerId="ADAL" clId="{07FBBC81-DFB2-4DB4-93F7-B50B714C5AA6}" dt="2022-07-22T03:50:52.561" v="3562" actId="1076"/>
          <ac:grpSpMkLst>
            <pc:docMk/>
            <pc:sldMk cId="1545545793" sldId="307"/>
            <ac:grpSpMk id="18" creationId="{DD91B922-5C8B-16F8-B405-B257BD712CE5}"/>
          </ac:grpSpMkLst>
        </pc:grpChg>
        <pc:grpChg chg="add mod">
          <ac:chgData name="NGUYEN PHAM ANH THU" userId="baf72463-252b-4d5f-a6ca-5a6327a9888d" providerId="ADAL" clId="{07FBBC81-DFB2-4DB4-93F7-B50B714C5AA6}" dt="2022-07-22T03:52:37.864" v="3579" actId="164"/>
          <ac:grpSpMkLst>
            <pc:docMk/>
            <pc:sldMk cId="1545545793" sldId="307"/>
            <ac:grpSpMk id="22" creationId="{468D3259-0D01-73CD-F2D4-C20252D11C65}"/>
          </ac:grpSpMkLst>
        </pc:grpChg>
        <pc:grpChg chg="add mod">
          <ac:chgData name="NGUYEN PHAM ANH THU" userId="baf72463-252b-4d5f-a6ca-5a6327a9888d" providerId="ADAL" clId="{07FBBC81-DFB2-4DB4-93F7-B50B714C5AA6}" dt="2022-07-22T04:00:00.400" v="3653" actId="164"/>
          <ac:grpSpMkLst>
            <pc:docMk/>
            <pc:sldMk cId="1545545793" sldId="307"/>
            <ac:grpSpMk id="29" creationId="{828294EB-7130-56EC-1895-5959A28C21B5}"/>
          </ac:grpSpMkLst>
        </pc:grpChg>
        <pc:grpChg chg="add mod">
          <ac:chgData name="NGUYEN PHAM ANH THU" userId="baf72463-252b-4d5f-a6ca-5a6327a9888d" providerId="ADAL" clId="{07FBBC81-DFB2-4DB4-93F7-B50B714C5AA6}" dt="2022-07-22T03:56:35.565" v="3631" actId="1076"/>
          <ac:grpSpMkLst>
            <pc:docMk/>
            <pc:sldMk cId="1545545793" sldId="307"/>
            <ac:grpSpMk id="36" creationId="{DC20011E-608C-37C6-F7EC-5DBC9A502ACE}"/>
          </ac:grpSpMkLst>
        </pc:grpChg>
        <pc:grpChg chg="mod">
          <ac:chgData name="NGUYEN PHAM ANH THU" userId="baf72463-252b-4d5f-a6ca-5a6327a9888d" providerId="ADAL" clId="{07FBBC81-DFB2-4DB4-93F7-B50B714C5AA6}" dt="2022-07-22T03:56:30.584" v="3629"/>
          <ac:grpSpMkLst>
            <pc:docMk/>
            <pc:sldMk cId="1545545793" sldId="307"/>
            <ac:grpSpMk id="38" creationId="{9DEC50DC-3103-A3F9-261D-9A676D22A3D4}"/>
          </ac:grpSpMkLst>
        </pc:grpChg>
        <pc:grpChg chg="add mod">
          <ac:chgData name="NGUYEN PHAM ANH THU" userId="baf72463-252b-4d5f-a6ca-5a6327a9888d" providerId="ADAL" clId="{07FBBC81-DFB2-4DB4-93F7-B50B714C5AA6}" dt="2022-07-22T04:00:07.460" v="3655" actId="1076"/>
          <ac:grpSpMkLst>
            <pc:docMk/>
            <pc:sldMk cId="1545545793" sldId="307"/>
            <ac:grpSpMk id="44" creationId="{D9976A28-4CBA-CFF1-11B9-533C3E443C6B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63" creationId="{0AC939EF-10B1-D649-5B86-966E930B8AD8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64" creationId="{F038F027-3D1E-65F9-90AA-134BFD1EC1A8}"/>
          </ac:grpSpMkLst>
        </pc:grpChg>
        <pc:picChg chg="mod">
          <ac:chgData name="NGUYEN PHAM ANH THU" userId="baf72463-252b-4d5f-a6ca-5a6327a9888d" providerId="ADAL" clId="{07FBBC81-DFB2-4DB4-93F7-B50B714C5AA6}" dt="2022-07-22T03:56:30.584" v="3629"/>
          <ac:picMkLst>
            <pc:docMk/>
            <pc:sldMk cId="1545545793" sldId="307"/>
            <ac:picMk id="39" creationId="{7B8963FD-45BF-0E62-87DE-6A1B5FB4C3FE}"/>
          </ac:picMkLst>
        </pc:picChg>
        <pc:picChg chg="mod">
          <ac:chgData name="NGUYEN PHAM ANH THU" userId="baf72463-252b-4d5f-a6ca-5a6327a9888d" providerId="ADAL" clId="{07FBBC81-DFB2-4DB4-93F7-B50B714C5AA6}" dt="2022-07-22T03:56:30.584" v="3629"/>
          <ac:picMkLst>
            <pc:docMk/>
            <pc:sldMk cId="1545545793" sldId="307"/>
            <ac:picMk id="40" creationId="{60421783-5469-1352-677B-AFC9A6C8CCAE}"/>
          </ac:picMkLst>
        </pc:picChg>
        <pc:cxnChg chg="add mod">
          <ac:chgData name="NGUYEN PHAM ANH THU" userId="baf72463-252b-4d5f-a6ca-5a6327a9888d" providerId="ADAL" clId="{07FBBC81-DFB2-4DB4-93F7-B50B714C5AA6}" dt="2022-07-22T03:49:47.003" v="3547" actId="14100"/>
          <ac:cxnSpMkLst>
            <pc:docMk/>
            <pc:sldMk cId="1545545793" sldId="307"/>
            <ac:cxnSpMk id="6" creationId="{4602B86B-8E92-C4E1-63E7-3BA45F919F3E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8" creationId="{49B45A5C-3F5E-6273-4BDF-F7842CB28E7E}"/>
          </ac:cxnSpMkLst>
        </pc:cxnChg>
        <pc:cxnChg chg="add mod">
          <ac:chgData name="NGUYEN PHAM ANH THU" userId="baf72463-252b-4d5f-a6ca-5a6327a9888d" providerId="ADAL" clId="{07FBBC81-DFB2-4DB4-93F7-B50B714C5AA6}" dt="2022-07-22T03:50:50.301" v="3561" actId="164"/>
          <ac:cxnSpMkLst>
            <pc:docMk/>
            <pc:sldMk cId="1545545793" sldId="307"/>
            <ac:cxnSpMk id="14" creationId="{AD4D0775-8E8E-4BA4-6DE4-51E77B21F77B}"/>
          </ac:cxnSpMkLst>
        </pc:cxnChg>
        <pc:cxnChg chg="add mod">
          <ac:chgData name="NGUYEN PHAM ANH THU" userId="baf72463-252b-4d5f-a6ca-5a6327a9888d" providerId="ADAL" clId="{07FBBC81-DFB2-4DB4-93F7-B50B714C5AA6}" dt="2022-07-22T03:50:50.301" v="3561" actId="164"/>
          <ac:cxnSpMkLst>
            <pc:docMk/>
            <pc:sldMk cId="1545545793" sldId="307"/>
            <ac:cxnSpMk id="17" creationId="{584554FB-A355-E709-B7E4-58823F6F4951}"/>
          </ac:cxnSpMkLst>
        </pc:cxnChg>
        <pc:cxnChg chg="add mod">
          <ac:chgData name="NGUYEN PHAM ANH THU" userId="baf72463-252b-4d5f-a6ca-5a6327a9888d" providerId="ADAL" clId="{07FBBC81-DFB2-4DB4-93F7-B50B714C5AA6}" dt="2022-07-22T03:52:37.864" v="3579" actId="164"/>
          <ac:cxnSpMkLst>
            <pc:docMk/>
            <pc:sldMk cId="1545545793" sldId="307"/>
            <ac:cxnSpMk id="21" creationId="{FE40BF2A-8CBA-C635-DE95-5F63CA04FD87}"/>
          </ac:cxnSpMkLst>
        </pc:cxnChg>
        <pc:cxnChg chg="add mod">
          <ac:chgData name="NGUYEN PHAM ANH THU" userId="baf72463-252b-4d5f-a6ca-5a6327a9888d" providerId="ADAL" clId="{07FBBC81-DFB2-4DB4-93F7-B50B714C5AA6}" dt="2022-07-22T03:52:37.864" v="3579" actId="164"/>
          <ac:cxnSpMkLst>
            <pc:docMk/>
            <pc:sldMk cId="1545545793" sldId="307"/>
            <ac:cxnSpMk id="24" creationId="{406267B4-248A-4E7D-343F-C1E510550718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24" creationId="{7A41763C-CA0E-1C76-6E63-949CF6650BE3}"/>
          </ac:cxnSpMkLst>
        </pc:cxnChg>
        <pc:cxnChg chg="add del mod">
          <ac:chgData name="NGUYEN PHAM ANH THU" userId="baf72463-252b-4d5f-a6ca-5a6327a9888d" providerId="ADAL" clId="{07FBBC81-DFB2-4DB4-93F7-B50B714C5AA6}" dt="2022-07-22T03:58:42.918" v="3640" actId="478"/>
          <ac:cxnSpMkLst>
            <pc:docMk/>
            <pc:sldMk cId="1545545793" sldId="307"/>
            <ac:cxnSpMk id="26" creationId="{42B42F1F-96C0-016F-BB46-DF0EA46BC4ED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26" creationId="{46E0BC4A-7CAA-35C5-5142-B4792E05E33A}"/>
          </ac:cxnSpMkLst>
        </pc:cxnChg>
        <pc:cxnChg chg="add mod">
          <ac:chgData name="NGUYEN PHAM ANH THU" userId="baf72463-252b-4d5f-a6ca-5a6327a9888d" providerId="ADAL" clId="{07FBBC81-DFB2-4DB4-93F7-B50B714C5AA6}" dt="2022-07-22T04:00:00.400" v="3653" actId="164"/>
          <ac:cxnSpMkLst>
            <pc:docMk/>
            <pc:sldMk cId="1545545793" sldId="307"/>
            <ac:cxnSpMk id="32" creationId="{7E567801-EB73-AC22-1436-5F5DEA2E730F}"/>
          </ac:cxnSpMkLst>
        </pc:cxnChg>
      </pc:sldChg>
      <pc:sldChg chg="addSp delSp modSp add mod ord modTransition delAnim modAnim">
        <pc:chgData name="NGUYEN PHAM ANH THU" userId="baf72463-252b-4d5f-a6ca-5a6327a9888d" providerId="ADAL" clId="{07FBBC81-DFB2-4DB4-93F7-B50B714C5AA6}" dt="2022-07-22T15:19:17.941" v="5367"/>
        <pc:sldMkLst>
          <pc:docMk/>
          <pc:sldMk cId="2216578549" sldId="308"/>
        </pc:sldMkLst>
        <pc:spChg chg="add mod">
          <ac:chgData name="NGUYEN PHAM ANH THU" userId="baf72463-252b-4d5f-a6ca-5a6327a9888d" providerId="ADAL" clId="{07FBBC81-DFB2-4DB4-93F7-B50B714C5AA6}" dt="2022-07-22T03:46:23.925" v="3530" actId="207"/>
          <ac:spMkLst>
            <pc:docMk/>
            <pc:sldMk cId="2216578549" sldId="308"/>
            <ac:spMk id="2" creationId="{F7D28328-B2B9-CDFB-7669-5431F0E902EA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5" creationId="{886C5D43-3F47-CF1C-8F4D-15235FFE75E6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6" creationId="{6331AEE4-81A9-433E-278B-3445CF8D2234}"/>
          </ac:spMkLst>
        </pc:spChg>
        <pc:picChg chg="add mod">
          <ac:chgData name="NGUYEN PHAM ANH THU" userId="baf72463-252b-4d5f-a6ca-5a6327a9888d" providerId="ADAL" clId="{07FBBC81-DFB2-4DB4-93F7-B50B714C5AA6}" dt="2022-07-22T03:41:17.914" v="3433" actId="14100"/>
          <ac:picMkLst>
            <pc:docMk/>
            <pc:sldMk cId="2216578549" sldId="308"/>
            <ac:picMk id="6" creationId="{9E40EC49-DBC3-8E90-18B4-B57384CDA0F7}"/>
          </ac:picMkLst>
        </pc:picChg>
        <pc:picChg chg="add mod">
          <ac:chgData name="NGUYEN PHAM ANH THU" userId="baf72463-252b-4d5f-a6ca-5a6327a9888d" providerId="ADAL" clId="{07FBBC81-DFB2-4DB4-93F7-B50B714C5AA6}" dt="2022-07-22T03:44:10.859" v="3443" actId="1076"/>
          <ac:picMkLst>
            <pc:docMk/>
            <pc:sldMk cId="2216578549" sldId="308"/>
            <ac:picMk id="7" creationId="{B7245092-5BD2-28AC-9705-6E62FCD7AC65}"/>
          </ac:picMkLst>
        </pc:picChg>
        <pc:picChg chg="add mod">
          <ac:chgData name="NGUYEN PHAM ANH THU" userId="baf72463-252b-4d5f-a6ca-5a6327a9888d" providerId="ADAL" clId="{07FBBC81-DFB2-4DB4-93F7-B50B714C5AA6}" dt="2022-07-22T03:44:16.601" v="3447" actId="1076"/>
          <ac:picMkLst>
            <pc:docMk/>
            <pc:sldMk cId="2216578549" sldId="308"/>
            <ac:picMk id="8" creationId="{646E45F4-EBD5-EDDD-638E-390E1763D82B}"/>
          </ac:picMkLst>
        </pc:picChg>
        <pc:picChg chg="add mod">
          <ac:chgData name="NGUYEN PHAM ANH THU" userId="baf72463-252b-4d5f-a6ca-5a6327a9888d" providerId="ADAL" clId="{07FBBC81-DFB2-4DB4-93F7-B50B714C5AA6}" dt="2022-07-22T03:44:12.457" v="3444" actId="1076"/>
          <ac:picMkLst>
            <pc:docMk/>
            <pc:sldMk cId="2216578549" sldId="308"/>
            <ac:picMk id="9" creationId="{77AB8518-B3D4-DB02-0E40-43B98F354151}"/>
          </ac:picMkLst>
        </pc:pic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9:59.337" v="5371"/>
        <pc:sldMkLst>
          <pc:docMk/>
          <pc:sldMk cId="1570864555" sldId="309"/>
        </pc:sldMkLst>
        <pc:spChg chg="add mod">
          <ac:chgData name="NGUYEN PHAM ANH THU" userId="baf72463-252b-4d5f-a6ca-5a6327a9888d" providerId="ADAL" clId="{07FBBC81-DFB2-4DB4-93F7-B50B714C5AA6}" dt="2022-07-22T04:02:06.024" v="3785" actId="1076"/>
          <ac:spMkLst>
            <pc:docMk/>
            <pc:sldMk cId="1570864555" sldId="309"/>
            <ac:spMk id="5" creationId="{5E23D827-6DF8-D14B-06CD-0B6D719A2ED7}"/>
          </ac:spMkLst>
        </pc:spChg>
        <pc:spChg chg="del">
          <ac:chgData name="NGUYEN PHAM ANH THU" userId="baf72463-252b-4d5f-a6ca-5a6327a9888d" providerId="ADAL" clId="{07FBBC81-DFB2-4DB4-93F7-B50B714C5AA6}" dt="2022-07-22T04:00:48.267" v="3661" actId="478"/>
          <ac:spMkLst>
            <pc:docMk/>
            <pc:sldMk cId="1570864555" sldId="309"/>
            <ac:spMk id="30" creationId="{B9456215-090E-B644-1DFA-7365C7ABAD88}"/>
          </ac:spMkLst>
        </pc:spChg>
        <pc:spChg chg="mod">
          <ac:chgData name="NGUYEN PHAM ANH THU" userId="baf72463-252b-4d5f-a6ca-5a6327a9888d" providerId="ADAL" clId="{07FBBC81-DFB2-4DB4-93F7-B50B714C5AA6}" dt="2022-07-22T04:00:52.689" v="3662" actId="1076"/>
          <ac:spMkLst>
            <pc:docMk/>
            <pc:sldMk cId="1570864555" sldId="309"/>
            <ac:spMk id="33" creationId="{6CEA4809-10CE-9327-622E-AC8E1A801FB7}"/>
          </ac:spMkLst>
        </pc:spChg>
        <pc:spChg chg="del">
          <ac:chgData name="NGUYEN PHAM ANH THU" userId="baf72463-252b-4d5f-a6ca-5a6327a9888d" providerId="ADAL" clId="{07FBBC81-DFB2-4DB4-93F7-B50B714C5AA6}" dt="2022-07-22T04:00:48.267" v="3661" actId="478"/>
          <ac:spMkLst>
            <pc:docMk/>
            <pc:sldMk cId="1570864555" sldId="309"/>
            <ac:spMk id="34" creationId="{2C0E75E5-4866-A7E3-3FB2-B0D6EC45485B}"/>
          </ac:spMkLst>
        </pc:spChg>
        <pc:spChg chg="mod">
          <ac:chgData name="NGUYEN PHAM ANH THU" userId="baf72463-252b-4d5f-a6ca-5a6327a9888d" providerId="ADAL" clId="{07FBBC81-DFB2-4DB4-93F7-B50B714C5AA6}" dt="2022-07-22T04:00:52.689" v="3662" actId="1076"/>
          <ac:spMkLst>
            <pc:docMk/>
            <pc:sldMk cId="1570864555" sldId="309"/>
            <ac:spMk id="35" creationId="{C9A7EC9B-8682-8737-AB93-0D088F8A59F4}"/>
          </ac:spMkLst>
        </pc:spChg>
        <pc:spChg chg="add mod">
          <ac:chgData name="NGUYEN PHAM ANH THU" userId="baf72463-252b-4d5f-a6ca-5a6327a9888d" providerId="ADAL" clId="{07FBBC81-DFB2-4DB4-93F7-B50B714C5AA6}" dt="2022-07-22T04:02:08.212" v="3786" actId="20577"/>
          <ac:spMkLst>
            <pc:docMk/>
            <pc:sldMk cId="1570864555" sldId="309"/>
            <ac:spMk id="43" creationId="{650F0AA7-380F-75C5-0B32-7A7B1E976780}"/>
          </ac:spMkLst>
        </pc:spChg>
        <pc:grpChg chg="del">
          <ac:chgData name="NGUYEN PHAM ANH THU" userId="baf72463-252b-4d5f-a6ca-5a6327a9888d" providerId="ADAL" clId="{07FBBC81-DFB2-4DB4-93F7-B50B714C5AA6}" dt="2022-07-22T04:00:48.267" v="3661" actId="478"/>
          <ac:grpSpMkLst>
            <pc:docMk/>
            <pc:sldMk cId="1570864555" sldId="309"/>
            <ac:grpSpMk id="9" creationId="{6BBDDF3A-E488-F2FB-53DA-1889C7038217}"/>
          </ac:grpSpMkLst>
        </pc:grpChg>
        <pc:grpChg chg="mod">
          <ac:chgData name="NGUYEN PHAM ANH THU" userId="baf72463-252b-4d5f-a6ca-5a6327a9888d" providerId="ADAL" clId="{07FBBC81-DFB2-4DB4-93F7-B50B714C5AA6}" dt="2022-07-22T04:00:52.689" v="3662" actId="1076"/>
          <ac:grpSpMkLst>
            <pc:docMk/>
            <pc:sldMk cId="1570864555" sldId="309"/>
            <ac:grpSpMk id="18" creationId="{DD91B922-5C8B-16F8-B405-B257BD712CE5}"/>
          </ac:grpSpMkLst>
        </pc:grpChg>
        <pc:grpChg chg="del">
          <ac:chgData name="NGUYEN PHAM ANH THU" userId="baf72463-252b-4d5f-a6ca-5a6327a9888d" providerId="ADAL" clId="{07FBBC81-DFB2-4DB4-93F7-B50B714C5AA6}" dt="2022-07-22T04:00:48.267" v="3661" actId="478"/>
          <ac:grpSpMkLst>
            <pc:docMk/>
            <pc:sldMk cId="1570864555" sldId="309"/>
            <ac:grpSpMk id="22" creationId="{468D3259-0D01-73CD-F2D4-C20252D11C65}"/>
          </ac:grpSpMkLst>
        </pc:grpChg>
        <pc:grpChg chg="del">
          <ac:chgData name="NGUYEN PHAM ANH THU" userId="baf72463-252b-4d5f-a6ca-5a6327a9888d" providerId="ADAL" clId="{07FBBC81-DFB2-4DB4-93F7-B50B714C5AA6}" dt="2022-07-22T04:01:04.938" v="3666" actId="478"/>
          <ac:grpSpMkLst>
            <pc:docMk/>
            <pc:sldMk cId="1570864555" sldId="309"/>
            <ac:grpSpMk id="36" creationId="{DC20011E-608C-37C6-F7EC-5DBC9A502ACE}"/>
          </ac:grpSpMkLst>
        </pc:grpChg>
        <pc:grpChg chg="mod">
          <ac:chgData name="NGUYEN PHAM ANH THU" userId="baf72463-252b-4d5f-a6ca-5a6327a9888d" providerId="ADAL" clId="{07FBBC81-DFB2-4DB4-93F7-B50B714C5AA6}" dt="2022-07-22T04:00:52.689" v="3662" actId="1076"/>
          <ac:grpSpMkLst>
            <pc:docMk/>
            <pc:sldMk cId="1570864555" sldId="309"/>
            <ac:grpSpMk id="44" creationId="{D9976A28-4CBA-CFF1-11B9-533C3E443C6B}"/>
          </ac:grpSpMkLst>
        </pc:grpChg>
      </pc:sldChg>
      <pc:sldChg chg="addSp delSp modSp add mod ord modTransition modAnim">
        <pc:chgData name="NGUYEN PHAM ANH THU" userId="baf72463-252b-4d5f-a6ca-5a6327a9888d" providerId="ADAL" clId="{07FBBC81-DFB2-4DB4-93F7-B50B714C5AA6}" dt="2022-07-22T15:16:08.116" v="5350"/>
        <pc:sldMkLst>
          <pc:docMk/>
          <pc:sldMk cId="285689891" sldId="310"/>
        </pc:sldMkLst>
        <pc:spChg chg="del">
          <ac:chgData name="NGUYEN PHAM ANH THU" userId="baf72463-252b-4d5f-a6ca-5a6327a9888d" providerId="ADAL" clId="{07FBBC81-DFB2-4DB4-93F7-B50B714C5AA6}" dt="2022-07-22T04:02:38.908" v="3793" actId="478"/>
          <ac:spMkLst>
            <pc:docMk/>
            <pc:sldMk cId="285689891" sldId="310"/>
            <ac:spMk id="2" creationId="{F7D28328-B2B9-CDFB-7669-5431F0E902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" creationId="{E4301ECF-C3C9-ED99-DB31-908BF72056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" creationId="{9E028455-EF73-CA41-1B7A-E14C9F4D95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" creationId="{64400F19-56A0-A258-6600-3680C858D3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" creationId="{269761E3-932B-E96E-5DCE-AD10C3A9AD1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" creationId="{65549CBC-3D7A-C81A-42EF-5AAAE03615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" creationId="{72C3882B-4CC3-2553-7D51-C28C6710BB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" creationId="{1D5A8281-AE2E-0791-0521-3621757ABE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" creationId="{C03B6A8A-CC52-8901-E9D4-C3AB741433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" creationId="{A92B5251-6711-07C0-9F72-A99570197A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" creationId="{9BAEF7C9-2DE0-35CE-0B7C-6A33C00AFA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" creationId="{D3791A06-E9A1-9206-76DD-C8239A5807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" creationId="{CD0F3C1B-B070-C7D3-079C-11201153DDE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" creationId="{81237AC7-49CF-66CB-75A4-69DDBE831E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" creationId="{C62C2085-4828-7C5D-FD89-D15482FAE9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" creationId="{8BACEF39-D57F-A13A-D565-55F5D55B25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" creationId="{9F5E1672-A65D-59B7-9AF6-77DD865187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" creationId="{25A2B3A8-92DC-A8F6-D6CE-0B680FC548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" creationId="{C4307C3E-CE64-CB7F-3A4C-345BDB89B6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" creationId="{C9D8E004-9F26-ADCE-F6B4-AFE42D2E92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" creationId="{B57EC249-5853-B199-83FD-A31DB2BE5A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" creationId="{3A8B5C9E-7944-7988-B549-2F35698683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" creationId="{17548D4E-8A86-A79C-507B-A4FFC8E938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" creationId="{F5E2BD5B-544F-E7FA-FEA0-53B62F86AF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" creationId="{A2077679-F232-E57C-D817-12C3E264CE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" creationId="{747DDE8B-95D1-2D08-8237-E944F07EFA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" creationId="{F7E2970B-D445-A521-EFD2-9B88F37824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" creationId="{BA031D30-55AA-DA77-73EB-9888C84F58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" creationId="{2CDE933E-03A9-9663-4FC9-EA30689659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" creationId="{997E33EF-3152-0596-992E-666D7ACECB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" creationId="{1C47CA82-F68F-1FC7-6C67-6EA9B81CC1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" creationId="{8E88203B-F1E5-3D75-D0C0-4536D3AAA0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" creationId="{1E76CFF9-FA5E-AC92-9D30-28AF4181A94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" creationId="{B3890AE4-D558-CA4B-BB3E-A9ED94D7E7B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" creationId="{2FE78E74-00AE-A670-E315-8D5769A56B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" creationId="{055EA062-A7FC-1529-B6FE-15D5106C73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" creationId="{7D0AFC7F-0B6D-B895-2FA5-CE78B179BCA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" creationId="{354611D9-00CD-1804-8977-17F506B193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" creationId="{D22B62B1-FB89-C598-E125-4A8D04A6C1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" creationId="{4AD15214-36D5-6F1C-13F1-451BEB73F6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" creationId="{5FA134AA-1B9E-F2F2-4EC5-3650496FEC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" creationId="{4AAA6A43-B02B-5258-3B00-FA0BF774F0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" creationId="{EB50537C-6602-6DCD-B356-6FEA319ED2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" creationId="{73575576-C6BD-53A9-2147-F729E2A8EE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" creationId="{496256D1-A45E-9C4C-F107-FF7A5D8DEB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" creationId="{5EAED0FA-E67A-0690-1622-C61AE0F308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" creationId="{70D6A54C-6DA5-3DD3-FE0B-CF1A8DED5D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" creationId="{7D2BA8D3-D75F-B1E7-F20E-0B6C45AC1B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" creationId="{C9259C05-D7EF-7D2F-BF06-888AB457F2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" creationId="{2CCB3759-1343-EAD7-49AF-317677C9D6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" creationId="{4DC55052-827D-BCC8-FB4B-182A8A8D89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" creationId="{9353C496-D7AD-0D60-4A4A-19B0DB9D80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" creationId="{5E0D4CE7-9FD6-C5A1-06DE-2F5162FC44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" creationId="{24067A23-FF3C-9F56-5357-EEC645E14F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" creationId="{79A072DA-5CAB-F4CA-DD44-2B7158A914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" creationId="{8C9AAD72-7B66-1BEB-4F52-8212856D6A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" creationId="{E3B8C613-0CEF-F6CD-3D96-F7BDDA0BF0B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" creationId="{FE62679F-37C0-D74C-72E7-1B788E1D5E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" creationId="{F6F05E19-5A2C-297E-AEAB-5F9EC38CB1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" creationId="{3F461B60-1812-8C0D-64E2-3AAB97898E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" creationId="{E56E1097-9798-5F80-BAAB-8224BBAC5A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" creationId="{9B39C368-7711-6326-E30E-33EE773C1F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" creationId="{A849B1CC-5867-6417-EF07-7D884B8B9FB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" creationId="{67EA6FBA-AABA-3B62-21F3-4031860EDA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" creationId="{4A402131-4695-C9AF-42B8-5BEB9C9A9F0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" creationId="{DD6679AF-B07A-9D99-FCE5-861DCFCCED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" creationId="{F90C4415-373B-F3EF-C085-96BD2914A2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" creationId="{99E10744-8AE3-3526-8118-A453AD32FE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" creationId="{FA830523-1478-750A-447D-E6A5C91074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" creationId="{45C4BA26-0235-F6E1-7F15-87A39FCDE5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" creationId="{A201B064-2F9C-9299-F31B-4158D6C453D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" creationId="{960B8A7F-E807-6F22-B2C2-F28AE387649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" creationId="{5CA1D284-A5C1-141E-32F1-C383213994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" creationId="{7C3FB254-4ED4-8769-4DC3-39347C8215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" creationId="{14323AD5-9577-C381-12AA-A5D0B82365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" creationId="{AF09B888-C139-2518-228C-AA105AD9EC9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" creationId="{050DC5DE-11B6-C347-87AC-746862B407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" creationId="{0B1FA6EA-72E2-D654-01E4-7433CB9DE6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" creationId="{63F8AE39-3AB8-C27C-E0A9-568C7C579D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" creationId="{832488F7-6604-932F-DCC5-2ADFAD789B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" creationId="{D036A4CB-B035-0D17-3CA1-24528475479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" creationId="{C732A1CA-3583-2BC3-EE3C-F85388B2D4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" creationId="{A271428F-AF46-CB72-5E13-2E7F3F954A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" creationId="{177B8ADF-D602-1421-C68F-9C9336D98CC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" creationId="{613BFA78-8CAD-8B37-CF38-7DD05489AF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7" creationId="{7BC7758A-D479-FD99-14CA-EE959AF51B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8" creationId="{80083370-8E6E-E21C-DDB9-00ACE03160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9" creationId="{10535027-7B8E-6D49-4D07-7996D8BCF7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0" creationId="{1F40C692-8D14-C620-D44A-113499F623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1" creationId="{124C4118-D201-48DC-C34E-DC8054A3F8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2" creationId="{56BFA467-E1C2-ECF9-166F-5155D60E8F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3" creationId="{F458A698-2A59-D27B-A0EA-E5CCADAE42F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4" creationId="{EB862390-F94A-2383-E99A-224AC25FD9D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5" creationId="{8DFD75D0-5169-DD66-8DE3-200E308418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6" creationId="{0510BC6C-22F0-C299-69F8-05ED1F2772B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7" creationId="{C24262DE-AEFD-5A8C-E142-E20E9E4FF8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8" creationId="{1AF13D8D-9964-975C-A959-9B160C38DAD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9" creationId="{B6A229BD-3AF1-A9F6-CDAF-2E508612F7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0" creationId="{06FCD19D-1262-1EF8-7518-72382C2796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1" creationId="{2CDFB8FD-6475-E9BA-1A0A-065CF96241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2" creationId="{11F0CE64-0007-4568-1C88-A34F4F46ACC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3" creationId="{B543F7E0-1F68-DA6C-6F0F-AAB74F5244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4" creationId="{12AEEB4B-5717-D865-595B-9B8D349032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5" creationId="{9A52E738-BA44-8945-E667-5C8C0E773B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6" creationId="{748FE514-2EE7-A849-2A30-AD398090DF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7" creationId="{246A8252-3979-FB0D-DC75-C52D193707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8" creationId="{5659DC91-295B-46AF-41A8-DFEE40786ED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9" creationId="{EDD5EAE1-4E33-720F-2A36-B77BBFC741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0" creationId="{A75E6A80-2FF0-2B9B-0071-9CC6D2D34D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1" creationId="{1A10DB0F-DB11-6919-F64B-04079EC209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2" creationId="{D3D2B70E-3990-DEE3-D129-7C896B67E7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3" creationId="{7985B1AB-0FA8-B660-5440-8CECADBDFA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4" creationId="{0478296A-EBB9-AC14-F1D4-9C609B8142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5" creationId="{577B1474-D3BC-44D8-B881-25AE49A46D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6" creationId="{27D1C3E1-AB57-2915-F075-8C73C943A0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7" creationId="{10477C3C-E17A-F69B-02B6-9220A15F29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8" creationId="{564268CC-8040-10EA-35D2-A4BEC1E1AF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9" creationId="{11C017D8-901B-AEFE-26B3-3B09FFE97A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0" creationId="{752C236A-2033-AD3F-EE97-2AE5D13839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1" creationId="{69D0E2E0-0A33-46B4-A7CF-5E8CDFF079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2" creationId="{68A42BB9-AE43-3C45-E212-44578028F6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3" creationId="{D176F6CE-38AC-0186-4A68-B643C53C3B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4" creationId="{B2CC06B2-EB1E-02B1-4B54-7079398F2AB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5" creationId="{0FFBCF41-625C-456B-98BD-1444B046A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6" creationId="{56A7C678-A0C4-5702-24EF-64DB859C2B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7" creationId="{DA48FEC2-DF76-025C-410A-38B8755076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8" creationId="{029B732F-F6A1-0B88-9018-C23E919167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9" creationId="{23ED6133-A09D-5506-C96C-0D87CE8CDA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0" creationId="{B307E998-307E-B65C-7E59-A5588D00CC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1" creationId="{5F477ADD-237F-A4DD-DFF0-F8366F7378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2" creationId="{03FEADE3-A385-BEF4-0251-8CE8A8FBFA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3" creationId="{C2B39B15-DBD5-1EC7-6013-1C596575AB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4" creationId="{0E0F8A81-B7DA-4B80-0ADB-C3983349BA7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5" creationId="{63DAD983-0B29-E6A5-84B0-4FEBE2F2AF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6" creationId="{44C3862F-905A-7BF8-02DC-230E13CC75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7" creationId="{E2B77DED-E5CD-B7AB-324D-0DD98C5834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8" creationId="{744EEE9E-4D72-ABE2-0B9D-885FC7A236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9" creationId="{D71482F5-D0CA-E1DB-7E13-5ECC5BCBA6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0" creationId="{466C5D7C-3F2F-BC72-ED01-5271A35BAD1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1" creationId="{C873170C-41AF-D215-A5B9-B0F92B1E1E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2" creationId="{57BA757D-88D0-8959-1573-201D725AB8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3" creationId="{5B1BBBFE-7640-073F-CB2E-4D785492D1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4" creationId="{4B7A1CE9-8F4C-D787-E7B2-0E46F127DD5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5" creationId="{2E28FA5B-7F89-5B89-7D64-874858DFD3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6" creationId="{5E05D0A4-E5E1-226D-FFE6-80307694BA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7" creationId="{49FB2727-853E-3C6C-4FFD-452D04EC8E8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8" creationId="{0022E10A-101D-AB1D-9255-251BA6D8285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9" creationId="{826F4E37-72CF-1D6A-75B4-FBF7557E0D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0" creationId="{FED03F3A-9A9D-C030-812C-A39AB384DD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1" creationId="{5CF30125-4A49-9D6B-258C-4BA8A60460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2" creationId="{0B170D30-43A8-0FEC-780D-1CC39A23E1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3" creationId="{509536E9-7483-DADE-25FF-F12877586A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4" creationId="{E0AD5D6F-5862-8CA9-1767-7C7F5EE8017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5" creationId="{B1956043-D6AE-9312-EE96-DB59A31104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6" creationId="{09238121-63A9-9C3F-CB7E-6C9E1DE81F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7" creationId="{CD53D820-94F7-F471-E932-43D9759CE3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8" creationId="{CD88A89E-4527-CEA6-8AED-AFA15E6ED02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9" creationId="{B0841359-CB42-D92A-93CB-1498761B8F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0" creationId="{AE6F4C5E-ABAC-C294-3005-E0D4F42ED8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1" creationId="{5A1110D2-3E2B-9BCB-8158-98B5779714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2" creationId="{94C95458-5DF3-6A06-63A2-8C0B60C9B9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3" creationId="{A18D083C-8053-A837-2B75-9E0E2255E9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4" creationId="{B386F9A7-253A-3BB3-068A-02F91EBC40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5" creationId="{7179EA7E-CC80-C2E9-D5C8-79EF50A624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6" creationId="{6B8EA6FF-8D7F-A937-0FDA-2EEB84215B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7" creationId="{22D4BC4A-0D39-75E5-A22A-59E9694279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8" creationId="{290CF6CA-4385-BA45-9239-A0D9B4B1ED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9" creationId="{323C624A-0887-FF4B-6980-8A78E2B71E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0" creationId="{295DDAB5-58A2-E6F6-4824-1B192AD9C3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1" creationId="{8187B176-209A-16EB-6B8D-8E5D242D18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2" creationId="{17995CF5-DA7E-8DB6-631A-1D581F7C60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3" creationId="{AE20BF66-D9DB-E8FC-41B2-278FBA5F85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4" creationId="{178B1E4F-D418-3C21-67D5-F38757741A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5" creationId="{D5B7736D-1B34-053B-123A-A61DC8033A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6" creationId="{2137B738-18BA-0418-93A7-E97550FE39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7" creationId="{F1381EED-33B2-06ED-7F8D-0A947DE264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8" creationId="{20AC4891-EB66-624B-C610-854FD242B7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9" creationId="{D1BC821E-CF86-4684-B538-A76DD1C1618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0" creationId="{4840FC2A-B7B3-6C70-CC1C-27C2FA9B24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1" creationId="{8A7246F0-C1E9-91C1-4AD7-6D75D930E6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2" creationId="{C81B1DC4-3446-A578-D1E1-937E54C7F6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3" creationId="{8850D640-2FB7-6CF0-10B3-82A0EE5E0A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4" creationId="{785F84D5-21F4-38E6-2397-9F3B731C55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5" creationId="{2E8B9B87-C6E4-CB49-239B-60F1023A462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6" creationId="{83F12F8C-8240-F954-70E3-DB9DBD6418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7" creationId="{A36DEA99-48A0-6369-4A1B-71D5023544D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8" creationId="{C5E48075-B895-96FC-B8B7-BB3CF86541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9" creationId="{1F82D407-01B7-872F-F73A-8243D5D93F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0" creationId="{E935D0D3-A3EE-2030-3B6A-149F652D3D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1" creationId="{B2B2EED2-8A0D-1B16-18C6-112F8A5D1A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2" creationId="{963BA586-1624-96FA-F8F2-83CF4D04B9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3" creationId="{665F3EED-F3AD-2D50-A520-CECFA93278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4" creationId="{93510391-58E8-0641-1BE1-99685702AC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5" creationId="{BF27F5E6-6D95-2E4D-1EC4-D56DC46258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6" creationId="{B359E28E-F39D-B76C-5065-A7058ED31D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7" creationId="{E58C82C9-AC2C-7FB2-EA23-82ED908D84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8" creationId="{95EFA87D-B557-A553-0E8B-0F1E6EFE2E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9" creationId="{EF84B0D9-A25B-42C0-4D56-C05E20559D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0" creationId="{7164DD56-CB60-89F3-8CD9-1AB28BE3A9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1" creationId="{5CC2D103-449F-86C6-1207-FC2CBEA1C0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2" creationId="{FC695C81-37C4-99CC-8FB6-855F923943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3" creationId="{F2A21C3F-85D7-8230-2A29-56E33FF439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4" creationId="{B9FE5B82-AE5C-AC89-2F77-4CF9AC79AC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5" creationId="{5B393D90-D38C-0CA2-E9C9-AA45491694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6" creationId="{B7B58539-5F38-8675-D6C4-9DB0D480F0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7" creationId="{8683C2C6-BBBB-7124-1D97-4C0BE7C720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8" creationId="{FD12ED4B-AD44-7CF7-FC13-8E8A0D52B6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9" creationId="{4EBCB3EF-32B1-DF1C-EC96-00D78D165C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0" creationId="{FE4512C7-7C5A-90C8-0403-3AA04DE2D9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1" creationId="{DC15518E-E50A-9C21-75B6-EB5AD63384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2" creationId="{3AD9F6C1-861E-EE1D-9A4D-82C9157689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3" creationId="{48D9C3EC-8DF8-F537-9574-F6EAA69B66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4" creationId="{9E8C03CB-186B-08AB-6216-5AC32AC200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5" creationId="{2B0E25F5-04AB-FEB2-EB70-B55739346D9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6" creationId="{E04498E6-BFC5-D784-825E-4C51B1D7AD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7" creationId="{6DC7D4A4-FD9D-A581-3B97-097A70BC1A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8" creationId="{17F7D9F8-2211-E24A-881E-114D011490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9" creationId="{7EA1E55E-6249-7AF3-81E1-E8A0825BA6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0" creationId="{F036D178-4E6E-22CF-41F3-541E4EB04F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1" creationId="{67445A40-EE37-1CF2-DE5E-222BC7C55D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2" creationId="{3903992F-5A59-02B9-E9D8-14B05C873B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3" creationId="{3CD9BA52-3BC9-16E8-B4F6-46E3770ED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4" creationId="{F5B734D0-701B-6C6E-F7A5-5B57E3AC28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5" creationId="{2F389B7F-1E4F-8C3B-EDD4-0FFF92E73A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6" creationId="{B9153F15-B8DC-61D0-BCBF-88FB3E1F73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7" creationId="{5E5EFAB3-8D65-C336-F92D-327FF6E790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8" creationId="{1DE6E54B-37BE-F6AD-7D04-63DEDEFFF3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9" creationId="{0AFBE271-C635-261F-28E0-82924353EE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0" creationId="{143E23A9-167D-69E6-D892-3A5CE88387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1" creationId="{9229FD88-6C1B-CBCB-98A8-A932D50E24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2" creationId="{F93D02D0-8416-4DFB-3273-2563FE1441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3" creationId="{9B315D1C-944D-8F95-18A0-D09A5FCDDE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4" creationId="{FF6443B9-07EE-F0B7-0786-3B69B6E55F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5" creationId="{4A867F63-AB40-4936-D9E9-54AF051240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6" creationId="{9491F51B-0051-AFE4-8CDD-88BFB80D82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7" creationId="{161D516D-4ADB-6F23-D4F9-3FA1B3BD11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8" creationId="{E23BEB70-8C65-6D04-3159-86356422B6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9" creationId="{F13089DC-1D69-E9CA-8002-7930BEC8DD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0" creationId="{F65A57F4-A7A9-12C3-4083-3AB2885FA6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1" creationId="{15F14BF5-C0D3-9EDB-8D9D-7B098F0B51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2" creationId="{BCDA37D9-D99E-E7D0-3CD6-CABC3D467D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3" creationId="{C73CDA67-4D70-ACA7-1E67-DD1A4A9678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4" creationId="{AA3BE188-0A3A-9B60-E407-7D7903E653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5" creationId="{050BE89B-1B19-8493-5CA5-82A33534A1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6" creationId="{BECD5A6B-22E4-2BFA-E50C-84E565592B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7" creationId="{483FAAAE-899C-64D2-F42D-1655640AC0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8" creationId="{55B7A6BE-1753-D149-009F-13D42FF01FC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9" creationId="{F8F87EF6-321C-881F-411A-1E60896C3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0" creationId="{857F2D48-6DA3-B0E3-14EF-78FECA4251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1" creationId="{5A1A6FAD-D748-E7EB-9894-D56E86FAEF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2" creationId="{7370DD23-0256-4E44-EF99-2072A66CF8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3" creationId="{A953C938-7BD0-632D-0FDE-39C2FB4267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4" creationId="{1EC15923-BC12-4ADD-8F95-F71C00F2047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5" creationId="{7766DAFB-5C89-8434-C6CF-A078D9756B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6" creationId="{3C98A44C-B058-F585-9E9B-5DE5215D23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7" creationId="{6C2D3D5A-C0AE-AB33-24F8-ACB55BB1E7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8" creationId="{FCF45A58-97A1-A68D-861F-648C5A8EDD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9" creationId="{EBF53E9F-F9E2-81D9-1195-78EA7FA8FA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0" creationId="{F9E5DE6D-D716-F115-7FF5-FB91D5D0B5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1" creationId="{85171644-F21C-BD51-4DE2-952F4F23A5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2" creationId="{7391A9CB-A9F3-AE22-697F-C0D45FA244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3" creationId="{55F493A3-10EE-CB68-16E1-41FC25FED8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4" creationId="{9A64A1B3-8629-B0B6-AD6C-1E7143A137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5" creationId="{F15719C5-771B-12F0-8870-31C556CCAB7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6" creationId="{C6DEB08B-1411-B422-B5FF-0A0D7A2A8B0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7" creationId="{42BF35CE-E3F7-FF76-76B0-6D957352F0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8" creationId="{41A794E0-17F5-3FFA-F88B-F2712833E2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9" creationId="{3C9E38BF-4C4D-DC59-86CA-376ADD8FCF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0" creationId="{8BBD2C29-6F68-A421-2C54-3294AA0D1F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1" creationId="{16702DAB-802E-304E-7A1B-B55A67EE49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2" creationId="{FF9664EC-0983-7117-D557-4C15DB354E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3" creationId="{05822628-6647-541C-A3F2-67CCEE5473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4" creationId="{8D486082-8108-22F1-D663-F1FED92FB1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5" creationId="{9B656C8E-03CA-4C44-2398-0D0FF822E3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6" creationId="{146C9613-642C-1021-88F6-B742EB431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7" creationId="{D5AECB4B-D61B-5905-12FC-5E4CD3FF9F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8" creationId="{5FB364A7-6883-4E9C-9C0E-763193D5D9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9" creationId="{D25AD409-1E24-8C4D-A730-FED3E7AAFA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0" creationId="{C82530C8-6D47-6FE4-B1AC-8D4E4999AD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1" creationId="{7432B54B-48E0-B03C-6211-CF72BD2CC9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2" creationId="{07C28C1E-7662-1C81-1CD1-1D35390B63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3" creationId="{D0FC1A53-41D8-A76D-0F4A-507962C73F4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4" creationId="{64E72E04-EB68-68BC-0DBE-846766302F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5" creationId="{B4CBEDDB-1BD2-4959-FC6A-A9AE666EDE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6" creationId="{7EC6B306-A027-7F21-633B-27728F6BB10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7" creationId="{B32E310F-BBCF-A83F-A0A6-1F80B2F489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8" creationId="{F7B1AE1D-122D-DE8A-F4A3-809412F2C0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9" creationId="{8F3CD5BD-DDE0-C452-920C-C1C3687902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0" creationId="{6B545263-53D9-5B26-EE22-92FCB0E339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1" creationId="{A8B407C1-7D5E-FA2E-052A-FAEC1A298D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2" creationId="{C182332A-814F-1FCC-7EEA-4712D05551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3" creationId="{8BA1B6A6-EE9C-7784-25EF-4A378CD38B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4" creationId="{C61970C4-5C4F-2B9A-4B66-E64BFF8441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5" creationId="{E3434FC6-3192-5795-7229-C4CEF4C985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6" creationId="{C971B707-051C-EC40-DD00-F59D13A4FF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7" creationId="{15ACC441-601C-F190-1788-5FD09757D4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8" creationId="{6B39BADD-B47B-8830-F765-E99C1B2229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9" creationId="{AFB55573-F87B-C313-0FDE-D571D683DD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0" creationId="{C4378CC2-2C14-5B29-4A0D-8F52CD84EB2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1" creationId="{9734983B-23EA-650C-3024-54A1527D25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2" creationId="{3DDE48C0-74C4-960F-DD90-737EB76126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3" creationId="{2A5F8A08-57D2-971B-29AD-69739BC6B2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4" creationId="{F0CF2074-6FB8-6610-A431-C2A6CB949E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5" creationId="{554414BB-5625-E466-081A-76489B57643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6" creationId="{7B397539-1FD3-21D4-B34A-18B60CA3DB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7" creationId="{7C92EFB3-6A29-8C31-2C68-9EB01902A3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8" creationId="{C7813D89-287C-A122-B00B-C37991DC53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9" creationId="{6BD13EAD-8303-60BC-0F31-5F93458E7F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0" creationId="{34193FAA-292A-34D7-2CD4-55B3BE51F9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1" creationId="{9E6B84C3-2988-662F-9426-9321AFE48D9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2" creationId="{C5484FED-2848-6A7B-CC67-9137ADC535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3" creationId="{2B833EE0-1B0A-22D9-3032-EEDB65F0EB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4" creationId="{FAEE3A49-7327-B7D6-9B44-4ADD28D270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5" creationId="{92536450-DBA9-36CF-C67E-6A161E4975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6" creationId="{6E401D44-E230-449B-0E01-0669585159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7" creationId="{727F9A05-03B3-FCE2-9ABC-142902231F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8" creationId="{8B0751E6-1C9B-D72F-C8FC-761B986B0EE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9" creationId="{C6DB11C0-6965-B5B6-167D-82161EE1F4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0" creationId="{56A273CC-FF29-B0F2-367E-236A3A2FFA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1" creationId="{BA8C41BB-B8F6-7494-F0B1-3DC2F1692A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2" creationId="{AEF8D58E-8808-2A88-E2A1-287D87300E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3" creationId="{336FB7EC-CA38-2A29-5C9F-9A0D13DD79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4" creationId="{E945546B-12A6-094E-B064-4F3DBA2DB6E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5" creationId="{3232BAB7-4B6D-397F-7CAD-E29D7EA184E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6" creationId="{F87717AC-2CE9-A044-C1B9-0F1C59F970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7" creationId="{7677F5B2-F658-7A66-D928-C55D3D0CF7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8" creationId="{322FB8A2-6F6A-997E-1A05-1E75CDA9B7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9" creationId="{466666EB-BB31-FFAB-85C3-6B37050876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0" creationId="{6FB11C40-F3D0-BDF8-D504-B92CCD0A38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1" creationId="{FD35C0AD-6413-F9D2-35A3-5500ED8B2A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2" creationId="{6104BD9D-3358-EF7E-DADD-12D88B83528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3" creationId="{E1BE1C26-9B74-3CDC-26FF-BA65D9C16F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4" creationId="{56A26D36-1B48-C34A-5057-4038EC7E6E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5" creationId="{E6E15253-FC75-90F2-A60D-24B0A5D4C0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6" creationId="{D3E0DBAE-ED6E-3C52-D68F-E12889E5C2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7" creationId="{6804D1C8-0911-32CA-BF1A-B4266CE381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8" creationId="{D29E1483-9D40-F89D-5DAB-0F707FC06AA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9" creationId="{D7D12BE6-76E4-D259-5645-A15928B7E9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0" creationId="{5E95F8B7-3E31-E3F9-979F-FAD6F6ACA9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1" creationId="{2FA0BF2C-CD90-BA5F-C5EC-9C22F80B9A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2" creationId="{74845CF1-6408-D28C-DBC6-D2B1697219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3" creationId="{F3D4D9FB-729A-9073-2945-77408FE105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4" creationId="{377381E4-8BC8-531B-36CE-E4BF0811F7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5" creationId="{490BE165-2C4B-1D04-CE2D-DFF03B51D4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6" creationId="{52FBE89D-E6B0-AACC-37B1-F7C360E9801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7" creationId="{8E0A5F16-D68C-97D9-2DDC-66B758172A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8" creationId="{112A9879-CED8-42C1-F61C-FCC627ECBE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9" creationId="{97E47D95-CAF5-2B5B-97F2-B0F142B01C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0" creationId="{8D9AEB53-DB41-0AF7-685E-281EF34EC9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1" creationId="{0E756154-99D0-635D-8937-E3234D9D21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2" creationId="{E7642990-4AD8-5CB1-B5A9-43B3CFF7AA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3" creationId="{E483F368-60AE-F7C2-2DD4-31B14BC822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4" creationId="{92B96D18-D201-4F06-D0FD-66B3C0B572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5" creationId="{E7A7DC36-2989-AB25-D068-D6D26D65C9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6" creationId="{02B6527F-CFF0-3B9A-BF9D-9CA1CD5901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7" creationId="{69EAAF86-EBB1-7AB0-D3AE-DB90D86A8C8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8" creationId="{ACF4A0C1-E0CC-91AF-85A5-34538A993D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9" creationId="{D6BB4E87-B5A0-12CB-2DA2-9FB30557188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0" creationId="{D979106A-4836-E4BF-FE49-DFCEA92E4F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1" creationId="{FFF5E293-2C3D-829B-8B04-85E3D98DA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2" creationId="{69D3CE75-95BC-15F8-285C-E31249764F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3" creationId="{029CC64E-561F-EA7D-73E0-44CD957E140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4" creationId="{4BD268FB-C656-F962-8919-61D263306F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5" creationId="{32C6F518-B811-99CD-B667-F4C1B31B12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6" creationId="{C29B42C5-D875-A41E-3DA4-47C2E05AC2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7" creationId="{AB115CC9-4D08-3699-3045-6D9C8B076E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8" creationId="{042A7EB0-AEBD-72BD-3AD2-469BDF637E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9" creationId="{D06A20F6-BFEC-D6B9-C794-865602F8B0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0" creationId="{25153017-E3DE-CF31-DB1D-55B1B19F3E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1" creationId="{6BF734E6-237F-6518-AC74-9DC1EC955C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2" creationId="{AD2C09F8-FD24-0124-2D4A-23CCA25F0D6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3" creationId="{7C2D1D6C-2C36-7576-4493-B37FD5D70C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4" creationId="{6AD7EC5D-0124-2148-27CF-226ADD8331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5" creationId="{D2A2B2B9-A6E4-97C4-B90F-4E143A0648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6" creationId="{4F28E698-F22A-9C32-9019-6547492D02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7" creationId="{38CBD6F4-62A3-F5DC-03A0-774A09AF5A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8" creationId="{E8194ADE-1936-35D2-6DD9-FC591981E3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9" creationId="{91108371-5737-96B4-C6D4-7565F46B89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0" creationId="{242D1CB0-79AC-658A-D4D4-2AE7DF6D2E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1" creationId="{999CC5E5-54F9-117D-3155-95AFAEE00C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2" creationId="{8B09FA79-F64E-5369-14BC-B32A62CEFE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3" creationId="{C72007ED-1B47-E86B-6CB8-4CB93555AF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4" creationId="{3B068B3F-4DE9-C8C6-19B6-D86B9AD3B4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5" creationId="{D749D2F6-6872-A905-6BEE-80E20E0F5B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6" creationId="{DC38AFDC-5CB7-4CFD-88A2-A35C32C172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7" creationId="{38343013-ADC1-87F4-5DC4-DE5E4FC8084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8" creationId="{2C56B1CB-E29E-B839-515F-4D01F1DB8C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9" creationId="{538A8033-9691-80A1-B87A-C31C9BB82F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0" creationId="{19B4F7EA-B173-4502-86F8-9AEBF93CE1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1" creationId="{5391121D-0C3E-7FA4-63F2-AF6C79994C0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2" creationId="{378416A3-D02D-1DEE-3A4F-5026AE68DB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3" creationId="{9BD154B7-3C1C-7671-5C43-F62928F168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4" creationId="{1DD18C8B-04DD-789F-D57B-5051377268F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5" creationId="{AFED43A7-7FCE-82CA-9F94-86575577D5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6" creationId="{E333F7A5-CD00-C334-1C67-56A70B53B4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7" creationId="{BD7EF6D6-26A7-6CE8-5487-431C197456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8" creationId="{E2FB1721-EA12-464E-5CF7-A5D57DE36A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9" creationId="{A38587B9-9398-D9CD-ACF0-931ED79634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0" creationId="{C4083F46-83A4-64D0-C248-3E2736A03D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1" creationId="{2F137C1F-0620-3511-7F5E-2E82348B8B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2" creationId="{C2104723-8292-76BE-130C-6D95BFA414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3" creationId="{6984D12D-5A54-5183-9AA1-4424E048E9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4" creationId="{C84E39AF-D768-03D1-0710-615C987F6C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5" creationId="{CFC33BCD-63D1-FA62-618A-A6D56357F6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6" creationId="{8ADEE7B2-50F0-2054-9D75-BA2C635B7E7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7" creationId="{7ED6F8A8-43F1-FF49-7ACD-35B924B148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8" creationId="{6E2300D2-B71C-8689-A780-63FAB1155F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9" creationId="{E4772E1F-03A7-B0F8-68D3-1A7E035D1C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0" creationId="{6CE49A48-DA88-FED2-8195-828B60E102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1" creationId="{18C0CFC1-B149-9F71-99B6-043D07E5FCB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2" creationId="{4865A98E-289C-1F1B-F3C6-E1ECF4962C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3" creationId="{C89EB9E6-CD8E-84D6-6BD0-50141189AD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4" creationId="{22D49FD3-ACD7-930A-3362-48C116C2C3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5" creationId="{B6BC8DBA-ED00-EC50-498D-123982E890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6" creationId="{DA179E80-CDA3-9B54-8C82-2850D26C5F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7" creationId="{CB271FD0-15D5-AE6F-5FD9-60CCD90B0B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8" creationId="{2896E8CB-A9DB-A266-43B9-E487F32FF8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9" creationId="{F7FF028D-A25A-E62D-8A4E-F4A06B74AB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0" creationId="{8A89AF7B-7D16-4CD8-8484-8BEDCD0D36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1" creationId="{11C2BF07-A84E-F398-D423-9499D86AC1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2" creationId="{3DA57A03-21AC-9B08-232A-995B3208416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3" creationId="{18450305-B1E4-7058-59A9-64F6830CC1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4" creationId="{BA9E6343-B890-E966-21D6-D112A916D1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5" creationId="{18D5C203-1C04-EFC0-55D4-DC47D9ED69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6" creationId="{B39964EA-4B8E-CAC8-8C55-4D3B6A56C84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7" creationId="{591F47CD-D8CC-6CC2-8EFE-1D260BDCA7F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8" creationId="{F5C92E94-A3AC-8C67-CE6E-E55F0614ED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9" creationId="{3F7570E1-E9AE-C88F-9CDA-EAF4AECEE8A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0" creationId="{58EF999D-2E8A-73A6-552B-4EBAE7C2C7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1" creationId="{98EC1DB0-0C6F-37B0-70CF-B5623F6A81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2" creationId="{2F1F919D-6AEE-DCFF-7E4E-9322167983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3" creationId="{47907939-FFEA-38F4-20EC-60EA7C79EE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4" creationId="{F5ECA92E-2D4C-1994-B48B-3E6633DD91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5" creationId="{FB956462-7451-D958-6C5F-2159C5733C6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6" creationId="{290D326C-C3FD-156C-26FC-E20AAC106CF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7" creationId="{733CA7D2-A543-1043-39AC-BA93BEFE5E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8" creationId="{BFB8F3A8-6AA8-DC7F-54CA-5625842C17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9" creationId="{37DA6EC5-436D-BA6C-2FF9-638E227CD6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0" creationId="{889CE329-3869-B244-22A4-84A7521472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1" creationId="{119FC4BA-04AD-C467-E503-B22B5F134E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2" creationId="{06059079-B31D-2F5F-8F20-17166B0B0D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3" creationId="{14DA49C3-3443-C653-65F7-A17E5684B4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4" creationId="{2CC5645A-3097-6FD6-E2F4-B17D3D7DCA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5" creationId="{2DA9AD35-B599-0DEB-94F2-06D7F33B7F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6" creationId="{782E2E9F-5986-B29C-80DA-335E3DFB0F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7" creationId="{6843DE83-2423-280D-888C-644ACF5A48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8" creationId="{1C06491D-D3BD-83DF-0BDF-736462DDD2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9" creationId="{6D18404D-8F5E-EBB3-5759-A8754D5B8A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0" creationId="{BBE1B849-9A04-95E1-1497-D3E5749F97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1" creationId="{ADDF7CAA-459E-E577-74C2-004EF0E2BC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2" creationId="{C27960BD-DF65-C673-2202-03CF066F27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3" creationId="{5490286C-05F6-793C-6E90-ECAE6C4E36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4" creationId="{27793651-9DFC-2A45-7C11-9971A69085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5" creationId="{609F4918-579E-5F03-5952-D73EC55709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6" creationId="{3B2C2DF3-85E6-65D1-ED4E-8ADC05D334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7" creationId="{E5576229-B6D8-0C19-ADA5-53CBCAC1B5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8" creationId="{84897063-434F-C14F-F8BC-1013547433D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9" creationId="{C6A60295-7E8F-A45B-B5FB-908BD0177AC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0" creationId="{75E39E2A-EFE3-D0BE-FF7C-C24EEB87E6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1" creationId="{E36D510B-CAA8-11A6-5314-3A62F77E8C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2" creationId="{B239A50C-5801-ED4C-F56F-EC19CB0CA5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3" creationId="{CC1C0523-E60C-A6F5-A8A2-B71D012303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4" creationId="{0C9185CA-E16E-DAEC-FEA8-B5874923DD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5" creationId="{0BD97A6B-C5E5-2465-3166-9AEA1B4DF5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6" creationId="{81CA4C0E-3BDD-46B4-EC67-0EA9FC8C6D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7" creationId="{4F0E94C3-A4A3-75EA-FF13-99362413F2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8" creationId="{BF5C6FDD-B889-FB09-3632-F4FBFD546D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9" creationId="{EBA62A7F-AEAF-3B0F-1F37-8170481B7B0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0" creationId="{A6B53ECE-D425-ADF2-673A-96B79622EB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1" creationId="{4EEC42C0-1210-E82F-D3A4-36E8A41FF5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2" creationId="{59D555CA-9D61-12F6-33D2-6E224C2FA7B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3" creationId="{313E6C11-E6B6-80D5-E4B4-A82CB81B00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4" creationId="{54A30D6F-028A-D967-2176-DA85A0F579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5" creationId="{CE13BDB6-D251-8424-A14F-BEC84573EC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6" creationId="{CC731D96-BA4F-E949-653E-9DD87FDFB2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7" creationId="{75018833-742B-F337-A5FD-53D346A5EC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8" creationId="{FC1140BC-8122-80EF-4D03-EE71C36B89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9" creationId="{488564E0-9A74-C0E6-AF19-3FB506E012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0" creationId="{C55BC90F-2462-F744-92A3-1664805178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1" creationId="{96E7F771-8EF7-E782-6C5B-AF8F3FA22C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2" creationId="{37ED0835-CC41-3D81-AF55-654DE1D472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3" creationId="{E0B58D29-E231-42D2-A8E3-ED7DD5992C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4" creationId="{94EE3F70-EC42-396F-6C31-54E2A9F2BC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5" creationId="{852E40CA-893E-D9F0-C525-B34CD52C8FB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6" creationId="{0461A7B9-0C0D-870C-7EE1-C4557F1F5D7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7" creationId="{A953A19A-8F6F-9463-BD02-4BDEA9D13CD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8" creationId="{8F5F3B36-C55A-EAEE-38DB-F37057506C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9" creationId="{70DB2A80-FF3A-0AC8-5101-14BA3A1B76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0" creationId="{504A41F8-A30A-F096-C86A-F998C2B224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1" creationId="{FD084A5B-114C-2C94-CB86-E3B7B7463E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2" creationId="{27E417D4-9983-418E-B841-46465C0244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3" creationId="{5AC44502-8B7F-4633-5447-EDD426F016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4" creationId="{371D8878-73C0-C370-9778-24F87694A5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5" creationId="{C3609602-59C8-C8AF-8EDD-0C1A0C00A0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6" creationId="{41C4278F-500A-823C-B677-910C7F377B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7" creationId="{0A2570C5-E967-0460-24FE-6E2C0C03D3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8" creationId="{A0B31566-8645-EB6F-A04D-99123F28D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9" creationId="{84B60100-0947-F4FC-7EA2-40E24928D8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0" creationId="{915EAAA3-4FF1-07BC-DC18-21ED06230F7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1" creationId="{E37C7A27-7838-D23F-3F49-F030634FFE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2" creationId="{2B71DCD2-71EB-8F40-D959-E32EE8A011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3" creationId="{B04A22A0-2289-D28A-3528-0ACA88525F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4" creationId="{BC2E1CC9-40A6-92A4-86AD-16F13FD68A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5" creationId="{098928D0-AA7C-A068-7275-821A06629D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6" creationId="{603124F9-3490-028D-E151-70BAF8DF80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7" creationId="{C8AC652B-CC8B-CEA0-5134-D301035C66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8" creationId="{09C6F3C8-AC7C-078D-65AB-B7E476C625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9" creationId="{A24B9EC4-C500-3AFB-842F-B64C0DA952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0" creationId="{70669E6A-D115-4A50-CD2B-8E9613EB82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1" creationId="{D633391C-DB8C-72D2-99E5-52D67F8C141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2" creationId="{C2127C65-8008-85CD-2B35-53CC8623DC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3" creationId="{5FE1D041-F694-3891-A59D-8D517DFA1C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4" creationId="{621ADE26-ABA3-D12A-4241-65C2929AC9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5" creationId="{42CD6E32-EF10-F740-C4C2-D98A04AFD17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6" creationId="{9F81ABED-C5D6-B829-ABC4-48F9380BC0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7" creationId="{F271A19F-CF25-38FC-53CA-421A966440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8" creationId="{1577D7EF-4AFE-B150-7C3D-DCEC8EF489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9" creationId="{0D8512FA-8A85-0492-37DF-E03903EA99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0" creationId="{21B61D6C-1C64-47F9-91FA-3C4D4A598E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1" creationId="{B47E2633-85F3-C25A-8336-2939FEABD3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2" creationId="{BA4A8784-1791-3E53-8E16-E86C6EF2D8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3" creationId="{3B4BA315-66ED-214B-7C9E-10FEF149CA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4" creationId="{454A3D63-0034-02C2-9A87-9BA3D792CA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5" creationId="{892260B4-2E57-2339-0D55-5C0DB84795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6" creationId="{97966376-96B9-480E-84CB-562AFDCDF7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7" creationId="{B6D779AA-206D-EDE9-2E35-706F93B4C7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8" creationId="{89BD0960-2E6F-DB71-253B-90E874D715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9" creationId="{16C8F1E3-A67E-935F-9D41-75283AABC1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0" creationId="{C520733B-3297-6992-8D7E-2C3F9F082A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1" creationId="{2AB91E60-C729-A4CF-A8CE-38D3D1ADEE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2" creationId="{F256C01D-6CFB-A7BB-57B4-D8835FD71D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3" creationId="{D50BC8AA-5139-F3B2-A6C8-58C46B20E6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4" creationId="{6DAD899E-318A-019D-53F8-EB2CEC7632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5" creationId="{D1C7D04A-0A2C-E230-D826-4FD5201202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6" creationId="{8A398D4E-7C54-35D5-1892-05833A5990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7" creationId="{6EE4D8F1-1729-61F2-3B69-159A806956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8" creationId="{708CF9BD-F8C5-96BF-05AD-3712C09C95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9" creationId="{CB471C67-34C1-FEAB-9423-06856FE2A9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0" creationId="{CEB7B760-C60C-60BD-8EB3-E56DD10E59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1" creationId="{AB1B400B-B812-FAB9-702F-A6EE9C05BD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2" creationId="{BDABBC61-C01A-1416-B3FB-947E6A88F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3" creationId="{53E7E888-BA28-4E66-E81D-E19FA31C87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4" creationId="{74A5902B-E8F0-E9FF-5FE7-94B1143466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5" creationId="{D8D7B44E-F208-5627-FCC4-11B0463FAA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6" creationId="{89CDDF4F-1585-0766-E6EA-D7476953DB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7" creationId="{63709F15-E370-D00C-03B5-9062585D0F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8" creationId="{200CB5E5-80EC-2ACD-E619-B3C289743C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9" creationId="{6EC8A78A-CDCA-00F2-1C12-FB6BB8B486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0" creationId="{9ED2B224-162A-305A-B31D-C52C6D2B3A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1" creationId="{76B8DA28-1E35-2C69-AE5B-E91D1B6E5B4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2" creationId="{13657C37-081D-523F-152A-867923DFF9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3" creationId="{30E85F96-F89D-29EF-B67B-FDECD630AF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4" creationId="{9D6F4700-3D86-32E3-FA99-1080E9C7DBD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5" creationId="{5D25EAD8-A751-EBEC-2453-DF48F9D382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6" creationId="{BBEB568C-7332-896A-085D-27C21D7C66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7" creationId="{7142C15E-269D-7CDE-6B0F-D812FD3B2C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8" creationId="{B6DD9A3F-C8C2-E206-4F7D-7C8C4AF127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9" creationId="{43621B7B-66B4-0C4D-29EA-344AC8AE11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0" creationId="{9B21ACCC-F6E1-E585-DE6B-909857270F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1" creationId="{88418B9B-3DC5-26FB-D241-C2BFAB0463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2" creationId="{30840848-FF5F-2BCB-0D92-B3363EB60B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3" creationId="{2F21811B-BAB8-5D54-0D65-ACEFFC1EC3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4" creationId="{202A78C2-244E-CBAD-4879-8253EFAC870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5" creationId="{DAE40A78-5AB4-5479-332B-253BB01DC59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6" creationId="{4D709602-DB49-C744-D499-DEB18ABA444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7" creationId="{11BB9B64-E136-EE9D-29EA-0717E68BD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8" creationId="{A27A8966-C380-1AEF-1F3E-7221FEA1BF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9" creationId="{27EDA487-3AEC-8BB8-01B1-74D183F9AC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0" creationId="{E46EB942-8FAE-10C6-A2D6-1647A85C62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1" creationId="{8EFBCB00-44BB-7358-DCE7-82A00C9EEBB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2" creationId="{BF9A9757-E895-2B43-147C-1AE2CC6357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3" creationId="{604C1A3D-B87B-D3D2-A9BD-36256F4BFE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4" creationId="{CC1A3FC3-FC87-6E5F-F3FA-A430A912B7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5" creationId="{E5B6D36A-1763-4DD1-6305-FF157CDD2A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6" creationId="{88146206-1AEB-B162-8A55-450313CC89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7" creationId="{B1F8F886-AFD6-2570-5017-87EEFA7ED5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8" creationId="{015F6800-A7C3-8F1E-4893-83EEE95E73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9" creationId="{DBA57938-4D2D-5A92-9FAA-19443002C5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0" creationId="{7378111B-C559-0A29-94A4-51303EC4C8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1" creationId="{A21DE3C7-4C07-B461-FBBF-259C4D0B3D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2" creationId="{E9EFBCF1-F091-5980-ADD3-56C26B7DD6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3" creationId="{943818EC-B07B-A92B-56B6-30085E9E4D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4" creationId="{FC2E014E-D20D-5A1C-EDEC-09DD8BB3A2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5" creationId="{D8AB9E18-05A2-1794-CE12-B86A9DD6BC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6" creationId="{F5FCD82D-EBD3-F677-2238-8E19492DE3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7" creationId="{E0EFD3F6-DCF7-1A80-677E-5E33074A34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8" creationId="{E979B167-F854-4F0A-4AA7-5F82654D4C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9" creationId="{B86C53A8-9D99-54BE-ECDD-20B24DD74E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0" creationId="{C27A19AD-5C8E-06FF-FC0B-1249D5C2D6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1" creationId="{E6A000B9-1950-C250-F823-F1A9EAAFCA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2" creationId="{CF30AD31-0E84-C7FD-8E66-DA0E802818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3" creationId="{778981CA-426A-D139-F384-3A5AE32BCB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4" creationId="{F48BF61E-564B-C4B8-81CA-EF2A8B36AA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5" creationId="{A8805A2A-2106-D9F2-1823-3B14240E4B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6" creationId="{53A9EEBC-ADF5-9262-FEF0-0A3D171AB2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7" creationId="{1C737510-F2D1-EE26-6A74-876258B20D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8" creationId="{12F60143-244F-D70D-D7A5-7B384CFEA5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9" creationId="{0DA8933D-746B-A58E-13B8-87AEDCD3C5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0" creationId="{BC0ACCB5-3225-358F-8629-E7E366B1A1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1" creationId="{7338CCA2-8558-27CF-E193-30D41C110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2" creationId="{BB435042-925C-5377-DD7F-E68849B164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3" creationId="{E07B27B1-BCC4-E1B2-F4DB-2F9BDE00107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4" creationId="{1DD38870-551F-6AE1-A81C-464AFEC10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5" creationId="{017D520C-4CD6-4B4E-A939-5D80816114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6" creationId="{5869AC0F-4F68-C8CB-17D8-9CB0DC0716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7" creationId="{61A9B66C-DA7D-660F-B9DC-6AE8DF5DFA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8" creationId="{5588ECD4-04DA-414B-F479-5E7D046510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9" creationId="{C7C75CC5-FFDB-46D1-D0A8-718515A90F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0" creationId="{88845E61-F800-D775-F4C4-250245770F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1" creationId="{D82A5D14-B3A7-5103-AFBB-03503A2E51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2" creationId="{5B0B6EF4-2ED3-B7DC-564F-E59352730C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3" creationId="{B136089D-12B8-B233-D02E-E49A7CA832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4" creationId="{ED8E83C4-B796-B4D9-3FD7-29229C06DF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5" creationId="{8D7745FC-7FAD-1BCC-FEA5-893CDEC45A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6" creationId="{F53AE9C9-CBC5-7633-45F2-C9530E01DF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7" creationId="{5CFBC29C-674B-2BE7-8646-D3C0E82403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8" creationId="{BFB45998-F2AC-9B73-D040-7D64B17176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9" creationId="{5921A5DA-3B2F-3EFC-053A-2586944482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0" creationId="{E293E77F-A967-BECE-1E52-338D6B4A5FF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1" creationId="{83BFC1BE-55FC-C47F-6534-929BBEF437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2" creationId="{A78C24F2-DC29-E4A9-73C6-979FED49DE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3" creationId="{B507EE6D-C238-7975-8DD0-30E06E602F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4" creationId="{191A7A9F-EB83-EA69-A22D-079E764B28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5" creationId="{5B4D7A27-C0DF-A88D-5EA8-E6F6A09ACA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6" creationId="{1743FBC8-AB1B-A1C8-8956-F37C25F908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7" creationId="{59F9858F-D0DC-8816-3A32-46E2363F580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8" creationId="{00D6C6C7-8874-12C7-6CF6-FECE31E4039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9" creationId="{D05D84CE-959A-8D06-3C1B-F8C115AAB8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0" creationId="{10C15CED-D34D-605E-1EF3-B9156A2E6B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1" creationId="{4CF01346-C598-8177-CA8D-692E130F32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2" creationId="{2723C87E-A878-3671-A7C5-BD83A47BB6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3" creationId="{DEEE6579-12DC-DC01-D5E0-6C48437F81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4" creationId="{55D9668D-288A-5375-F3A3-E936B7A778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5" creationId="{9ACEEA0A-BB60-C008-9178-7E45347CA2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6" creationId="{23636809-7D6D-B202-9A9B-1DB27682C8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7" creationId="{E40BDB4B-DC97-C4F5-4441-E52A799179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8" creationId="{DEF3CD1E-7F49-1BE3-EF2C-9228117B8CF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9" creationId="{191EECB2-98D2-16FE-CFA5-D6188ECAA2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0" creationId="{F70B6DD2-089A-2700-5676-9B857C4FE2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1" creationId="{0B806C0D-8206-B814-D0E1-D0E9DF7796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2" creationId="{AEAAB8D4-73B2-2F9A-878A-F8CD70CF91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3" creationId="{63FF45FD-C1AD-8408-96C9-11ABC79F3C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4" creationId="{5192297A-EBB5-CA99-6CB0-5F65A257BC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5" creationId="{E992218C-2C7C-9569-6370-61AD3FA53A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6" creationId="{4ADD3D9C-D170-5CF5-F9F2-E0C8B5C41A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7" creationId="{5D26BA07-A080-6644-AD25-9211954022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8" creationId="{AFDB462C-ECDE-4D41-218E-4ECAFBD162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9" creationId="{B3F4C052-6C81-8A11-CD59-D6C35BE96D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0" creationId="{E32373E6-40A5-6EAB-2218-50878A6D51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1" creationId="{2989BB92-3418-B26F-0D8A-C22EB8892C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2" creationId="{52E2B3E2-DCF5-02E1-92F4-4D5574C932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3" creationId="{70511AF9-F18E-2AF1-2967-12790F6D5F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4" creationId="{9ED3DFB9-202A-06CA-7C9B-43F354E6DA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5" creationId="{09650D12-785A-DD64-E964-43893A2CCF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6" creationId="{517CE328-0C95-903E-39D4-5F78E6B190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7" creationId="{1C446B74-4287-FB92-C50F-DDD00A3908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8" creationId="{082ECFEC-9BFC-F9DA-2E50-528260777F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9" creationId="{5876C254-4817-9465-807F-33C4E7057C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0" creationId="{98D59BA2-1403-CE82-A6A2-ADDBB087EE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1" creationId="{14D329B4-8354-B449-44D8-440A71DE86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2" creationId="{9B357250-2B58-A553-5129-0AAC678302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3" creationId="{3C42EFAF-A96D-C5F5-6294-9A700063C2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4" creationId="{2E38703E-D41F-5B34-E20B-F3BC979404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5" creationId="{429B2A26-DEED-E7BF-B6F5-100D16B7BC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6" creationId="{15B56F8D-8090-45E3-0D3D-C21CA9B59F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7" creationId="{CC5E4F4C-FF8F-A04B-3738-94D610C58B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8" creationId="{2DFA7769-475C-AC80-E90F-61C1C4034E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9" creationId="{A39DA875-306C-B010-1E17-A461B23972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0" creationId="{39D7E317-8E21-3EFE-B59E-E8993BD147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1" creationId="{DE462E33-6C2C-6130-959C-CF3BA84F1F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2" creationId="{5DDFB957-ADAE-1FEE-E67D-97AEE5FE96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3" creationId="{80817281-1177-2B3A-D9AA-77AA28C4A5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4" creationId="{A18ECA04-E35F-A263-0589-02B023047C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5" creationId="{8008060C-46A0-DF3F-3C33-9909327C59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6" creationId="{8BC80917-58CF-9C00-0B42-4594F6DD87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7" creationId="{0B1A8E5F-DA23-9869-D600-190787B7EAD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8" creationId="{4F4E7398-E1B7-4579-A617-7FAE41744E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9" creationId="{9104AEEE-30A6-B52A-A2B2-464B292D7C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0" creationId="{598A5799-7049-5C1B-D3F8-2030BFDB17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1" creationId="{F01DAF3B-092C-AEE9-F795-DF5A9919CD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2" creationId="{8C48F508-AC67-ED18-872E-BBD133F0F0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3" creationId="{BB6E2515-8248-1255-11F0-4B17433805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4" creationId="{CFD233BD-5D70-25C6-268D-6D3A79C74E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5" creationId="{8B87740B-A4CD-3D7F-8723-BD15FBAB5C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6" creationId="{99961502-62A9-026F-B73C-9C40B55D21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7" creationId="{B50FC8FE-F814-DE04-B118-DF5FB86AAB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8" creationId="{12507E6A-30DB-8B50-63A4-3C5AB1CC38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9" creationId="{F690D3AB-F93C-638B-7E7E-6992E34A016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0" creationId="{89C95213-E005-2C90-DE3D-06DF6E7ED6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1" creationId="{57A3153B-0A11-C0DE-217D-34B670BCC3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2" creationId="{31919B63-7094-2762-4D43-DBDBFB8C59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3" creationId="{710685E2-FCA9-56BC-8E5A-8907A4A61F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4" creationId="{1F0851B9-9E71-5815-7B69-DC448AD5738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5" creationId="{6C4B21C9-06EA-9E5A-2D3E-05583B67A1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6" creationId="{CE4A632C-E8D9-C811-6032-F4A1D0A4D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7" creationId="{9BA69EDB-4ACB-9F8B-85A1-74A0D0AF49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8" creationId="{0080B266-5212-22F1-3974-942A0D42B0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9" creationId="{AA83AC84-F29F-E3E4-B210-705823602E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0" creationId="{E82320C0-2E23-D79B-C9DF-89F0FF81A3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1" creationId="{486C114E-3DF5-1554-E6C2-483CF5AFE2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2" creationId="{F5C6CAB1-7253-EFD0-5301-90BFD5E357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3" creationId="{1B5527B0-6655-DD76-B6D7-A0124949AE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4" creationId="{B5717D37-B705-C5AD-AFC2-21735655F3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5" creationId="{CC90D853-0A63-C8A7-E646-7B9BCB6400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6" creationId="{7B09CEDD-3E4A-B5CC-3584-F0CFBCAEE6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7" creationId="{1D76D0CA-C92F-9CEB-0BCD-C99E129895E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8" creationId="{672F6866-9D01-C3E2-2995-A9472F995A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9" creationId="{AE23379B-DDFD-E8E5-91C2-D6DA3F57DB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0" creationId="{95CE30FF-BA9F-5AB2-B21D-2040401315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1" creationId="{81F6A7BE-6BCC-888B-7D7B-2567141430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2" creationId="{BBA71E6F-839D-569C-C727-F573AE5E5D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3" creationId="{4904B5AA-3108-9B9C-39D8-0F5AB33F7E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4" creationId="{5361605A-2C33-65E1-1269-0C14F24DC9B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5" creationId="{171135C2-CDFA-2556-3E1F-26D101A5DC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6" creationId="{8D8D1D74-69EB-9313-8A78-849CCF06FA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7" creationId="{3F692977-C648-F3B7-FEEF-C8388B4DD0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8" creationId="{8E0525B6-2338-3ADB-42A9-215557AB55E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9" creationId="{C5E9F632-855B-1B22-1457-2E7FDBC8F8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0" creationId="{78E5C345-198D-4251-5CC9-91C3F3C70C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1" creationId="{CD2D8A7F-9F7D-6702-58F4-A418A20A5E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2" creationId="{8F81A991-E1FF-C3AF-5671-1F4DAAA198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3" creationId="{AA8727B9-D351-31F2-30F1-399F54D75B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4" creationId="{EC753CC3-FD91-2A7B-3352-60E6D2F2FE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5" creationId="{2A977431-12C5-DFD0-1FF9-A04B618A8C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6" creationId="{258FD575-C5B9-930D-1DE9-7F046E3BC7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7" creationId="{1D4AC878-641B-16D3-0B91-9F4236953A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8" creationId="{11D18142-12B8-D19E-D158-178749EE4CD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9" creationId="{F84DC4D2-C62F-3EB0-60A6-4D1AF788C3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0" creationId="{A69F8F1C-9540-3008-DA1D-B8AF95D27F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1" creationId="{AC078FAC-0B75-6DE9-B574-5A14339360B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2" creationId="{802B7689-BF0C-177F-C733-EB12FCBFC6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3" creationId="{749085F7-BFC6-631D-12B2-722C5DF784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4" creationId="{8B07C795-DFEE-E430-62B7-10BA452CD9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5" creationId="{190B0468-5AE0-8AA5-75F2-C11807AC0F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6" creationId="{EFDD2889-E09E-E1A7-8EBA-1C8F6FA4FC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7" creationId="{734790A9-BE04-7F2A-74A8-11A9CCE8A2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8" creationId="{17E5B771-120D-2CD5-BE4C-45EA03DC0A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9" creationId="{E67EF8E1-3F52-120E-F67E-FD92D1FB28C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0" creationId="{B2DF7AC1-6AA0-14E5-3A75-C112F3882E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1" creationId="{E58787C8-EE17-EB5A-065C-6B1C530196D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2" creationId="{68CC890E-5E60-0A67-D78D-E923E324A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3" creationId="{0D75C830-1BEE-9461-E219-D384CCBE66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4" creationId="{E35AF055-3A8D-CC80-F0B9-E703E1777F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5" creationId="{00DD33F7-BBED-6231-13E1-A0AE3318889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6" creationId="{13DC5AEA-99A5-9E8F-F582-175FFDC9C5B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7" creationId="{C7D7E414-4820-0920-48BB-EBA87E13AD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8" creationId="{EF87A488-F057-90B4-6C57-8744EC5447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9" creationId="{59FE6109-53A4-BCCC-9D15-C54DC4B0D7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0" creationId="{8610E256-96AE-5669-AAA8-C8D41F2B5C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1" creationId="{3C761A15-8B28-399D-CD09-CA311E3E0A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2" creationId="{8F1F518C-6656-6F90-C313-6D47783A4A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3" creationId="{7473D07D-7A32-C5BB-0F39-570A7586F3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4" creationId="{6C515F68-3F20-1CD4-E4B6-7DF30654D7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5" creationId="{2E6F47DC-8F96-FD44-94F3-DB421B9861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6" creationId="{6D31780C-AF6B-074F-293B-18C7BA6390C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7" creationId="{5E4D25C8-85BC-F5F1-FDD2-3E4C2BF99E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8" creationId="{DE537D27-B79C-DE3C-D7EE-4ED2474FF5D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9" creationId="{8FE43BB5-B7CE-72D8-67CC-E645160046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0" creationId="{A5E112CB-147B-0357-9869-FC4FAC9AFA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1" creationId="{B7B99F0C-403D-EE61-45C2-5139912807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2" creationId="{D2A472BD-9E5A-66A3-7C3F-A1AC45E89B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3" creationId="{A3C7B47D-2135-17DA-6638-8F258B0738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4" creationId="{BB29EF31-B2FF-55A7-11B5-9D0BCE8D35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5" creationId="{F3EC7891-EC6F-D960-A67E-C27F0A281D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6" creationId="{21E5BC20-69E0-B8B3-E32D-D019AEFB77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7" creationId="{F18E77A8-962B-B757-7769-9BFD263FCD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8" creationId="{B16B60D9-5892-7D0C-02AB-E311BEF440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9" creationId="{951945B9-CF4B-00EA-CAB0-39B3A1C5D7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0" creationId="{DAD92601-4CE3-236D-C4B0-DC913ED300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1" creationId="{96E64A02-8396-BA6D-FE40-4A33351E48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2" creationId="{4335851E-121E-7368-6B66-DE67D032077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3" creationId="{92E2BC04-0128-0F22-1269-CD6ABE5E02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4" creationId="{CC61E6C1-D7B9-68E0-9D1D-92EBF8A26C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5" creationId="{9A3CBC56-8A54-1655-1B62-48E5386EB2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6" creationId="{4ED5B14E-429D-FB5A-3DA8-D3A9C38C01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7" creationId="{9F3F123C-0B8F-B5C3-A79F-DB11D05C28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8" creationId="{1EE343F3-EA6F-FC6D-7325-7CCC9666DF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9" creationId="{13E9DAA7-1BC8-8908-1853-C80963194F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0" creationId="{97F34428-733A-5150-C2BC-673324AA10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1" creationId="{E698518E-B709-C698-B3C2-AA6AE7FF34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2" creationId="{DCDE542F-AEF0-4C83-748E-957213DB83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3" creationId="{C378F455-72EC-8133-89A2-EBA4D96B32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4" creationId="{092F6667-6841-E6EE-B165-3B4628DE54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5" creationId="{F2106DBC-91BC-0C4A-04B8-38E11E282A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6" creationId="{23C3A9AA-1B1C-A209-9C7D-378943C6B8D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7" creationId="{975E6E92-13B2-2DA3-4A89-12D915CDE7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8" creationId="{0F4435D9-C1A2-E99A-F042-F8E18317608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9" creationId="{657AE756-5EAA-49A2-060A-F50A9986E3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0" creationId="{E19050A0-D272-2517-1A53-C20AE20CC9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1" creationId="{1DC8D56F-E156-69D1-B428-B4B2843392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2" creationId="{3DB642D8-4A6B-6A68-E0EE-62F7C09BF38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3" creationId="{BD18F58A-E748-91EB-C274-7B8F277DEB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4" creationId="{38DDE37D-E140-6B3D-7EA3-9554E4A33F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5" creationId="{30F8F895-1D16-E8EA-F056-4D627A4473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6" creationId="{C3937077-4461-1228-48C7-86C0B77A4D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7" creationId="{955D720C-D165-F287-0C7E-D459A3DFAE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8" creationId="{5E2AF8AE-A47F-C3E3-E972-24E81718D6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9" creationId="{F6E93B62-26B5-B6AB-979E-70FFBA1DEA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0" creationId="{F7DF2CEA-8111-F757-DCD3-8AAFE1DBA4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1" creationId="{5BD70144-79CB-DCAA-C185-681A70024C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2" creationId="{CDF2706C-6635-A004-8FBF-80443562C9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3" creationId="{154C2D91-295F-EBFB-81B7-621BC0FF07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4" creationId="{E8B7A356-1BE3-B05A-6EE6-D3C33BCFD5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5" creationId="{3F7D2D1C-B14C-2F14-962D-A171B8350C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6" creationId="{A8B1B7C2-AA60-F708-530E-4F626E82E17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7" creationId="{EF259823-D27F-4077-4161-D630A97BCC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8" creationId="{3A49BD57-A0CD-7B67-A5BE-C3CED6CEDB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9" creationId="{7548D69E-1D76-F39B-D4F3-D0B8E0D7C7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0" creationId="{3B8BE1C0-C9D8-5E0A-6990-7CB0F834F7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1" creationId="{274A0D88-6E2F-F94B-4A8D-75C58FCAC1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2" creationId="{F0FEC6E2-38DE-FB15-9487-0AA94F5868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3" creationId="{5D5C72D7-CF95-7BE0-DB03-E61465E642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4" creationId="{00EA4A54-207C-C5D5-12B6-03B7D98CF7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5" creationId="{7BF48305-7D13-F633-9A3D-485CF73D78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6" creationId="{D574EC31-4DE6-EFC6-8870-CFF2BD0B48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7" creationId="{3A34D738-C1F1-C1AE-18A3-3BA7CA8751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8" creationId="{A2F1D071-04FE-2ED7-121D-8A1D76528E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9" creationId="{9A47D9F1-F07A-5E73-95EA-B08AD42367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0" creationId="{36644DA0-D31D-D770-6AFD-D016F050F6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1" creationId="{583A5FF3-928E-8AB1-BA37-00550F9D6A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2" creationId="{0B5B7C93-D460-6D2D-0E32-70BF6B0D3C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3" creationId="{83F85391-63E7-5785-8279-7F6D505A3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4" creationId="{B8C736BE-449A-CEDA-05B8-D03F92930F0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5" creationId="{A640AC7B-B214-C678-AB58-EF0EEDDC00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6" creationId="{85B6F0D8-4A33-9B5C-896E-DD479F00873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7" creationId="{1E44ADB9-DA6B-0EB4-3EA0-8449744AF5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8" creationId="{520E1023-C4CC-26C9-A1CD-985C0CC068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9" creationId="{A6FD1DF1-8BD2-D421-00D0-2AC8249BE4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0" creationId="{C516762E-98E0-5E02-8434-8F06A79F3B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1" creationId="{FE8F6C93-AF40-E0B3-2454-912B92293E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2" creationId="{EACCE164-7C4B-8788-A499-7CDD806B8B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3" creationId="{1887596C-6607-0E56-5056-E667371359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4" creationId="{B54453D0-B1A3-5EBC-0DB1-C0B4FA5686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5" creationId="{BC0C4279-B795-2BF7-57B0-AE63D5B517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6" creationId="{27254755-2FB0-5611-D32E-65363618AF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7" creationId="{8D0EA5CF-9FB9-7FD8-CC5D-38B83D4754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8" creationId="{C96A1194-0DD4-0A9B-FD72-1733730343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9" creationId="{00C93E91-C442-390F-8C4D-160108D8B0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0" creationId="{3CD3E9D6-B319-2627-77C0-52350E4038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1" creationId="{F1137D8F-4868-2D7C-55FF-4C2594EDA2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2" creationId="{7DD3ACFC-4D06-DB71-B5DC-81575D6873F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3" creationId="{2CD58E76-4BAC-373E-B8DA-5CA1890A31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4" creationId="{487D1DE2-8E75-5081-748E-E38493D270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5" creationId="{5F222CF9-B7E6-18E5-7D57-57F8B588CA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6" creationId="{5D594B1F-489C-6E91-5605-92C281D50FC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7" creationId="{2C0BE859-FECC-30E6-E701-B1E15345D9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8" creationId="{B7C913F6-C4CE-823A-679E-2ED0BB6F82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9" creationId="{E17BE327-8FBC-1268-9790-CB92DE623D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0" creationId="{53F82E29-9851-41D8-8FB5-67020AFD3B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1" creationId="{9ED593FB-7AA4-1342-C75A-53ED5FF81AF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2" creationId="{5988E41B-18C2-DD83-77A8-1F0DF22288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3" creationId="{0B8A2BFF-E312-D6C9-AC3B-F9E86B364B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4" creationId="{C0B31524-CFFE-EE30-BFBB-2A18F3330F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5" creationId="{95614955-FF53-7A95-4810-33F98659ED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6" creationId="{3F933A98-D520-3B89-D441-8F98A0B1EA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7" creationId="{7BC5239D-083E-3324-9982-21DED270F7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8" creationId="{8BC405F2-04AA-69C3-85E6-A8B5B4CC5F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9" creationId="{6F53B10D-7A74-0AEB-D997-C6480D67EC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0" creationId="{ABB58568-DCD6-9684-93B1-EB6DC1B722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1" creationId="{3348D1CC-BC46-38C3-FF16-52D62F8D34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2" creationId="{FD1129F6-8A7B-1387-9181-A703EED49A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3" creationId="{71CE57A0-0877-F5EF-4FEB-C5DEE2339B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4" creationId="{1A4AB3A5-E871-AC10-A1ED-9CA7486164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5" creationId="{C929358E-5D0E-D939-D590-CFC3719933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6" creationId="{B1EF1B24-2495-0726-23C2-1EE8EC9711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7" creationId="{75B4BE18-6560-6D9B-5E4F-FA3926C7C7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8" creationId="{D97EE7DC-5D86-D6B9-9D0A-5804360430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9" creationId="{AD6D5BCE-4C63-D3D2-206B-49F5CF0BDC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0" creationId="{D528F488-0BA9-3EC8-BF9A-AF7D88E5D8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1" creationId="{0D7AD7DD-C1E5-07EB-8E1C-770D31FB83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2" creationId="{34FCD4BF-CBCB-DF6B-636D-85C6C356A2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3" creationId="{9A59E912-CFCF-555F-EDA7-11BED8534B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4" creationId="{1E183F1E-1F02-538B-0E8F-A1FFB0A297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5" creationId="{40A1BD2B-C7B3-079D-8E17-896A747C19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6" creationId="{7249D165-012C-F7CF-79E1-9073DC77C88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7" creationId="{44A24C4D-4547-098C-9523-840846FF21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8" creationId="{5A542D0B-D229-56CC-0A07-11A82009F2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9" creationId="{D9C5296E-6733-AD5C-F1C4-0AD3E47855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0" creationId="{C12668F4-36B4-21B8-0FEE-E1B9F5D3B0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1" creationId="{CA86492B-C4F2-B685-6012-76FCCF4B9B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2" creationId="{6C4E9AA4-0E2B-BAD3-43F8-E5B9E0B480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3" creationId="{2D7FB8ED-88B7-A7FC-432B-98AA3D5ECA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4" creationId="{F0A1CBFB-36D6-10CA-BDB2-DD4004C9E0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5" creationId="{366B383A-2606-8207-3508-E7550B75A7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6" creationId="{F7C8FB30-95E4-DC7F-CB89-69A80DAEAC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7" creationId="{B5352B34-CF68-D9B1-710C-68B888674A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8" creationId="{8FB94337-E0AF-47A3-7A25-6D9B3A1076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9" creationId="{5042D574-F14F-3098-CA34-47A512F86A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0" creationId="{940DC5CC-E102-84F8-4FE8-981DBF182B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1" creationId="{44E71B56-CE15-9DCF-93F4-ADA569C3BB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2" creationId="{23E98CEB-6EB3-2369-1FCF-FFC180183B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3" creationId="{0B80CFD8-ED5E-7DDA-24C1-6393FE2ED3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4" creationId="{8915C736-F071-20E6-977C-EC9A50F06E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5" creationId="{F95B3A17-7AEE-98A9-EC18-90E7EB1EDB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6" creationId="{53A791F8-130E-27D4-DEC6-9110347685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7" creationId="{B9E98899-C71A-7044-229B-3829F7500C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8" creationId="{8D7E3E8F-F192-EF03-9480-C9960B5A10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9" creationId="{15F4A4DA-F4BF-69FE-8368-DC7C79E5CD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0" creationId="{20D702C9-A871-FEF0-3735-A86C0D3BC6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1" creationId="{8D8E2821-DCEB-C69C-0E41-DCBCD55217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2" creationId="{00CF215C-6719-1678-F0E1-0650DFE70D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3" creationId="{D9557C61-70B7-D7CF-E4C4-3FD32225D7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4" creationId="{F6972582-21A1-E539-DC55-50F50EF28B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5" creationId="{4B6BC761-E0C5-1716-D3C8-63D4AA3BF1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6" creationId="{2D6151CA-2857-8386-C550-05292CAB4A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7" creationId="{7E058EEB-27EF-2366-5ABA-B4D0255790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8" creationId="{80014D9D-C456-B534-A9CB-04F75894DE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9" creationId="{5D15F0E3-4F9E-B452-A3FB-2BD072B09F3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0" creationId="{49DA0BE4-0C81-F556-5A9D-DA84FDF04E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1" creationId="{A7E630A3-2374-322E-D07F-6D1F184E00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2" creationId="{B5D77E90-6C55-7303-0A41-12005AB006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3" creationId="{150D9B4F-02F1-DE19-11A0-9039ECA006C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4" creationId="{234EA355-A643-E495-8B4F-FC627D4919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5" creationId="{56774D5D-E48A-DE94-D082-A027BB8FB27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6" creationId="{1DF63227-506D-D754-E583-E7E9D24949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7" creationId="{6FF1AA1D-D5A1-72EE-2D96-D1F334C0EE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8" creationId="{CDE74E47-A672-8591-7E66-1BFD40B0E4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9" creationId="{BBAEFDC3-9AB0-76B8-5B4C-A7D3E7056B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0" creationId="{0C72FC7E-A083-FEBF-428D-39F17CA738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1" creationId="{EEC1E421-C39D-4783-672E-40EC9D9E6E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2" creationId="{A312FF48-40CF-08F4-03DF-740A90C059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3" creationId="{1D846361-364B-F60E-EF1B-91E5ADDCBA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4" creationId="{6B7EF0C5-A0C3-AEA7-C1A8-1E83F8D145F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5" creationId="{04CB7D98-7E7F-2DA8-B9FD-A3A20218C4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6" creationId="{751EBD6E-85E5-10DD-D8C1-74FD73C4AE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7" creationId="{D083C671-E317-C3E6-A981-0DBB4149BB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8" creationId="{221C0EDD-516E-5F3C-89F1-864BA0832B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9" creationId="{73902EAB-AB06-8A38-B17F-CA1DD1151E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0" creationId="{6987BE4C-C27F-F2E5-BF9D-2B13550D74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1" creationId="{A85E2202-1AC2-DBD3-91B8-A2156B3BF4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2" creationId="{16D1A55A-AFAC-4134-ABAF-179BF0C6FFB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3" creationId="{FCB9832D-0FAF-4EBB-B97C-9C53EBEE9F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4" creationId="{ECB7DED4-91B6-9471-D40A-9AE0F7994C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5" creationId="{386E90FF-1181-6DCB-2622-5672670A1D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6" creationId="{87DC123B-037A-ED92-4CCF-03F82E9C96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7" creationId="{D2C2CD44-5753-6DB7-CA42-D1E964A13CF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8" creationId="{AA82EB78-E2A7-DF38-6296-6529F332CC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9" creationId="{2BC5B3D6-C45F-D7F1-2712-0787813BD2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0" creationId="{7BA3139C-FCF3-4C34-9D71-A7E6277C35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1" creationId="{FEEEDD31-D81B-D7FF-C870-583688811C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2" creationId="{AF2527B7-620B-269D-4462-CC5199880E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3" creationId="{8DD66158-18BD-12CB-CA35-4FF1D11A60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4" creationId="{2D5609B7-3EF6-E138-096A-EF9E7CB027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5" creationId="{C64ADE67-5D09-DC92-41CD-B8A70291E5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6" creationId="{9244B2BA-8EDF-8B17-80DC-00C8A744D2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7" creationId="{6A6670CB-5A9A-722D-305E-1F5BDA7E50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8" creationId="{1772A614-2CB9-4412-FD2F-2080578A66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9" creationId="{AC78EE9B-370F-1F01-4FB8-79F2FD29BD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0" creationId="{A5BB7B3C-066B-A3C8-000F-107D022BC0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1" creationId="{688277A4-3F61-B669-D22C-84FC64E6C9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2" creationId="{E74EF194-5A84-FE59-B99D-6841F3E349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3" creationId="{C123BDAB-7FDF-08B4-8085-283A61C275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4" creationId="{B022EEC8-42CF-BD3A-EAAA-6DB5431219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5" creationId="{CF21BCE8-BEC6-ED7A-95B7-5E35D50D33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6" creationId="{F03B575F-72DF-042C-CD64-893DF58381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7" creationId="{C6C9D231-249A-F18C-E8F8-AE6620CEB2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8" creationId="{AA641DDE-01F2-DDED-028A-6D4DD67DF5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9" creationId="{EB68C0D0-9849-B10A-B1B1-ADBBFC4146CD}"/>
          </ac:spMkLst>
        </pc:spChg>
        <pc:grpChg chg="add mod">
          <ac:chgData name="NGUYEN PHAM ANH THU" userId="baf72463-252b-4d5f-a6ca-5a6327a9888d" providerId="ADAL" clId="{07FBBC81-DFB2-4DB4-93F7-B50B714C5AA6}" dt="2022-07-22T04:12:07.701" v="3810" actId="14861"/>
          <ac:grpSpMkLst>
            <pc:docMk/>
            <pc:sldMk cId="285689891" sldId="310"/>
            <ac:grpSpMk id="11" creationId="{D8CFA712-3256-39F1-0EF6-A1F44380A6DE}"/>
          </ac:grpSpMkLst>
        </pc:grpChg>
        <pc:grpChg chg="mod">
          <ac:chgData name="NGUYEN PHAM ANH THU" userId="baf72463-252b-4d5f-a6ca-5a6327a9888d" providerId="ADAL" clId="{07FBBC81-DFB2-4DB4-93F7-B50B714C5AA6}" dt="2022-07-22T04:07:46.038" v="3794"/>
          <ac:grpSpMkLst>
            <pc:docMk/>
            <pc:sldMk cId="285689891" sldId="310"/>
            <ac:grpSpMk id="12" creationId="{99D02536-77C8-FA46-C835-360C909D1796}"/>
          </ac:grpSpMkLst>
        </pc:grpChg>
        <pc:picChg chg="mod">
          <ac:chgData name="NGUYEN PHAM ANH THU" userId="baf72463-252b-4d5f-a6ca-5a6327a9888d" providerId="ADAL" clId="{07FBBC81-DFB2-4DB4-93F7-B50B714C5AA6}" dt="2022-07-22T04:12:32.967" v="3814" actId="1076"/>
          <ac:picMkLst>
            <pc:docMk/>
            <pc:sldMk cId="285689891" sldId="310"/>
            <ac:picMk id="6" creationId="{9E40EC49-DBC3-8E90-18B4-B57384CDA0F7}"/>
          </ac:picMkLst>
        </pc:picChg>
        <pc:picChg chg="mod">
          <ac:chgData name="NGUYEN PHAM ANH THU" userId="baf72463-252b-4d5f-a6ca-5a6327a9888d" providerId="ADAL" clId="{07FBBC81-DFB2-4DB4-93F7-B50B714C5AA6}" dt="2022-07-22T04:11:25.031" v="3803" actId="1076"/>
          <ac:picMkLst>
            <pc:docMk/>
            <pc:sldMk cId="285689891" sldId="310"/>
            <ac:picMk id="7" creationId="{B7245092-5BD2-28AC-9705-6E62FCD7AC65}"/>
          </ac:picMkLst>
        </pc:picChg>
        <pc:picChg chg="mod">
          <ac:chgData name="NGUYEN PHAM ANH THU" userId="baf72463-252b-4d5f-a6ca-5a6327a9888d" providerId="ADAL" clId="{07FBBC81-DFB2-4DB4-93F7-B50B714C5AA6}" dt="2022-07-22T04:11:21.676" v="3802" actId="1076"/>
          <ac:picMkLst>
            <pc:docMk/>
            <pc:sldMk cId="285689891" sldId="310"/>
            <ac:picMk id="8" creationId="{646E45F4-EBD5-EDDD-638E-390E1763D82B}"/>
          </ac:picMkLst>
        </pc:picChg>
        <pc:picChg chg="mod">
          <ac:chgData name="NGUYEN PHAM ANH THU" userId="baf72463-252b-4d5f-a6ca-5a6327a9888d" providerId="ADAL" clId="{07FBBC81-DFB2-4DB4-93F7-B50B714C5AA6}" dt="2022-07-22T04:11:19.897" v="3801" actId="1076"/>
          <ac:picMkLst>
            <pc:docMk/>
            <pc:sldMk cId="285689891" sldId="310"/>
            <ac:picMk id="9" creationId="{77AB8518-B3D4-DB02-0E40-43B98F354151}"/>
          </ac:picMkLst>
        </pc:picChg>
        <pc:picChg chg="add mod">
          <ac:chgData name="NGUYEN PHAM ANH THU" userId="baf72463-252b-4d5f-a6ca-5a6327a9888d" providerId="ADAL" clId="{07FBBC81-DFB2-4DB4-93F7-B50B714C5AA6}" dt="2022-07-22T04:12:07.701" v="3810" actId="14861"/>
          <ac:picMkLst>
            <pc:docMk/>
            <pc:sldMk cId="285689891" sldId="310"/>
            <ac:picMk id="10" creationId="{34EB0EE7-6005-9B82-BE1A-272B5650767F}"/>
          </ac:picMkLst>
        </pc:picChg>
      </pc:sldChg>
      <pc:sldChg chg="addSp modSp add mod modTransition modAnim">
        <pc:chgData name="NGUYEN PHAM ANH THU" userId="baf72463-252b-4d5f-a6ca-5a6327a9888d" providerId="ADAL" clId="{07FBBC81-DFB2-4DB4-93F7-B50B714C5AA6}" dt="2022-07-22T15:20:16.134" v="5372"/>
        <pc:sldMkLst>
          <pc:docMk/>
          <pc:sldMk cId="3777613799" sldId="311"/>
        </pc:sldMkLst>
        <pc:spChg chg="add mod">
          <ac:chgData name="NGUYEN PHAM ANH THU" userId="baf72463-252b-4d5f-a6ca-5a6327a9888d" providerId="ADAL" clId="{07FBBC81-DFB2-4DB4-93F7-B50B714C5AA6}" dt="2022-07-22T04:13:08.111" v="3864" actId="20577"/>
          <ac:spMkLst>
            <pc:docMk/>
            <pc:sldMk cId="3777613799" sldId="311"/>
            <ac:spMk id="970" creationId="{D1110536-4C12-C922-BA2B-6B44A68A24C1}"/>
          </ac:spMkLst>
        </pc:spChg>
      </pc:sldChg>
      <pc:sldChg chg="addSp delSp modSp add mod or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1007304577" sldId="312"/>
        </pc:sldMkLst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5" creationId="{28864C32-6DB1-E11E-1944-59E3B7E55A6F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8" creationId="{05218719-1B21-5B65-6A4C-53353D245E32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10" creationId="{0BD22398-557C-48B7-5F86-C51FBD3F3058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16" creationId="{3EA8358A-82C2-6C48-5B1F-BBF7B94AA99F}"/>
          </ac:spMkLst>
        </pc:spChg>
        <pc:spChg chg="add mod">
          <ac:chgData name="NGUYEN PHAM ANH THU" userId="baf72463-252b-4d5f-a6ca-5a6327a9888d" providerId="ADAL" clId="{07FBBC81-DFB2-4DB4-93F7-B50B714C5AA6}" dt="2022-07-22T04:56:32.987" v="4193" actId="1076"/>
          <ac:spMkLst>
            <pc:docMk/>
            <pc:sldMk cId="1007304577" sldId="312"/>
            <ac:spMk id="25" creationId="{9CC113A6-2351-C1EF-F134-090E696F76E7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0" creationId="{B9456215-090E-B644-1DFA-7365C7ABAD88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3" creationId="{6CEA4809-10CE-9327-622E-AC8E1A801FB7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4" creationId="{2C0E75E5-4866-A7E3-3FB2-B0D6EC45485B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5" creationId="{C9A7EC9B-8682-8737-AB93-0D088F8A59F4}"/>
          </ac:spMkLst>
        </pc:spChg>
        <pc:spChg chg="add mod">
          <ac:chgData name="NGUYEN PHAM ANH THU" userId="baf72463-252b-4d5f-a6ca-5a6327a9888d" providerId="ADAL" clId="{07FBBC81-DFB2-4DB4-93F7-B50B714C5AA6}" dt="2022-07-22T04:49:04.421" v="4028" actId="20577"/>
          <ac:spMkLst>
            <pc:docMk/>
            <pc:sldMk cId="1007304577" sldId="312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4:13:37.282" v="3868" actId="20577"/>
          <ac:spMkLst>
            <pc:docMk/>
            <pc:sldMk cId="1007304577" sldId="312"/>
            <ac:spMk id="45" creationId="{886C5D43-3F47-CF1C-8F4D-15235FFE75E6}"/>
          </ac:spMkLst>
        </pc:spChg>
        <pc:spChg chg="mod">
          <ac:chgData name="NGUYEN PHAM ANH THU" userId="baf72463-252b-4d5f-a6ca-5a6327a9888d" providerId="ADAL" clId="{07FBBC81-DFB2-4DB4-93F7-B50B714C5AA6}" dt="2022-07-22T04:14:20.977" v="3975" actId="114"/>
          <ac:spMkLst>
            <pc:docMk/>
            <pc:sldMk cId="1007304577" sldId="312"/>
            <ac:spMk id="46" creationId="{6331AEE4-81A9-433E-278B-3445CF8D2234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7" creationId="{B65C8F3B-F079-4B04-7E39-58E66D5DD0D0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8" creationId="{47FFF73B-8DC6-744C-9D73-64C33ACB4091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9" creationId="{439054CA-7FFF-9B65-7FC5-E302F67E494A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50" creationId="{9BA1B8CE-E760-CC8B-BDDE-CFB9E179C29A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51" creationId="{F35C71CC-87B2-55EC-0B4B-8B5574257AEC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52" creationId="{B0FA69D2-62C2-5989-92C3-61B1D064E0A8}"/>
          </ac:spMkLst>
        </pc:spChg>
        <pc:spChg chg="add mod">
          <ac:chgData name="NGUYEN PHAM ANH THU" userId="baf72463-252b-4d5f-a6ca-5a6327a9888d" providerId="ADAL" clId="{07FBBC81-DFB2-4DB4-93F7-B50B714C5AA6}" dt="2022-07-22T04:56:41.748" v="4197" actId="1076"/>
          <ac:spMkLst>
            <pc:docMk/>
            <pc:sldMk cId="1007304577" sldId="312"/>
            <ac:spMk id="53" creationId="{B358DB57-B08C-5B7C-38F0-E97D8835B4C7}"/>
          </ac:spMkLst>
        </pc:spChg>
        <pc:spChg chg="add mod">
          <ac:chgData name="NGUYEN PHAM ANH THU" userId="baf72463-252b-4d5f-a6ca-5a6327a9888d" providerId="ADAL" clId="{07FBBC81-DFB2-4DB4-93F7-B50B714C5AA6}" dt="2022-07-22T04:56:52.876" v="4200" actId="1076"/>
          <ac:spMkLst>
            <pc:docMk/>
            <pc:sldMk cId="1007304577" sldId="312"/>
            <ac:spMk id="54" creationId="{81323B97-032D-2DF5-152F-9DC564E9F99F}"/>
          </ac:spMkLst>
        </pc:spChg>
        <pc:grpChg chg="add mod">
          <ac:chgData name="NGUYEN PHAM ANH THU" userId="baf72463-252b-4d5f-a6ca-5a6327a9888d" providerId="ADAL" clId="{07FBBC81-DFB2-4DB4-93F7-B50B714C5AA6}" dt="2022-07-22T04:50:58.108" v="4049" actId="1076"/>
          <ac:grpSpMkLst>
            <pc:docMk/>
            <pc:sldMk cId="1007304577" sldId="312"/>
            <ac:grpSpMk id="7" creationId="{33167B40-176B-7D7E-C0CF-F08DCC78A285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9" creationId="{6BBDDF3A-E488-F2FB-53DA-1889C7038217}"/>
          </ac:grpSpMkLst>
        </pc:grpChg>
        <pc:grpChg chg="add mod">
          <ac:chgData name="NGUYEN PHAM ANH THU" userId="baf72463-252b-4d5f-a6ca-5a6327a9888d" providerId="ADAL" clId="{07FBBC81-DFB2-4DB4-93F7-B50B714C5AA6}" dt="2022-07-22T04:56:02.148" v="4182" actId="1076"/>
          <ac:grpSpMkLst>
            <pc:docMk/>
            <pc:sldMk cId="1007304577" sldId="312"/>
            <ac:grpSpMk id="15" creationId="{D6FC550A-6174-B854-55C9-8D033D57E85E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18" creationId="{DD91B922-5C8B-16F8-B405-B257BD712CE5}"/>
          </ac:grpSpMkLst>
        </pc:grpChg>
        <pc:grpChg chg="add mod">
          <ac:chgData name="NGUYEN PHAM ANH THU" userId="baf72463-252b-4d5f-a6ca-5a6327a9888d" providerId="ADAL" clId="{07FBBC81-DFB2-4DB4-93F7-B50B714C5AA6}" dt="2022-07-22T04:55:38.284" v="4181" actId="1076"/>
          <ac:grpSpMkLst>
            <pc:docMk/>
            <pc:sldMk cId="1007304577" sldId="312"/>
            <ac:grpSpMk id="20" creationId="{552EBC4F-E12F-7195-7B35-85C1C7E1D6F1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22" creationId="{468D3259-0D01-73CD-F2D4-C20252D11C65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44" creationId="{D9976A28-4CBA-CFF1-11B9-533C3E443C6B}"/>
          </ac:grpSpMkLst>
        </pc:grpChg>
        <pc:cxnChg chg="add mod">
          <ac:chgData name="NGUYEN PHAM ANH THU" userId="baf72463-252b-4d5f-a6ca-5a6327a9888d" providerId="ADAL" clId="{07FBBC81-DFB2-4DB4-93F7-B50B714C5AA6}" dt="2022-07-22T04:54:41.928" v="4167" actId="164"/>
          <ac:cxnSpMkLst>
            <pc:docMk/>
            <pc:sldMk cId="1007304577" sldId="312"/>
            <ac:cxnSpMk id="13" creationId="{C051384B-0124-A4BB-1AB1-FDEF64EB6E0E}"/>
          </ac:cxnSpMkLst>
        </pc:cxnChg>
        <pc:cxnChg chg="mod">
          <ac:chgData name="NGUYEN PHAM ANH THU" userId="baf72463-252b-4d5f-a6ca-5a6327a9888d" providerId="ADAL" clId="{07FBBC81-DFB2-4DB4-93F7-B50B714C5AA6}" dt="2022-07-22T04:14:25.789" v="3976" actId="478"/>
          <ac:cxnSpMkLst>
            <pc:docMk/>
            <pc:sldMk cId="1007304577" sldId="312"/>
            <ac:cxnSpMk id="32" creationId="{7E567801-EB73-AC22-1436-5F5DEA2E730F}"/>
          </ac:cxnSpMkLst>
        </pc:cxn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3919386685" sldId="313"/>
        </pc:sldMkLst>
        <pc:spChg chg="mod">
          <ac:chgData name="NGUYEN PHAM ANH THU" userId="baf72463-252b-4d5f-a6ca-5a6327a9888d" providerId="ADAL" clId="{07FBBC81-DFB2-4DB4-93F7-B50B714C5AA6}" dt="2022-07-22T04:58:54.594" v="4245" actId="1076"/>
          <ac:spMkLst>
            <pc:docMk/>
            <pc:sldMk cId="3919386685" sldId="313"/>
            <ac:spMk id="25" creationId="{9CC113A6-2351-C1EF-F134-090E696F76E7}"/>
          </ac:spMkLst>
        </pc:spChg>
        <pc:spChg chg="add mod">
          <ac:chgData name="NGUYEN PHAM ANH THU" userId="baf72463-252b-4d5f-a6ca-5a6327a9888d" providerId="ADAL" clId="{07FBBC81-DFB2-4DB4-93F7-B50B714C5AA6}" dt="2022-07-22T04:59:46.917" v="4285" actId="20577"/>
          <ac:spMkLst>
            <pc:docMk/>
            <pc:sldMk cId="3919386685" sldId="313"/>
            <ac:spMk id="29" creationId="{9EA45FE9-7460-750D-D942-F209FC4B55D1}"/>
          </ac:spMkLst>
        </pc:spChg>
        <pc:spChg chg="add mod">
          <ac:chgData name="NGUYEN PHAM ANH THU" userId="baf72463-252b-4d5f-a6ca-5a6327a9888d" providerId="ADAL" clId="{07FBBC81-DFB2-4DB4-93F7-B50B714C5AA6}" dt="2022-07-22T05:00:21.644" v="4327" actId="14100"/>
          <ac:spMkLst>
            <pc:docMk/>
            <pc:sldMk cId="3919386685" sldId="313"/>
            <ac:spMk id="30" creationId="{71578064-E700-536D-C3B3-E7F35EE80F63}"/>
          </ac:spMkLst>
        </pc:spChg>
        <pc:spChg chg="mod">
          <ac:chgData name="NGUYEN PHAM ANH THU" userId="baf72463-252b-4d5f-a6ca-5a6327a9888d" providerId="ADAL" clId="{07FBBC81-DFB2-4DB4-93F7-B50B714C5AA6}" dt="2022-07-22T04:58:48.476" v="4244" actId="1076"/>
          <ac:spMkLst>
            <pc:docMk/>
            <pc:sldMk cId="3919386685" sldId="313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4:59:26.012" v="4279" actId="1035"/>
          <ac:spMkLst>
            <pc:docMk/>
            <pc:sldMk cId="3919386685" sldId="313"/>
            <ac:spMk id="53" creationId="{B358DB57-B08C-5B7C-38F0-E97D8835B4C7}"/>
          </ac:spMkLst>
        </pc:spChg>
        <pc:spChg chg="mod">
          <ac:chgData name="NGUYEN PHAM ANH THU" userId="baf72463-252b-4d5f-a6ca-5a6327a9888d" providerId="ADAL" clId="{07FBBC81-DFB2-4DB4-93F7-B50B714C5AA6}" dt="2022-07-22T04:59:26.012" v="4279" actId="1035"/>
          <ac:spMkLst>
            <pc:docMk/>
            <pc:sldMk cId="3919386685" sldId="313"/>
            <ac:spMk id="54" creationId="{81323B97-032D-2DF5-152F-9DC564E9F99F}"/>
          </ac:spMkLst>
        </pc:spChg>
        <pc:grpChg chg="mod">
          <ac:chgData name="NGUYEN PHAM ANH THU" userId="baf72463-252b-4d5f-a6ca-5a6327a9888d" providerId="ADAL" clId="{07FBBC81-DFB2-4DB4-93F7-B50B714C5AA6}" dt="2022-07-22T04:58:54.594" v="4245" actId="1076"/>
          <ac:grpSpMkLst>
            <pc:docMk/>
            <pc:sldMk cId="3919386685" sldId="313"/>
            <ac:grpSpMk id="7" creationId="{33167B40-176B-7D7E-C0CF-F08DCC78A285}"/>
          </ac:grpSpMkLst>
        </pc:grpChg>
        <pc:grpChg chg="mod">
          <ac:chgData name="NGUYEN PHAM ANH THU" userId="baf72463-252b-4d5f-a6ca-5a6327a9888d" providerId="ADAL" clId="{07FBBC81-DFB2-4DB4-93F7-B50B714C5AA6}" dt="2022-07-22T04:59:26.012" v="4279" actId="1035"/>
          <ac:grpSpMkLst>
            <pc:docMk/>
            <pc:sldMk cId="3919386685" sldId="313"/>
            <ac:grpSpMk id="15" creationId="{D6FC550A-6174-B854-55C9-8D033D57E85E}"/>
          </ac:grpSpMkLst>
        </pc:grpChg>
        <pc:grpChg chg="mod">
          <ac:chgData name="NGUYEN PHAM ANH THU" userId="baf72463-252b-4d5f-a6ca-5a6327a9888d" providerId="ADAL" clId="{07FBBC81-DFB2-4DB4-93F7-B50B714C5AA6}" dt="2022-07-22T04:59:26.012" v="4279" actId="1035"/>
          <ac:grpSpMkLst>
            <pc:docMk/>
            <pc:sldMk cId="3919386685" sldId="313"/>
            <ac:grpSpMk id="20" creationId="{552EBC4F-E12F-7195-7B35-85C1C7E1D6F1}"/>
          </ac:grpSpMkLst>
        </pc:grpChg>
        <pc:grpChg chg="del">
          <ac:chgData name="NGUYEN PHAM ANH THU" userId="baf72463-252b-4d5f-a6ca-5a6327a9888d" providerId="ADAL" clId="{07FBBC81-DFB2-4DB4-93F7-B50B714C5AA6}" dt="2022-07-22T04:57:49.291" v="4206" actId="478"/>
          <ac:grpSpMkLst>
            <pc:docMk/>
            <pc:sldMk cId="3919386685" sldId="313"/>
            <ac:grpSpMk id="36" creationId="{DC20011E-608C-37C6-F7EC-5DBC9A502ACE}"/>
          </ac:grpSpMkLst>
        </pc:grpChg>
      </pc:sldChg>
      <pc:sldChg chg="addSp delSp modSp add mod ord modTransition modAnim">
        <pc:chgData name="NGUYEN PHAM ANH THU" userId="baf72463-252b-4d5f-a6ca-5a6327a9888d" providerId="ADAL" clId="{07FBBC81-DFB2-4DB4-93F7-B50B714C5AA6}" dt="2022-07-22T15:16:08.116" v="5350"/>
        <pc:sldMkLst>
          <pc:docMk/>
          <pc:sldMk cId="976808202" sldId="314"/>
        </pc:sldMkLst>
        <pc:spChg chg="add del mod">
          <ac:chgData name="NGUYEN PHAM ANH THU" userId="baf72463-252b-4d5f-a6ca-5a6327a9888d" providerId="ADAL" clId="{07FBBC81-DFB2-4DB4-93F7-B50B714C5AA6}" dt="2022-07-22T06:37:25.192" v="4882" actId="478"/>
          <ac:spMkLst>
            <pc:docMk/>
            <pc:sldMk cId="976808202" sldId="314"/>
            <ac:spMk id="180" creationId="{3D53B540-C0A9-B2ED-B1E3-F510E19D1821}"/>
          </ac:spMkLst>
        </pc:spChg>
        <pc:spChg chg="del">
          <ac:chgData name="NGUYEN PHAM ANH THU" userId="baf72463-252b-4d5f-a6ca-5a6327a9888d" providerId="ADAL" clId="{07FBBC81-DFB2-4DB4-93F7-B50B714C5AA6}" dt="2022-07-22T05:23:19.234" v="4340" actId="478"/>
          <ac:spMkLst>
            <pc:docMk/>
            <pc:sldMk cId="976808202" sldId="314"/>
            <ac:spMk id="970" creationId="{D1110536-4C12-C922-BA2B-6B44A68A24C1}"/>
          </ac:spMkLst>
        </pc:spChg>
        <pc:spChg chg="add del mod">
          <ac:chgData name="NGUYEN PHAM ANH THU" userId="baf72463-252b-4d5f-a6ca-5a6327a9888d" providerId="ADAL" clId="{07FBBC81-DFB2-4DB4-93F7-B50B714C5AA6}" dt="2022-07-22T05:23:54.612" v="4342" actId="478"/>
          <ac:spMkLst>
            <pc:docMk/>
            <pc:sldMk cId="976808202" sldId="314"/>
            <ac:spMk id="971" creationId="{644F7EDE-2BFB-08C7-A0BD-E57334E0038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2" creationId="{BECE3EA5-24C5-D9BF-1187-5A603C6CA6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3" creationId="{D6B054F0-D2D7-86F3-4DC1-C78EAA2F671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4" creationId="{1EA95820-CC9E-78D4-9F0F-83C08D93EA6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5" creationId="{55FF22D6-42AD-555E-C647-BF7F4879796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6" creationId="{86C0FE78-9135-7672-6F82-1B2A888DFB9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7" creationId="{13965C5B-5803-C845-8B17-AB9A91BA666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8" creationId="{E9D73623-8728-DD47-5BF4-3655359A8B5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9" creationId="{49499E08-A3FC-7EA2-859F-102C445A87B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0" creationId="{A5279BDA-97D2-FB28-B0E2-EAE2670183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1" creationId="{BE81C57A-88F1-E329-2500-D19720EB402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2" creationId="{D9DFB57C-BA86-C02D-4A08-360D8CA2940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3" creationId="{6468E459-A5B0-678E-B0EB-E8D7677E39F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4" creationId="{2DDDB1DF-6FD1-3650-B062-D0BE59030FC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5" creationId="{6B8CC4D7-88A5-F301-7601-D1BFB58CDA4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6" creationId="{22311111-7BC4-14F6-EEB1-73130CF21A7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7" creationId="{FD5A9D24-9ADA-B2F0-0C33-1C37E7D5516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8" creationId="{8F7A8186-873A-0E61-0F70-B9362862723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9" creationId="{849C8268-1D2D-5A4E-62C5-A00AFA9679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0" creationId="{EAFDDF9A-2614-8CC6-42F5-1EE7DD72BBF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1" creationId="{91E54F52-1523-2F70-7FAE-FB1EEE3675F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2" creationId="{DD49F0BB-6D53-9D49-1DA4-C1322733CE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3" creationId="{A3E78B52-ACB3-8FEC-1B21-D3EC06A53CE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4" creationId="{B4D8FDB0-D9A0-CCBF-E755-B50551F2163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5" creationId="{8843F4BA-04DB-7FE5-3799-0A0489A4A03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6" creationId="{95E0F4AD-F76E-9507-B1CE-4339C9C38B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7" creationId="{3C33CBA6-4E19-E910-D34B-961F3F2AA20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8" creationId="{9223418D-EEBD-31EA-D5DB-1A433CF99B0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9" creationId="{DBF05470-A89A-666D-01C4-83460197CB4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0" creationId="{9B5A784A-34D6-75B7-F9F4-86D0DB48568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1" creationId="{116B1ECF-511F-3891-0B75-EE84C61D08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2" creationId="{EEBCD924-93A6-8414-A8B3-C14C1FC5B64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3" creationId="{B808815F-F062-C1D5-171D-B0A887F93BF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4" creationId="{504D09C4-7EFF-5DF4-F1CA-7148747614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5" creationId="{6222AABF-9F6C-C516-09C6-4C3F2EAD12C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6" creationId="{F6CDEA9A-CC9E-970F-9094-E084CACDE32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7" creationId="{2ADBE716-CE30-735F-B787-791AFD0844F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8" creationId="{6C8D1DCE-4868-DE8B-9C31-BADA4C25BE3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9" creationId="{CA172C84-EE31-A30C-0233-2053D3D3E3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0" creationId="{CF04B04E-F615-6A87-03D1-A6D3DB958F0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1" creationId="{74AB38AE-069A-85FB-061F-BC5C2EE385B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2" creationId="{9FF9691C-AD00-47EC-BC63-66B996554E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3" creationId="{DF809568-F950-F486-A48D-5554AD061B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4" creationId="{6E29D6F4-CC75-B843-6765-E67DDC277C9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5" creationId="{8E597777-6978-C734-B807-D8442EE21D2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6" creationId="{08691990-2E47-93E0-B466-7D9EBCA7647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7" creationId="{4C0FD1DC-6933-8D98-5B45-70D29B7C127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8" creationId="{1CFFB355-C962-96F3-CE2E-F24651EEFC0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9" creationId="{35D8ED74-82A9-20A4-4572-BD6923F4537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0" creationId="{52E518DA-A5A1-C846-0F56-AC07487209C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1" creationId="{2E2ADB08-7BCD-B4E5-4D55-E25A879EE21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2" creationId="{D1D348B6-099A-A844-5ECA-BFC18B8AFE8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3" creationId="{D894DCCA-D399-0148-2A16-C3FC96943C4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4" creationId="{F633F991-5C76-BC96-6ECE-E3E236E6CA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5" creationId="{D3487BD8-8892-5D87-E993-F0F77A1C0AB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6" creationId="{8863FD5D-13C3-1F97-1962-0DA603F0ADB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7" creationId="{72FC79D3-0B17-C36C-4E4C-0B234B2EB58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8" creationId="{EDD74583-F6EE-CC83-77CE-7D109E0E7F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9" creationId="{F883424D-01F7-3DCA-5DEB-8FBDDB44B8A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0" creationId="{9B7158DE-05A0-76E3-7089-A920CA3D9CC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1" creationId="{7A75B30D-EA67-C9E6-43B5-01D10D85841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2" creationId="{DE87FFC7-573C-F765-E094-0899020AF06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3" creationId="{C7589595-E807-8A5B-3FD6-B41C5FB49B3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4" creationId="{8E407351-7AAE-57C7-DACD-4723AE9792B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5" creationId="{E16B59D7-8AD8-3EAD-7973-4A7548F53D0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6" creationId="{9BF0F2BB-1047-43B2-B178-29A9F75229E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7" creationId="{1DD6A764-85A5-1A30-33FF-7E54466A3A6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8" creationId="{2270CC2E-C238-AD6C-CFE0-9CCB23C3E39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9" creationId="{BC433DC3-1A2D-426C-2F84-B56BC7BB0B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0" creationId="{CE3C9967-2085-945D-2FBB-77555C8ED57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1" creationId="{E4E5EC99-6FFC-0B91-AA27-2BA6D3345D2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2" creationId="{C79DA96B-5666-14A8-388A-B8E231BD265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3" creationId="{A4959B50-2C6E-122C-9A9E-A94D1A93914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4" creationId="{71396C45-AC41-50DB-1FB2-10773CACA7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5" creationId="{4B226855-39E6-394E-CFC7-12461AA6D24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6" creationId="{2D18C5F6-6D2B-8311-E68B-94E30B70832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7" creationId="{90BF9FB0-E64A-1805-14D8-28BF0707C9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8" creationId="{2D323057-712C-3E4C-211F-7F41C98E5DA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9" creationId="{31496A70-EEC1-E498-41C9-FABA7E9981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0" creationId="{2CA15DC1-78D6-A981-CECF-D296D4C5A4E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1" creationId="{E5C1625A-A32C-8C54-4CAE-5357F636BDE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2" creationId="{A85598A1-BF3E-A72F-C9D3-D0C437BE555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3" creationId="{4F24A6D5-65E0-1888-8698-3805D17ADD2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4" creationId="{F9DDAD2B-0208-8108-D009-7209EB7F7A6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5" creationId="{FC37CE9C-CC55-53DE-6DB6-5DD9F35BCF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6" creationId="{C14D1DC9-D43B-F16E-652E-A2C10684916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7" creationId="{3B1E03F7-ECC8-C1CE-2AF0-730D7924F0C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8" creationId="{52B130ED-8BCE-336D-546A-0983A23FE2B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9" creationId="{4910B689-9CB7-83C8-3CF0-B3D5279DAF6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0" creationId="{8F0078CA-2AB5-3504-4449-312CEC1A8AE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1" creationId="{C4CF2C19-1A8E-F4A1-2F8C-FBFE5425ADE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2" creationId="{7C64D338-AB9B-DD11-FA95-D3670FF0B4C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3" creationId="{284B6A2D-6159-C79A-30D6-05000D94B02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4" creationId="{BF1830D7-59CF-11F2-F254-45A2D88C683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5" creationId="{6206AC76-BE56-E63F-1E6D-2A640EA182B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6" creationId="{2B2748C2-153A-FEC3-02BF-09B0EAE0658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7" creationId="{34617C8A-FB4B-5809-B21B-88D0809C63C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8" creationId="{6E7D0389-B634-555D-C688-12828DD2D0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9" creationId="{04B5FBDA-031C-EE55-5AD1-53C2D42E7DF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0" creationId="{17161CE6-23D0-6959-B81D-3517E13D7A9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1" creationId="{FB3BC376-F25C-17CF-E1BA-4F318C11749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2" creationId="{666A4C8C-3959-5352-93D8-F67E0F7AD55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3" creationId="{FB9B1F25-A749-74DE-F419-1B35BD7775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3" creationId="{77202723-FFEA-E148-ED65-A5904E75064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4" creationId="{201BE34D-A44B-6663-8F2E-1FA19DAF98F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5" creationId="{9F589D39-ED9D-EE81-6D2B-235A7D6845A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6" creationId="{BD67F045-50E7-74A2-7C54-0C749F8F9D7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7" creationId="{6C847013-B959-95E6-A1C9-4AA52802E4B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8" creationId="{558FB9EC-F679-5355-1C81-C4E4801B1F4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9" creationId="{CD7F1920-4884-D6F2-FB4D-DAB36492379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0" creationId="{E2B1846B-76AE-C268-B094-369EAEE951A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1" creationId="{CCB2ED5F-2DF9-791D-1AFD-A201FFE07F0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2" creationId="{F8CB6C90-1E6A-40A3-8A55-4CA300DABE5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3" creationId="{3E441EA3-B4D9-BD60-A647-C174A9FA6B6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4" creationId="{7B340FF4-465D-04F1-341A-99F0D0A3094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5" creationId="{FE142C0F-9A16-7052-116B-E68C8505753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6" creationId="{812C6094-9DAB-323C-B6E7-4302576D2EE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7" creationId="{264E6C0D-FE89-1F65-F1E3-21D76A53D3F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8" creationId="{FE306231-F393-A303-A330-D75A10FEF03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9" creationId="{1447ADED-AD53-2D2C-5465-86DD19773C1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0" creationId="{C44D075F-123D-26B9-B0EA-FA7036C3C70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1" creationId="{C1B129C3-A354-70D8-508C-180A8DDCF81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2" creationId="{4C4E67C0-860E-6A16-7C7F-AF5AD82907A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3" creationId="{F5F6BFFB-99B5-AD3C-B838-56888F5F86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4" creationId="{2CF9F78F-37C0-659B-75CC-F9A9E726936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5" creationId="{CDEA7B2D-AEE4-3011-2DC4-7714CCEFBD9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6" creationId="{1FC5C340-6658-D6E2-34F5-D4CEEFBC087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7" creationId="{A2E478A4-6460-861B-778B-774CD138DBD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8" creationId="{34ED53F4-98D0-4DFB-43C5-411BF348E19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9" creationId="{5E14126A-38CF-D4A7-19E8-AD5032F180B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0" creationId="{060D3B84-9142-1E44-5F02-5C6D08955BB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1" creationId="{1F11686F-A758-ADB4-3258-CE3AA09AEB0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2" creationId="{59E0E0C0-5381-5185-CDD0-3E7C07D50B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3" creationId="{111DE5BE-21EC-4DA6-6396-A58E17B54A9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4" creationId="{594ADE2A-1313-14EA-6C42-A22BEA8EFC6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5" creationId="{6755C2E5-2218-990D-E812-777EC677098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6" creationId="{7BF5331D-B20B-8D5D-1AD4-27B9751B972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7" creationId="{7AADA2C0-0ABD-4488-449E-A45C3AB797F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8" creationId="{C57361ED-4615-DC3F-1AD5-BBD695851A9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9" creationId="{C34441F9-A566-0FFD-E9DC-5B76FCF7BCE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40" creationId="{6EED5BF3-7B12-4A5C-106C-535BA23A12B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41" creationId="{5F1448F4-9A77-0C78-4D1B-0DAC65D00D2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2" creationId="{7273A82C-8A79-6559-07D8-3550100221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3" creationId="{43DEF72D-3E81-8A7F-F5FD-5191B312D09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4" creationId="{A351AEFB-44B3-4766-EA5F-03C2824DC50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5" creationId="{743CBD32-2AA4-128A-C455-58FC212EEFA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6" creationId="{8DE46192-3DAB-99C8-389F-B9A4C6B0341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7" creationId="{D12F4215-C8CA-C8B8-B2C9-B42A202DCA5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8" creationId="{6D036225-5C7C-A6C6-8EE3-AC3C32D3E47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9" creationId="{9C250260-CBC8-1B26-1EFF-10506E56F5F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0" creationId="{0D1D1936-4ABB-9518-6C29-F7E348E1EFE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1" creationId="{1C635762-6A7D-FF32-C282-6C08C76634F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2" creationId="{0FBF7A88-D7EC-DB65-07A1-DF8A173A08E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3" creationId="{E3612267-3A2A-5D4B-1214-982AE0090F3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4" creationId="{44C7E598-95B1-DD65-0549-BD8BACF1D07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5" creationId="{A832DDBF-0FB0-4654-0BD1-1C6C72FC8C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6" creationId="{C9F3FF6C-5779-16B7-34E1-A5E9B9ED4EB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7" creationId="{8136AE4A-C208-037D-6187-9DF238B3B4E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8" creationId="{BD20BB36-9B5F-1F4B-7F22-A921B11717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9" creationId="{204F9B78-BB27-4F5B-8F10-8052E38D157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0" creationId="{0E6EE250-33EE-FECC-1F67-D3DE5C49537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1" creationId="{269B28B0-6BCD-20F4-EAD9-8D9DD84F089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2" creationId="{CEA170B3-BABE-5F61-6D06-DA702967CA3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3" creationId="{13FF37A4-A81E-4705-8B23-C9C0F6195BB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4" creationId="{7E30F6B0-1F06-03C2-6D91-6AB24F14CA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5" creationId="{62DF3EDB-3B53-13A4-875D-CB18FC5EAA8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6" creationId="{72945C83-4ACC-E725-0C12-BDB1C92F939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7" creationId="{8A502168-2B85-B4B8-1E45-841F3CDD866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8" creationId="{34944010-F24E-5E68-A07C-52524A597EE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9" creationId="{CA7F4176-20F8-34EF-7FAC-4B8FE01AFE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0" creationId="{279112AB-9F44-D43E-A9E4-25CBAB1B6CC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1" creationId="{46AFBAC8-C065-68D6-E142-3437F524BE0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2" creationId="{B719858B-3456-A28A-74C0-FDF60639211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3" creationId="{44C9C165-0413-3534-9AB0-3D45BCA3EF4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4" creationId="{FC4F9998-6D04-69E1-2894-A2B2E33FA7E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5" creationId="{1774A521-B96B-85D1-281E-6073A68D98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6" creationId="{255D2894-E6DD-756E-AF36-A879ED84B81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7" creationId="{D15E52F9-75B2-A158-6D21-2076EAB1DBB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8" creationId="{48FBE0C7-3539-5B20-4B9A-DA1CD9AA041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9" creationId="{FB2EC2B4-DD86-9A2B-253E-4736443551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0" creationId="{8C037F3A-FDFC-EBDC-83D5-12A51C0FE7F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1" creationId="{3E06E5B0-40C5-7C53-9A8F-EB5CC4878D7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2" creationId="{A1A093F5-97A1-6516-54CA-CA066002E57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3" creationId="{AFBFBEFD-0831-156F-25EB-C9A7529CD2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4" creationId="{7F51468E-D0C4-5C57-3666-9387B67576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5" creationId="{0303EDAA-8310-C201-FA3E-2E838667743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6" creationId="{AA9D2705-6F28-979B-50B0-9CE7C028D8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7" creationId="{3CCFD7EE-9434-55CC-87A8-C76443271C3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8" creationId="{D9C9FEB5-BECB-3C46-CF6D-16DFC2D6259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9" creationId="{06BD37A7-6AC0-0E21-AF32-EFC058079E6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0" creationId="{0EFDF194-8D80-9342-9C76-0CED86F354B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1" creationId="{42219939-6444-20A6-157F-7F67F68579E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2" creationId="{216CBAB9-F3F6-3349-B79A-B526415C208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3" creationId="{BE9DD739-9972-C92C-B278-17E2976CE56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4" creationId="{D839EDAD-B9D0-50BE-96BB-5E3E50CE58E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5" creationId="{0554A4A9-A769-62BB-B005-0680F4180C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6" creationId="{1E55CD68-7CE9-B8F4-3122-4376450BBFB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7" creationId="{E556C962-7CF6-57C8-A5B4-BC08BE310F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8" creationId="{4A02997F-3D22-D95F-AD0C-9EB62048BF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9" creationId="{9D44B25A-2992-DBAF-EDD6-1DA86645667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0" creationId="{89720CA1-FDF9-DC4D-17D3-F6C3B46340F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1" creationId="{177819D9-5951-B78B-1A6A-01208755CF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2" creationId="{405F076C-C3CD-E236-10D0-3E012B59BAB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3" creationId="{13492F92-E6F6-08D2-9F9D-CBA83EDE98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4" creationId="{565FDEE3-F103-B977-F4BF-9E47FEC40E6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5" creationId="{E17B41A7-6F0F-03D8-963D-03D82F77C3F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6" creationId="{86AFB7DE-64E2-517D-F1D8-65A961AAA7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7" creationId="{F311F51F-4DD9-C4C6-C6C1-3C57929803A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8" creationId="{29EDB009-A052-00D4-9B2C-E941BA83A1C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9" creationId="{A73750E8-6272-E069-A723-FE152827F0C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0" creationId="{B4D1CDA8-0857-3C57-6AD5-3330ADDE08F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1" creationId="{F49098DC-E858-D6C2-1C22-9936E3A024F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2" creationId="{3C38DA83-E855-5BB1-C8E1-4E1DBD769AD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3" creationId="{427576B4-EC08-F95D-6467-1DE1EAC4CE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4" creationId="{A77A2399-BDE8-D715-70C0-F43ED8AEC2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5" creationId="{4A180098-DB92-CEE6-4AC4-875B32B58E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6" creationId="{0AF677A4-65E3-3598-46A8-00BE681E77B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7" creationId="{8E3980D8-8545-3320-D0A7-1233DFE3154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8" creationId="{9DC0A4E5-F5A3-4AB7-BF9B-A53438FEDAC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9" creationId="{2FEE1A2D-3CB2-1F8A-D50B-EC3F39CFAF3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0" creationId="{E9194386-7E36-926F-E154-1F842D6153A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1" creationId="{EBBB302F-A635-E6EA-5B3B-5E81346DBC0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2" creationId="{4399F59F-642B-D96B-3AD3-85B674E3F24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3" creationId="{03C967C8-B438-5E50-AB0E-81369F4180B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4" creationId="{F886EE4F-3369-A84A-9C1F-8CF8E9DDD87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5" creationId="{F8188CF5-CE9B-BCD0-7CA0-9C9CE1E10EE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6" creationId="{20DA9374-D4FE-0930-7AA8-8C47F696AA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7" creationId="{E7D49784-DA6E-6B96-735C-76392F05B62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8" creationId="{2B588C1D-CF62-0091-3CC1-404D0EE24D9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9" creationId="{90F40698-2081-5E5F-4CB9-879F747DFDF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0" creationId="{584E6DC0-2A07-8F03-4454-FB9E180DC06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1" creationId="{BE594404-F1C8-0BAE-6819-3A6425B444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2" creationId="{0BEFD5F1-9534-7ABA-68BA-64C3F8C5599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3" creationId="{5E33EEDA-FC63-AD08-84EF-9201B7BEF6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4" creationId="{9D89E6B3-0F6F-1C1A-FC2A-626935160BE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5" creationId="{A0179CBA-DFBD-6530-C6D5-CD46F399F8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6" creationId="{B2BB38DF-D081-28FF-C19A-0CA0FE5F9BB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7" creationId="{8185F96D-084A-9950-D276-869B231C4F3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8" creationId="{CAEFD84A-F2E8-89E0-740A-1E0F7EEA6A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9" creationId="{4988F820-1D0D-294F-8FD1-D426DEA06AB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0" creationId="{4E1CAB25-792B-377E-0FBC-E2271058869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1" creationId="{7CBB061C-E657-29A6-3B1F-BA7DE72EC15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2" creationId="{6C1E8AA3-DBEF-350C-1EA5-584B55AEC6C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3" creationId="{1AFF56B6-AE56-E96E-798D-1642B1355DF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3" creationId="{6246F62D-F813-766F-6007-9943E1875CF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4" creationId="{CF3568EC-795F-C955-2E35-C85F02A389F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5" creationId="{5A3BEA1A-A816-B04E-0E18-A7DF845F816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6" creationId="{9CE4ABF4-936C-24B4-7DB0-27581D5B943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7" creationId="{E9872890-DCAE-E70F-9276-E609598907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8" creationId="{217AAFBC-E997-91B7-3A2C-282787ECE2E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9" creationId="{038A5730-34E9-7152-FC6D-7116278F240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0" creationId="{C14AAC9B-4442-789D-EA9F-9A5575AEF9D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1" creationId="{7FF506C6-CABF-17D6-B217-72586F923E4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2" creationId="{826EE476-9F0E-12AB-FE8B-E4009AA8D70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3" creationId="{F0B4EB6B-C9D1-4890-09C7-2B61ECC6703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4" creationId="{35D92824-382F-AD9C-5903-4C13A194C5B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5" creationId="{0FB9A7BA-807F-2DA9-DD2B-08118A70100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6" creationId="{7E1E62F2-386A-9CF0-82EB-58A06D5CE18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7" creationId="{6E64B354-9A3B-2881-CD82-8035798B316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8" creationId="{B0788633-1524-E5D4-3F5B-1B0C83CEB4F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9" creationId="{060F50FA-0CD7-6207-AADC-F4553635B1B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0" creationId="{61774538-7B5C-21DD-69CC-5902B3DAE61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1" creationId="{58733456-1572-19F1-8403-75065603E98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2" creationId="{5352FACB-5753-1A18-9535-40D6470822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3" creationId="{E0748D0C-375F-8D1E-C74B-1F7564150A9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4" creationId="{C43BCA15-D5A1-B5E1-9864-D554C8F8829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5" creationId="{7BAC4288-D940-1EF9-7CB7-638EC05491E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6" creationId="{71FBA940-D389-6AC6-DEB6-0B819791B56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7" creationId="{05768F9A-4A90-4CCA-6F8D-017A991059C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8" creationId="{B67FCE4A-7712-CC7A-F039-AD05298CE9E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9" creationId="{280659BC-D64C-1DB3-E00A-4F9F7A41DFC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0" creationId="{D7D93B45-5AD0-7B8B-8591-3D5978FF92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1" creationId="{5E05BD61-7B67-238D-85D8-0060632B237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2" creationId="{D7E32009-C6CF-DE7A-2838-B128CB5CF3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3" creationId="{93690826-053B-F83D-816B-01916AC512A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4" creationId="{275E1C31-D06C-521F-2838-BF81D2583F9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5" creationId="{A4B945E8-0338-8796-3990-FA634819998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6" creationId="{2B4FA451-6C8C-6FC3-560E-7E9D41A35B0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7" creationId="{3FE1730C-96D1-745F-A0DB-600E9F18573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8" creationId="{A4D775C2-2E75-7D67-0B77-F4909D62B2B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9" creationId="{2A26773F-87AD-06A1-4319-E9D5E3543A4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10" creationId="{9E19472D-1BD4-C765-D698-1FB2C856CCE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11" creationId="{2BEA2F32-51D9-CBE1-A760-F1A15E06E3DA}"/>
          </ac:spMkLst>
        </pc:spChg>
        <pc:grpChg chg="del">
          <ac:chgData name="NGUYEN PHAM ANH THU" userId="baf72463-252b-4d5f-a6ca-5a6327a9888d" providerId="ADAL" clId="{07FBBC81-DFB2-4DB4-93F7-B50B714C5AA6}" dt="2022-07-22T05:26:58.462" v="4372" actId="478"/>
          <ac:grpSpMkLst>
            <pc:docMk/>
            <pc:sldMk cId="976808202" sldId="314"/>
            <ac:grpSpMk id="11" creationId="{D8CFA712-3256-39F1-0EF6-A1F44380A6DE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972" creationId="{D860D3C3-C178-95A3-D834-831A63BBAA5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3" creationId="{5FAE8A3B-35BE-8FAB-93A8-8050FA4D3DCD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4" creationId="{8F407B60-7C18-0E0D-7603-59732DCB9BE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5" creationId="{21E9BA34-5618-91ED-A5C0-5889EB820C2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6" creationId="{29E77BA9-B874-56A0-9EC5-77EA3BB59A87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7" creationId="{DFE7F829-F108-124C-F132-783CFB976CE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8" creationId="{15078518-AAA7-6FFA-B063-B73CB2BA16DD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9" creationId="{CD1ED1E2-EFA9-BC8A-CF11-187FF60B7EBA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80" creationId="{F3E596CD-CFFF-044C-7907-DBB1499CA4EA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81" creationId="{A0699A82-34D9-C4F1-FA70-EFC2A24B0C39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1033" creationId="{4827935E-A9EB-CA80-E3AF-0684894760D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4" creationId="{C14AA426-79F8-4807-B1B8-6178BE0BE17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5" creationId="{B259F621-E4C0-8824-4DA7-1530DD928A81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6" creationId="{32EB9686-C863-D3AA-C84E-531EA95571E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7" creationId="{61D18024-B639-F2F5-FA31-27B88280CF1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8" creationId="{C3D589E8-D8DC-EFCE-6B6E-43A4D993903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9" creationId="{1BC6B750-6B7C-71BF-3D0F-602C93EFE18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0" creationId="{C89C049D-CFC8-7F64-BFA6-4E55208A0378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1" creationId="{9D42DA94-80E5-CECE-7826-526CD945D070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2" creationId="{F87709AF-3BFB-462A-2FC5-E5B37E7BFF20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1094" creationId="{5C8511C1-72C9-EE05-62F6-EC0A3CB77CB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5" creationId="{1679F061-2471-0A66-5DAC-C7F66D590C1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6" creationId="{8F743154-91A2-4246-BA10-D461F7146C4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7" creationId="{F2656C28-173B-D6BE-8966-7D0131B34C6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8" creationId="{CA44B956-58BC-F526-1DDB-8D95FB9F2B6B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9" creationId="{DFDE61EB-42E3-0C4E-C7D7-2B4CBC3ED7F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0" creationId="{B5096DA2-2272-031C-85ED-25CBAD18D8B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1" creationId="{B9079DCF-0051-9801-C59E-FC4EC4498B0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2" creationId="{64E16B4A-9F30-B294-823C-B364BDAEEEA3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142" creationId="{655980DB-E7E1-0404-C44B-A84883DA7366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3" creationId="{F8F4D647-16EA-52A6-CE09-3FBD8C06093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4" creationId="{7DD39FF7-FF65-6B25-126F-CD3108CA879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5" creationId="{8B515E4E-F6CA-9FD1-F2E9-609341F2811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6" creationId="{4EF66ADE-9AC2-5C19-A864-93D3188A9CA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7" creationId="{7EE1CA6B-6B4B-1EF2-0665-0CB9D833D7F6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8" creationId="{2C6F7B52-A0DC-7D37-451C-D18C2E8B2EE3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9" creationId="{3F29880E-41C7-8775-BA25-F723EF54E63D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50" creationId="{1B5853BB-3BD8-B6D7-4B56-833728D21989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51" creationId="{9C9C9C34-6487-26FC-2D92-6B21021C0E59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203" creationId="{F375B28D-3C53-0E53-9723-41F21BCEFFEA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4" creationId="{8A9C3086-A657-C7D2-C5D0-F164E8A568FA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5" creationId="{85EF7CD8-C8D6-3731-5B6C-AF5B5E545AE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6" creationId="{C535D3F5-4248-4ED3-4618-1440293D796E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7" creationId="{2987775C-8B3F-DF8D-BB03-33A5D0A74751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8" creationId="{AF0339AD-B49E-6DD0-3FA4-28EF1CB3471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9" creationId="{2284C0C9-6B56-B911-0F70-654B903CAD9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0" creationId="{481DF0AC-38ED-510A-3479-0807FE54094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1" creationId="{C0963EDA-E181-947C-8612-18348BAC483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2" creationId="{F2D662DF-947E-5728-C449-AB692E40B5BC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264" creationId="{78F742E1-3413-74C0-30A6-3A9114C90D0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5" creationId="{CE079C1A-4137-D8E4-C66A-E938427B4FD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6" creationId="{CE89CBAE-5230-ED52-69E7-8FFBA5BAA989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7" creationId="{6D6347FA-A080-29E1-1E61-1011A0D2449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8" creationId="{0F8F632B-E910-0750-2E2F-AF490268FA8B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9" creationId="{702EFADF-99F6-BAEA-2AC3-E60209CCA57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0" creationId="{543EC483-DCAD-4DDA-0109-BF73886D773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1" creationId="{BFAC0106-5DA0-FC97-8120-4121B3D387B1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2" creationId="{34F76929-02DC-C81E-AC2B-C191F9F007CD}"/>
          </ac:grpSpMkLst>
        </pc:grpChg>
        <pc:picChg chg="add del mod">
          <ac:chgData name="NGUYEN PHAM ANH THU" userId="baf72463-252b-4d5f-a6ca-5a6327a9888d" providerId="ADAL" clId="{07FBBC81-DFB2-4DB4-93F7-B50B714C5AA6}" dt="2022-07-22T06:36:29.948" v="4865" actId="478"/>
          <ac:picMkLst>
            <pc:docMk/>
            <pc:sldMk cId="976808202" sldId="314"/>
            <ac:picMk id="4" creationId="{DD30FF60-90E6-556B-5480-DC1166590A63}"/>
          </ac:picMkLst>
        </pc:picChg>
        <pc:picChg chg="mod ord">
          <ac:chgData name="NGUYEN PHAM ANH THU" userId="baf72463-252b-4d5f-a6ca-5a6327a9888d" providerId="ADAL" clId="{07FBBC81-DFB2-4DB4-93F7-B50B714C5AA6}" dt="2022-07-22T05:27:04.911" v="4374" actId="1076"/>
          <ac:picMkLst>
            <pc:docMk/>
            <pc:sldMk cId="976808202" sldId="314"/>
            <ac:picMk id="9" creationId="{77AB8518-B3D4-DB02-0E40-43B98F354151}"/>
          </ac:picMkLst>
        </pc:picChg>
        <pc:picChg chg="mod">
          <ac:chgData name="NGUYEN PHAM ANH THU" userId="baf72463-252b-4d5f-a6ca-5a6327a9888d" providerId="ADAL" clId="{07FBBC81-DFB2-4DB4-93F7-B50B714C5AA6}" dt="2022-07-22T05:27:01.491" v="4373" actId="1076"/>
          <ac:picMkLst>
            <pc:docMk/>
            <pc:sldMk cId="976808202" sldId="314"/>
            <ac:picMk id="10" creationId="{34EB0EE7-6005-9B82-BE1A-272B5650767F}"/>
          </ac:picMkLst>
        </pc:picChg>
        <pc:picChg chg="add mod">
          <ac:chgData name="NGUYEN PHAM ANH THU" userId="baf72463-252b-4d5f-a6ca-5a6327a9888d" providerId="ADAL" clId="{07FBBC81-DFB2-4DB4-93F7-B50B714C5AA6}" dt="2022-07-22T05:25:00.416" v="4351" actId="571"/>
          <ac:picMkLst>
            <pc:docMk/>
            <pc:sldMk cId="976808202" sldId="314"/>
            <ac:picMk id="1312" creationId="{9FCFB48C-39A6-D396-49D7-44A8A04E8A4E}"/>
          </ac:picMkLst>
        </pc:picChg>
      </pc:sldChg>
      <pc:sldChg chg="addSp delSp modSp add mod ord modTransition addAnim delAnim modAnim">
        <pc:chgData name="NGUYEN PHAM ANH THU" userId="baf72463-252b-4d5f-a6ca-5a6327a9888d" providerId="ADAL" clId="{07FBBC81-DFB2-4DB4-93F7-B50B714C5AA6}" dt="2022-07-22T15:21:26.060" v="5379"/>
        <pc:sldMkLst>
          <pc:docMk/>
          <pc:sldMk cId="3237182239" sldId="315"/>
        </pc:sldMkLst>
        <pc:spChg chg="add mod">
          <ac:chgData name="NGUYEN PHAM ANH THU" userId="baf72463-252b-4d5f-a6ca-5a6327a9888d" providerId="ADAL" clId="{07FBBC81-DFB2-4DB4-93F7-B50B714C5AA6}" dt="2022-07-22T15:21:03.776" v="5374" actId="164"/>
          <ac:spMkLst>
            <pc:docMk/>
            <pc:sldMk cId="3237182239" sldId="315"/>
            <ac:spMk id="2" creationId="{C68A74C9-EF6A-9950-1ED0-47391414C483}"/>
          </ac:spMkLst>
        </pc:spChg>
        <pc:spChg chg="add mod">
          <ac:chgData name="NGUYEN PHAM ANH THU" userId="baf72463-252b-4d5f-a6ca-5a6327a9888d" providerId="ADAL" clId="{07FBBC81-DFB2-4DB4-93F7-B50B714C5AA6}" dt="2022-07-22T06:20:12.768" v="4689" actId="1076"/>
          <ac:spMkLst>
            <pc:docMk/>
            <pc:sldMk cId="3237182239" sldId="315"/>
            <ac:spMk id="16" creationId="{C9DBC937-322D-253A-BBFB-8C4E24C2C1A0}"/>
          </ac:spMkLst>
        </pc:spChg>
        <pc:spChg chg="add mod">
          <ac:chgData name="NGUYEN PHAM ANH THU" userId="baf72463-252b-4d5f-a6ca-5a6327a9888d" providerId="ADAL" clId="{07FBBC81-DFB2-4DB4-93F7-B50B714C5AA6}" dt="2022-07-22T06:20:07.853" v="4688" actId="20577"/>
          <ac:spMkLst>
            <pc:docMk/>
            <pc:sldMk cId="3237182239" sldId="315"/>
            <ac:spMk id="17" creationId="{C6211202-7792-F185-0714-86DD92118980}"/>
          </ac:spMkLst>
        </pc:spChg>
        <pc:spChg chg="add mod">
          <ac:chgData name="NGUYEN PHAM ANH THU" userId="baf72463-252b-4d5f-a6ca-5a6327a9888d" providerId="ADAL" clId="{07FBBC81-DFB2-4DB4-93F7-B50B714C5AA6}" dt="2022-07-22T06:20:04.073" v="4686" actId="1076"/>
          <ac:spMkLst>
            <pc:docMk/>
            <pc:sldMk cId="3237182239" sldId="315"/>
            <ac:spMk id="18" creationId="{B46CC282-0ED6-8EC8-E278-E37D0B90AA67}"/>
          </ac:spMkLst>
        </pc:spChg>
        <pc:spChg chg="mod topLvl">
          <ac:chgData name="NGUYEN PHAM ANH THU" userId="baf72463-252b-4d5f-a6ca-5a6327a9888d" providerId="ADAL" clId="{07FBBC81-DFB2-4DB4-93F7-B50B714C5AA6}" dt="2022-07-22T06:22:48.657" v="4731" actId="164"/>
          <ac:spMkLst>
            <pc:docMk/>
            <pc:sldMk cId="3237182239" sldId="315"/>
            <ac:spMk id="20" creationId="{1B47CEEA-47BA-64D7-46C1-56B858AFBDCD}"/>
          </ac:spMkLst>
        </pc:spChg>
        <pc:spChg chg="add del mod">
          <ac:chgData name="NGUYEN PHAM ANH THU" userId="baf72463-252b-4d5f-a6ca-5a6327a9888d" providerId="ADAL" clId="{07FBBC81-DFB2-4DB4-93F7-B50B714C5AA6}" dt="2022-07-22T05:32:38.022" v="4397" actId="207"/>
          <ac:spMkLst>
            <pc:docMk/>
            <pc:sldMk cId="3237182239" sldId="315"/>
            <ac:spMk id="25" creationId="{9CC113A6-2351-C1EF-F134-090E696F76E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" creationId="{8984992A-5BD3-9A0C-F61D-0AAF8C6765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" creationId="{47D36FCF-9845-CA10-1201-D6BB165BE0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" creationId="{63C27426-78D9-73E5-EBDF-745363C02504}"/>
          </ac:spMkLst>
        </pc:spChg>
        <pc:spChg chg="add mod">
          <ac:chgData name="NGUYEN PHAM ANH THU" userId="baf72463-252b-4d5f-a6ca-5a6327a9888d" providerId="ADAL" clId="{07FBBC81-DFB2-4DB4-93F7-B50B714C5AA6}" dt="2022-07-22T05:34:10.336" v="4574" actId="14100"/>
          <ac:spMkLst>
            <pc:docMk/>
            <pc:sldMk cId="3237182239" sldId="315"/>
            <ac:spMk id="29" creationId="{3EB17BA0-5FF9-6E1B-1B19-5B9616D08B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" creationId="{602A7117-7FD3-118A-CF78-475C845BB9EF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1" creationId="{56659A56-1079-3C49-F98B-F87720F16AD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" creationId="{CA1363F0-6B9D-5D23-DCEA-8A6E03AB6412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2" creationId="{B17EDE2F-8AC8-68EA-5E1C-BF3E3C16685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" creationId="{C08DA3D2-7853-94E5-EFB9-FA3F64A355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" creationId="{95577A83-EDC5-8CD5-004D-70CD07072EE0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3" creationId="{DD3C659F-F479-9A2A-608A-AC90DD2C148F}"/>
          </ac:spMkLst>
        </pc:spChg>
        <pc:spChg chg="mod">
          <ac:chgData name="NGUYEN PHAM ANH THU" userId="baf72463-252b-4d5f-a6ca-5a6327a9888d" providerId="ADAL" clId="{07FBBC81-DFB2-4DB4-93F7-B50B714C5AA6}" dt="2022-07-22T05:34:21.375" v="4576" actId="207"/>
          <ac:spMkLst>
            <pc:docMk/>
            <pc:sldMk cId="3237182239" sldId="315"/>
            <ac:spMk id="34" creationId="{77513A8D-7966-5C65-CBFF-A737D80C3F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" creationId="{818EC853-9142-36CF-29A2-9C77923D04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" creationId="{E146F877-CA83-D02D-56D2-B367928A122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" creationId="{18B7D198-E398-3690-3C74-4109787D07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" creationId="{A591C8B9-6601-1625-28A4-70847E0008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" creationId="{96A94D8E-5FC2-0CE9-7846-C281068F79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" creationId="{C69A6E5A-76CE-CAEC-718E-7F575E02BD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" creationId="{972A2DDF-52B1-859B-E297-743A9DE424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" creationId="{95D4733F-D3A1-A41D-35BC-8153F3A9CF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" creationId="{60A9F5E4-C493-8E61-D824-6BA9AB448B9D}"/>
          </ac:spMkLst>
        </pc:spChg>
        <pc:spChg chg="add del">
          <ac:chgData name="NGUYEN PHAM ANH THU" userId="baf72463-252b-4d5f-a6ca-5a6327a9888d" providerId="ADAL" clId="{07FBBC81-DFB2-4DB4-93F7-B50B714C5AA6}" dt="2022-07-22T05:32:32.302" v="4395" actId="478"/>
          <ac:spMkLst>
            <pc:docMk/>
            <pc:sldMk cId="3237182239" sldId="315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" creationId="{AF4CC94A-6317-A98D-2A88-27A844C86B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" creationId="{21E3A317-FC10-6AB4-6E91-7C132E1E5051}"/>
          </ac:spMkLst>
        </pc:spChg>
        <pc:spChg chg="mod">
          <ac:chgData name="NGUYEN PHAM ANH THU" userId="baf72463-252b-4d5f-a6ca-5a6327a9888d" providerId="ADAL" clId="{07FBBC81-DFB2-4DB4-93F7-B50B714C5AA6}" dt="2022-07-22T05:30:29.917" v="4390" actId="20577"/>
          <ac:spMkLst>
            <pc:docMk/>
            <pc:sldMk cId="3237182239" sldId="315"/>
            <ac:spMk id="45" creationId="{886C5D43-3F47-CF1C-8F4D-15235FFE75E6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46" creationId="{6331AEE4-81A9-433E-278B-3445CF8D22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" creationId="{AC9CEC78-8E14-1965-04C2-C78D9C5240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" creationId="{F97DB6BA-66D5-11BF-8690-BD44E4F348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" creationId="{C946F771-C6C7-8EEF-3C7D-CE8A2803EE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" creationId="{8985FF7D-588B-D81A-D12A-332933F2E3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" creationId="{2CBC8A61-EAF7-B916-4759-5318D1964D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1" creationId="{D3602F69-7F02-263F-5394-15734E14432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2" creationId="{E6DA5635-8DEB-54AA-4A13-55BD4C30202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3" creationId="{55EA462F-9D76-FC63-73FE-4420E76D9B1C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53" creationId="{B358DB57-B08C-5B7C-38F0-E97D8835B4C7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54" creationId="{81323B97-032D-2DF5-152F-9DC564E9F99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4" creationId="{C4093448-C63F-C9C3-0B7E-D59D675409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5" creationId="{C13C5DC6-BF65-6FB8-8DF0-93197E976B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6" creationId="{3ACBE11B-9365-0939-1978-C8E5C364D8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7" creationId="{A05E0513-1CEC-0C22-5D23-506C89E85B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8" creationId="{167F54CE-C3EE-1B41-ADBF-494F1EC33AD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9" creationId="{C22F9902-8BC7-0598-41E0-DBA589AB1F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0" creationId="{11ED072A-E0DD-9922-9A89-DBCF9237D4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1" creationId="{778DCC89-30CC-5D87-5CFE-99370DC9FA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2" creationId="{735108E3-3B6B-EDE4-5873-A09C04E3A9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3" creationId="{5A913716-229D-402D-EE21-88F72DF818B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4" creationId="{BAAF19E7-C317-F1E8-9EAD-90F3E934F60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5" creationId="{727EB76A-45EA-D2C1-4E06-742BC898E2F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6" creationId="{E9399A92-03DE-9F67-DA77-AA28303241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7" creationId="{11966316-62BA-9CAB-C47C-6037D5C967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8" creationId="{94966605-51BE-B2A3-F921-140BD4E2A8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9" creationId="{44A3BDE7-19B6-1956-677C-4989596860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0" creationId="{CF3CDC1C-3BF2-DC00-71B2-8511C9937B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1" creationId="{08EB75F4-C0BB-0506-A672-EFD2E32343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2" creationId="{26934AF1-E495-C630-88F3-80436E0510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3" creationId="{F620431F-72DE-889D-0C97-5F6E1012D5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4" creationId="{2AFDC65E-6BF8-B69E-D31A-E7D6180A60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5" creationId="{FDD0E650-2E4E-F48A-C420-5CEAB1B92E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6" creationId="{68728A3C-2F2D-01B0-46F9-DF0271C31B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7" creationId="{63B23C83-F20E-F700-32C7-8223535B9E0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8" creationId="{6563BB2C-726C-6DF9-0D64-3C729B24A9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9" creationId="{B92303A7-135E-447B-D077-D594D557EB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0" creationId="{80B2C867-E8C4-CCA5-850D-E3AC321F5A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1" creationId="{3EE5F461-2D39-97BE-23BD-AE65F0D9C2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2" creationId="{F68E06D4-B8E3-DD3E-5829-279A5DA503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3" creationId="{A3B647F0-19DA-A71A-D45B-6D6E5B68BF0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4" creationId="{AC8DB330-DC7C-4BFC-C0A5-3595688DCA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5" creationId="{6CF2D0AB-1E64-D575-E3BD-4C18C48592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6" creationId="{3614AA97-2415-076D-7370-BDB3B4E7BAA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7" creationId="{DDFB6DBD-E084-E8D3-58BC-BC1D9231B4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8" creationId="{4922A3A7-E1E1-C916-2A74-302C6929E4A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9" creationId="{91BCA3AA-537E-F292-D809-793A22945A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0" creationId="{C9A8E334-2C41-28E4-0AE6-2E8FA62DCF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1" creationId="{F105985F-3579-5CE9-6EF3-E45FE1A6E1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2" creationId="{74EA83D4-F981-853B-656C-58E91579C4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3" creationId="{D5796098-9038-48D1-DA57-7263D7CF1DC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4" creationId="{D21060B5-15EC-0AED-47AA-9D9A28A106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5" creationId="{A5E91589-E30E-63F9-A636-D30605C6D63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6" creationId="{01FBFAF9-3E3D-FF1C-E32B-68DC34322F6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7" creationId="{FE8DFCF2-665B-BA54-3822-9767B31CAD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8" creationId="{94576253-32FF-A3BD-9C44-51CC212C52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9" creationId="{1AC94180-4147-F522-E730-B5A3254EFE9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0" creationId="{ECBB0E1B-718A-C3FE-2E17-E3FBBE79F7C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1" creationId="{BA5EA723-6BDD-6928-1CB9-3B24C49B7A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2" creationId="{84165D06-C05D-F39E-B7D7-AF626FCC0A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3" creationId="{15F535A4-95BE-6A05-06C1-8EC33B522B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4" creationId="{469E35B4-3B67-E608-90F1-5DB9EAA5027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5" creationId="{5FA01C79-BB6C-6C90-0AF1-6D60B0E6453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6" creationId="{4929D8F8-508C-3C5B-AF30-FF27973CCA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7" creationId="{DEE8F022-771B-6D57-A0E7-94D617DF998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8" creationId="{F3859C27-B626-3401-4B22-7961FFCBB3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9" creationId="{5F0BEE2F-D739-2AAA-72CB-4F32BBA725A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0" creationId="{C5FCADFB-05FC-883E-05ED-0179129524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1" creationId="{86341ABE-EED3-B931-D578-3799B371D3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2" creationId="{5E952B51-F688-ED44-5F96-C638AB18FA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3" creationId="{5A3CC0C2-CC75-A6BF-AEF1-CC1500E044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4" creationId="{14473A11-8DA7-FFF1-FE03-5FC325DCDAE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5" creationId="{8BB59A4B-28BF-AECB-BA97-1F1CA45C2A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6" creationId="{E9C568C1-C60E-89EB-4C10-0464CB8F4D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7" creationId="{B6E858B3-4E58-5AE4-5BC7-683DCF58909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8" creationId="{DEF32B20-864A-CC58-3608-42021646861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9" creationId="{44B72BB8-E696-727F-46BB-EB49E48388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0" creationId="{199E2F3B-BD73-9917-A1E9-84FB08B0F8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1" creationId="{E0575B32-7BEF-9936-2DBA-38D539C118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2" creationId="{C9732710-DCAB-C2AC-5791-753E76897F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3" creationId="{CA5B9359-86E2-D9F5-A8B4-AF2CC4CD41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4" creationId="{07A4B3BD-D50B-24BF-C0E3-C920C7FCEDC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5" creationId="{5BC6D727-AF0A-464A-C3F6-51F912A51EE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6" creationId="{461BD00C-6153-70CE-247C-68BB8C90F1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7" creationId="{ED7D0538-9A05-3DDB-C8F2-D381BFF1447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8" creationId="{51638D91-BBC4-973B-02F9-D6537A473B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9" creationId="{70487051-25CF-F91C-9348-AE4BEA70CE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0" creationId="{F0F5B569-B19D-C6A0-E1DF-4D1819243A1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1" creationId="{0D286ECF-5393-31F7-4F20-69F24DB200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2" creationId="{43ADD5BC-61E0-9D19-A8A3-5C37DD3C16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3" creationId="{BADC0495-0BCC-C714-6963-AC2DC3866E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4" creationId="{FA249535-D9F9-77B9-A927-F773B2F292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5" creationId="{8C0036C9-B1A9-54CB-4998-268F4CAC93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6" creationId="{61FF8C6B-3056-0B88-663C-158B274B6B3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7" creationId="{9AE0A7A1-C673-6BD7-5398-2EE7243330F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8" creationId="{F7A995BF-802B-2E42-A266-FD6A8FBF47D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9" creationId="{3335C857-B789-7466-763A-35766DFF488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0" creationId="{407CF6AA-AAB3-9FA4-CB48-5E0B729D510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1" creationId="{1A46DE59-ED79-2F38-8E0C-1F061683B4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2" creationId="{DF893E06-81AF-38BB-1B7D-07DE35B167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3" creationId="{660C1FF4-6778-1AD3-52A1-678D09E8FEA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5" creationId="{93F103B8-535D-3F4A-DE76-2FC8DB6ED0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6" creationId="{872BA173-E64D-E87F-E2D8-004D1DFDBB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7" creationId="{5132A8A6-169D-B30C-2F0B-62F0DEE27F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8" creationId="{0FC244C6-F3BF-189B-ABF9-5EBD6501456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9" creationId="{21E72682-B591-C37E-F7C9-1E39144894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0" creationId="{7579B62C-7CDE-F4A8-748A-A7F54654BC4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1" creationId="{DEC4E227-D37D-51A5-CB02-E3B25F105C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2" creationId="{7E06F49D-508A-5CB1-0BFD-32112529D3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3" creationId="{1DB97AB9-6F6F-B79A-B907-B41666DC46C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4" creationId="{9C72D0BD-9DC5-A276-46AD-C7E84EC2A11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5" creationId="{1CD6FB6D-E612-0039-8752-FD6DB9B48A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6" creationId="{7748C8CC-0C2F-4907-2A22-F0CA8C4ABF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7" creationId="{C622D895-024D-831E-D000-7125B0B0B6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8" creationId="{3779D813-E4FE-B573-C5F8-99C257A3B9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9" creationId="{1ABE0C7F-EAE1-8A7F-32FC-1FAA320034E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0" creationId="{98037D1A-4139-39E9-1917-B45390CBFC2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1" creationId="{5A4829ED-E879-8F14-629E-6DA6CDA99FE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2" creationId="{2C3F8A66-9394-6F6B-843D-AE027DD42C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3" creationId="{16A11367-D767-C313-9D85-D07E6A210D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4" creationId="{81810984-FEF1-6F07-7930-6C563DC38F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5" creationId="{8658AF15-101E-A635-F37C-F9495DE9BE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6" creationId="{AAC8C13E-086B-6456-2F44-D5AAAB536D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7" creationId="{21017BAD-D6BA-433E-A14C-DF25B4B720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8" creationId="{5630B445-9987-17B6-F0FD-4153CE7BE4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9" creationId="{3D35D66D-7034-44C4-DBFB-C2D4F9657DA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0" creationId="{92531914-E6F7-AE81-A7D2-49873223E14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1" creationId="{BAB38228-4EDC-B20E-A656-A31A4C0A50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2" creationId="{42FBCF16-CFA7-0E1B-3BAC-AD2FDC1689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3" creationId="{CACEAB57-EF28-4F63-B3DB-24F8760028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4" creationId="{DF635350-10C8-B32F-4363-3E627DE563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5" creationId="{2F1E5EDF-253F-4CD5-72D7-FEF6F0A7EE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6" creationId="{4BB1102D-1958-009F-7C24-1270F3B0CDB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7" creationId="{B56E106D-BCC0-DA06-02CA-F002E11E62D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8" creationId="{D1E21D50-FC50-B725-9319-38EF485C4CE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9" creationId="{377B8EF1-4C91-2589-5DDF-00ADC39843B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0" creationId="{01BA85B1-AB6C-261D-4FFE-5A0CDB1F6C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1" creationId="{9E9520F1-639F-647F-E376-7BFA1C1C0E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2" creationId="{CDD51095-87D4-5BE5-5C29-C87A54AC73E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3" creationId="{0C98FCFE-830E-966B-9102-188C03AF25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4" creationId="{C315F9F1-4FC0-0753-437B-1A0AB8800A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5" creationId="{AF8032E7-7848-F76C-5EB5-D51B738A508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6" creationId="{FDE04FCB-0F75-C77D-41D4-5EA8E46E62B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7" creationId="{C570599D-2A80-204A-ADC5-9C288781D02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8" creationId="{D24C960B-3C40-05EB-FE72-24D04B1D56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9" creationId="{0F3A5087-C2EF-2C35-89CF-BB4A95BAD1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0" creationId="{E0C19044-23E5-12A6-6F57-E31984E387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1" creationId="{0A34977F-BF4E-F8D9-47B1-0A92416E511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2" creationId="{B75E1733-88CD-F30D-DD79-25D14A3621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3" creationId="{7C6D8C4B-DC67-7F71-9E62-ACD3C5EC31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4" creationId="{F811F419-4E3A-DCC9-F35E-A4887347C33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5" creationId="{22B471C6-E8D8-941F-364D-50F9246098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6" creationId="{6946546F-580F-B4D1-8B28-DC308DC203E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7" creationId="{BF983B4D-874A-C456-56C3-840B4ABAA2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8" creationId="{0850EDF3-1DB9-6C38-53FC-61F058D39D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9" creationId="{EB910651-A276-6E2C-8463-B4E4754B9A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0" creationId="{8070B55B-2308-6AF5-75F0-20176392A5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1" creationId="{594CA3C7-2134-C86C-B9CA-1A797E491C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2" creationId="{101AF2F4-4BC5-5A7C-12F2-9A555F69C0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3" creationId="{0EF9DF96-57A4-C161-1476-B719F1CC12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4" creationId="{F7499074-6410-A744-778D-8038A4BED52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5" creationId="{AF3BA554-F232-FA74-C4FE-B983DA94E4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6" creationId="{A5F6B54F-9A1B-67AF-920E-F539F130479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7" creationId="{1432C066-68BD-ABDD-0AC5-16089F9BCB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8" creationId="{81AC5DD0-733F-2B49-DFC9-6489E0514B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9" creationId="{CBE7ED39-16FE-305D-1D13-11F71DAC65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0" creationId="{00C5AD44-C87D-9A58-8521-2392A19208B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1" creationId="{06500DCA-198A-502D-735A-6790132BB4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2" creationId="{A2EE136A-FF9D-ECF7-07E4-8B2997790C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3" creationId="{0BBCC8D0-EF52-58E5-9DD1-3FCD310B78D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4" creationId="{3E8A6636-B9E0-88DD-C101-78876F300E0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5" creationId="{BF80E7C2-6C07-D809-4023-AC953A445CA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6" creationId="{96B1A52C-7C10-AFC7-FFD5-5A8187B62CF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7" creationId="{BDF22D4C-010A-A84D-AA68-0176ED544BB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8" creationId="{5930193D-7690-6688-BF92-A45746FA40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9" creationId="{5A9782A3-459B-394B-91A2-F46B250F28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0" creationId="{79AB5737-5C17-C303-B6F0-8B5901E25D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1" creationId="{D8B3C436-F023-6DE3-7CD8-97EB4488AE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2" creationId="{4D7D957F-D211-968C-0194-A988253459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3" creationId="{04C7254F-28E5-066E-58D8-5A0417D254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4" creationId="{531F2830-5EF9-25F6-E3BB-683238E188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5" creationId="{3186266B-02E7-F9EB-B767-F9122F9BCD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6" creationId="{95B95DEF-26A7-A246-F0C9-1485EAA745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7" creationId="{7472A7B5-2BC9-8B8E-3886-8EF70B0024F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8" creationId="{0685F10F-BD30-F88B-7421-6F2C27F2AF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9" creationId="{BAB8D77A-63E0-4305-0777-78AC4DD99E0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0" creationId="{1D5C7798-A7B6-0FB1-ECD8-43B74493C3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1" creationId="{D40234EC-A136-B7AB-22FA-4456A8505C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2" creationId="{8318B6EC-C50F-3F37-57D1-DBD7F113E9F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3" creationId="{73AE2AB8-D5FF-54F1-FBBB-DF4AE2C6B93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4" creationId="{1EE20AB7-BFB6-9526-9027-40E2ED475C2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5" creationId="{AFA8F02E-06EC-4065-8EE2-CD2300897C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6" creationId="{29EF754A-FB90-08F4-BC31-594D2636C91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7" creationId="{885684EF-09BA-3DB7-98D7-C61E3A1030A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8" creationId="{F8A78CE2-474E-1E15-13A2-C8B186C41A4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9" creationId="{D8F0964C-3CF8-EA48-AE99-AA40C5F8581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0" creationId="{378D05E6-1784-5549-6D13-DBAA95D467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1" creationId="{B5E10B58-189D-9D24-BEDB-FD5EE44022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2" creationId="{0B456696-30C7-7F75-4E17-B6C0E14B7CC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3" creationId="{A93376CE-E178-67FA-074D-CCB8211C76D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4" creationId="{94CA72A3-BD6D-AA1D-B676-C99B99861B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5" creationId="{FCB081EB-765F-9BA6-0187-061E80119B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6" creationId="{66D0F933-3411-9C55-C7DC-BDDBFADADB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7" creationId="{35BC7636-0C2B-4E56-F784-6C86C42771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8" creationId="{389978EA-2135-DE56-68D4-D1413889CA8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9" creationId="{4B37017B-9EDB-D2CC-A25F-5A104DA27B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0" creationId="{B7DFC638-4C5A-6911-AC9E-E0DC043F87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1" creationId="{239DEA87-9373-6E15-57B0-4355EAE5F39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2" creationId="{FCF0C1E0-E5E5-6359-9027-1C02290A6B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3" creationId="{32556EF4-BDA1-2B2B-84F7-081F7E7F38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4" creationId="{6BC40F01-89E9-3698-5A03-4980B523A9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5" creationId="{755E29EF-E2EE-8BBB-79F1-2006DF4E69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6" creationId="{3418E145-7FE6-A794-AA34-0DF0610A6C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7" creationId="{3DE69CC7-3CD9-084B-5B00-A254DD8B04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8" creationId="{61BE083A-5CA8-3FCE-B11F-B815F11255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9" creationId="{04ADA4D1-6C97-AE5D-BD3A-13F8A2CC6B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0" creationId="{EE99D4FA-C05C-4BA2-947D-8CC3D3BD17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1" creationId="{FF031683-6B05-057B-C340-9A4D242B99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2" creationId="{A8E1D374-4002-B243-8C61-604DC41C73C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3" creationId="{6D183B52-841D-C4C6-82DA-51B0131136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4" creationId="{DFC666F7-F095-F6FC-9556-CD18338D132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5" creationId="{435B219C-5E3A-712B-6B37-A11CCBE6BC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6" creationId="{AF5AC92A-2A98-1BD1-8FBA-08072F823D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7" creationId="{76BD87ED-5F0F-8FD5-77DD-7C3DD9C62A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8" creationId="{AFD9F7C2-11B0-8A4D-C410-10C038D078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9" creationId="{71EC58DA-B222-FAF6-FE58-14EB556B78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0" creationId="{56458D14-E784-E691-1227-C5386F9C0F4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2" creationId="{3575C520-BA85-B7C6-E11A-3B1C353DCFA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3" creationId="{728AD196-9E19-D4C1-3E53-BBC150111B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4" creationId="{0817DEF8-DB73-1596-F7B3-A88BFC0EE03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5" creationId="{E25F6645-F26F-EDEC-50CE-C0023A04DC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6" creationId="{3CF081A3-C947-99F1-3E3E-ADD78454F20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7" creationId="{1E27A2B9-6A13-00B1-0063-97E0767507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8" creationId="{C9C79B60-4E7E-A486-485F-759EF59E0E9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9" creationId="{1D1144DE-4447-D395-D965-0CBAE1E38B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0" creationId="{99A18647-29F6-0CC1-B1B1-CCE7AA23670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1" creationId="{CA389E69-EC26-A96A-A0D9-1F2A1DB0DC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2" creationId="{414A7409-E9FB-910A-DFAD-B1EA4BD4EF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3" creationId="{950DBFA9-C723-3ED0-F19E-8DF254C60BB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4" creationId="{87433489-012D-306A-D5C6-357F3D6804E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5" creationId="{28957E49-7F90-D2FE-2ADB-8F7DE72558A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6" creationId="{89E83593-2ABB-B990-FB0C-256E2833FF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7" creationId="{B39D9207-C65F-748B-BC5F-E43CC2586A1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8" creationId="{923B5F67-4F0C-D513-9BB5-DB41D9EDB1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9" creationId="{7AF9E1DB-5067-2888-53B5-1A7967DC11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0" creationId="{EFFF986E-E2A7-E744-10E8-EAE825DEDF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1" creationId="{8258D808-D562-B22B-32DA-22541934225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2" creationId="{EE5B7FB5-23D7-D569-7574-B391B1B1BE1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3" creationId="{2F927174-472D-8870-42F6-13402660CE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4" creationId="{540B0198-F513-5A64-F0B1-F7013C0F824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5" creationId="{6C457165-7C10-688D-AD38-A03762CEFC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6" creationId="{CE2F6BFC-DBB5-09EE-24F6-6351682A331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7" creationId="{D65B231D-A45E-6C73-D4D9-09301506811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8" creationId="{9A20A391-62E2-D9B6-45AC-89CC2AFCF9A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9" creationId="{5E3B3EF5-3F8F-04B2-35A1-12C3B663212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0" creationId="{91F6454C-A9E6-5432-02C3-2AFEA739D4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1" creationId="{5D6A6937-C399-0BBA-1A5A-7E255B498C5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2" creationId="{08566F48-8520-006E-4C7F-413294F847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3" creationId="{DA3613DD-BFEA-5EC9-E40F-8307AD6DB5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4" creationId="{8EC19415-FC81-90C7-26B1-BC7E2DCA92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5" creationId="{FCD7702E-09F3-8465-2794-3ADAA33F72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6" creationId="{DA29DC88-16E5-C522-CBC7-21BF6FD6A27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7" creationId="{8CFC5F64-04F3-1953-5C76-953FAEF7CB2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8" creationId="{3D67D81B-4CFB-748A-EE74-AAC6CA1F70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9" creationId="{A5D41274-6E5B-CFDE-A4CA-30617E1669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0" creationId="{C7BE092D-1841-26A7-F2A2-C1C3909F6F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1" creationId="{F2C5B3FF-E59F-194F-EAA7-BCE6FB3105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2" creationId="{D0E9896D-860A-1477-9A95-4D9F61A215C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3" creationId="{C4F796BC-98D7-00D8-617E-485A6CC1065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4" creationId="{B719ADAC-2CDF-E09E-BA1C-08D4AFA977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5" creationId="{D535A2EF-678D-E935-F5A0-70C3E6D2A67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6" creationId="{84D7D225-0883-7CF6-55DF-DBCC6694168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7" creationId="{4DC1924C-2A9C-D850-7F57-C66344F125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8" creationId="{C7F91C1E-C7B1-8E36-02BB-8FCE4A1EA0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9" creationId="{26549CEF-A145-4ECF-0217-51A8582E1E3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0" creationId="{612AB4C8-2810-0BEC-0F66-672CBD545B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1" creationId="{49CD3B08-866A-E001-0082-47648CF022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2" creationId="{747F5C35-C090-56D9-5BE0-0CF99D0305B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3" creationId="{FE07EBC7-8D9A-057F-2593-E7C2FFDD43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4" creationId="{BD19AD16-6344-5DF7-91C6-FDF3103329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5" creationId="{3F81112E-A5C5-A5D4-3873-9EAD70087A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6" creationId="{68C7BAA3-67F3-359F-1F50-8C0F1F9D7D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7" creationId="{549425D9-5995-1B30-8B15-40F2B09BEB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8" creationId="{A8A604C5-2011-5B61-0196-E4A1871889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9" creationId="{82D9A517-4C1B-90FA-5948-DD26E8FAE97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0" creationId="{DB0C91DA-55AA-5368-C1A1-70EA3EEDC9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1" creationId="{D34F18EC-676A-A154-A4DE-A3426027E4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2" creationId="{131363C1-E8ED-7C67-C11F-2603651C000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3" creationId="{B64C01C1-B881-6C89-5BBF-55E5EDD20C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4" creationId="{38A9A98B-7548-E0D9-85A4-FAB0EE8A94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5" creationId="{AFA52985-279E-DE13-B29E-B3CAC54269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6" creationId="{725A8BC0-90DA-799E-C539-C3A502FD7B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7" creationId="{4E862C32-2300-6A50-CBBC-F5D472D46F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8" creationId="{F6F23B82-3CA7-89C6-6AE4-D59EA61C8D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9" creationId="{F09EC257-A38A-5239-6705-B5DB8BC60B3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0" creationId="{C94225E9-ABF4-4A20-5019-F366AEAFC7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1" creationId="{F49AB669-D921-EF23-DD9D-D3769E47C60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2" creationId="{3CBCFFD5-9E17-4D29-2F5E-6EB0FD37A4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3" creationId="{9D09D890-9412-4AD0-3C95-D8CFD99EAC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4" creationId="{C0852F71-AD6F-C211-1B0C-A7A39B51643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5" creationId="{FB8AE12A-5A49-EB8E-F9DA-A7EE9E25E4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6" creationId="{BAFA4FE0-AECF-5BCE-A3FC-5AD3D51BEE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7" creationId="{C78B5153-DD31-5E9B-2982-64F486F4BDA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8" creationId="{F6C0AB88-D083-FB11-9CC3-FAA2999FB8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9" creationId="{8C14BA9B-CC4E-BF30-4BD1-35185A2EFB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0" creationId="{EF8DF4F5-5124-8B0A-323E-07353329B64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1" creationId="{6581E1BD-72F1-D113-20A1-84AE38119E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2" creationId="{C5E01F90-3A9E-A21E-2F9F-07D5586B1C8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3" creationId="{AA636708-F902-F321-F875-32D7F30146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4" creationId="{CF1F053D-AAF5-CA5A-02B3-11E3B328E28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5" creationId="{95E302F1-1486-3DA4-8A85-2AFA73396FD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6" creationId="{FC02CD9E-DC6E-BE98-0ED3-4FBD0C5753B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7" creationId="{D5AD485F-9AC5-45B9-660D-3222964079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8" creationId="{D6650601-9E02-A9B1-748C-B96FF35F4F7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9" creationId="{E2FE05CD-BF9A-0D70-D11F-16D081B2803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0" creationId="{6DDF7DDE-818E-473D-F639-37707112FA4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1" creationId="{B31F760D-FF47-C87B-A1D5-9192FA263E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2" creationId="{2B3E6565-5D16-011D-EF18-8A4FC0D447F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3" creationId="{E9A520BA-6677-9B5D-933F-EC433789CA5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4" creationId="{42BA5103-1BAA-80AE-99CF-B8678DFCFF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5" creationId="{90E9C6DC-02E0-194C-92CD-F3CE8FE7EEF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6" creationId="{C046E091-66CC-3DDF-8825-C239F09DF7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7" creationId="{6272AE05-EFE2-19A3-D8B4-F05A8D502D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8" creationId="{D2BE21C0-0ECD-BB29-3435-7407B2B219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9" creationId="{293A9A9E-2BB2-C8B5-AB45-3DAC755502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0" creationId="{089A06E5-F966-8765-3A5B-55E2798120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1" creationId="{4BDFFC62-3981-29C1-6ED2-4F20752AEF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2" creationId="{49E6F52C-BDDB-75EC-5A25-8A89531A237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3" creationId="{0DB32C1B-41EF-79DA-A776-756A5DEBC50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4" creationId="{679A6F63-E374-9CED-9608-A3A2B9BA14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5" creationId="{A04C147A-6BAB-1EC9-55E4-F3965E81E89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6" creationId="{D3C0A5C8-30F8-EC76-1F7E-4E8CA33F19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7" creationId="{937A1980-5F00-F4F6-C929-CC1C076EBBD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8" creationId="{4E3A9464-6534-F80A-E9F0-3E8C95D0F19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9" creationId="{EDDB17A8-EBDC-E958-12EC-4520A45230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0" creationId="{9EE0386B-9DE0-7489-D8E0-1F22B911B2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1" creationId="{A2EF33BA-B7F5-37AA-959D-6C43485318B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2" creationId="{D46E6919-83B6-0A32-6584-E89C8FDAA3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3" creationId="{5DF785B0-FC21-97CC-E39C-C48C4FCAB8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4" creationId="{B35B091D-0B86-6A1E-15C6-4C51D0E720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5" creationId="{967D5AC2-A644-31D3-FD57-ACBBA057DE1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6" creationId="{7D73C747-3E00-6873-EFBE-B37FCED7A9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7" creationId="{E561B0EF-0AF6-34A1-85DF-5F5777D09A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8" creationId="{54CC8173-9E68-2AF4-12E7-D6B1F5B71A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9" creationId="{BFEEC3E2-F092-F452-4BDA-AE338B9756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0" creationId="{A54081D9-10E9-FB37-E02A-AE8261FAF37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1" creationId="{CAA23EB6-2F83-10F1-918C-FC3DC9A87B7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2" creationId="{C8F77927-A92A-25D5-7174-C3E552F6585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3" creationId="{090C1CA9-F512-C8F1-E3D0-B53D3C4D6D6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4" creationId="{60C07742-39A9-FC9F-06D9-9D64A84421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5" creationId="{F4AB4886-D8C4-22B6-BA96-47F0466C3C7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6" creationId="{1B7969B3-5C0D-F8BE-67A6-A73892F9663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8" creationId="{96853159-A34B-0EAE-B1D8-D647E5B069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9" creationId="{E41FA94B-CF98-F385-4377-E916895753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0" creationId="{7C1005E7-EC67-B0EC-01AF-61C03B6C13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1" creationId="{7906E185-A9A6-9C33-4B0F-3CBC181883B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2" creationId="{08CEC397-C02F-DF15-9D47-0200DB5775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3" creationId="{081E50A7-C3B2-D1C2-FA92-C235A18A72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4" creationId="{377DC697-5A2F-3F78-69C1-77C7A33F28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5" creationId="{B1DA030A-D026-716B-CDE6-876FD2A047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6" creationId="{9EB64BD3-7654-183C-F345-5F85C441E5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7" creationId="{E618B2DB-4556-B2D2-6951-C86BAA8027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8" creationId="{1600C75D-FCC1-70E7-96E1-E7379445F6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9" creationId="{2C878C5C-231F-3FBF-A26E-65252FAF35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0" creationId="{8F6B4FA5-0924-D0A2-AD4A-A0466503EBF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1" creationId="{ED051460-61A4-E30D-9BA3-5C2ECF0B733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2" creationId="{C53E5124-E9D2-D857-F541-0421764DF68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3" creationId="{50BD41BF-FEE1-A02E-B48B-E9C16E7F5A5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4" creationId="{1438D92B-7561-6DE0-4547-1567BF27D4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5" creationId="{F5F0562C-1D08-9EF2-B926-DE02BA971D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6" creationId="{B73D8677-78FC-E29A-1EE1-909B1DFA925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7" creationId="{94D309B1-7770-D54F-3B68-7A8997B07F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8" creationId="{6057D2CF-3CE5-C744-49B3-D5E554306B3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9" creationId="{19EFA023-B11C-2740-347C-72DF08A7A7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0" creationId="{746E3467-9EDE-90B0-1B65-AFCD97D160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1" creationId="{175F2806-144C-B20A-A63F-BE6CD726271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2" creationId="{692A2CA7-440F-F6AB-6B11-D4A5C54B658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3" creationId="{FFB3C63E-2621-0FAF-AB3B-F6A6B7ECB7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4" creationId="{7C13ECAA-C49F-06C4-A14E-599C6EBBDF5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5" creationId="{ED28EEB6-815E-04F0-864B-31A8CE02A62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6" creationId="{290BF1C1-9E93-BFB5-34A4-324C93B0725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7" creationId="{5A5E5CBD-61ED-4414-C1D3-A12D2A5577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8" creationId="{7B4FC3F4-8D99-0663-7330-857AD1BA3BF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9" creationId="{8F2835E4-5F43-DF48-7471-31256A4A5AA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0" creationId="{4B6C7335-EDF7-A748-4E23-D7372344EAB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1" creationId="{A5432179-4F2B-3D5B-FB44-403AF04C77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2" creationId="{5D51AD05-BCC4-6F00-C231-A46DADA276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3" creationId="{6A02FE49-9F0A-4A35-0773-5BEDB318C6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4" creationId="{693A6925-C314-97D1-1939-267321A6E99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5" creationId="{7BCE17CD-5C80-8BFA-0970-A923ECB627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6" creationId="{22A46972-186D-B3D6-4EDE-3B405EAACB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7" creationId="{94D3338A-11BB-9BA3-0D8A-566BA67A68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8" creationId="{35D0C3AB-C3E4-53B0-FFB7-6A9323F11B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9" creationId="{88B09906-7883-E581-A109-189A3B9EC75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0" creationId="{9C2C8B71-7854-D91B-E7C7-49F1D87ABB1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1" creationId="{9E457312-416F-6AD0-786E-14E7F4555F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2" creationId="{6C0D6E53-32D6-20A3-728E-A860DB2D2CC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3" creationId="{63785A89-CBCB-96B3-FFC8-CBB9BE888EF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4" creationId="{C6549F55-7FD8-73A2-6DDC-911D34F0893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5" creationId="{19D0CCA7-84B7-CC1E-81F0-DF365B052F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6" creationId="{3358FA4C-9C53-5BDB-9EE2-D061330E90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7" creationId="{CD773B8D-5EF8-6912-1CDB-889FA5312C7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8" creationId="{27B1A984-122F-1B8C-E817-0F23D4C54E0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9" creationId="{E61DB350-F14A-CD38-BBCA-8A3A008506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0" creationId="{94518775-A7D7-C644-8EE2-5925AE28916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1" creationId="{F6FDE67B-0D14-DDF8-E485-937F969159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2" creationId="{FEF54DCB-B37C-2F94-1740-3713BDD1F3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3" creationId="{43CDAB48-FA35-BC3B-A329-176C1E90DA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4" creationId="{FCEE8DA5-40D6-1696-85ED-92040C28DDA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5" creationId="{651F28EE-FC41-0049-3DB0-B6D5CCBC62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6" creationId="{BD9ABC66-B47C-39BD-3686-A43188DF12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7" creationId="{9F17112B-7D49-ED8C-6636-60366787707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8" creationId="{66ABC0C9-3455-3923-7902-745A5281BE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9" creationId="{A7E4ED2B-5F6A-2AAB-AF1F-107B9456CC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0" creationId="{A45374A9-1CB1-2A4B-52D1-C750A1D7893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1" creationId="{6D4BD620-5A11-5F0E-F8F9-262D708575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2" creationId="{68C8D07D-EE4A-326C-6E62-39D7D487A99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3" creationId="{9CD61957-4345-9A9A-49F5-24EB2F1D85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4" creationId="{C946584C-775A-7CF6-F491-A25DED7C4E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5" creationId="{56DD4BBB-590A-6DD0-0F9D-6C19A99170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6" creationId="{A7A2315C-256C-BB09-CF5B-2E873C33F0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7" creationId="{6DEBF629-530D-7662-61EA-E4F653B1AAA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8" creationId="{D6ACCFA8-21D8-F6D5-BC36-5CB0E18319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9" creationId="{F3D1388C-011A-F34D-8C73-CBC4051B496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0" creationId="{250F4135-9C63-3B4E-E276-5DDFE4BDC7F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1" creationId="{6F5305A5-17FB-E5DB-2282-DC5F35D09F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2" creationId="{278F5111-241C-B22C-05B3-3B8A5794C21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3" creationId="{8F6ECB7A-9B0E-7988-C6A9-5C5D624836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4" creationId="{70CC5A25-8455-FC67-61B3-2FBCE0BC0A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5" creationId="{1A6A85D3-34FA-F0D7-F3C7-527CDBA385A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6" creationId="{79726B8D-F575-5BC1-0516-3B89FF78479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7" creationId="{1E2E51F6-8C61-C77A-D0FE-906379F1B1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8" creationId="{E102B578-0B52-6FDC-9C96-F5F11EC4A55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9" creationId="{1F4B6DFD-0773-904B-9F81-00C4AA6878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0" creationId="{819FA9BE-5635-00C7-F12E-AC647225EE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1" creationId="{55153088-9ED4-E50F-502C-0FDC3D35D1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2" creationId="{0D63A73B-08D2-366F-448D-E8F30E9592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3" creationId="{34ED19C1-121F-60FB-DCF7-F76606F9D49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4" creationId="{C67070AA-07E8-C11C-47E3-B9958BE58AD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5" creationId="{E7743249-5A61-7508-8674-2491C7D2942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6" creationId="{CD091AA4-8D21-3EB7-2513-88D24B286D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7" creationId="{D3BFEAB8-898E-DFB1-D861-32D6D99B2F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8" creationId="{C8E6759D-E064-C257-A19F-5FF45EEA06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9" creationId="{74F012BC-0886-AD04-5742-F52956C0ED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0" creationId="{99466F54-E7CA-5C3C-8445-8931F1200E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1" creationId="{94EB7479-6985-3745-0B69-CD0376A8CC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2" creationId="{94D1AF93-C534-4980-A0A6-E9624529394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3" creationId="{8027CAEF-6B07-50E4-7F04-1BCDE6719C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4" creationId="{EE810847-C9CA-7E39-365D-C7D467D6FC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5" creationId="{570785ED-2AF8-CDDC-A862-D560A957CF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6" creationId="{5AFC0A3C-6EFC-738F-2E4F-E2DB385432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7" creationId="{7D74864E-0A52-05A8-1CB5-5EEE2A32D9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8" creationId="{68122D35-E01E-7066-6266-8E0F82582C9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9" creationId="{FC3AF080-464F-A155-D621-520ECD190B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0" creationId="{E584BFEA-7CE2-C158-8846-A09CA1FB3A7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1" creationId="{330336E2-AD4B-F3DE-5F54-C0A5AC0E9D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2" creationId="{8EC68866-CD2C-D04A-C1AE-7639C95A72F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3" creationId="{89D218D3-C608-3F1D-2A7D-A0CF5670D84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4" creationId="{67EA7A6E-78FE-D97C-3C4A-C7183B12E22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5" creationId="{88B6732C-3C21-683E-82DC-C6A10E03B6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6" creationId="{78C6B92E-D060-DA45-E9BA-650070161C6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7" creationId="{7628E543-A4B4-1CE6-25AF-9B8AB91070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8" creationId="{FDED1E8D-1E8B-F736-8291-04F95E4334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9" creationId="{1708E5D7-E64F-10C9-DF0F-4A56BDC0D3C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10" creationId="{3EC9F87F-E21F-C170-DDBB-BD3B1537CF3A}"/>
          </ac:spMkLst>
        </pc:spChg>
        <pc:grpChg chg="add mod">
          <ac:chgData name="NGUYEN PHAM ANH THU" userId="baf72463-252b-4d5f-a6ca-5a6327a9888d" providerId="ADAL" clId="{07FBBC81-DFB2-4DB4-93F7-B50B714C5AA6}" dt="2022-07-22T15:21:03.776" v="5374" actId="164"/>
          <ac:grpSpMkLst>
            <pc:docMk/>
            <pc:sldMk cId="3237182239" sldId="315"/>
            <ac:grpSpMk id="5" creationId="{06021CB3-D978-112D-B70E-11B767F60318}"/>
          </ac:grpSpMkLst>
        </pc:grpChg>
        <pc:grpChg chg="add del">
          <ac:chgData name="NGUYEN PHAM ANH THU" userId="baf72463-252b-4d5f-a6ca-5a6327a9888d" providerId="ADAL" clId="{07FBBC81-DFB2-4DB4-93F7-B50B714C5AA6}" dt="2022-07-22T05:32:31.438" v="4394" actId="478"/>
          <ac:grpSpMkLst>
            <pc:docMk/>
            <pc:sldMk cId="3237182239" sldId="315"/>
            <ac:grpSpMk id="7" creationId="{33167B40-176B-7D7E-C0CF-F08DCC78A285}"/>
          </ac:grpSpMkLst>
        </pc:grpChg>
        <pc:grpChg chg="add mod">
          <ac:chgData name="NGUYEN PHAM ANH THU" userId="baf72463-252b-4d5f-a6ca-5a6327a9888d" providerId="ADAL" clId="{07FBBC81-DFB2-4DB4-93F7-B50B714C5AA6}" dt="2022-07-22T06:22:48.657" v="4731" actId="164"/>
          <ac:grpSpMkLst>
            <pc:docMk/>
            <pc:sldMk cId="3237182239" sldId="315"/>
            <ac:grpSpMk id="12" creationId="{F8BFC126-73F9-83DF-A866-B3C402884096}"/>
          </ac:grpSpMkLst>
        </pc:grpChg>
        <pc:grpChg chg="add mod">
          <ac:chgData name="NGUYEN PHAM ANH THU" userId="baf72463-252b-4d5f-a6ca-5a6327a9888d" providerId="ADAL" clId="{07FBBC81-DFB2-4DB4-93F7-B50B714C5AA6}" dt="2022-07-22T06:22:48.657" v="4731" actId="164"/>
          <ac:grpSpMkLst>
            <pc:docMk/>
            <pc:sldMk cId="3237182239" sldId="315"/>
            <ac:grpSpMk id="14" creationId="{E72CDDB3-606A-1B52-2A8D-1813C43FD747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15" creationId="{D6FC550A-6174-B854-55C9-8D033D57E85E}"/>
          </ac:grpSpMkLst>
        </pc:grpChg>
        <pc:grpChg chg="add del mod">
          <ac:chgData name="NGUYEN PHAM ANH THU" userId="baf72463-252b-4d5f-a6ca-5a6327a9888d" providerId="ADAL" clId="{07FBBC81-DFB2-4DB4-93F7-B50B714C5AA6}" dt="2022-07-22T06:22:17.528" v="4725" actId="478"/>
          <ac:grpSpMkLst>
            <pc:docMk/>
            <pc:sldMk cId="3237182239" sldId="315"/>
            <ac:grpSpMk id="19" creationId="{BF13521B-FDD8-E9C4-6882-F3BDF9A23EBD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20" creationId="{552EBC4F-E12F-7195-7B35-85C1C7E1D6F1}"/>
          </ac:grpSpMkLst>
        </pc:grpChg>
        <pc:grpChg chg="del mod">
          <ac:chgData name="NGUYEN PHAM ANH THU" userId="baf72463-252b-4d5f-a6ca-5a6327a9888d" providerId="ADAL" clId="{07FBBC81-DFB2-4DB4-93F7-B50B714C5AA6}" dt="2022-07-22T06:22:12.023" v="4722" actId="478"/>
          <ac:grpSpMkLst>
            <pc:docMk/>
            <pc:sldMk cId="3237182239" sldId="315"/>
            <ac:grpSpMk id="21" creationId="{32AED413-5D86-EFD0-5A03-61F497643E57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24" creationId="{0A1F243A-16E4-2E84-978D-D6C5962E210C}"/>
          </ac:grpSpMkLst>
        </pc:grpChg>
        <pc:grpChg chg="add del mod">
          <ac:chgData name="NGUYEN PHAM ANH THU" userId="baf72463-252b-4d5f-a6ca-5a6327a9888d" providerId="ADAL" clId="{07FBBC81-DFB2-4DB4-93F7-B50B714C5AA6}" dt="2022-07-22T05:34:28.293" v="4577" actId="478"/>
          <ac:grpSpMkLst>
            <pc:docMk/>
            <pc:sldMk cId="3237182239" sldId="315"/>
            <ac:grpSpMk id="30" creationId="{8B266C6A-690E-06BA-37C4-918290F605BC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36" creationId="{DC20011E-608C-37C6-F7EC-5DBC9A502ACE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144" creationId="{013F9D4D-64F6-D121-F916-A718652ECC1B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271" creationId="{EB7F80FF-3428-7C8B-E989-D4E3238B65BB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397" creationId="{396E7DF7-D0E3-E2AD-A626-114C2A410DDF}"/>
          </ac:grpSpMkLst>
        </pc:grpChg>
        <pc:picChg chg="del mod">
          <ac:chgData name="NGUYEN PHAM ANH THU" userId="baf72463-252b-4d5f-a6ca-5a6327a9888d" providerId="ADAL" clId="{07FBBC81-DFB2-4DB4-93F7-B50B714C5AA6}" dt="2022-07-22T06:22:12.023" v="4722" actId="478"/>
          <ac:picMkLst>
            <pc:docMk/>
            <pc:sldMk cId="3237182239" sldId="315"/>
            <ac:picMk id="22" creationId="{BE130BCF-E768-6359-9B5C-E2394FC42550}"/>
          </ac:picMkLst>
        </pc:picChg>
        <pc:picChg chg="del mod topLvl">
          <ac:chgData name="NGUYEN PHAM ANH THU" userId="baf72463-252b-4d5f-a6ca-5a6327a9888d" providerId="ADAL" clId="{07FBBC81-DFB2-4DB4-93F7-B50B714C5AA6}" dt="2022-07-22T06:22:17.528" v="4725" actId="478"/>
          <ac:picMkLst>
            <pc:docMk/>
            <pc:sldMk cId="3237182239" sldId="315"/>
            <ac:picMk id="23" creationId="{2C6DB28C-345F-120E-5190-DFF2EBCC0373}"/>
          </ac:picMkLst>
        </pc:picChg>
        <pc:cxnChg chg="add mod">
          <ac:chgData name="NGUYEN PHAM ANH THU" userId="baf72463-252b-4d5f-a6ca-5a6327a9888d" providerId="ADAL" clId="{07FBBC81-DFB2-4DB4-93F7-B50B714C5AA6}" dt="2022-07-22T15:21:03.776" v="5374" actId="164"/>
          <ac:cxnSpMkLst>
            <pc:docMk/>
            <pc:sldMk cId="3237182239" sldId="315"/>
            <ac:cxnSpMk id="6" creationId="{4B377B26-D943-96AC-B04E-B308E1B267B7}"/>
          </ac:cxnSpMkLst>
        </pc:cxnChg>
        <pc:cxnChg chg="mod">
          <ac:chgData name="NGUYEN PHAM ANH THU" userId="baf72463-252b-4d5f-a6ca-5a6327a9888d" providerId="ADAL" clId="{07FBBC81-DFB2-4DB4-93F7-B50B714C5AA6}" dt="2022-07-22T05:32:18.009" v="4391" actId="478"/>
          <ac:cxnSpMkLst>
            <pc:docMk/>
            <pc:sldMk cId="3237182239" sldId="315"/>
            <ac:cxnSpMk id="13" creationId="{C051384B-0124-A4BB-1AB1-FDEF64EB6E0E}"/>
          </ac:cxnSpMkLst>
        </pc:cxnChg>
        <pc:cxnChg chg="add mod">
          <ac:chgData name="NGUYEN PHAM ANH THU" userId="baf72463-252b-4d5f-a6ca-5a6327a9888d" providerId="ADAL" clId="{07FBBC81-DFB2-4DB4-93F7-B50B714C5AA6}" dt="2022-07-22T15:21:03.776" v="5374" actId="164"/>
          <ac:cxnSpMkLst>
            <pc:docMk/>
            <pc:sldMk cId="3237182239" sldId="315"/>
            <ac:cxnSpMk id="13" creationId="{DFABFCC2-19DF-6474-8968-288F1E16B18F}"/>
          </ac:cxnSpMkLst>
        </pc:cxn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3826824208" sldId="316"/>
        </pc:sldMkLst>
        <pc:spChg chg="mod">
          <ac:chgData name="NGUYEN PHAM ANH THU" userId="baf72463-252b-4d5f-a6ca-5a6327a9888d" providerId="ADAL" clId="{07FBBC81-DFB2-4DB4-93F7-B50B714C5AA6}" dt="2022-07-22T06:24:08.132" v="4738" actId="164"/>
          <ac:spMkLst>
            <pc:docMk/>
            <pc:sldMk cId="3826824208" sldId="316"/>
            <ac:spMk id="2" creationId="{C68A74C9-EF6A-9950-1ED0-47391414C483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6" creationId="{C9DBC937-322D-253A-BBFB-8C4E24C2C1A0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7" creationId="{C6211202-7792-F185-0714-86DD92118980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8" creationId="{B46CC282-0ED6-8EC8-E278-E37D0B90AA67}"/>
          </ac:spMkLst>
        </pc:spChg>
        <pc:spChg chg="mod">
          <ac:chgData name="NGUYEN PHAM ANH THU" userId="baf72463-252b-4d5f-a6ca-5a6327a9888d" providerId="ADAL" clId="{07FBBC81-DFB2-4DB4-93F7-B50B714C5AA6}" dt="2022-07-22T06:23:55.825" v="4734" actId="20577"/>
          <ac:spMkLst>
            <pc:docMk/>
            <pc:sldMk cId="3826824208" sldId="316"/>
            <ac:spMk id="29" creationId="{3EB17BA0-5FF9-6E1B-1B19-5B9616D08B08}"/>
          </ac:spMkLst>
        </pc:spChg>
        <pc:spChg chg="add mod">
          <ac:chgData name="NGUYEN PHAM ANH THU" userId="baf72463-252b-4d5f-a6ca-5a6327a9888d" providerId="ADAL" clId="{07FBBC81-DFB2-4DB4-93F7-B50B714C5AA6}" dt="2022-07-22T06:24:52.164" v="4749" actId="164"/>
          <ac:spMkLst>
            <pc:docMk/>
            <pc:sldMk cId="3826824208" sldId="316"/>
            <ac:spMk id="511" creationId="{D881AF25-C2DE-B131-FAC7-FA811F4DA69B}"/>
          </ac:spMkLst>
        </pc:spChg>
        <pc:spChg chg="mod">
          <ac:chgData name="NGUYEN PHAM ANH THU" userId="baf72463-252b-4d5f-a6ca-5a6327a9888d" providerId="ADAL" clId="{07FBBC81-DFB2-4DB4-93F7-B50B714C5AA6}" dt="2022-07-22T06:24:53.142" v="4750"/>
          <ac:spMkLst>
            <pc:docMk/>
            <pc:sldMk cId="3826824208" sldId="316"/>
            <ac:spMk id="516" creationId="{A9E4EC20-2585-DDCD-245F-3B36FA8FDC2E}"/>
          </ac:spMkLst>
        </pc:spChg>
        <pc:spChg chg="add del mod">
          <ac:chgData name="NGUYEN PHAM ANH THU" userId="baf72463-252b-4d5f-a6ca-5a6327a9888d" providerId="ADAL" clId="{07FBBC81-DFB2-4DB4-93F7-B50B714C5AA6}" dt="2022-07-22T06:25:54.989" v="4762"/>
          <ac:spMkLst>
            <pc:docMk/>
            <pc:sldMk cId="3826824208" sldId="316"/>
            <ac:spMk id="520" creationId="{E76290DE-8444-EACB-4EDF-F15D3602EEBD}"/>
          </ac:spMkLst>
        </pc:spChg>
        <pc:spChg chg="add del mod">
          <ac:chgData name="NGUYEN PHAM ANH THU" userId="baf72463-252b-4d5f-a6ca-5a6327a9888d" providerId="ADAL" clId="{07FBBC81-DFB2-4DB4-93F7-B50B714C5AA6}" dt="2022-07-22T06:25:54.989" v="4762"/>
          <ac:spMkLst>
            <pc:docMk/>
            <pc:sldMk cId="3826824208" sldId="316"/>
            <ac:spMk id="521" creationId="{AFA4EC39-EB4C-E78C-9781-092A88D7059B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3" creationId="{413861DD-3750-96F0-8032-8E169B732CD8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4" creationId="{299BC3B7-CEA6-9359-FE5A-E9601F6695A9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5" creationId="{F5F4E2F2-AFB0-32CA-6A5A-2061781E3A24}"/>
          </ac:spMkLst>
        </pc:spChg>
        <pc:spChg chg="mod topLvl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27" creationId="{EA28C052-7D72-25CA-FA4E-AFC3E1B86F37}"/>
          </ac:spMkLst>
        </pc:spChg>
        <pc:spChg chg="add mod ord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30" creationId="{C7AF4979-93C2-CF43-8882-15015684C8E1}"/>
          </ac:spMkLst>
        </pc:spChg>
        <pc:spChg chg="add mod ord topLvl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31" creationId="{3655E93F-AB07-884D-2EFD-B1A9B8017B2A}"/>
          </ac:spMkLst>
        </pc:spChg>
        <pc:spChg chg="mod topLvl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34" creationId="{B5511CBA-31FB-2710-BF6A-DF4E07CC5896}"/>
          </ac:spMkLst>
        </pc:spChg>
        <pc:spChg chg="add mod ord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38" creationId="{E812D277-50FD-06C4-4CA3-E9CF467BFE6B}"/>
          </ac:spMkLst>
        </pc:spChg>
        <pc:spChg chg="mod topLvl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40" creationId="{2D2F07A2-375D-8787-3EAA-6F6BBB04A29C}"/>
          </ac:spMkLst>
        </pc:spChg>
        <pc:spChg chg="mod topLvl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46" creationId="{A2D38C78-F5C1-5635-C41F-691DDE789638}"/>
          </ac:spMkLst>
        </pc:spChg>
        <pc:spChg chg="add mod ord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49" creationId="{532DDCC4-504D-EDC7-AA31-FB11ADE1B500}"/>
          </ac:spMkLst>
        </pc:spChg>
        <pc:spChg chg="add mod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50" creationId="{A59C8DF5-6C53-F01C-6AAD-CEFA7C5A718A}"/>
          </ac:spMkLst>
        </pc:spChg>
        <pc:grpChg chg="add mod">
          <ac:chgData name="NGUYEN PHAM ANH THU" userId="baf72463-252b-4d5f-a6ca-5a6327a9888d" providerId="ADAL" clId="{07FBBC81-DFB2-4DB4-93F7-B50B714C5AA6}" dt="2022-07-22T06:24:08.132" v="4738" actId="164"/>
          <ac:grpSpMkLst>
            <pc:docMk/>
            <pc:sldMk cId="3826824208" sldId="316"/>
            <ac:grpSpMk id="8" creationId="{5480B033-4B18-DEFD-4501-14177C881C90}"/>
          </ac:grpSpMkLst>
        </pc:grpChg>
        <pc:grpChg chg="add mod">
          <ac:chgData name="NGUYEN PHAM ANH THU" userId="baf72463-252b-4d5f-a6ca-5a6327a9888d" providerId="ADAL" clId="{07FBBC81-DFB2-4DB4-93F7-B50B714C5AA6}" dt="2022-07-22T06:24:52.164" v="4749" actId="164"/>
          <ac:grpSpMkLst>
            <pc:docMk/>
            <pc:sldMk cId="3826824208" sldId="316"/>
            <ac:grpSpMk id="10" creationId="{67ED6241-EF5A-F534-C99C-3BFDE2690F12}"/>
          </ac:grpSpMkLst>
        </pc:grpChg>
        <pc:grpChg chg="del">
          <ac:chgData name="NGUYEN PHAM ANH THU" userId="baf72463-252b-4d5f-a6ca-5a6327a9888d" providerId="ADAL" clId="{07FBBC81-DFB2-4DB4-93F7-B50B714C5AA6}" dt="2022-07-22T06:23:52.736" v="4733" actId="478"/>
          <ac:grpSpMkLst>
            <pc:docMk/>
            <pc:sldMk cId="3826824208" sldId="316"/>
            <ac:grpSpMk id="14" creationId="{E72CDDB3-606A-1B52-2A8D-1813C43FD747}"/>
          </ac:grpSpMkLst>
        </pc:grpChg>
        <pc:grpChg chg="add mod">
          <ac:chgData name="NGUYEN PHAM ANH THU" userId="baf72463-252b-4d5f-a6ca-5a6327a9888d" providerId="ADAL" clId="{07FBBC81-DFB2-4DB4-93F7-B50B714C5AA6}" dt="2022-07-22T06:25:08.776" v="4754" actId="14100"/>
          <ac:grpSpMkLst>
            <pc:docMk/>
            <pc:sldMk cId="3826824208" sldId="316"/>
            <ac:grpSpMk id="515" creationId="{3C964D12-C190-EB4C-5636-774C19517073}"/>
          </ac:grpSpMkLst>
        </pc:grpChg>
        <pc:grpChg chg="add del mod">
          <ac:chgData name="NGUYEN PHAM ANH THU" userId="baf72463-252b-4d5f-a6ca-5a6327a9888d" providerId="ADAL" clId="{07FBBC81-DFB2-4DB4-93F7-B50B714C5AA6}" dt="2022-07-22T06:27:33.189" v="4781" actId="165"/>
          <ac:grpSpMkLst>
            <pc:docMk/>
            <pc:sldMk cId="3826824208" sldId="316"/>
            <ac:grpSpMk id="526" creationId="{9C7E7A48-8BB4-1550-AC82-160BA6E24080}"/>
          </ac:grpSpMkLst>
        </pc:grpChg>
        <pc:grpChg chg="add mod">
          <ac:chgData name="NGUYEN PHAM ANH THU" userId="baf72463-252b-4d5f-a6ca-5a6327a9888d" providerId="ADAL" clId="{07FBBC81-DFB2-4DB4-93F7-B50B714C5AA6}" dt="2022-07-22T06:28:10.538" v="4791" actId="164"/>
          <ac:grpSpMkLst>
            <pc:docMk/>
            <pc:sldMk cId="3826824208" sldId="316"/>
            <ac:grpSpMk id="532" creationId="{918C16C4-4E38-6996-C080-D93E12E2C2BB}"/>
          </ac:grpSpMkLst>
        </pc:grpChg>
        <pc:grpChg chg="add del mod">
          <ac:chgData name="NGUYEN PHAM ANH THU" userId="baf72463-252b-4d5f-a6ca-5a6327a9888d" providerId="ADAL" clId="{07FBBC81-DFB2-4DB4-93F7-B50B714C5AA6}" dt="2022-07-22T06:29:21.913" v="4807" actId="165"/>
          <ac:grpSpMkLst>
            <pc:docMk/>
            <pc:sldMk cId="3826824208" sldId="316"/>
            <ac:grpSpMk id="533" creationId="{4347C79D-E93D-9126-E141-B2E6C238CE85}"/>
          </ac:grpSpMkLst>
        </pc:grpChg>
        <pc:grpChg chg="add del mod">
          <ac:chgData name="NGUYEN PHAM ANH THU" userId="baf72463-252b-4d5f-a6ca-5a6327a9888d" providerId="ADAL" clId="{07FBBC81-DFB2-4DB4-93F7-B50B714C5AA6}" dt="2022-07-22T06:29:03.119" v="4802" actId="478"/>
          <ac:grpSpMkLst>
            <pc:docMk/>
            <pc:sldMk cId="3826824208" sldId="316"/>
            <ac:grpSpMk id="539" creationId="{F0AF2598-4241-543B-9B41-33DA74BCB14C}"/>
          </ac:grpSpMkLst>
        </pc:grpChg>
        <pc:grpChg chg="add mod">
          <ac:chgData name="NGUYEN PHAM ANH THU" userId="baf72463-252b-4d5f-a6ca-5a6327a9888d" providerId="ADAL" clId="{07FBBC81-DFB2-4DB4-93F7-B50B714C5AA6}" dt="2022-07-22T06:29:33.160" v="4812" actId="164"/>
          <ac:grpSpMkLst>
            <pc:docMk/>
            <pc:sldMk cId="3826824208" sldId="316"/>
            <ac:grpSpMk id="544" creationId="{3341C049-36BB-EAF6-1074-DB67681B793F}"/>
          </ac:grpSpMkLst>
        </pc:grpChg>
        <pc:grpChg chg="add del mod">
          <ac:chgData name="NGUYEN PHAM ANH THU" userId="baf72463-252b-4d5f-a6ca-5a6327a9888d" providerId="ADAL" clId="{07FBBC81-DFB2-4DB4-93F7-B50B714C5AA6}" dt="2022-07-22T06:30:21.568" v="4820" actId="165"/>
          <ac:grpSpMkLst>
            <pc:docMk/>
            <pc:sldMk cId="3826824208" sldId="316"/>
            <ac:grpSpMk id="545" creationId="{F045A8F4-E7DB-7849-070E-E9B59317824B}"/>
          </ac:grpSpMkLst>
        </pc:grpChg>
        <pc:grpChg chg="add mod">
          <ac:chgData name="NGUYEN PHAM ANH THU" userId="baf72463-252b-4d5f-a6ca-5a6327a9888d" providerId="ADAL" clId="{07FBBC81-DFB2-4DB4-93F7-B50B714C5AA6}" dt="2022-07-22T06:30:59.210" v="4830" actId="164"/>
          <ac:grpSpMkLst>
            <pc:docMk/>
            <pc:sldMk cId="3826824208" sldId="316"/>
            <ac:grpSpMk id="551" creationId="{C35ED500-352F-B5D9-9B48-68783E956393}"/>
          </ac:grpSpMkLst>
        </pc:grpChg>
        <pc:cxnChg chg="mod">
          <ac:chgData name="NGUYEN PHAM ANH THU" userId="baf72463-252b-4d5f-a6ca-5a6327a9888d" providerId="ADAL" clId="{07FBBC81-DFB2-4DB4-93F7-B50B714C5AA6}" dt="2022-07-22T06:24:08.132" v="4738" actId="164"/>
          <ac:cxnSpMkLst>
            <pc:docMk/>
            <pc:sldMk cId="3826824208" sldId="316"/>
            <ac:cxnSpMk id="6" creationId="{4B377B26-D943-96AC-B04E-B308E1B267B7}"/>
          </ac:cxnSpMkLst>
        </pc:cxnChg>
        <pc:cxnChg chg="mod">
          <ac:chgData name="NGUYEN PHAM ANH THU" userId="baf72463-252b-4d5f-a6ca-5a6327a9888d" providerId="ADAL" clId="{07FBBC81-DFB2-4DB4-93F7-B50B714C5AA6}" dt="2022-07-22T06:24:08.132" v="4738" actId="164"/>
          <ac:cxnSpMkLst>
            <pc:docMk/>
            <pc:sldMk cId="3826824208" sldId="316"/>
            <ac:cxnSpMk id="13" creationId="{DFABFCC2-19DF-6474-8968-288F1E16B18F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2" creationId="{78DD2142-3D47-C078-3BBE-0BF7A10379DD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3" creationId="{73E075A2-C440-C7D0-2DFF-22AC52F700EB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4" creationId="{239757B3-8EF3-A978-37B8-BD40944AD95E}"/>
          </ac:cxnSpMkLst>
        </pc:cxnChg>
        <pc:cxnChg chg="del mod">
          <ac:chgData name="NGUYEN PHAM ANH THU" userId="baf72463-252b-4d5f-a6ca-5a6327a9888d" providerId="ADAL" clId="{07FBBC81-DFB2-4DB4-93F7-B50B714C5AA6}" dt="2022-07-22T06:25:05.139" v="4752" actId="478"/>
          <ac:cxnSpMkLst>
            <pc:docMk/>
            <pc:sldMk cId="3826824208" sldId="316"/>
            <ac:cxnSpMk id="517" creationId="{01C82A4C-A2CA-4BDE-3881-87037A939283}"/>
          </ac:cxnSpMkLst>
        </pc:cxnChg>
        <pc:cxnChg chg="mod">
          <ac:chgData name="NGUYEN PHAM ANH THU" userId="baf72463-252b-4d5f-a6ca-5a6327a9888d" providerId="ADAL" clId="{07FBBC81-DFB2-4DB4-93F7-B50B714C5AA6}" dt="2022-07-22T06:25:35.807" v="4760" actId="14100"/>
          <ac:cxnSpMkLst>
            <pc:docMk/>
            <pc:sldMk cId="3826824208" sldId="316"/>
            <ac:cxnSpMk id="518" creationId="{FEB7091F-9835-294C-E433-32ED2336A2F5}"/>
          </ac:cxnSpMkLst>
        </pc:cxnChg>
        <pc:cxnChg chg="mod">
          <ac:chgData name="NGUYEN PHAM ANH THU" userId="baf72463-252b-4d5f-a6ca-5a6327a9888d" providerId="ADAL" clId="{07FBBC81-DFB2-4DB4-93F7-B50B714C5AA6}" dt="2022-07-22T06:25:22.008" v="4757" actId="14100"/>
          <ac:cxnSpMkLst>
            <pc:docMk/>
            <pc:sldMk cId="3826824208" sldId="316"/>
            <ac:cxnSpMk id="519" creationId="{DBE04E75-7C73-8083-6796-4E01D223B70C}"/>
          </ac:cxnSpMkLst>
        </pc:cxnChg>
        <pc:cxnChg chg="add del mod">
          <ac:chgData name="NGUYEN PHAM ANH THU" userId="baf72463-252b-4d5f-a6ca-5a6327a9888d" providerId="ADAL" clId="{07FBBC81-DFB2-4DB4-93F7-B50B714C5AA6}" dt="2022-07-22T06:26:07.598" v="4765" actId="478"/>
          <ac:cxnSpMkLst>
            <pc:docMk/>
            <pc:sldMk cId="3826824208" sldId="316"/>
            <ac:cxnSpMk id="522" creationId="{BC863FAE-5FF3-2C38-13A7-326EFA88DBD3}"/>
          </ac:cxnSpMkLst>
        </pc:cxnChg>
        <pc:cxnChg chg="mod topLvl">
          <ac:chgData name="NGUYEN PHAM ANH THU" userId="baf72463-252b-4d5f-a6ca-5a6327a9888d" providerId="ADAL" clId="{07FBBC81-DFB2-4DB4-93F7-B50B714C5AA6}" dt="2022-07-22T06:28:10.538" v="4791" actId="164"/>
          <ac:cxnSpMkLst>
            <pc:docMk/>
            <pc:sldMk cId="3826824208" sldId="316"/>
            <ac:cxnSpMk id="528" creationId="{50589078-457D-18CE-A0F6-A9894393D1B4}"/>
          </ac:cxnSpMkLst>
        </pc:cxnChg>
        <pc:cxnChg chg="mod topLvl">
          <ac:chgData name="NGUYEN PHAM ANH THU" userId="baf72463-252b-4d5f-a6ca-5a6327a9888d" providerId="ADAL" clId="{07FBBC81-DFB2-4DB4-93F7-B50B714C5AA6}" dt="2022-07-22T06:28:10.538" v="4791" actId="164"/>
          <ac:cxnSpMkLst>
            <pc:docMk/>
            <pc:sldMk cId="3826824208" sldId="316"/>
            <ac:cxnSpMk id="529" creationId="{EA36D736-F21B-84BD-CBAF-E099BF194F22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5" creationId="{24D68D20-2B94-8349-DB66-6B98C1D73EF6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6" creationId="{B76E1E8F-9734-16AB-3FBC-9986788CE7EB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7" creationId="{157DB608-9FC7-563A-A7A8-2650721DCA98}"/>
          </ac:cxnSpMkLst>
        </pc:cxnChg>
        <pc:cxnChg chg="del mod">
          <ac:chgData name="NGUYEN PHAM ANH THU" userId="baf72463-252b-4d5f-a6ca-5a6327a9888d" providerId="ADAL" clId="{07FBBC81-DFB2-4DB4-93F7-B50B714C5AA6}" dt="2022-07-22T06:28:59.627" v="4800" actId="478"/>
          <ac:cxnSpMkLst>
            <pc:docMk/>
            <pc:sldMk cId="3826824208" sldId="316"/>
            <ac:cxnSpMk id="541" creationId="{3F23741B-E87A-1940-EE11-AD500BBE26FF}"/>
          </ac:cxnSpMkLst>
        </pc:cxnChg>
        <pc:cxnChg chg="del mod topLvl">
          <ac:chgData name="NGUYEN PHAM ANH THU" userId="baf72463-252b-4d5f-a6ca-5a6327a9888d" providerId="ADAL" clId="{07FBBC81-DFB2-4DB4-93F7-B50B714C5AA6}" dt="2022-07-22T06:29:03.119" v="4802" actId="478"/>
          <ac:cxnSpMkLst>
            <pc:docMk/>
            <pc:sldMk cId="3826824208" sldId="316"/>
            <ac:cxnSpMk id="542" creationId="{44F68AF3-42C3-9B14-E5B1-5E26905C0BBB}"/>
          </ac:cxnSpMkLst>
        </pc:cxnChg>
        <pc:cxnChg chg="del mod">
          <ac:chgData name="NGUYEN PHAM ANH THU" userId="baf72463-252b-4d5f-a6ca-5a6327a9888d" providerId="ADAL" clId="{07FBBC81-DFB2-4DB4-93F7-B50B714C5AA6}" dt="2022-07-22T06:29:01.552" v="4801" actId="478"/>
          <ac:cxnSpMkLst>
            <pc:docMk/>
            <pc:sldMk cId="3826824208" sldId="316"/>
            <ac:cxnSpMk id="543" creationId="{E5CA5FD9-ADF3-9180-0CE2-25146FADE549}"/>
          </ac:cxnSpMkLst>
        </pc:cxnChg>
        <pc:cxnChg chg="mod topLvl">
          <ac:chgData name="NGUYEN PHAM ANH THU" userId="baf72463-252b-4d5f-a6ca-5a6327a9888d" providerId="ADAL" clId="{07FBBC81-DFB2-4DB4-93F7-B50B714C5AA6}" dt="2022-07-22T06:30:59.210" v="4830" actId="164"/>
          <ac:cxnSpMkLst>
            <pc:docMk/>
            <pc:sldMk cId="3826824208" sldId="316"/>
            <ac:cxnSpMk id="547" creationId="{1F02D097-6F51-91D4-55F7-11BC11E1FDF3}"/>
          </ac:cxnSpMkLst>
        </pc:cxnChg>
        <pc:cxnChg chg="mod topLvl">
          <ac:chgData name="NGUYEN PHAM ANH THU" userId="baf72463-252b-4d5f-a6ca-5a6327a9888d" providerId="ADAL" clId="{07FBBC81-DFB2-4DB4-93F7-B50B714C5AA6}" dt="2022-07-22T06:30:59.210" v="4830" actId="164"/>
          <ac:cxnSpMkLst>
            <pc:docMk/>
            <pc:sldMk cId="3826824208" sldId="316"/>
            <ac:cxnSpMk id="548" creationId="{1314E667-9FE3-B6A3-0A7D-106261E867FE}"/>
          </ac:cxnSpMkLst>
        </pc:cxnChg>
      </pc:sldChg>
      <pc:sldChg chg="modSp add mod ord modTransition modAnim">
        <pc:chgData name="NGUYEN PHAM ANH THU" userId="baf72463-252b-4d5f-a6ca-5a6327a9888d" providerId="ADAL" clId="{07FBBC81-DFB2-4DB4-93F7-B50B714C5AA6}" dt="2022-07-22T15:17:18.214" v="5360"/>
        <pc:sldMkLst>
          <pc:docMk/>
          <pc:sldMk cId="2402752416" sldId="317"/>
        </pc:sldMkLst>
        <pc:spChg chg="mod">
          <ac:chgData name="NGUYEN PHAM ANH THU" userId="baf72463-252b-4d5f-a6ca-5a6327a9888d" providerId="ADAL" clId="{07FBBC81-DFB2-4DB4-93F7-B50B714C5AA6}" dt="2022-07-22T06:32:24.475" v="4860" actId="20577"/>
          <ac:spMkLst>
            <pc:docMk/>
            <pc:sldMk cId="2402752416" sldId="317"/>
            <ac:spMk id="7" creationId="{AB6A3FF1-B65E-AE84-309F-2F430DFC1DD3}"/>
          </ac:spMkLst>
        </pc:sp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9:32.313" v="5370"/>
        <pc:sldMkLst>
          <pc:docMk/>
          <pc:sldMk cId="2778728939" sldId="318"/>
        </pc:sldMkLst>
        <pc:spChg chg="add mod">
          <ac:chgData name="NGUYEN PHAM ANH THU" userId="baf72463-252b-4d5f-a6ca-5a6327a9888d" providerId="ADAL" clId="{07FBBC81-DFB2-4DB4-93F7-B50B714C5AA6}" dt="2022-07-22T06:37:32.978" v="4914" actId="20577"/>
          <ac:spMkLst>
            <pc:docMk/>
            <pc:sldMk cId="2778728939" sldId="318"/>
            <ac:spMk id="180" creationId="{0DBD6334-7F56-7621-E5CA-D2422531115F}"/>
          </ac:spMkLst>
        </pc:s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142" creationId="{655980DB-E7E1-0404-C44B-A84883DA7366}"/>
          </ac:grpSpMkLst>
        </pc:gr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203" creationId="{F375B28D-3C53-0E53-9723-41F21BCEFFEA}"/>
          </ac:grpSpMkLst>
        </pc:gr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264" creationId="{78F742E1-3413-74C0-30A6-3A9114C90D08}"/>
          </ac:grpSpMkLst>
        </pc:grpChg>
        <pc:picChg chg="del">
          <ac:chgData name="NGUYEN PHAM ANH THU" userId="baf72463-252b-4d5f-a6ca-5a6327a9888d" providerId="ADAL" clId="{07FBBC81-DFB2-4DB4-93F7-B50B714C5AA6}" dt="2022-07-22T06:36:39.789" v="4867" actId="478"/>
          <ac:picMkLst>
            <pc:docMk/>
            <pc:sldMk cId="2778728939" sldId="318"/>
            <ac:picMk id="6" creationId="{9E40EC49-DBC3-8E90-18B4-B57384CDA0F7}"/>
          </ac:picMkLst>
        </pc:picChg>
        <pc:picChg chg="del">
          <ac:chgData name="NGUYEN PHAM ANH THU" userId="baf72463-252b-4d5f-a6ca-5a6327a9888d" providerId="ADAL" clId="{07FBBC81-DFB2-4DB4-93F7-B50B714C5AA6}" dt="2022-07-22T06:36:39.789" v="4867" actId="478"/>
          <ac:picMkLst>
            <pc:docMk/>
            <pc:sldMk cId="2778728939" sldId="318"/>
            <ac:picMk id="10" creationId="{34EB0EE7-6005-9B82-BE1A-272B5650767F}"/>
          </ac:picMkLst>
        </pc:picChg>
        <pc:picChg chg="add del mod">
          <ac:chgData name="NGUYEN PHAM ANH THU" userId="baf72463-252b-4d5f-a6ca-5a6327a9888d" providerId="ADAL" clId="{07FBBC81-DFB2-4DB4-93F7-B50B714C5AA6}" dt="2022-07-22T06:37:45.600" v="4918" actId="478"/>
          <ac:picMkLst>
            <pc:docMk/>
            <pc:sldMk cId="2778728939" sldId="318"/>
            <ac:picMk id="178" creationId="{38D70EE9-97AA-0521-8298-554810E8676E}"/>
          </ac:picMkLst>
        </pc:picChg>
        <pc:picChg chg="add del mod">
          <ac:chgData name="NGUYEN PHAM ANH THU" userId="baf72463-252b-4d5f-a6ca-5a6327a9888d" providerId="ADAL" clId="{07FBBC81-DFB2-4DB4-93F7-B50B714C5AA6}" dt="2022-07-22T06:37:44.666" v="4917" actId="478"/>
          <ac:picMkLst>
            <pc:docMk/>
            <pc:sldMk cId="2778728939" sldId="318"/>
            <ac:picMk id="179" creationId="{7B07BACB-45F6-1669-84B0-A7928545BF4A}"/>
          </ac:picMkLst>
        </pc:picChg>
      </pc:sldChg>
      <pc:sldChg chg="delSp add mod ord modTransition modAnim">
        <pc:chgData name="NGUYEN PHAM ANH THU" userId="baf72463-252b-4d5f-a6ca-5a6327a9888d" providerId="ADAL" clId="{07FBBC81-DFB2-4DB4-93F7-B50B714C5AA6}" dt="2022-07-22T15:16:08.116" v="5350"/>
        <pc:sldMkLst>
          <pc:docMk/>
          <pc:sldMk cId="1112366592" sldId="319"/>
        </pc:sldMkLst>
        <pc:spChg chg="del">
          <ac:chgData name="NGUYEN PHAM ANH THU" userId="baf72463-252b-4d5f-a6ca-5a6327a9888d" providerId="ADAL" clId="{07FBBC81-DFB2-4DB4-93F7-B50B714C5AA6}" dt="2022-07-22T06:37:47.500" v="4919" actId="478"/>
          <ac:spMkLst>
            <pc:docMk/>
            <pc:sldMk cId="1112366592" sldId="319"/>
            <ac:spMk id="180" creationId="{0DBD6334-7F56-7621-E5CA-D2422531115F}"/>
          </ac:spMkLst>
        </pc:spChg>
      </pc:sldChg>
      <pc:sldChg chg="addSp modSp add mod modTransition modAnim">
        <pc:chgData name="NGUYEN PHAM ANH THU" userId="baf72463-252b-4d5f-a6ca-5a6327a9888d" providerId="ADAL" clId="{07FBBC81-DFB2-4DB4-93F7-B50B714C5AA6}" dt="2022-07-22T15:22:00.065" v="5380"/>
        <pc:sldMkLst>
          <pc:docMk/>
          <pc:sldMk cId="452559445" sldId="320"/>
        </pc:sldMkLst>
        <pc:spChg chg="add mod">
          <ac:chgData name="NGUYEN PHAM ANH THU" userId="baf72463-252b-4d5f-a6ca-5a6327a9888d" providerId="ADAL" clId="{07FBBC81-DFB2-4DB4-93F7-B50B714C5AA6}" dt="2022-07-22T06:38:56.982" v="4976" actId="20577"/>
          <ac:spMkLst>
            <pc:docMk/>
            <pc:sldMk cId="452559445" sldId="320"/>
            <ac:spMk id="10" creationId="{E11715C6-0E36-62B6-E76F-DA24252BA3FD}"/>
          </ac:spMkLst>
        </pc:spChg>
      </pc:sldChg>
      <pc:sldChg chg="addSp delSp modSp add mod modTransition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304778627" sldId="321"/>
        </pc:sldMkLst>
        <pc:spChg chg="del">
          <ac:chgData name="NGUYEN PHAM ANH THU" userId="baf72463-252b-4d5f-a6ca-5a6327a9888d" providerId="ADAL" clId="{07FBBC81-DFB2-4DB4-93F7-B50B714C5AA6}" dt="2022-07-22T06:39:17.085" v="4978" actId="478"/>
          <ac:spMkLst>
            <pc:docMk/>
            <pc:sldMk cId="304778627" sldId="321"/>
            <ac:spMk id="10" creationId="{E11715C6-0E36-62B6-E76F-DA24252BA3FD}"/>
          </ac:spMkLst>
        </pc:spChg>
        <pc:spChg chg="add del mod">
          <ac:chgData name="NGUYEN PHAM ANH THU" userId="baf72463-252b-4d5f-a6ca-5a6327a9888d" providerId="ADAL" clId="{07FBBC81-DFB2-4DB4-93F7-B50B714C5AA6}" dt="2022-07-22T06:44:46.352" v="5218" actId="478"/>
          <ac:spMkLst>
            <pc:docMk/>
            <pc:sldMk cId="304778627" sldId="321"/>
            <ac:spMk id="11" creationId="{975EAAD9-B8D4-2FDC-28EE-6BE870C45622}"/>
          </ac:spMkLst>
        </pc:spChg>
        <pc:spChg chg="add del mod">
          <ac:chgData name="NGUYEN PHAM ANH THU" userId="baf72463-252b-4d5f-a6ca-5a6327a9888d" providerId="ADAL" clId="{07FBBC81-DFB2-4DB4-93F7-B50B714C5AA6}" dt="2022-07-22T06:41:56.326" v="5176" actId="478"/>
          <ac:spMkLst>
            <pc:docMk/>
            <pc:sldMk cId="304778627" sldId="321"/>
            <ac:spMk id="12" creationId="{E1F3A5D8-CBE4-22A3-C124-2C5F07AD2CB0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14" creationId="{B2FFF404-4E8A-91B5-B6F8-79D0E2AC70DA}"/>
          </ac:spMkLst>
        </pc:spChg>
        <pc:spChg chg="mod">
          <ac:chgData name="NGUYEN PHAM ANH THU" userId="baf72463-252b-4d5f-a6ca-5a6327a9888d" providerId="ADAL" clId="{07FBBC81-DFB2-4DB4-93F7-B50B714C5AA6}" dt="2022-07-22T06:41:05.115" v="5097" actId="20577"/>
          <ac:spMkLst>
            <pc:docMk/>
            <pc:sldMk cId="304778627" sldId="321"/>
            <ac:spMk id="15" creationId="{0AB4AC5E-5EDE-568E-D730-489064F1B376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17" creationId="{7B99B7C9-BD2D-035A-6D2E-08C3B9A722DF}"/>
          </ac:spMkLst>
        </pc:spChg>
        <pc:spChg chg="mod">
          <ac:chgData name="NGUYEN PHAM ANH THU" userId="baf72463-252b-4d5f-a6ca-5a6327a9888d" providerId="ADAL" clId="{07FBBC81-DFB2-4DB4-93F7-B50B714C5AA6}" dt="2022-07-22T06:41:09.889" v="5118" actId="20577"/>
          <ac:spMkLst>
            <pc:docMk/>
            <pc:sldMk cId="304778627" sldId="321"/>
            <ac:spMk id="18" creationId="{2F4D586C-8B7A-69D9-CE56-0288C2ADA335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20" creationId="{0C3822AB-A1FE-7F61-9112-9C6C592A4A5E}"/>
          </ac:spMkLst>
        </pc:spChg>
        <pc:spChg chg="mod">
          <ac:chgData name="NGUYEN PHAM ANH THU" userId="baf72463-252b-4d5f-a6ca-5a6327a9888d" providerId="ADAL" clId="{07FBBC81-DFB2-4DB4-93F7-B50B714C5AA6}" dt="2022-07-22T06:41:14.852" v="5141" actId="20577"/>
          <ac:spMkLst>
            <pc:docMk/>
            <pc:sldMk cId="304778627" sldId="321"/>
            <ac:spMk id="21" creationId="{D57EFB0E-4094-C6A6-523D-D7DE443C9D2B}"/>
          </ac:spMkLst>
        </pc:spChg>
        <pc:spChg chg="mod">
          <ac:chgData name="NGUYEN PHAM ANH THU" userId="baf72463-252b-4d5f-a6ca-5a6327a9888d" providerId="ADAL" clId="{07FBBC81-DFB2-4DB4-93F7-B50B714C5AA6}" dt="2022-07-22T06:41:38.175" v="5170" actId="14100"/>
          <ac:spMkLst>
            <pc:docMk/>
            <pc:sldMk cId="304778627" sldId="321"/>
            <ac:spMk id="23" creationId="{DE07D219-E90B-2C21-3D59-0A5F10A9AE15}"/>
          </ac:spMkLst>
        </pc:spChg>
        <pc:spChg chg="mod">
          <ac:chgData name="NGUYEN PHAM ANH THU" userId="baf72463-252b-4d5f-a6ca-5a6327a9888d" providerId="ADAL" clId="{07FBBC81-DFB2-4DB4-93F7-B50B714C5AA6}" dt="2022-07-22T06:41:54.414" v="5175" actId="1076"/>
          <ac:spMkLst>
            <pc:docMk/>
            <pc:sldMk cId="304778627" sldId="321"/>
            <ac:spMk id="24" creationId="{6D4425C5-E960-7137-B9A2-4E140279FCBD}"/>
          </ac:spMkLst>
        </pc:spChg>
        <pc:spChg chg="mod">
          <ac:chgData name="NGUYEN PHAM ANH THU" userId="baf72463-252b-4d5f-a6ca-5a6327a9888d" providerId="ADAL" clId="{07FBBC81-DFB2-4DB4-93F7-B50B714C5AA6}" dt="2022-07-22T06:41:59.252" v="5178"/>
          <ac:spMkLst>
            <pc:docMk/>
            <pc:sldMk cId="304778627" sldId="321"/>
            <ac:spMk id="29" creationId="{0A702829-BDCE-4D3F-3E80-2D0A486B305C}"/>
          </ac:spMkLst>
        </pc:spChg>
        <pc:spChg chg="mod">
          <ac:chgData name="NGUYEN PHAM ANH THU" userId="baf72463-252b-4d5f-a6ca-5a6327a9888d" providerId="ADAL" clId="{07FBBC81-DFB2-4DB4-93F7-B50B714C5AA6}" dt="2022-07-22T06:42:20.290" v="5190" actId="122"/>
          <ac:spMkLst>
            <pc:docMk/>
            <pc:sldMk cId="304778627" sldId="321"/>
            <ac:spMk id="30" creationId="{2DC13BF6-3A51-C179-6B43-759591671929}"/>
          </ac:spMkLst>
        </pc:spChg>
        <pc:spChg chg="mod">
          <ac:chgData name="NGUYEN PHAM ANH THU" userId="baf72463-252b-4d5f-a6ca-5a6327a9888d" providerId="ADAL" clId="{07FBBC81-DFB2-4DB4-93F7-B50B714C5AA6}" dt="2022-07-22T06:42:22.864" v="5191"/>
          <ac:spMkLst>
            <pc:docMk/>
            <pc:sldMk cId="304778627" sldId="321"/>
            <ac:spMk id="32" creationId="{DCF8FFFA-7400-2AFD-9E70-958F0E8CC401}"/>
          </ac:spMkLst>
        </pc:spChg>
        <pc:spChg chg="mod">
          <ac:chgData name="NGUYEN PHAM ANH THU" userId="baf72463-252b-4d5f-a6ca-5a6327a9888d" providerId="ADAL" clId="{07FBBC81-DFB2-4DB4-93F7-B50B714C5AA6}" dt="2022-07-22T06:42:31.446" v="5196" actId="20577"/>
          <ac:spMkLst>
            <pc:docMk/>
            <pc:sldMk cId="304778627" sldId="321"/>
            <ac:spMk id="33" creationId="{6AAEAED6-996B-23EC-D642-DD1283D413D8}"/>
          </ac:spMkLst>
        </pc:spChg>
        <pc:spChg chg="mod">
          <ac:chgData name="NGUYEN PHAM ANH THU" userId="baf72463-252b-4d5f-a6ca-5a6327a9888d" providerId="ADAL" clId="{07FBBC81-DFB2-4DB4-93F7-B50B714C5AA6}" dt="2022-07-22T06:42:34.623" v="5197"/>
          <ac:spMkLst>
            <pc:docMk/>
            <pc:sldMk cId="304778627" sldId="321"/>
            <ac:spMk id="35" creationId="{C3F4869B-E2A6-5BAA-3865-8EE4FE350D2E}"/>
          </ac:spMkLst>
        </pc:spChg>
        <pc:spChg chg="mod">
          <ac:chgData name="NGUYEN PHAM ANH THU" userId="baf72463-252b-4d5f-a6ca-5a6327a9888d" providerId="ADAL" clId="{07FBBC81-DFB2-4DB4-93F7-B50B714C5AA6}" dt="2022-07-22T06:42:45.645" v="5203" actId="20577"/>
          <ac:spMkLst>
            <pc:docMk/>
            <pc:sldMk cId="304778627" sldId="321"/>
            <ac:spMk id="36" creationId="{C0D20ACE-7678-D1AE-3A86-F3DB13F37724}"/>
          </ac:spMkLst>
        </pc:spChg>
        <pc:spChg chg="mod">
          <ac:chgData name="NGUYEN PHAM ANH THU" userId="baf72463-252b-4d5f-a6ca-5a6327a9888d" providerId="ADAL" clId="{07FBBC81-DFB2-4DB4-93F7-B50B714C5AA6}" dt="2022-07-22T06:44:25.700" v="5210"/>
          <ac:spMkLst>
            <pc:docMk/>
            <pc:sldMk cId="304778627" sldId="321"/>
            <ac:spMk id="38" creationId="{97949DC4-BCA3-7038-A59F-347B1B007917}"/>
          </ac:spMkLst>
        </pc:spChg>
        <pc:spChg chg="mod">
          <ac:chgData name="NGUYEN PHAM ANH THU" userId="baf72463-252b-4d5f-a6ca-5a6327a9888d" providerId="ADAL" clId="{07FBBC81-DFB2-4DB4-93F7-B50B714C5AA6}" dt="2022-07-22T06:44:42.313" v="5216" actId="207"/>
          <ac:spMkLst>
            <pc:docMk/>
            <pc:sldMk cId="304778627" sldId="321"/>
            <ac:spMk id="39" creationId="{D767E6B3-B0AE-DD30-9152-B0B3A1AE61AF}"/>
          </ac:spMkLst>
        </pc:spChg>
        <pc:spChg chg="mod">
          <ac:chgData name="NGUYEN PHAM ANH THU" userId="baf72463-252b-4d5f-a6ca-5a6327a9888d" providerId="ADAL" clId="{07FBBC81-DFB2-4DB4-93F7-B50B714C5AA6}" dt="2022-07-22T06:44:25.700" v="5210"/>
          <ac:spMkLst>
            <pc:docMk/>
            <pc:sldMk cId="304778627" sldId="321"/>
            <ac:spMk id="42" creationId="{3FC7F1C6-AF20-A798-5870-B1B99724DDAC}"/>
          </ac:spMkLst>
        </pc:spChg>
        <pc:grpChg chg="add del mod">
          <ac:chgData name="NGUYEN PHAM ANH THU" userId="baf72463-252b-4d5f-a6ca-5a6327a9888d" providerId="ADAL" clId="{07FBBC81-DFB2-4DB4-93F7-B50B714C5AA6}" dt="2022-07-22T06:41:56.326" v="5176" actId="478"/>
          <ac:grpSpMkLst>
            <pc:docMk/>
            <pc:sldMk cId="304778627" sldId="321"/>
            <ac:grpSpMk id="13" creationId="{BF216005-5C2F-BAE7-1473-EBD1B28B3052}"/>
          </ac:grpSpMkLst>
        </pc:grpChg>
        <pc:grpChg chg="add del mod">
          <ac:chgData name="NGUYEN PHAM ANH THU" userId="baf72463-252b-4d5f-a6ca-5a6327a9888d" providerId="ADAL" clId="{07FBBC81-DFB2-4DB4-93F7-B50B714C5AA6}" dt="2022-07-22T06:41:57.546" v="5177" actId="478"/>
          <ac:grpSpMkLst>
            <pc:docMk/>
            <pc:sldMk cId="304778627" sldId="321"/>
            <ac:grpSpMk id="16" creationId="{2B21C374-22FE-648A-6B72-068654B3AFC2}"/>
          </ac:grpSpMkLst>
        </pc:grpChg>
        <pc:grpChg chg="add del mod">
          <ac:chgData name="NGUYEN PHAM ANH THU" userId="baf72463-252b-4d5f-a6ca-5a6327a9888d" providerId="ADAL" clId="{07FBBC81-DFB2-4DB4-93F7-B50B714C5AA6}" dt="2022-07-22T06:41:56.326" v="5176" actId="478"/>
          <ac:grpSpMkLst>
            <pc:docMk/>
            <pc:sldMk cId="304778627" sldId="321"/>
            <ac:grpSpMk id="19" creationId="{DBFC9110-0975-8EE9-F71A-FEFCE7316F16}"/>
          </ac:grpSpMkLst>
        </pc:grpChg>
        <pc:grpChg chg="add mod">
          <ac:chgData name="NGUYEN PHAM ANH THU" userId="baf72463-252b-4d5f-a6ca-5a6327a9888d" providerId="ADAL" clId="{07FBBC81-DFB2-4DB4-93F7-B50B714C5AA6}" dt="2022-07-22T06:42:50.533" v="5204" actId="1076"/>
          <ac:grpSpMkLst>
            <pc:docMk/>
            <pc:sldMk cId="304778627" sldId="321"/>
            <ac:grpSpMk id="22" creationId="{936DAF0D-67AB-A302-EE41-3E547DBB1744}"/>
          </ac:grpSpMkLst>
        </pc:grpChg>
        <pc:grpChg chg="add mod">
          <ac:chgData name="NGUYEN PHAM ANH THU" userId="baf72463-252b-4d5f-a6ca-5a6327a9888d" providerId="ADAL" clId="{07FBBC81-DFB2-4DB4-93F7-B50B714C5AA6}" dt="2022-07-22T06:43:12.037" v="5208" actId="1076"/>
          <ac:grpSpMkLst>
            <pc:docMk/>
            <pc:sldMk cId="304778627" sldId="321"/>
            <ac:grpSpMk id="28" creationId="{AFB6A3E6-8838-8966-18D3-3A34294441E0}"/>
          </ac:grpSpMkLst>
        </pc:grpChg>
        <pc:grpChg chg="add mod">
          <ac:chgData name="NGUYEN PHAM ANH THU" userId="baf72463-252b-4d5f-a6ca-5a6327a9888d" providerId="ADAL" clId="{07FBBC81-DFB2-4DB4-93F7-B50B714C5AA6}" dt="2022-07-22T06:43:03.214" v="5207" actId="1076"/>
          <ac:grpSpMkLst>
            <pc:docMk/>
            <pc:sldMk cId="304778627" sldId="321"/>
            <ac:grpSpMk id="31" creationId="{405B4277-986E-31AD-09F9-C5E8339D6271}"/>
          </ac:grpSpMkLst>
        </pc:grpChg>
        <pc:grpChg chg="add mod">
          <ac:chgData name="NGUYEN PHAM ANH THU" userId="baf72463-252b-4d5f-a6ca-5a6327a9888d" providerId="ADAL" clId="{07FBBC81-DFB2-4DB4-93F7-B50B714C5AA6}" dt="2022-07-22T06:42:57.086" v="5205" actId="1076"/>
          <ac:grpSpMkLst>
            <pc:docMk/>
            <pc:sldMk cId="304778627" sldId="321"/>
            <ac:grpSpMk id="34" creationId="{DD2B958F-17D0-A79E-7DC9-021AFEDA54B2}"/>
          </ac:grpSpMkLst>
        </pc:grpChg>
        <pc:grpChg chg="add mod">
          <ac:chgData name="NGUYEN PHAM ANH THU" userId="baf72463-252b-4d5f-a6ca-5a6327a9888d" providerId="ADAL" clId="{07FBBC81-DFB2-4DB4-93F7-B50B714C5AA6}" dt="2022-07-22T06:44:54.135" v="5219" actId="1076"/>
          <ac:grpSpMkLst>
            <pc:docMk/>
            <pc:sldMk cId="304778627" sldId="321"/>
            <ac:grpSpMk id="37" creationId="{D1773C2F-91B6-60A7-540E-9CEF254A7BF4}"/>
          </ac:grpSpMkLst>
        </pc:grpChg>
        <pc:picChg chg="mod">
          <ac:chgData name="NGUYEN PHAM ANH THU" userId="baf72463-252b-4d5f-a6ca-5a6327a9888d" providerId="ADAL" clId="{07FBBC81-DFB2-4DB4-93F7-B50B714C5AA6}" dt="2022-07-22T06:39:20.537" v="4981" actId="1076"/>
          <ac:picMkLst>
            <pc:docMk/>
            <pc:sldMk cId="304778627" sldId="321"/>
            <ac:picMk id="3" creationId="{1D43EE0B-9E3D-8090-CF8B-EADAA382EE13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7" creationId="{B7245092-5BD2-28AC-9705-6E62FCD7AC65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8" creationId="{646E45F4-EBD5-EDDD-638E-390E1763D82B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9" creationId="{77AB8518-B3D4-DB02-0E40-43B98F354151}"/>
          </ac:picMkLst>
        </pc:picChg>
        <pc:picChg chg="add del mod">
          <ac:chgData name="NGUYEN PHAM ANH THU" userId="baf72463-252b-4d5f-a6ca-5a6327a9888d" providerId="ADAL" clId="{07FBBC81-DFB2-4DB4-93F7-B50B714C5AA6}" dt="2022-07-22T06:41:41.837" v="5172" actId="478"/>
          <ac:picMkLst>
            <pc:docMk/>
            <pc:sldMk cId="304778627" sldId="321"/>
            <ac:picMk id="25" creationId="{FAFD36FA-7FA2-83E3-71ED-C187D9F98A7D}"/>
          </ac:picMkLst>
        </pc:picChg>
        <pc:picChg chg="add del mod">
          <ac:chgData name="NGUYEN PHAM ANH THU" userId="baf72463-252b-4d5f-a6ca-5a6327a9888d" providerId="ADAL" clId="{07FBBC81-DFB2-4DB4-93F7-B50B714C5AA6}" dt="2022-07-22T06:41:42.930" v="5173" actId="478"/>
          <ac:picMkLst>
            <pc:docMk/>
            <pc:sldMk cId="304778627" sldId="321"/>
            <ac:picMk id="26" creationId="{F470B619-C2E8-6F7F-3348-1379E1003736}"/>
          </ac:picMkLst>
        </pc:picChg>
        <pc:picChg chg="add del mod">
          <ac:chgData name="NGUYEN PHAM ANH THU" userId="baf72463-252b-4d5f-a6ca-5a6327a9888d" providerId="ADAL" clId="{07FBBC81-DFB2-4DB4-93F7-B50B714C5AA6}" dt="2022-07-22T06:41:40.794" v="5171" actId="478"/>
          <ac:picMkLst>
            <pc:docMk/>
            <pc:sldMk cId="304778627" sldId="321"/>
            <ac:picMk id="27" creationId="{A955EE22-C190-2586-E1A6-BFA91F7A6E8B}"/>
          </ac:picMkLst>
        </pc:picChg>
        <pc:picChg chg="add del mod">
          <ac:chgData name="NGUYEN PHAM ANH THU" userId="baf72463-252b-4d5f-a6ca-5a6327a9888d" providerId="ADAL" clId="{07FBBC81-DFB2-4DB4-93F7-B50B714C5AA6}" dt="2022-07-22T06:47:07.830" v="5244" actId="478"/>
          <ac:picMkLst>
            <pc:docMk/>
            <pc:sldMk cId="304778627" sldId="321"/>
            <ac:picMk id="43" creationId="{6BD1E945-F642-8C90-A0B0-439B3BD533F4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178" creationId="{38D70EE9-97AA-0521-8298-554810E8676E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179" creationId="{7B07BACB-45F6-1669-84B0-A7928545BF4A}"/>
          </ac:picMkLst>
        </pc:picChg>
        <pc:cxnChg chg="mod">
          <ac:chgData name="NGUYEN PHAM ANH THU" userId="baf72463-252b-4d5f-a6ca-5a6327a9888d" providerId="ADAL" clId="{07FBBC81-DFB2-4DB4-93F7-B50B714C5AA6}" dt="2022-07-22T06:44:25.700" v="5210"/>
          <ac:cxnSpMkLst>
            <pc:docMk/>
            <pc:sldMk cId="304778627" sldId="321"/>
            <ac:cxnSpMk id="40" creationId="{EC484D1F-9418-FB94-B989-4D18955E4ABD}"/>
          </ac:cxnSpMkLst>
        </pc:cxnChg>
        <pc:cxnChg chg="mod">
          <ac:chgData name="NGUYEN PHAM ANH THU" userId="baf72463-252b-4d5f-a6ca-5a6327a9888d" providerId="ADAL" clId="{07FBBC81-DFB2-4DB4-93F7-B50B714C5AA6}" dt="2022-07-22T06:44:25.700" v="5210"/>
          <ac:cxnSpMkLst>
            <pc:docMk/>
            <pc:sldMk cId="304778627" sldId="321"/>
            <ac:cxnSpMk id="41" creationId="{59A6A73A-DDA5-DCB9-8907-27A197B7314B}"/>
          </ac:cxnSpMkLst>
        </pc:cxnChg>
      </pc:sldChg>
      <pc:sldChg chg="addSp delSp modSp add mod modTransition addAnim delAnim modAnim">
        <pc:chgData name="NGUYEN PHAM ANH THU" userId="baf72463-252b-4d5f-a6ca-5a6327a9888d" providerId="ADAL" clId="{07FBBC81-DFB2-4DB4-93F7-B50B714C5AA6}" dt="2022-07-22T15:16:08.116" v="5350"/>
        <pc:sldMkLst>
          <pc:docMk/>
          <pc:sldMk cId="2647184215" sldId="322"/>
        </pc:sldMkLst>
        <pc:spChg chg="mod">
          <ac:chgData name="NGUYEN PHAM ANH THU" userId="baf72463-252b-4d5f-a6ca-5a6327a9888d" providerId="ADAL" clId="{07FBBC81-DFB2-4DB4-93F7-B50B714C5AA6}" dt="2022-07-22T06:48:18.235" v="5257"/>
          <ac:spMkLst>
            <pc:docMk/>
            <pc:sldMk cId="2647184215" sldId="322"/>
            <ac:spMk id="26" creationId="{EE3E802F-D020-3331-9D38-5B2787991B55}"/>
          </ac:spMkLst>
        </pc:spChg>
        <pc:spChg chg="mod">
          <ac:chgData name="NGUYEN PHAM ANH THU" userId="baf72463-252b-4d5f-a6ca-5a6327a9888d" providerId="ADAL" clId="{07FBBC81-DFB2-4DB4-93F7-B50B714C5AA6}" dt="2022-07-22T06:48:52.527" v="5264" actId="14100"/>
          <ac:spMkLst>
            <pc:docMk/>
            <pc:sldMk cId="2647184215" sldId="322"/>
            <ac:spMk id="27" creationId="{8FBBF296-7A57-0865-3BD3-9B4098AC8C61}"/>
          </ac:spMkLst>
        </pc:spChg>
        <pc:spChg chg="mod">
          <ac:chgData name="NGUYEN PHAM ANH THU" userId="baf72463-252b-4d5f-a6ca-5a6327a9888d" providerId="ADAL" clId="{07FBBC81-DFB2-4DB4-93F7-B50B714C5AA6}" dt="2022-07-22T06:48:18.235" v="5257"/>
          <ac:spMkLst>
            <pc:docMk/>
            <pc:sldMk cId="2647184215" sldId="322"/>
            <ac:spMk id="46" creationId="{0953627E-0704-C341-B097-D40913D99ABA}"/>
          </ac:spMkLst>
        </pc:spChg>
        <pc:grpChg chg="add mod">
          <ac:chgData name="NGUYEN PHAM ANH THU" userId="baf72463-252b-4d5f-a6ca-5a6327a9888d" providerId="ADAL" clId="{07FBBC81-DFB2-4DB4-93F7-B50B714C5AA6}" dt="2022-07-22T06:48:18.235" v="5257"/>
          <ac:grpSpMkLst>
            <pc:docMk/>
            <pc:sldMk cId="2647184215" sldId="322"/>
            <ac:grpSpMk id="25" creationId="{5B3A93FA-7EF7-1429-DBF7-9DB4A66E1AAE}"/>
          </ac:grpSpMkLst>
        </pc:grpChg>
        <pc:grpChg chg="add del">
          <ac:chgData name="NGUYEN PHAM ANH THU" userId="baf72463-252b-4d5f-a6ca-5a6327a9888d" providerId="ADAL" clId="{07FBBC81-DFB2-4DB4-93F7-B50B714C5AA6}" dt="2022-07-22T06:48:09.706" v="5255" actId="478"/>
          <ac:grpSpMkLst>
            <pc:docMk/>
            <pc:sldMk cId="2647184215" sldId="322"/>
            <ac:grpSpMk id="37" creationId="{D1773C2F-91B6-60A7-540E-9CEF254A7BF4}"/>
          </ac:grpSpMkLst>
        </pc:grpChg>
        <pc:cxnChg chg="mod">
          <ac:chgData name="NGUYEN PHAM ANH THU" userId="baf72463-252b-4d5f-a6ca-5a6327a9888d" providerId="ADAL" clId="{07FBBC81-DFB2-4DB4-93F7-B50B714C5AA6}" dt="2022-07-22T06:48:28.638" v="5259" actId="1076"/>
          <ac:cxnSpMkLst>
            <pc:docMk/>
            <pc:sldMk cId="2647184215" sldId="322"/>
            <ac:cxnSpMk id="43" creationId="{E0C144C8-4558-A62A-15E9-763D441830B3}"/>
          </ac:cxnSpMkLst>
        </pc:cxnChg>
        <pc:cxnChg chg="mod">
          <ac:chgData name="NGUYEN PHAM ANH THU" userId="baf72463-252b-4d5f-a6ca-5a6327a9888d" providerId="ADAL" clId="{07FBBC81-DFB2-4DB4-93F7-B50B714C5AA6}" dt="2022-07-22T06:48:46.419" v="5263" actId="465"/>
          <ac:cxnSpMkLst>
            <pc:docMk/>
            <pc:sldMk cId="2647184215" sldId="322"/>
            <ac:cxnSpMk id="44" creationId="{44A2DE81-EE31-65EC-9AA0-1E4C3A933742}"/>
          </ac:cxnSpMkLst>
        </pc:cxnChg>
        <pc:cxnChg chg="mod">
          <ac:chgData name="NGUYEN PHAM ANH THU" userId="baf72463-252b-4d5f-a6ca-5a6327a9888d" providerId="ADAL" clId="{07FBBC81-DFB2-4DB4-93F7-B50B714C5AA6}" dt="2022-07-22T06:48:46.419" v="5263" actId="465"/>
          <ac:cxnSpMkLst>
            <pc:docMk/>
            <pc:sldMk cId="2647184215" sldId="322"/>
            <ac:cxnSpMk id="45" creationId="{56456325-594E-314C-D14C-337B7ACC76E4}"/>
          </ac:cxnSpMkLst>
        </pc:cxnChg>
        <pc:cxnChg chg="add mod">
          <ac:chgData name="NGUYEN PHAM ANH THU" userId="baf72463-252b-4d5f-a6ca-5a6327a9888d" providerId="ADAL" clId="{07FBBC81-DFB2-4DB4-93F7-B50B714C5AA6}" dt="2022-07-22T06:48:39.814" v="5262" actId="1076"/>
          <ac:cxnSpMkLst>
            <pc:docMk/>
            <pc:sldMk cId="2647184215" sldId="322"/>
            <ac:cxnSpMk id="47" creationId="{D48F7789-DF28-0852-D6BC-AC57741B1726}"/>
          </ac:cxnSpMkLst>
        </pc:cxnChg>
      </pc:sldChg>
      <pc:sldChg chg="addSp delSp modSp add mod modTransition delAnim modAnim">
        <pc:chgData name="NGUYEN PHAM ANH THU" userId="baf72463-252b-4d5f-a6ca-5a6327a9888d" providerId="ADAL" clId="{07FBBC81-DFB2-4DB4-93F7-B50B714C5AA6}" dt="2022-07-22T15:22:33.521" v="5384"/>
        <pc:sldMkLst>
          <pc:docMk/>
          <pc:sldMk cId="2473631648" sldId="323"/>
        </pc:sldMkLst>
        <pc:spChg chg="mod">
          <ac:chgData name="NGUYEN PHAM ANH THU" userId="baf72463-252b-4d5f-a6ca-5a6327a9888d" providerId="ADAL" clId="{07FBBC81-DFB2-4DB4-93F7-B50B714C5AA6}" dt="2022-07-22T06:51:01.976" v="5279"/>
          <ac:spMkLst>
            <pc:docMk/>
            <pc:sldMk cId="2473631648" sldId="323"/>
            <ac:spMk id="38" creationId="{BB0EB840-64C3-4655-59F9-4B4ECFAC6C6A}"/>
          </ac:spMkLst>
        </pc:spChg>
        <pc:spChg chg="mod">
          <ac:chgData name="NGUYEN PHAM ANH THU" userId="baf72463-252b-4d5f-a6ca-5a6327a9888d" providerId="ADAL" clId="{07FBBC81-DFB2-4DB4-93F7-B50B714C5AA6}" dt="2022-07-22T06:51:20.936" v="5286" actId="207"/>
          <ac:spMkLst>
            <pc:docMk/>
            <pc:sldMk cId="2473631648" sldId="323"/>
            <ac:spMk id="39" creationId="{7171EF81-D77A-B63E-D048-932ABEA47500}"/>
          </ac:spMkLst>
        </pc:spChg>
        <pc:grpChg chg="del">
          <ac:chgData name="NGUYEN PHAM ANH THU" userId="baf72463-252b-4d5f-a6ca-5a6327a9888d" providerId="ADAL" clId="{07FBBC81-DFB2-4DB4-93F7-B50B714C5AA6}" dt="2022-07-22T06:50:39.064" v="5278" actId="478"/>
          <ac:grpSpMkLst>
            <pc:docMk/>
            <pc:sldMk cId="2473631648" sldId="323"/>
            <ac:grpSpMk id="25" creationId="{5B3A93FA-7EF7-1429-DBF7-9DB4A66E1AAE}"/>
          </ac:grpSpMkLst>
        </pc:grpChg>
        <pc:grpChg chg="add mod">
          <ac:chgData name="NGUYEN PHAM ANH THU" userId="baf72463-252b-4d5f-a6ca-5a6327a9888d" providerId="ADAL" clId="{07FBBC81-DFB2-4DB4-93F7-B50B714C5AA6}" dt="2022-07-22T06:51:18.102" v="5285" actId="1076"/>
          <ac:grpSpMkLst>
            <pc:docMk/>
            <pc:sldMk cId="2473631648" sldId="323"/>
            <ac:grpSpMk id="37" creationId="{F7689A17-8940-2B51-3649-CF48D026DA1B}"/>
          </ac:grpSpMkLst>
        </pc:grpChg>
      </pc:sldChg>
      <pc:sldChg chg="addSp delSp modSp add mod modTransition modAnim">
        <pc:chgData name="NGUYEN PHAM ANH THU" userId="baf72463-252b-4d5f-a6ca-5a6327a9888d" providerId="ADAL" clId="{07FBBC81-DFB2-4DB4-93F7-B50B714C5AA6}" dt="2022-07-22T15:22:38.385" v="5385"/>
        <pc:sldMkLst>
          <pc:docMk/>
          <pc:sldMk cId="2041426564" sldId="324"/>
        </pc:sldMkLst>
        <pc:spChg chg="mod">
          <ac:chgData name="NGUYEN PHAM ANH THU" userId="baf72463-252b-4d5f-a6ca-5a6327a9888d" providerId="ADAL" clId="{07FBBC81-DFB2-4DB4-93F7-B50B714C5AA6}" dt="2022-07-22T06:52:29.869" v="5297"/>
          <ac:spMkLst>
            <pc:docMk/>
            <pc:sldMk cId="2041426564" sldId="324"/>
            <ac:spMk id="20" creationId="{3A436DAE-4AD0-E38A-2A98-E5D614126869}"/>
          </ac:spMkLst>
        </pc:spChg>
        <pc:spChg chg="mod">
          <ac:chgData name="NGUYEN PHAM ANH THU" userId="baf72463-252b-4d5f-a6ca-5a6327a9888d" providerId="ADAL" clId="{07FBBC81-DFB2-4DB4-93F7-B50B714C5AA6}" dt="2022-07-22T06:52:34.759" v="5299" actId="207"/>
          <ac:spMkLst>
            <pc:docMk/>
            <pc:sldMk cId="2041426564" sldId="324"/>
            <ac:spMk id="21" creationId="{0A70BF0C-530F-3ADF-D0E3-BC1EC515C043}"/>
          </ac:spMkLst>
        </pc:spChg>
        <pc:grpChg chg="add mod">
          <ac:chgData name="NGUYEN PHAM ANH THU" userId="baf72463-252b-4d5f-a6ca-5a6327a9888d" providerId="ADAL" clId="{07FBBC81-DFB2-4DB4-93F7-B50B714C5AA6}" dt="2022-07-22T06:52:48.038" v="5303" actId="1076"/>
          <ac:grpSpMkLst>
            <pc:docMk/>
            <pc:sldMk cId="2041426564" sldId="324"/>
            <ac:grpSpMk id="19" creationId="{94A53A27-1F2B-9E93-3978-50308BAB4A27}"/>
          </ac:grpSpMkLst>
        </pc:grpChg>
        <pc:grpChg chg="del">
          <ac:chgData name="NGUYEN PHAM ANH THU" userId="baf72463-252b-4d5f-a6ca-5a6327a9888d" providerId="ADAL" clId="{07FBBC81-DFB2-4DB4-93F7-B50B714C5AA6}" dt="2022-07-22T06:52:16.433" v="5296" actId="478"/>
          <ac:grpSpMkLst>
            <pc:docMk/>
            <pc:sldMk cId="2041426564" sldId="324"/>
            <ac:grpSpMk id="37" creationId="{F7689A17-8940-2B51-3649-CF48D026DA1B}"/>
          </ac:grpSpMkLst>
        </pc:grp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7" creationId="{05A84670-B5EA-CDD4-25ED-66FEBA4ED97D}"/>
          </ac:cxnSpMkLst>
        </pc:cxnChg>
      </pc:sldChg>
      <pc:sldChg chg="addSp delSp modSp add mod modTransition delAnim modAnim">
        <pc:chgData name="NGUYEN PHAM ANH THU" userId="baf72463-252b-4d5f-a6ca-5a6327a9888d" providerId="ADAL" clId="{07FBBC81-DFB2-4DB4-93F7-B50B714C5AA6}" dt="2022-07-22T15:23:31.728" v="5398"/>
        <pc:sldMkLst>
          <pc:docMk/>
          <pc:sldMk cId="2951480233" sldId="325"/>
        </pc:sldMkLst>
        <pc:spChg chg="del">
          <ac:chgData name="NGUYEN PHAM ANH THU" userId="baf72463-252b-4d5f-a6ca-5a6327a9888d" providerId="ADAL" clId="{07FBBC81-DFB2-4DB4-93F7-B50B714C5AA6}" dt="2022-07-22T06:53:39.741" v="5314" actId="478"/>
          <ac:spMkLst>
            <pc:docMk/>
            <pc:sldMk cId="2951480233" sldId="325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07FBBC81-DFB2-4DB4-93F7-B50B714C5AA6}" dt="2022-07-22T06:57:39.747" v="5341" actId="3062"/>
          <ac:spMkLst>
            <pc:docMk/>
            <pc:sldMk cId="2951480233" sldId="325"/>
            <ac:spMk id="39" creationId="{10F9A4D9-F681-0928-AF7E-6BD84533B636}"/>
          </ac:spMkLst>
        </pc:spChg>
        <pc:spChg chg="mod">
          <ac:chgData name="NGUYEN PHAM ANH THU" userId="baf72463-252b-4d5f-a6ca-5a6327a9888d" providerId="ADAL" clId="{07FBBC81-DFB2-4DB4-93F7-B50B714C5AA6}" dt="2022-07-22T06:57:43.964" v="5342" actId="1076"/>
          <ac:spMkLst>
            <pc:docMk/>
            <pc:sldMk cId="2951480233" sldId="325"/>
            <ac:spMk id="40" creationId="{F32B792F-C989-AD6B-4B5F-13D10C6473F7}"/>
          </ac:spMkLst>
        </pc:s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19" creationId="{94A53A27-1F2B-9E93-3978-50308BAB4A27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22" creationId="{936DAF0D-67AB-A302-EE41-3E547DBB1744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28" creationId="{AFB6A3E6-8838-8966-18D3-3A34294441E0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31" creationId="{405B4277-986E-31AD-09F9-C5E8339D6271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34" creationId="{DD2B958F-17D0-A79E-7DC9-021AFEDA54B2}"/>
          </ac:grpSpMkLst>
        </pc:grpChg>
        <pc:grpChg chg="add mod">
          <ac:chgData name="NGUYEN PHAM ANH THU" userId="baf72463-252b-4d5f-a6ca-5a6327a9888d" providerId="ADAL" clId="{07FBBC81-DFB2-4DB4-93F7-B50B714C5AA6}" dt="2022-07-22T06:57:49.949" v="5343" actId="1076"/>
          <ac:grpSpMkLst>
            <pc:docMk/>
            <pc:sldMk cId="2951480233" sldId="325"/>
            <ac:grpSpMk id="38" creationId="{8B9B0DBB-63CD-6ADE-FDCC-7FB9194109D7}"/>
          </ac:grpSpMkLst>
        </pc:grpChg>
        <pc:picChg chg="del">
          <ac:chgData name="NGUYEN PHAM ANH THU" userId="baf72463-252b-4d5f-a6ca-5a6327a9888d" providerId="ADAL" clId="{07FBBC81-DFB2-4DB4-93F7-B50B714C5AA6}" dt="2022-07-22T06:56:03.898" v="5323" actId="478"/>
          <ac:picMkLst>
            <pc:docMk/>
            <pc:sldMk cId="2951480233" sldId="325"/>
            <ac:picMk id="3" creationId="{1D43EE0B-9E3D-8090-CF8B-EADAA382EE13}"/>
          </ac:picMkLst>
        </pc:picChg>
        <pc:picChg chg="add del mod">
          <ac:chgData name="NGUYEN PHAM ANH THU" userId="baf72463-252b-4d5f-a6ca-5a6327a9888d" providerId="ADAL" clId="{07FBBC81-DFB2-4DB4-93F7-B50B714C5AA6}" dt="2022-07-22T06:54:19.209" v="5322" actId="478"/>
          <ac:picMkLst>
            <pc:docMk/>
            <pc:sldMk cId="2951480233" sldId="325"/>
            <ac:picMk id="4" creationId="{216B443A-3A85-3DB9-2B35-0CF654C4EB01}"/>
          </ac:picMkLst>
        </pc:picChg>
        <pc:picChg chg="add mod">
          <ac:chgData name="NGUYEN PHAM ANH THU" userId="baf72463-252b-4d5f-a6ca-5a6327a9888d" providerId="ADAL" clId="{07FBBC81-DFB2-4DB4-93F7-B50B714C5AA6}" dt="2022-07-22T06:56:17.970" v="5328"/>
          <ac:picMkLst>
            <pc:docMk/>
            <pc:sldMk cId="2951480233" sldId="325"/>
            <ac:picMk id="6" creationId="{F441F294-446E-50AD-A909-DB29864A9F89}"/>
          </ac:picMkLst>
        </pc:picChg>
        <pc:picChg chg="add mod">
          <ac:chgData name="NGUYEN PHAM ANH THU" userId="baf72463-252b-4d5f-a6ca-5a6327a9888d" providerId="ADAL" clId="{07FBBC81-DFB2-4DB4-93F7-B50B714C5AA6}" dt="2022-07-22T06:56:28.926" v="5331" actId="1076"/>
          <ac:picMkLst>
            <pc:docMk/>
            <pc:sldMk cId="2951480233" sldId="325"/>
            <ac:picMk id="37" creationId="{26FD8BA9-3452-6B5C-929D-8304D3EC5A77}"/>
          </ac:picMkLst>
        </pc:pic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7" creationId="{05A84670-B5EA-CDD4-25ED-66FEBA4ED97D}"/>
          </ac:cxnSpMkLst>
        </pc:cxnChg>
      </pc:sldChg>
      <pc:sldChg chg="addSp delSp modSp add mod ord delAnim modAnim">
        <pc:chgData name="NGUYEN PHAM ANH THU" userId="baf72463-252b-4d5f-a6ca-5a6327a9888d" providerId="ADAL" clId="{07FBBC81-DFB2-4DB4-93F7-B50B714C5AA6}" dt="2022-07-22T15:23:19.451" v="5393" actId="1076"/>
        <pc:sldMkLst>
          <pc:docMk/>
          <pc:sldMk cId="1974845739" sldId="326"/>
        </pc:sldMkLst>
        <pc:spChg chg="del">
          <ac:chgData name="NGUYEN PHAM ANH THU" userId="baf72463-252b-4d5f-a6ca-5a6327a9888d" providerId="ADAL" clId="{07FBBC81-DFB2-4DB4-93F7-B50B714C5AA6}" dt="2022-07-22T15:22:50.436" v="5389" actId="478"/>
          <ac:spMkLst>
            <pc:docMk/>
            <pc:sldMk cId="1974845739" sldId="326"/>
            <ac:spMk id="25" creationId="{9CC113A6-2351-C1EF-F134-090E696F76E7}"/>
          </ac:spMkLst>
        </pc:spChg>
        <pc:spChg chg="del">
          <ac:chgData name="NGUYEN PHAM ANH THU" userId="baf72463-252b-4d5f-a6ca-5a6327a9888d" providerId="ADAL" clId="{07FBBC81-DFB2-4DB4-93F7-B50B714C5AA6}" dt="2022-07-22T15:22:50.436" v="5389" actId="478"/>
          <ac:spMkLst>
            <pc:docMk/>
            <pc:sldMk cId="1974845739" sldId="326"/>
            <ac:spMk id="29" creationId="{3EB17BA0-5FF9-6E1B-1B19-5B9616D08B08}"/>
          </ac:spMkLst>
        </pc:spChg>
        <pc:spChg chg="add mod">
          <ac:chgData name="NGUYEN PHAM ANH THU" userId="baf72463-252b-4d5f-a6ca-5a6327a9888d" providerId="ADAL" clId="{07FBBC81-DFB2-4DB4-93F7-B50B714C5AA6}" dt="2022-07-22T15:23:04.174" v="5390"/>
          <ac:spMkLst>
            <pc:docMk/>
            <pc:sldMk cId="1974845739" sldId="326"/>
            <ac:spMk id="42" creationId="{66321F80-F396-E035-9118-CD870761D734}"/>
          </ac:spMkLst>
        </pc:spChg>
        <pc:spChg chg="add mod">
          <ac:chgData name="NGUYEN PHAM ANH THU" userId="baf72463-252b-4d5f-a6ca-5a6327a9888d" providerId="ADAL" clId="{07FBBC81-DFB2-4DB4-93F7-B50B714C5AA6}" dt="2022-07-22T15:23:04.174" v="5390"/>
          <ac:spMkLst>
            <pc:docMk/>
            <pc:sldMk cId="1974845739" sldId="326"/>
            <ac:spMk id="43" creationId="{5671E3A4-4A8D-D5CE-D5D3-78A1211C2947}"/>
          </ac:spMkLst>
        </pc:spChg>
        <pc:spChg chg="del">
          <ac:chgData name="NGUYEN PHAM ANH THU" userId="baf72463-252b-4d5f-a6ca-5a6327a9888d" providerId="ADAL" clId="{07FBBC81-DFB2-4DB4-93F7-B50B714C5AA6}" dt="2022-07-22T15:22:50.436" v="5389" actId="478"/>
          <ac:spMkLst>
            <pc:docMk/>
            <pc:sldMk cId="1974845739" sldId="326"/>
            <ac:spMk id="45" creationId="{886C5D43-3F47-CF1C-8F4D-15235FFE75E6}"/>
          </ac:spMkLst>
        </pc:spChg>
        <pc:spChg chg="add mod">
          <ac:chgData name="NGUYEN PHAM ANH THU" userId="baf72463-252b-4d5f-a6ca-5a6327a9888d" providerId="ADAL" clId="{07FBBC81-DFB2-4DB4-93F7-B50B714C5AA6}" dt="2022-07-22T15:23:04.174" v="5390"/>
          <ac:spMkLst>
            <pc:docMk/>
            <pc:sldMk cId="1974845739" sldId="326"/>
            <ac:spMk id="46" creationId="{49355C65-EF5B-0418-4A01-EEE68EEF0015}"/>
          </ac:spMkLst>
        </pc:spChg>
        <pc:spChg chg="add mod">
          <ac:chgData name="NGUYEN PHAM ANH THU" userId="baf72463-252b-4d5f-a6ca-5a6327a9888d" providerId="ADAL" clId="{07FBBC81-DFB2-4DB4-93F7-B50B714C5AA6}" dt="2022-07-22T15:23:04.174" v="5390"/>
          <ac:spMkLst>
            <pc:docMk/>
            <pc:sldMk cId="1974845739" sldId="326"/>
            <ac:spMk id="48" creationId="{16883D9B-9D39-F18E-8845-B1C0193C464A}"/>
          </ac:spMkLst>
        </pc:spChg>
        <pc:spChg chg="add mod">
          <ac:chgData name="NGUYEN PHAM ANH THU" userId="baf72463-252b-4d5f-a6ca-5a6327a9888d" providerId="ADAL" clId="{07FBBC81-DFB2-4DB4-93F7-B50B714C5AA6}" dt="2022-07-22T15:23:04.174" v="5390"/>
          <ac:spMkLst>
            <pc:docMk/>
            <pc:sldMk cId="1974845739" sldId="326"/>
            <ac:spMk id="50" creationId="{98C2DD94-D8FB-075A-4840-5FE90E22FFF8}"/>
          </ac:spMkLst>
        </pc:spChg>
        <pc:spChg chg="del">
          <ac:chgData name="NGUYEN PHAM ANH THU" userId="baf72463-252b-4d5f-a6ca-5a6327a9888d" providerId="ADAL" clId="{07FBBC81-DFB2-4DB4-93F7-B50B714C5AA6}" dt="2022-07-22T15:22:50.436" v="5389" actId="478"/>
          <ac:spMkLst>
            <pc:docMk/>
            <pc:sldMk cId="1974845739" sldId="326"/>
            <ac:spMk id="523" creationId="{413861DD-3750-96F0-8032-8E169B732CD8}"/>
          </ac:spMkLst>
        </pc:spChg>
        <pc:spChg chg="del">
          <ac:chgData name="NGUYEN PHAM ANH THU" userId="baf72463-252b-4d5f-a6ca-5a6327a9888d" providerId="ADAL" clId="{07FBBC81-DFB2-4DB4-93F7-B50B714C5AA6}" dt="2022-07-22T15:22:50.436" v="5389" actId="478"/>
          <ac:spMkLst>
            <pc:docMk/>
            <pc:sldMk cId="1974845739" sldId="326"/>
            <ac:spMk id="524" creationId="{299BC3B7-CEA6-9359-FE5A-E9601F6695A9}"/>
          </ac:spMkLst>
        </pc:spChg>
        <pc:spChg chg="del">
          <ac:chgData name="NGUYEN PHAM ANH THU" userId="baf72463-252b-4d5f-a6ca-5a6327a9888d" providerId="ADAL" clId="{07FBBC81-DFB2-4DB4-93F7-B50B714C5AA6}" dt="2022-07-22T15:22:50.436" v="5389" actId="478"/>
          <ac:spMkLst>
            <pc:docMk/>
            <pc:sldMk cId="1974845739" sldId="326"/>
            <ac:spMk id="525" creationId="{F5F4E2F2-AFB0-32CA-6A5A-2061781E3A24}"/>
          </ac:spMkLst>
        </pc:spChg>
        <pc:grpChg chg="del">
          <ac:chgData name="NGUYEN PHAM ANH THU" userId="baf72463-252b-4d5f-a6ca-5a6327a9888d" providerId="ADAL" clId="{07FBBC81-DFB2-4DB4-93F7-B50B714C5AA6}" dt="2022-07-22T15:22:50.436" v="5389" actId="478"/>
          <ac:grpSpMkLst>
            <pc:docMk/>
            <pc:sldMk cId="1974845739" sldId="326"/>
            <ac:grpSpMk id="8" creationId="{5480B033-4B18-DEFD-4501-14177C881C90}"/>
          </ac:grpSpMkLst>
        </pc:grpChg>
        <pc:grpChg chg="del">
          <ac:chgData name="NGUYEN PHAM ANH THU" userId="baf72463-252b-4d5f-a6ca-5a6327a9888d" providerId="ADAL" clId="{07FBBC81-DFB2-4DB4-93F7-B50B714C5AA6}" dt="2022-07-22T15:22:50.436" v="5389" actId="478"/>
          <ac:grpSpMkLst>
            <pc:docMk/>
            <pc:sldMk cId="1974845739" sldId="326"/>
            <ac:grpSpMk id="10" creationId="{67ED6241-EF5A-F534-C99C-3BFDE2690F12}"/>
          </ac:grpSpMkLst>
        </pc:grpChg>
        <pc:grpChg chg="del">
          <ac:chgData name="NGUYEN PHAM ANH THU" userId="baf72463-252b-4d5f-a6ca-5a6327a9888d" providerId="ADAL" clId="{07FBBC81-DFB2-4DB4-93F7-B50B714C5AA6}" dt="2022-07-22T15:22:50.436" v="5389" actId="478"/>
          <ac:grpSpMkLst>
            <pc:docMk/>
            <pc:sldMk cId="1974845739" sldId="326"/>
            <ac:grpSpMk id="515" creationId="{3C964D12-C190-EB4C-5636-774C19517073}"/>
          </ac:grpSpMkLst>
        </pc:grpChg>
        <pc:grpChg chg="del">
          <ac:chgData name="NGUYEN PHAM ANH THU" userId="baf72463-252b-4d5f-a6ca-5a6327a9888d" providerId="ADAL" clId="{07FBBC81-DFB2-4DB4-93F7-B50B714C5AA6}" dt="2022-07-22T15:22:50.436" v="5389" actId="478"/>
          <ac:grpSpMkLst>
            <pc:docMk/>
            <pc:sldMk cId="1974845739" sldId="326"/>
            <ac:grpSpMk id="532" creationId="{918C16C4-4E38-6996-C080-D93E12E2C2BB}"/>
          </ac:grpSpMkLst>
        </pc:grpChg>
        <pc:grpChg chg="del">
          <ac:chgData name="NGUYEN PHAM ANH THU" userId="baf72463-252b-4d5f-a6ca-5a6327a9888d" providerId="ADAL" clId="{07FBBC81-DFB2-4DB4-93F7-B50B714C5AA6}" dt="2022-07-22T15:22:50.436" v="5389" actId="478"/>
          <ac:grpSpMkLst>
            <pc:docMk/>
            <pc:sldMk cId="1974845739" sldId="326"/>
            <ac:grpSpMk id="544" creationId="{3341C049-36BB-EAF6-1074-DB67681B793F}"/>
          </ac:grpSpMkLst>
        </pc:grpChg>
        <pc:grpChg chg="del">
          <ac:chgData name="NGUYEN PHAM ANH THU" userId="baf72463-252b-4d5f-a6ca-5a6327a9888d" providerId="ADAL" clId="{07FBBC81-DFB2-4DB4-93F7-B50B714C5AA6}" dt="2022-07-22T15:22:50.436" v="5389" actId="478"/>
          <ac:grpSpMkLst>
            <pc:docMk/>
            <pc:sldMk cId="1974845739" sldId="326"/>
            <ac:grpSpMk id="551" creationId="{C35ED500-352F-B5D9-9B48-68783E956393}"/>
          </ac:grpSpMkLst>
        </pc:grpChg>
        <pc:picChg chg="add mod">
          <ac:chgData name="NGUYEN PHAM ANH THU" userId="baf72463-252b-4d5f-a6ca-5a6327a9888d" providerId="ADAL" clId="{07FBBC81-DFB2-4DB4-93F7-B50B714C5AA6}" dt="2022-07-22T15:23:04.174" v="5390"/>
          <ac:picMkLst>
            <pc:docMk/>
            <pc:sldMk cId="1974845739" sldId="326"/>
            <ac:picMk id="44" creationId="{7BDC86E7-1F13-B2B7-1D11-8D9FB51408CF}"/>
          </ac:picMkLst>
        </pc:picChg>
        <pc:picChg chg="add mod">
          <ac:chgData name="NGUYEN PHAM ANH THU" userId="baf72463-252b-4d5f-a6ca-5a6327a9888d" providerId="ADAL" clId="{07FBBC81-DFB2-4DB4-93F7-B50B714C5AA6}" dt="2022-07-22T15:23:04.174" v="5390"/>
          <ac:picMkLst>
            <pc:docMk/>
            <pc:sldMk cId="1974845739" sldId="326"/>
            <ac:picMk id="47" creationId="{DB759DDC-234C-74F6-59BC-3B14E6C3A3F3}"/>
          </ac:picMkLst>
        </pc:picChg>
        <pc:picChg chg="add mod">
          <ac:chgData name="NGUYEN PHAM ANH THU" userId="baf72463-252b-4d5f-a6ca-5a6327a9888d" providerId="ADAL" clId="{07FBBC81-DFB2-4DB4-93F7-B50B714C5AA6}" dt="2022-07-22T15:23:04.174" v="5390"/>
          <ac:picMkLst>
            <pc:docMk/>
            <pc:sldMk cId="1974845739" sldId="326"/>
            <ac:picMk id="49" creationId="{2F147861-BD94-01F6-4B41-56A950DDD0EA}"/>
          </ac:picMkLst>
        </pc:picChg>
        <pc:picChg chg="add mod">
          <ac:chgData name="NGUYEN PHAM ANH THU" userId="baf72463-252b-4d5f-a6ca-5a6327a9888d" providerId="ADAL" clId="{07FBBC81-DFB2-4DB4-93F7-B50B714C5AA6}" dt="2022-07-22T15:23:04.174" v="5390"/>
          <ac:picMkLst>
            <pc:docMk/>
            <pc:sldMk cId="1974845739" sldId="326"/>
            <ac:picMk id="51" creationId="{B6BD0B23-5EA6-414B-3842-55B983A7CCFC}"/>
          </ac:picMkLst>
        </pc:picChg>
        <pc:picChg chg="add del mod">
          <ac:chgData name="NGUYEN PHAM ANH THU" userId="baf72463-252b-4d5f-a6ca-5a6327a9888d" providerId="ADAL" clId="{07FBBC81-DFB2-4DB4-93F7-B50B714C5AA6}" dt="2022-07-22T15:23:07.330" v="5391" actId="478"/>
          <ac:picMkLst>
            <pc:docMk/>
            <pc:sldMk cId="1974845739" sldId="326"/>
            <ac:picMk id="52" creationId="{429DA129-4D22-595A-5E3A-0C287ACCC491}"/>
          </ac:picMkLst>
        </pc:picChg>
        <pc:picChg chg="add mod">
          <ac:chgData name="NGUYEN PHAM ANH THU" userId="baf72463-252b-4d5f-a6ca-5a6327a9888d" providerId="ADAL" clId="{07FBBC81-DFB2-4DB4-93F7-B50B714C5AA6}" dt="2022-07-22T15:23:19.451" v="5393" actId="1076"/>
          <ac:picMkLst>
            <pc:docMk/>
            <pc:sldMk cId="1974845739" sldId="326"/>
            <ac:picMk id="53" creationId="{AEC247EE-8D6B-36AE-D2F7-712AEDB72461}"/>
          </ac:picMkLst>
        </pc:picChg>
        <pc:cxnChg chg="mod">
          <ac:chgData name="NGUYEN PHAM ANH THU" userId="baf72463-252b-4d5f-a6ca-5a6327a9888d" providerId="ADAL" clId="{07FBBC81-DFB2-4DB4-93F7-B50B714C5AA6}" dt="2022-07-22T15:22:50.436" v="5389" actId="478"/>
          <ac:cxnSpMkLst>
            <pc:docMk/>
            <pc:sldMk cId="1974845739" sldId="326"/>
            <ac:cxnSpMk id="6" creationId="{4B377B26-D943-96AC-B04E-B308E1B267B7}"/>
          </ac:cxnSpMkLst>
        </pc:cxnChg>
        <pc:cxnChg chg="mod">
          <ac:chgData name="NGUYEN PHAM ANH THU" userId="baf72463-252b-4d5f-a6ca-5a6327a9888d" providerId="ADAL" clId="{07FBBC81-DFB2-4DB4-93F7-B50B714C5AA6}" dt="2022-07-22T15:22:50.436" v="5389" actId="478"/>
          <ac:cxnSpMkLst>
            <pc:docMk/>
            <pc:sldMk cId="1974845739" sldId="326"/>
            <ac:cxnSpMk id="13" creationId="{DFABFCC2-19DF-6474-8968-288F1E16B18F}"/>
          </ac:cxnSpMkLst>
        </pc:cxnChg>
        <pc:cxnChg chg="mod">
          <ac:chgData name="NGUYEN PHAM ANH THU" userId="baf72463-252b-4d5f-a6ca-5a6327a9888d" providerId="ADAL" clId="{07FBBC81-DFB2-4DB4-93F7-B50B714C5AA6}" dt="2022-07-22T15:22:50.436" v="5389" actId="478"/>
          <ac:cxnSpMkLst>
            <pc:docMk/>
            <pc:sldMk cId="1974845739" sldId="326"/>
            <ac:cxnSpMk id="514" creationId="{239757B3-8EF3-A978-37B8-BD40944AD95E}"/>
          </ac:cxnSpMkLst>
        </pc:cxnChg>
        <pc:cxnChg chg="mod">
          <ac:chgData name="NGUYEN PHAM ANH THU" userId="baf72463-252b-4d5f-a6ca-5a6327a9888d" providerId="ADAL" clId="{07FBBC81-DFB2-4DB4-93F7-B50B714C5AA6}" dt="2022-07-22T15:22:50.436" v="5389" actId="478"/>
          <ac:cxnSpMkLst>
            <pc:docMk/>
            <pc:sldMk cId="1974845739" sldId="326"/>
            <ac:cxnSpMk id="528" creationId="{50589078-457D-18CE-A0F6-A9894393D1B4}"/>
          </ac:cxnSpMkLst>
        </pc:cxnChg>
        <pc:cxnChg chg="mod">
          <ac:chgData name="NGUYEN PHAM ANH THU" userId="baf72463-252b-4d5f-a6ca-5a6327a9888d" providerId="ADAL" clId="{07FBBC81-DFB2-4DB4-93F7-B50B714C5AA6}" dt="2022-07-22T15:22:50.436" v="5389" actId="478"/>
          <ac:cxnSpMkLst>
            <pc:docMk/>
            <pc:sldMk cId="1974845739" sldId="326"/>
            <ac:cxnSpMk id="529" creationId="{EA36D736-F21B-84BD-CBAF-E099BF194F22}"/>
          </ac:cxnSpMkLst>
        </pc:cxnChg>
        <pc:cxnChg chg="mod">
          <ac:chgData name="NGUYEN PHAM ANH THU" userId="baf72463-252b-4d5f-a6ca-5a6327a9888d" providerId="ADAL" clId="{07FBBC81-DFB2-4DB4-93F7-B50B714C5AA6}" dt="2022-07-22T15:22:50.436" v="5389" actId="478"/>
          <ac:cxnSpMkLst>
            <pc:docMk/>
            <pc:sldMk cId="1974845739" sldId="326"/>
            <ac:cxnSpMk id="537" creationId="{157DB608-9FC7-563A-A7A8-2650721DCA98}"/>
          </ac:cxnSpMkLst>
        </pc:cxnChg>
      </pc:sldChg>
      <pc:sldChg chg="delSp add mod ord delAnim">
        <pc:chgData name="NGUYEN PHAM ANH THU" userId="baf72463-252b-4d5f-a6ca-5a6327a9888d" providerId="ADAL" clId="{07FBBC81-DFB2-4DB4-93F7-B50B714C5AA6}" dt="2022-07-22T15:23:26.205" v="5397" actId="478"/>
        <pc:sldMkLst>
          <pc:docMk/>
          <pc:sldMk cId="2138413704" sldId="327"/>
        </pc:sldMkLst>
        <pc:grpChg chg="del">
          <ac:chgData name="NGUYEN PHAM ANH THU" userId="baf72463-252b-4d5f-a6ca-5a6327a9888d" providerId="ADAL" clId="{07FBBC81-DFB2-4DB4-93F7-B50B714C5AA6}" dt="2022-07-22T15:23:26.205" v="5397" actId="478"/>
          <ac:grpSpMkLst>
            <pc:docMk/>
            <pc:sldMk cId="2138413704" sldId="327"/>
            <ac:grpSpMk id="38" creationId="{8B9B0DBB-63CD-6ADE-FDCC-7FB9194109D7}"/>
          </ac:grpSpMkLst>
        </pc:grpChg>
      </pc:sldChg>
      <pc:sldMasterChg chg="addSp modSp mod modTransition modSldLayout">
        <pc:chgData name="NGUYEN PHAM ANH THU" userId="baf72463-252b-4d5f-a6ca-5a6327a9888d" providerId="ADAL" clId="{07FBBC81-DFB2-4DB4-93F7-B50B714C5AA6}" dt="2022-07-22T15:24:11.245" v="5403" actId="1076"/>
        <pc:sldMasterMkLst>
          <pc:docMk/>
          <pc:sldMasterMk cId="1997121275" sldId="2147483648"/>
        </pc:sldMasterMkLst>
        <pc:picChg chg="add mod">
          <ac:chgData name="NGUYEN PHAM ANH THU" userId="baf72463-252b-4d5f-a6ca-5a6327a9888d" providerId="ADAL" clId="{07FBBC81-DFB2-4DB4-93F7-B50B714C5AA6}" dt="2022-07-22T15:24:11.245" v="5403" actId="1076"/>
          <ac:picMkLst>
            <pc:docMk/>
            <pc:sldMasterMk cId="1997121275" sldId="2147483648"/>
            <ac:picMk id="8" creationId="{557EA65B-95E9-09C2-DE49-A8B67D4D9DEE}"/>
          </ac:picMkLst>
        </pc:pic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280718306" sldId="2147483649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3277375019" sldId="2147483650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2071090314" sldId="2147483651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2044586951" sldId="2147483652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2968026812" sldId="2147483653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4223510090" sldId="2147483654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397955744" sldId="2147483655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2462279634" sldId="2147483656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2827872393" sldId="2147483657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4070058579" sldId="2147483658"/>
          </pc:sldLayoutMkLst>
        </pc:sldLayoutChg>
        <pc:sldLayoutChg chg="modTransition">
          <pc:chgData name="NGUYEN PHAM ANH THU" userId="baf72463-252b-4d5f-a6ca-5a6327a9888d" providerId="ADAL" clId="{07FBBC81-DFB2-4DB4-93F7-B50B714C5AA6}" dt="2022-07-22T15:16:08.116" v="5350"/>
          <pc:sldLayoutMkLst>
            <pc:docMk/>
            <pc:sldMasterMk cId="1997121275" sldId="2147483648"/>
            <pc:sldLayoutMk cId="814992596" sldId="2147483659"/>
          </pc:sldLayoutMkLst>
        </pc:sldLayoutChg>
      </pc:sldMasterChg>
    </pc:docChg>
  </pc:docChgLst>
  <pc:docChgLst>
    <pc:chgData name="NGUYEN PHAM ANH THU" userId="baf72463-252b-4d5f-a6ca-5a6327a9888d" providerId="ADAL" clId="{1DD43465-648A-46EE-9AAD-E4DDCF8BDAD7}"/>
    <pc:docChg chg="undo redo custSel modSld">
      <pc:chgData name="NGUYEN PHAM ANH THU" userId="baf72463-252b-4d5f-a6ca-5a6327a9888d" providerId="ADAL" clId="{1DD43465-648A-46EE-9AAD-E4DDCF8BDAD7}" dt="2022-06-17T04:41:32.586" v="776" actId="207"/>
      <pc:docMkLst>
        <pc:docMk/>
      </pc:docMkLst>
      <pc:sldChg chg="addSp delSp modSp mod delAnim">
        <pc:chgData name="NGUYEN PHAM ANH THU" userId="baf72463-252b-4d5f-a6ca-5a6327a9888d" providerId="ADAL" clId="{1DD43465-648A-46EE-9AAD-E4DDCF8BDAD7}" dt="2022-06-17T04:41:32.586" v="776" actId="207"/>
        <pc:sldMkLst>
          <pc:docMk/>
          <pc:sldMk cId="2414285842" sldId="259"/>
        </pc:sldMkLst>
        <pc:spChg chg="add mod">
          <ac:chgData name="NGUYEN PHAM ANH THU" userId="baf72463-252b-4d5f-a6ca-5a6327a9888d" providerId="ADAL" clId="{1DD43465-648A-46EE-9AAD-E4DDCF8BDAD7}" dt="2022-06-17T04:41:32.586" v="776" actId="207"/>
          <ac:spMkLst>
            <pc:docMk/>
            <pc:sldMk cId="2414285842" sldId="259"/>
            <ac:spMk id="10" creationId="{DF58DABA-0257-ED19-BF54-46528D58E47D}"/>
          </ac:spMkLst>
        </pc:spChg>
        <pc:spChg chg="del">
          <ac:chgData name="NGUYEN PHAM ANH THU" userId="baf72463-252b-4d5f-a6ca-5a6327a9888d" providerId="ADAL" clId="{1DD43465-648A-46EE-9AAD-E4DDCF8BDAD7}" dt="2022-06-17T04:40:31.753" v="723" actId="478"/>
          <ac:spMkLst>
            <pc:docMk/>
            <pc:sldMk cId="2414285842" sldId="259"/>
            <ac:spMk id="16" creationId="{C9AC6C49-244E-42D8-BC64-13B2F2F0EC5B}"/>
          </ac:spMkLst>
        </pc:spChg>
        <pc:grpChg chg="del">
          <ac:chgData name="NGUYEN PHAM ANH THU" userId="baf72463-252b-4d5f-a6ca-5a6327a9888d" providerId="ADAL" clId="{1DD43465-648A-46EE-9AAD-E4DDCF8BDAD7}" dt="2022-06-17T04:40:39.581" v="727" actId="478"/>
          <ac:grpSpMkLst>
            <pc:docMk/>
            <pc:sldMk cId="2414285842" sldId="259"/>
            <ac:grpSpMk id="9" creationId="{49F2FA2F-3594-4948-9120-02DF28E54513}"/>
          </ac:grpSpMkLst>
        </pc:grpChg>
        <pc:picChg chg="del">
          <ac:chgData name="NGUYEN PHAM ANH THU" userId="baf72463-252b-4d5f-a6ca-5a6327a9888d" providerId="ADAL" clId="{1DD43465-648A-46EE-9AAD-E4DDCF8BDAD7}" dt="2022-06-17T04:40:39.041" v="726" actId="478"/>
          <ac:picMkLst>
            <pc:docMk/>
            <pc:sldMk cId="2414285842" sldId="259"/>
            <ac:picMk id="2" creationId="{9082CDEE-E156-489C-BEDF-4147AC1D81E8}"/>
          </ac:picMkLst>
        </pc:picChg>
        <pc:picChg chg="del">
          <ac:chgData name="NGUYEN PHAM ANH THU" userId="baf72463-252b-4d5f-a6ca-5a6327a9888d" providerId="ADAL" clId="{1DD43465-648A-46EE-9AAD-E4DDCF8BDAD7}" dt="2022-06-17T04:40:35.069" v="724" actId="478"/>
          <ac:picMkLst>
            <pc:docMk/>
            <pc:sldMk cId="2414285842" sldId="259"/>
            <ac:picMk id="3" creationId="{F0CB9072-1505-44EA-9837-5573C27FA308}"/>
          </ac:picMkLst>
        </pc:picChg>
        <pc:picChg chg="del">
          <ac:chgData name="NGUYEN PHAM ANH THU" userId="baf72463-252b-4d5f-a6ca-5a6327a9888d" providerId="ADAL" clId="{1DD43465-648A-46EE-9AAD-E4DDCF8BDAD7}" dt="2022-06-17T04:35:58.837" v="722" actId="478"/>
          <ac:picMkLst>
            <pc:docMk/>
            <pc:sldMk cId="2414285842" sldId="259"/>
            <ac:picMk id="5" creationId="{A75024CD-A7A9-43D4-9D59-CA765CDA19DB}"/>
          </ac:picMkLst>
        </pc:picChg>
        <pc:picChg chg="add mod">
          <ac:chgData name="NGUYEN PHAM ANH THU" userId="baf72463-252b-4d5f-a6ca-5a6327a9888d" providerId="ADAL" clId="{1DD43465-648A-46EE-9AAD-E4DDCF8BDAD7}" dt="2022-06-17T04:40:56.940" v="731" actId="1076"/>
          <ac:picMkLst>
            <pc:docMk/>
            <pc:sldMk cId="2414285842" sldId="259"/>
            <ac:picMk id="6" creationId="{9B2AE170-5447-DC6B-6FDF-A1E83FE1F6D9}"/>
          </ac:picMkLst>
        </pc:picChg>
        <pc:picChg chg="del">
          <ac:chgData name="NGUYEN PHAM ANH THU" userId="baf72463-252b-4d5f-a6ca-5a6327a9888d" providerId="ADAL" clId="{1DD43465-648A-46EE-9AAD-E4DDCF8BDAD7}" dt="2022-06-17T04:40:37.264" v="725" actId="478"/>
          <ac:picMkLst>
            <pc:docMk/>
            <pc:sldMk cId="2414285842" sldId="259"/>
            <ac:picMk id="18" creationId="{C9F419D3-E0EA-4286-A885-3221C8F67029}"/>
          </ac:picMkLst>
        </pc:picChg>
      </pc:sldChg>
      <pc:sldChg chg="addSp delSp modSp mod delAnim modAnim">
        <pc:chgData name="NGUYEN PHAM ANH THU" userId="baf72463-252b-4d5f-a6ca-5a6327a9888d" providerId="ADAL" clId="{1DD43465-648A-46EE-9AAD-E4DDCF8BDAD7}" dt="2022-06-17T04:34:36.811" v="721" actId="1076"/>
        <pc:sldMkLst>
          <pc:docMk/>
          <pc:sldMk cId="2141958449" sldId="286"/>
        </pc:sldMkLst>
        <pc:spChg chg="add mod">
          <ac:chgData name="NGUYEN PHAM ANH THU" userId="baf72463-252b-4d5f-a6ca-5a6327a9888d" providerId="ADAL" clId="{1DD43465-648A-46EE-9AAD-E4DDCF8BDAD7}" dt="2022-06-17T04:25:44.508" v="547" actId="1035"/>
          <ac:spMkLst>
            <pc:docMk/>
            <pc:sldMk cId="2141958449" sldId="286"/>
            <ac:spMk id="12" creationId="{DA1CD0CA-FC74-9AF9-7300-0B46B4970A4D}"/>
          </ac:spMkLst>
        </pc:spChg>
        <pc:spChg chg="add mod">
          <ac:chgData name="NGUYEN PHAM ANH THU" userId="baf72463-252b-4d5f-a6ca-5a6327a9888d" providerId="ADAL" clId="{1DD43465-648A-46EE-9AAD-E4DDCF8BDAD7}" dt="2022-06-17T04:34:24.825" v="720" actId="403"/>
          <ac:spMkLst>
            <pc:docMk/>
            <pc:sldMk cId="2141958449" sldId="286"/>
            <ac:spMk id="13" creationId="{6E262A90-AFD1-35F1-534C-91E10D56BB42}"/>
          </ac:spMkLst>
        </pc:spChg>
        <pc:spChg chg="add mod">
          <ac:chgData name="NGUYEN PHAM ANH THU" userId="baf72463-252b-4d5f-a6ca-5a6327a9888d" providerId="ADAL" clId="{1DD43465-648A-46EE-9AAD-E4DDCF8BDAD7}" dt="2022-06-17T04:34:24.825" v="720" actId="403"/>
          <ac:spMkLst>
            <pc:docMk/>
            <pc:sldMk cId="2141958449" sldId="286"/>
            <ac:spMk id="14" creationId="{4B8F0996-0848-9760-F820-6DBFC12F33F6}"/>
          </ac:spMkLst>
        </pc:spChg>
        <pc:spChg chg="add mod">
          <ac:chgData name="NGUYEN PHAM ANH THU" userId="baf72463-252b-4d5f-a6ca-5a6327a9888d" providerId="ADAL" clId="{1DD43465-648A-46EE-9AAD-E4DDCF8BDAD7}" dt="2022-06-17T04:27:31.730" v="583" actId="2711"/>
          <ac:spMkLst>
            <pc:docMk/>
            <pc:sldMk cId="2141958449" sldId="286"/>
            <ac:spMk id="16" creationId="{2ACFCEFA-D069-60CA-4CD5-ADEE3FE6E6BC}"/>
          </ac:spMkLst>
        </pc:spChg>
        <pc:spChg chg="add mod">
          <ac:chgData name="NGUYEN PHAM ANH THU" userId="baf72463-252b-4d5f-a6ca-5a6327a9888d" providerId="ADAL" clId="{1DD43465-648A-46EE-9AAD-E4DDCF8BDAD7}" dt="2022-06-17T04:28:35.753" v="585" actId="3062"/>
          <ac:spMkLst>
            <pc:docMk/>
            <pc:sldMk cId="2141958449" sldId="286"/>
            <ac:spMk id="17" creationId="{E6C62D9F-CE2C-094A-EB6B-3FD76A572D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" creationId="{03E41BB8-49E9-7E94-38FB-E19DEE0F13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" creationId="{6F0E5D2C-B929-0259-0A7B-E607B0B4BA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" creationId="{A1B05EFC-974C-BE69-63A7-F7A5C95C00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" creationId="{AF1F0A41-41B0-99A1-7C7B-1107C47F71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" creationId="{65E296D2-63BD-BBC3-B36F-17D58DC4B2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" creationId="{66DEC76D-499E-A891-5FB6-EFCD021692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" creationId="{340D8FC8-CD9D-BD4B-5DEF-2D05A136F1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" creationId="{FB89EC3E-0464-495A-53BC-F99031C7EE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" creationId="{67F94CC1-5D12-AFDB-0B16-33F98DD87D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" creationId="{E945E259-885C-2B12-967F-8191A72A0B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" creationId="{7C195C7B-93DF-F617-26F9-0F3E6AE8DC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" creationId="{0EC41F7D-8299-52C9-B11E-9BC779344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" creationId="{B6D0C2D9-845F-77F1-2F09-1C8ADB2251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" creationId="{8E7A8618-8A89-977D-BA54-7E3F1BA17B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" creationId="{78C05C61-12EE-703D-2F65-1D542AE775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" creationId="{69C71733-9A1D-2565-F091-2F2E0F8DD1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" creationId="{5923091C-12C0-FB3F-2F3D-E328CD43D0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" creationId="{7F2CF28B-B78A-B0FD-8591-80F97DD186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" creationId="{90FFD62F-9BB7-4C9C-2DC7-A34E92222D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" creationId="{C99B7F81-811A-620D-1939-B2D2740246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" creationId="{A7D7C4DA-D85D-FCEB-8AFF-BC1902941F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" creationId="{97597345-3286-0C13-B30B-E9859659F9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" creationId="{CF5FB7DE-3526-E1D6-D17D-535990DD8A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" creationId="{C4CF472B-1A84-3214-884C-2BC54C929B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" creationId="{64437E0E-9822-DBD7-B9FB-AF76991F94D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" creationId="{C6BAFC3C-6EEA-C68B-0BC2-C30F620E5A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" creationId="{A54A09C2-DA0D-DE1C-45B1-7638FD3536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" creationId="{3E183512-37F6-2115-D400-2FA9581E1A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" creationId="{C9C15F1C-06FD-AC73-9D7A-C926A3C1A4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" creationId="{71B836B2-1BF2-BEC5-3D2C-FFEE273747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" creationId="{062A18F7-36D2-21F9-6E81-66C5135BF6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" creationId="{729E260E-C362-34A3-EE30-C5C24444B4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" creationId="{D272E4DA-3EE9-EC47-356E-3CBAE6E6E5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" creationId="{0FA31FDE-78F6-74DD-D284-54A84B2791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" creationId="{61A337EC-0CFB-489A-F95D-477757858A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" creationId="{C1352094-E769-2470-D531-BBB98DD83C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" creationId="{619759AE-A666-9101-0F44-624AE6F15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" creationId="{147BE38B-6C9F-0116-9DB8-00E189C543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" creationId="{D55AF51D-26BC-5103-2614-C05A18D6F1F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" creationId="{F78038DD-8413-49E3-8AEE-CF09E9E47D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" creationId="{378F644E-A225-50D0-B885-08E381AFBF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" creationId="{398F2613-CBF8-61D4-D4CA-CB289088C2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" creationId="{643E8AF4-0AEB-9FCC-ADC8-9A1B3C9B81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" creationId="{C46EEC67-9688-4006-A1E3-1688B8C3F0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" creationId="{A314700B-B8BF-7339-982B-F8BCF4E84E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" creationId="{9FAEB987-D202-3867-0320-92CAEFDDDF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" creationId="{6418BAFE-A925-9AF7-29AA-C787748AF3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" creationId="{5F32B753-6A85-2C45-598B-F0069DA0E49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" creationId="{1AAD35D3-DE1C-5FEF-C873-9FB0604B94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" creationId="{15874658-A228-A448-C4E2-8EDFE50DDF4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" creationId="{6535AD7F-F176-E635-2A94-FE7AD01BD9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" creationId="{F825AF8C-44FE-7F96-EBC5-31AAC7A8ED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" creationId="{EA0B60BB-4D52-5CAA-6470-BB61DE41DB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" creationId="{55DEACE4-F6A0-BA56-9E0F-18D73AD25F4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" creationId="{F0538439-C284-CC55-8CCA-62167746D2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" creationId="{043423E4-EDC9-4CCC-1A08-7F1EFBBB34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" creationId="{78C853A5-0FD2-2363-EBB8-AB0A9AA2026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" creationId="{E13288E8-78A6-B5FE-D26D-3DA88C73A1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" creationId="{2763053A-8DFF-F8DA-7291-8AB7D7B04C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" creationId="{F899F99D-5A7E-B0BB-BD57-CD18B6F647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" creationId="{7F6FC496-2AC8-10D7-AEF9-C74A574D62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" creationId="{C0F80474-E6B6-DADD-5FD7-1789FD7C26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" creationId="{6481DF27-D2EE-6E9C-AE13-0F0EA26123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" creationId="{0D816346-1AAF-2B5F-8463-2A7355D4E87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" creationId="{DC40D537-62F6-A385-F965-EC209680B5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" creationId="{93643E8C-92EE-2312-BAE7-4169296352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" creationId="{1708B909-D59E-7701-7715-DF19B51FB7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" creationId="{898538C8-BE1B-2661-0C93-55D04F32A44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" creationId="{31D0DCE6-7395-25D7-D2F2-5234CC65B98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" creationId="{91F54B79-3C25-D446-6DA6-99FFC02776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" creationId="{96BDDDAF-EDD3-29E6-B776-90DD6CA7B6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" creationId="{43410F4A-CF08-2BBF-E279-5E29DD090A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" creationId="{AC496C48-3038-29FB-FF79-9329FF3FEB3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" creationId="{1DB5BD66-7678-E00D-3D4E-873002DC37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" creationId="{4AF93B71-3AAF-D6EB-7A9E-D046561C8E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" creationId="{88BB8267-9185-0017-AB9E-85365E2F3F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" creationId="{DCF82CA8-4DF6-EA04-9D2B-8084B3AC92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" creationId="{5EE2558F-8792-59E9-D138-5998DEB732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" creationId="{D928B083-7C17-610A-6BBC-39C233B31E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" creationId="{0C8B0DCD-B70D-46B1-AC56-BCDB34666E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" creationId="{5FEA6D45-7442-FD32-DD9C-FB246792CE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" creationId="{963BC0F8-2892-51A1-DA8E-FC1F0E9B7B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" creationId="{BABD00D2-E38A-BA15-1964-FDE900D461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" creationId="{7C327C5B-2CFE-5D9B-D35F-A77836813C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" creationId="{DDF581EB-A8CE-647F-5687-BEABCC3130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" creationId="{D749FA78-54A9-FE94-5AEC-B3C394C190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" creationId="{A173D764-A475-4B0F-EA36-0B168BF40B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" creationId="{4DCA36D4-E95A-CFFF-75BE-2BBF7BF44E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" creationId="{01C4F28C-0A1E-2077-FFFC-3813D6739D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5" creationId="{4956B2AD-8749-F26C-3948-ECA8F432A8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6" creationId="{19F282CF-48C3-4BED-613C-7B7C682AD0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7" creationId="{378A75FB-55F0-0DE1-1D3C-53A3BCC98E1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8" creationId="{60B9857B-D07F-FB78-3EBC-1C339298FD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9" creationId="{DBA47376-75C1-9288-F672-6BB99D051B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1" creationId="{110FDF91-E876-9CFD-ADE9-A67E9152A7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2" creationId="{B3B90AFC-8795-93BB-D843-D881DEB0CE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4" creationId="{1B944F72-7292-5C82-D033-C72A92F28A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5" creationId="{A83CBB9D-7980-8891-6FEC-0EF276FE6E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6" creationId="{D8FC57AF-9119-7806-C78E-885223405F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7" creationId="{DA1FB715-EB37-5376-1854-84E16F64D1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8" creationId="{1E670FBF-F519-7B5D-15A3-AFDA055820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9" creationId="{622577AF-FE07-C973-5A53-4810C5D5D1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0" creationId="{4AC8570D-C8C8-D84B-0A98-A6F35D0669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1" creationId="{5A7BC9FC-043E-F5EA-B58E-E64974F314D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2" creationId="{ECBC539C-8467-0BF9-4542-CCA4F39081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5" creationId="{020F7948-3832-70C5-ED36-9EC7D48778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6" creationId="{0E6D051D-F860-BAF3-2D79-4B5B6BD788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7" creationId="{FBF03CBF-7494-1884-2A76-49A916BAC7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8" creationId="{151A09AC-A352-0299-2997-3DD0CA9AC1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9" creationId="{3EEFFEDC-C33C-637E-77DA-1DD43349B2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0" creationId="{48DBF59C-F497-3789-F3A8-546BF89515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1" creationId="{FCBC3E50-B258-9929-8132-B10A827C9F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2" creationId="{9FF2DF79-D661-A4FA-B9A7-C6EDB7D0538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3" creationId="{B0B9FD41-9025-809D-0AE9-0071830762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4" creationId="{679B80CE-BDAB-C1DC-024F-7EEB17D186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6" creationId="{EC17E8E9-F6F1-D949-7527-7AD27D63FE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7" creationId="{F00097DF-B851-32F1-B47A-47786E7AB5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8" creationId="{7C6194FF-E001-459A-8706-9A18F37576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9" creationId="{DE3030BA-E953-DFB6-16BF-AFAB0465E8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0" creationId="{68598D0F-ED1D-78A6-5703-3FE949FDC3F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1" creationId="{428FCEBE-429F-1390-7489-492FAA5BEC1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2" creationId="{1B9A19A6-B4A9-B9A5-CBE7-FACD80812B9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3" creationId="{E9733FC6-54FF-BBCD-F8FB-61F3F16A28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4" creationId="{A4354594-8E46-0017-48BA-FBFF466225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5" creationId="{529C014F-CEF3-FF52-20BD-A41A19D751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7" creationId="{8ED1B397-878B-8E70-0AD7-227968411A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8" creationId="{3189E22F-2838-67D6-AF6B-75DE07C226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9" creationId="{491E5DA3-8E80-1E50-3825-0DC7A59D9F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0" creationId="{5A9DFA9D-1969-1501-B0E1-3F10A1F83E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1" creationId="{F58A35AF-D984-DAA9-C650-BF173DD0C1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2" creationId="{1EE46B19-EC66-93D7-02A1-1B6F2EAD126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4" creationId="{A854EBBE-A3D5-D86D-4EDD-320BA4140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5" creationId="{95276000-1714-C78E-6758-306B3E4088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7" creationId="{5178CE2A-A399-18B1-E21D-1F2AAB3860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8" creationId="{78F88578-752F-4549-5ADB-1E241EE085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9" creationId="{BA42D664-8471-6374-CD4E-3C8BA34C69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0" creationId="{26FEECF1-2EAB-82C9-E668-191E9B704DC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1" creationId="{A904211D-146A-FF70-BAE9-5D4775AF38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2" creationId="{DDC819DF-ACE1-8282-5188-8A2148AE0A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3" creationId="{71CB42D0-18AA-65AB-A91F-C98126B4C6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4" creationId="{C5F54048-421C-A4FA-67B5-3B6DC97E8C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5" creationId="{BE9EDF0A-AD89-A381-A49F-F2A94E01FB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6" creationId="{39EC9AE1-1D57-3198-7880-C01967C65A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7" creationId="{C3B640E9-260B-A891-2746-78096EC835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8" creationId="{662EEF33-2289-1AEA-53FC-3B8E638363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1" creationId="{3E78CC16-3363-1895-6A42-2320AD9D57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2" creationId="{E873835C-FFE0-9693-7B80-2B9A6D1822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3" creationId="{4F8E08DA-CEFB-3926-1753-3BEE91689C9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4" creationId="{98FC3F2D-E960-4EA5-1FEC-E7BF1F24F7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5" creationId="{77C13852-C0B4-987C-FCB6-D779CC39AD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6" creationId="{06D9C31D-62E1-57F8-0F78-8B2836931C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7" creationId="{21FEFBDD-6384-6BA1-6E9D-FA6F1C9296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8" creationId="{BC9BBCE4-DBCA-8283-A748-B9EE97A094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9" creationId="{B4657601-5957-7EA8-52CF-4B9416B8D42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0" creationId="{FFDFA0C8-F15C-EC10-B4AF-76A5E0E956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1" creationId="{86B087AA-DED1-EBBF-1921-C8F0D2DB4C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2" creationId="{11A65628-D773-7992-D418-147A73EE5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3" creationId="{250743ED-2262-5B90-F8F6-ED779D8A51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4" creationId="{9853BB5F-5000-650F-F4AF-34495B5CEA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5" creationId="{1CCFF9AC-9629-59B1-D321-F0F1D4C56D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6" creationId="{EC0A949D-80F3-003E-D878-535A6CD915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7" creationId="{EFE45958-AD7D-798D-2CDF-A1432740A4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8" creationId="{5E1400D4-8996-2DE0-17A6-A7C9446267F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9" creationId="{8B638189-771C-FA5E-C023-B48AF59C79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0" creationId="{D3359820-7F06-026A-448C-3E0B07854F8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1" creationId="{28AAC66A-C5A1-42C6-4F93-021042DE40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2" creationId="{193D67C3-5744-235B-5ADB-D1BF0C3980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3" creationId="{11CCEC8E-B431-0630-BE20-84711AF98F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4" creationId="{DF947715-4E4B-6360-99C1-6BFFDA51341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5" creationId="{4450E346-35BA-CD9D-15C8-F049B522E0F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6" creationId="{2537FAFE-F84F-D16A-06BC-1E9F712A33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7" creationId="{2880D258-A60E-5109-FE5F-5EFDF728D6A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8" creationId="{35F34AC3-6B02-F597-6B7C-39DD539FFC0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9" creationId="{22133F3A-1679-ECF7-5C02-532EBAFA0A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0" creationId="{AEF3B679-EF15-514E-F8B6-621DEB8A41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2" creationId="{90242433-5DD3-63BC-2741-72CEEF8B95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3" creationId="{3FBC3BDE-3B1D-5B01-BA7C-C37FB89456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4" creationId="{38A4F1E2-55CF-A37D-9970-A5B5A195F3A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5" creationId="{EC89ED2E-7AC5-9F5D-C278-7AEB2A5A79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6" creationId="{5F476721-3C5B-07D4-7DFD-34B4522C21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7" creationId="{BC557463-440D-242A-53F4-EA89FAC807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8" creationId="{2D6B8FB0-8663-8803-36DF-96D067544D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9" creationId="{D177AD2F-9F1C-0251-CD2A-FF08BCCDC2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0" creationId="{569306CC-FF9F-CD02-C2BE-D288B81919A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1" creationId="{BB54D704-BB82-448F-AD44-B2C424C1BD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2" creationId="{12A2D4EF-9E3D-48D8-840D-EB12CA23DA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3" creationId="{EDC54464-72BB-D9CC-6A2C-1955D9CD2B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4" creationId="{AAFF59A7-4EF0-BD69-C530-A5F5B10061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5" creationId="{84823DB3-B7BF-D5AC-AD96-74F9283F67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6" creationId="{C5D2A094-9F0A-985F-0240-4CE665AD0F3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7" creationId="{22CDFE7E-FD20-07CF-2DB7-43F54D9D34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8" creationId="{D5E8DACC-1D44-1487-C3EE-A84105CA3D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9" creationId="{CABF520A-580A-D007-F768-FFE443C488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0" creationId="{670A2978-7D81-F5DF-5317-F17129D40F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4" creationId="{C4C5B4C3-3D08-2000-538D-52D0B2F74E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6" creationId="{6737E0C8-1FFA-715D-2F14-364B1EF666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7" creationId="{1D8FA7A3-5193-D9DC-71CD-9C336A1BBF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9" creationId="{8074B723-65C7-6571-D451-F708BB3B52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1" creationId="{5F9D8DA1-BCB2-A0E8-29D3-1031FDCC5A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2" creationId="{1C434E8C-A0B2-7418-62B4-51FFE113CB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4" creationId="{50F6D54D-62AA-6A19-363C-54D1DA6C31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6" creationId="{D4C0B3CF-E31E-BE88-14BE-DB10E80333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7" creationId="{F54E0652-62E6-60E4-EEEB-D29F265C24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9" creationId="{7DD0CC36-A689-3861-D464-349BC7A4E4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1" creationId="{0DAF8F22-DAC9-CD0D-F826-B8444BF8D1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2" creationId="{F15D1C3F-EF0E-73CD-5623-F7CC49C1DD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4" creationId="{FE6BD65C-68C8-EA5F-004B-E2DF9C6931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6" creationId="{572E2277-2920-6B56-5BE4-FBB53D5E5E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7" creationId="{63457D34-25E3-3B7B-DA60-76DE534C9F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9" creationId="{310A7BAE-D49A-60A2-36E3-2C85AE0D26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1" creationId="{EDFC083A-6479-A365-F1AA-74000F78A9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2" creationId="{8DAFE3DB-0848-363D-8995-1E315F2A28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4" creationId="{73336709-F5AC-ACE4-D154-F2DE00106B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6" creationId="{79EFFF75-D80A-A08E-B4CB-4E8127DF07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7" creationId="{4E8561CB-E28B-AADB-76E3-1161B3D4F5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9" creationId="{F9F9E0BB-F044-4885-5674-97A62570FE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1" creationId="{FD381319-5FFC-0939-70B6-3D6C6D7974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2" creationId="{DB37109E-159E-9858-2EDC-16F9D732BA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4" creationId="{4DF8B009-60CC-BFF1-84FF-15F0FDF870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6" creationId="{9B2C81C3-7A9C-FB41-58F6-DE12C5D470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7" creationId="{1E6397ED-1526-C77F-1495-690FD74E44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9" creationId="{B4594D7A-4669-DC83-0D5E-DA15416A8B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1" creationId="{798D6C18-4CBB-F2F3-3BE0-1B75CF3C8C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2" creationId="{4C1DAB9A-183C-B7F5-DB90-DA0C7ADBF8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4" creationId="{FDEF9527-3CAA-97C2-2100-AB763A74F0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5" creationId="{33B4B390-034E-831F-6499-52F2270C89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7" creationId="{F2E42239-4164-FB47-A65E-5036272A7C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8" creationId="{E05C43BC-0664-2444-D848-D7DA479E05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0" creationId="{7D39E9E4-B2D9-1751-DE4C-7DC0064CB6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1" creationId="{3FDD343B-57D3-32BD-2287-01C868CC4A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3" creationId="{5FE218FE-064A-D204-A6EA-7F3ED06C12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4" creationId="{B26A5913-52DA-FAB6-3A1C-A500262BCB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6" creationId="{E8196F9C-6D3C-57FD-8FFF-B789B148E8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7" creationId="{D9439348-2209-8E86-848D-E207768F2E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9" creationId="{EFB69FF9-7498-FAA5-3C75-997880F40E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0" creationId="{F4D177DB-5150-3521-92FA-922F685CB5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2" creationId="{6E66927D-04DD-27B0-6304-B4F4B89A45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3" creationId="{A4931BDC-47C4-7B6C-9C7D-3245C7FA39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5" creationId="{018FF64A-8172-8192-77E5-EF60319FCA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6" creationId="{D8747DEE-65CE-F19F-291F-1BD41BAE7E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8" creationId="{51B6AFED-FC75-E058-B71B-E7C638BD74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9" creationId="{D3F38BFC-4F28-92AC-CFF5-DAC4948726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1" creationId="{B86E1D05-A4FC-65C1-3824-E3F0264A22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2" creationId="{4D97538B-E73D-F4F7-51C7-8751D99F2A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4" creationId="{68659492-3BE5-C6A5-3720-8C1FD7380C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5" creationId="{ADEAFC88-1969-0BF9-D611-A487DD8440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7" creationId="{DAB106A0-90F7-90C3-ADEC-B0B8A025E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8" creationId="{722F1FEB-B75D-A40C-E60B-39E9D84C34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0" creationId="{3421ACC2-E8C1-33D9-9CDF-E0CBB2B5C2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1" creationId="{8EF281ED-CE84-D5A2-A07E-A6F5B20E76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3" creationId="{F21032E8-6200-5029-9003-B6FC1E3830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4" creationId="{9014087F-78C9-5207-7584-ACB2EE0271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6" creationId="{E941C290-33FE-E20C-68AB-B9873B31CE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7" creationId="{84544F18-3E40-06ED-AEAC-AD9DD87B37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9" creationId="{BD76423A-B43C-EE15-EFDF-BE128D99608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0" creationId="{954BBEBD-C418-1B66-42CA-30DB4AE49F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2" creationId="{F43ADAE8-D14C-D620-CDA2-3DE60166FE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3" creationId="{DCD1699D-A7D9-3A04-4DB8-22024D907F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5" creationId="{280A9632-8E15-F807-99DE-881A5FDC99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6" creationId="{B3A3BC70-678C-A977-A0C3-2D61D1C58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8" creationId="{305493E8-CFB6-60DA-0AEC-CA01B68E43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9" creationId="{65619D4D-CA1A-7564-761F-4E81091B33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1" creationId="{9ED318BD-B26D-35D8-62D7-A37707F61C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2" creationId="{71EBD19B-BAAA-4F63-8AE3-E2656A6EF8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4" creationId="{2D85FFD3-2408-32D3-5096-94D5BF2D699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5" creationId="{1B24F5FB-1F19-C52C-7FE8-E8E54DC975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7" creationId="{FF6437EE-DF0C-6B51-92A4-0CA3A03B85A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8" creationId="{0B8A5C25-F7B7-0B5C-B8E3-713002B14F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0" creationId="{7142C08A-EAB4-B4D5-9E91-E46DA1CFCE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1" creationId="{BA02E982-85B7-D8FA-99E3-1A4AA6D325E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2" creationId="{24C7F841-AFD6-6B2D-EFFA-9A7669F1F9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3" creationId="{03071006-5DF1-674E-981E-144FA7C436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4" creationId="{DBAB66F2-D311-A3F4-7B20-A30054EB52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5" creationId="{53D4D036-116E-304C-B145-8C2BAAC2EE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6" creationId="{288993B5-52E0-F75B-E985-BBADB91F69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7" creationId="{AE42F7BA-A8F5-186C-3B59-40DD04D7A6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8" creationId="{71803506-0514-79CB-41D0-0F415B0B69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9" creationId="{58ED37C0-C542-B349-902A-60AD1351F7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0" creationId="{C84F8CB1-159A-471C-0783-5C07D70D18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2" creationId="{C608278B-85DC-2343-6792-CF6D76E0DA6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5" creationId="{92290D25-0AC9-B61B-7655-63C5B519D8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6" creationId="{F684B6AA-A7CE-1E29-AD09-E396D0CC53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7" creationId="{BB66A0E9-D09E-F1D8-7A5D-FDE1D00282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8" creationId="{E9098E22-68AC-DA62-3451-560094AF56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9" creationId="{AF40494A-1DEE-7A40-6858-C4E2007BE0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0" creationId="{F9780787-41BA-3D58-64A6-27AC21E9F0E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1" creationId="{582BB8DB-DA50-5DF5-3B18-2A585119D6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2" creationId="{F457A02C-9289-1343-FA60-17046C00BA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3" creationId="{3898450A-1C5E-0F8B-8B3F-D764206DEC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4" creationId="{9AB4F999-5150-1E1A-CBA0-C6B6970736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5" creationId="{3BB8E9BE-5186-F385-18AD-D85E3CC68F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6" creationId="{F066C8C5-7ED4-5EF1-C8B3-29ECC899CC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7" creationId="{494B29E6-F290-0C1F-F856-1CCEA2E0FC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8" creationId="{F2809F0B-C97B-9EBB-9940-8B7352B553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9" creationId="{CE37B8D6-F48F-B241-585A-27F591FF14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0" creationId="{37A14908-C3EE-3262-AA3D-0ABE715D312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1" creationId="{1B08F899-93D4-B7C3-B996-35C5DEA123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2" creationId="{F1C622AC-D418-2DD0-90B1-BE306C154D5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3" creationId="{57A87490-4448-2EA1-DF3B-1A334FA6D1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4" creationId="{92A06355-ED6C-3DCE-4077-40FA532B48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5" creationId="{67F63AD9-FC9C-CFE5-7FEA-F0A2582EB56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6" creationId="{AE6E6DC8-68C7-B365-3B50-23493AD753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7" creationId="{FAE33987-7921-C600-F582-FB26EAE383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8" creationId="{622D0519-D2D6-DEB3-0200-B0DCC6504D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9" creationId="{0D7BB595-2A47-4AD7-D79B-6277FFA39A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0" creationId="{9954B327-2305-5244-59CE-31511A2B55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1" creationId="{FB38E2AC-67BE-6E80-32EB-701F25882E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2" creationId="{FD5FB1CD-9A90-6ACB-FA0B-04150D12FE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3" creationId="{CB8DDBF8-C081-74FF-1BD4-1B772B8F89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4" creationId="{6B612468-198B-3B7F-140F-32FC36BC2B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5" creationId="{38353EB5-5AF6-9755-CA21-741E42E28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6" creationId="{B789D16F-72B5-0FCD-D1C4-A063CAF7C4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7" creationId="{17C80FED-6358-BB53-06F1-DCF1B13263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9" creationId="{D8480994-FFD6-3B6E-B12A-4FC34CE52D9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0" creationId="{08B6FF62-F884-8C31-3772-5A360D9991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1" creationId="{84628AE8-8535-CCF4-393A-A3567015B81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2" creationId="{BC9C7123-4AAF-ECAF-B467-282C9A4CB5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3" creationId="{D9BF7B61-B832-995F-5A4C-402E2AE9B9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4" creationId="{264AB6D1-723D-B584-C87D-82AD363D38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6" creationId="{C47B49F6-64B7-B17B-B99D-F2C8586DF6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9" creationId="{A2FB5B77-0410-1076-B2C3-D236187A1C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0" creationId="{6750B1EC-DEC0-4D14-6C1B-C0438814F2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1" creationId="{E6F3672D-8446-E1CF-99FC-506E3051A3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2" creationId="{252C3C03-D1DE-E2F4-DE01-50765D5582C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3" creationId="{907BE7DE-10DE-76EC-102B-2B10D3CD1F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4" creationId="{B0827717-E5E4-DCE0-901A-F74FABDE9A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5" creationId="{34719C7D-2058-2AA5-F886-F4051FC4441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6" creationId="{E8D6F42F-23B3-D8A4-4C6D-DAD37641FD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7" creationId="{441EAFE1-8FC4-C702-9E6F-ACD8CE1CB4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9" creationId="{FC72FB10-287D-AEBE-8A73-259849EAB7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0" creationId="{97DB87D0-0E99-E0A0-D920-C3741D91D7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1" creationId="{D1A598F6-4FA3-5CD4-096F-D09A9E9F54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2" creationId="{A9421F8A-4659-344E-182E-5E0DF703F5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3" creationId="{F23B813F-7DEA-3642-A632-CAC7ED411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4" creationId="{A7CC1F7A-63F6-42DB-2120-3FAB004928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5" creationId="{33526648-2BCE-164D-EF61-EC919F0BE6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6" creationId="{6AD40285-84A0-826D-915A-838C91AE7B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7" creationId="{98522273-6CF7-38E3-2795-25A928B3D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8" creationId="{A01D20BC-5F65-DEEF-74E4-8F499458B4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9" creationId="{8E8757AD-B532-2EC0-A67C-4CA7EC2602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0" creationId="{FBAECC7B-FBE5-5BEA-24CA-09E79B0053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1" creationId="{1C705D37-20AD-F5FD-F17D-5D97471631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2" creationId="{817A98E8-F626-0FD5-0C38-E2BA8E8C44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4" creationId="{75BA519B-858D-3683-A449-C48C731197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5" creationId="{E4BC1458-9E8B-A224-0461-B6F40D76CE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6" creationId="{D05054A4-F9CF-8C33-5887-8E8ADC4736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7" creationId="{1A4A8027-70FE-A158-5A49-BBB7DC50435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8" creationId="{6FCE105A-965B-7777-4F3A-57DB36BA24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9" creationId="{990C6DD9-D256-D8D6-098D-047E726322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0" creationId="{FB2E4F9F-A41B-D631-C2E8-3CF4FFBF2D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2" creationId="{77E82D6B-25CA-B64B-06CC-1D2572C0A9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3" creationId="{2B4C6D10-A23D-77B9-9DE4-B05AD4C099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5" creationId="{0D218EBF-8E2C-46A2-CCE0-D3A006D12A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6" creationId="{8B4426B0-9551-BD81-B62D-A052E4D35A0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7" creationId="{9DD3D3AB-2A4F-8181-2FD9-B018F1341F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8" creationId="{C0FEB55E-ADD5-203C-D906-78938FEC92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9" creationId="{05E9948D-ADF3-3FA6-1DC9-EA20851892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0" creationId="{832BC027-7089-AADC-6143-42E50E589E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1" creationId="{0EC92229-1548-58D8-46D8-430F9DF22E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2" creationId="{326A5EA3-DD58-4C3F-8372-2063995666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3" creationId="{66FBDB3C-1FC9-873C-ED7C-6205363297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4" creationId="{F8A92802-4A50-BFEA-64EC-ACCEE1E1BC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5" creationId="{7336CBF5-7F05-C96D-F78B-ECDA84CF62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6" creationId="{18953D6B-A78B-E220-C7FC-5BA8908DC6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7" creationId="{F63C521C-443A-68CC-0E50-1EFF4B2B05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8" creationId="{47368952-32C6-3219-3B3A-A0274AE731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9" creationId="{7E0B5B77-7122-3635-F50D-E1C3D1026A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1" creationId="{BF3D376E-3F8E-B558-727E-D866829B48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2" creationId="{00CBF919-A9D0-E8D2-3167-74C7DF6E45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3" creationId="{330EEEBA-94F7-6E03-5BC8-D26CC0B9D42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4" creationId="{71F65035-CA83-B621-61DF-87185FED00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5" creationId="{6249F7E3-0540-278F-BFF9-A57A81754F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6" creationId="{94B9D01A-F17D-9B6F-9517-E58926A745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8" creationId="{9F018F87-20BE-0CC6-3711-CAA914ABDA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0" creationId="{48DA45DE-1333-5C6B-FD27-BD41916001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1" creationId="{80CE6A0B-299F-97B5-283A-9CE34502DA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2" creationId="{64370D4D-90C0-487F-7965-13A9BA0DA2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3" creationId="{CA4FE52E-9B2D-19BC-9897-54ECA2C9AA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4" creationId="{BCA11ED9-272B-26E9-7772-3C8421564D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5" creationId="{BFED4B8E-E501-4DDD-37FD-71A896F63C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6" creationId="{13433145-70AD-2359-30CD-818C3C7127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7" creationId="{2AA6D54D-67E2-1646-CF42-EAF6B2C030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8" creationId="{4FCFD12D-44E5-D47D-8D86-02650B20C1D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9" creationId="{FCA0C1C3-36DA-59DF-5F23-919E95EA2D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0" creationId="{C330EEAD-3B96-6EA5-C74C-51BE3C9434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1" creationId="{468CAF09-005C-060F-7BDC-7CA3369F97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2" creationId="{9957905E-53B2-4692-83D2-3A0992D7DE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3" creationId="{C32AA759-2F2B-5A50-4EA8-073938A25D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4" creationId="{644C140F-7C82-A17A-08D6-84199F4611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5" creationId="{F282D650-5CC1-3267-0477-5CD17A9527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6" creationId="{8277CA5F-7210-3818-5FB7-EFFB61BD13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7" creationId="{0CC5660D-D321-8D9E-2493-5BC85C4CAC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8" creationId="{0D2CF407-9519-21D2-A54D-AE91916A4C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9" creationId="{51ABD00E-677A-5872-748D-3610A82EF9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0" creationId="{251A1F8B-0508-2EFC-97B0-E8E65A21E8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1" creationId="{7AB8900D-07A2-551B-7E13-88C2DD33B9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2" creationId="{D02090A1-E751-9A6F-530B-FD2FB3D58E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3" creationId="{8AC87536-56AD-71A4-86D8-8A67D2B36D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4" creationId="{484970B5-2228-ADC5-0038-B374A8EE0D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5" creationId="{31FAB01D-17E9-5D88-2E30-4E895E51DB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6" creationId="{018BB504-506B-CB94-ED11-C8EFEBA50B6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7" creationId="{49F80465-D4FB-00D4-7939-2B44E0163B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8" creationId="{617649AA-078B-8ECD-E47E-630D03220F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9" creationId="{7FC17F2F-3F53-E2DD-47CF-67FE2E7489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0" creationId="{A93A2A48-13A0-5CF1-49F8-A86C29570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1" creationId="{33EA4CF3-3F16-2D0F-87BE-F22C84E200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2" creationId="{6F48714E-1EDE-EE3D-6B37-943A0DEA189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3" creationId="{793EE105-4C6B-C6F4-2537-F9776A0820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4" creationId="{B4F6E306-3BF5-0DE0-119A-2F1763EEE2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5" creationId="{EE816816-C265-319A-E911-FFE64458A3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6" creationId="{A71934BE-37E3-2849-F945-A4C83D4B0A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7" creationId="{3FCC51E3-C9D7-CA87-1512-20801BF547B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8" creationId="{79D3BF3A-8E15-75B0-E965-E662741AB6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9" creationId="{E28AF429-0118-FA4E-8039-D1EBD29262C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0" creationId="{14A14513-5164-AE67-ABA3-9F7F1614309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1" creationId="{61FE29AD-54EC-6793-8C28-5A215A9273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2" creationId="{D32D3A4B-C218-036A-251D-61EA21172D8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3" creationId="{75C3217C-67C1-7B66-6942-969B0E3971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4" creationId="{83AA5E5A-684B-4D6E-3CC7-AC1386C0C7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5" creationId="{94D75B03-7C41-26B2-CDA8-91DF391F09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6" creationId="{87C429B6-1708-AD50-4170-163E40DBC5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7" creationId="{34DBD8D3-8D9A-7F69-E455-86C8B50C84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8" creationId="{E87E6B61-703B-12C9-B599-FA10264FB1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9" creationId="{4263EF9F-90D9-1B20-82F5-C7324FEB6F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0" creationId="{406BC8DC-5EF8-E0BD-55D9-0A2D4A0EF6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1" creationId="{CFBB51AD-4235-9C82-1E6D-8485CB536F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2" creationId="{69B9CB58-81F3-AF92-7523-05F259851C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3" creationId="{050CE7DD-7B2C-1CD0-184C-D738B8AE4B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4" creationId="{F621F661-4923-A4CC-CBE1-9A988181B3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5" creationId="{E9CFC7B4-C608-9F07-A8D1-B97231A321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6" creationId="{7A7C6B10-53F7-C8BE-0CCB-A3E8E167A8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7" creationId="{03705F77-A646-FFA6-CC83-D615676DB3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9" creationId="{9BBBC44A-E8D8-66A9-B3D0-4BE3BD29F5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0" creationId="{A3D21F81-A5B1-CF2C-92AA-4F478D572E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1" creationId="{3EA02EB5-EC4E-D7B2-1424-504D990F4A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2" creationId="{9D24B1BB-F95A-8847-F72A-A5FA048FCA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3" creationId="{4E28D93F-56DC-09A3-D78C-3EE0094E2D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5" creationId="{42FDFC12-BA14-377A-DBAF-8ECD70585E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7" creationId="{D47313F6-A173-FFF8-5328-DE408FA67D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8" creationId="{7813BC8A-07FF-2CEA-17A5-E61D23CE3C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9" creationId="{FEC7E810-1598-66E5-CB83-01544F0717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0" creationId="{8D8A9618-84C9-59A3-37FF-8FBBF50EF2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1" creationId="{337ED272-42BE-7944-3C57-7EC863D985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2" creationId="{EFEC9639-5639-D193-71BB-6ECF609D66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4" creationId="{8ADB1E06-2CE4-4BA0-8B31-C3AB50F2AF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6" creationId="{C86601E5-AC56-B261-726E-3BE8A25C764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7" creationId="{67798E76-6FDB-ABDE-80F6-2E75729ABA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8" creationId="{CFA106B9-489D-2B36-D1A0-DC741AE908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9" creationId="{CC57BAE9-44DB-8047-4DB0-2604D43D0F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0" creationId="{61DA0FF2-F840-8D2B-09A7-A39B3F72F17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1" creationId="{402EFDEB-E29D-4FE9-93A3-1B2EC035E9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2" creationId="{BC8EB80F-D994-7E13-F7BD-F5510872AF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3" creationId="{CCA342C5-B84F-56EC-99BE-95D382298B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4" creationId="{41F53619-D9B5-866D-D7C0-F61A93EE2A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5" creationId="{937FE10D-BA90-4F45-8C3C-A3CC17CF1A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6" creationId="{91E77645-3531-C97E-04EE-DD0890A9E2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7" creationId="{BB7EF248-049E-3057-A2AA-6464BA0D42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8" creationId="{7DB0F598-00D3-D9D8-17A2-40F6EAC5DC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9" creationId="{F808B899-AEE1-63F5-37ED-8DD6DBCD4D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0" creationId="{6E0A13FD-D87A-685D-239A-B6F5E8DCE4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1" creationId="{25C2B40C-3376-C526-76F6-BD0C201E53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2" creationId="{52DE336A-92B5-4D3C-3432-5F74C0A550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3" creationId="{657943CA-9D1F-A62F-DB9B-C1C35FD09F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4" creationId="{DC0041E5-EE6C-F828-3E01-7608F92422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5" creationId="{E030471D-7F4C-5224-87B0-F4B055B521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6" creationId="{8652A6B9-BABF-81F3-5B5B-AF2EA471F3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7" creationId="{F53A2E81-81D7-D9C7-DB41-77C3541C0D9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8" creationId="{6BD3DC05-F461-9433-D8AF-19448D8717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9" creationId="{C2132851-1DDC-D5C7-E8D8-C2FA09624A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0" creationId="{77C213B3-FFE3-1BBE-3864-06CF090CA4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1" creationId="{DA5C4F9F-854C-5BD7-3F04-251434D5CB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2" creationId="{E614D80D-B397-68F1-172C-BA920FBB22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3" creationId="{EB85715F-E59B-4BD6-074A-4C856E5B04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4" creationId="{D5785399-8642-D630-390A-4A7FC6B9C9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5" creationId="{EA8544C3-4388-9E7B-1036-FDABE9383B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6" creationId="{C273F569-8D7D-01E5-6764-4C3C4DAA71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7" creationId="{A1944D1A-6DEF-B025-0ABB-7FA30CF58D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8" creationId="{74C5D57F-C387-A0A4-8CFE-C809C22728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9" creationId="{DDF3CE83-7115-82E6-015A-2293986C267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0" creationId="{093E0AF1-12BD-6AC7-7F54-F95FA3FAA0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1" creationId="{6876923E-DE2E-2353-B167-6B37AF702D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2" creationId="{27CD050C-2213-0EC0-71B9-A90F3B0B1F5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3" creationId="{2844307A-8427-BD7A-C432-B70B4C2518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4" creationId="{3F3CF30F-4C61-5AA8-25A9-22501BD380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5" creationId="{6DFAD305-CE5E-2832-D532-5097C84694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6" creationId="{4A603773-402D-60FB-ECF0-E4D7C45E1F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7" creationId="{3A5E19FB-B636-D20C-0925-80012066DA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8" creationId="{7536B358-ADE5-B088-1952-4BB6298859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9" creationId="{34DBF986-4656-3DA6-9456-2E2D9FAC9C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0" creationId="{2833E475-5CFF-3E4D-FEC9-D51A94694D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1" creationId="{23C36934-4D1A-C12E-0F55-C8A1D3E839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2" creationId="{B511367F-7C21-A8FA-2B39-F1C0A4BB3F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3" creationId="{1EB024B0-66C9-12FE-D6FD-6F18A7C1BE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4" creationId="{9DCF60C1-9B91-3023-74E1-FF646D6860B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5" creationId="{42C225CA-532B-BABE-80E2-9065101C4B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6" creationId="{F2A9C4B0-BC1C-9CE6-2BCB-174BF3B317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7" creationId="{B65876F3-3017-0110-D39B-E246A2681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8" creationId="{C332470E-938A-FD5E-2291-78F3CD69AB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9" creationId="{475B7FF2-72AF-6F86-AFD4-61CB3621D7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0" creationId="{33194627-CDB3-E2FF-8A92-B90723772B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1" creationId="{841749ED-79A8-8CCD-E816-12A919EBBAF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2" creationId="{29AC5C0A-5563-1770-5183-647E30047B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3" creationId="{19328924-B950-96AE-0B35-DC48D63D6C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4" creationId="{F8E0E067-7812-93A8-7847-E644A5C849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5" creationId="{03EB2D2A-3D77-4AA1-60D3-7CCB7676D0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7" creationId="{82143AD0-DCC1-FDA7-FB8E-98BFAF20F6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8" creationId="{10C18C10-E889-DF3D-BD21-E51694EB0F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9" creationId="{2C3ACE8B-30CE-BCAC-DBED-38C012CB89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0" creationId="{B3D7259F-40BC-7B5C-7C30-2B16F7F38D1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1" creationId="{33198BAE-85FE-75F7-CD48-521D0E7219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2" creationId="{43922D9F-CB85-8E78-42E9-54E86FEDF6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4" creationId="{9047BBF0-9540-53FE-355D-8FDBC10C6F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7" creationId="{9C448A9D-24F0-8DEE-D236-20F29DFB77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8" creationId="{7133408B-65FE-6EB2-8113-79BEBC2935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9" creationId="{E46EBAB4-3CAB-32A5-8F3F-F59CF16558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0" creationId="{21618918-A254-AC3D-AED6-C012FDEB5E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1" creationId="{4AFFB058-9CC8-256F-2E43-B7AA0FA8B6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2" creationId="{65770EFA-F904-BD3A-9E53-D1ACAC2D9B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3" creationId="{349CD93C-A762-F8A8-2AF7-518A151148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4" creationId="{6067CA53-44ED-09D1-0994-B213E18644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6" creationId="{91A119B9-3E0F-F67A-1B37-1DD290557A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7" creationId="{AA24B65F-C0BF-1836-6CF2-CA24842044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8" creationId="{D3928890-BEF9-05AB-CDD3-C91687D008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9" creationId="{D10799FE-89C8-8C44-3BBB-466E193D2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0" creationId="{9FA6C74B-77D7-3905-6A6C-7852FC99C8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1" creationId="{DD3F4E0D-81B0-7620-E863-D3DF1A283A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2" creationId="{0025AE4F-7098-BBF6-1382-0DFE71AE43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3" creationId="{71BE02B6-1D45-1DEF-DF8E-114609B424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4" creationId="{72DD607B-6D58-8A9D-63D4-E543CCA71D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5" creationId="{62C0FC46-3360-4BAC-4B70-D5B41763B9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7" creationId="{FDB49C8F-D557-BDBE-0D51-AF343D0FD90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8" creationId="{4B3EB5E2-7D9A-2343-355E-ED53325EA4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9" creationId="{52D60436-D1C8-3208-1185-774DDDD46B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0" creationId="{A5D233B7-F5EF-438B-2BA3-54A929C949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1" creationId="{7F98A6B9-8D24-C293-DD90-8C79B5B912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2" creationId="{B8C18B28-0C7D-A2C2-2999-AC79DD1CBA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3" creationId="{9B15C59B-E042-35F5-9D0D-FD50570827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4" creationId="{7E97BF42-B2C5-CC66-E682-8F97F9268E4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6" creationId="{E3D36901-F1A4-F221-82AA-F11FF3B151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7" creationId="{39C6A2E0-ACBA-AEDB-F503-6319CA1F93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8" creationId="{912DD31F-73EC-DAD1-21F0-B962767103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9" creationId="{6FCDD8A1-B56F-7F35-1FD7-AF2D3E6927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0" creationId="{1D8CDBE0-A1AF-92FC-1D55-4525612775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1" creationId="{DE30114B-1767-0F5A-FE46-CA29132F01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2" creationId="{C115514B-E412-8F93-4B4C-A047A7107B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3" creationId="{DFFD3DA1-6171-6DCF-EEA1-6BC541EF4C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4" creationId="{E7EDACB8-169E-A4BD-8E3D-C66D1B129D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5" creationId="{37AF76D9-3CD7-3867-79FC-6BDCCBE0FC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6" creationId="{453C5099-ED0B-8E22-8524-17D90F7EFB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7" creationId="{45C42034-E3FE-200D-4FE1-63F46DB86E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8" creationId="{64C6304A-8D0A-A45D-BEA3-26FAE29B30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9" creationId="{09B8A878-344D-AE37-701F-C6DDFB449A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0" creationId="{D98BC83D-7B2E-BB16-3DD5-5B3F5E26BC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1" creationId="{A69F6F3B-F5A3-9731-85C2-EBB0EFE5AF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2" creationId="{ACE3D7F3-BCA9-24B0-E522-DF0123C4F7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3" creationId="{F287A063-7CFB-167C-DE21-6010EF73AB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4" creationId="{3E4B5F05-BA45-009E-7B62-5B1CBFD7075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5" creationId="{652023F5-E96A-1E28-8427-0B77657EEC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6" creationId="{7030D295-4F7E-6498-61C2-1F146F7CCC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7" creationId="{5C6DE50E-B4EF-045B-DA33-0F8D5FC883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8" creationId="{B9A996FF-1136-4719-8F70-144555A348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9" creationId="{2C35EA69-FDAE-59A7-58A8-8A2431EFE1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1" creationId="{56295B30-13EC-0699-2F0B-DA79424AB2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2" creationId="{083C3E99-028E-F53E-4A5E-2B8ABA4AC2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3" creationId="{912170DA-D24D-70FC-5B5C-F9992E949F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5" creationId="{30A73F00-A074-F0FE-8071-740EBADD96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6" creationId="{5200C03E-DA60-9025-0F4E-B92B140689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7" creationId="{A93921AF-B99C-D339-553D-2493D5EA1B6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8" creationId="{EFBB5388-5998-9309-A0F5-F3563FB435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9" creationId="{8BE28B32-50B6-8A70-6B64-428830AA7D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0" creationId="{B6400507-28F8-1749-11C9-39B70AD9BA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1" creationId="{869D05A5-A1C2-EE86-0122-68F4668516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2" creationId="{CDB20216-23A4-0501-56A5-FBEC4402C4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3" creationId="{6D88324E-6F1A-9631-2A2A-445715D7F3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4" creationId="{CFE56335-4DAE-57A0-55A3-8DB5BC65D5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5" creationId="{845E03B7-F7B5-6D96-C614-7B933FD0D41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7" creationId="{AA25B5BA-9DAB-F1F0-5F3B-529C38EBC2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8" creationId="{F3B5043D-DEDD-85A9-0D60-ED611A88F3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9" creationId="{6460ECDF-6D40-5820-8883-C616830DC0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0" creationId="{A23971E0-E2B8-12C3-971E-09AF23078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1" creationId="{D3B58BFB-78CB-3092-4ABA-6A9DF5EF02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2" creationId="{2213A00F-C230-8DB3-71AB-3D5302C335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3" creationId="{5773C125-769E-1848-D293-B6D12FBE2F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4" creationId="{534E4A2D-CB74-AC70-1558-45AE27ACB4D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5" creationId="{CEF655DC-B7B7-1890-C720-11FF150DAE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6" creationId="{137A775C-9E34-083A-A1CA-4E65DB829D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7" creationId="{74AA33D2-307C-ED7D-5FAC-28D4B9091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8" creationId="{0A7FB729-F095-194E-0752-BB566C2C69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9" creationId="{0B6BAA9A-2661-A76D-249A-230EF68193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0" creationId="{56BA5C82-62DA-F2C2-1E02-AF150FA24C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1" creationId="{C6986671-D38D-67C9-F55C-897F6E6DF7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2" creationId="{E5AC54A2-9E8D-55CD-12C8-B07D90DF46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3" creationId="{29275D03-6FF6-F84D-F0E9-D18309A1F6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4" creationId="{127501A8-5DDE-EEAF-8621-A6ADA111EA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5" creationId="{DB52FAC0-4E5F-1ABF-8E30-0C22BB6DFF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6" creationId="{ECA99CBD-DFB5-584E-F89C-3A45DFC716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7" creationId="{841B4221-2DE7-D5F7-15A4-722AF909F4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8" creationId="{6EE24938-3208-EC99-A1CE-CB1AD0E5BF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9" creationId="{CAA7C10A-01DE-0EFC-C15C-558D419D27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1" creationId="{EC544FCB-840C-FEEB-1B50-7E013BBCE6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3" creationId="{B414DE20-CA31-BA2B-CDBB-183E74D605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5" creationId="{0E068A60-BE04-BD2C-5DCD-A2481F7361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6" creationId="{F23445D8-253D-D73D-2A33-A19F30D57B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7" creationId="{C274BA28-CCED-1946-4202-451EF8645F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8" creationId="{EE6F74CA-5E18-4707-FD53-CC6A513012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9" creationId="{31D8B3E3-BA2D-D6D8-9D5D-BFD7B8EA2E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0" creationId="{7C943406-D4C8-1EFE-696A-9786DE25D2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1" creationId="{CD17A96C-496E-CDC1-7E2B-7B0269BC01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2" creationId="{A8073634-FA47-54A3-E425-B75742401C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3" creationId="{DE8E0943-C5BE-B1D9-B343-4FAA7BEE21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5" creationId="{DC27B9B0-8430-C81B-DA58-D0D11936E6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6" creationId="{511D1581-EDFD-A1B2-92DE-FC93186CB9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7" creationId="{4A6E6683-401F-C361-6ECA-0B1478AF41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8" creationId="{E4BF2E85-D7BD-F244-3D73-61A2EE3EAA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9" creationId="{7A324FC3-0BDB-F1A6-4E28-26C1704EE4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0" creationId="{3A3247AB-5B6F-AA0D-AF2F-761852F437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1" creationId="{946BEA99-886B-9D57-8C66-ED78C46A31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2" creationId="{66F5A668-4A57-3B4A-7683-4872E5A703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3" creationId="{1BE90770-E286-CC80-82D1-3265931B28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4" creationId="{AF4CB199-689E-627D-B7A3-C1A379713D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5" creationId="{66E35644-7ECF-CEBE-ACA4-CEA827D9AA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6" creationId="{E114F1B8-362D-CD81-647B-A212A66FF9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7" creationId="{2C8E454A-6091-DF75-CCB7-908927D807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8" creationId="{74C37D7C-9BF8-F367-3854-3ABEACE966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9" creationId="{5673561D-24AD-56B3-5767-375E69BDD5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0" creationId="{35352BF2-B132-563F-D058-39FD056A5C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2" creationId="{DCC5FCC2-B436-03CA-E0B1-555B95A8B5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3" creationId="{B9B36DDD-97F4-AE73-9ABA-1C35BE6D7A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5" creationId="{3AF081BE-8FE9-CEC1-FE4C-8BE8DB3CAC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6" creationId="{4075D861-F209-F2BF-EEEF-29E4C8AC2A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7" creationId="{ACE5A4FA-1679-4C1A-AFDD-6E3D472DA6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8" creationId="{08EC505E-5BCF-242B-415A-620C911979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0" creationId="{68BA8571-B78D-0ED0-8024-D87A17C9AF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1" creationId="{F8A91A25-DF7D-4D3F-D237-9EC698540A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2" creationId="{D3F0E481-EE5C-63E3-F0DA-76A7EDB284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3" creationId="{275D3134-CA83-DCE4-C5F3-2743471F30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4" creationId="{02E23663-AA79-87DE-495E-6C87FF6846C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5" creationId="{2FB557B2-D162-7593-381D-3A287F88CC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6" creationId="{0802FC85-9E4E-72A6-91BB-2317BEFED9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7" creationId="{86C844B8-601E-861B-9E35-BF93078F62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8" creationId="{63440D8E-A1EE-4E4B-9111-B9321C87B6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9" creationId="{96CFCF08-1440-81AC-F2CB-3525DEC259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0" creationId="{B61B2329-66A3-401D-0CF1-A1E3801BCE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1" creationId="{A93470C7-7AD9-AED3-0D00-9EA9B9418D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3" creationId="{E662DE08-C4D5-E44E-BA03-9A0C51CA8A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5" creationId="{74E7D876-C4AC-C192-98E4-87DA410749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6" creationId="{B29F3D42-505F-D1CD-A957-40423A5676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7" creationId="{67529736-02C8-D018-F482-9201E8FFAF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8" creationId="{BE11D0A7-07EC-B347-8EC6-F090AC6592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9" creationId="{A25A6BBF-21D5-61FE-FEF7-A84A245F8D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0" creationId="{25B47466-674D-620E-10E4-7ABFF68B9F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1" creationId="{DD885634-8C8D-A446-6087-80E9A17B75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2" creationId="{731CD731-5904-B5E3-03E0-ABC835B9C8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3" creationId="{775B0E31-D0E4-44C8-F996-9199E6E4E3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4" creationId="{50BE3A08-67FE-BDF4-6A7D-A4C4B9EE148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5" creationId="{50D5CF27-24B0-2C27-C7B0-583E02C0180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6" creationId="{B8B0D983-07F1-79DD-3E68-6BE912C107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7" creationId="{A55C96BE-17B8-3D74-97C3-8E751EE9E9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8" creationId="{FD668BAF-F650-9F3B-3F1F-389F10685E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9" creationId="{B118E612-D482-011A-6C3B-7094DCA7AE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0" creationId="{A1558C0E-1504-B66B-FBD6-73BF638ACD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1" creationId="{15719A2B-AC3B-53AC-7558-C9EEF5B9C1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2" creationId="{89A316B8-1874-752C-157C-7ED3EFDAD18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3" creationId="{C41DCF7D-465B-B6A6-485D-D09E82217A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4" creationId="{614E3624-0290-AF42-E705-1D25FED13D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5" creationId="{9821AA41-E8DD-55AA-94D9-EB8687C140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6" creationId="{23A0DFC9-1CE7-6AA4-FC20-4E96C35883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7" creationId="{55EA65D1-7227-253D-9EDE-8C6FE58AEE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8" creationId="{D75D2683-A76E-E5AD-4487-BA58CA92E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9" creationId="{A7095F62-9C34-A77F-E6FA-DA9BB10372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0" creationId="{8B37D3B9-FFCA-4E3F-CB19-1090E262DF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1" creationId="{96D0CED6-EB0B-EDEB-0BF3-4E5ECC9F2A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3" creationId="{DAC58A8F-AEB8-1F48-E15B-9F61DD1D07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4" creationId="{616D89EC-65ED-18FD-B38E-E898DAC144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5" creationId="{781DD6C7-1DE3-AFDD-0765-4ABB53D764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7" creationId="{7CCF0125-BC8B-C103-0B7C-326FA75D5A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8" creationId="{22C4F3ED-720E-537B-B40F-FF284B02C1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9" creationId="{6A6F4214-4792-E9AE-46B9-0E286E5FB0B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0" creationId="{D9F3A9E0-1BCC-EBC4-A178-C364ED518D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1" creationId="{5919B3F0-9A3D-A38E-C8E8-7BB2373B93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2" creationId="{40EDB333-EA70-945D-CB98-C0CFA2DE66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3" creationId="{6C767E2E-A576-871D-2807-522077F348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4" creationId="{E2B652AD-77C6-3141-01AC-5AE8269448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5" creationId="{5A65BDA2-9A23-A12F-66A7-EABEDD29F1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6" creationId="{7CC2F608-10F5-1E92-306C-26EBFE5F0C4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7" creationId="{C400FC2C-A965-FEE8-371E-C568996030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8" creationId="{58C527A8-099D-195C-998A-4F0817C83D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9" creationId="{8B905A4B-A2B4-9A9E-F4D3-59AD610C27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1" creationId="{421C0313-2FC9-9B89-6DA5-C61BE3EEE91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2" creationId="{4CA9686A-72ED-0CC7-97F5-F1CE6E746D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3" creationId="{8443AC99-A96F-4E25-C772-2547C7269B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5" creationId="{CE058F55-AEBD-F29B-0B77-FF7E3DFF6E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6" creationId="{53EBD5DC-B6EB-A928-D975-0CBF7EB049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7" creationId="{561E0E39-42E1-9515-CE24-07C5E04583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8" creationId="{2DC702CA-BC60-7318-23BD-5A21449C05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9" creationId="{FAB23C34-CFED-FADB-0C5B-B45A14DFEB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0" creationId="{E09610FC-DE54-58A2-CBE4-F6FB6984257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1" creationId="{A6307662-8F75-99AC-3C5A-92DC4B80C7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2" creationId="{8037F1CD-FA26-9C79-F556-DB9997AB10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3" creationId="{346CAD3A-F394-8710-A7AE-72AFABD21F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6" creationId="{E86FDCA7-819E-404F-4CCA-765CF924E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7" creationId="{84C1A577-690A-A6F5-2980-B63EB109A6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8" creationId="{7385A201-68C1-4043-DDE7-3F5ED14FB7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9" creationId="{881190E4-852D-BFF6-013A-581B801B2F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0" creationId="{CBE296B6-09E8-F8C6-158D-C6E36C8D26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1" creationId="{2FE07F29-3D5A-706D-F4B5-5961E77536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2" creationId="{7DBA85C3-DACB-44AA-5002-D191642A21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3" creationId="{7FF0A0EA-CD63-78F6-6D7D-B231AE14FC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4" creationId="{A42CF127-0533-40B0-0FD0-6979688B5B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5" creationId="{A6034A97-8E06-AEDC-6867-AA34D500072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6" creationId="{6394B8A3-935D-3128-51E6-28FBEBA88DE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7" creationId="{D89A8819-5B0F-CDBD-FEAA-8160D1647E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8" creationId="{9E91334C-759D-8456-BC7B-D3E6F1ECF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9" creationId="{E661788A-5B13-CD03-45A1-FCEA5DFFFDF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0" creationId="{E7237AF1-FC77-00B4-FE6D-22A9999863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1" creationId="{5D4473C2-A638-ADA0-426E-441D62E812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2" creationId="{0AEDE9A3-E8B6-384D-7A9F-3787FC6ACD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3" creationId="{AFFB8E4F-8968-3EA8-CEBA-9DA1A31E5E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4" creationId="{EF69BB17-DDF7-A5DF-676E-815BEC5311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5" creationId="{500AC182-87DA-E3F4-D91D-354C9958D6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6" creationId="{EE2BD754-04D2-9B2C-D685-F1D1CBFC40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9" creationId="{48C31439-9C0C-52A9-331C-45497AAB39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0" creationId="{EC8F51FF-7F29-2B6B-619E-BC63D9A5D7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1" creationId="{F55D9F3D-E10B-A0E0-FED5-531E66B43F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3" creationId="{D5807589-9419-2C46-3A82-8F8D1AEEA3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4" creationId="{216365F2-AE05-208C-FD26-AA69B3264D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5" creationId="{3CC183E2-08E3-7F30-3F63-08CFF1E8C5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6" creationId="{9A3CCAA6-68CC-56D9-4170-616426E858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7" creationId="{D9C67C6F-A22D-47A8-1821-485BB9D20D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8" creationId="{EE0DB128-2126-7014-01AE-82986C46FC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9" creationId="{F603D9E0-8B77-3082-E2F2-0C3851DBEE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0" creationId="{50984CA1-B3BF-C3C5-2596-EFAE91A7F5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1" creationId="{8DD05C35-3B00-FE78-3616-545A5CC633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2" creationId="{81E1794D-73A8-8781-7C6F-E9E34AEA43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3" creationId="{BD55D6D4-1363-E2FB-2C69-C5531826B09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4" creationId="{615D4FB9-F700-C625-5CCB-BE6398A833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5" creationId="{1D12A105-4821-674C-C547-E4A203AB87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6" creationId="{FF5494F4-7EF5-B3C7-CBAD-62DBAC22B8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8" creationId="{8539E2C2-0531-A1B4-2D46-5C3C5A1104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9" creationId="{8A9935C3-C9FC-8C67-8ADB-2CD6572917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0" creationId="{5B3B29C6-F91E-4C6A-FE4B-1D65195135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2" creationId="{6E017F6D-3293-E19A-0D3A-50CD8A5EBB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3" creationId="{8011B1F2-5C68-A9A3-F271-D97386DCA9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4" creationId="{0795BB94-50F4-18DF-0A37-03E5F386F5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5" creationId="{92E72F6F-77FE-14B6-C9F7-8841C681C8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6" creationId="{980BB7BA-B7AC-BCE6-74EC-A6B047B65E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7" creationId="{A77BE19F-5268-75A2-75BD-B9D0EC57A7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8" creationId="{FF5A086B-D0FF-48A2-AD7F-C00AE4425C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9" creationId="{E80DA7C7-6CAE-E945-D6EB-5EEB47FA5D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0" creationId="{2C9FD560-BA80-211A-6539-073D39F5D2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1" creationId="{6937C714-0213-FE37-6CD6-1792345335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2" creationId="{EDEAE264-B6EB-0542-B830-9901B548BDB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3" creationId="{95340F57-65A5-4F81-B5D1-90A35D16C5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4" creationId="{04B4247C-2480-751B-BE22-3A027B5D19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5" creationId="{9F7F51B4-9E02-6C51-DC9A-B526B739E3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7" creationId="{36B60CCD-1B84-0279-6AAF-6A7764C03B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8" creationId="{2C381355-4B6A-64C6-A218-BE6CFA0A1E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9" creationId="{D57F34CF-23BA-04E7-E88D-6BFCE9DDE0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1" creationId="{45579710-D62B-FEB3-F22C-83880D29C2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2" creationId="{DE9764D2-7C50-E510-E660-2373289711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3" creationId="{F65AF151-5151-7FA7-2E85-1F13218A52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4" creationId="{510FEDD2-FF57-92B2-BA1B-5B13A4E637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5" creationId="{96B5487B-DF90-A57C-9AB3-77C817BC92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6" creationId="{37220278-AD71-594D-B9EF-222DF5A713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7" creationId="{9033F58C-9D69-EC76-38CA-AB222EE728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8" creationId="{50D99AC9-F6F9-B585-630A-28D0CB1668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9" creationId="{163C254C-DC8B-2D9D-9406-29E860A9CB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0" creationId="{CDC60AE8-520F-C6E1-1962-BB58D7D910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1" creationId="{F59AFB8B-0BD0-B9A4-CD35-F8A1ABA96C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2" creationId="{2F96F743-F6BF-DDB7-07DF-285B6439BDC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3" creationId="{7A274AA2-0D0F-93A6-64A7-CF03E149368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4" creationId="{5C04C205-89CE-CCE7-1403-98EC915CA16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7" creationId="{FE6CE557-B52D-6DAA-1ABC-4FBC2CB001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8" creationId="{077E95DB-C987-77C2-DFCC-D873053168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0" creationId="{F0AD2FDD-73D6-4031-17F3-E0B534B2A3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1" creationId="{563A0445-C5BB-D92E-65FA-9EC4C01BCF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4" creationId="{AC089B0D-FD2C-67A9-46F6-33324FB5FE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5" creationId="{C559CA80-8FD7-06ED-F92F-F10B987359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6" creationId="{21EB6F57-D329-E9A7-2DB4-21EBF8DA05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7" creationId="{C002F556-EB7F-BC26-2FB8-C6C3B537278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9" creationId="{6ACE4A02-21F7-3C16-C129-6B4C62670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0" creationId="{01E9417B-5B10-D53A-C2AB-B9C704E041C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2" creationId="{D250C7F4-E452-28FD-9312-98DE0B017D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3" creationId="{37F6BE05-C75F-9BDA-0275-D2C380AA21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4" creationId="{4E3ABB1D-5A7F-F6AE-30F4-DF36DB1315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5" creationId="{005EFE2B-8D36-8C0E-BB4D-62EEFD4174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7" creationId="{BD77546D-F4E6-AA2F-3546-A0E3DC1CAE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8" creationId="{A0839D4A-5BF8-36E1-8260-C0944A4B8E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0" creationId="{020C42BF-142F-67CF-9C81-3EA85DAE9F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1" creationId="{B895E43E-9D62-827A-72B6-C95BFDAE0A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2" creationId="{E78F6A9A-DE1B-B871-4F40-085D5F9393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3" creationId="{2B193028-F496-1BC7-5A0E-70E458AF49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5" creationId="{2CD835DD-8417-5C35-2CD6-E923268AD6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6" creationId="{50308CF4-871E-BF1A-41F7-1B44E864CB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8" creationId="{1E7AE34B-3A25-7F6D-34A6-1BC6001381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9" creationId="{AB283161-FDF2-9C82-DD99-EC340C5791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0" creationId="{6BD62624-0C25-708E-0CE6-FE0BAA2E23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1" creationId="{6E122755-9E7D-A96D-641B-EEA689DFBCF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3" creationId="{C558376E-662E-9C8E-5988-2938FBAF3B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4" creationId="{A504E846-3F04-81E1-A7E1-35C7CB4A3D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6" creationId="{F380F073-B750-4FD2-6699-6F069D8D9C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7" creationId="{BB0DA349-9213-101D-2C61-C097C89F31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9" creationId="{5B52AD35-FC22-EB05-2799-C993EBB008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0" creationId="{50D6AE1A-32CE-A686-FD20-AAFCD84487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1" creationId="{34ADD9A3-B2B8-6CC3-D0AD-68B9F31143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2" creationId="{7F462C15-8995-C9DA-3A40-6D3D72D4B16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4" creationId="{C331CE55-8DEF-3406-C6C3-F8D1742E7D2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5" creationId="{2C6CAB9D-C518-FE74-89E0-934A267EF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6" creationId="{0E588825-DB3B-2610-15D5-1BD81F5F9E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7" creationId="{DA5AFFBA-34B7-7409-8824-FA715C0A3B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9" creationId="{844DD0DE-7F3B-0D24-00CC-E1263FF5BB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0" creationId="{B8044463-4269-F075-4713-4428127755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2" creationId="{2D8432D2-B554-738D-3F5C-6669C6F76D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3" creationId="{1F7677C2-DA24-23F6-4859-6A76BB9190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4" creationId="{3EF79FCB-95B5-E1F4-184A-303F63D92F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9" creationId="{4FC999D6-8D7E-DA65-E812-61A72B63009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0" creationId="{A8A77C68-058E-CD76-A11F-A420223774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2" creationId="{972EE9FE-1138-0B12-6AB5-A9FB50FFFB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3" creationId="{DBD5FB45-84A9-0B20-2CAD-331FF7E717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4" creationId="{5586C112-BD13-B349-8323-612B76C019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6" creationId="{5E371263-A96F-4A07-69E2-5CDFCF4CE2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8" creationId="{2E513FC9-964E-17D7-0A86-68901BBDFF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9" creationId="{B190E7CF-8208-A1AC-3256-E81598F13B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0" creationId="{2C3E7612-43C6-70C9-C147-304FD65378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2" creationId="{DC656E5E-5C1B-8BAF-62D3-92753CFE33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4" creationId="{09D11B52-E77B-192E-AA8C-591C6C434A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5" creationId="{2FE9072A-6BAE-C9C5-8EF5-51AC9D32E9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6" creationId="{97774404-1C58-2182-871B-E68EE8C76F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8" creationId="{04A405AB-EE03-BCC0-741F-1FD67DB8BE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9" creationId="{F3F5AC89-F303-E95E-BF1E-0DF10602B3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0" creationId="{D56D43FA-933A-5549-3B8E-55819D57D2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1" creationId="{3EF580FD-3D44-B9C3-FE48-D24EA72F15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2" creationId="{B5F78AAA-FC96-96E7-F125-23340AD787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3" creationId="{BAFE5A40-1008-D870-413C-30E62E5091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4" creationId="{AE88C1D4-0584-546C-12FE-156485476B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6" creationId="{C6E4CC17-47ED-802D-C187-0924053D4C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7" creationId="{AAACA85B-94CE-7B21-84D1-DA7B49A5F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8" creationId="{C771E6BA-B9D6-CD5D-D876-187C7B176E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9" creationId="{A2360B69-E23A-AC08-50F1-F243ADF151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0" creationId="{445334FE-A9DF-7513-465D-89BA755E8C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1" creationId="{FD4284F6-3693-489B-BC19-1C65D2B2A41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2" creationId="{6A15965C-8DA6-C16C-A45F-3F665410F2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3" creationId="{0BA25DCF-E453-4766-7C1C-97B5544EA9A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4" creationId="{51BA4755-392E-1461-8EB1-6103ABC1FA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5" creationId="{74A364EC-A312-6752-F865-E0BDC77561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6" creationId="{04D948DD-C061-0691-87BE-7736C1CF7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7" creationId="{35267F6C-2702-7EFB-4002-0044B646B9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9" creationId="{D65CB650-201F-F8D3-8B54-E91D2D76CF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0" creationId="{11285312-7E52-9A41-3830-6C870C570A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1" creationId="{7A8F633C-8C0F-AF70-5DC1-D44F8696F7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2" creationId="{F6207217-144E-E9E6-DED5-6D77BB3AB0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3" creationId="{DBDDA5D5-BA83-A77D-C279-411B506070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4" creationId="{21627093-6016-0AF8-0D8A-9325AB682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5" creationId="{B2FBAD43-30D2-9CF9-0DE6-4880640894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6" creationId="{D2D4E654-8799-9092-C8C8-0B469AF43C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7" creationId="{04475FA6-B876-571B-5124-09FD908ED9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9" creationId="{BE1A1996-4526-0F23-F1F0-985BBCF632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1" creationId="{412D6026-41BB-3D77-6270-C863948D25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2" creationId="{1F6C8105-125D-48F5-3853-2F14EEFD99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3" creationId="{3552892C-1BD7-3015-19D4-D94F68F17E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4" creationId="{4F344070-3B01-C2E4-E43D-AFF5626D84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5" creationId="{962B6A93-7AEF-276C-6F7F-C43D5D50FC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6" creationId="{42528330-7235-27F4-4501-FD8F9DA4DD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7" creationId="{5AF0E0B0-85A1-CB24-1E7B-F2A06CD74F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8" creationId="{BAF21185-7178-1EC0-03E9-1CA464B121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9" creationId="{687AC65B-5011-955F-D118-1BEA243E5B6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0" creationId="{3B21BBE3-72FD-4ADD-2EF8-8A478B5BE0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1" creationId="{D464662A-4BFE-B09C-6DF1-D9A3688F13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2" creationId="{4BBAEC7F-BD3F-F51E-3C91-735EFD2DB01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3" creationId="{B149A3F2-5AF0-496B-F54D-951F541AFA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4" creationId="{EA22F7CD-7BEF-B45B-D946-CC4AFD5FDA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5" creationId="{AC5C1392-6541-6687-78BF-64B23539D98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7" creationId="{A81B18F8-9BCE-D2DF-A69A-DBAD487B1C4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8" creationId="{793C0AAE-EB62-6A39-EAE0-7CB0780939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9" creationId="{9D117520-96FB-102A-2842-339A42D423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0" creationId="{DF6BD263-7B45-A4FD-9F5D-655A97A3A4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1" creationId="{38DCE95F-0091-1D19-EA45-3359D0616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2" creationId="{D003EB1A-0395-CB82-E40E-A442BDEE70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3" creationId="{68F2B073-9C51-E82F-7AE5-53FB067210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4" creationId="{EEF2B464-B723-1232-0078-D5DE55E0A3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5" creationId="{B77A33ED-B3EB-284F-ADD8-A025602AE2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6" creationId="{3F20851D-85CD-8763-EC71-4631FF1108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7" creationId="{B252F873-6BF3-7B4D-9D87-411B3BB65F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8" creationId="{AD55DA5B-64B3-8161-73BD-E5136AB3B1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9" creationId="{56EDECCA-3879-2D7D-087B-043830F1E2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1" creationId="{4CFCF3BB-B7A1-6201-BBE1-C15440AC9D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2" creationId="{9D9213B1-C6F3-5C57-143A-1ED6B58F44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3" creationId="{535B12DE-6D2C-1FFB-3795-33D24DC742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4" creationId="{2014BC7E-1781-51F4-77B5-B5D8D8F36B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5" creationId="{EB9A5806-16A7-D5B8-E26E-9120A7093E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6" creationId="{FFCF4116-5DC5-5DC6-F332-8F966FB680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7" creationId="{2F81F563-AB9F-535E-BA1C-D37B827DC0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8" creationId="{1FD92235-8D31-9B1C-326B-5BD96523A0F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9" creationId="{F002D8FD-C51D-F990-B78E-79148B1347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0" creationId="{1B4378DC-FD39-6E0C-9B8B-4F833B8BB21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1" creationId="{4F7EE2E8-7B41-047F-C2AB-C3E6921892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2" creationId="{16FA331F-3839-AF3D-A45D-48D9943720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3" creationId="{6EBF73C0-CFDA-61BF-A10A-E1C78AF9F0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4" creationId="{0C5FBED8-196E-9F74-489D-8FC5C7D6CC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5" creationId="{3A6FDCFF-F945-70AE-C7D7-BAA7E75FBD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6" creationId="{E23EE091-12AE-8F3F-B6C6-FE86960400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7" creationId="{DF66A487-B534-C803-B0F0-E2383FE3FC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8" creationId="{B57C6219-58E7-D674-E74F-5E8CCD758A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0" creationId="{B1583C1F-A194-AFBB-A8E4-938299AE6A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1" creationId="{E9DAB979-D33D-03C3-C0C2-0F91B025C5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2" creationId="{F891642A-40D1-321B-ADA9-4BA4CAF095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3" creationId="{D85A7446-E636-EA2C-9EED-D603E8EFD3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4" creationId="{8B479124-E3F5-F310-3828-33D5F6BA54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5" creationId="{478AE8A4-7B89-2496-BCEC-379168BB7F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6" creationId="{341A2276-DA21-D8C4-9A71-46DDE17696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7" creationId="{D65D8B3B-89F2-01DD-C230-7DC92645B3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8" creationId="{5763D0C5-3CAB-579E-5BC1-A942E7B007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9" creationId="{CBB0B3A1-4012-9448-DE1C-D6DB76C60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0" creationId="{1EC8659F-FD14-5ACB-C74D-427208CB98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1" creationId="{10739F3F-A8E4-ACC4-0E16-2FFCB7AD24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2" creationId="{AD9B0C55-F154-A893-4B7D-7F8541FD36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3" creationId="{4B67B7B7-30B0-570D-9B59-D255E0C785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4" creationId="{3393AC9A-A0E3-4993-DEF8-BED1878A9B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5" creationId="{9406B3EB-29E8-46E9-7254-36F1CF139DC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6" creationId="{3DF4355C-7990-7126-75B1-7C6F7B2800A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7" creationId="{FF63F8A9-44E2-D34E-846D-628E265D0C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8" creationId="{36B0922E-7461-F423-FDAB-04602D1097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9" creationId="{CAB7D254-BEDF-ABE1-E5DE-9314E45055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1" creationId="{962B7759-C521-D3C4-CFCC-D45832074D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2" creationId="{02AF4025-9D90-E6E9-8124-B60CC35150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3" creationId="{118F7D0E-AC75-33BA-A548-AA8FBF1F7E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4" creationId="{680368E8-8DAA-2C24-C0DE-F1A6EF615B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5" creationId="{592AB4A4-6D47-1D4D-04B7-D3555DEB8E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6" creationId="{898E28CF-1548-7E86-A0F0-1CE1DEE77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7" creationId="{E837C2B8-509C-7C8F-8E2A-29B2C2EA55E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9" creationId="{D9AFE319-A6E0-CC25-D4CC-1427391F69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0" creationId="{EC87D26D-0512-8CB4-D7EF-81D569259E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1" creationId="{B95E00BF-9321-9942-F971-DA921FAA398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2" creationId="{7C4452B9-CA90-BB52-9E55-B20073BCB82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3" creationId="{4E8DFD88-713B-B2AC-75A7-EE596211CC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4" creationId="{EDBD78FD-4D9E-F3B3-4713-3F34BC62AC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5" creationId="{9B3DFAFA-79FF-7FA3-6828-CA9F10CAB8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6" creationId="{BF65716B-00E0-8830-4A01-760A39DC9A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7" creationId="{02876DD2-71CE-3150-7459-291532CD5B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8" creationId="{22DB451A-4FB8-9C8A-1227-C3FA6D9E92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9" creationId="{4B34D3B4-3A92-6D27-2C93-633A180AA5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0" creationId="{8942FAC6-EB25-5E6D-A884-304E10C0B0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1" creationId="{B2CDD11B-84AD-FA7A-6B0F-B2342DEE70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2" creationId="{3BE5C209-6850-EC5D-68C4-0FFDEEFCC2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3" creationId="{D890BEE4-5139-A871-8948-8B4E999C7A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4" creationId="{5DAE305E-2785-798F-45D6-506BCDDA2F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5" creationId="{B756A955-F0F8-3B94-6D94-71E950BAD3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6" creationId="{F5A7D3EB-FC72-23C2-82FB-56374F7EF5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7" creationId="{F5F62A5D-DA8A-A152-0A57-B3503D73C2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8" creationId="{412D0123-643A-88C9-606E-9D8BC5DAA0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9" creationId="{8BC4A240-FD5A-0A41-5F01-5E146A84DB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0" creationId="{F6F930E2-527D-662F-AEB5-C4A6DC3FB0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1" creationId="{F475A49B-8346-0D37-C36B-65DE341BD1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2" creationId="{632DE238-D9A5-18AD-697B-FE3DE06204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3" creationId="{1C7A65AC-73FA-AAC2-E1D7-008C2CD86F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4" creationId="{994CAE5C-4719-5E54-177D-A28FF9C6EB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5" creationId="{15C03902-E2CE-C205-7975-5C5CECC966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6" creationId="{F252B9EC-99C4-D73A-E8FB-9886DE41BC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7" creationId="{2D90068B-A3C0-57A7-FD22-3E53409ED8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8" creationId="{3013D414-A502-80DC-AC42-3AF257F6D9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9" creationId="{D7CDACF8-EF2D-3F6C-AE1B-143D027D1D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0" creationId="{D03C8B58-E0E1-9C74-67AD-93887D9828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1" creationId="{5A057730-EE09-6ED0-309F-984B815B6E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2" creationId="{755AFEFF-73FC-24BD-C78E-A7F163123A1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4" creationId="{C7068C8A-7174-C4E1-7CFF-223C21EE35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5" creationId="{7C05E49B-A823-4124-12DE-1E8023CAFD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7" creationId="{BD51B8F9-772A-37D1-ACF1-9BA1817280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8" creationId="{2C7E55FC-7FF0-18A1-5322-A7C3DB1CE63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9" creationId="{58B674F5-1E9D-3265-AD4C-F412A7626C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0" creationId="{B6786438-98AC-1CB8-0B11-CE0F949699A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3" creationId="{167ED562-5132-50AA-E439-821354CE0F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4" creationId="{3C098D81-5CAE-EE13-4F3E-FD6474CE5C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5" creationId="{97E90514-A36B-6A7E-9EA9-8610C72DB5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6" creationId="{9F041A34-89D2-C250-E4C3-2CCD3C1B46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7" creationId="{0A4BAF5B-5ED0-D501-9655-F5A2CA33B1B4}"/>
          </ac:spMkLst>
        </pc:spChg>
        <pc:spChg chg="add del mod ord">
          <ac:chgData name="NGUYEN PHAM ANH THU" userId="baf72463-252b-4d5f-a6ca-5a6327a9888d" providerId="ADAL" clId="{1DD43465-648A-46EE-9AAD-E4DDCF8BDAD7}" dt="2022-06-17T04:19:14.095" v="411" actId="478"/>
          <ac:spMkLst>
            <pc:docMk/>
            <pc:sldMk cId="2141958449" sldId="286"/>
            <ac:spMk id="1148" creationId="{43B49391-63B6-51F8-96E6-CC6EC2DD0724}"/>
          </ac:spMkLst>
        </pc:spChg>
        <pc:spChg chg="mod">
          <ac:chgData name="NGUYEN PHAM ANH THU" userId="baf72463-252b-4d5f-a6ca-5a6327a9888d" providerId="ADAL" clId="{1DD43465-648A-46EE-9AAD-E4DDCF8BDAD7}" dt="2022-06-17T04:34:02.816" v="718" actId="255"/>
          <ac:spMkLst>
            <pc:docMk/>
            <pc:sldMk cId="2141958449" sldId="286"/>
            <ac:spMk id="1154" creationId="{78E60605-83D2-E1F5-10BC-E7F0D8E09432}"/>
          </ac:spMkLst>
        </pc:spChg>
        <pc:spChg chg="mod">
          <ac:chgData name="NGUYEN PHAM ANH THU" userId="baf72463-252b-4d5f-a6ca-5a6327a9888d" providerId="ADAL" clId="{1DD43465-648A-46EE-9AAD-E4DDCF8BDAD7}" dt="2022-06-17T04:34:02.816" v="718" actId="255"/>
          <ac:spMkLst>
            <pc:docMk/>
            <pc:sldMk cId="2141958449" sldId="286"/>
            <ac:spMk id="1155" creationId="{13383CD4-0411-2ED1-AEB7-D1C38F3F03D4}"/>
          </ac:spMkLst>
        </pc:spChg>
        <pc:grpChg chg="add mod">
          <ac:chgData name="NGUYEN PHAM ANH THU" userId="baf72463-252b-4d5f-a6ca-5a6327a9888d" providerId="ADAL" clId="{1DD43465-648A-46EE-9AAD-E4DDCF8BDAD7}" dt="2022-06-17T04:34:36.811" v="721" actId="1076"/>
          <ac:grpSpMkLst>
            <pc:docMk/>
            <pc:sldMk cId="2141958449" sldId="286"/>
            <ac:grpSpMk id="15" creationId="{E97F80AF-E914-7008-7458-EE15F2C41E9D}"/>
          </ac:grpSpMkLst>
        </pc:grpChg>
        <pc:grpChg chg="add del mod">
          <ac:chgData name="NGUYEN PHAM ANH THU" userId="baf72463-252b-4d5f-a6ca-5a6327a9888d" providerId="ADAL" clId="{1DD43465-648A-46EE-9AAD-E4DDCF8BDAD7}" dt="2022-06-17T04:34:07.754" v="719" actId="478"/>
          <ac:grpSpMkLst>
            <pc:docMk/>
            <pc:sldMk cId="2141958449" sldId="286"/>
            <ac:grpSpMk id="18" creationId="{5C4D4E80-F608-7BC7-74C0-B0F46FDAD19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9" creationId="{FFA7DFF0-D621-430E-8E4C-B3BFE211CEB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2" creationId="{E137AB9D-36C6-64D8-23DB-4A69FC5F867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5" creationId="{0AD72913-32C1-BDB9-3E84-42BA8147CF3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8" creationId="{A50384B5-96CA-97AF-7CA9-46410288A7B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5" creationId="{4E8F70B0-1601-8B39-713D-A768FE07877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" creationId="{A0271445-D352-0215-D106-DFEB19887D4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" creationId="{526D74A7-F292-E4E3-E5B8-B9EF70F6E02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20" creationId="{1CA5CF9B-BF24-B61B-76EE-6EDB7029EE3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23" creationId="{5B689BCD-1346-5A34-A9B8-D29ACE26A41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33" creationId="{0B3BE67C-1C09-12DF-AD98-9B6A9B4F37E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34" creationId="{3B4E3322-AA0A-EFE9-04E3-981C30A958A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45" creationId="{8353DC2D-C215-7566-7D0E-78432FD6E81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56" creationId="{DAF45FC4-D67F-8549-9F9D-137F51A6D5C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63" creationId="{07D99257-3095-9E13-7799-204428D2579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66" creationId="{DE1FFDB6-69E5-9067-CB0E-D3E4CF05D22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79" creationId="{FAC42E88-4823-835F-5D9A-6D6490A3F16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80" creationId="{0DCDDED5-4399-865A-5949-B9F310BDED4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11" creationId="{2B2C146E-A229-A900-D903-EDC57132E00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1" creationId="{3A1A8CEA-F78E-D5F7-34F3-F387209B420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2" creationId="{E116A0ED-6895-C16F-85AF-F5F3093E990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3" creationId="{A2BB1663-93E6-597F-7D55-A811DB561E5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5" creationId="{02CA29F2-9F53-5012-B395-32397CE1466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8" creationId="{A8B1D110-4FBB-B3E0-9C0D-7BD71208B9B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0" creationId="{AE13E020-4A32-6380-AEE2-3C442423E50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3" creationId="{7C30CECD-204E-2D41-26C9-98953E20E6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5" creationId="{2A21D590-91DB-2713-A97A-EC421D50404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8" creationId="{E8AE78E9-47E7-3195-E419-5FA468A539E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0" creationId="{660E2606-3FFA-8350-0B3B-17CC773740B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3" creationId="{4B6A72C6-ED77-BDA4-7574-507A497A44C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5" creationId="{6D734F61-CE32-2538-CB79-68DD26A6E7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8" creationId="{330FB4AD-C6ED-258C-6518-5D32BFFA66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0" creationId="{0C7E4612-53D1-C8A9-D82C-44D7BD3EF82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3" creationId="{C89ACED6-462F-28CC-E963-19C7F0DAFD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5" creationId="{33E59915-70B9-AF5C-A4EE-536284991AB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8" creationId="{026C4B02-0329-76DD-EA54-20C9D856434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0" creationId="{D48634E2-5671-A67A-83A7-6A78006B0DB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3" creationId="{AF423B0A-621D-E861-2F49-DA1ACE475AE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5" creationId="{B78216C1-909A-3ABB-6059-2EF16FC33B7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8" creationId="{03F773C2-4BFD-7685-CC75-E646F4F858F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0" creationId="{04A6D115-E799-66C7-F05F-88FFDFD127F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3" creationId="{B9C2CF66-5F05-A769-5EB1-4EE134F0892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6" creationId="{56097E8D-68F9-A68E-022C-3E88A23001C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9" creationId="{FD80889D-28CC-08F1-2FF4-BA6B270DBE2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2" creationId="{8003E5A4-B76E-CDF9-F3A7-62F547881C9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5" creationId="{633E2D32-3E1F-ABA1-19BB-C0ECE129839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8" creationId="{FF5F0964-F559-0511-5139-7DC12746D5D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1" creationId="{D3EBA4EE-0785-E277-5C2D-5E7DAC58AF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4" creationId="{1A6CF528-6C89-4286-67B7-F1835A4CB9A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7" creationId="{1E09E7F7-54BB-174D-8B30-1A1EC18998D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0" creationId="{46C54278-BC5A-2807-73E5-5964EFAE983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3" creationId="{255C1E3C-1AA8-004E-56D6-B95E3F4DC80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6" creationId="{B2B13B3A-B6C4-33FC-01BC-27D6A7D4BEF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9" creationId="{8EEDD678-B031-91D4-DB75-EA4E813FC35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2" creationId="{AFD6668A-7BA7-A60B-D51C-AAD07ADE47A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5" creationId="{F1EC4724-9B3A-FF8F-BF11-FF5435E67A0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8" creationId="{0C3C4757-2388-FC13-AC45-C3E3714CE85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1" creationId="{95DFC7C2-B63A-609D-20C4-4B70A3CAC3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4" creationId="{18D2D847-3CC7-741A-5D17-E85BE4730C5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7" creationId="{FA23CF39-60FD-FD6D-027D-455475D90F5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0" creationId="{08BCCA27-C0CC-453E-63F0-8A3D222182F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3" creationId="{83F9B99A-3490-60EF-73CE-C9D596DC55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6" creationId="{3E97D40B-5747-8906-A209-ABA4FCC78BC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9" creationId="{E270EB9C-5C4A-6E87-BF1D-41015C72538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1" creationId="{A3A7AF17-7B5E-9636-ADFD-82A1BB53508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3" creationId="{B280A77A-B425-D633-F1AC-CE41A6F9EA1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4" creationId="{9C6F3626-4A23-5361-7463-75446EA87CE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98" creationId="{1F5BE42F-708C-A76F-4C4E-ED31250E497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5" creationId="{F42553A5-03CB-3643-1E60-69B0058641D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7" creationId="{F2E6AA77-C2A3-EEB1-0820-C26942711C4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8" creationId="{8F3F49E0-490A-AA49-A173-50DF0CBE1F6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18" creationId="{3E4D53C7-2A0D-B696-1D7D-E2E35C2478C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33" creationId="{24DECBC1-8CB7-DA53-12F4-14491903C32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41" creationId="{DEA93ED3-66B4-4090-EAB3-CB861C44EDE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44" creationId="{EAD2A6E5-A795-011E-591D-8F8703C2366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0" creationId="{B8C6172B-10DD-4A71-B625-5F61CF02989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7" creationId="{B44592B1-D3EA-9CE7-C661-4A95A8B1C8B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9" creationId="{674977C1-12E8-6926-3EF3-9DD0BFA4E9F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28" creationId="{D17DBCD5-C691-9F82-C2AD-C2CEA2B87F6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34" creationId="{D433A805-02D8-19B2-F353-717CC06AE5E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36" creationId="{7BC78AE4-FC4C-97A5-6E2A-DCA776D4BB9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43" creationId="{FACA44FB-FDCD-D85D-00D2-6543BCC375E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45" creationId="{7D6AC705-7957-8DA3-C35E-24087BE2A5B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06" creationId="{CBBA8E1C-3BCA-99A0-1D32-E429CE3CAAB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3" creationId="{F314DAE9-6273-68BC-6EB5-583A7756029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5" creationId="{D27FBE55-D734-75FA-D930-7922AFDF25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6" creationId="{CB2BAADC-27EA-FEDB-1C0A-2088499A1BB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25" creationId="{D09F39D1-10B9-306D-C50D-48E63F39406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36" creationId="{EE07E5EE-CBBA-7241-D7AA-AD695A42433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45" creationId="{4A8DC6E5-C930-CE36-47C0-7F5762FC08A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70" creationId="{AA9DC436-4589-40E5-61D6-026BF437DC1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74" creationId="{62EBCC3B-DBDF-17C5-C356-0EC6FF5B061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86" creationId="{0E97AA7B-1C3A-F57E-2EB7-21DC599C654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0" creationId="{80060328-E9CD-5746-14EA-537EDC01082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2" creationId="{21615D4A-D991-C464-00AD-6AE4954D39F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4" creationId="{DBE9E404-CFA5-A778-5EE5-3B714472D7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24" creationId="{CB855EA3-0BFA-C8D7-DA20-C411F85033F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1" creationId="{79BAD9D7-356E-CE85-0D12-88D16ECF02C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4" creationId="{AE6550E8-F3AB-7FD7-9F41-6FD7C23446A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9" creationId="{E423B34F-2CDA-3EC3-B0B9-BA4559781AD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62" creationId="{1274D847-C51B-1A48-EF67-1AA495F1107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64" creationId="{FED3647F-A5CD-F131-40CE-C905EA889F4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92" creationId="{AD27A8D4-D634-754C-09A8-479663BA1B7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96" creationId="{C2DB9EF7-4B14-8A12-7A1C-85DD307239A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10" creationId="{4F127166-B46A-A660-0E46-2A9AF2E5B37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14" creationId="{373FD931-3C13-68FC-61B5-F86F48D8E68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24" creationId="{41A9366A-97E8-A6AF-F51C-511A32C785D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25" creationId="{68EB4B8E-F7C0-5721-F540-E718D823FD7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7" creationId="{72436787-6E2E-8ACC-C3F2-08B025D9869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8" creationId="{78DAD82C-1F0A-C345-200C-A01942F8912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52" creationId="{5A573E9D-4E48-8F01-8D1E-CB013818B6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67" creationId="{5189DB38-119D-CF85-8E46-C8B75234AB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71" creationId="{90171F07-14D8-49E3-1DD8-A55A61B59DA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86" creationId="{1AF9FCB9-22A4-3682-BD4F-3AE6B559A76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90" creationId="{318F6B61-3D16-3562-B3DD-387DE6FD54C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5" creationId="{49C8884B-D9EA-EA81-A910-B93668CF060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6" creationId="{907624F5-CFA0-F1E5-980B-8C2A4DC8381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9" creationId="{873F01C8-D221-7885-4973-E9EBA7A4330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2" creationId="{B18AFBDF-75B9-7B57-B71A-D4E34A6FA0E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3" creationId="{7AC68EA6-EEC6-D296-3B3B-1408E3AD3BF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8" creationId="{C28B39AF-28B6-A4B1-7056-2941A8D4367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1" creationId="{BB7E5420-EE56-6C48-043E-966FF5F7A76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6" creationId="{817A9732-C32B-9E7C-31A2-E0942438C5B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9" creationId="{F2C55023-D69C-1CC9-E968-4E2FAA7F701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34" creationId="{A8150BB6-E308-9379-084C-DBC442B419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37" creationId="{1E02F1B3-EA1E-EFA1-92F6-9BC2D869687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2" creationId="{33526551-14E5-CD7F-9574-0B16C040AFA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5" creationId="{D23D2566-0799-6BAA-90D2-A4A2BDF6715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8" creationId="{EA899124-CC5E-626E-AAE7-7B3914D8892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53" creationId="{730EE674-1B63-0015-548A-13F9EDEF35E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58" creationId="{7AB99F2C-30F1-7EB6-3F44-5A60A32BBD1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1" creationId="{BD3E81F8-42EE-4E65-97A9-9AB15572886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5" creationId="{17F5A581-0953-36FB-1FCC-490BD3452C6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6" creationId="{0EA443A0-439A-F426-A7ED-0C0BCA18C8E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7" creationId="{57C4FD7C-4511-9AAB-A36C-22A9B821E24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8" creationId="{A001156F-72AE-2609-3EC9-10425707B56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1" creationId="{19A759C2-DC76-10C6-DB69-CCB73D7C0C3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5" creationId="{52DA9A77-B5A1-0C61-EBA4-A08D62DBF93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7" creationId="{88FF77C1-8F86-CC6D-E1E5-3EA5CC9BD7D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1" creationId="{42895217-674C-DDC9-7FBC-401C61800CC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3" creationId="{DA35D1DC-ACCA-206A-7005-C2E6C2286B2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7" creationId="{EC012517-8E9B-6D59-225D-C864AFAB00F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95" creationId="{69B2C1F2-A90D-0181-809F-94597CFE499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08" creationId="{5C7E791A-46FF-3AAF-FBD7-8C28174193E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18" creationId="{B8A87374-ABFA-FA6A-7076-18DE85B5640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20" creationId="{B9500DA6-05DE-F0B1-09F1-FEA0513E109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36" creationId="{89E1120E-A179-4D78-2F90-A7E5976A59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50" creationId="{DC4D72C5-2F55-63E9-6453-79C326186C8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69" creationId="{5B8721B3-9AC2-B1FC-BAA4-B66C24936A7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90" creationId="{40279632-130C-AA74-B10B-A183E51A6AB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98" creationId="{F1C91993-759E-5C53-FEE7-CF6FA34A8A4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33" creationId="{FA0738CA-4EFA-E22E-D654-B98C74DCEA3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36" creationId="{EABF65EE-6560-CACB-8B15-92842D7BCF2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41" creationId="{865A6125-9507-0D2D-6E59-DCAF1459A12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42" creationId="{25234A26-4950-801D-7BCB-974E73099B67}"/>
          </ac:grpSpMkLst>
        </pc:grpChg>
        <pc:grpChg chg="add mod">
          <ac:chgData name="NGUYEN PHAM ANH THU" userId="baf72463-252b-4d5f-a6ca-5a6327a9888d" providerId="ADAL" clId="{1DD43465-648A-46EE-9AAD-E4DDCF8BDAD7}" dt="2022-06-17T04:33:57.369" v="716" actId="1076"/>
          <ac:grpSpMkLst>
            <pc:docMk/>
            <pc:sldMk cId="2141958449" sldId="286"/>
            <ac:grpSpMk id="1153" creationId="{B77C981D-1987-38E9-F32F-5CF3ADDBC9DA}"/>
          </ac:grpSpMkLst>
        </pc:grpChg>
        <pc:picChg chg="del">
          <ac:chgData name="NGUYEN PHAM ANH THU" userId="baf72463-252b-4d5f-a6ca-5a6327a9888d" providerId="ADAL" clId="{1DD43465-648A-46EE-9AAD-E4DDCF8BDAD7}" dt="2022-06-17T03:25:05.607" v="1" actId="478"/>
          <ac:picMkLst>
            <pc:docMk/>
            <pc:sldMk cId="2141958449" sldId="286"/>
            <ac:picMk id="2" creationId="{621EADCA-CE81-4BD5-B99E-449626F4DC69}"/>
          </ac:picMkLst>
        </pc:picChg>
        <pc:picChg chg="add del mod modCrop">
          <ac:chgData name="NGUYEN PHAM ANH THU" userId="baf72463-252b-4d5f-a6ca-5a6327a9888d" providerId="ADAL" clId="{1DD43465-648A-46EE-9AAD-E4DDCF8BDAD7}" dt="2022-06-17T04:29:33.114" v="586" actId="478"/>
          <ac:picMkLst>
            <pc:docMk/>
            <pc:sldMk cId="2141958449" sldId="286"/>
            <ac:picMk id="4" creationId="{29FD50E0-108D-F831-08EB-408DFF5B88A5}"/>
          </ac:picMkLst>
        </pc:picChg>
        <pc:picChg chg="del">
          <ac:chgData name="NGUYEN PHAM ANH THU" userId="baf72463-252b-4d5f-a6ca-5a6327a9888d" providerId="ADAL" clId="{1DD43465-648A-46EE-9AAD-E4DDCF8BDAD7}" dt="2022-06-17T03:25:06.222" v="2" actId="478"/>
          <ac:picMkLst>
            <pc:docMk/>
            <pc:sldMk cId="2141958449" sldId="286"/>
            <ac:picMk id="5" creationId="{64688211-8F7F-4F53-BDE6-271B0CBBCFFF}"/>
          </ac:picMkLst>
        </pc:picChg>
        <pc:picChg chg="add del">
          <ac:chgData name="NGUYEN PHAM ANH THU" userId="baf72463-252b-4d5f-a6ca-5a6327a9888d" providerId="ADAL" clId="{1DD43465-648A-46EE-9AAD-E4DDCF8BDAD7}" dt="2022-06-17T03:43:51.535" v="15" actId="478"/>
          <ac:picMkLst>
            <pc:docMk/>
            <pc:sldMk cId="2141958449" sldId="286"/>
            <ac:picMk id="7" creationId="{1D4AD344-846B-4F71-CAA4-121E86EBED58}"/>
          </ac:picMkLst>
        </pc:picChg>
        <pc:picChg chg="del mod">
          <ac:chgData name="NGUYEN PHAM ANH THU" userId="baf72463-252b-4d5f-a6ca-5a6327a9888d" providerId="ADAL" clId="{1DD43465-648A-46EE-9AAD-E4DDCF8BDAD7}" dt="2022-06-17T03:25:19.046" v="6" actId="478"/>
          <ac:picMkLst>
            <pc:docMk/>
            <pc:sldMk cId="2141958449" sldId="286"/>
            <ac:picMk id="8" creationId="{72F9BBE0-1389-426D-B5E4-574BC920ED96}"/>
          </ac:picMkLst>
        </pc:picChg>
        <pc:picChg chg="add mod">
          <ac:chgData name="NGUYEN PHAM ANH THU" userId="baf72463-252b-4d5f-a6ca-5a6327a9888d" providerId="ADAL" clId="{1DD43465-648A-46EE-9AAD-E4DDCF8BDAD7}" dt="2022-06-17T04:32:58.982" v="697" actId="1076"/>
          <ac:picMkLst>
            <pc:docMk/>
            <pc:sldMk cId="2141958449" sldId="286"/>
            <ac:picMk id="10" creationId="{490D6241-FA07-D0AB-755A-C1FF5DF0AE23}"/>
          </ac:picMkLst>
        </pc:picChg>
        <pc:picChg chg="del">
          <ac:chgData name="NGUYEN PHAM ANH THU" userId="baf72463-252b-4d5f-a6ca-5a6327a9888d" providerId="ADAL" clId="{1DD43465-648A-46EE-9AAD-E4DDCF8BDAD7}" dt="2022-06-17T03:24:57.300" v="0" actId="478"/>
          <ac:picMkLst>
            <pc:docMk/>
            <pc:sldMk cId="2141958449" sldId="286"/>
            <ac:picMk id="11" creationId="{2F0E45A6-80CD-4B00-81C8-061A813D4B82}"/>
          </ac:picMkLst>
        </pc:picChg>
        <pc:picChg chg="add del mod ord modCrop">
          <ac:chgData name="NGUYEN PHAM ANH THU" userId="baf72463-252b-4d5f-a6ca-5a6327a9888d" providerId="ADAL" clId="{1DD43465-648A-46EE-9AAD-E4DDCF8BDAD7}" dt="2022-06-17T04:30:19.924" v="596" actId="478"/>
          <ac:picMkLst>
            <pc:docMk/>
            <pc:sldMk cId="2141958449" sldId="286"/>
            <ac:picMk id="1150" creationId="{2632F733-740B-6040-ED84-98708603C467}"/>
          </ac:picMkLst>
        </pc:picChg>
        <pc:picChg chg="add mod ord modCrop">
          <ac:chgData name="NGUYEN PHAM ANH THU" userId="baf72463-252b-4d5f-a6ca-5a6327a9888d" providerId="ADAL" clId="{1DD43465-648A-46EE-9AAD-E4DDCF8BDAD7}" dt="2022-06-17T04:33:47.956" v="713"/>
          <ac:picMkLst>
            <pc:docMk/>
            <pc:sldMk cId="2141958449" sldId="286"/>
            <ac:picMk id="1152" creationId="{A4AEFE0D-8437-C4E5-3A5F-81A54A9CF8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3B66AD-FA8D-44D5-AB6A-40FE45297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01820-7839-4348-A2B2-588B8B4F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1B16B-454B-49CC-B5F0-7401455DF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8DEFB-A6D9-41BB-AA5A-41A5CE263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308E9-A309-42F7-8A56-ADDDE8349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2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.sv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3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3BD78A4-DA08-9473-50A7-8B4D1C488C51}"/>
              </a:ext>
            </a:extLst>
          </p:cNvPr>
          <p:cNvGrpSpPr/>
          <p:nvPr/>
        </p:nvGrpSpPr>
        <p:grpSpPr>
          <a:xfrm>
            <a:off x="1676" y="0"/>
            <a:ext cx="12190324" cy="6858000"/>
            <a:chOff x="1676" y="0"/>
            <a:chExt cx="12190324" cy="6858000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9124D603-B6FF-6D83-038D-D83789E06C64}"/>
                </a:ext>
              </a:extLst>
            </p:cNvPr>
            <p:cNvSpPr txBox="1"/>
            <p:nvPr/>
          </p:nvSpPr>
          <p:spPr>
            <a:xfrm>
              <a:off x="4948237" y="3244334"/>
              <a:ext cx="2295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1152" name="Graphic 1151">
              <a:extLst>
                <a:ext uri="{FF2B5EF4-FFF2-40B4-BE49-F238E27FC236}">
                  <a16:creationId xmlns:a16="http://schemas.microsoft.com/office/drawing/2014/main" id="{A4AEFE0D-8437-C4E5-3A5F-81A54A9CF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760" r="6101" b="6666"/>
            <a:stretch/>
          </p:blipFill>
          <p:spPr>
            <a:xfrm>
              <a:off x="1676" y="0"/>
              <a:ext cx="12190324" cy="685800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5761670" y="131933"/>
            <a:ext cx="6265293" cy="3318319"/>
          </a:xfrm>
          <a:custGeom>
            <a:avLst/>
            <a:gdLst>
              <a:gd name="connsiteX0" fmla="*/ 0 w 6265293"/>
              <a:gd name="connsiteY0" fmla="*/ 553064 h 3318319"/>
              <a:gd name="connsiteX1" fmla="*/ 553064 w 6265293"/>
              <a:gd name="connsiteY1" fmla="*/ 0 h 3318319"/>
              <a:gd name="connsiteX2" fmla="*/ 5712229 w 6265293"/>
              <a:gd name="connsiteY2" fmla="*/ 0 h 3318319"/>
              <a:gd name="connsiteX3" fmla="*/ 6265293 w 6265293"/>
              <a:gd name="connsiteY3" fmla="*/ 553064 h 3318319"/>
              <a:gd name="connsiteX4" fmla="*/ 6265293 w 6265293"/>
              <a:gd name="connsiteY4" fmla="*/ 2765255 h 3318319"/>
              <a:gd name="connsiteX5" fmla="*/ 5712229 w 6265293"/>
              <a:gd name="connsiteY5" fmla="*/ 3318319 h 3318319"/>
              <a:gd name="connsiteX6" fmla="*/ 553064 w 6265293"/>
              <a:gd name="connsiteY6" fmla="*/ 3318319 h 3318319"/>
              <a:gd name="connsiteX7" fmla="*/ 0 w 6265293"/>
              <a:gd name="connsiteY7" fmla="*/ 2765255 h 3318319"/>
              <a:gd name="connsiteX8" fmla="*/ 0 w 6265293"/>
              <a:gd name="connsiteY8" fmla="*/ 553064 h 331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5293" h="3318319" fill="none" extrusionOk="0">
                <a:moveTo>
                  <a:pt x="0" y="553064"/>
                </a:moveTo>
                <a:cubicBezTo>
                  <a:pt x="-25227" y="243535"/>
                  <a:pt x="293046" y="37154"/>
                  <a:pt x="553064" y="0"/>
                </a:cubicBezTo>
                <a:cubicBezTo>
                  <a:pt x="2542302" y="130954"/>
                  <a:pt x="4781020" y="43574"/>
                  <a:pt x="5712229" y="0"/>
                </a:cubicBezTo>
                <a:cubicBezTo>
                  <a:pt x="6027242" y="14732"/>
                  <a:pt x="6283896" y="270403"/>
                  <a:pt x="6265293" y="553064"/>
                </a:cubicBezTo>
                <a:cubicBezTo>
                  <a:pt x="6114854" y="1630745"/>
                  <a:pt x="6351172" y="1955031"/>
                  <a:pt x="6265293" y="2765255"/>
                </a:cubicBezTo>
                <a:cubicBezTo>
                  <a:pt x="6222905" y="3077665"/>
                  <a:pt x="5991392" y="3300182"/>
                  <a:pt x="5712229" y="3318319"/>
                </a:cubicBezTo>
                <a:cubicBezTo>
                  <a:pt x="4478418" y="3473516"/>
                  <a:pt x="1961196" y="3481339"/>
                  <a:pt x="553064" y="3318319"/>
                </a:cubicBezTo>
                <a:cubicBezTo>
                  <a:pt x="250525" y="3278951"/>
                  <a:pt x="-27190" y="3086580"/>
                  <a:pt x="0" y="2765255"/>
                </a:cubicBezTo>
                <a:cubicBezTo>
                  <a:pt x="64656" y="2297917"/>
                  <a:pt x="-17807" y="910169"/>
                  <a:pt x="0" y="553064"/>
                </a:cubicBezTo>
                <a:close/>
              </a:path>
              <a:path w="6265293" h="3318319" stroke="0" extrusionOk="0">
                <a:moveTo>
                  <a:pt x="0" y="553064"/>
                </a:moveTo>
                <a:cubicBezTo>
                  <a:pt x="-22283" y="233870"/>
                  <a:pt x="195946" y="19392"/>
                  <a:pt x="553064" y="0"/>
                </a:cubicBezTo>
                <a:cubicBezTo>
                  <a:pt x="1684724" y="132882"/>
                  <a:pt x="3248673" y="-84951"/>
                  <a:pt x="5712229" y="0"/>
                </a:cubicBezTo>
                <a:cubicBezTo>
                  <a:pt x="5979909" y="36883"/>
                  <a:pt x="6259115" y="281762"/>
                  <a:pt x="6265293" y="553064"/>
                </a:cubicBezTo>
                <a:cubicBezTo>
                  <a:pt x="6285480" y="1186141"/>
                  <a:pt x="6417773" y="2435123"/>
                  <a:pt x="6265293" y="2765255"/>
                </a:cubicBezTo>
                <a:cubicBezTo>
                  <a:pt x="6305674" y="3075494"/>
                  <a:pt x="6036257" y="3280085"/>
                  <a:pt x="5712229" y="3318319"/>
                </a:cubicBezTo>
                <a:cubicBezTo>
                  <a:pt x="5068029" y="3405958"/>
                  <a:pt x="2282012" y="3245640"/>
                  <a:pt x="553064" y="3318319"/>
                </a:cubicBezTo>
                <a:cubicBezTo>
                  <a:pt x="243846" y="3282380"/>
                  <a:pt x="-34963" y="3119293"/>
                  <a:pt x="0" y="2765255"/>
                </a:cubicBezTo>
                <a:cubicBezTo>
                  <a:pt x="-38581" y="2161805"/>
                  <a:pt x="63341" y="963656"/>
                  <a:pt x="0" y="55306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CD0CA-FC74-9AF9-7300-0B46B4970A4D}"/>
              </a:ext>
            </a:extLst>
          </p:cNvPr>
          <p:cNvSpPr txBox="1"/>
          <p:nvPr/>
        </p:nvSpPr>
        <p:spPr>
          <a:xfrm>
            <a:off x="5668449" y="172347"/>
            <a:ext cx="6422090" cy="584775"/>
          </a:xfrm>
          <a:custGeom>
            <a:avLst/>
            <a:gdLst>
              <a:gd name="connsiteX0" fmla="*/ 0 w 6422090"/>
              <a:gd name="connsiteY0" fmla="*/ 0 h 584775"/>
              <a:gd name="connsiteX1" fmla="*/ 642209 w 6422090"/>
              <a:gd name="connsiteY1" fmla="*/ 0 h 584775"/>
              <a:gd name="connsiteX2" fmla="*/ 1412860 w 6422090"/>
              <a:gd name="connsiteY2" fmla="*/ 0 h 584775"/>
              <a:gd name="connsiteX3" fmla="*/ 2055069 w 6422090"/>
              <a:gd name="connsiteY3" fmla="*/ 0 h 584775"/>
              <a:gd name="connsiteX4" fmla="*/ 2633057 w 6422090"/>
              <a:gd name="connsiteY4" fmla="*/ 0 h 584775"/>
              <a:gd name="connsiteX5" fmla="*/ 3275266 w 6422090"/>
              <a:gd name="connsiteY5" fmla="*/ 0 h 584775"/>
              <a:gd name="connsiteX6" fmla="*/ 3724812 w 6422090"/>
              <a:gd name="connsiteY6" fmla="*/ 0 h 584775"/>
              <a:gd name="connsiteX7" fmla="*/ 4302800 w 6422090"/>
              <a:gd name="connsiteY7" fmla="*/ 0 h 584775"/>
              <a:gd name="connsiteX8" fmla="*/ 4816568 w 6422090"/>
              <a:gd name="connsiteY8" fmla="*/ 0 h 584775"/>
              <a:gd name="connsiteX9" fmla="*/ 5587218 w 6422090"/>
              <a:gd name="connsiteY9" fmla="*/ 0 h 584775"/>
              <a:gd name="connsiteX10" fmla="*/ 6422090 w 6422090"/>
              <a:gd name="connsiteY10" fmla="*/ 0 h 584775"/>
              <a:gd name="connsiteX11" fmla="*/ 6422090 w 6422090"/>
              <a:gd name="connsiteY11" fmla="*/ 584775 h 584775"/>
              <a:gd name="connsiteX12" fmla="*/ 5651439 w 6422090"/>
              <a:gd name="connsiteY12" fmla="*/ 584775 h 584775"/>
              <a:gd name="connsiteX13" fmla="*/ 5009230 w 6422090"/>
              <a:gd name="connsiteY13" fmla="*/ 584775 h 584775"/>
              <a:gd name="connsiteX14" fmla="*/ 4302800 w 6422090"/>
              <a:gd name="connsiteY14" fmla="*/ 584775 h 584775"/>
              <a:gd name="connsiteX15" fmla="*/ 3660591 w 6422090"/>
              <a:gd name="connsiteY15" fmla="*/ 584775 h 584775"/>
              <a:gd name="connsiteX16" fmla="*/ 3018382 w 6422090"/>
              <a:gd name="connsiteY16" fmla="*/ 584775 h 584775"/>
              <a:gd name="connsiteX17" fmla="*/ 2311952 w 6422090"/>
              <a:gd name="connsiteY17" fmla="*/ 584775 h 584775"/>
              <a:gd name="connsiteX18" fmla="*/ 1862406 w 6422090"/>
              <a:gd name="connsiteY18" fmla="*/ 584775 h 584775"/>
              <a:gd name="connsiteX19" fmla="*/ 1220197 w 6422090"/>
              <a:gd name="connsiteY19" fmla="*/ 584775 h 584775"/>
              <a:gd name="connsiteX20" fmla="*/ 770651 w 6422090"/>
              <a:gd name="connsiteY20" fmla="*/ 584775 h 584775"/>
              <a:gd name="connsiteX21" fmla="*/ 0 w 6422090"/>
              <a:gd name="connsiteY21" fmla="*/ 584775 h 584775"/>
              <a:gd name="connsiteX22" fmla="*/ 0 w 642209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2090" h="584775" extrusionOk="0">
                <a:moveTo>
                  <a:pt x="0" y="0"/>
                </a:moveTo>
                <a:cubicBezTo>
                  <a:pt x="188853" y="-6652"/>
                  <a:pt x="499989" y="13503"/>
                  <a:pt x="642209" y="0"/>
                </a:cubicBezTo>
                <a:cubicBezTo>
                  <a:pt x="784429" y="-13503"/>
                  <a:pt x="1167560" y="14884"/>
                  <a:pt x="1412860" y="0"/>
                </a:cubicBezTo>
                <a:cubicBezTo>
                  <a:pt x="1658160" y="-14884"/>
                  <a:pt x="1797059" y="2328"/>
                  <a:pt x="2055069" y="0"/>
                </a:cubicBezTo>
                <a:cubicBezTo>
                  <a:pt x="2313079" y="-2328"/>
                  <a:pt x="2481843" y="826"/>
                  <a:pt x="2633057" y="0"/>
                </a:cubicBezTo>
                <a:cubicBezTo>
                  <a:pt x="2784271" y="-826"/>
                  <a:pt x="3046545" y="-12623"/>
                  <a:pt x="3275266" y="0"/>
                </a:cubicBezTo>
                <a:cubicBezTo>
                  <a:pt x="3503987" y="12623"/>
                  <a:pt x="3633983" y="-14435"/>
                  <a:pt x="3724812" y="0"/>
                </a:cubicBezTo>
                <a:cubicBezTo>
                  <a:pt x="3815641" y="14435"/>
                  <a:pt x="4166662" y="25611"/>
                  <a:pt x="4302800" y="0"/>
                </a:cubicBezTo>
                <a:cubicBezTo>
                  <a:pt x="4438938" y="-25611"/>
                  <a:pt x="4641709" y="-7655"/>
                  <a:pt x="4816568" y="0"/>
                </a:cubicBezTo>
                <a:cubicBezTo>
                  <a:pt x="4991427" y="7655"/>
                  <a:pt x="5382648" y="36205"/>
                  <a:pt x="5587218" y="0"/>
                </a:cubicBezTo>
                <a:cubicBezTo>
                  <a:pt x="5791788" y="-36205"/>
                  <a:pt x="6157601" y="34142"/>
                  <a:pt x="6422090" y="0"/>
                </a:cubicBezTo>
                <a:cubicBezTo>
                  <a:pt x="6404881" y="118453"/>
                  <a:pt x="6440218" y="389840"/>
                  <a:pt x="6422090" y="584775"/>
                </a:cubicBezTo>
                <a:cubicBezTo>
                  <a:pt x="6167059" y="613278"/>
                  <a:pt x="5965345" y="597622"/>
                  <a:pt x="5651439" y="584775"/>
                </a:cubicBezTo>
                <a:cubicBezTo>
                  <a:pt x="5337533" y="571928"/>
                  <a:pt x="5273959" y="554180"/>
                  <a:pt x="5009230" y="584775"/>
                </a:cubicBezTo>
                <a:cubicBezTo>
                  <a:pt x="4744501" y="615370"/>
                  <a:pt x="4652318" y="609709"/>
                  <a:pt x="4302800" y="584775"/>
                </a:cubicBezTo>
                <a:cubicBezTo>
                  <a:pt x="3953282" y="559842"/>
                  <a:pt x="3966479" y="572081"/>
                  <a:pt x="3660591" y="584775"/>
                </a:cubicBezTo>
                <a:cubicBezTo>
                  <a:pt x="3354703" y="597469"/>
                  <a:pt x="3216745" y="604530"/>
                  <a:pt x="3018382" y="584775"/>
                </a:cubicBezTo>
                <a:cubicBezTo>
                  <a:pt x="2820019" y="565020"/>
                  <a:pt x="2550155" y="554702"/>
                  <a:pt x="2311952" y="584775"/>
                </a:cubicBezTo>
                <a:cubicBezTo>
                  <a:pt x="2073749" y="614849"/>
                  <a:pt x="2052289" y="568642"/>
                  <a:pt x="1862406" y="584775"/>
                </a:cubicBezTo>
                <a:cubicBezTo>
                  <a:pt x="1672523" y="600908"/>
                  <a:pt x="1357672" y="601537"/>
                  <a:pt x="1220197" y="584775"/>
                </a:cubicBezTo>
                <a:cubicBezTo>
                  <a:pt x="1082722" y="568013"/>
                  <a:pt x="914070" y="567383"/>
                  <a:pt x="770651" y="584775"/>
                </a:cubicBezTo>
                <a:cubicBezTo>
                  <a:pt x="627232" y="602167"/>
                  <a:pt x="206975" y="620368"/>
                  <a:pt x="0" y="584775"/>
                </a:cubicBezTo>
                <a:cubicBezTo>
                  <a:pt x="29082" y="389096"/>
                  <a:pt x="18668" y="246202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F80AF-E914-7008-7458-EE15F2C41E9D}"/>
              </a:ext>
            </a:extLst>
          </p:cNvPr>
          <p:cNvGrpSpPr/>
          <p:nvPr/>
        </p:nvGrpSpPr>
        <p:grpSpPr>
          <a:xfrm>
            <a:off x="7747380" y="713974"/>
            <a:ext cx="2264228" cy="830998"/>
            <a:chOff x="1491343" y="1807028"/>
            <a:chExt cx="2264228" cy="8309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262A90-AFD1-35F1-534C-91E10D56BB42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8F0996-0848-9760-F820-6DBFC12F33F6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B77C981D-1987-38E9-F32F-5CF3ADDBC9DA}"/>
              </a:ext>
            </a:extLst>
          </p:cNvPr>
          <p:cNvGrpSpPr/>
          <p:nvPr/>
        </p:nvGrpSpPr>
        <p:grpSpPr>
          <a:xfrm>
            <a:off x="5761670" y="1452996"/>
            <a:ext cx="6265294" cy="1301382"/>
            <a:chOff x="4091699" y="8204395"/>
            <a:chExt cx="6536996" cy="1301382"/>
          </a:xfrm>
        </p:grpSpPr>
        <p:sp>
          <p:nvSpPr>
            <p:cNvPr id="1154" name="TextBox 1153">
              <a:extLst>
                <a:ext uri="{FF2B5EF4-FFF2-40B4-BE49-F238E27FC236}">
                  <a16:creationId xmlns:a16="http://schemas.microsoft.com/office/drawing/2014/main" id="{78E60605-83D2-E1F5-10BC-E7F0D8E09432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1301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MỘT PHẦN HAI, MỘT PHẦN BA, MỘT PHẦN TƯ, MỘT PHẦN NĂM</a:t>
              </a:r>
            </a:p>
          </p:txBody>
        </p:sp>
        <p:sp>
          <p:nvSpPr>
            <p:cNvPr id="1155" name="TextBox 1154">
              <a:extLst>
                <a:ext uri="{FF2B5EF4-FFF2-40B4-BE49-F238E27FC236}">
                  <a16:creationId xmlns:a16="http://schemas.microsoft.com/office/drawing/2014/main" id="{13383CD4-0411-2ED1-AEB7-D1C38F3F03D4}"/>
                </a:ext>
              </a:extLst>
            </p:cNvPr>
            <p:cNvSpPr txBox="1"/>
            <p:nvPr/>
          </p:nvSpPr>
          <p:spPr>
            <a:xfrm>
              <a:off x="4091699" y="8204395"/>
              <a:ext cx="6536995" cy="1301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I,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A,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Ư,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Ă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C1EEAF-F751-F4C4-B9AB-DF762FB8AFDD}"/>
              </a:ext>
            </a:extLst>
          </p:cNvPr>
          <p:cNvSpPr txBox="1"/>
          <p:nvPr/>
        </p:nvSpPr>
        <p:spPr>
          <a:xfrm>
            <a:off x="8151981" y="2803921"/>
            <a:ext cx="148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0219" y="1049532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9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38F027-3D1E-65F9-90AA-134BFD1EC1A8}"/>
              </a:ext>
            </a:extLst>
          </p:cNvPr>
          <p:cNvGrpSpPr/>
          <p:nvPr/>
        </p:nvGrpSpPr>
        <p:grpSpPr>
          <a:xfrm>
            <a:off x="1090122" y="445515"/>
            <a:ext cx="1639482" cy="1611086"/>
            <a:chOff x="1090122" y="445515"/>
            <a:chExt cx="1639482" cy="16110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1BE5AB-EF17-25AA-E28D-F21C71F53A81}"/>
                </a:ext>
              </a:extLst>
            </p:cNvPr>
            <p:cNvSpPr/>
            <p:nvPr/>
          </p:nvSpPr>
          <p:spPr>
            <a:xfrm flipH="1">
              <a:off x="1909863" y="445515"/>
              <a:ext cx="819741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913121-1074-DF25-A242-0EFAC781DAEB}"/>
                </a:ext>
              </a:extLst>
            </p:cNvPr>
            <p:cNvSpPr/>
            <p:nvPr/>
          </p:nvSpPr>
          <p:spPr>
            <a:xfrm>
              <a:off x="1090122" y="445515"/>
              <a:ext cx="819741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8750F7-DF7F-7310-913D-5DAEBA36F1C9}"/>
              </a:ext>
            </a:extLst>
          </p:cNvPr>
          <p:cNvGrpSpPr/>
          <p:nvPr/>
        </p:nvGrpSpPr>
        <p:grpSpPr>
          <a:xfrm>
            <a:off x="3492528" y="445515"/>
            <a:ext cx="2044059" cy="1611086"/>
            <a:chOff x="3197243" y="445515"/>
            <a:chExt cx="2044059" cy="161108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D8335C5-F5DB-CA21-C066-5F714423D6D9}"/>
                </a:ext>
              </a:extLst>
            </p:cNvPr>
            <p:cNvSpPr/>
            <p:nvPr/>
          </p:nvSpPr>
          <p:spPr>
            <a:xfrm>
              <a:off x="3197243" y="445515"/>
              <a:ext cx="2044059" cy="1611086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ight Triangle 50">
              <a:extLst>
                <a:ext uri="{FF2B5EF4-FFF2-40B4-BE49-F238E27FC236}">
                  <a16:creationId xmlns:a16="http://schemas.microsoft.com/office/drawing/2014/main" id="{511EE4AE-2B74-81C7-A388-646FD3D82E3F}"/>
                </a:ext>
              </a:extLst>
            </p:cNvPr>
            <p:cNvSpPr/>
            <p:nvPr/>
          </p:nvSpPr>
          <p:spPr>
            <a:xfrm>
              <a:off x="4215911" y="495614"/>
              <a:ext cx="985066" cy="1521146"/>
            </a:xfrm>
            <a:custGeom>
              <a:avLst/>
              <a:gdLst>
                <a:gd name="connsiteX0" fmla="*/ 0 w 884903"/>
                <a:gd name="connsiteY0" fmla="*/ 1000820 h 1000820"/>
                <a:gd name="connsiteX1" fmla="*/ 0 w 884903"/>
                <a:gd name="connsiteY1" fmla="*/ 0 h 1000820"/>
                <a:gd name="connsiteX2" fmla="*/ 884903 w 884903"/>
                <a:gd name="connsiteY2" fmla="*/ 1000820 h 1000820"/>
                <a:gd name="connsiteX3" fmla="*/ 0 w 884903"/>
                <a:gd name="connsiteY3" fmla="*/ 1000820 h 1000820"/>
                <a:gd name="connsiteX0" fmla="*/ 0 w 997974"/>
                <a:gd name="connsiteY0" fmla="*/ 1000820 h 1590755"/>
                <a:gd name="connsiteX1" fmla="*/ 0 w 997974"/>
                <a:gd name="connsiteY1" fmla="*/ 0 h 1590755"/>
                <a:gd name="connsiteX2" fmla="*/ 997974 w 997974"/>
                <a:gd name="connsiteY2" fmla="*/ 1590755 h 1590755"/>
                <a:gd name="connsiteX3" fmla="*/ 0 w 997974"/>
                <a:gd name="connsiteY3" fmla="*/ 1000820 h 1590755"/>
                <a:gd name="connsiteX0" fmla="*/ 0 w 997974"/>
                <a:gd name="connsiteY0" fmla="*/ 957465 h 1547400"/>
                <a:gd name="connsiteX1" fmla="*/ 7882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57465 h 1547400"/>
                <a:gd name="connsiteX1" fmla="*/ 27589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61407 h 1551342"/>
                <a:gd name="connsiteX1" fmla="*/ 11823 w 997974"/>
                <a:gd name="connsiteY1" fmla="*/ 0 h 1551342"/>
                <a:gd name="connsiteX2" fmla="*/ 997974 w 997974"/>
                <a:gd name="connsiteY2" fmla="*/ 1551342 h 1551342"/>
                <a:gd name="connsiteX3" fmla="*/ 0 w 997974"/>
                <a:gd name="connsiteY3" fmla="*/ 961407 h 1551342"/>
                <a:gd name="connsiteX0" fmla="*/ 0 w 997974"/>
                <a:gd name="connsiteY0" fmla="*/ 945641 h 1535576"/>
                <a:gd name="connsiteX1" fmla="*/ 11823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1700 h 1531635"/>
                <a:gd name="connsiteX1" fmla="*/ 15765 w 997974"/>
                <a:gd name="connsiteY1" fmla="*/ 0 h 1531635"/>
                <a:gd name="connsiteX2" fmla="*/ 997974 w 997974"/>
                <a:gd name="connsiteY2" fmla="*/ 1531635 h 1531635"/>
                <a:gd name="connsiteX3" fmla="*/ 0 w 997974"/>
                <a:gd name="connsiteY3" fmla="*/ 941700 h 1531635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23648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15869"/>
                <a:gd name="connsiteX1" fmla="*/ 23648 w 997974"/>
                <a:gd name="connsiteY1" fmla="*/ 0 h 1515869"/>
                <a:gd name="connsiteX2" fmla="*/ 997974 w 997974"/>
                <a:gd name="connsiteY2" fmla="*/ 1515869 h 1515869"/>
                <a:gd name="connsiteX3" fmla="*/ 0 w 997974"/>
                <a:gd name="connsiteY3" fmla="*/ 945641 h 1515869"/>
                <a:gd name="connsiteX0" fmla="*/ 0 w 982208"/>
                <a:gd name="connsiteY0" fmla="*/ 945641 h 1507986"/>
                <a:gd name="connsiteX1" fmla="*/ 23648 w 982208"/>
                <a:gd name="connsiteY1" fmla="*/ 0 h 1507986"/>
                <a:gd name="connsiteX2" fmla="*/ 982208 w 982208"/>
                <a:gd name="connsiteY2" fmla="*/ 1507986 h 1507986"/>
                <a:gd name="connsiteX3" fmla="*/ 0 w 982208"/>
                <a:gd name="connsiteY3" fmla="*/ 945641 h 1507986"/>
                <a:gd name="connsiteX0" fmla="*/ 0 w 978267"/>
                <a:gd name="connsiteY0" fmla="*/ 945641 h 1496162"/>
                <a:gd name="connsiteX1" fmla="*/ 23648 w 978267"/>
                <a:gd name="connsiteY1" fmla="*/ 0 h 1496162"/>
                <a:gd name="connsiteX2" fmla="*/ 978267 w 978267"/>
                <a:gd name="connsiteY2" fmla="*/ 1496162 h 1496162"/>
                <a:gd name="connsiteX3" fmla="*/ 0 w 978267"/>
                <a:gd name="connsiteY3" fmla="*/ 945641 h 1496162"/>
                <a:gd name="connsiteX0" fmla="*/ 0 w 970384"/>
                <a:gd name="connsiteY0" fmla="*/ 945641 h 1496162"/>
                <a:gd name="connsiteX1" fmla="*/ 23648 w 970384"/>
                <a:gd name="connsiteY1" fmla="*/ 0 h 1496162"/>
                <a:gd name="connsiteX2" fmla="*/ 970384 w 970384"/>
                <a:gd name="connsiteY2" fmla="*/ 1496162 h 1496162"/>
                <a:gd name="connsiteX3" fmla="*/ 0 w 970384"/>
                <a:gd name="connsiteY3" fmla="*/ 945641 h 1496162"/>
                <a:gd name="connsiteX0" fmla="*/ 0 w 970384"/>
                <a:gd name="connsiteY0" fmla="*/ 960881 h 1511402"/>
                <a:gd name="connsiteX1" fmla="*/ 3328 w 970384"/>
                <a:gd name="connsiteY1" fmla="*/ 0 h 1511402"/>
                <a:gd name="connsiteX2" fmla="*/ 970384 w 970384"/>
                <a:gd name="connsiteY2" fmla="*/ 1511402 h 1511402"/>
                <a:gd name="connsiteX3" fmla="*/ 0 w 970384"/>
                <a:gd name="connsiteY3" fmla="*/ 960881 h 1511402"/>
                <a:gd name="connsiteX0" fmla="*/ 0 w 970384"/>
                <a:gd name="connsiteY0" fmla="*/ 965961 h 1516482"/>
                <a:gd name="connsiteX1" fmla="*/ 332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50721 h 1501242"/>
                <a:gd name="connsiteX1" fmla="*/ 23648 w 970384"/>
                <a:gd name="connsiteY1" fmla="*/ 0 h 1501242"/>
                <a:gd name="connsiteX2" fmla="*/ 970384 w 970384"/>
                <a:gd name="connsiteY2" fmla="*/ 1501242 h 1501242"/>
                <a:gd name="connsiteX3" fmla="*/ 0 w 970384"/>
                <a:gd name="connsiteY3" fmla="*/ 950721 h 1501242"/>
                <a:gd name="connsiteX0" fmla="*/ 0 w 965304"/>
                <a:gd name="connsiteY0" fmla="*/ 950721 h 1526642"/>
                <a:gd name="connsiteX1" fmla="*/ 23648 w 965304"/>
                <a:gd name="connsiteY1" fmla="*/ 0 h 1526642"/>
                <a:gd name="connsiteX2" fmla="*/ 965304 w 965304"/>
                <a:gd name="connsiteY2" fmla="*/ 1526642 h 1526642"/>
                <a:gd name="connsiteX3" fmla="*/ 0 w 965304"/>
                <a:gd name="connsiteY3" fmla="*/ 950721 h 1526642"/>
                <a:gd name="connsiteX0" fmla="*/ 0 w 995784"/>
                <a:gd name="connsiteY0" fmla="*/ 950721 h 1516482"/>
                <a:gd name="connsiteX1" fmla="*/ 23648 w 995784"/>
                <a:gd name="connsiteY1" fmla="*/ 0 h 1516482"/>
                <a:gd name="connsiteX2" fmla="*/ 995784 w 995784"/>
                <a:gd name="connsiteY2" fmla="*/ 1516482 h 1516482"/>
                <a:gd name="connsiteX3" fmla="*/ 0 w 995784"/>
                <a:gd name="connsiteY3" fmla="*/ 950721 h 1516482"/>
                <a:gd name="connsiteX0" fmla="*/ 0 w 975464"/>
                <a:gd name="connsiteY0" fmla="*/ 950721 h 1506322"/>
                <a:gd name="connsiteX1" fmla="*/ 23648 w 975464"/>
                <a:gd name="connsiteY1" fmla="*/ 0 h 1506322"/>
                <a:gd name="connsiteX2" fmla="*/ 975464 w 975464"/>
                <a:gd name="connsiteY2" fmla="*/ 1506322 h 1506322"/>
                <a:gd name="connsiteX3" fmla="*/ 0 w 975464"/>
                <a:gd name="connsiteY3" fmla="*/ 950721 h 1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64" h="1506322">
                  <a:moveTo>
                    <a:pt x="0" y="950721"/>
                  </a:moveTo>
                  <a:cubicBezTo>
                    <a:pt x="2627" y="631566"/>
                    <a:pt x="21021" y="319155"/>
                    <a:pt x="23648" y="0"/>
                  </a:cubicBezTo>
                  <a:lnTo>
                    <a:pt x="975464" y="1506322"/>
                  </a:lnTo>
                  <a:lnTo>
                    <a:pt x="0" y="950721"/>
                  </a:lnTo>
                  <a:close/>
                </a:path>
              </a:pathLst>
            </a:custGeom>
            <a:solidFill>
              <a:srgbClr val="FB21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B45A5C-3F5E-6273-4BDF-F7842CB28E7E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>
              <a:off x="4215912" y="445515"/>
              <a:ext cx="3361" cy="1000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A41763C-CA0E-1C76-6E63-949CF6650BE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>
              <a:off x="3197243" y="1446335"/>
              <a:ext cx="1018669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E0BC4A-7CAA-35C5-5142-B4792E05E33A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 flipH="1" flipV="1">
              <a:off x="4215912" y="1446335"/>
              <a:ext cx="1025390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E6A377-3C0D-661B-574C-083CB3EEE0BD}"/>
              </a:ext>
            </a:extLst>
          </p:cNvPr>
          <p:cNvGrpSpPr/>
          <p:nvPr/>
        </p:nvGrpSpPr>
        <p:grpSpPr>
          <a:xfrm>
            <a:off x="6299511" y="445515"/>
            <a:ext cx="1661070" cy="1611086"/>
            <a:chOff x="6117117" y="445515"/>
            <a:chExt cx="1661070" cy="1611086"/>
          </a:xfrm>
        </p:grpSpPr>
        <p:sp>
          <p:nvSpPr>
            <p:cNvPr id="53" name="Partial Circle 52">
              <a:extLst>
                <a:ext uri="{FF2B5EF4-FFF2-40B4-BE49-F238E27FC236}">
                  <a16:creationId xmlns:a16="http://schemas.microsoft.com/office/drawing/2014/main" id="{2C305BB4-3364-3AE9-5986-AE307A6FCC14}"/>
                </a:ext>
              </a:extLst>
            </p:cNvPr>
            <p:cNvSpPr/>
            <p:nvPr/>
          </p:nvSpPr>
          <p:spPr>
            <a:xfrm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Partial Circle 53">
              <a:extLst>
                <a:ext uri="{FF2B5EF4-FFF2-40B4-BE49-F238E27FC236}">
                  <a16:creationId xmlns:a16="http://schemas.microsoft.com/office/drawing/2014/main" id="{9398AC09-62B6-5BF2-3549-748020581E08}"/>
                </a:ext>
              </a:extLst>
            </p:cNvPr>
            <p:cNvSpPr/>
            <p:nvPr/>
          </p:nvSpPr>
          <p:spPr>
            <a:xfrm flipH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Partial Circle 54">
              <a:extLst>
                <a:ext uri="{FF2B5EF4-FFF2-40B4-BE49-F238E27FC236}">
                  <a16:creationId xmlns:a16="http://schemas.microsoft.com/office/drawing/2014/main" id="{CC0948A4-2168-444F-6727-6A8C014B099D}"/>
                </a:ext>
              </a:extLst>
            </p:cNvPr>
            <p:cNvSpPr/>
            <p:nvPr/>
          </p:nvSpPr>
          <p:spPr>
            <a:xfrm flipH="1"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Partial Circle 55">
              <a:extLst>
                <a:ext uri="{FF2B5EF4-FFF2-40B4-BE49-F238E27FC236}">
                  <a16:creationId xmlns:a16="http://schemas.microsoft.com/office/drawing/2014/main" id="{1B35F9B0-AC4A-926E-239C-FA4598BFE6CB}"/>
                </a:ext>
              </a:extLst>
            </p:cNvPr>
            <p:cNvSpPr/>
            <p:nvPr/>
          </p:nvSpPr>
          <p:spPr>
            <a:xfrm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C939EF-10B1-D649-5B86-966E930B8AD8}"/>
              </a:ext>
            </a:extLst>
          </p:cNvPr>
          <p:cNvGrpSpPr/>
          <p:nvPr/>
        </p:nvGrpSpPr>
        <p:grpSpPr>
          <a:xfrm>
            <a:off x="8723506" y="445515"/>
            <a:ext cx="2343560" cy="1611086"/>
            <a:chOff x="5096066" y="4098761"/>
            <a:chExt cx="2343560" cy="161108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5880F79-C006-55DA-4C78-6925B0A7209E}"/>
                </a:ext>
              </a:extLst>
            </p:cNvPr>
            <p:cNvSpPr/>
            <p:nvPr/>
          </p:nvSpPr>
          <p:spPr>
            <a:xfrm>
              <a:off x="5096066" y="4098761"/>
              <a:ext cx="468712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28BDB0A-F597-0A00-CF3E-AF41A0B91A5E}"/>
                </a:ext>
              </a:extLst>
            </p:cNvPr>
            <p:cNvSpPr/>
            <p:nvPr/>
          </p:nvSpPr>
          <p:spPr>
            <a:xfrm>
              <a:off x="5564778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CBC35CB-5348-7A88-93DB-34D321BD721E}"/>
                </a:ext>
              </a:extLst>
            </p:cNvPr>
            <p:cNvSpPr/>
            <p:nvPr/>
          </p:nvSpPr>
          <p:spPr>
            <a:xfrm>
              <a:off x="6033490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10A22E5-FFEC-2B15-082F-74A4B129B5D6}"/>
                </a:ext>
              </a:extLst>
            </p:cNvPr>
            <p:cNvSpPr/>
            <p:nvPr/>
          </p:nvSpPr>
          <p:spPr>
            <a:xfrm>
              <a:off x="6502202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FD65007-B6F1-36F4-261B-E11B9A93C780}"/>
                </a:ext>
              </a:extLst>
            </p:cNvPr>
            <p:cNvSpPr/>
            <p:nvPr/>
          </p:nvSpPr>
          <p:spPr>
            <a:xfrm>
              <a:off x="6970914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520CC15A-9615-F2AF-19CE-6C75CE88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75" y="2620305"/>
            <a:ext cx="2975932" cy="3943780"/>
          </a:xfrm>
          <a:prstGeom prst="rect">
            <a:avLst/>
          </a:prstGeom>
          <a:effectLst/>
        </p:spPr>
      </p:pic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9A9E073B-1109-04DB-2B62-B98615DCFEA1}"/>
              </a:ext>
            </a:extLst>
          </p:cNvPr>
          <p:cNvSpPr/>
          <p:nvPr/>
        </p:nvSpPr>
        <p:spPr>
          <a:xfrm>
            <a:off x="3623352" y="2447155"/>
            <a:ext cx="8232228" cy="1988159"/>
          </a:xfrm>
          <a:custGeom>
            <a:avLst/>
            <a:gdLst>
              <a:gd name="connsiteX0" fmla="*/ 0 w 8232228"/>
              <a:gd name="connsiteY0" fmla="*/ 331366 h 1988159"/>
              <a:gd name="connsiteX1" fmla="*/ 331366 w 8232228"/>
              <a:gd name="connsiteY1" fmla="*/ 0 h 1988159"/>
              <a:gd name="connsiteX2" fmla="*/ 1372038 w 8232228"/>
              <a:gd name="connsiteY2" fmla="*/ 0 h 1988159"/>
              <a:gd name="connsiteX3" fmla="*/ 1372038 w 8232228"/>
              <a:gd name="connsiteY3" fmla="*/ 0 h 1988159"/>
              <a:gd name="connsiteX4" fmla="*/ 3430095 w 8232228"/>
              <a:gd name="connsiteY4" fmla="*/ 0 h 1988159"/>
              <a:gd name="connsiteX5" fmla="*/ 7900862 w 8232228"/>
              <a:gd name="connsiteY5" fmla="*/ 0 h 1988159"/>
              <a:gd name="connsiteX6" fmla="*/ 8232228 w 8232228"/>
              <a:gd name="connsiteY6" fmla="*/ 331366 h 1988159"/>
              <a:gd name="connsiteX7" fmla="*/ 8232228 w 8232228"/>
              <a:gd name="connsiteY7" fmla="*/ 331360 h 1988159"/>
              <a:gd name="connsiteX8" fmla="*/ 8232228 w 8232228"/>
              <a:gd name="connsiteY8" fmla="*/ 331360 h 1988159"/>
              <a:gd name="connsiteX9" fmla="*/ 8232228 w 8232228"/>
              <a:gd name="connsiteY9" fmla="*/ 828400 h 1988159"/>
              <a:gd name="connsiteX10" fmla="*/ 8232228 w 8232228"/>
              <a:gd name="connsiteY10" fmla="*/ 1656793 h 1988159"/>
              <a:gd name="connsiteX11" fmla="*/ 7900862 w 8232228"/>
              <a:gd name="connsiteY11" fmla="*/ 1988159 h 1988159"/>
              <a:gd name="connsiteX12" fmla="*/ 3430095 w 8232228"/>
              <a:gd name="connsiteY12" fmla="*/ 1988159 h 1988159"/>
              <a:gd name="connsiteX13" fmla="*/ 1372038 w 8232228"/>
              <a:gd name="connsiteY13" fmla="*/ 1988159 h 1988159"/>
              <a:gd name="connsiteX14" fmla="*/ 1372038 w 8232228"/>
              <a:gd name="connsiteY14" fmla="*/ 1988159 h 1988159"/>
              <a:gd name="connsiteX15" fmla="*/ 331366 w 8232228"/>
              <a:gd name="connsiteY15" fmla="*/ 1988159 h 1988159"/>
              <a:gd name="connsiteX16" fmla="*/ 0 w 8232228"/>
              <a:gd name="connsiteY16" fmla="*/ 1656793 h 1988159"/>
              <a:gd name="connsiteX17" fmla="*/ 0 w 8232228"/>
              <a:gd name="connsiteY17" fmla="*/ 828400 h 1988159"/>
              <a:gd name="connsiteX18" fmla="*/ -720238 w 8232228"/>
              <a:gd name="connsiteY18" fmla="*/ 569091 h 1988159"/>
              <a:gd name="connsiteX19" fmla="*/ 0 w 8232228"/>
              <a:gd name="connsiteY19" fmla="*/ 331360 h 1988159"/>
              <a:gd name="connsiteX20" fmla="*/ 0 w 8232228"/>
              <a:gd name="connsiteY20" fmla="*/ 331366 h 198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32228" h="1988159" fill="none" extrusionOk="0">
                <a:moveTo>
                  <a:pt x="0" y="331366"/>
                </a:moveTo>
                <a:cubicBezTo>
                  <a:pt x="15052" y="156505"/>
                  <a:pt x="122376" y="10448"/>
                  <a:pt x="331366" y="0"/>
                </a:cubicBezTo>
                <a:cubicBezTo>
                  <a:pt x="747855" y="34892"/>
                  <a:pt x="945092" y="56142"/>
                  <a:pt x="1372038" y="0"/>
                </a:cubicBezTo>
                <a:lnTo>
                  <a:pt x="1372038" y="0"/>
                </a:lnTo>
                <a:cubicBezTo>
                  <a:pt x="2165540" y="143479"/>
                  <a:pt x="2578703" y="81161"/>
                  <a:pt x="3430095" y="0"/>
                </a:cubicBezTo>
                <a:cubicBezTo>
                  <a:pt x="4043837" y="-117130"/>
                  <a:pt x="5897278" y="123459"/>
                  <a:pt x="7900862" y="0"/>
                </a:cubicBezTo>
                <a:cubicBezTo>
                  <a:pt x="8089994" y="9756"/>
                  <a:pt x="8215706" y="150669"/>
                  <a:pt x="8232228" y="331366"/>
                </a:cubicBezTo>
                <a:lnTo>
                  <a:pt x="8232228" y="331360"/>
                </a:lnTo>
                <a:lnTo>
                  <a:pt x="8232228" y="331360"/>
                </a:lnTo>
                <a:cubicBezTo>
                  <a:pt x="8254192" y="511255"/>
                  <a:pt x="8211961" y="635654"/>
                  <a:pt x="8232228" y="828400"/>
                </a:cubicBezTo>
                <a:cubicBezTo>
                  <a:pt x="8294312" y="928150"/>
                  <a:pt x="8247669" y="1250999"/>
                  <a:pt x="8232228" y="1656793"/>
                </a:cubicBezTo>
                <a:cubicBezTo>
                  <a:pt x="8213864" y="1816802"/>
                  <a:pt x="8082470" y="1992717"/>
                  <a:pt x="7900862" y="1988159"/>
                </a:cubicBezTo>
                <a:cubicBezTo>
                  <a:pt x="6263619" y="2121553"/>
                  <a:pt x="4152693" y="1857439"/>
                  <a:pt x="3430095" y="1988159"/>
                </a:cubicBezTo>
                <a:cubicBezTo>
                  <a:pt x="2867890" y="2037858"/>
                  <a:pt x="1802324" y="1963431"/>
                  <a:pt x="1372038" y="1988159"/>
                </a:cubicBezTo>
                <a:lnTo>
                  <a:pt x="1372038" y="1988159"/>
                </a:lnTo>
                <a:cubicBezTo>
                  <a:pt x="1125209" y="1896111"/>
                  <a:pt x="635898" y="1908909"/>
                  <a:pt x="331366" y="1988159"/>
                </a:cubicBezTo>
                <a:cubicBezTo>
                  <a:pt x="118845" y="1988035"/>
                  <a:pt x="1184" y="1837372"/>
                  <a:pt x="0" y="1656793"/>
                </a:cubicBezTo>
                <a:cubicBezTo>
                  <a:pt x="-31594" y="1555121"/>
                  <a:pt x="68980" y="923002"/>
                  <a:pt x="0" y="828400"/>
                </a:cubicBezTo>
                <a:cubicBezTo>
                  <a:pt x="-115105" y="722411"/>
                  <a:pt x="-405971" y="712746"/>
                  <a:pt x="-720238" y="569091"/>
                </a:cubicBezTo>
                <a:cubicBezTo>
                  <a:pt x="-607083" y="513759"/>
                  <a:pt x="-200524" y="350212"/>
                  <a:pt x="0" y="331360"/>
                </a:cubicBezTo>
                <a:lnTo>
                  <a:pt x="0" y="331366"/>
                </a:lnTo>
                <a:close/>
              </a:path>
              <a:path w="8232228" h="1988159" stroke="0" extrusionOk="0">
                <a:moveTo>
                  <a:pt x="0" y="331366"/>
                </a:moveTo>
                <a:cubicBezTo>
                  <a:pt x="-6465" y="159413"/>
                  <a:pt x="160970" y="-8529"/>
                  <a:pt x="331366" y="0"/>
                </a:cubicBezTo>
                <a:cubicBezTo>
                  <a:pt x="726829" y="-45317"/>
                  <a:pt x="1261032" y="38270"/>
                  <a:pt x="1372038" y="0"/>
                </a:cubicBezTo>
                <a:lnTo>
                  <a:pt x="1372038" y="0"/>
                </a:lnTo>
                <a:cubicBezTo>
                  <a:pt x="1824254" y="-29929"/>
                  <a:pt x="2938080" y="-87481"/>
                  <a:pt x="3430095" y="0"/>
                </a:cubicBezTo>
                <a:cubicBezTo>
                  <a:pt x="4423387" y="-134364"/>
                  <a:pt x="6968198" y="130381"/>
                  <a:pt x="7900862" y="0"/>
                </a:cubicBezTo>
                <a:cubicBezTo>
                  <a:pt x="8082829" y="-2455"/>
                  <a:pt x="8260848" y="126172"/>
                  <a:pt x="8232228" y="331366"/>
                </a:cubicBezTo>
                <a:lnTo>
                  <a:pt x="8232228" y="331360"/>
                </a:lnTo>
                <a:lnTo>
                  <a:pt x="8232228" y="331360"/>
                </a:lnTo>
                <a:cubicBezTo>
                  <a:pt x="8203315" y="466836"/>
                  <a:pt x="8212293" y="723389"/>
                  <a:pt x="8232228" y="828400"/>
                </a:cubicBezTo>
                <a:cubicBezTo>
                  <a:pt x="8252708" y="1125269"/>
                  <a:pt x="8202588" y="1413561"/>
                  <a:pt x="8232228" y="1656793"/>
                </a:cubicBezTo>
                <a:cubicBezTo>
                  <a:pt x="8252081" y="1837636"/>
                  <a:pt x="8049540" y="1998105"/>
                  <a:pt x="7900862" y="1988159"/>
                </a:cubicBezTo>
                <a:cubicBezTo>
                  <a:pt x="6072855" y="1950400"/>
                  <a:pt x="5330788" y="2038657"/>
                  <a:pt x="3430095" y="1988159"/>
                </a:cubicBezTo>
                <a:cubicBezTo>
                  <a:pt x="2933298" y="1819124"/>
                  <a:pt x="1861759" y="2041459"/>
                  <a:pt x="1372038" y="1988159"/>
                </a:cubicBezTo>
                <a:lnTo>
                  <a:pt x="1372038" y="1988159"/>
                </a:lnTo>
                <a:cubicBezTo>
                  <a:pt x="1174414" y="1949405"/>
                  <a:pt x="592504" y="1983433"/>
                  <a:pt x="331366" y="1988159"/>
                </a:cubicBezTo>
                <a:cubicBezTo>
                  <a:pt x="140604" y="1981088"/>
                  <a:pt x="3100" y="1839075"/>
                  <a:pt x="0" y="1656793"/>
                </a:cubicBezTo>
                <a:cubicBezTo>
                  <a:pt x="-57167" y="1489237"/>
                  <a:pt x="-46426" y="1137334"/>
                  <a:pt x="0" y="828400"/>
                </a:cubicBezTo>
                <a:cubicBezTo>
                  <a:pt x="-175405" y="803547"/>
                  <a:pt x="-444680" y="710195"/>
                  <a:pt x="-720238" y="569091"/>
                </a:cubicBezTo>
                <a:cubicBezTo>
                  <a:pt x="-458148" y="461725"/>
                  <a:pt x="-255326" y="448504"/>
                  <a:pt x="0" y="331360"/>
                </a:cubicBezTo>
                <a:lnTo>
                  <a:pt x="0" y="331366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8749"/>
                      <a:gd name="adj2" fmla="val -2137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mẫu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rgbClr val="000000"/>
                </a:solidFill>
              </a:rPr>
              <a:t>Chia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…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…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nhau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tô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màu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một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000000"/>
                </a:solidFill>
              </a:rPr>
              <a:t>Ta </a:t>
            </a:r>
            <a:r>
              <a:rPr lang="en-US" sz="3200" dirty="0" err="1">
                <a:solidFill>
                  <a:srgbClr val="000000"/>
                </a:solidFill>
              </a:rPr>
              <a:t>đã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màu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một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 …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...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endParaRPr lang="en-US" sz="3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38F027-3D1E-65F9-90AA-134BFD1EC1A8}"/>
              </a:ext>
            </a:extLst>
          </p:cNvPr>
          <p:cNvGrpSpPr/>
          <p:nvPr/>
        </p:nvGrpSpPr>
        <p:grpSpPr>
          <a:xfrm>
            <a:off x="6919725" y="360454"/>
            <a:ext cx="1639482" cy="1611086"/>
            <a:chOff x="1090122" y="445515"/>
            <a:chExt cx="1639482" cy="16110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1BE5AB-EF17-25AA-E28D-F21C71F53A81}"/>
                </a:ext>
              </a:extLst>
            </p:cNvPr>
            <p:cNvSpPr/>
            <p:nvPr/>
          </p:nvSpPr>
          <p:spPr>
            <a:xfrm flipH="1">
              <a:off x="1909863" y="445515"/>
              <a:ext cx="819741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913121-1074-DF25-A242-0EFAC781DAEB}"/>
                </a:ext>
              </a:extLst>
            </p:cNvPr>
            <p:cNvSpPr/>
            <p:nvPr/>
          </p:nvSpPr>
          <p:spPr>
            <a:xfrm>
              <a:off x="1090122" y="445515"/>
              <a:ext cx="819741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520CC15A-9615-F2AF-19CE-6C75CE88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75" y="2620305"/>
            <a:ext cx="2975932" cy="3943780"/>
          </a:xfrm>
          <a:prstGeom prst="rect">
            <a:avLst/>
          </a:pr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BCA2C9-FCA1-7C2C-53FB-4CEACBF81EA6}"/>
              </a:ext>
            </a:extLst>
          </p:cNvPr>
          <p:cNvGrpSpPr/>
          <p:nvPr/>
        </p:nvGrpSpPr>
        <p:grpSpPr>
          <a:xfrm>
            <a:off x="3426668" y="2179594"/>
            <a:ext cx="8315276" cy="2537092"/>
            <a:chOff x="4747547" y="4642612"/>
            <a:chExt cx="8315276" cy="253709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1252A1-8FC9-53A9-5C39-EFDF021029D3}"/>
                </a:ext>
              </a:extLst>
            </p:cNvPr>
            <p:cNvSpPr/>
            <p:nvPr/>
          </p:nvSpPr>
          <p:spPr>
            <a:xfrm>
              <a:off x="5444836" y="5217657"/>
              <a:ext cx="7617987" cy="1962047"/>
            </a:xfrm>
            <a:custGeom>
              <a:avLst/>
              <a:gdLst>
                <a:gd name="connsiteX0" fmla="*/ 0 w 7617987"/>
                <a:gd name="connsiteY0" fmla="*/ 327014 h 1962047"/>
                <a:gd name="connsiteX1" fmla="*/ 327014 w 7617987"/>
                <a:gd name="connsiteY1" fmla="*/ 0 h 1962047"/>
                <a:gd name="connsiteX2" fmla="*/ 7290973 w 7617987"/>
                <a:gd name="connsiteY2" fmla="*/ 0 h 1962047"/>
                <a:gd name="connsiteX3" fmla="*/ 7617987 w 7617987"/>
                <a:gd name="connsiteY3" fmla="*/ 327014 h 1962047"/>
                <a:gd name="connsiteX4" fmla="*/ 7617987 w 7617987"/>
                <a:gd name="connsiteY4" fmla="*/ 1635033 h 1962047"/>
                <a:gd name="connsiteX5" fmla="*/ 7290973 w 7617987"/>
                <a:gd name="connsiteY5" fmla="*/ 1962047 h 1962047"/>
                <a:gd name="connsiteX6" fmla="*/ 327014 w 7617987"/>
                <a:gd name="connsiteY6" fmla="*/ 1962047 h 1962047"/>
                <a:gd name="connsiteX7" fmla="*/ 0 w 7617987"/>
                <a:gd name="connsiteY7" fmla="*/ 1635033 h 1962047"/>
                <a:gd name="connsiteX8" fmla="*/ 0 w 7617987"/>
                <a:gd name="connsiteY8" fmla="*/ 327014 h 196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7987" h="1962047" fill="none" extrusionOk="0">
                  <a:moveTo>
                    <a:pt x="0" y="327014"/>
                  </a:moveTo>
                  <a:cubicBezTo>
                    <a:pt x="-15095" y="140096"/>
                    <a:pt x="151632" y="5945"/>
                    <a:pt x="327014" y="0"/>
                  </a:cubicBezTo>
                  <a:cubicBezTo>
                    <a:pt x="1560344" y="-61902"/>
                    <a:pt x="6483440" y="-101778"/>
                    <a:pt x="7290973" y="0"/>
                  </a:cubicBezTo>
                  <a:cubicBezTo>
                    <a:pt x="7452229" y="-6067"/>
                    <a:pt x="7631808" y="127991"/>
                    <a:pt x="7617987" y="327014"/>
                  </a:cubicBezTo>
                  <a:cubicBezTo>
                    <a:pt x="7690394" y="892030"/>
                    <a:pt x="7658122" y="1349069"/>
                    <a:pt x="7617987" y="1635033"/>
                  </a:cubicBezTo>
                  <a:cubicBezTo>
                    <a:pt x="7587253" y="1800592"/>
                    <a:pt x="7470434" y="1956760"/>
                    <a:pt x="7290973" y="1962047"/>
                  </a:cubicBezTo>
                  <a:cubicBezTo>
                    <a:pt x="5298218" y="1819655"/>
                    <a:pt x="2383845" y="2073148"/>
                    <a:pt x="327014" y="1962047"/>
                  </a:cubicBezTo>
                  <a:cubicBezTo>
                    <a:pt x="119197" y="1975662"/>
                    <a:pt x="-5423" y="1840365"/>
                    <a:pt x="0" y="1635033"/>
                  </a:cubicBezTo>
                  <a:cubicBezTo>
                    <a:pt x="11185" y="1324429"/>
                    <a:pt x="1184" y="651462"/>
                    <a:pt x="0" y="327014"/>
                  </a:cubicBezTo>
                  <a:close/>
                </a:path>
                <a:path w="7617987" h="1962047" stroke="0" extrusionOk="0">
                  <a:moveTo>
                    <a:pt x="0" y="327014"/>
                  </a:moveTo>
                  <a:cubicBezTo>
                    <a:pt x="-9783" y="133480"/>
                    <a:pt x="128868" y="-29340"/>
                    <a:pt x="327014" y="0"/>
                  </a:cubicBezTo>
                  <a:cubicBezTo>
                    <a:pt x="2158598" y="-164947"/>
                    <a:pt x="4508588" y="-52288"/>
                    <a:pt x="7290973" y="0"/>
                  </a:cubicBezTo>
                  <a:cubicBezTo>
                    <a:pt x="7470443" y="-17783"/>
                    <a:pt x="7614020" y="147044"/>
                    <a:pt x="7617987" y="327014"/>
                  </a:cubicBezTo>
                  <a:cubicBezTo>
                    <a:pt x="7585039" y="595011"/>
                    <a:pt x="7598033" y="1203995"/>
                    <a:pt x="7617987" y="1635033"/>
                  </a:cubicBezTo>
                  <a:cubicBezTo>
                    <a:pt x="7638004" y="1841482"/>
                    <a:pt x="7466520" y="1952843"/>
                    <a:pt x="7290973" y="1962047"/>
                  </a:cubicBezTo>
                  <a:cubicBezTo>
                    <a:pt x="4746571" y="2120588"/>
                    <a:pt x="3696130" y="1820211"/>
                    <a:pt x="327014" y="1962047"/>
                  </a:cubicBezTo>
                  <a:cubicBezTo>
                    <a:pt x="144721" y="1991694"/>
                    <a:pt x="23815" y="1807357"/>
                    <a:pt x="0" y="1635033"/>
                  </a:cubicBezTo>
                  <a:cubicBezTo>
                    <a:pt x="74090" y="1318897"/>
                    <a:pt x="-63964" y="592067"/>
                    <a:pt x="0" y="327014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dirty="0">
                  <a:solidFill>
                    <a:srgbClr val="000000"/>
                  </a:solidFill>
                  <a:effectLst/>
                </a:rPr>
                <a:t>      Chia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vuông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hai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bằng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 </a:t>
              </a:r>
              <a:r>
                <a:rPr lang="en-US" sz="3600" dirty="0">
                  <a:solidFill>
                    <a:srgbClr val="000000"/>
                  </a:solidFill>
                  <a:effectLst/>
                  <a:sym typeface="Wingdings" panose="05000000000000000000" pitchFamily="2" charset="2"/>
                </a:rPr>
                <a:t> 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Ta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hai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vuông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</a:t>
              </a:r>
              <a:endParaRPr lang="en-US" sz="3200" dirty="0">
                <a:effectLst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777482-0B14-3D9F-0513-7089F4C1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7547" y="4642612"/>
              <a:ext cx="1219363" cy="1219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34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68981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520CC15A-9615-F2AF-19CE-6C75CE88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75" y="2620305"/>
            <a:ext cx="2975932" cy="3943780"/>
          </a:xfrm>
          <a:prstGeom prst="rect">
            <a:avLst/>
          </a:pr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BCA2C9-FCA1-7C2C-53FB-4CEACBF81EA6}"/>
              </a:ext>
            </a:extLst>
          </p:cNvPr>
          <p:cNvGrpSpPr/>
          <p:nvPr/>
        </p:nvGrpSpPr>
        <p:grpSpPr>
          <a:xfrm>
            <a:off x="3426668" y="2179594"/>
            <a:ext cx="8315276" cy="2537092"/>
            <a:chOff x="4747547" y="4642612"/>
            <a:chExt cx="8315276" cy="253709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1252A1-8FC9-53A9-5C39-EFDF021029D3}"/>
                </a:ext>
              </a:extLst>
            </p:cNvPr>
            <p:cNvSpPr/>
            <p:nvPr/>
          </p:nvSpPr>
          <p:spPr>
            <a:xfrm>
              <a:off x="5444836" y="5217657"/>
              <a:ext cx="7617987" cy="1962047"/>
            </a:xfrm>
            <a:custGeom>
              <a:avLst/>
              <a:gdLst>
                <a:gd name="connsiteX0" fmla="*/ 0 w 7617987"/>
                <a:gd name="connsiteY0" fmla="*/ 327014 h 1962047"/>
                <a:gd name="connsiteX1" fmla="*/ 327014 w 7617987"/>
                <a:gd name="connsiteY1" fmla="*/ 0 h 1962047"/>
                <a:gd name="connsiteX2" fmla="*/ 7290973 w 7617987"/>
                <a:gd name="connsiteY2" fmla="*/ 0 h 1962047"/>
                <a:gd name="connsiteX3" fmla="*/ 7617987 w 7617987"/>
                <a:gd name="connsiteY3" fmla="*/ 327014 h 1962047"/>
                <a:gd name="connsiteX4" fmla="*/ 7617987 w 7617987"/>
                <a:gd name="connsiteY4" fmla="*/ 1635033 h 1962047"/>
                <a:gd name="connsiteX5" fmla="*/ 7290973 w 7617987"/>
                <a:gd name="connsiteY5" fmla="*/ 1962047 h 1962047"/>
                <a:gd name="connsiteX6" fmla="*/ 327014 w 7617987"/>
                <a:gd name="connsiteY6" fmla="*/ 1962047 h 1962047"/>
                <a:gd name="connsiteX7" fmla="*/ 0 w 7617987"/>
                <a:gd name="connsiteY7" fmla="*/ 1635033 h 1962047"/>
                <a:gd name="connsiteX8" fmla="*/ 0 w 7617987"/>
                <a:gd name="connsiteY8" fmla="*/ 327014 h 196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7987" h="1962047" fill="none" extrusionOk="0">
                  <a:moveTo>
                    <a:pt x="0" y="327014"/>
                  </a:moveTo>
                  <a:cubicBezTo>
                    <a:pt x="-15095" y="140096"/>
                    <a:pt x="151632" y="5945"/>
                    <a:pt x="327014" y="0"/>
                  </a:cubicBezTo>
                  <a:cubicBezTo>
                    <a:pt x="1560344" y="-61902"/>
                    <a:pt x="6483440" y="-101778"/>
                    <a:pt x="7290973" y="0"/>
                  </a:cubicBezTo>
                  <a:cubicBezTo>
                    <a:pt x="7452229" y="-6067"/>
                    <a:pt x="7631808" y="127991"/>
                    <a:pt x="7617987" y="327014"/>
                  </a:cubicBezTo>
                  <a:cubicBezTo>
                    <a:pt x="7690394" y="892030"/>
                    <a:pt x="7658122" y="1349069"/>
                    <a:pt x="7617987" y="1635033"/>
                  </a:cubicBezTo>
                  <a:cubicBezTo>
                    <a:pt x="7587253" y="1800592"/>
                    <a:pt x="7470434" y="1956760"/>
                    <a:pt x="7290973" y="1962047"/>
                  </a:cubicBezTo>
                  <a:cubicBezTo>
                    <a:pt x="5298218" y="1819655"/>
                    <a:pt x="2383845" y="2073148"/>
                    <a:pt x="327014" y="1962047"/>
                  </a:cubicBezTo>
                  <a:cubicBezTo>
                    <a:pt x="119197" y="1975662"/>
                    <a:pt x="-5423" y="1840365"/>
                    <a:pt x="0" y="1635033"/>
                  </a:cubicBezTo>
                  <a:cubicBezTo>
                    <a:pt x="11185" y="1324429"/>
                    <a:pt x="1184" y="651462"/>
                    <a:pt x="0" y="327014"/>
                  </a:cubicBezTo>
                  <a:close/>
                </a:path>
                <a:path w="7617987" h="1962047" stroke="0" extrusionOk="0">
                  <a:moveTo>
                    <a:pt x="0" y="327014"/>
                  </a:moveTo>
                  <a:cubicBezTo>
                    <a:pt x="-9783" y="133480"/>
                    <a:pt x="128868" y="-29340"/>
                    <a:pt x="327014" y="0"/>
                  </a:cubicBezTo>
                  <a:cubicBezTo>
                    <a:pt x="2158598" y="-164947"/>
                    <a:pt x="4508588" y="-52288"/>
                    <a:pt x="7290973" y="0"/>
                  </a:cubicBezTo>
                  <a:cubicBezTo>
                    <a:pt x="7470443" y="-17783"/>
                    <a:pt x="7614020" y="147044"/>
                    <a:pt x="7617987" y="327014"/>
                  </a:cubicBezTo>
                  <a:cubicBezTo>
                    <a:pt x="7585039" y="595011"/>
                    <a:pt x="7598033" y="1203995"/>
                    <a:pt x="7617987" y="1635033"/>
                  </a:cubicBezTo>
                  <a:cubicBezTo>
                    <a:pt x="7638004" y="1841482"/>
                    <a:pt x="7466520" y="1952843"/>
                    <a:pt x="7290973" y="1962047"/>
                  </a:cubicBezTo>
                  <a:cubicBezTo>
                    <a:pt x="4746571" y="2120588"/>
                    <a:pt x="3696130" y="1820211"/>
                    <a:pt x="327014" y="1962047"/>
                  </a:cubicBezTo>
                  <a:cubicBezTo>
                    <a:pt x="144721" y="1991694"/>
                    <a:pt x="23815" y="1807357"/>
                    <a:pt x="0" y="1635033"/>
                  </a:cubicBezTo>
                  <a:cubicBezTo>
                    <a:pt x="74090" y="1318897"/>
                    <a:pt x="-63964" y="592067"/>
                    <a:pt x="0" y="327014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dirty="0">
                  <a:solidFill>
                    <a:srgbClr val="000000"/>
                  </a:solidFill>
                  <a:effectLst/>
                </a:rPr>
                <a:t>      Chia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>
                  <a:solidFill>
                    <a:srgbClr val="000000"/>
                  </a:solidFill>
                </a:rPr>
                <a:t>tam </a:t>
              </a:r>
              <a:r>
                <a:rPr lang="en-US" sz="3600" dirty="0" err="1">
                  <a:solidFill>
                    <a:srgbClr val="000000"/>
                  </a:solidFill>
                </a:rPr>
                <a:t>giác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ba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bằng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 </a:t>
              </a:r>
              <a:r>
                <a:rPr lang="en-US" sz="3600" dirty="0">
                  <a:solidFill>
                    <a:srgbClr val="000000"/>
                  </a:solidFill>
                  <a:effectLst/>
                  <a:sym typeface="Wingdings" panose="05000000000000000000" pitchFamily="2" charset="2"/>
                </a:rPr>
                <a:t> 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Ta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ba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tam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giác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</a:t>
              </a:r>
              <a:endParaRPr lang="en-US" sz="3200" dirty="0">
                <a:effectLst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777482-0B14-3D9F-0513-7089F4C1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7547" y="4642612"/>
              <a:ext cx="1219363" cy="12193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8FBDC0-3CB2-FD1F-B083-C552AC002ECE}"/>
              </a:ext>
            </a:extLst>
          </p:cNvPr>
          <p:cNvGrpSpPr/>
          <p:nvPr/>
        </p:nvGrpSpPr>
        <p:grpSpPr>
          <a:xfrm>
            <a:off x="6639765" y="360455"/>
            <a:ext cx="2044059" cy="1611086"/>
            <a:chOff x="3197243" y="445515"/>
            <a:chExt cx="2044059" cy="1611086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FD6D4F7-E573-F9AC-600A-CF8AA085649E}"/>
                </a:ext>
              </a:extLst>
            </p:cNvPr>
            <p:cNvSpPr/>
            <p:nvPr/>
          </p:nvSpPr>
          <p:spPr>
            <a:xfrm>
              <a:off x="3197243" y="445515"/>
              <a:ext cx="2044059" cy="1611086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Triangle 50">
              <a:extLst>
                <a:ext uri="{FF2B5EF4-FFF2-40B4-BE49-F238E27FC236}">
                  <a16:creationId xmlns:a16="http://schemas.microsoft.com/office/drawing/2014/main" id="{6D8DDAF8-0829-27D6-72B1-FDD575553810}"/>
                </a:ext>
              </a:extLst>
            </p:cNvPr>
            <p:cNvSpPr/>
            <p:nvPr/>
          </p:nvSpPr>
          <p:spPr>
            <a:xfrm>
              <a:off x="4215911" y="495614"/>
              <a:ext cx="985066" cy="1521146"/>
            </a:xfrm>
            <a:custGeom>
              <a:avLst/>
              <a:gdLst>
                <a:gd name="connsiteX0" fmla="*/ 0 w 884903"/>
                <a:gd name="connsiteY0" fmla="*/ 1000820 h 1000820"/>
                <a:gd name="connsiteX1" fmla="*/ 0 w 884903"/>
                <a:gd name="connsiteY1" fmla="*/ 0 h 1000820"/>
                <a:gd name="connsiteX2" fmla="*/ 884903 w 884903"/>
                <a:gd name="connsiteY2" fmla="*/ 1000820 h 1000820"/>
                <a:gd name="connsiteX3" fmla="*/ 0 w 884903"/>
                <a:gd name="connsiteY3" fmla="*/ 1000820 h 1000820"/>
                <a:gd name="connsiteX0" fmla="*/ 0 w 997974"/>
                <a:gd name="connsiteY0" fmla="*/ 1000820 h 1590755"/>
                <a:gd name="connsiteX1" fmla="*/ 0 w 997974"/>
                <a:gd name="connsiteY1" fmla="*/ 0 h 1590755"/>
                <a:gd name="connsiteX2" fmla="*/ 997974 w 997974"/>
                <a:gd name="connsiteY2" fmla="*/ 1590755 h 1590755"/>
                <a:gd name="connsiteX3" fmla="*/ 0 w 997974"/>
                <a:gd name="connsiteY3" fmla="*/ 1000820 h 1590755"/>
                <a:gd name="connsiteX0" fmla="*/ 0 w 997974"/>
                <a:gd name="connsiteY0" fmla="*/ 957465 h 1547400"/>
                <a:gd name="connsiteX1" fmla="*/ 7882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57465 h 1547400"/>
                <a:gd name="connsiteX1" fmla="*/ 27589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61407 h 1551342"/>
                <a:gd name="connsiteX1" fmla="*/ 11823 w 997974"/>
                <a:gd name="connsiteY1" fmla="*/ 0 h 1551342"/>
                <a:gd name="connsiteX2" fmla="*/ 997974 w 997974"/>
                <a:gd name="connsiteY2" fmla="*/ 1551342 h 1551342"/>
                <a:gd name="connsiteX3" fmla="*/ 0 w 997974"/>
                <a:gd name="connsiteY3" fmla="*/ 961407 h 1551342"/>
                <a:gd name="connsiteX0" fmla="*/ 0 w 997974"/>
                <a:gd name="connsiteY0" fmla="*/ 945641 h 1535576"/>
                <a:gd name="connsiteX1" fmla="*/ 11823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1700 h 1531635"/>
                <a:gd name="connsiteX1" fmla="*/ 15765 w 997974"/>
                <a:gd name="connsiteY1" fmla="*/ 0 h 1531635"/>
                <a:gd name="connsiteX2" fmla="*/ 997974 w 997974"/>
                <a:gd name="connsiteY2" fmla="*/ 1531635 h 1531635"/>
                <a:gd name="connsiteX3" fmla="*/ 0 w 997974"/>
                <a:gd name="connsiteY3" fmla="*/ 941700 h 1531635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23648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15869"/>
                <a:gd name="connsiteX1" fmla="*/ 23648 w 997974"/>
                <a:gd name="connsiteY1" fmla="*/ 0 h 1515869"/>
                <a:gd name="connsiteX2" fmla="*/ 997974 w 997974"/>
                <a:gd name="connsiteY2" fmla="*/ 1515869 h 1515869"/>
                <a:gd name="connsiteX3" fmla="*/ 0 w 997974"/>
                <a:gd name="connsiteY3" fmla="*/ 945641 h 1515869"/>
                <a:gd name="connsiteX0" fmla="*/ 0 w 982208"/>
                <a:gd name="connsiteY0" fmla="*/ 945641 h 1507986"/>
                <a:gd name="connsiteX1" fmla="*/ 23648 w 982208"/>
                <a:gd name="connsiteY1" fmla="*/ 0 h 1507986"/>
                <a:gd name="connsiteX2" fmla="*/ 982208 w 982208"/>
                <a:gd name="connsiteY2" fmla="*/ 1507986 h 1507986"/>
                <a:gd name="connsiteX3" fmla="*/ 0 w 982208"/>
                <a:gd name="connsiteY3" fmla="*/ 945641 h 1507986"/>
                <a:gd name="connsiteX0" fmla="*/ 0 w 978267"/>
                <a:gd name="connsiteY0" fmla="*/ 945641 h 1496162"/>
                <a:gd name="connsiteX1" fmla="*/ 23648 w 978267"/>
                <a:gd name="connsiteY1" fmla="*/ 0 h 1496162"/>
                <a:gd name="connsiteX2" fmla="*/ 978267 w 978267"/>
                <a:gd name="connsiteY2" fmla="*/ 1496162 h 1496162"/>
                <a:gd name="connsiteX3" fmla="*/ 0 w 978267"/>
                <a:gd name="connsiteY3" fmla="*/ 945641 h 1496162"/>
                <a:gd name="connsiteX0" fmla="*/ 0 w 970384"/>
                <a:gd name="connsiteY0" fmla="*/ 945641 h 1496162"/>
                <a:gd name="connsiteX1" fmla="*/ 23648 w 970384"/>
                <a:gd name="connsiteY1" fmla="*/ 0 h 1496162"/>
                <a:gd name="connsiteX2" fmla="*/ 970384 w 970384"/>
                <a:gd name="connsiteY2" fmla="*/ 1496162 h 1496162"/>
                <a:gd name="connsiteX3" fmla="*/ 0 w 970384"/>
                <a:gd name="connsiteY3" fmla="*/ 945641 h 1496162"/>
                <a:gd name="connsiteX0" fmla="*/ 0 w 970384"/>
                <a:gd name="connsiteY0" fmla="*/ 960881 h 1511402"/>
                <a:gd name="connsiteX1" fmla="*/ 3328 w 970384"/>
                <a:gd name="connsiteY1" fmla="*/ 0 h 1511402"/>
                <a:gd name="connsiteX2" fmla="*/ 970384 w 970384"/>
                <a:gd name="connsiteY2" fmla="*/ 1511402 h 1511402"/>
                <a:gd name="connsiteX3" fmla="*/ 0 w 970384"/>
                <a:gd name="connsiteY3" fmla="*/ 960881 h 1511402"/>
                <a:gd name="connsiteX0" fmla="*/ 0 w 970384"/>
                <a:gd name="connsiteY0" fmla="*/ 965961 h 1516482"/>
                <a:gd name="connsiteX1" fmla="*/ 332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50721 h 1501242"/>
                <a:gd name="connsiteX1" fmla="*/ 23648 w 970384"/>
                <a:gd name="connsiteY1" fmla="*/ 0 h 1501242"/>
                <a:gd name="connsiteX2" fmla="*/ 970384 w 970384"/>
                <a:gd name="connsiteY2" fmla="*/ 1501242 h 1501242"/>
                <a:gd name="connsiteX3" fmla="*/ 0 w 970384"/>
                <a:gd name="connsiteY3" fmla="*/ 950721 h 1501242"/>
                <a:gd name="connsiteX0" fmla="*/ 0 w 965304"/>
                <a:gd name="connsiteY0" fmla="*/ 950721 h 1526642"/>
                <a:gd name="connsiteX1" fmla="*/ 23648 w 965304"/>
                <a:gd name="connsiteY1" fmla="*/ 0 h 1526642"/>
                <a:gd name="connsiteX2" fmla="*/ 965304 w 965304"/>
                <a:gd name="connsiteY2" fmla="*/ 1526642 h 1526642"/>
                <a:gd name="connsiteX3" fmla="*/ 0 w 965304"/>
                <a:gd name="connsiteY3" fmla="*/ 950721 h 1526642"/>
                <a:gd name="connsiteX0" fmla="*/ 0 w 995784"/>
                <a:gd name="connsiteY0" fmla="*/ 950721 h 1516482"/>
                <a:gd name="connsiteX1" fmla="*/ 23648 w 995784"/>
                <a:gd name="connsiteY1" fmla="*/ 0 h 1516482"/>
                <a:gd name="connsiteX2" fmla="*/ 995784 w 995784"/>
                <a:gd name="connsiteY2" fmla="*/ 1516482 h 1516482"/>
                <a:gd name="connsiteX3" fmla="*/ 0 w 995784"/>
                <a:gd name="connsiteY3" fmla="*/ 950721 h 1516482"/>
                <a:gd name="connsiteX0" fmla="*/ 0 w 975464"/>
                <a:gd name="connsiteY0" fmla="*/ 950721 h 1506322"/>
                <a:gd name="connsiteX1" fmla="*/ 23648 w 975464"/>
                <a:gd name="connsiteY1" fmla="*/ 0 h 1506322"/>
                <a:gd name="connsiteX2" fmla="*/ 975464 w 975464"/>
                <a:gd name="connsiteY2" fmla="*/ 1506322 h 1506322"/>
                <a:gd name="connsiteX3" fmla="*/ 0 w 975464"/>
                <a:gd name="connsiteY3" fmla="*/ 950721 h 1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64" h="1506322">
                  <a:moveTo>
                    <a:pt x="0" y="950721"/>
                  </a:moveTo>
                  <a:cubicBezTo>
                    <a:pt x="2627" y="631566"/>
                    <a:pt x="21021" y="319155"/>
                    <a:pt x="23648" y="0"/>
                  </a:cubicBezTo>
                  <a:lnTo>
                    <a:pt x="975464" y="1506322"/>
                  </a:lnTo>
                  <a:lnTo>
                    <a:pt x="0" y="950721"/>
                  </a:lnTo>
                  <a:close/>
                </a:path>
              </a:pathLst>
            </a:custGeom>
            <a:solidFill>
              <a:srgbClr val="FB21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B1B770B-1C16-9C45-70D3-2FA28D10665F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>
              <a:off x="4215912" y="445515"/>
              <a:ext cx="3361" cy="1000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95ED852-102C-D1BB-5E15-E546966C0FC9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H="1">
              <a:off x="3197243" y="1446335"/>
              <a:ext cx="1018669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F44C3B-76A7-FF24-66BC-DA11945B680A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 flipH="1" flipV="1">
              <a:off x="4215912" y="1446335"/>
              <a:ext cx="1025390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33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68981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520CC15A-9615-F2AF-19CE-6C75CE88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75" y="2620305"/>
            <a:ext cx="2975932" cy="3943780"/>
          </a:xfrm>
          <a:prstGeom prst="rect">
            <a:avLst/>
          </a:pr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BCA2C9-FCA1-7C2C-53FB-4CEACBF81EA6}"/>
              </a:ext>
            </a:extLst>
          </p:cNvPr>
          <p:cNvGrpSpPr/>
          <p:nvPr/>
        </p:nvGrpSpPr>
        <p:grpSpPr>
          <a:xfrm>
            <a:off x="3426668" y="2179594"/>
            <a:ext cx="8315276" cy="2537092"/>
            <a:chOff x="4747547" y="4642612"/>
            <a:chExt cx="8315276" cy="253709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1252A1-8FC9-53A9-5C39-EFDF021029D3}"/>
                </a:ext>
              </a:extLst>
            </p:cNvPr>
            <p:cNvSpPr/>
            <p:nvPr/>
          </p:nvSpPr>
          <p:spPr>
            <a:xfrm>
              <a:off x="5444836" y="5217657"/>
              <a:ext cx="7617987" cy="1962047"/>
            </a:xfrm>
            <a:custGeom>
              <a:avLst/>
              <a:gdLst>
                <a:gd name="connsiteX0" fmla="*/ 0 w 7617987"/>
                <a:gd name="connsiteY0" fmla="*/ 327014 h 1962047"/>
                <a:gd name="connsiteX1" fmla="*/ 327014 w 7617987"/>
                <a:gd name="connsiteY1" fmla="*/ 0 h 1962047"/>
                <a:gd name="connsiteX2" fmla="*/ 7290973 w 7617987"/>
                <a:gd name="connsiteY2" fmla="*/ 0 h 1962047"/>
                <a:gd name="connsiteX3" fmla="*/ 7617987 w 7617987"/>
                <a:gd name="connsiteY3" fmla="*/ 327014 h 1962047"/>
                <a:gd name="connsiteX4" fmla="*/ 7617987 w 7617987"/>
                <a:gd name="connsiteY4" fmla="*/ 1635033 h 1962047"/>
                <a:gd name="connsiteX5" fmla="*/ 7290973 w 7617987"/>
                <a:gd name="connsiteY5" fmla="*/ 1962047 h 1962047"/>
                <a:gd name="connsiteX6" fmla="*/ 327014 w 7617987"/>
                <a:gd name="connsiteY6" fmla="*/ 1962047 h 1962047"/>
                <a:gd name="connsiteX7" fmla="*/ 0 w 7617987"/>
                <a:gd name="connsiteY7" fmla="*/ 1635033 h 1962047"/>
                <a:gd name="connsiteX8" fmla="*/ 0 w 7617987"/>
                <a:gd name="connsiteY8" fmla="*/ 327014 h 196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7987" h="1962047" fill="none" extrusionOk="0">
                  <a:moveTo>
                    <a:pt x="0" y="327014"/>
                  </a:moveTo>
                  <a:cubicBezTo>
                    <a:pt x="-15095" y="140096"/>
                    <a:pt x="151632" y="5945"/>
                    <a:pt x="327014" y="0"/>
                  </a:cubicBezTo>
                  <a:cubicBezTo>
                    <a:pt x="1560344" y="-61902"/>
                    <a:pt x="6483440" y="-101778"/>
                    <a:pt x="7290973" y="0"/>
                  </a:cubicBezTo>
                  <a:cubicBezTo>
                    <a:pt x="7452229" y="-6067"/>
                    <a:pt x="7631808" y="127991"/>
                    <a:pt x="7617987" y="327014"/>
                  </a:cubicBezTo>
                  <a:cubicBezTo>
                    <a:pt x="7690394" y="892030"/>
                    <a:pt x="7658122" y="1349069"/>
                    <a:pt x="7617987" y="1635033"/>
                  </a:cubicBezTo>
                  <a:cubicBezTo>
                    <a:pt x="7587253" y="1800592"/>
                    <a:pt x="7470434" y="1956760"/>
                    <a:pt x="7290973" y="1962047"/>
                  </a:cubicBezTo>
                  <a:cubicBezTo>
                    <a:pt x="5298218" y="1819655"/>
                    <a:pt x="2383845" y="2073148"/>
                    <a:pt x="327014" y="1962047"/>
                  </a:cubicBezTo>
                  <a:cubicBezTo>
                    <a:pt x="119197" y="1975662"/>
                    <a:pt x="-5423" y="1840365"/>
                    <a:pt x="0" y="1635033"/>
                  </a:cubicBezTo>
                  <a:cubicBezTo>
                    <a:pt x="11185" y="1324429"/>
                    <a:pt x="1184" y="651462"/>
                    <a:pt x="0" y="327014"/>
                  </a:cubicBezTo>
                  <a:close/>
                </a:path>
                <a:path w="7617987" h="1962047" stroke="0" extrusionOk="0">
                  <a:moveTo>
                    <a:pt x="0" y="327014"/>
                  </a:moveTo>
                  <a:cubicBezTo>
                    <a:pt x="-9783" y="133480"/>
                    <a:pt x="128868" y="-29340"/>
                    <a:pt x="327014" y="0"/>
                  </a:cubicBezTo>
                  <a:cubicBezTo>
                    <a:pt x="2158598" y="-164947"/>
                    <a:pt x="4508588" y="-52288"/>
                    <a:pt x="7290973" y="0"/>
                  </a:cubicBezTo>
                  <a:cubicBezTo>
                    <a:pt x="7470443" y="-17783"/>
                    <a:pt x="7614020" y="147044"/>
                    <a:pt x="7617987" y="327014"/>
                  </a:cubicBezTo>
                  <a:cubicBezTo>
                    <a:pt x="7585039" y="595011"/>
                    <a:pt x="7598033" y="1203995"/>
                    <a:pt x="7617987" y="1635033"/>
                  </a:cubicBezTo>
                  <a:cubicBezTo>
                    <a:pt x="7638004" y="1841482"/>
                    <a:pt x="7466520" y="1952843"/>
                    <a:pt x="7290973" y="1962047"/>
                  </a:cubicBezTo>
                  <a:cubicBezTo>
                    <a:pt x="4746571" y="2120588"/>
                    <a:pt x="3696130" y="1820211"/>
                    <a:pt x="327014" y="1962047"/>
                  </a:cubicBezTo>
                  <a:cubicBezTo>
                    <a:pt x="144721" y="1991694"/>
                    <a:pt x="23815" y="1807357"/>
                    <a:pt x="0" y="1635033"/>
                  </a:cubicBezTo>
                  <a:cubicBezTo>
                    <a:pt x="74090" y="1318897"/>
                    <a:pt x="-63964" y="592067"/>
                    <a:pt x="0" y="327014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dirty="0">
                  <a:solidFill>
                    <a:srgbClr val="000000"/>
                  </a:solidFill>
                  <a:effectLst/>
                </a:rPr>
                <a:t>      Chia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tròn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bốn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bằng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 </a:t>
              </a:r>
              <a:r>
                <a:rPr lang="en-US" sz="3600" dirty="0">
                  <a:solidFill>
                    <a:srgbClr val="000000"/>
                  </a:solidFill>
                  <a:effectLst/>
                  <a:sym typeface="Wingdings" panose="05000000000000000000" pitchFamily="2" charset="2"/>
                </a:rPr>
                <a:t> 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Ta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tư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tam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giác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</a:t>
              </a:r>
              <a:endParaRPr lang="en-US" sz="3200" dirty="0">
                <a:effectLst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777482-0B14-3D9F-0513-7089F4C1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7547" y="4642612"/>
              <a:ext cx="1219363" cy="121936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E58FB0-1F9A-DF24-395A-1C96B5B1572D}"/>
              </a:ext>
            </a:extLst>
          </p:cNvPr>
          <p:cNvGrpSpPr/>
          <p:nvPr/>
        </p:nvGrpSpPr>
        <p:grpSpPr>
          <a:xfrm>
            <a:off x="7102415" y="413617"/>
            <a:ext cx="1661070" cy="1611086"/>
            <a:chOff x="6117117" y="445515"/>
            <a:chExt cx="1661070" cy="1611086"/>
          </a:xfrm>
        </p:grpSpPr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02131427-3804-407E-4BC3-43DB9FD6F246}"/>
                </a:ext>
              </a:extLst>
            </p:cNvPr>
            <p:cNvSpPr/>
            <p:nvPr/>
          </p:nvSpPr>
          <p:spPr>
            <a:xfrm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Partial Circle 18">
              <a:extLst>
                <a:ext uri="{FF2B5EF4-FFF2-40B4-BE49-F238E27FC236}">
                  <a16:creationId xmlns:a16="http://schemas.microsoft.com/office/drawing/2014/main" id="{59EA1B08-965A-7FE9-53CC-DF210F6FF5A9}"/>
                </a:ext>
              </a:extLst>
            </p:cNvPr>
            <p:cNvSpPr/>
            <p:nvPr/>
          </p:nvSpPr>
          <p:spPr>
            <a:xfrm flipH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42F0114E-7396-845B-DCF0-650D5A34C1D6}"/>
                </a:ext>
              </a:extLst>
            </p:cNvPr>
            <p:cNvSpPr/>
            <p:nvPr/>
          </p:nvSpPr>
          <p:spPr>
            <a:xfrm flipH="1"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80C7A2C1-068B-1EE8-4C0B-11A85F8216BC}"/>
                </a:ext>
              </a:extLst>
            </p:cNvPr>
            <p:cNvSpPr/>
            <p:nvPr/>
          </p:nvSpPr>
          <p:spPr>
            <a:xfrm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68981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520CC15A-9615-F2AF-19CE-6C75CE88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75" y="2620305"/>
            <a:ext cx="2975932" cy="3943780"/>
          </a:xfrm>
          <a:prstGeom prst="rect">
            <a:avLst/>
          </a:pr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BCA2C9-FCA1-7C2C-53FB-4CEACBF81EA6}"/>
              </a:ext>
            </a:extLst>
          </p:cNvPr>
          <p:cNvGrpSpPr/>
          <p:nvPr/>
        </p:nvGrpSpPr>
        <p:grpSpPr>
          <a:xfrm>
            <a:off x="3004803" y="2291322"/>
            <a:ext cx="8450157" cy="2924034"/>
            <a:chOff x="4747547" y="4642612"/>
            <a:chExt cx="8450157" cy="292403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1252A1-8FC9-53A9-5C39-EFDF021029D3}"/>
                </a:ext>
              </a:extLst>
            </p:cNvPr>
            <p:cNvSpPr/>
            <p:nvPr/>
          </p:nvSpPr>
          <p:spPr>
            <a:xfrm>
              <a:off x="5444836" y="5217657"/>
              <a:ext cx="7752868" cy="2348989"/>
            </a:xfrm>
            <a:custGeom>
              <a:avLst/>
              <a:gdLst>
                <a:gd name="connsiteX0" fmla="*/ 0 w 7752868"/>
                <a:gd name="connsiteY0" fmla="*/ 391506 h 2348989"/>
                <a:gd name="connsiteX1" fmla="*/ 391506 w 7752868"/>
                <a:gd name="connsiteY1" fmla="*/ 0 h 2348989"/>
                <a:gd name="connsiteX2" fmla="*/ 7361362 w 7752868"/>
                <a:gd name="connsiteY2" fmla="*/ 0 h 2348989"/>
                <a:gd name="connsiteX3" fmla="*/ 7752868 w 7752868"/>
                <a:gd name="connsiteY3" fmla="*/ 391506 h 2348989"/>
                <a:gd name="connsiteX4" fmla="*/ 7752868 w 7752868"/>
                <a:gd name="connsiteY4" fmla="*/ 1957483 h 2348989"/>
                <a:gd name="connsiteX5" fmla="*/ 7361362 w 7752868"/>
                <a:gd name="connsiteY5" fmla="*/ 2348989 h 2348989"/>
                <a:gd name="connsiteX6" fmla="*/ 391506 w 7752868"/>
                <a:gd name="connsiteY6" fmla="*/ 2348989 h 2348989"/>
                <a:gd name="connsiteX7" fmla="*/ 0 w 7752868"/>
                <a:gd name="connsiteY7" fmla="*/ 1957483 h 2348989"/>
                <a:gd name="connsiteX8" fmla="*/ 0 w 7752868"/>
                <a:gd name="connsiteY8" fmla="*/ 391506 h 234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52868" h="2348989" fill="none" extrusionOk="0">
                  <a:moveTo>
                    <a:pt x="0" y="391506"/>
                  </a:moveTo>
                  <a:cubicBezTo>
                    <a:pt x="-9293" y="171397"/>
                    <a:pt x="188870" y="15466"/>
                    <a:pt x="391506" y="0"/>
                  </a:cubicBezTo>
                  <a:cubicBezTo>
                    <a:pt x="3059418" y="-61902"/>
                    <a:pt x="6451653" y="-101778"/>
                    <a:pt x="7361362" y="0"/>
                  </a:cubicBezTo>
                  <a:cubicBezTo>
                    <a:pt x="7560887" y="-5236"/>
                    <a:pt x="7755307" y="172033"/>
                    <a:pt x="7752868" y="391506"/>
                  </a:cubicBezTo>
                  <a:cubicBezTo>
                    <a:pt x="7829863" y="698678"/>
                    <a:pt x="7720581" y="1221492"/>
                    <a:pt x="7752868" y="1957483"/>
                  </a:cubicBezTo>
                  <a:cubicBezTo>
                    <a:pt x="7732532" y="2163750"/>
                    <a:pt x="7568477" y="2306889"/>
                    <a:pt x="7361362" y="2348989"/>
                  </a:cubicBezTo>
                  <a:cubicBezTo>
                    <a:pt x="5630002" y="2206597"/>
                    <a:pt x="1757957" y="2460090"/>
                    <a:pt x="391506" y="2348989"/>
                  </a:cubicBezTo>
                  <a:cubicBezTo>
                    <a:pt x="140287" y="2366499"/>
                    <a:pt x="-797" y="2177342"/>
                    <a:pt x="0" y="1957483"/>
                  </a:cubicBezTo>
                  <a:cubicBezTo>
                    <a:pt x="26225" y="1261289"/>
                    <a:pt x="55845" y="934618"/>
                    <a:pt x="0" y="391506"/>
                  </a:cubicBezTo>
                  <a:close/>
                </a:path>
                <a:path w="7752868" h="2348989" stroke="0" extrusionOk="0">
                  <a:moveTo>
                    <a:pt x="0" y="391506"/>
                  </a:moveTo>
                  <a:cubicBezTo>
                    <a:pt x="-25205" y="141971"/>
                    <a:pt x="165742" y="-15959"/>
                    <a:pt x="391506" y="0"/>
                  </a:cubicBezTo>
                  <a:cubicBezTo>
                    <a:pt x="3756741" y="-164947"/>
                    <a:pt x="6578491" y="-52288"/>
                    <a:pt x="7361362" y="0"/>
                  </a:cubicBezTo>
                  <a:cubicBezTo>
                    <a:pt x="7577143" y="-6930"/>
                    <a:pt x="7722580" y="180132"/>
                    <a:pt x="7752868" y="391506"/>
                  </a:cubicBezTo>
                  <a:cubicBezTo>
                    <a:pt x="7626190" y="891492"/>
                    <a:pt x="7723885" y="1343299"/>
                    <a:pt x="7752868" y="1957483"/>
                  </a:cubicBezTo>
                  <a:cubicBezTo>
                    <a:pt x="7773948" y="2200923"/>
                    <a:pt x="7573940" y="2342356"/>
                    <a:pt x="7361362" y="2348989"/>
                  </a:cubicBezTo>
                  <a:cubicBezTo>
                    <a:pt x="4248057" y="2507530"/>
                    <a:pt x="2402701" y="2207153"/>
                    <a:pt x="391506" y="2348989"/>
                  </a:cubicBezTo>
                  <a:cubicBezTo>
                    <a:pt x="173999" y="2371536"/>
                    <a:pt x="34228" y="2161804"/>
                    <a:pt x="0" y="1957483"/>
                  </a:cubicBezTo>
                  <a:cubicBezTo>
                    <a:pt x="-1144" y="1289762"/>
                    <a:pt x="15033" y="831499"/>
                    <a:pt x="0" y="391506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dirty="0">
                  <a:solidFill>
                    <a:srgbClr val="000000"/>
                  </a:solidFill>
                  <a:effectLst/>
                </a:rPr>
                <a:t>      Chia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nhật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bằng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 </a:t>
              </a:r>
              <a:r>
                <a:rPr lang="en-US" sz="3600" dirty="0">
                  <a:solidFill>
                    <a:srgbClr val="000000"/>
                  </a:solidFill>
                  <a:effectLst/>
                  <a:sym typeface="Wingdings" panose="05000000000000000000" pitchFamily="2" charset="2"/>
                </a:rPr>
                <a:t> 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Ta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nhật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</a:t>
              </a:r>
              <a:endParaRPr lang="en-US" sz="3200" dirty="0">
                <a:effectLst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777482-0B14-3D9F-0513-7089F4C1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7547" y="4642612"/>
              <a:ext cx="1219363" cy="121936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A20E5-C832-0D90-2ED5-57A36CD7D384}"/>
              </a:ext>
            </a:extLst>
          </p:cNvPr>
          <p:cNvGrpSpPr/>
          <p:nvPr/>
        </p:nvGrpSpPr>
        <p:grpSpPr>
          <a:xfrm>
            <a:off x="6406746" y="570580"/>
            <a:ext cx="2343560" cy="1611086"/>
            <a:chOff x="5096066" y="4098761"/>
            <a:chExt cx="2343560" cy="16110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A52C6B-9830-EBE1-AAF9-F6779988DAF3}"/>
                </a:ext>
              </a:extLst>
            </p:cNvPr>
            <p:cNvSpPr/>
            <p:nvPr/>
          </p:nvSpPr>
          <p:spPr>
            <a:xfrm>
              <a:off x="5096066" y="4098761"/>
              <a:ext cx="468712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BC35C9-C631-F5DB-6029-50A91E795835}"/>
                </a:ext>
              </a:extLst>
            </p:cNvPr>
            <p:cNvSpPr/>
            <p:nvPr/>
          </p:nvSpPr>
          <p:spPr>
            <a:xfrm>
              <a:off x="5564778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BB771D-F275-2553-9C86-B1A91703E774}"/>
                </a:ext>
              </a:extLst>
            </p:cNvPr>
            <p:cNvSpPr/>
            <p:nvPr/>
          </p:nvSpPr>
          <p:spPr>
            <a:xfrm>
              <a:off x="6033490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F7153BC-BDBB-ED66-3926-73BDE55172E2}"/>
                </a:ext>
              </a:extLst>
            </p:cNvPr>
            <p:cNvSpPr/>
            <p:nvPr/>
          </p:nvSpPr>
          <p:spPr>
            <a:xfrm>
              <a:off x="6502202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BD1561-6C4C-2021-A2F0-354055666D1D}"/>
                </a:ext>
              </a:extLst>
            </p:cNvPr>
            <p:cNvSpPr/>
            <p:nvPr/>
          </p:nvSpPr>
          <p:spPr>
            <a:xfrm>
              <a:off x="6970914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2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38F027-3D1E-65F9-90AA-134BFD1EC1A8}"/>
              </a:ext>
            </a:extLst>
          </p:cNvPr>
          <p:cNvGrpSpPr/>
          <p:nvPr/>
        </p:nvGrpSpPr>
        <p:grpSpPr>
          <a:xfrm>
            <a:off x="810378" y="450644"/>
            <a:ext cx="1639482" cy="1611086"/>
            <a:chOff x="1090122" y="445515"/>
            <a:chExt cx="1639482" cy="16110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1BE5AB-EF17-25AA-E28D-F21C71F53A81}"/>
                </a:ext>
              </a:extLst>
            </p:cNvPr>
            <p:cNvSpPr/>
            <p:nvPr/>
          </p:nvSpPr>
          <p:spPr>
            <a:xfrm flipH="1">
              <a:off x="1909863" y="445515"/>
              <a:ext cx="819741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913121-1074-DF25-A242-0EFAC781DAEB}"/>
                </a:ext>
              </a:extLst>
            </p:cNvPr>
            <p:cNvSpPr/>
            <p:nvPr/>
          </p:nvSpPr>
          <p:spPr>
            <a:xfrm>
              <a:off x="1090122" y="445515"/>
              <a:ext cx="819741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8750F7-DF7F-7310-913D-5DAEBA36F1C9}"/>
              </a:ext>
            </a:extLst>
          </p:cNvPr>
          <p:cNvGrpSpPr/>
          <p:nvPr/>
        </p:nvGrpSpPr>
        <p:grpSpPr>
          <a:xfrm>
            <a:off x="3366057" y="445515"/>
            <a:ext cx="2044059" cy="1611086"/>
            <a:chOff x="3197243" y="445515"/>
            <a:chExt cx="2044059" cy="161108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D8335C5-F5DB-CA21-C066-5F714423D6D9}"/>
                </a:ext>
              </a:extLst>
            </p:cNvPr>
            <p:cNvSpPr/>
            <p:nvPr/>
          </p:nvSpPr>
          <p:spPr>
            <a:xfrm>
              <a:off x="3197243" y="445515"/>
              <a:ext cx="2044059" cy="1611086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ight Triangle 50">
              <a:extLst>
                <a:ext uri="{FF2B5EF4-FFF2-40B4-BE49-F238E27FC236}">
                  <a16:creationId xmlns:a16="http://schemas.microsoft.com/office/drawing/2014/main" id="{511EE4AE-2B74-81C7-A388-646FD3D82E3F}"/>
                </a:ext>
              </a:extLst>
            </p:cNvPr>
            <p:cNvSpPr/>
            <p:nvPr/>
          </p:nvSpPr>
          <p:spPr>
            <a:xfrm>
              <a:off x="4215911" y="495614"/>
              <a:ext cx="985066" cy="1521146"/>
            </a:xfrm>
            <a:custGeom>
              <a:avLst/>
              <a:gdLst>
                <a:gd name="connsiteX0" fmla="*/ 0 w 884903"/>
                <a:gd name="connsiteY0" fmla="*/ 1000820 h 1000820"/>
                <a:gd name="connsiteX1" fmla="*/ 0 w 884903"/>
                <a:gd name="connsiteY1" fmla="*/ 0 h 1000820"/>
                <a:gd name="connsiteX2" fmla="*/ 884903 w 884903"/>
                <a:gd name="connsiteY2" fmla="*/ 1000820 h 1000820"/>
                <a:gd name="connsiteX3" fmla="*/ 0 w 884903"/>
                <a:gd name="connsiteY3" fmla="*/ 1000820 h 1000820"/>
                <a:gd name="connsiteX0" fmla="*/ 0 w 997974"/>
                <a:gd name="connsiteY0" fmla="*/ 1000820 h 1590755"/>
                <a:gd name="connsiteX1" fmla="*/ 0 w 997974"/>
                <a:gd name="connsiteY1" fmla="*/ 0 h 1590755"/>
                <a:gd name="connsiteX2" fmla="*/ 997974 w 997974"/>
                <a:gd name="connsiteY2" fmla="*/ 1590755 h 1590755"/>
                <a:gd name="connsiteX3" fmla="*/ 0 w 997974"/>
                <a:gd name="connsiteY3" fmla="*/ 1000820 h 1590755"/>
                <a:gd name="connsiteX0" fmla="*/ 0 w 997974"/>
                <a:gd name="connsiteY0" fmla="*/ 957465 h 1547400"/>
                <a:gd name="connsiteX1" fmla="*/ 7882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57465 h 1547400"/>
                <a:gd name="connsiteX1" fmla="*/ 27589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61407 h 1551342"/>
                <a:gd name="connsiteX1" fmla="*/ 11823 w 997974"/>
                <a:gd name="connsiteY1" fmla="*/ 0 h 1551342"/>
                <a:gd name="connsiteX2" fmla="*/ 997974 w 997974"/>
                <a:gd name="connsiteY2" fmla="*/ 1551342 h 1551342"/>
                <a:gd name="connsiteX3" fmla="*/ 0 w 997974"/>
                <a:gd name="connsiteY3" fmla="*/ 961407 h 1551342"/>
                <a:gd name="connsiteX0" fmla="*/ 0 w 997974"/>
                <a:gd name="connsiteY0" fmla="*/ 945641 h 1535576"/>
                <a:gd name="connsiteX1" fmla="*/ 11823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1700 h 1531635"/>
                <a:gd name="connsiteX1" fmla="*/ 15765 w 997974"/>
                <a:gd name="connsiteY1" fmla="*/ 0 h 1531635"/>
                <a:gd name="connsiteX2" fmla="*/ 997974 w 997974"/>
                <a:gd name="connsiteY2" fmla="*/ 1531635 h 1531635"/>
                <a:gd name="connsiteX3" fmla="*/ 0 w 997974"/>
                <a:gd name="connsiteY3" fmla="*/ 941700 h 1531635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23648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15869"/>
                <a:gd name="connsiteX1" fmla="*/ 23648 w 997974"/>
                <a:gd name="connsiteY1" fmla="*/ 0 h 1515869"/>
                <a:gd name="connsiteX2" fmla="*/ 997974 w 997974"/>
                <a:gd name="connsiteY2" fmla="*/ 1515869 h 1515869"/>
                <a:gd name="connsiteX3" fmla="*/ 0 w 997974"/>
                <a:gd name="connsiteY3" fmla="*/ 945641 h 1515869"/>
                <a:gd name="connsiteX0" fmla="*/ 0 w 982208"/>
                <a:gd name="connsiteY0" fmla="*/ 945641 h 1507986"/>
                <a:gd name="connsiteX1" fmla="*/ 23648 w 982208"/>
                <a:gd name="connsiteY1" fmla="*/ 0 h 1507986"/>
                <a:gd name="connsiteX2" fmla="*/ 982208 w 982208"/>
                <a:gd name="connsiteY2" fmla="*/ 1507986 h 1507986"/>
                <a:gd name="connsiteX3" fmla="*/ 0 w 982208"/>
                <a:gd name="connsiteY3" fmla="*/ 945641 h 1507986"/>
                <a:gd name="connsiteX0" fmla="*/ 0 w 978267"/>
                <a:gd name="connsiteY0" fmla="*/ 945641 h 1496162"/>
                <a:gd name="connsiteX1" fmla="*/ 23648 w 978267"/>
                <a:gd name="connsiteY1" fmla="*/ 0 h 1496162"/>
                <a:gd name="connsiteX2" fmla="*/ 978267 w 978267"/>
                <a:gd name="connsiteY2" fmla="*/ 1496162 h 1496162"/>
                <a:gd name="connsiteX3" fmla="*/ 0 w 978267"/>
                <a:gd name="connsiteY3" fmla="*/ 945641 h 1496162"/>
                <a:gd name="connsiteX0" fmla="*/ 0 w 970384"/>
                <a:gd name="connsiteY0" fmla="*/ 945641 h 1496162"/>
                <a:gd name="connsiteX1" fmla="*/ 23648 w 970384"/>
                <a:gd name="connsiteY1" fmla="*/ 0 h 1496162"/>
                <a:gd name="connsiteX2" fmla="*/ 970384 w 970384"/>
                <a:gd name="connsiteY2" fmla="*/ 1496162 h 1496162"/>
                <a:gd name="connsiteX3" fmla="*/ 0 w 970384"/>
                <a:gd name="connsiteY3" fmla="*/ 945641 h 1496162"/>
                <a:gd name="connsiteX0" fmla="*/ 0 w 970384"/>
                <a:gd name="connsiteY0" fmla="*/ 960881 h 1511402"/>
                <a:gd name="connsiteX1" fmla="*/ 3328 w 970384"/>
                <a:gd name="connsiteY1" fmla="*/ 0 h 1511402"/>
                <a:gd name="connsiteX2" fmla="*/ 970384 w 970384"/>
                <a:gd name="connsiteY2" fmla="*/ 1511402 h 1511402"/>
                <a:gd name="connsiteX3" fmla="*/ 0 w 970384"/>
                <a:gd name="connsiteY3" fmla="*/ 960881 h 1511402"/>
                <a:gd name="connsiteX0" fmla="*/ 0 w 970384"/>
                <a:gd name="connsiteY0" fmla="*/ 965961 h 1516482"/>
                <a:gd name="connsiteX1" fmla="*/ 332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50721 h 1501242"/>
                <a:gd name="connsiteX1" fmla="*/ 23648 w 970384"/>
                <a:gd name="connsiteY1" fmla="*/ 0 h 1501242"/>
                <a:gd name="connsiteX2" fmla="*/ 970384 w 970384"/>
                <a:gd name="connsiteY2" fmla="*/ 1501242 h 1501242"/>
                <a:gd name="connsiteX3" fmla="*/ 0 w 970384"/>
                <a:gd name="connsiteY3" fmla="*/ 950721 h 1501242"/>
                <a:gd name="connsiteX0" fmla="*/ 0 w 965304"/>
                <a:gd name="connsiteY0" fmla="*/ 950721 h 1526642"/>
                <a:gd name="connsiteX1" fmla="*/ 23648 w 965304"/>
                <a:gd name="connsiteY1" fmla="*/ 0 h 1526642"/>
                <a:gd name="connsiteX2" fmla="*/ 965304 w 965304"/>
                <a:gd name="connsiteY2" fmla="*/ 1526642 h 1526642"/>
                <a:gd name="connsiteX3" fmla="*/ 0 w 965304"/>
                <a:gd name="connsiteY3" fmla="*/ 950721 h 1526642"/>
                <a:gd name="connsiteX0" fmla="*/ 0 w 995784"/>
                <a:gd name="connsiteY0" fmla="*/ 950721 h 1516482"/>
                <a:gd name="connsiteX1" fmla="*/ 23648 w 995784"/>
                <a:gd name="connsiteY1" fmla="*/ 0 h 1516482"/>
                <a:gd name="connsiteX2" fmla="*/ 995784 w 995784"/>
                <a:gd name="connsiteY2" fmla="*/ 1516482 h 1516482"/>
                <a:gd name="connsiteX3" fmla="*/ 0 w 995784"/>
                <a:gd name="connsiteY3" fmla="*/ 950721 h 1516482"/>
                <a:gd name="connsiteX0" fmla="*/ 0 w 975464"/>
                <a:gd name="connsiteY0" fmla="*/ 950721 h 1506322"/>
                <a:gd name="connsiteX1" fmla="*/ 23648 w 975464"/>
                <a:gd name="connsiteY1" fmla="*/ 0 h 1506322"/>
                <a:gd name="connsiteX2" fmla="*/ 975464 w 975464"/>
                <a:gd name="connsiteY2" fmla="*/ 1506322 h 1506322"/>
                <a:gd name="connsiteX3" fmla="*/ 0 w 975464"/>
                <a:gd name="connsiteY3" fmla="*/ 950721 h 1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64" h="1506322">
                  <a:moveTo>
                    <a:pt x="0" y="950721"/>
                  </a:moveTo>
                  <a:cubicBezTo>
                    <a:pt x="2627" y="631566"/>
                    <a:pt x="21021" y="319155"/>
                    <a:pt x="23648" y="0"/>
                  </a:cubicBezTo>
                  <a:lnTo>
                    <a:pt x="975464" y="1506322"/>
                  </a:lnTo>
                  <a:lnTo>
                    <a:pt x="0" y="950721"/>
                  </a:lnTo>
                  <a:close/>
                </a:path>
              </a:pathLst>
            </a:custGeom>
            <a:solidFill>
              <a:srgbClr val="FB21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B45A5C-3F5E-6273-4BDF-F7842CB28E7E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>
              <a:off x="4215912" y="445515"/>
              <a:ext cx="3361" cy="1000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A41763C-CA0E-1C76-6E63-949CF6650BE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>
              <a:off x="3197243" y="1446335"/>
              <a:ext cx="1018669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E0BC4A-7CAA-35C5-5142-B4792E05E33A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 flipH="1" flipV="1">
              <a:off x="4215912" y="1446335"/>
              <a:ext cx="1025390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E6A377-3C0D-661B-574C-083CB3EEE0BD}"/>
              </a:ext>
            </a:extLst>
          </p:cNvPr>
          <p:cNvGrpSpPr/>
          <p:nvPr/>
        </p:nvGrpSpPr>
        <p:grpSpPr>
          <a:xfrm>
            <a:off x="6484848" y="445515"/>
            <a:ext cx="1661070" cy="1611086"/>
            <a:chOff x="6117117" y="445515"/>
            <a:chExt cx="1661070" cy="1611086"/>
          </a:xfrm>
        </p:grpSpPr>
        <p:sp>
          <p:nvSpPr>
            <p:cNvPr id="53" name="Partial Circle 52">
              <a:extLst>
                <a:ext uri="{FF2B5EF4-FFF2-40B4-BE49-F238E27FC236}">
                  <a16:creationId xmlns:a16="http://schemas.microsoft.com/office/drawing/2014/main" id="{2C305BB4-3364-3AE9-5986-AE307A6FCC14}"/>
                </a:ext>
              </a:extLst>
            </p:cNvPr>
            <p:cNvSpPr/>
            <p:nvPr/>
          </p:nvSpPr>
          <p:spPr>
            <a:xfrm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Partial Circle 53">
              <a:extLst>
                <a:ext uri="{FF2B5EF4-FFF2-40B4-BE49-F238E27FC236}">
                  <a16:creationId xmlns:a16="http://schemas.microsoft.com/office/drawing/2014/main" id="{9398AC09-62B6-5BF2-3549-748020581E08}"/>
                </a:ext>
              </a:extLst>
            </p:cNvPr>
            <p:cNvSpPr/>
            <p:nvPr/>
          </p:nvSpPr>
          <p:spPr>
            <a:xfrm flipH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Partial Circle 54">
              <a:extLst>
                <a:ext uri="{FF2B5EF4-FFF2-40B4-BE49-F238E27FC236}">
                  <a16:creationId xmlns:a16="http://schemas.microsoft.com/office/drawing/2014/main" id="{CC0948A4-2168-444F-6727-6A8C014B099D}"/>
                </a:ext>
              </a:extLst>
            </p:cNvPr>
            <p:cNvSpPr/>
            <p:nvPr/>
          </p:nvSpPr>
          <p:spPr>
            <a:xfrm flipH="1"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Partial Circle 55">
              <a:extLst>
                <a:ext uri="{FF2B5EF4-FFF2-40B4-BE49-F238E27FC236}">
                  <a16:creationId xmlns:a16="http://schemas.microsoft.com/office/drawing/2014/main" id="{1B35F9B0-AC4A-926E-239C-FA4598BFE6CB}"/>
                </a:ext>
              </a:extLst>
            </p:cNvPr>
            <p:cNvSpPr/>
            <p:nvPr/>
          </p:nvSpPr>
          <p:spPr>
            <a:xfrm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C939EF-10B1-D649-5B86-966E930B8AD8}"/>
              </a:ext>
            </a:extLst>
          </p:cNvPr>
          <p:cNvGrpSpPr/>
          <p:nvPr/>
        </p:nvGrpSpPr>
        <p:grpSpPr>
          <a:xfrm>
            <a:off x="9220650" y="375158"/>
            <a:ext cx="2343560" cy="1611086"/>
            <a:chOff x="5096066" y="4098761"/>
            <a:chExt cx="2343560" cy="161108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5880F79-C006-55DA-4C78-6925B0A7209E}"/>
                </a:ext>
              </a:extLst>
            </p:cNvPr>
            <p:cNvSpPr/>
            <p:nvPr/>
          </p:nvSpPr>
          <p:spPr>
            <a:xfrm>
              <a:off x="5096066" y="4098761"/>
              <a:ext cx="468712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28BDB0A-F597-0A00-CF3E-AF41A0B91A5E}"/>
                </a:ext>
              </a:extLst>
            </p:cNvPr>
            <p:cNvSpPr/>
            <p:nvPr/>
          </p:nvSpPr>
          <p:spPr>
            <a:xfrm>
              <a:off x="5564778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CBC35CB-5348-7A88-93DB-34D321BD721E}"/>
                </a:ext>
              </a:extLst>
            </p:cNvPr>
            <p:cNvSpPr/>
            <p:nvPr/>
          </p:nvSpPr>
          <p:spPr>
            <a:xfrm>
              <a:off x="6033490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10A22E5-FFEC-2B15-082F-74A4B129B5D6}"/>
                </a:ext>
              </a:extLst>
            </p:cNvPr>
            <p:cNvSpPr/>
            <p:nvPr/>
          </p:nvSpPr>
          <p:spPr>
            <a:xfrm>
              <a:off x="6502202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FD65007-B6F1-36F4-261B-E11B9A93C780}"/>
                </a:ext>
              </a:extLst>
            </p:cNvPr>
            <p:cNvSpPr/>
            <p:nvPr/>
          </p:nvSpPr>
          <p:spPr>
            <a:xfrm>
              <a:off x="6970914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7B119E-410B-4882-47A2-A950D052BD9D}"/>
                  </a:ext>
                </a:extLst>
              </p:cNvPr>
              <p:cNvSpPr txBox="1"/>
              <p:nvPr/>
            </p:nvSpPr>
            <p:spPr>
              <a:xfrm>
                <a:off x="1461002" y="2260396"/>
                <a:ext cx="33823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7B119E-410B-4882-47A2-A950D052B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002" y="2260396"/>
                <a:ext cx="338234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C975E29-FBAF-C1DB-9AE7-864406D0B02A}"/>
              </a:ext>
            </a:extLst>
          </p:cNvPr>
          <p:cNvSpPr txBox="1"/>
          <p:nvPr/>
        </p:nvSpPr>
        <p:spPr>
          <a:xfrm>
            <a:off x="273012" y="3426931"/>
            <a:ext cx="2714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  <a:p>
            <a:pPr algn="ctr"/>
            <a:r>
              <a:rPr lang="en-US" sz="3600" dirty="0"/>
              <a:t>(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nửa</a:t>
            </a:r>
            <a:r>
              <a:rPr lang="en-US" sz="36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279E8E-014F-5F88-8E84-E7FA0374EC29}"/>
                  </a:ext>
                </a:extLst>
              </p:cNvPr>
              <p:cNvSpPr txBox="1"/>
              <p:nvPr/>
            </p:nvSpPr>
            <p:spPr>
              <a:xfrm>
                <a:off x="4354830" y="2260396"/>
                <a:ext cx="33823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279E8E-014F-5F88-8E84-E7FA0374E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830" y="2260396"/>
                <a:ext cx="338234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BDD6A36A-A6CF-D48A-432F-EDBE9FEB497F}"/>
              </a:ext>
            </a:extLst>
          </p:cNvPr>
          <p:cNvSpPr txBox="1"/>
          <p:nvPr/>
        </p:nvSpPr>
        <p:spPr>
          <a:xfrm>
            <a:off x="3166840" y="3444494"/>
            <a:ext cx="271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823836-7E2C-95F5-3BF8-86B5E0B38B40}"/>
                  </a:ext>
                </a:extLst>
              </p:cNvPr>
              <p:cNvSpPr txBox="1"/>
              <p:nvPr/>
            </p:nvSpPr>
            <p:spPr>
              <a:xfrm>
                <a:off x="7216759" y="2260396"/>
                <a:ext cx="33823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823836-7E2C-95F5-3BF8-86B5E0B38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759" y="2260396"/>
                <a:ext cx="338233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3A79029-9F89-E046-CA8A-2DFA3111F634}"/>
              </a:ext>
            </a:extLst>
          </p:cNvPr>
          <p:cNvSpPr txBox="1"/>
          <p:nvPr/>
        </p:nvSpPr>
        <p:spPr>
          <a:xfrm>
            <a:off x="6028769" y="3444494"/>
            <a:ext cx="271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92A45C-6B8C-0B10-80C3-26182F4A47DD}"/>
                  </a:ext>
                </a:extLst>
              </p:cNvPr>
              <p:cNvSpPr txBox="1"/>
              <p:nvPr/>
            </p:nvSpPr>
            <p:spPr>
              <a:xfrm>
                <a:off x="10208567" y="2260396"/>
                <a:ext cx="33823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92A45C-6B8C-0B10-80C3-26182F4A4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567" y="2260396"/>
                <a:ext cx="338233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207211B8-E7D7-684F-BDFC-A74721B15EED}"/>
              </a:ext>
            </a:extLst>
          </p:cNvPr>
          <p:cNvSpPr txBox="1"/>
          <p:nvPr/>
        </p:nvSpPr>
        <p:spPr>
          <a:xfrm>
            <a:off x="8825064" y="3444494"/>
            <a:ext cx="299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13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38F027-3D1E-65F9-90AA-134BFD1EC1A8}"/>
              </a:ext>
            </a:extLst>
          </p:cNvPr>
          <p:cNvGrpSpPr/>
          <p:nvPr/>
        </p:nvGrpSpPr>
        <p:grpSpPr>
          <a:xfrm>
            <a:off x="810378" y="450644"/>
            <a:ext cx="1639482" cy="1611086"/>
            <a:chOff x="1090122" y="445515"/>
            <a:chExt cx="1639482" cy="16110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1BE5AB-EF17-25AA-E28D-F21C71F53A81}"/>
                </a:ext>
              </a:extLst>
            </p:cNvPr>
            <p:cNvSpPr/>
            <p:nvPr/>
          </p:nvSpPr>
          <p:spPr>
            <a:xfrm flipH="1">
              <a:off x="1909863" y="445515"/>
              <a:ext cx="819741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913121-1074-DF25-A242-0EFAC781DAEB}"/>
                </a:ext>
              </a:extLst>
            </p:cNvPr>
            <p:cNvSpPr/>
            <p:nvPr/>
          </p:nvSpPr>
          <p:spPr>
            <a:xfrm>
              <a:off x="1090122" y="445515"/>
              <a:ext cx="819741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8750F7-DF7F-7310-913D-5DAEBA36F1C9}"/>
              </a:ext>
            </a:extLst>
          </p:cNvPr>
          <p:cNvGrpSpPr/>
          <p:nvPr/>
        </p:nvGrpSpPr>
        <p:grpSpPr>
          <a:xfrm>
            <a:off x="3366057" y="445515"/>
            <a:ext cx="2044059" cy="1611086"/>
            <a:chOff x="3197243" y="445515"/>
            <a:chExt cx="2044059" cy="161108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D8335C5-F5DB-CA21-C066-5F714423D6D9}"/>
                </a:ext>
              </a:extLst>
            </p:cNvPr>
            <p:cNvSpPr/>
            <p:nvPr/>
          </p:nvSpPr>
          <p:spPr>
            <a:xfrm>
              <a:off x="3197243" y="445515"/>
              <a:ext cx="2044059" cy="1611086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ight Triangle 50">
              <a:extLst>
                <a:ext uri="{FF2B5EF4-FFF2-40B4-BE49-F238E27FC236}">
                  <a16:creationId xmlns:a16="http://schemas.microsoft.com/office/drawing/2014/main" id="{511EE4AE-2B74-81C7-A388-646FD3D82E3F}"/>
                </a:ext>
              </a:extLst>
            </p:cNvPr>
            <p:cNvSpPr/>
            <p:nvPr/>
          </p:nvSpPr>
          <p:spPr>
            <a:xfrm>
              <a:off x="4215911" y="495614"/>
              <a:ext cx="985066" cy="1521146"/>
            </a:xfrm>
            <a:custGeom>
              <a:avLst/>
              <a:gdLst>
                <a:gd name="connsiteX0" fmla="*/ 0 w 884903"/>
                <a:gd name="connsiteY0" fmla="*/ 1000820 h 1000820"/>
                <a:gd name="connsiteX1" fmla="*/ 0 w 884903"/>
                <a:gd name="connsiteY1" fmla="*/ 0 h 1000820"/>
                <a:gd name="connsiteX2" fmla="*/ 884903 w 884903"/>
                <a:gd name="connsiteY2" fmla="*/ 1000820 h 1000820"/>
                <a:gd name="connsiteX3" fmla="*/ 0 w 884903"/>
                <a:gd name="connsiteY3" fmla="*/ 1000820 h 1000820"/>
                <a:gd name="connsiteX0" fmla="*/ 0 w 997974"/>
                <a:gd name="connsiteY0" fmla="*/ 1000820 h 1590755"/>
                <a:gd name="connsiteX1" fmla="*/ 0 w 997974"/>
                <a:gd name="connsiteY1" fmla="*/ 0 h 1590755"/>
                <a:gd name="connsiteX2" fmla="*/ 997974 w 997974"/>
                <a:gd name="connsiteY2" fmla="*/ 1590755 h 1590755"/>
                <a:gd name="connsiteX3" fmla="*/ 0 w 997974"/>
                <a:gd name="connsiteY3" fmla="*/ 1000820 h 1590755"/>
                <a:gd name="connsiteX0" fmla="*/ 0 w 997974"/>
                <a:gd name="connsiteY0" fmla="*/ 957465 h 1547400"/>
                <a:gd name="connsiteX1" fmla="*/ 7882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57465 h 1547400"/>
                <a:gd name="connsiteX1" fmla="*/ 27589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61407 h 1551342"/>
                <a:gd name="connsiteX1" fmla="*/ 11823 w 997974"/>
                <a:gd name="connsiteY1" fmla="*/ 0 h 1551342"/>
                <a:gd name="connsiteX2" fmla="*/ 997974 w 997974"/>
                <a:gd name="connsiteY2" fmla="*/ 1551342 h 1551342"/>
                <a:gd name="connsiteX3" fmla="*/ 0 w 997974"/>
                <a:gd name="connsiteY3" fmla="*/ 961407 h 1551342"/>
                <a:gd name="connsiteX0" fmla="*/ 0 w 997974"/>
                <a:gd name="connsiteY0" fmla="*/ 945641 h 1535576"/>
                <a:gd name="connsiteX1" fmla="*/ 11823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1700 h 1531635"/>
                <a:gd name="connsiteX1" fmla="*/ 15765 w 997974"/>
                <a:gd name="connsiteY1" fmla="*/ 0 h 1531635"/>
                <a:gd name="connsiteX2" fmla="*/ 997974 w 997974"/>
                <a:gd name="connsiteY2" fmla="*/ 1531635 h 1531635"/>
                <a:gd name="connsiteX3" fmla="*/ 0 w 997974"/>
                <a:gd name="connsiteY3" fmla="*/ 941700 h 1531635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23648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15869"/>
                <a:gd name="connsiteX1" fmla="*/ 23648 w 997974"/>
                <a:gd name="connsiteY1" fmla="*/ 0 h 1515869"/>
                <a:gd name="connsiteX2" fmla="*/ 997974 w 997974"/>
                <a:gd name="connsiteY2" fmla="*/ 1515869 h 1515869"/>
                <a:gd name="connsiteX3" fmla="*/ 0 w 997974"/>
                <a:gd name="connsiteY3" fmla="*/ 945641 h 1515869"/>
                <a:gd name="connsiteX0" fmla="*/ 0 w 982208"/>
                <a:gd name="connsiteY0" fmla="*/ 945641 h 1507986"/>
                <a:gd name="connsiteX1" fmla="*/ 23648 w 982208"/>
                <a:gd name="connsiteY1" fmla="*/ 0 h 1507986"/>
                <a:gd name="connsiteX2" fmla="*/ 982208 w 982208"/>
                <a:gd name="connsiteY2" fmla="*/ 1507986 h 1507986"/>
                <a:gd name="connsiteX3" fmla="*/ 0 w 982208"/>
                <a:gd name="connsiteY3" fmla="*/ 945641 h 1507986"/>
                <a:gd name="connsiteX0" fmla="*/ 0 w 978267"/>
                <a:gd name="connsiteY0" fmla="*/ 945641 h 1496162"/>
                <a:gd name="connsiteX1" fmla="*/ 23648 w 978267"/>
                <a:gd name="connsiteY1" fmla="*/ 0 h 1496162"/>
                <a:gd name="connsiteX2" fmla="*/ 978267 w 978267"/>
                <a:gd name="connsiteY2" fmla="*/ 1496162 h 1496162"/>
                <a:gd name="connsiteX3" fmla="*/ 0 w 978267"/>
                <a:gd name="connsiteY3" fmla="*/ 945641 h 1496162"/>
                <a:gd name="connsiteX0" fmla="*/ 0 w 970384"/>
                <a:gd name="connsiteY0" fmla="*/ 945641 h 1496162"/>
                <a:gd name="connsiteX1" fmla="*/ 23648 w 970384"/>
                <a:gd name="connsiteY1" fmla="*/ 0 h 1496162"/>
                <a:gd name="connsiteX2" fmla="*/ 970384 w 970384"/>
                <a:gd name="connsiteY2" fmla="*/ 1496162 h 1496162"/>
                <a:gd name="connsiteX3" fmla="*/ 0 w 970384"/>
                <a:gd name="connsiteY3" fmla="*/ 945641 h 1496162"/>
                <a:gd name="connsiteX0" fmla="*/ 0 w 970384"/>
                <a:gd name="connsiteY0" fmla="*/ 960881 h 1511402"/>
                <a:gd name="connsiteX1" fmla="*/ 3328 w 970384"/>
                <a:gd name="connsiteY1" fmla="*/ 0 h 1511402"/>
                <a:gd name="connsiteX2" fmla="*/ 970384 w 970384"/>
                <a:gd name="connsiteY2" fmla="*/ 1511402 h 1511402"/>
                <a:gd name="connsiteX3" fmla="*/ 0 w 970384"/>
                <a:gd name="connsiteY3" fmla="*/ 960881 h 1511402"/>
                <a:gd name="connsiteX0" fmla="*/ 0 w 970384"/>
                <a:gd name="connsiteY0" fmla="*/ 965961 h 1516482"/>
                <a:gd name="connsiteX1" fmla="*/ 332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50721 h 1501242"/>
                <a:gd name="connsiteX1" fmla="*/ 23648 w 970384"/>
                <a:gd name="connsiteY1" fmla="*/ 0 h 1501242"/>
                <a:gd name="connsiteX2" fmla="*/ 970384 w 970384"/>
                <a:gd name="connsiteY2" fmla="*/ 1501242 h 1501242"/>
                <a:gd name="connsiteX3" fmla="*/ 0 w 970384"/>
                <a:gd name="connsiteY3" fmla="*/ 950721 h 1501242"/>
                <a:gd name="connsiteX0" fmla="*/ 0 w 965304"/>
                <a:gd name="connsiteY0" fmla="*/ 950721 h 1526642"/>
                <a:gd name="connsiteX1" fmla="*/ 23648 w 965304"/>
                <a:gd name="connsiteY1" fmla="*/ 0 h 1526642"/>
                <a:gd name="connsiteX2" fmla="*/ 965304 w 965304"/>
                <a:gd name="connsiteY2" fmla="*/ 1526642 h 1526642"/>
                <a:gd name="connsiteX3" fmla="*/ 0 w 965304"/>
                <a:gd name="connsiteY3" fmla="*/ 950721 h 1526642"/>
                <a:gd name="connsiteX0" fmla="*/ 0 w 995784"/>
                <a:gd name="connsiteY0" fmla="*/ 950721 h 1516482"/>
                <a:gd name="connsiteX1" fmla="*/ 23648 w 995784"/>
                <a:gd name="connsiteY1" fmla="*/ 0 h 1516482"/>
                <a:gd name="connsiteX2" fmla="*/ 995784 w 995784"/>
                <a:gd name="connsiteY2" fmla="*/ 1516482 h 1516482"/>
                <a:gd name="connsiteX3" fmla="*/ 0 w 995784"/>
                <a:gd name="connsiteY3" fmla="*/ 950721 h 1516482"/>
                <a:gd name="connsiteX0" fmla="*/ 0 w 975464"/>
                <a:gd name="connsiteY0" fmla="*/ 950721 h 1506322"/>
                <a:gd name="connsiteX1" fmla="*/ 23648 w 975464"/>
                <a:gd name="connsiteY1" fmla="*/ 0 h 1506322"/>
                <a:gd name="connsiteX2" fmla="*/ 975464 w 975464"/>
                <a:gd name="connsiteY2" fmla="*/ 1506322 h 1506322"/>
                <a:gd name="connsiteX3" fmla="*/ 0 w 975464"/>
                <a:gd name="connsiteY3" fmla="*/ 950721 h 1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64" h="1506322">
                  <a:moveTo>
                    <a:pt x="0" y="950721"/>
                  </a:moveTo>
                  <a:cubicBezTo>
                    <a:pt x="2627" y="631566"/>
                    <a:pt x="21021" y="319155"/>
                    <a:pt x="23648" y="0"/>
                  </a:cubicBezTo>
                  <a:lnTo>
                    <a:pt x="975464" y="1506322"/>
                  </a:lnTo>
                  <a:lnTo>
                    <a:pt x="0" y="950721"/>
                  </a:lnTo>
                  <a:close/>
                </a:path>
              </a:pathLst>
            </a:custGeom>
            <a:solidFill>
              <a:srgbClr val="FB21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B45A5C-3F5E-6273-4BDF-F7842CB28E7E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>
              <a:off x="4215912" y="445515"/>
              <a:ext cx="3361" cy="1000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A41763C-CA0E-1C76-6E63-949CF6650BE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>
              <a:off x="3197243" y="1446335"/>
              <a:ext cx="1018669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E0BC4A-7CAA-35C5-5142-B4792E05E33A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 flipH="1" flipV="1">
              <a:off x="4215912" y="1446335"/>
              <a:ext cx="1025390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E6A377-3C0D-661B-574C-083CB3EEE0BD}"/>
              </a:ext>
            </a:extLst>
          </p:cNvPr>
          <p:cNvGrpSpPr/>
          <p:nvPr/>
        </p:nvGrpSpPr>
        <p:grpSpPr>
          <a:xfrm>
            <a:off x="6484848" y="445515"/>
            <a:ext cx="1661070" cy="1611086"/>
            <a:chOff x="6117117" y="445515"/>
            <a:chExt cx="1661070" cy="1611086"/>
          </a:xfrm>
        </p:grpSpPr>
        <p:sp>
          <p:nvSpPr>
            <p:cNvPr id="53" name="Partial Circle 52">
              <a:extLst>
                <a:ext uri="{FF2B5EF4-FFF2-40B4-BE49-F238E27FC236}">
                  <a16:creationId xmlns:a16="http://schemas.microsoft.com/office/drawing/2014/main" id="{2C305BB4-3364-3AE9-5986-AE307A6FCC14}"/>
                </a:ext>
              </a:extLst>
            </p:cNvPr>
            <p:cNvSpPr/>
            <p:nvPr/>
          </p:nvSpPr>
          <p:spPr>
            <a:xfrm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Partial Circle 53">
              <a:extLst>
                <a:ext uri="{FF2B5EF4-FFF2-40B4-BE49-F238E27FC236}">
                  <a16:creationId xmlns:a16="http://schemas.microsoft.com/office/drawing/2014/main" id="{9398AC09-62B6-5BF2-3549-748020581E08}"/>
                </a:ext>
              </a:extLst>
            </p:cNvPr>
            <p:cNvSpPr/>
            <p:nvPr/>
          </p:nvSpPr>
          <p:spPr>
            <a:xfrm flipH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Partial Circle 54">
              <a:extLst>
                <a:ext uri="{FF2B5EF4-FFF2-40B4-BE49-F238E27FC236}">
                  <a16:creationId xmlns:a16="http://schemas.microsoft.com/office/drawing/2014/main" id="{CC0948A4-2168-444F-6727-6A8C014B099D}"/>
                </a:ext>
              </a:extLst>
            </p:cNvPr>
            <p:cNvSpPr/>
            <p:nvPr/>
          </p:nvSpPr>
          <p:spPr>
            <a:xfrm flipH="1"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Partial Circle 55">
              <a:extLst>
                <a:ext uri="{FF2B5EF4-FFF2-40B4-BE49-F238E27FC236}">
                  <a16:creationId xmlns:a16="http://schemas.microsoft.com/office/drawing/2014/main" id="{1B35F9B0-AC4A-926E-239C-FA4598BFE6CB}"/>
                </a:ext>
              </a:extLst>
            </p:cNvPr>
            <p:cNvSpPr/>
            <p:nvPr/>
          </p:nvSpPr>
          <p:spPr>
            <a:xfrm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C939EF-10B1-D649-5B86-966E930B8AD8}"/>
              </a:ext>
            </a:extLst>
          </p:cNvPr>
          <p:cNvGrpSpPr/>
          <p:nvPr/>
        </p:nvGrpSpPr>
        <p:grpSpPr>
          <a:xfrm>
            <a:off x="9220650" y="375158"/>
            <a:ext cx="2343560" cy="1611086"/>
            <a:chOff x="5096066" y="4098761"/>
            <a:chExt cx="2343560" cy="161108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5880F79-C006-55DA-4C78-6925B0A7209E}"/>
                </a:ext>
              </a:extLst>
            </p:cNvPr>
            <p:cNvSpPr/>
            <p:nvPr/>
          </p:nvSpPr>
          <p:spPr>
            <a:xfrm>
              <a:off x="5096066" y="4098761"/>
              <a:ext cx="468712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28BDB0A-F597-0A00-CF3E-AF41A0B91A5E}"/>
                </a:ext>
              </a:extLst>
            </p:cNvPr>
            <p:cNvSpPr/>
            <p:nvPr/>
          </p:nvSpPr>
          <p:spPr>
            <a:xfrm>
              <a:off x="5564778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CBC35CB-5348-7A88-93DB-34D321BD721E}"/>
                </a:ext>
              </a:extLst>
            </p:cNvPr>
            <p:cNvSpPr/>
            <p:nvPr/>
          </p:nvSpPr>
          <p:spPr>
            <a:xfrm>
              <a:off x="6033490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10A22E5-FFEC-2B15-082F-74A4B129B5D6}"/>
                </a:ext>
              </a:extLst>
            </p:cNvPr>
            <p:cNvSpPr/>
            <p:nvPr/>
          </p:nvSpPr>
          <p:spPr>
            <a:xfrm>
              <a:off x="6502202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FD65007-B6F1-36F4-261B-E11B9A93C780}"/>
                </a:ext>
              </a:extLst>
            </p:cNvPr>
            <p:cNvSpPr/>
            <p:nvPr/>
          </p:nvSpPr>
          <p:spPr>
            <a:xfrm>
              <a:off x="6970914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7B119E-410B-4882-47A2-A950D052BD9D}"/>
                  </a:ext>
                </a:extLst>
              </p:cNvPr>
              <p:cNvSpPr txBox="1"/>
              <p:nvPr/>
            </p:nvSpPr>
            <p:spPr>
              <a:xfrm>
                <a:off x="1461002" y="2260396"/>
                <a:ext cx="33823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7B119E-410B-4882-47A2-A950D052B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002" y="2260396"/>
                <a:ext cx="338234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279E8E-014F-5F88-8E84-E7FA0374EC29}"/>
                  </a:ext>
                </a:extLst>
              </p:cNvPr>
              <p:cNvSpPr txBox="1"/>
              <p:nvPr/>
            </p:nvSpPr>
            <p:spPr>
              <a:xfrm>
                <a:off x="4354830" y="2260396"/>
                <a:ext cx="33823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279E8E-014F-5F88-8E84-E7FA0374E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830" y="2260396"/>
                <a:ext cx="338234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823836-7E2C-95F5-3BF8-86B5E0B38B40}"/>
                  </a:ext>
                </a:extLst>
              </p:cNvPr>
              <p:cNvSpPr txBox="1"/>
              <p:nvPr/>
            </p:nvSpPr>
            <p:spPr>
              <a:xfrm>
                <a:off x="7216759" y="2260396"/>
                <a:ext cx="33823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823836-7E2C-95F5-3BF8-86B5E0B38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759" y="2260396"/>
                <a:ext cx="338233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92A45C-6B8C-0B10-80C3-26182F4A47DD}"/>
                  </a:ext>
                </a:extLst>
              </p:cNvPr>
              <p:cNvSpPr txBox="1"/>
              <p:nvPr/>
            </p:nvSpPr>
            <p:spPr>
              <a:xfrm>
                <a:off x="10208567" y="2260396"/>
                <a:ext cx="33823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92A45C-6B8C-0B10-80C3-26182F4A4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567" y="2260396"/>
                <a:ext cx="338233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22539978-2F94-9E63-45F6-297CC355EA1E}"/>
              </a:ext>
            </a:extLst>
          </p:cNvPr>
          <p:cNvSpPr txBox="1"/>
          <p:nvPr/>
        </p:nvSpPr>
        <p:spPr>
          <a:xfrm>
            <a:off x="1924892" y="4334439"/>
            <a:ext cx="4940178" cy="124232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6B222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</a:rPr>
              <a:t>.</a:t>
            </a:r>
            <a:endParaRPr lang="en-US" sz="2800" dirty="0">
              <a:effectLst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94D8A030-2AA8-D3F0-D1E7-00ABBEB1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71" y="3120429"/>
            <a:ext cx="1068451" cy="11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F6F70D0-F68C-63ED-D902-73DF94AC6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30" y="3134962"/>
            <a:ext cx="1068451" cy="11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E794AB2-1677-C341-F4E7-F6CC357B371B}"/>
              </a:ext>
            </a:extLst>
          </p:cNvPr>
          <p:cNvSpPr txBox="1"/>
          <p:nvPr/>
        </p:nvSpPr>
        <p:spPr>
          <a:xfrm>
            <a:off x="7713049" y="4331098"/>
            <a:ext cx="4211309" cy="182532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6B222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chữ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nhật</a:t>
            </a:r>
            <a:r>
              <a:rPr lang="en-US" sz="3200" dirty="0">
                <a:solidFill>
                  <a:srgbClr val="000000"/>
                </a:solidFill>
                <a:effectLst/>
              </a:rPr>
              <a:t>.</a:t>
            </a:r>
            <a:endParaRPr lang="en-US" sz="2800" dirty="0">
              <a:effectLst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B4864A8D-7FF6-4DD9-BD7D-0A545D10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97" y="3255493"/>
            <a:ext cx="1068451" cy="11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C6EE9F8-6D05-282A-F3DC-137E692ADE95}"/>
              </a:ext>
            </a:extLst>
          </p:cNvPr>
          <p:cNvSpPr txBox="1"/>
          <p:nvPr/>
        </p:nvSpPr>
        <p:spPr>
          <a:xfrm>
            <a:off x="4657734" y="4502537"/>
            <a:ext cx="5090483" cy="124232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6B222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tư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tròn</a:t>
            </a:r>
            <a:r>
              <a:rPr lang="en-US" sz="3200" dirty="0">
                <a:solidFill>
                  <a:srgbClr val="000000"/>
                </a:solidFill>
                <a:effectLst/>
              </a:rPr>
              <a:t>.</a:t>
            </a:r>
            <a:endParaRPr lang="en-US" sz="2800" dirty="0">
              <a:effectLst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F9DEFE7A-2442-4FE9-6F2B-8C64983A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1" y="3334780"/>
            <a:ext cx="1068451" cy="11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923992A-0E3A-38E2-F5C1-B8C7F8C1AF28}"/>
              </a:ext>
            </a:extLst>
          </p:cNvPr>
          <p:cNvSpPr txBox="1"/>
          <p:nvPr/>
        </p:nvSpPr>
        <p:spPr>
          <a:xfrm>
            <a:off x="317416" y="4625588"/>
            <a:ext cx="5090483" cy="124232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6B222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vuông</a:t>
            </a:r>
            <a:r>
              <a:rPr lang="en-US" sz="3200" dirty="0">
                <a:solidFill>
                  <a:srgbClr val="000000"/>
                </a:solidFill>
                <a:effectLst/>
              </a:rPr>
              <a:t>.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13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  <p:bldP spid="32" grpId="0" animBg="1"/>
          <p:bldP spid="32" grpId="1" animBg="1"/>
          <p:bldP spid="37" grpId="0" animBg="1"/>
          <p:bldP spid="37" grpId="1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  <p:bldP spid="32" grpId="0" animBg="1"/>
          <p:bldP spid="32" grpId="1" animBg="1"/>
          <p:bldP spid="37" grpId="0" animBg="1"/>
          <p:bldP spid="37" grpId="1" animBg="1"/>
          <p:bldP spid="39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38F027-3D1E-65F9-90AA-134BFD1EC1A8}"/>
              </a:ext>
            </a:extLst>
          </p:cNvPr>
          <p:cNvGrpSpPr/>
          <p:nvPr/>
        </p:nvGrpSpPr>
        <p:grpSpPr>
          <a:xfrm>
            <a:off x="810378" y="450644"/>
            <a:ext cx="1639482" cy="1611086"/>
            <a:chOff x="1090122" y="445515"/>
            <a:chExt cx="1639482" cy="16110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1BE5AB-EF17-25AA-E28D-F21C71F53A81}"/>
                </a:ext>
              </a:extLst>
            </p:cNvPr>
            <p:cNvSpPr/>
            <p:nvPr/>
          </p:nvSpPr>
          <p:spPr>
            <a:xfrm flipH="1">
              <a:off x="1909863" y="445515"/>
              <a:ext cx="819741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913121-1074-DF25-A242-0EFAC781DAEB}"/>
                </a:ext>
              </a:extLst>
            </p:cNvPr>
            <p:cNvSpPr/>
            <p:nvPr/>
          </p:nvSpPr>
          <p:spPr>
            <a:xfrm>
              <a:off x="1090122" y="445515"/>
              <a:ext cx="819741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8750F7-DF7F-7310-913D-5DAEBA36F1C9}"/>
              </a:ext>
            </a:extLst>
          </p:cNvPr>
          <p:cNvGrpSpPr/>
          <p:nvPr/>
        </p:nvGrpSpPr>
        <p:grpSpPr>
          <a:xfrm>
            <a:off x="3366057" y="445515"/>
            <a:ext cx="2044059" cy="1611086"/>
            <a:chOff x="3197243" y="445515"/>
            <a:chExt cx="2044059" cy="161108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D8335C5-F5DB-CA21-C066-5F714423D6D9}"/>
                </a:ext>
              </a:extLst>
            </p:cNvPr>
            <p:cNvSpPr/>
            <p:nvPr/>
          </p:nvSpPr>
          <p:spPr>
            <a:xfrm>
              <a:off x="3197243" y="445515"/>
              <a:ext cx="2044059" cy="1611086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ight Triangle 50">
              <a:extLst>
                <a:ext uri="{FF2B5EF4-FFF2-40B4-BE49-F238E27FC236}">
                  <a16:creationId xmlns:a16="http://schemas.microsoft.com/office/drawing/2014/main" id="{511EE4AE-2B74-81C7-A388-646FD3D82E3F}"/>
                </a:ext>
              </a:extLst>
            </p:cNvPr>
            <p:cNvSpPr/>
            <p:nvPr/>
          </p:nvSpPr>
          <p:spPr>
            <a:xfrm>
              <a:off x="4215911" y="495614"/>
              <a:ext cx="985066" cy="1521146"/>
            </a:xfrm>
            <a:custGeom>
              <a:avLst/>
              <a:gdLst>
                <a:gd name="connsiteX0" fmla="*/ 0 w 884903"/>
                <a:gd name="connsiteY0" fmla="*/ 1000820 h 1000820"/>
                <a:gd name="connsiteX1" fmla="*/ 0 w 884903"/>
                <a:gd name="connsiteY1" fmla="*/ 0 h 1000820"/>
                <a:gd name="connsiteX2" fmla="*/ 884903 w 884903"/>
                <a:gd name="connsiteY2" fmla="*/ 1000820 h 1000820"/>
                <a:gd name="connsiteX3" fmla="*/ 0 w 884903"/>
                <a:gd name="connsiteY3" fmla="*/ 1000820 h 1000820"/>
                <a:gd name="connsiteX0" fmla="*/ 0 w 997974"/>
                <a:gd name="connsiteY0" fmla="*/ 1000820 h 1590755"/>
                <a:gd name="connsiteX1" fmla="*/ 0 w 997974"/>
                <a:gd name="connsiteY1" fmla="*/ 0 h 1590755"/>
                <a:gd name="connsiteX2" fmla="*/ 997974 w 997974"/>
                <a:gd name="connsiteY2" fmla="*/ 1590755 h 1590755"/>
                <a:gd name="connsiteX3" fmla="*/ 0 w 997974"/>
                <a:gd name="connsiteY3" fmla="*/ 1000820 h 1590755"/>
                <a:gd name="connsiteX0" fmla="*/ 0 w 997974"/>
                <a:gd name="connsiteY0" fmla="*/ 957465 h 1547400"/>
                <a:gd name="connsiteX1" fmla="*/ 7882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57465 h 1547400"/>
                <a:gd name="connsiteX1" fmla="*/ 27589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61407 h 1551342"/>
                <a:gd name="connsiteX1" fmla="*/ 11823 w 997974"/>
                <a:gd name="connsiteY1" fmla="*/ 0 h 1551342"/>
                <a:gd name="connsiteX2" fmla="*/ 997974 w 997974"/>
                <a:gd name="connsiteY2" fmla="*/ 1551342 h 1551342"/>
                <a:gd name="connsiteX3" fmla="*/ 0 w 997974"/>
                <a:gd name="connsiteY3" fmla="*/ 961407 h 1551342"/>
                <a:gd name="connsiteX0" fmla="*/ 0 w 997974"/>
                <a:gd name="connsiteY0" fmla="*/ 945641 h 1535576"/>
                <a:gd name="connsiteX1" fmla="*/ 11823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1700 h 1531635"/>
                <a:gd name="connsiteX1" fmla="*/ 15765 w 997974"/>
                <a:gd name="connsiteY1" fmla="*/ 0 h 1531635"/>
                <a:gd name="connsiteX2" fmla="*/ 997974 w 997974"/>
                <a:gd name="connsiteY2" fmla="*/ 1531635 h 1531635"/>
                <a:gd name="connsiteX3" fmla="*/ 0 w 997974"/>
                <a:gd name="connsiteY3" fmla="*/ 941700 h 1531635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23648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15869"/>
                <a:gd name="connsiteX1" fmla="*/ 23648 w 997974"/>
                <a:gd name="connsiteY1" fmla="*/ 0 h 1515869"/>
                <a:gd name="connsiteX2" fmla="*/ 997974 w 997974"/>
                <a:gd name="connsiteY2" fmla="*/ 1515869 h 1515869"/>
                <a:gd name="connsiteX3" fmla="*/ 0 w 997974"/>
                <a:gd name="connsiteY3" fmla="*/ 945641 h 1515869"/>
                <a:gd name="connsiteX0" fmla="*/ 0 w 982208"/>
                <a:gd name="connsiteY0" fmla="*/ 945641 h 1507986"/>
                <a:gd name="connsiteX1" fmla="*/ 23648 w 982208"/>
                <a:gd name="connsiteY1" fmla="*/ 0 h 1507986"/>
                <a:gd name="connsiteX2" fmla="*/ 982208 w 982208"/>
                <a:gd name="connsiteY2" fmla="*/ 1507986 h 1507986"/>
                <a:gd name="connsiteX3" fmla="*/ 0 w 982208"/>
                <a:gd name="connsiteY3" fmla="*/ 945641 h 1507986"/>
                <a:gd name="connsiteX0" fmla="*/ 0 w 978267"/>
                <a:gd name="connsiteY0" fmla="*/ 945641 h 1496162"/>
                <a:gd name="connsiteX1" fmla="*/ 23648 w 978267"/>
                <a:gd name="connsiteY1" fmla="*/ 0 h 1496162"/>
                <a:gd name="connsiteX2" fmla="*/ 978267 w 978267"/>
                <a:gd name="connsiteY2" fmla="*/ 1496162 h 1496162"/>
                <a:gd name="connsiteX3" fmla="*/ 0 w 978267"/>
                <a:gd name="connsiteY3" fmla="*/ 945641 h 1496162"/>
                <a:gd name="connsiteX0" fmla="*/ 0 w 970384"/>
                <a:gd name="connsiteY0" fmla="*/ 945641 h 1496162"/>
                <a:gd name="connsiteX1" fmla="*/ 23648 w 970384"/>
                <a:gd name="connsiteY1" fmla="*/ 0 h 1496162"/>
                <a:gd name="connsiteX2" fmla="*/ 970384 w 970384"/>
                <a:gd name="connsiteY2" fmla="*/ 1496162 h 1496162"/>
                <a:gd name="connsiteX3" fmla="*/ 0 w 970384"/>
                <a:gd name="connsiteY3" fmla="*/ 945641 h 1496162"/>
                <a:gd name="connsiteX0" fmla="*/ 0 w 970384"/>
                <a:gd name="connsiteY0" fmla="*/ 960881 h 1511402"/>
                <a:gd name="connsiteX1" fmla="*/ 3328 w 970384"/>
                <a:gd name="connsiteY1" fmla="*/ 0 h 1511402"/>
                <a:gd name="connsiteX2" fmla="*/ 970384 w 970384"/>
                <a:gd name="connsiteY2" fmla="*/ 1511402 h 1511402"/>
                <a:gd name="connsiteX3" fmla="*/ 0 w 970384"/>
                <a:gd name="connsiteY3" fmla="*/ 960881 h 1511402"/>
                <a:gd name="connsiteX0" fmla="*/ 0 w 970384"/>
                <a:gd name="connsiteY0" fmla="*/ 965961 h 1516482"/>
                <a:gd name="connsiteX1" fmla="*/ 332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50721 h 1501242"/>
                <a:gd name="connsiteX1" fmla="*/ 23648 w 970384"/>
                <a:gd name="connsiteY1" fmla="*/ 0 h 1501242"/>
                <a:gd name="connsiteX2" fmla="*/ 970384 w 970384"/>
                <a:gd name="connsiteY2" fmla="*/ 1501242 h 1501242"/>
                <a:gd name="connsiteX3" fmla="*/ 0 w 970384"/>
                <a:gd name="connsiteY3" fmla="*/ 950721 h 1501242"/>
                <a:gd name="connsiteX0" fmla="*/ 0 w 965304"/>
                <a:gd name="connsiteY0" fmla="*/ 950721 h 1526642"/>
                <a:gd name="connsiteX1" fmla="*/ 23648 w 965304"/>
                <a:gd name="connsiteY1" fmla="*/ 0 h 1526642"/>
                <a:gd name="connsiteX2" fmla="*/ 965304 w 965304"/>
                <a:gd name="connsiteY2" fmla="*/ 1526642 h 1526642"/>
                <a:gd name="connsiteX3" fmla="*/ 0 w 965304"/>
                <a:gd name="connsiteY3" fmla="*/ 950721 h 1526642"/>
                <a:gd name="connsiteX0" fmla="*/ 0 w 995784"/>
                <a:gd name="connsiteY0" fmla="*/ 950721 h 1516482"/>
                <a:gd name="connsiteX1" fmla="*/ 23648 w 995784"/>
                <a:gd name="connsiteY1" fmla="*/ 0 h 1516482"/>
                <a:gd name="connsiteX2" fmla="*/ 995784 w 995784"/>
                <a:gd name="connsiteY2" fmla="*/ 1516482 h 1516482"/>
                <a:gd name="connsiteX3" fmla="*/ 0 w 995784"/>
                <a:gd name="connsiteY3" fmla="*/ 950721 h 1516482"/>
                <a:gd name="connsiteX0" fmla="*/ 0 w 975464"/>
                <a:gd name="connsiteY0" fmla="*/ 950721 h 1506322"/>
                <a:gd name="connsiteX1" fmla="*/ 23648 w 975464"/>
                <a:gd name="connsiteY1" fmla="*/ 0 h 1506322"/>
                <a:gd name="connsiteX2" fmla="*/ 975464 w 975464"/>
                <a:gd name="connsiteY2" fmla="*/ 1506322 h 1506322"/>
                <a:gd name="connsiteX3" fmla="*/ 0 w 975464"/>
                <a:gd name="connsiteY3" fmla="*/ 950721 h 1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64" h="1506322">
                  <a:moveTo>
                    <a:pt x="0" y="950721"/>
                  </a:moveTo>
                  <a:cubicBezTo>
                    <a:pt x="2627" y="631566"/>
                    <a:pt x="21021" y="319155"/>
                    <a:pt x="23648" y="0"/>
                  </a:cubicBezTo>
                  <a:lnTo>
                    <a:pt x="975464" y="1506322"/>
                  </a:lnTo>
                  <a:lnTo>
                    <a:pt x="0" y="950721"/>
                  </a:lnTo>
                  <a:close/>
                </a:path>
              </a:pathLst>
            </a:custGeom>
            <a:solidFill>
              <a:srgbClr val="FB21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B45A5C-3F5E-6273-4BDF-F7842CB28E7E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>
              <a:off x="4215912" y="445515"/>
              <a:ext cx="3361" cy="1000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A41763C-CA0E-1C76-6E63-949CF6650BE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>
              <a:off x="3197243" y="1446335"/>
              <a:ext cx="1018669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E0BC4A-7CAA-35C5-5142-B4792E05E33A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 flipH="1" flipV="1">
              <a:off x="4215912" y="1446335"/>
              <a:ext cx="1025390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E6A377-3C0D-661B-574C-083CB3EEE0BD}"/>
              </a:ext>
            </a:extLst>
          </p:cNvPr>
          <p:cNvGrpSpPr/>
          <p:nvPr/>
        </p:nvGrpSpPr>
        <p:grpSpPr>
          <a:xfrm>
            <a:off x="6484848" y="445515"/>
            <a:ext cx="1661070" cy="1611086"/>
            <a:chOff x="6117117" y="445515"/>
            <a:chExt cx="1661070" cy="1611086"/>
          </a:xfrm>
        </p:grpSpPr>
        <p:sp>
          <p:nvSpPr>
            <p:cNvPr id="53" name="Partial Circle 52">
              <a:extLst>
                <a:ext uri="{FF2B5EF4-FFF2-40B4-BE49-F238E27FC236}">
                  <a16:creationId xmlns:a16="http://schemas.microsoft.com/office/drawing/2014/main" id="{2C305BB4-3364-3AE9-5986-AE307A6FCC14}"/>
                </a:ext>
              </a:extLst>
            </p:cNvPr>
            <p:cNvSpPr/>
            <p:nvPr/>
          </p:nvSpPr>
          <p:spPr>
            <a:xfrm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Partial Circle 53">
              <a:extLst>
                <a:ext uri="{FF2B5EF4-FFF2-40B4-BE49-F238E27FC236}">
                  <a16:creationId xmlns:a16="http://schemas.microsoft.com/office/drawing/2014/main" id="{9398AC09-62B6-5BF2-3549-748020581E08}"/>
                </a:ext>
              </a:extLst>
            </p:cNvPr>
            <p:cNvSpPr/>
            <p:nvPr/>
          </p:nvSpPr>
          <p:spPr>
            <a:xfrm flipH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Partial Circle 54">
              <a:extLst>
                <a:ext uri="{FF2B5EF4-FFF2-40B4-BE49-F238E27FC236}">
                  <a16:creationId xmlns:a16="http://schemas.microsoft.com/office/drawing/2014/main" id="{CC0948A4-2168-444F-6727-6A8C014B099D}"/>
                </a:ext>
              </a:extLst>
            </p:cNvPr>
            <p:cNvSpPr/>
            <p:nvPr/>
          </p:nvSpPr>
          <p:spPr>
            <a:xfrm flipH="1"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Partial Circle 55">
              <a:extLst>
                <a:ext uri="{FF2B5EF4-FFF2-40B4-BE49-F238E27FC236}">
                  <a16:creationId xmlns:a16="http://schemas.microsoft.com/office/drawing/2014/main" id="{1B35F9B0-AC4A-926E-239C-FA4598BFE6CB}"/>
                </a:ext>
              </a:extLst>
            </p:cNvPr>
            <p:cNvSpPr/>
            <p:nvPr/>
          </p:nvSpPr>
          <p:spPr>
            <a:xfrm flipV="1">
              <a:off x="6117117" y="445515"/>
              <a:ext cx="1661070" cy="1611086"/>
            </a:xfrm>
            <a:prstGeom prst="pie">
              <a:avLst>
                <a:gd name="adj1" fmla="val 10772822"/>
                <a:gd name="adj2" fmla="val 16200000"/>
              </a:avLst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C939EF-10B1-D649-5B86-966E930B8AD8}"/>
              </a:ext>
            </a:extLst>
          </p:cNvPr>
          <p:cNvGrpSpPr/>
          <p:nvPr/>
        </p:nvGrpSpPr>
        <p:grpSpPr>
          <a:xfrm>
            <a:off x="9220650" y="375158"/>
            <a:ext cx="2343560" cy="1611086"/>
            <a:chOff x="5096066" y="4098761"/>
            <a:chExt cx="2343560" cy="161108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5880F79-C006-55DA-4C78-6925B0A7209E}"/>
                </a:ext>
              </a:extLst>
            </p:cNvPr>
            <p:cNvSpPr/>
            <p:nvPr/>
          </p:nvSpPr>
          <p:spPr>
            <a:xfrm>
              <a:off x="5096066" y="4098761"/>
              <a:ext cx="468712" cy="1611086"/>
            </a:xfrm>
            <a:prstGeom prst="rect">
              <a:avLst/>
            </a:prstGeom>
            <a:solidFill>
              <a:srgbClr val="FB21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28BDB0A-F597-0A00-CF3E-AF41A0B91A5E}"/>
                </a:ext>
              </a:extLst>
            </p:cNvPr>
            <p:cNvSpPr/>
            <p:nvPr/>
          </p:nvSpPr>
          <p:spPr>
            <a:xfrm>
              <a:off x="5564778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CBC35CB-5348-7A88-93DB-34D321BD721E}"/>
                </a:ext>
              </a:extLst>
            </p:cNvPr>
            <p:cNvSpPr/>
            <p:nvPr/>
          </p:nvSpPr>
          <p:spPr>
            <a:xfrm>
              <a:off x="6033490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10A22E5-FFEC-2B15-082F-74A4B129B5D6}"/>
                </a:ext>
              </a:extLst>
            </p:cNvPr>
            <p:cNvSpPr/>
            <p:nvPr/>
          </p:nvSpPr>
          <p:spPr>
            <a:xfrm>
              <a:off x="6502202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FD65007-B6F1-36F4-261B-E11B9A93C780}"/>
                </a:ext>
              </a:extLst>
            </p:cNvPr>
            <p:cNvSpPr/>
            <p:nvPr/>
          </p:nvSpPr>
          <p:spPr>
            <a:xfrm>
              <a:off x="6970914" y="4098761"/>
              <a:ext cx="468712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616700-A330-2D8E-3FEE-7E8C2AA97593}"/>
              </a:ext>
            </a:extLst>
          </p:cNvPr>
          <p:cNvGrpSpPr/>
          <p:nvPr/>
        </p:nvGrpSpPr>
        <p:grpSpPr>
          <a:xfrm>
            <a:off x="869233" y="4608688"/>
            <a:ext cx="9523197" cy="1904201"/>
            <a:chOff x="322551" y="3869219"/>
            <a:chExt cx="9523197" cy="19042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C7A7377-6DC0-6B79-9D60-73711A271F05}"/>
                </a:ext>
              </a:extLst>
            </p:cNvPr>
            <p:cNvGrpSpPr/>
            <p:nvPr/>
          </p:nvGrpSpPr>
          <p:grpSpPr>
            <a:xfrm>
              <a:off x="322551" y="3869219"/>
              <a:ext cx="9523197" cy="1904201"/>
              <a:chOff x="4747547" y="4642612"/>
              <a:chExt cx="9523197" cy="1904201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C2634B59-F517-9945-8361-690CA22E1BBD}"/>
                  </a:ext>
                </a:extLst>
              </p:cNvPr>
              <p:cNvSpPr/>
              <p:nvPr/>
            </p:nvSpPr>
            <p:spPr>
              <a:xfrm>
                <a:off x="5444835" y="5327450"/>
                <a:ext cx="8825909" cy="1219363"/>
              </a:xfrm>
              <a:custGeom>
                <a:avLst/>
                <a:gdLst>
                  <a:gd name="connsiteX0" fmla="*/ 0 w 8825909"/>
                  <a:gd name="connsiteY0" fmla="*/ 203231 h 1219363"/>
                  <a:gd name="connsiteX1" fmla="*/ 203231 w 8825909"/>
                  <a:gd name="connsiteY1" fmla="*/ 0 h 1219363"/>
                  <a:gd name="connsiteX2" fmla="*/ 8622678 w 8825909"/>
                  <a:gd name="connsiteY2" fmla="*/ 0 h 1219363"/>
                  <a:gd name="connsiteX3" fmla="*/ 8825909 w 8825909"/>
                  <a:gd name="connsiteY3" fmla="*/ 203231 h 1219363"/>
                  <a:gd name="connsiteX4" fmla="*/ 8825909 w 8825909"/>
                  <a:gd name="connsiteY4" fmla="*/ 1016132 h 1219363"/>
                  <a:gd name="connsiteX5" fmla="*/ 8622678 w 8825909"/>
                  <a:gd name="connsiteY5" fmla="*/ 1219363 h 1219363"/>
                  <a:gd name="connsiteX6" fmla="*/ 203231 w 8825909"/>
                  <a:gd name="connsiteY6" fmla="*/ 1219363 h 1219363"/>
                  <a:gd name="connsiteX7" fmla="*/ 0 w 8825909"/>
                  <a:gd name="connsiteY7" fmla="*/ 1016132 h 1219363"/>
                  <a:gd name="connsiteX8" fmla="*/ 0 w 8825909"/>
                  <a:gd name="connsiteY8" fmla="*/ 203231 h 121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5909" h="1219363" fill="none" extrusionOk="0">
                    <a:moveTo>
                      <a:pt x="0" y="203231"/>
                    </a:moveTo>
                    <a:cubicBezTo>
                      <a:pt x="-13560" y="85319"/>
                      <a:pt x="96858" y="6679"/>
                      <a:pt x="203231" y="0"/>
                    </a:cubicBezTo>
                    <a:cubicBezTo>
                      <a:pt x="4180046" y="-61902"/>
                      <a:pt x="5082014" y="-101778"/>
                      <a:pt x="8622678" y="0"/>
                    </a:cubicBezTo>
                    <a:cubicBezTo>
                      <a:pt x="8720579" y="-4496"/>
                      <a:pt x="8828109" y="88058"/>
                      <a:pt x="8825909" y="203231"/>
                    </a:cubicBezTo>
                    <a:cubicBezTo>
                      <a:pt x="8856484" y="315123"/>
                      <a:pt x="8884611" y="862650"/>
                      <a:pt x="8825909" y="1016132"/>
                    </a:cubicBezTo>
                    <a:cubicBezTo>
                      <a:pt x="8822135" y="1126525"/>
                      <a:pt x="8733909" y="1214693"/>
                      <a:pt x="8622678" y="1219363"/>
                    </a:cubicBezTo>
                    <a:cubicBezTo>
                      <a:pt x="4880092" y="1076971"/>
                      <a:pt x="1339055" y="1330464"/>
                      <a:pt x="203231" y="1219363"/>
                    </a:cubicBezTo>
                    <a:cubicBezTo>
                      <a:pt x="74858" y="1227434"/>
                      <a:pt x="-2854" y="1141388"/>
                      <a:pt x="0" y="1016132"/>
                    </a:cubicBezTo>
                    <a:cubicBezTo>
                      <a:pt x="-64340" y="656923"/>
                      <a:pt x="2899" y="381179"/>
                      <a:pt x="0" y="203231"/>
                    </a:cubicBezTo>
                    <a:close/>
                  </a:path>
                  <a:path w="8825909" h="1219363" stroke="0" extrusionOk="0">
                    <a:moveTo>
                      <a:pt x="0" y="203231"/>
                    </a:moveTo>
                    <a:cubicBezTo>
                      <a:pt x="-8776" y="79391"/>
                      <a:pt x="83332" y="-12809"/>
                      <a:pt x="203231" y="0"/>
                    </a:cubicBezTo>
                    <a:cubicBezTo>
                      <a:pt x="2288259" y="-164947"/>
                      <a:pt x="6572776" y="-52288"/>
                      <a:pt x="8622678" y="0"/>
                    </a:cubicBezTo>
                    <a:cubicBezTo>
                      <a:pt x="8734598" y="-5028"/>
                      <a:pt x="8808376" y="93797"/>
                      <a:pt x="8825909" y="203231"/>
                    </a:cubicBezTo>
                    <a:cubicBezTo>
                      <a:pt x="8871689" y="494343"/>
                      <a:pt x="8768997" y="871990"/>
                      <a:pt x="8825909" y="1016132"/>
                    </a:cubicBezTo>
                    <a:cubicBezTo>
                      <a:pt x="8837067" y="1142780"/>
                      <a:pt x="8724536" y="1200468"/>
                      <a:pt x="8622678" y="1219363"/>
                    </a:cubicBezTo>
                    <a:cubicBezTo>
                      <a:pt x="4830303" y="1377904"/>
                      <a:pt x="2911307" y="1077527"/>
                      <a:pt x="203231" y="1219363"/>
                    </a:cubicBezTo>
                    <a:cubicBezTo>
                      <a:pt x="90293" y="1231610"/>
                      <a:pt x="2307" y="1127571"/>
                      <a:pt x="0" y="1016132"/>
                    </a:cubicBezTo>
                    <a:cubicBezTo>
                      <a:pt x="-10375" y="663771"/>
                      <a:pt x="56189" y="400971"/>
                      <a:pt x="0" y="203231"/>
                    </a:cubicBezTo>
                    <a:close/>
                  </a:path>
                </a:pathLst>
              </a:custGeom>
              <a:solidFill>
                <a:srgbClr val="CCFFCC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                        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thị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phần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tô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màu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mỗi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Times New Roman" panose="02020603050405020304" pitchFamily="18" charset="0"/>
                  </a:rPr>
                  <a:t>.</a:t>
                </a:r>
                <a:endParaRPr kumimoji="0" lang="en-US" altLang="en-US" sz="4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0E49CC5-5FAA-C40B-C441-26BE7AB02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7547" y="4642612"/>
                <a:ext cx="1219363" cy="121936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D95C85-5983-E07C-BD93-F5C748794F09}"/>
                    </a:ext>
                  </a:extLst>
                </p:cNvPr>
                <p:cNvSpPr txBox="1"/>
                <p:nvPr/>
              </p:nvSpPr>
              <p:spPr>
                <a:xfrm>
                  <a:off x="1727697" y="4701143"/>
                  <a:ext cx="1668855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D95C85-5983-E07C-BD93-F5C748794F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7697" y="4701143"/>
                  <a:ext cx="1668855" cy="9251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8FAFDA1-8514-105A-1AD4-D04D5416B0D2}"/>
                  </a:ext>
                </a:extLst>
              </p:cNvPr>
              <p:cNvSpPr txBox="1"/>
              <p:nvPr/>
            </p:nvSpPr>
            <p:spPr>
              <a:xfrm>
                <a:off x="1461002" y="2260396"/>
                <a:ext cx="33823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8FAFDA1-8514-105A-1AD4-D04D5416B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002" y="2260396"/>
                <a:ext cx="338234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63576C6-775D-4E82-0A6A-6040F83E449D}"/>
              </a:ext>
            </a:extLst>
          </p:cNvPr>
          <p:cNvSpPr txBox="1"/>
          <p:nvPr/>
        </p:nvSpPr>
        <p:spPr>
          <a:xfrm>
            <a:off x="273012" y="3426931"/>
            <a:ext cx="2714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  <a:p>
            <a:pPr algn="ctr"/>
            <a:r>
              <a:rPr lang="en-US" sz="3600" dirty="0"/>
              <a:t>(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nửa</a:t>
            </a:r>
            <a:r>
              <a:rPr lang="en-US" sz="36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AA8854D-6CE4-E4BA-C689-B8A382E61006}"/>
                  </a:ext>
                </a:extLst>
              </p:cNvPr>
              <p:cNvSpPr txBox="1"/>
              <p:nvPr/>
            </p:nvSpPr>
            <p:spPr>
              <a:xfrm>
                <a:off x="4354830" y="2260396"/>
                <a:ext cx="33823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AA8854D-6CE4-E4BA-C689-B8A382E61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830" y="2260396"/>
                <a:ext cx="338234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B47A1D74-343E-81B9-7407-C9999F1A5104}"/>
              </a:ext>
            </a:extLst>
          </p:cNvPr>
          <p:cNvSpPr txBox="1"/>
          <p:nvPr/>
        </p:nvSpPr>
        <p:spPr>
          <a:xfrm>
            <a:off x="3166840" y="3444494"/>
            <a:ext cx="271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1C53AB-5AF9-877B-4937-DBEE5AF5F66D}"/>
                  </a:ext>
                </a:extLst>
              </p:cNvPr>
              <p:cNvSpPr txBox="1"/>
              <p:nvPr/>
            </p:nvSpPr>
            <p:spPr>
              <a:xfrm>
                <a:off x="7216759" y="2260396"/>
                <a:ext cx="33823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1C53AB-5AF9-877B-4937-DBEE5AF5F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759" y="2260396"/>
                <a:ext cx="338233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39D51A7-E2B4-9769-DA42-C8A60A6D8FB1}"/>
              </a:ext>
            </a:extLst>
          </p:cNvPr>
          <p:cNvSpPr txBox="1"/>
          <p:nvPr/>
        </p:nvSpPr>
        <p:spPr>
          <a:xfrm>
            <a:off x="6028769" y="3444494"/>
            <a:ext cx="271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787AF7-3D4D-171B-6850-9B61CF6FC4B3}"/>
                  </a:ext>
                </a:extLst>
              </p:cNvPr>
              <p:cNvSpPr txBox="1"/>
              <p:nvPr/>
            </p:nvSpPr>
            <p:spPr>
              <a:xfrm>
                <a:off x="10208567" y="2260396"/>
                <a:ext cx="33823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787AF7-3D4D-171B-6850-9B61CF6FC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567" y="2260396"/>
                <a:ext cx="338233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6D55210-A858-A6FB-B384-29FBA6C807F0}"/>
              </a:ext>
            </a:extLst>
          </p:cNvPr>
          <p:cNvSpPr txBox="1"/>
          <p:nvPr/>
        </p:nvSpPr>
        <p:spPr>
          <a:xfrm>
            <a:off x="8825064" y="3444494"/>
            <a:ext cx="299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89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8535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0EC49-DBC3-8E90-18B4-B57384CD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318" y="2799184"/>
            <a:ext cx="1887706" cy="3235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62" y="4801784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4" y="4138989"/>
            <a:ext cx="1482733" cy="165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7980" y="5173266"/>
            <a:ext cx="1576508" cy="8609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D28328-B2B9-CDFB-7669-5431F0E902EA}"/>
              </a:ext>
            </a:extLst>
          </p:cNvPr>
          <p:cNvSpPr/>
          <p:nvPr/>
        </p:nvSpPr>
        <p:spPr>
          <a:xfrm>
            <a:off x="464314" y="266586"/>
            <a:ext cx="5778230" cy="2529192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TÌM THÓC CHO GÀ</a:t>
            </a:r>
          </a:p>
        </p:txBody>
      </p:sp>
    </p:spTree>
    <p:extLst>
      <p:ext uri="{BB962C8B-B14F-4D97-AF65-F5344CB8AC3E}">
        <p14:creationId xmlns:p14="http://schemas.microsoft.com/office/powerpoint/2010/main" val="22165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B611AFA-CBDB-B205-1976-A319E7150D77}"/>
              </a:ext>
            </a:extLst>
          </p:cNvPr>
          <p:cNvSpPr txBox="1">
            <a:spLocks/>
          </p:cNvSpPr>
          <p:nvPr/>
        </p:nvSpPr>
        <p:spPr>
          <a:xfrm>
            <a:off x="4532603" y="1008003"/>
            <a:ext cx="7313033" cy="4641577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24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qua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endParaRPr lang="en-US" altLang="zh-CN" sz="3200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ts val="24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. </a:t>
            </a:r>
          </a:p>
          <a:p>
            <a:pPr algn="just">
              <a:lnSpc>
                <a:spcPct val="150000"/>
              </a:lnSpc>
              <a:spcBef>
                <a:spcPts val="24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 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nhóm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đối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tượng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thành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phần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qua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3" name="组合 32">
            <a:extLst>
              <a:ext uri="{FF2B5EF4-FFF2-40B4-BE49-F238E27FC236}">
                <a16:creationId xmlns:a16="http://schemas.microsoft.com/office/drawing/2014/main" id="{06EB1A04-8A00-3CC3-F2EC-DEE8ECF2A252}"/>
              </a:ext>
            </a:extLst>
          </p:cNvPr>
          <p:cNvGrpSpPr/>
          <p:nvPr/>
        </p:nvGrpSpPr>
        <p:grpSpPr>
          <a:xfrm>
            <a:off x="3879367" y="266163"/>
            <a:ext cx="748924" cy="711616"/>
            <a:chOff x="5299735" y="3144141"/>
            <a:chExt cx="1200536" cy="1203731"/>
          </a:xfrm>
        </p:grpSpPr>
        <p:grpSp>
          <p:nvGrpSpPr>
            <p:cNvPr id="32" name="组合 41">
              <a:extLst>
                <a:ext uri="{FF2B5EF4-FFF2-40B4-BE49-F238E27FC236}">
                  <a16:creationId xmlns:a16="http://schemas.microsoft.com/office/drawing/2014/main" id="{672DF4A9-A4E2-8427-6841-01AD6D62BCC2}"/>
                </a:ext>
              </a:extLst>
            </p:cNvPr>
            <p:cNvGrpSpPr/>
            <p:nvPr/>
          </p:nvGrpSpPr>
          <p:grpSpPr>
            <a:xfrm>
              <a:off x="5316827" y="3157936"/>
              <a:ext cx="1183444" cy="1189936"/>
              <a:chOff x="6204695" y="719536"/>
              <a:chExt cx="1605454" cy="1614262"/>
            </a:xfrm>
          </p:grpSpPr>
          <p:sp>
            <p:nvSpPr>
              <p:cNvPr id="35" name="椭圆 42">
                <a:extLst>
                  <a:ext uri="{FF2B5EF4-FFF2-40B4-BE49-F238E27FC236}">
                    <a16:creationId xmlns:a16="http://schemas.microsoft.com/office/drawing/2014/main" id="{811B7CF6-7946-3CD1-CB35-A719F3EBD933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36" name="组合 44">
                <a:extLst>
                  <a:ext uri="{FF2B5EF4-FFF2-40B4-BE49-F238E27FC236}">
                    <a16:creationId xmlns:a16="http://schemas.microsoft.com/office/drawing/2014/main" id="{6D1BFE70-18DA-E643-4183-9501209A08C6}"/>
                  </a:ext>
                </a:extLst>
              </p:cNvPr>
              <p:cNvGrpSpPr/>
              <p:nvPr/>
            </p:nvGrpSpPr>
            <p:grpSpPr>
              <a:xfrm>
                <a:off x="6204695" y="719536"/>
                <a:ext cx="1605454" cy="1614262"/>
                <a:chOff x="9437178" y="1545705"/>
                <a:chExt cx="1605454" cy="1614262"/>
              </a:xfrm>
            </p:grpSpPr>
            <p:sp>
              <p:nvSpPr>
                <p:cNvPr id="37" name="椭圆 46">
                  <a:extLst>
                    <a:ext uri="{FF2B5EF4-FFF2-40B4-BE49-F238E27FC236}">
                      <a16:creationId xmlns:a16="http://schemas.microsoft.com/office/drawing/2014/main" id="{E03D0C00-BFD8-27E4-6AF7-BBEB6BAB67F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47">
                  <a:extLst>
                    <a:ext uri="{FF2B5EF4-FFF2-40B4-BE49-F238E27FC236}">
                      <a16:creationId xmlns:a16="http://schemas.microsoft.com/office/drawing/2014/main" id="{2CE67C04-AF01-8D21-F59F-40439A38CA52}"/>
                    </a:ext>
                  </a:extLst>
                </p:cNvPr>
                <p:cNvSpPr/>
                <p:nvPr/>
              </p:nvSpPr>
              <p:spPr>
                <a:xfrm>
                  <a:off x="9448734" y="1545705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4" name="文本框 57">
              <a:extLst>
                <a:ext uri="{FF2B5EF4-FFF2-40B4-BE49-F238E27FC236}">
                  <a16:creationId xmlns:a16="http://schemas.microsoft.com/office/drawing/2014/main" id="{B4DE6CBD-EB1A-7D56-3D59-4C6C4F0E9CD5}"/>
                </a:ext>
              </a:extLst>
            </p:cNvPr>
            <p:cNvSpPr txBox="1"/>
            <p:nvPr/>
          </p:nvSpPr>
          <p:spPr>
            <a:xfrm>
              <a:off x="5299735" y="3144141"/>
              <a:ext cx="1200535" cy="1093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86AAFEF-D3B7-3EDE-76AD-59CD6EEC2816}"/>
              </a:ext>
            </a:extLst>
          </p:cNvPr>
          <p:cNvSpPr txBox="1"/>
          <p:nvPr/>
        </p:nvSpPr>
        <p:spPr>
          <a:xfrm>
            <a:off x="4783229" y="351697"/>
            <a:ext cx="357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40" name="组合 12">
            <a:extLst>
              <a:ext uri="{FF2B5EF4-FFF2-40B4-BE49-F238E27FC236}">
                <a16:creationId xmlns:a16="http://schemas.microsoft.com/office/drawing/2014/main" id="{4EA636C2-9E35-603A-C45C-EE1C33A324D8}"/>
              </a:ext>
            </a:extLst>
          </p:cNvPr>
          <p:cNvGrpSpPr/>
          <p:nvPr/>
        </p:nvGrpSpPr>
        <p:grpSpPr>
          <a:xfrm rot="20461740">
            <a:off x="3982799" y="1266850"/>
            <a:ext cx="441587" cy="423145"/>
            <a:chOff x="1267237" y="4149067"/>
            <a:chExt cx="1172591" cy="1179462"/>
          </a:xfrm>
        </p:grpSpPr>
        <p:sp>
          <p:nvSpPr>
            <p:cNvPr id="41" name="五角星 2">
              <a:extLst>
                <a:ext uri="{FF2B5EF4-FFF2-40B4-BE49-F238E27FC236}">
                  <a16:creationId xmlns:a16="http://schemas.microsoft.com/office/drawing/2014/main" id="{9F821E7E-E03A-DE5D-14E1-8529F364489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42" name="文本框 14">
              <a:extLst>
                <a:ext uri="{FF2B5EF4-FFF2-40B4-BE49-F238E27FC236}">
                  <a16:creationId xmlns:a16="http://schemas.microsoft.com/office/drawing/2014/main" id="{F2D89D51-83CD-7DF0-62BC-4BE926C6D9F7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6">
            <a:extLst>
              <a:ext uri="{FF2B5EF4-FFF2-40B4-BE49-F238E27FC236}">
                <a16:creationId xmlns:a16="http://schemas.microsoft.com/office/drawing/2014/main" id="{36DE83E0-247A-515D-8DEA-7CBD0A5E3D12}"/>
              </a:ext>
            </a:extLst>
          </p:cNvPr>
          <p:cNvGrpSpPr/>
          <p:nvPr/>
        </p:nvGrpSpPr>
        <p:grpSpPr>
          <a:xfrm>
            <a:off x="566502" y="456564"/>
            <a:ext cx="2781296" cy="2632349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133D04BD-498B-6EED-4A27-91F09D46074A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CA34A2C3-62E4-16CA-EBFC-A4A84A10C1D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CE35587A-F4BB-ACE4-2DE1-524AE60A555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EF4FA92A-0A01-E51E-59D6-E46B08B4D3E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40C48867-E793-1C8E-F250-598F474AD327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2F208126-93C0-5C06-7C72-4161CDAB3BF8}"/>
              </a:ext>
            </a:extLst>
          </p:cNvPr>
          <p:cNvSpPr/>
          <p:nvPr/>
        </p:nvSpPr>
        <p:spPr>
          <a:xfrm rot="5400000">
            <a:off x="1122602" y="383411"/>
            <a:ext cx="1024822" cy="2910799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F786ECC9-9F08-9E30-A3ED-3C9CC042477B}"/>
              </a:ext>
            </a:extLst>
          </p:cNvPr>
          <p:cNvGrpSpPr/>
          <p:nvPr/>
        </p:nvGrpSpPr>
        <p:grpSpPr>
          <a:xfrm flipH="1">
            <a:off x="2389767" y="1693312"/>
            <a:ext cx="1477188" cy="926488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942AFC8C-3AD3-382B-D828-92BC6AC4ECE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AB12C811-8B0E-0FAC-2B67-6049A69B9E71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C3BE11E2-6079-16AA-47FC-AF60E97657DF}"/>
              </a:ext>
            </a:extLst>
          </p:cNvPr>
          <p:cNvGrpSpPr/>
          <p:nvPr/>
        </p:nvGrpSpPr>
        <p:grpSpPr>
          <a:xfrm>
            <a:off x="2675595" y="1506377"/>
            <a:ext cx="465788" cy="468518"/>
            <a:chOff x="1267237" y="4149067"/>
            <a:chExt cx="1172591" cy="1179462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DCFDB9F-0F29-47E6-CF0F-9C4B734DC57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84DE7C20-C907-9DE6-9F07-0E8EEBAAF8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95F6681-1FAD-9124-0FFB-A37B74C2B81C}"/>
              </a:ext>
            </a:extLst>
          </p:cNvPr>
          <p:cNvSpPr txBox="1"/>
          <p:nvPr/>
        </p:nvSpPr>
        <p:spPr>
          <a:xfrm>
            <a:off x="212520" y="1461307"/>
            <a:ext cx="231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57" name="组合 12">
            <a:extLst>
              <a:ext uri="{FF2B5EF4-FFF2-40B4-BE49-F238E27FC236}">
                <a16:creationId xmlns:a16="http://schemas.microsoft.com/office/drawing/2014/main" id="{3E3DBA42-D134-33DA-27AC-BD6796596D33}"/>
              </a:ext>
            </a:extLst>
          </p:cNvPr>
          <p:cNvGrpSpPr/>
          <p:nvPr/>
        </p:nvGrpSpPr>
        <p:grpSpPr>
          <a:xfrm rot="20461740">
            <a:off x="3994797" y="2998206"/>
            <a:ext cx="441587" cy="423145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D615EF81-AEB6-EA61-613E-9AB492E0A3B5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C6C1D045-4EC0-05ED-CD6A-F31FF031913F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组合 12">
            <a:extLst>
              <a:ext uri="{FF2B5EF4-FFF2-40B4-BE49-F238E27FC236}">
                <a16:creationId xmlns:a16="http://schemas.microsoft.com/office/drawing/2014/main" id="{FB5C15E7-AB83-6AE9-E0F3-5889807DBC4F}"/>
              </a:ext>
            </a:extLst>
          </p:cNvPr>
          <p:cNvGrpSpPr/>
          <p:nvPr/>
        </p:nvGrpSpPr>
        <p:grpSpPr>
          <a:xfrm rot="20461740">
            <a:off x="4006794" y="4046805"/>
            <a:ext cx="441587" cy="423145"/>
            <a:chOff x="1267237" y="4149067"/>
            <a:chExt cx="1172591" cy="1179462"/>
          </a:xfrm>
        </p:grpSpPr>
        <p:sp>
          <p:nvSpPr>
            <p:cNvPr id="61" name="五角星 2">
              <a:extLst>
                <a:ext uri="{FF2B5EF4-FFF2-40B4-BE49-F238E27FC236}">
                  <a16:creationId xmlns:a16="http://schemas.microsoft.com/office/drawing/2014/main" id="{6DF1E8E0-D78A-7333-ACA8-49FCB7C86DA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62" name="文本框 14">
              <a:extLst>
                <a:ext uri="{FF2B5EF4-FFF2-40B4-BE49-F238E27FC236}">
                  <a16:creationId xmlns:a16="http://schemas.microsoft.com/office/drawing/2014/main" id="{FDA92D22-25A2-79DE-9693-000BA542035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A02BB1-FCEB-C79A-22CD-AB91B33F6252}"/>
                  </a:ext>
                </a:extLst>
              </p:cNvPr>
              <p:cNvSpPr txBox="1"/>
              <p:nvPr/>
            </p:nvSpPr>
            <p:spPr>
              <a:xfrm>
                <a:off x="7184753" y="1119980"/>
                <a:ext cx="145700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A02BB1-FCEB-C79A-22CD-AB91B33F6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753" y="1119980"/>
                <a:ext cx="1457002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9EB2E9F-1D28-343F-FC67-4774ACCB7D02}"/>
                  </a:ext>
                </a:extLst>
              </p:cNvPr>
              <p:cNvSpPr txBox="1"/>
              <p:nvPr/>
            </p:nvSpPr>
            <p:spPr>
              <a:xfrm>
                <a:off x="5970978" y="2873322"/>
                <a:ext cx="145700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9EB2E9F-1D28-343F-FC67-4774ACCB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978" y="2873322"/>
                <a:ext cx="1457002" cy="80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D83DCF-E285-811D-2C1C-702915B72D3E}"/>
                  </a:ext>
                </a:extLst>
              </p:cNvPr>
              <p:cNvSpPr txBox="1"/>
              <p:nvPr/>
            </p:nvSpPr>
            <p:spPr>
              <a:xfrm>
                <a:off x="7102210" y="3926176"/>
                <a:ext cx="145700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D83DCF-E285-811D-2C1C-702915B72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210" y="3926176"/>
                <a:ext cx="1457002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56" grpId="0"/>
      <p:bldP spid="2" grpId="0"/>
      <p:bldP spid="63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86C5D43-3F47-CF1C-8F4D-15235FFE75E6}"/>
              </a:ext>
            </a:extLst>
          </p:cNvPr>
          <p:cNvSpPr/>
          <p:nvPr/>
        </p:nvSpPr>
        <p:spPr>
          <a:xfrm>
            <a:off x="326920" y="27326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31AEE4-81A9-433E-278B-3445CF8D2234}"/>
              </a:ext>
            </a:extLst>
          </p:cNvPr>
          <p:cNvSpPr txBox="1"/>
          <p:nvPr/>
        </p:nvSpPr>
        <p:spPr>
          <a:xfrm>
            <a:off x="1136816" y="338576"/>
            <a:ext cx="10875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/>
              <a:t>Những</a:t>
            </a:r>
            <a:r>
              <a:rPr lang="en-US" sz="3500" b="1" dirty="0"/>
              <a:t> </a:t>
            </a:r>
            <a:r>
              <a:rPr lang="en-US" sz="3500" b="1" dirty="0" err="1"/>
              <a:t>hình</a:t>
            </a:r>
            <a:r>
              <a:rPr lang="en-US" sz="3500" b="1" dirty="0"/>
              <a:t> </a:t>
            </a:r>
            <a:r>
              <a:rPr lang="en-US" sz="3500" b="1" dirty="0" err="1"/>
              <a:t>nào</a:t>
            </a:r>
            <a:r>
              <a:rPr lang="en-US" sz="3500" b="1" dirty="0"/>
              <a:t> </a:t>
            </a:r>
            <a:r>
              <a:rPr lang="en-US" sz="3500" b="1" dirty="0" err="1"/>
              <a:t>đã</a:t>
            </a:r>
            <a:r>
              <a:rPr lang="en-US" sz="3500" b="1" dirty="0"/>
              <a:t> </a:t>
            </a:r>
            <a:r>
              <a:rPr lang="en-US" sz="3500" b="1" dirty="0" err="1"/>
              <a:t>được</a:t>
            </a:r>
            <a:r>
              <a:rPr lang="en-US" sz="3500" b="1" dirty="0"/>
              <a:t> chia </a:t>
            </a:r>
            <a:r>
              <a:rPr lang="en-US" sz="3500" b="1" dirty="0" err="1"/>
              <a:t>thành</a:t>
            </a:r>
            <a:r>
              <a:rPr lang="en-US" sz="3500" b="1" dirty="0"/>
              <a:t> </a:t>
            </a:r>
            <a:r>
              <a:rPr lang="en-US" sz="3500" b="1" dirty="0" err="1"/>
              <a:t>các</a:t>
            </a:r>
            <a:r>
              <a:rPr lang="en-US" sz="3500" b="1" dirty="0"/>
              <a:t> </a:t>
            </a:r>
            <a:r>
              <a:rPr lang="en-US" sz="3500" b="1" dirty="0" err="1"/>
              <a:t>phần</a:t>
            </a:r>
            <a:r>
              <a:rPr lang="en-US" sz="3500" b="1" dirty="0"/>
              <a:t> </a:t>
            </a:r>
            <a:r>
              <a:rPr lang="en-US" sz="3500" b="1" dirty="0" err="1"/>
              <a:t>bằng</a:t>
            </a:r>
            <a:r>
              <a:rPr lang="en-US" sz="3500" b="1" dirty="0"/>
              <a:t> </a:t>
            </a:r>
            <a:r>
              <a:rPr lang="en-US" sz="3500" b="1" dirty="0" err="1"/>
              <a:t>nhau</a:t>
            </a:r>
            <a:r>
              <a:rPr lang="en-US" sz="3500" b="1" dirty="0"/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BDDF3A-E488-F2FB-53DA-1889C7038217}"/>
              </a:ext>
            </a:extLst>
          </p:cNvPr>
          <p:cNvGrpSpPr/>
          <p:nvPr/>
        </p:nvGrpSpPr>
        <p:grpSpPr>
          <a:xfrm>
            <a:off x="1043119" y="1269457"/>
            <a:ext cx="1690354" cy="1464015"/>
            <a:chOff x="1043119" y="1269457"/>
            <a:chExt cx="1690354" cy="146401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C1C02528-6109-1A78-252E-F84892A5663F}"/>
                </a:ext>
              </a:extLst>
            </p:cNvPr>
            <p:cNvSpPr/>
            <p:nvPr/>
          </p:nvSpPr>
          <p:spPr>
            <a:xfrm>
              <a:off x="1043119" y="1269457"/>
              <a:ext cx="1690354" cy="1464015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602B86B-8E92-C4E1-63E7-3BA45F919F3E}"/>
                </a:ext>
              </a:extLst>
            </p:cNvPr>
            <p:cNvCxnSpPr>
              <a:cxnSpLocks/>
            </p:cNvCxnSpPr>
            <p:nvPr/>
          </p:nvCxnSpPr>
          <p:spPr>
            <a:xfrm>
              <a:off x="1620037" y="1729775"/>
              <a:ext cx="0" cy="1003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91B922-5C8B-16F8-B405-B257BD712CE5}"/>
              </a:ext>
            </a:extLst>
          </p:cNvPr>
          <p:cNvGrpSpPr/>
          <p:nvPr/>
        </p:nvGrpSpPr>
        <p:grpSpPr>
          <a:xfrm>
            <a:off x="4048813" y="1269457"/>
            <a:ext cx="1517716" cy="1466994"/>
            <a:chOff x="4506013" y="1269457"/>
            <a:chExt cx="1517716" cy="146699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DD61E9-FE24-D759-DC5F-79F1D2BA1D12}"/>
                </a:ext>
              </a:extLst>
            </p:cNvPr>
            <p:cNvSpPr/>
            <p:nvPr/>
          </p:nvSpPr>
          <p:spPr>
            <a:xfrm>
              <a:off x="4506013" y="1269457"/>
              <a:ext cx="1517716" cy="146401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4D0775-8E8E-4BA4-6DE4-51E77B21F77B}"/>
                </a:ext>
              </a:extLst>
            </p:cNvPr>
            <p:cNvCxnSpPr/>
            <p:nvPr/>
          </p:nvCxnSpPr>
          <p:spPr>
            <a:xfrm>
              <a:off x="4515439" y="1272436"/>
              <a:ext cx="1498862" cy="14640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4554FB-A355-E709-B7E4-58823F6F4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5439" y="1269457"/>
              <a:ext cx="1498862" cy="14640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8D3259-0D01-73CD-F2D4-C20252D11C65}"/>
              </a:ext>
            </a:extLst>
          </p:cNvPr>
          <p:cNvGrpSpPr/>
          <p:nvPr/>
        </p:nvGrpSpPr>
        <p:grpSpPr>
          <a:xfrm>
            <a:off x="1425518" y="3987528"/>
            <a:ext cx="925551" cy="1464015"/>
            <a:chOff x="1425518" y="3987528"/>
            <a:chExt cx="925551" cy="146401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BF5728-E0E5-7AB9-E2F2-9754159BD26F}"/>
                </a:ext>
              </a:extLst>
            </p:cNvPr>
            <p:cNvSpPr/>
            <p:nvPr/>
          </p:nvSpPr>
          <p:spPr>
            <a:xfrm>
              <a:off x="1434812" y="3987528"/>
              <a:ext cx="906967" cy="146401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40BF2A-8CBA-C635-DE95-5F63CA04FD87}"/>
                </a:ext>
              </a:extLst>
            </p:cNvPr>
            <p:cNvCxnSpPr/>
            <p:nvPr/>
          </p:nvCxnSpPr>
          <p:spPr>
            <a:xfrm>
              <a:off x="1425518" y="4377664"/>
              <a:ext cx="9255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6267B4-248A-4E7D-343F-C1E510550718}"/>
                </a:ext>
              </a:extLst>
            </p:cNvPr>
            <p:cNvCxnSpPr/>
            <p:nvPr/>
          </p:nvCxnSpPr>
          <p:spPr>
            <a:xfrm>
              <a:off x="1425518" y="4818915"/>
              <a:ext cx="9255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9456215-090E-B644-1DFA-7365C7ABAD88}"/>
              </a:ext>
            </a:extLst>
          </p:cNvPr>
          <p:cNvSpPr txBox="1"/>
          <p:nvPr/>
        </p:nvSpPr>
        <p:spPr>
          <a:xfrm>
            <a:off x="1043120" y="2899031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EA4809-10CE-9327-622E-AC8E1A801FB7}"/>
              </a:ext>
            </a:extLst>
          </p:cNvPr>
          <p:cNvSpPr txBox="1"/>
          <p:nvPr/>
        </p:nvSpPr>
        <p:spPr>
          <a:xfrm>
            <a:off x="3962493" y="2899031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0E75E5-4866-A7E3-3FB2-B0D6EC45485B}"/>
              </a:ext>
            </a:extLst>
          </p:cNvPr>
          <p:cNvSpPr txBox="1"/>
          <p:nvPr/>
        </p:nvSpPr>
        <p:spPr>
          <a:xfrm>
            <a:off x="1043116" y="551772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A7EC9B-8682-8737-AB93-0D088F8A59F4}"/>
              </a:ext>
            </a:extLst>
          </p:cNvPr>
          <p:cNvSpPr txBox="1"/>
          <p:nvPr/>
        </p:nvSpPr>
        <p:spPr>
          <a:xfrm>
            <a:off x="4128160" y="551772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C20011E-608C-37C6-F7EC-5DBC9A502ACE}"/>
              </a:ext>
            </a:extLst>
          </p:cNvPr>
          <p:cNvGrpSpPr/>
          <p:nvPr/>
        </p:nvGrpSpPr>
        <p:grpSpPr>
          <a:xfrm>
            <a:off x="7047537" y="1729775"/>
            <a:ext cx="4539530" cy="4772888"/>
            <a:chOff x="8001897" y="2517912"/>
            <a:chExt cx="3807499" cy="40032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4B206ED-6D3C-C4B2-584F-A979BD5C6D2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EC50DC-3103-A3F9-261D-9A676D22A3D4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B8963FD-45BF-0E62-87DE-6A1B5FB4C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0421783-5469-1352-677B-AFC9A6C8C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976A28-4CBA-CFF1-11B9-533C3E443C6B}"/>
              </a:ext>
            </a:extLst>
          </p:cNvPr>
          <p:cNvGrpSpPr/>
          <p:nvPr/>
        </p:nvGrpSpPr>
        <p:grpSpPr>
          <a:xfrm>
            <a:off x="3372075" y="3989945"/>
            <a:ext cx="3202525" cy="1460109"/>
            <a:chOff x="3372075" y="3989945"/>
            <a:chExt cx="3202525" cy="14601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28294EB-7130-56EC-1895-5959A28C21B5}"/>
                </a:ext>
              </a:extLst>
            </p:cNvPr>
            <p:cNvGrpSpPr/>
            <p:nvPr/>
          </p:nvGrpSpPr>
          <p:grpSpPr>
            <a:xfrm>
              <a:off x="3372075" y="3989945"/>
              <a:ext cx="3202525" cy="1460109"/>
              <a:chOff x="4039523" y="3964003"/>
              <a:chExt cx="3853935" cy="1487540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3AC017A-4A95-ACF3-7955-CD403CFDC7A0}"/>
                  </a:ext>
                </a:extLst>
              </p:cNvPr>
              <p:cNvSpPr/>
              <p:nvPr/>
            </p:nvSpPr>
            <p:spPr>
              <a:xfrm>
                <a:off x="4039523" y="3987528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53FCD735-1EC0-DED7-21C0-9B3776071CEF}"/>
                  </a:ext>
                </a:extLst>
              </p:cNvPr>
              <p:cNvSpPr/>
              <p:nvPr/>
            </p:nvSpPr>
            <p:spPr>
              <a:xfrm>
                <a:off x="5324168" y="3987528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23E1544C-3379-1BC6-F645-A1F8EB167143}"/>
                  </a:ext>
                </a:extLst>
              </p:cNvPr>
              <p:cNvSpPr/>
              <p:nvPr/>
            </p:nvSpPr>
            <p:spPr>
              <a:xfrm>
                <a:off x="6608813" y="3987528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EEE0D0E0-CEA1-CC5F-0800-AC6649417BAE}"/>
                  </a:ext>
                </a:extLst>
              </p:cNvPr>
              <p:cNvSpPr/>
              <p:nvPr/>
            </p:nvSpPr>
            <p:spPr>
              <a:xfrm flipV="1">
                <a:off x="4681845" y="3964003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0220E772-67C7-970E-8095-10F26BF51EC5}"/>
                  </a:ext>
                </a:extLst>
              </p:cNvPr>
              <p:cNvSpPr/>
              <p:nvPr/>
            </p:nvSpPr>
            <p:spPr>
              <a:xfrm flipV="1">
                <a:off x="5966490" y="3964003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E567801-EB73-AC22-1436-5F5DEA2E730F}"/>
                </a:ext>
              </a:extLst>
            </p:cNvPr>
            <p:cNvCxnSpPr>
              <a:cxnSpLocks/>
              <a:stCxn id="41" idx="2"/>
              <a:endCxn id="42" idx="4"/>
            </p:cNvCxnSpPr>
            <p:nvPr/>
          </p:nvCxnSpPr>
          <p:spPr>
            <a:xfrm>
              <a:off x="3905829" y="3989945"/>
              <a:ext cx="21350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55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-2.70833E-6 -3.7037E-7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6" grpId="1"/>
      <p:bldP spid="30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86C5D43-3F47-CF1C-8F4D-15235FFE75E6}"/>
              </a:ext>
            </a:extLst>
          </p:cNvPr>
          <p:cNvSpPr/>
          <p:nvPr/>
        </p:nvSpPr>
        <p:spPr>
          <a:xfrm>
            <a:off x="326920" y="27326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31AEE4-81A9-433E-278B-3445CF8D2234}"/>
              </a:ext>
            </a:extLst>
          </p:cNvPr>
          <p:cNvSpPr txBox="1"/>
          <p:nvPr/>
        </p:nvSpPr>
        <p:spPr>
          <a:xfrm>
            <a:off x="1136816" y="338576"/>
            <a:ext cx="10875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/>
              <a:t>Những</a:t>
            </a:r>
            <a:r>
              <a:rPr lang="en-US" sz="3500" b="1" dirty="0"/>
              <a:t> </a:t>
            </a:r>
            <a:r>
              <a:rPr lang="en-US" sz="3500" b="1" dirty="0" err="1"/>
              <a:t>hình</a:t>
            </a:r>
            <a:r>
              <a:rPr lang="en-US" sz="3500" b="1" dirty="0"/>
              <a:t> </a:t>
            </a:r>
            <a:r>
              <a:rPr lang="en-US" sz="3500" b="1" dirty="0" err="1"/>
              <a:t>nào</a:t>
            </a:r>
            <a:r>
              <a:rPr lang="en-US" sz="3500" b="1" dirty="0"/>
              <a:t> </a:t>
            </a:r>
            <a:r>
              <a:rPr lang="en-US" sz="3500" b="1" dirty="0" err="1"/>
              <a:t>đã</a:t>
            </a:r>
            <a:r>
              <a:rPr lang="en-US" sz="3500" b="1" dirty="0"/>
              <a:t> </a:t>
            </a:r>
            <a:r>
              <a:rPr lang="en-US" sz="3500" b="1" dirty="0" err="1"/>
              <a:t>được</a:t>
            </a:r>
            <a:r>
              <a:rPr lang="en-US" sz="3500" b="1" dirty="0"/>
              <a:t> chia </a:t>
            </a:r>
            <a:r>
              <a:rPr lang="en-US" sz="3500" b="1" dirty="0" err="1"/>
              <a:t>thành</a:t>
            </a:r>
            <a:r>
              <a:rPr lang="en-US" sz="3500" b="1" dirty="0"/>
              <a:t> </a:t>
            </a:r>
            <a:r>
              <a:rPr lang="en-US" sz="3500" b="1" dirty="0" err="1"/>
              <a:t>các</a:t>
            </a:r>
            <a:r>
              <a:rPr lang="en-US" sz="3500" b="1" dirty="0"/>
              <a:t> </a:t>
            </a:r>
            <a:r>
              <a:rPr lang="en-US" sz="3500" b="1" dirty="0" err="1"/>
              <a:t>phần</a:t>
            </a:r>
            <a:r>
              <a:rPr lang="en-US" sz="3500" b="1" dirty="0"/>
              <a:t> </a:t>
            </a:r>
            <a:r>
              <a:rPr lang="en-US" sz="3500" b="1" dirty="0" err="1"/>
              <a:t>bằng</a:t>
            </a:r>
            <a:r>
              <a:rPr lang="en-US" sz="3500" b="1" dirty="0"/>
              <a:t> </a:t>
            </a:r>
            <a:r>
              <a:rPr lang="en-US" sz="3500" b="1" dirty="0" err="1"/>
              <a:t>nhau</a:t>
            </a:r>
            <a:r>
              <a:rPr lang="en-US" sz="3500" b="1" dirty="0"/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91B922-5C8B-16F8-B405-B257BD712CE5}"/>
              </a:ext>
            </a:extLst>
          </p:cNvPr>
          <p:cNvGrpSpPr/>
          <p:nvPr/>
        </p:nvGrpSpPr>
        <p:grpSpPr>
          <a:xfrm>
            <a:off x="1162943" y="1430176"/>
            <a:ext cx="1517716" cy="1466994"/>
            <a:chOff x="4506013" y="1269457"/>
            <a:chExt cx="1517716" cy="146699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DD61E9-FE24-D759-DC5F-79F1D2BA1D12}"/>
                </a:ext>
              </a:extLst>
            </p:cNvPr>
            <p:cNvSpPr/>
            <p:nvPr/>
          </p:nvSpPr>
          <p:spPr>
            <a:xfrm>
              <a:off x="4506013" y="1269457"/>
              <a:ext cx="1517716" cy="146401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4D0775-8E8E-4BA4-6DE4-51E77B21F77B}"/>
                </a:ext>
              </a:extLst>
            </p:cNvPr>
            <p:cNvCxnSpPr/>
            <p:nvPr/>
          </p:nvCxnSpPr>
          <p:spPr>
            <a:xfrm>
              <a:off x="4515439" y="1272436"/>
              <a:ext cx="1498862" cy="14640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4554FB-A355-E709-B7E4-58823F6F4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5439" y="1269457"/>
              <a:ext cx="1498862" cy="14640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CEA4809-10CE-9327-622E-AC8E1A801FB7}"/>
              </a:ext>
            </a:extLst>
          </p:cNvPr>
          <p:cNvSpPr txBox="1"/>
          <p:nvPr/>
        </p:nvSpPr>
        <p:spPr>
          <a:xfrm>
            <a:off x="1076623" y="3059750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A7EC9B-8682-8737-AB93-0D088F8A59F4}"/>
              </a:ext>
            </a:extLst>
          </p:cNvPr>
          <p:cNvSpPr txBox="1"/>
          <p:nvPr/>
        </p:nvSpPr>
        <p:spPr>
          <a:xfrm>
            <a:off x="1242290" y="5678441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976A28-4CBA-CFF1-11B9-533C3E443C6B}"/>
              </a:ext>
            </a:extLst>
          </p:cNvPr>
          <p:cNvGrpSpPr/>
          <p:nvPr/>
        </p:nvGrpSpPr>
        <p:grpSpPr>
          <a:xfrm>
            <a:off x="486205" y="4150664"/>
            <a:ext cx="3202525" cy="1460109"/>
            <a:chOff x="3372075" y="3989945"/>
            <a:chExt cx="3202525" cy="14601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28294EB-7130-56EC-1895-5959A28C21B5}"/>
                </a:ext>
              </a:extLst>
            </p:cNvPr>
            <p:cNvGrpSpPr/>
            <p:nvPr/>
          </p:nvGrpSpPr>
          <p:grpSpPr>
            <a:xfrm>
              <a:off x="3372075" y="3989945"/>
              <a:ext cx="3202525" cy="1460109"/>
              <a:chOff x="4039523" y="3964003"/>
              <a:chExt cx="3853935" cy="1487540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3AC017A-4A95-ACF3-7955-CD403CFDC7A0}"/>
                  </a:ext>
                </a:extLst>
              </p:cNvPr>
              <p:cNvSpPr/>
              <p:nvPr/>
            </p:nvSpPr>
            <p:spPr>
              <a:xfrm>
                <a:off x="4039523" y="3987528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53FCD735-1EC0-DED7-21C0-9B3776071CEF}"/>
                  </a:ext>
                </a:extLst>
              </p:cNvPr>
              <p:cNvSpPr/>
              <p:nvPr/>
            </p:nvSpPr>
            <p:spPr>
              <a:xfrm>
                <a:off x="5324168" y="3987528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23E1544C-3379-1BC6-F645-A1F8EB167143}"/>
                  </a:ext>
                </a:extLst>
              </p:cNvPr>
              <p:cNvSpPr/>
              <p:nvPr/>
            </p:nvSpPr>
            <p:spPr>
              <a:xfrm>
                <a:off x="6608813" y="3987528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EEE0D0E0-CEA1-CC5F-0800-AC6649417BAE}"/>
                  </a:ext>
                </a:extLst>
              </p:cNvPr>
              <p:cNvSpPr/>
              <p:nvPr/>
            </p:nvSpPr>
            <p:spPr>
              <a:xfrm flipV="1">
                <a:off x="4681845" y="3964003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0220E772-67C7-970E-8095-10F26BF51EC5}"/>
                  </a:ext>
                </a:extLst>
              </p:cNvPr>
              <p:cNvSpPr/>
              <p:nvPr/>
            </p:nvSpPr>
            <p:spPr>
              <a:xfrm flipV="1">
                <a:off x="5966490" y="3964003"/>
                <a:ext cx="1284645" cy="1464015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E567801-EB73-AC22-1436-5F5DEA2E730F}"/>
                </a:ext>
              </a:extLst>
            </p:cNvPr>
            <p:cNvCxnSpPr>
              <a:cxnSpLocks/>
              <a:stCxn id="41" idx="2"/>
              <a:endCxn id="42" idx="4"/>
            </p:cNvCxnSpPr>
            <p:nvPr/>
          </p:nvCxnSpPr>
          <p:spPr>
            <a:xfrm>
              <a:off x="3905829" y="3989945"/>
              <a:ext cx="21350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23D827-6DF8-D14B-06CD-0B6D719A2ED7}"/>
              </a:ext>
            </a:extLst>
          </p:cNvPr>
          <p:cNvSpPr txBox="1"/>
          <p:nvPr/>
        </p:nvSpPr>
        <p:spPr>
          <a:xfrm>
            <a:off x="3524864" y="1707751"/>
            <a:ext cx="7167716" cy="9088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28575">
            <a:solidFill>
              <a:srgbClr val="6B222D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r>
              <a:rPr lang="en-US" sz="3600" dirty="0"/>
              <a:t> chia </a:t>
            </a:r>
            <a:r>
              <a:rPr lang="en-US" sz="3600" dirty="0" err="1"/>
              <a:t>thành</a:t>
            </a:r>
            <a:r>
              <a:rPr lang="en-US" sz="3600" dirty="0"/>
              <a:t> 4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0F0AA7-380F-75C5-0B32-7A7B1E976780}"/>
              </a:ext>
            </a:extLst>
          </p:cNvPr>
          <p:cNvSpPr txBox="1"/>
          <p:nvPr/>
        </p:nvSpPr>
        <p:spPr>
          <a:xfrm>
            <a:off x="4266699" y="4414741"/>
            <a:ext cx="7167716" cy="9088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28575">
            <a:solidFill>
              <a:srgbClr val="6B222D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r>
              <a:rPr lang="en-US" sz="3600" dirty="0"/>
              <a:t> chia </a:t>
            </a:r>
            <a:r>
              <a:rPr lang="en-US" sz="3600" dirty="0" err="1"/>
              <a:t>thành</a:t>
            </a:r>
            <a:r>
              <a:rPr lang="en-US" sz="3600" dirty="0"/>
              <a:t> 5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8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0EC49-DBC3-8E90-18B4-B57384CDA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155" y="2454868"/>
            <a:ext cx="1887706" cy="3235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4" y="4464107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" y="4110896"/>
            <a:ext cx="1482733" cy="165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4402" y="5219481"/>
            <a:ext cx="1576508" cy="860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B0EE7-6005-9B82-BE1A-272B56507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68048" y="4124917"/>
            <a:ext cx="1505357" cy="1836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CFA712-3256-39F1-0EF6-A1F44380A6DE}"/>
              </a:ext>
            </a:extLst>
          </p:cNvPr>
          <p:cNvGrpSpPr/>
          <p:nvPr/>
        </p:nvGrpSpPr>
        <p:grpSpPr>
          <a:xfrm>
            <a:off x="6401142" y="4358625"/>
            <a:ext cx="1887707" cy="1721711"/>
            <a:chOff x="8893064" y="4284695"/>
            <a:chExt cx="2588607" cy="236097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2" name="Graphic 347">
              <a:extLst>
                <a:ext uri="{FF2B5EF4-FFF2-40B4-BE49-F238E27FC236}">
                  <a16:creationId xmlns:a16="http://schemas.microsoft.com/office/drawing/2014/main" id="{99D02536-77C8-FA46-C835-360C909D1796}"/>
                </a:ext>
              </a:extLst>
            </p:cNvPr>
            <p:cNvGrpSpPr/>
            <p:nvPr/>
          </p:nvGrpSpPr>
          <p:grpSpPr>
            <a:xfrm>
              <a:off x="8893064" y="4284695"/>
              <a:ext cx="2588607" cy="2293730"/>
              <a:chOff x="8893064" y="4284695"/>
              <a:chExt cx="2588607" cy="2293730"/>
            </a:xfrm>
          </p:grpSpPr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CC731D96-BA4F-E949-653E-9DD87FDFB253}"/>
                  </a:ext>
                </a:extLst>
              </p:cNvPr>
              <p:cNvSpPr/>
              <p:nvPr/>
            </p:nvSpPr>
            <p:spPr>
              <a:xfrm>
                <a:off x="9045256" y="4568105"/>
                <a:ext cx="1717829" cy="994765"/>
              </a:xfrm>
              <a:custGeom>
                <a:avLst/>
                <a:gdLst>
                  <a:gd name="connsiteX0" fmla="*/ 10293 w 1717829"/>
                  <a:gd name="connsiteY0" fmla="*/ 779541 h 994765"/>
                  <a:gd name="connsiteX1" fmla="*/ 42718 w 1717829"/>
                  <a:gd name="connsiteY1" fmla="*/ 558899 h 994765"/>
                  <a:gd name="connsiteX2" fmla="*/ 70684 w 1717829"/>
                  <a:gd name="connsiteY2" fmla="*/ 425351 h 994765"/>
                  <a:gd name="connsiteX3" fmla="*/ 65775 w 1717829"/>
                  <a:gd name="connsiteY3" fmla="*/ 345416 h 994765"/>
                  <a:gd name="connsiteX4" fmla="*/ 64109 w 1717829"/>
                  <a:gd name="connsiteY4" fmla="*/ 198411 h 994765"/>
                  <a:gd name="connsiteX5" fmla="*/ 157736 w 1717829"/>
                  <a:gd name="connsiteY5" fmla="*/ 0 h 994765"/>
                  <a:gd name="connsiteX6" fmla="*/ 156701 w 1717829"/>
                  <a:gd name="connsiteY6" fmla="*/ 90701 h 994765"/>
                  <a:gd name="connsiteX7" fmla="*/ 109594 w 1717829"/>
                  <a:gd name="connsiteY7" fmla="*/ 136347 h 994765"/>
                  <a:gd name="connsiteX8" fmla="*/ 136255 w 1717829"/>
                  <a:gd name="connsiteY8" fmla="*/ 188022 h 994765"/>
                  <a:gd name="connsiteX9" fmla="*/ 126617 w 1717829"/>
                  <a:gd name="connsiteY9" fmla="*/ 232538 h 994765"/>
                  <a:gd name="connsiteX10" fmla="*/ 182100 w 1717829"/>
                  <a:gd name="connsiteY10" fmla="*/ 410602 h 994765"/>
                  <a:gd name="connsiteX11" fmla="*/ 316034 w 1717829"/>
                  <a:gd name="connsiteY11" fmla="*/ 503563 h 994765"/>
                  <a:gd name="connsiteX12" fmla="*/ 429566 w 1717829"/>
                  <a:gd name="connsiteY12" fmla="*/ 546411 h 994765"/>
                  <a:gd name="connsiteX13" fmla="*/ 684373 w 1717829"/>
                  <a:gd name="connsiteY13" fmla="*/ 605299 h 994765"/>
                  <a:gd name="connsiteX14" fmla="*/ 818756 w 1717829"/>
                  <a:gd name="connsiteY14" fmla="*/ 607506 h 994765"/>
                  <a:gd name="connsiteX15" fmla="*/ 952104 w 1717829"/>
                  <a:gd name="connsiteY15" fmla="*/ 592972 h 994765"/>
                  <a:gd name="connsiteX16" fmla="*/ 815244 w 1717829"/>
                  <a:gd name="connsiteY16" fmla="*/ 605353 h 994765"/>
                  <a:gd name="connsiteX17" fmla="*/ 514592 w 1717829"/>
                  <a:gd name="connsiteY17" fmla="*/ 561590 h 994765"/>
                  <a:gd name="connsiteX18" fmla="*/ 394799 w 1717829"/>
                  <a:gd name="connsiteY18" fmla="*/ 540867 h 994765"/>
                  <a:gd name="connsiteX19" fmla="*/ 362780 w 1717829"/>
                  <a:gd name="connsiteY19" fmla="*/ 528863 h 994765"/>
                  <a:gd name="connsiteX20" fmla="*/ 384261 w 1717829"/>
                  <a:gd name="connsiteY20" fmla="*/ 453126 h 994765"/>
                  <a:gd name="connsiteX21" fmla="*/ 475772 w 1717829"/>
                  <a:gd name="connsiteY21" fmla="*/ 494251 h 994765"/>
                  <a:gd name="connsiteX22" fmla="*/ 554943 w 1717829"/>
                  <a:gd name="connsiteY22" fmla="*/ 515029 h 994765"/>
                  <a:gd name="connsiteX23" fmla="*/ 670322 w 1717829"/>
                  <a:gd name="connsiteY23" fmla="*/ 528217 h 994765"/>
                  <a:gd name="connsiteX24" fmla="*/ 804525 w 1717829"/>
                  <a:gd name="connsiteY24" fmla="*/ 537852 h 994765"/>
                  <a:gd name="connsiteX25" fmla="*/ 1070141 w 1717829"/>
                  <a:gd name="connsiteY25" fmla="*/ 516751 h 994765"/>
                  <a:gd name="connsiteX26" fmla="*/ 1136927 w 1717829"/>
                  <a:gd name="connsiteY26" fmla="*/ 519120 h 994765"/>
                  <a:gd name="connsiteX27" fmla="*/ 1242308 w 1717829"/>
                  <a:gd name="connsiteY27" fmla="*/ 457110 h 994765"/>
                  <a:gd name="connsiteX28" fmla="*/ 1304771 w 1717829"/>
                  <a:gd name="connsiteY28" fmla="*/ 427666 h 994765"/>
                  <a:gd name="connsiteX29" fmla="*/ 1432220 w 1717829"/>
                  <a:gd name="connsiteY29" fmla="*/ 366786 h 994765"/>
                  <a:gd name="connsiteX30" fmla="*/ 1620195 w 1717829"/>
                  <a:gd name="connsiteY30" fmla="*/ 222795 h 994765"/>
                  <a:gd name="connsiteX31" fmla="*/ 1640506 w 1717829"/>
                  <a:gd name="connsiteY31" fmla="*/ 214829 h 994765"/>
                  <a:gd name="connsiteX32" fmla="*/ 1660816 w 1717829"/>
                  <a:gd name="connsiteY32" fmla="*/ 229416 h 994765"/>
                  <a:gd name="connsiteX33" fmla="*/ 1644829 w 1717829"/>
                  <a:gd name="connsiteY33" fmla="*/ 218058 h 994765"/>
                  <a:gd name="connsiteX34" fmla="*/ 1677209 w 1717829"/>
                  <a:gd name="connsiteY34" fmla="*/ 143237 h 994765"/>
                  <a:gd name="connsiteX35" fmla="*/ 1688603 w 1717829"/>
                  <a:gd name="connsiteY35" fmla="*/ 144690 h 994765"/>
                  <a:gd name="connsiteX36" fmla="*/ 1716479 w 1717829"/>
                  <a:gd name="connsiteY36" fmla="*/ 216067 h 994765"/>
                  <a:gd name="connsiteX37" fmla="*/ 1628211 w 1717829"/>
                  <a:gd name="connsiteY37" fmla="*/ 398598 h 994765"/>
                  <a:gd name="connsiteX38" fmla="*/ 1533053 w 1717829"/>
                  <a:gd name="connsiteY38" fmla="*/ 449089 h 994765"/>
                  <a:gd name="connsiteX39" fmla="*/ 1531566 w 1717829"/>
                  <a:gd name="connsiteY39" fmla="*/ 496943 h 994765"/>
                  <a:gd name="connsiteX40" fmla="*/ 1536520 w 1717829"/>
                  <a:gd name="connsiteY40" fmla="*/ 660204 h 994765"/>
                  <a:gd name="connsiteX41" fmla="*/ 1471130 w 1717829"/>
                  <a:gd name="connsiteY41" fmla="*/ 699498 h 994765"/>
                  <a:gd name="connsiteX42" fmla="*/ 1412269 w 1717829"/>
                  <a:gd name="connsiteY42" fmla="*/ 731096 h 994765"/>
                  <a:gd name="connsiteX43" fmla="*/ 1564262 w 1717829"/>
                  <a:gd name="connsiteY43" fmla="*/ 735833 h 994765"/>
                  <a:gd name="connsiteX44" fmla="*/ 1634156 w 1717829"/>
                  <a:gd name="connsiteY44" fmla="*/ 812699 h 994765"/>
                  <a:gd name="connsiteX45" fmla="*/ 1574935 w 1717829"/>
                  <a:gd name="connsiteY45" fmla="*/ 868089 h 994765"/>
                  <a:gd name="connsiteX46" fmla="*/ 1427536 w 1717829"/>
                  <a:gd name="connsiteY46" fmla="*/ 925631 h 994765"/>
                  <a:gd name="connsiteX47" fmla="*/ 1308554 w 1717829"/>
                  <a:gd name="connsiteY47" fmla="*/ 946355 h 994765"/>
                  <a:gd name="connsiteX48" fmla="*/ 1258971 w 1717829"/>
                  <a:gd name="connsiteY48" fmla="*/ 948508 h 994765"/>
                  <a:gd name="connsiteX49" fmla="*/ 1247712 w 1717829"/>
                  <a:gd name="connsiteY49" fmla="*/ 952760 h 994765"/>
                  <a:gd name="connsiteX50" fmla="*/ 1213036 w 1717829"/>
                  <a:gd name="connsiteY50" fmla="*/ 942156 h 994765"/>
                  <a:gd name="connsiteX51" fmla="*/ 1112698 w 1717829"/>
                  <a:gd name="connsiteY51" fmla="*/ 901677 h 994765"/>
                  <a:gd name="connsiteX52" fmla="*/ 1166605 w 1717829"/>
                  <a:gd name="connsiteY52" fmla="*/ 930206 h 994765"/>
                  <a:gd name="connsiteX53" fmla="*/ 1178314 w 1717829"/>
                  <a:gd name="connsiteY53" fmla="*/ 968371 h 994765"/>
                  <a:gd name="connsiteX54" fmla="*/ 1136882 w 1717829"/>
                  <a:gd name="connsiteY54" fmla="*/ 981343 h 994765"/>
                  <a:gd name="connsiteX55" fmla="*/ 619703 w 1717829"/>
                  <a:gd name="connsiteY55" fmla="*/ 990978 h 994765"/>
                  <a:gd name="connsiteX56" fmla="*/ 158412 w 1717829"/>
                  <a:gd name="connsiteY56" fmla="*/ 898125 h 994765"/>
                  <a:gd name="connsiteX57" fmla="*/ 27856 w 1717829"/>
                  <a:gd name="connsiteY57" fmla="*/ 808232 h 994765"/>
                  <a:gd name="connsiteX58" fmla="*/ 10293 w 1717829"/>
                  <a:gd name="connsiteY58" fmla="*/ 779541 h 99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7829" h="994765">
                    <a:moveTo>
                      <a:pt x="10293" y="779541"/>
                    </a:moveTo>
                    <a:cubicBezTo>
                      <a:pt x="-12180" y="699014"/>
                      <a:pt x="3718" y="626938"/>
                      <a:pt x="42718" y="558899"/>
                    </a:cubicBezTo>
                    <a:cubicBezTo>
                      <a:pt x="65550" y="519066"/>
                      <a:pt x="72125" y="473097"/>
                      <a:pt x="70684" y="425351"/>
                    </a:cubicBezTo>
                    <a:cubicBezTo>
                      <a:pt x="78340" y="397899"/>
                      <a:pt x="68748" y="371846"/>
                      <a:pt x="65775" y="345416"/>
                    </a:cubicBezTo>
                    <a:cubicBezTo>
                      <a:pt x="60281" y="296432"/>
                      <a:pt x="61362" y="247449"/>
                      <a:pt x="64109" y="198411"/>
                    </a:cubicBezTo>
                    <a:cubicBezTo>
                      <a:pt x="78655" y="121060"/>
                      <a:pt x="119817" y="61633"/>
                      <a:pt x="157736" y="0"/>
                    </a:cubicBezTo>
                    <a:cubicBezTo>
                      <a:pt x="184172" y="30736"/>
                      <a:pt x="161835" y="60557"/>
                      <a:pt x="156701" y="90701"/>
                    </a:cubicBezTo>
                    <a:cubicBezTo>
                      <a:pt x="137786" y="124935"/>
                      <a:pt x="137786" y="124935"/>
                      <a:pt x="109594" y="136347"/>
                    </a:cubicBezTo>
                    <a:cubicBezTo>
                      <a:pt x="114773" y="156263"/>
                      <a:pt x="135039" y="165199"/>
                      <a:pt x="136255" y="188022"/>
                    </a:cubicBezTo>
                    <a:cubicBezTo>
                      <a:pt x="136300" y="203901"/>
                      <a:pt x="131436" y="218220"/>
                      <a:pt x="126617" y="232538"/>
                    </a:cubicBezTo>
                    <a:cubicBezTo>
                      <a:pt x="100092" y="311558"/>
                      <a:pt x="116890" y="367324"/>
                      <a:pt x="182100" y="410602"/>
                    </a:cubicBezTo>
                    <a:cubicBezTo>
                      <a:pt x="227270" y="440531"/>
                      <a:pt x="274286" y="466583"/>
                      <a:pt x="316034" y="503563"/>
                    </a:cubicBezTo>
                    <a:cubicBezTo>
                      <a:pt x="349945" y="532846"/>
                      <a:pt x="388314" y="543989"/>
                      <a:pt x="429566" y="546411"/>
                    </a:cubicBezTo>
                    <a:cubicBezTo>
                      <a:pt x="516708" y="551524"/>
                      <a:pt x="596960" y="599216"/>
                      <a:pt x="684373" y="605299"/>
                    </a:cubicBezTo>
                    <a:cubicBezTo>
                      <a:pt x="729272" y="608421"/>
                      <a:pt x="774172" y="611382"/>
                      <a:pt x="818756" y="607506"/>
                    </a:cubicBezTo>
                    <a:cubicBezTo>
                      <a:pt x="863206" y="603630"/>
                      <a:pt x="908511" y="608582"/>
                      <a:pt x="952104" y="592972"/>
                    </a:cubicBezTo>
                    <a:cubicBezTo>
                      <a:pt x="907205" y="607990"/>
                      <a:pt x="860504" y="607829"/>
                      <a:pt x="815244" y="605353"/>
                    </a:cubicBezTo>
                    <a:cubicBezTo>
                      <a:pt x="714321" y="599916"/>
                      <a:pt x="612587" y="596256"/>
                      <a:pt x="514592" y="561590"/>
                    </a:cubicBezTo>
                    <a:cubicBezTo>
                      <a:pt x="475231" y="547649"/>
                      <a:pt x="434475" y="550017"/>
                      <a:pt x="394799" y="540867"/>
                    </a:cubicBezTo>
                    <a:cubicBezTo>
                      <a:pt x="383631" y="538283"/>
                      <a:pt x="371336" y="541082"/>
                      <a:pt x="362780" y="528863"/>
                    </a:cubicBezTo>
                    <a:cubicBezTo>
                      <a:pt x="347423" y="494520"/>
                      <a:pt x="363590" y="472935"/>
                      <a:pt x="384261" y="453126"/>
                    </a:cubicBezTo>
                    <a:cubicBezTo>
                      <a:pt x="420244" y="449412"/>
                      <a:pt x="441996" y="490752"/>
                      <a:pt x="475772" y="494251"/>
                    </a:cubicBezTo>
                    <a:cubicBezTo>
                      <a:pt x="500901" y="508247"/>
                      <a:pt x="527742" y="515083"/>
                      <a:pt x="554943" y="515029"/>
                    </a:cubicBezTo>
                    <a:cubicBezTo>
                      <a:pt x="593898" y="514975"/>
                      <a:pt x="632268" y="518743"/>
                      <a:pt x="670322" y="528217"/>
                    </a:cubicBezTo>
                    <a:cubicBezTo>
                      <a:pt x="714501" y="542105"/>
                      <a:pt x="758815" y="553516"/>
                      <a:pt x="804525" y="537852"/>
                    </a:cubicBezTo>
                    <a:cubicBezTo>
                      <a:pt x="893604" y="540113"/>
                      <a:pt x="981737" y="525687"/>
                      <a:pt x="1070141" y="516751"/>
                    </a:cubicBezTo>
                    <a:cubicBezTo>
                      <a:pt x="1092298" y="521381"/>
                      <a:pt x="1114410" y="528325"/>
                      <a:pt x="1136927" y="519120"/>
                    </a:cubicBezTo>
                    <a:cubicBezTo>
                      <a:pt x="1176963" y="510346"/>
                      <a:pt x="1213621" y="493175"/>
                      <a:pt x="1242308" y="457110"/>
                    </a:cubicBezTo>
                    <a:cubicBezTo>
                      <a:pt x="1259466" y="435578"/>
                      <a:pt x="1283110" y="434932"/>
                      <a:pt x="1304771" y="427666"/>
                    </a:cubicBezTo>
                    <a:cubicBezTo>
                      <a:pt x="1352193" y="421691"/>
                      <a:pt x="1390383" y="390524"/>
                      <a:pt x="1432220" y="366786"/>
                    </a:cubicBezTo>
                    <a:cubicBezTo>
                      <a:pt x="1500628" y="327976"/>
                      <a:pt x="1558632" y="272748"/>
                      <a:pt x="1620195" y="222795"/>
                    </a:cubicBezTo>
                    <a:cubicBezTo>
                      <a:pt x="1626229" y="217897"/>
                      <a:pt x="1633075" y="214936"/>
                      <a:pt x="1640506" y="214829"/>
                    </a:cubicBezTo>
                    <a:cubicBezTo>
                      <a:pt x="1647621" y="218704"/>
                      <a:pt x="1650638" y="230600"/>
                      <a:pt x="1660816" y="229416"/>
                    </a:cubicBezTo>
                    <a:cubicBezTo>
                      <a:pt x="1656268" y="223549"/>
                      <a:pt x="1648882" y="224195"/>
                      <a:pt x="1644829" y="218058"/>
                    </a:cubicBezTo>
                    <a:cubicBezTo>
                      <a:pt x="1642217" y="184792"/>
                      <a:pt x="1665410" y="167567"/>
                      <a:pt x="1677209" y="143237"/>
                    </a:cubicBezTo>
                    <a:cubicBezTo>
                      <a:pt x="1681262" y="140815"/>
                      <a:pt x="1685045" y="141192"/>
                      <a:pt x="1688603" y="144690"/>
                    </a:cubicBezTo>
                    <a:cubicBezTo>
                      <a:pt x="1698600" y="168106"/>
                      <a:pt x="1713552" y="188722"/>
                      <a:pt x="1716479" y="216067"/>
                    </a:cubicBezTo>
                    <a:cubicBezTo>
                      <a:pt x="1725621" y="289758"/>
                      <a:pt x="1687477" y="370769"/>
                      <a:pt x="1628211" y="398598"/>
                    </a:cubicBezTo>
                    <a:cubicBezTo>
                      <a:pt x="1595786" y="413778"/>
                      <a:pt x="1564217" y="430788"/>
                      <a:pt x="1533053" y="449089"/>
                    </a:cubicBezTo>
                    <a:cubicBezTo>
                      <a:pt x="1508779" y="463300"/>
                      <a:pt x="1508509" y="477511"/>
                      <a:pt x="1531566" y="496943"/>
                    </a:cubicBezTo>
                    <a:cubicBezTo>
                      <a:pt x="1583807" y="540867"/>
                      <a:pt x="1585248" y="610305"/>
                      <a:pt x="1536520" y="660204"/>
                    </a:cubicBezTo>
                    <a:cubicBezTo>
                      <a:pt x="1517471" y="679743"/>
                      <a:pt x="1495088" y="691263"/>
                      <a:pt x="1471130" y="699498"/>
                    </a:cubicBezTo>
                    <a:cubicBezTo>
                      <a:pt x="1452485" y="705904"/>
                      <a:pt x="1432400" y="709349"/>
                      <a:pt x="1412269" y="731096"/>
                    </a:cubicBezTo>
                    <a:cubicBezTo>
                      <a:pt x="1466852" y="738470"/>
                      <a:pt x="1515759" y="732011"/>
                      <a:pt x="1564262" y="735833"/>
                    </a:cubicBezTo>
                    <a:cubicBezTo>
                      <a:pt x="1611638" y="739547"/>
                      <a:pt x="1630103" y="760701"/>
                      <a:pt x="1634156" y="812699"/>
                    </a:cubicBezTo>
                    <a:cubicBezTo>
                      <a:pt x="1623212" y="844619"/>
                      <a:pt x="1598758" y="855869"/>
                      <a:pt x="1574935" y="868089"/>
                    </a:cubicBezTo>
                    <a:cubicBezTo>
                      <a:pt x="1527243" y="892580"/>
                      <a:pt x="1477074" y="907975"/>
                      <a:pt x="1427536" y="925631"/>
                    </a:cubicBezTo>
                    <a:cubicBezTo>
                      <a:pt x="1388986" y="941726"/>
                      <a:pt x="1348635" y="943287"/>
                      <a:pt x="1308554" y="946355"/>
                    </a:cubicBezTo>
                    <a:cubicBezTo>
                      <a:pt x="1291937" y="941995"/>
                      <a:pt x="1275139" y="933598"/>
                      <a:pt x="1258971" y="948508"/>
                    </a:cubicBezTo>
                    <a:cubicBezTo>
                      <a:pt x="1255413" y="950661"/>
                      <a:pt x="1251630" y="952007"/>
                      <a:pt x="1247712" y="952760"/>
                    </a:cubicBezTo>
                    <a:cubicBezTo>
                      <a:pt x="1235193" y="953622"/>
                      <a:pt x="1224339" y="946947"/>
                      <a:pt x="1213036" y="942156"/>
                    </a:cubicBezTo>
                    <a:cubicBezTo>
                      <a:pt x="1176918" y="927784"/>
                      <a:pt x="1139494" y="918203"/>
                      <a:pt x="1112698" y="901677"/>
                    </a:cubicBezTo>
                    <a:cubicBezTo>
                      <a:pt x="1128415" y="900170"/>
                      <a:pt x="1145123" y="921809"/>
                      <a:pt x="1166605" y="930206"/>
                    </a:cubicBezTo>
                    <a:cubicBezTo>
                      <a:pt x="1179755" y="935320"/>
                      <a:pt x="1194481" y="946839"/>
                      <a:pt x="1178314" y="968371"/>
                    </a:cubicBezTo>
                    <a:cubicBezTo>
                      <a:pt x="1165974" y="979675"/>
                      <a:pt x="1151428" y="981289"/>
                      <a:pt x="1136882" y="981343"/>
                    </a:cubicBezTo>
                    <a:cubicBezTo>
                      <a:pt x="964444" y="982366"/>
                      <a:pt x="792006" y="1003090"/>
                      <a:pt x="619703" y="990978"/>
                    </a:cubicBezTo>
                    <a:cubicBezTo>
                      <a:pt x="463567" y="979998"/>
                      <a:pt x="306982" y="965518"/>
                      <a:pt x="158412" y="898125"/>
                    </a:cubicBezTo>
                    <a:cubicBezTo>
                      <a:pt x="110945" y="876593"/>
                      <a:pt x="63659" y="854201"/>
                      <a:pt x="27856" y="808232"/>
                    </a:cubicBezTo>
                    <a:cubicBezTo>
                      <a:pt x="19615" y="800857"/>
                      <a:pt x="13895" y="791114"/>
                      <a:pt x="10293" y="779541"/>
                    </a:cubicBezTo>
                    <a:close/>
                  </a:path>
                </a:pathLst>
              </a:custGeom>
              <a:solidFill>
                <a:srgbClr val="CC94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75018833-742B-F337-A5FD-53D346A5EC06}"/>
                  </a:ext>
                </a:extLst>
              </p:cNvPr>
              <p:cNvSpPr/>
              <p:nvPr/>
            </p:nvSpPr>
            <p:spPr>
              <a:xfrm>
                <a:off x="8910985" y="5521880"/>
                <a:ext cx="1710973" cy="828964"/>
              </a:xfrm>
              <a:custGeom>
                <a:avLst/>
                <a:gdLst>
                  <a:gd name="connsiteX0" fmla="*/ 68861 w 1710973"/>
                  <a:gd name="connsiteY0" fmla="*/ 521281 h 828964"/>
                  <a:gd name="connsiteX1" fmla="*/ 48550 w 1710973"/>
                  <a:gd name="connsiteY1" fmla="*/ 282768 h 828964"/>
                  <a:gd name="connsiteX2" fmla="*/ 52108 w 1710973"/>
                  <a:gd name="connsiteY2" fmla="*/ 194382 h 828964"/>
                  <a:gd name="connsiteX3" fmla="*/ 65078 w 1710973"/>
                  <a:gd name="connsiteY3" fmla="*/ 12981 h 828964"/>
                  <a:gd name="connsiteX4" fmla="*/ 65708 w 1710973"/>
                  <a:gd name="connsiteY4" fmla="*/ 2484 h 828964"/>
                  <a:gd name="connsiteX5" fmla="*/ 99259 w 1710973"/>
                  <a:gd name="connsiteY5" fmla="*/ 35966 h 828964"/>
                  <a:gd name="connsiteX6" fmla="*/ 264582 w 1710973"/>
                  <a:gd name="connsiteY6" fmla="*/ 6360 h 828964"/>
                  <a:gd name="connsiteX7" fmla="*/ 337898 w 1710973"/>
                  <a:gd name="connsiteY7" fmla="*/ 49369 h 828964"/>
                  <a:gd name="connsiteX8" fmla="*/ 613241 w 1710973"/>
                  <a:gd name="connsiteY8" fmla="*/ 134956 h 828964"/>
                  <a:gd name="connsiteX9" fmla="*/ 709390 w 1710973"/>
                  <a:gd name="connsiteY9" fmla="*/ 162946 h 828964"/>
                  <a:gd name="connsiteX10" fmla="*/ 767124 w 1710973"/>
                  <a:gd name="connsiteY10" fmla="*/ 164077 h 828964"/>
                  <a:gd name="connsiteX11" fmla="*/ 773204 w 1710973"/>
                  <a:gd name="connsiteY11" fmla="*/ 176673 h 828964"/>
                  <a:gd name="connsiteX12" fmla="*/ 714164 w 1710973"/>
                  <a:gd name="connsiteY12" fmla="*/ 209938 h 828964"/>
                  <a:gd name="connsiteX13" fmla="*/ 788606 w 1710973"/>
                  <a:gd name="connsiteY13" fmla="*/ 248103 h 828964"/>
                  <a:gd name="connsiteX14" fmla="*/ 706643 w 1710973"/>
                  <a:gd name="connsiteY14" fmla="*/ 272379 h 828964"/>
                  <a:gd name="connsiteX15" fmla="*/ 662869 w 1710973"/>
                  <a:gd name="connsiteY15" fmla="*/ 283145 h 828964"/>
                  <a:gd name="connsiteX16" fmla="*/ 655934 w 1710973"/>
                  <a:gd name="connsiteY16" fmla="*/ 282876 h 828964"/>
                  <a:gd name="connsiteX17" fmla="*/ 673857 w 1710973"/>
                  <a:gd name="connsiteY17" fmla="*/ 283414 h 828964"/>
                  <a:gd name="connsiteX18" fmla="*/ 718712 w 1710973"/>
                  <a:gd name="connsiteY18" fmla="*/ 275771 h 828964"/>
                  <a:gd name="connsiteX19" fmla="*/ 733889 w 1710973"/>
                  <a:gd name="connsiteY19" fmla="*/ 266297 h 828964"/>
                  <a:gd name="connsiteX20" fmla="*/ 761945 w 1710973"/>
                  <a:gd name="connsiteY20" fmla="*/ 259891 h 828964"/>
                  <a:gd name="connsiteX21" fmla="*/ 812565 w 1710973"/>
                  <a:gd name="connsiteY21" fmla="*/ 273241 h 828964"/>
                  <a:gd name="connsiteX22" fmla="*/ 839090 w 1710973"/>
                  <a:gd name="connsiteY22" fmla="*/ 285406 h 828964"/>
                  <a:gd name="connsiteX23" fmla="*/ 865165 w 1710973"/>
                  <a:gd name="connsiteY23" fmla="*/ 296979 h 828964"/>
                  <a:gd name="connsiteX24" fmla="*/ 891691 w 1710973"/>
                  <a:gd name="connsiteY24" fmla="*/ 309090 h 828964"/>
                  <a:gd name="connsiteX25" fmla="*/ 903129 w 1710973"/>
                  <a:gd name="connsiteY25" fmla="*/ 324916 h 828964"/>
                  <a:gd name="connsiteX26" fmla="*/ 897950 w 1710973"/>
                  <a:gd name="connsiteY26" fmla="*/ 359420 h 828964"/>
                  <a:gd name="connsiteX27" fmla="*/ 846926 w 1710973"/>
                  <a:gd name="connsiteY27" fmla="*/ 364856 h 828964"/>
                  <a:gd name="connsiteX28" fmla="*/ 769241 w 1710973"/>
                  <a:gd name="connsiteY28" fmla="*/ 350807 h 828964"/>
                  <a:gd name="connsiteX29" fmla="*/ 742130 w 1710973"/>
                  <a:gd name="connsiteY29" fmla="*/ 341925 h 828964"/>
                  <a:gd name="connsiteX30" fmla="*/ 766944 w 1710973"/>
                  <a:gd name="connsiteY30" fmla="*/ 351130 h 828964"/>
                  <a:gd name="connsiteX31" fmla="*/ 827561 w 1710973"/>
                  <a:gd name="connsiteY31" fmla="*/ 359150 h 828964"/>
                  <a:gd name="connsiteX32" fmla="*/ 907678 w 1710973"/>
                  <a:gd name="connsiteY32" fmla="*/ 364372 h 828964"/>
                  <a:gd name="connsiteX33" fmla="*/ 971672 w 1710973"/>
                  <a:gd name="connsiteY33" fmla="*/ 379282 h 828964"/>
                  <a:gd name="connsiteX34" fmla="*/ 959603 w 1710973"/>
                  <a:gd name="connsiteY34" fmla="*/ 406143 h 828964"/>
                  <a:gd name="connsiteX35" fmla="*/ 926232 w 1710973"/>
                  <a:gd name="connsiteY35" fmla="*/ 411902 h 828964"/>
                  <a:gd name="connsiteX36" fmla="*/ 901238 w 1710973"/>
                  <a:gd name="connsiteY36" fmla="*/ 412117 h 828964"/>
                  <a:gd name="connsiteX37" fmla="*/ 837649 w 1710973"/>
                  <a:gd name="connsiteY37" fmla="*/ 410556 h 828964"/>
                  <a:gd name="connsiteX38" fmla="*/ 855348 w 1710973"/>
                  <a:gd name="connsiteY38" fmla="*/ 408296 h 828964"/>
                  <a:gd name="connsiteX39" fmla="*/ 927043 w 1710973"/>
                  <a:gd name="connsiteY39" fmla="*/ 412602 h 828964"/>
                  <a:gd name="connsiteX40" fmla="*/ 947083 w 1710973"/>
                  <a:gd name="connsiteY40" fmla="*/ 408996 h 828964"/>
                  <a:gd name="connsiteX41" fmla="*/ 960414 w 1710973"/>
                  <a:gd name="connsiteY41" fmla="*/ 412494 h 828964"/>
                  <a:gd name="connsiteX42" fmla="*/ 972888 w 1710973"/>
                  <a:gd name="connsiteY42" fmla="*/ 431011 h 828964"/>
                  <a:gd name="connsiteX43" fmla="*/ 967394 w 1710973"/>
                  <a:gd name="connsiteY43" fmla="*/ 444630 h 828964"/>
                  <a:gd name="connsiteX44" fmla="*/ 929430 w 1710973"/>
                  <a:gd name="connsiteY44" fmla="*/ 448559 h 828964"/>
                  <a:gd name="connsiteX45" fmla="*/ 907813 w 1710973"/>
                  <a:gd name="connsiteY45" fmla="*/ 449744 h 828964"/>
                  <a:gd name="connsiteX46" fmla="*/ 944066 w 1710973"/>
                  <a:gd name="connsiteY46" fmla="*/ 452058 h 828964"/>
                  <a:gd name="connsiteX47" fmla="*/ 1014906 w 1710973"/>
                  <a:gd name="connsiteY47" fmla="*/ 462555 h 828964"/>
                  <a:gd name="connsiteX48" fmla="*/ 1030533 w 1710973"/>
                  <a:gd name="connsiteY48" fmla="*/ 454750 h 828964"/>
                  <a:gd name="connsiteX49" fmla="*/ 1047556 w 1710973"/>
                  <a:gd name="connsiteY49" fmla="*/ 455665 h 828964"/>
                  <a:gd name="connsiteX50" fmla="*/ 1060796 w 1710973"/>
                  <a:gd name="connsiteY50" fmla="*/ 468260 h 828964"/>
                  <a:gd name="connsiteX51" fmla="*/ 1071019 w 1710973"/>
                  <a:gd name="connsiteY51" fmla="*/ 484032 h 828964"/>
                  <a:gd name="connsiteX52" fmla="*/ 1127943 w 1710973"/>
                  <a:gd name="connsiteY52" fmla="*/ 481394 h 828964"/>
                  <a:gd name="connsiteX53" fmla="*/ 1150055 w 1710973"/>
                  <a:gd name="connsiteY53" fmla="*/ 475097 h 828964"/>
                  <a:gd name="connsiteX54" fmla="*/ 1192252 w 1710973"/>
                  <a:gd name="connsiteY54" fmla="*/ 484140 h 828964"/>
                  <a:gd name="connsiteX55" fmla="*/ 1203376 w 1710973"/>
                  <a:gd name="connsiteY55" fmla="*/ 485216 h 828964"/>
                  <a:gd name="connsiteX56" fmla="*/ 1223912 w 1710973"/>
                  <a:gd name="connsiteY56" fmla="*/ 495336 h 828964"/>
                  <a:gd name="connsiteX57" fmla="*/ 1243952 w 1710973"/>
                  <a:gd name="connsiteY57" fmla="*/ 505617 h 828964"/>
                  <a:gd name="connsiteX58" fmla="*/ 1279755 w 1710973"/>
                  <a:gd name="connsiteY58" fmla="*/ 499750 h 828964"/>
                  <a:gd name="connsiteX59" fmla="*/ 1313306 w 1710973"/>
                  <a:gd name="connsiteY59" fmla="*/ 487423 h 828964"/>
                  <a:gd name="connsiteX60" fmla="*/ 1353072 w 1710973"/>
                  <a:gd name="connsiteY60" fmla="*/ 472621 h 828964"/>
                  <a:gd name="connsiteX61" fmla="*/ 1410806 w 1710973"/>
                  <a:gd name="connsiteY61" fmla="*/ 452919 h 828964"/>
                  <a:gd name="connsiteX62" fmla="*/ 1448500 w 1710973"/>
                  <a:gd name="connsiteY62" fmla="*/ 432841 h 828964"/>
                  <a:gd name="connsiteX63" fmla="*/ 1514071 w 1710973"/>
                  <a:gd name="connsiteY63" fmla="*/ 369109 h 828964"/>
                  <a:gd name="connsiteX64" fmla="*/ 1639177 w 1710973"/>
                  <a:gd name="connsiteY64" fmla="*/ 396238 h 828964"/>
                  <a:gd name="connsiteX65" fmla="*/ 1707045 w 1710973"/>
                  <a:gd name="connsiteY65" fmla="*/ 433918 h 828964"/>
                  <a:gd name="connsiteX66" fmla="*/ 1664217 w 1710973"/>
                  <a:gd name="connsiteY66" fmla="*/ 538937 h 828964"/>
                  <a:gd name="connsiteX67" fmla="*/ 1571986 w 1710973"/>
                  <a:gd name="connsiteY67" fmla="*/ 577047 h 828964"/>
                  <a:gd name="connsiteX68" fmla="*/ 1251878 w 1710973"/>
                  <a:gd name="connsiteY68" fmla="*/ 595080 h 828964"/>
                  <a:gd name="connsiteX69" fmla="*/ 1150911 w 1710973"/>
                  <a:gd name="connsiteY69" fmla="*/ 577801 h 828964"/>
                  <a:gd name="connsiteX70" fmla="*/ 1137941 w 1710973"/>
                  <a:gd name="connsiteY70" fmla="*/ 577424 h 828964"/>
                  <a:gd name="connsiteX71" fmla="*/ 1113487 w 1710973"/>
                  <a:gd name="connsiteY71" fmla="*/ 572041 h 828964"/>
                  <a:gd name="connsiteX72" fmla="*/ 1103444 w 1710973"/>
                  <a:gd name="connsiteY72" fmla="*/ 565259 h 828964"/>
                  <a:gd name="connsiteX73" fmla="*/ 1062057 w 1710973"/>
                  <a:gd name="connsiteY73" fmla="*/ 560145 h 828964"/>
                  <a:gd name="connsiteX74" fmla="*/ 1050573 w 1710973"/>
                  <a:gd name="connsiteY74" fmla="*/ 559553 h 828964"/>
                  <a:gd name="connsiteX75" fmla="*/ 943796 w 1710973"/>
                  <a:gd name="connsiteY75" fmla="*/ 564613 h 828964"/>
                  <a:gd name="connsiteX76" fmla="*/ 931006 w 1710973"/>
                  <a:gd name="connsiteY76" fmla="*/ 581085 h 828964"/>
                  <a:gd name="connsiteX77" fmla="*/ 870659 w 1710973"/>
                  <a:gd name="connsiteY77" fmla="*/ 598848 h 828964"/>
                  <a:gd name="connsiteX78" fmla="*/ 528846 w 1710973"/>
                  <a:gd name="connsiteY78" fmla="*/ 657198 h 828964"/>
                  <a:gd name="connsiteX79" fmla="*/ 582932 w 1710973"/>
                  <a:gd name="connsiteY79" fmla="*/ 679052 h 828964"/>
                  <a:gd name="connsiteX80" fmla="*/ 607341 w 1710973"/>
                  <a:gd name="connsiteY80" fmla="*/ 709734 h 828964"/>
                  <a:gd name="connsiteX81" fmla="*/ 582122 w 1710973"/>
                  <a:gd name="connsiteY81" fmla="*/ 731642 h 828964"/>
                  <a:gd name="connsiteX82" fmla="*/ 491242 w 1710973"/>
                  <a:gd name="connsiteY82" fmla="*/ 774543 h 828964"/>
                  <a:gd name="connsiteX83" fmla="*/ 100070 w 1710973"/>
                  <a:gd name="connsiteY83" fmla="*/ 828964 h 828964"/>
                  <a:gd name="connsiteX84" fmla="*/ 24096 w 1710973"/>
                  <a:gd name="connsiteY84" fmla="*/ 810608 h 828964"/>
                  <a:gd name="connsiteX85" fmla="*/ 3200 w 1710973"/>
                  <a:gd name="connsiteY85" fmla="*/ 769107 h 828964"/>
                  <a:gd name="connsiteX86" fmla="*/ 107320 w 1710973"/>
                  <a:gd name="connsiteY86" fmla="*/ 656175 h 828964"/>
                  <a:gd name="connsiteX87" fmla="*/ 106690 w 1710973"/>
                  <a:gd name="connsiteY87" fmla="*/ 629261 h 828964"/>
                  <a:gd name="connsiteX88" fmla="*/ 81065 w 1710973"/>
                  <a:gd name="connsiteY88" fmla="*/ 558800 h 828964"/>
                  <a:gd name="connsiteX89" fmla="*/ 68861 w 1710973"/>
                  <a:gd name="connsiteY89" fmla="*/ 521281 h 82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10973" h="828964">
                    <a:moveTo>
                      <a:pt x="68861" y="521281"/>
                    </a:moveTo>
                    <a:cubicBezTo>
                      <a:pt x="54224" y="442746"/>
                      <a:pt x="46704" y="363349"/>
                      <a:pt x="48550" y="282768"/>
                    </a:cubicBezTo>
                    <a:cubicBezTo>
                      <a:pt x="55801" y="253647"/>
                      <a:pt x="49631" y="223719"/>
                      <a:pt x="52108" y="194382"/>
                    </a:cubicBezTo>
                    <a:cubicBezTo>
                      <a:pt x="62871" y="134579"/>
                      <a:pt x="57512" y="73107"/>
                      <a:pt x="65078" y="12981"/>
                    </a:cubicBezTo>
                    <a:cubicBezTo>
                      <a:pt x="65303" y="9482"/>
                      <a:pt x="65483" y="5983"/>
                      <a:pt x="65708" y="2484"/>
                    </a:cubicBezTo>
                    <a:cubicBezTo>
                      <a:pt x="93179" y="-9519"/>
                      <a:pt x="87775" y="25307"/>
                      <a:pt x="99259" y="35966"/>
                    </a:cubicBezTo>
                    <a:cubicBezTo>
                      <a:pt x="149563" y="-11834"/>
                      <a:pt x="209729" y="18902"/>
                      <a:pt x="264582" y="6360"/>
                    </a:cubicBezTo>
                    <a:cubicBezTo>
                      <a:pt x="293404" y="10074"/>
                      <a:pt x="313129" y="35858"/>
                      <a:pt x="337898" y="49369"/>
                    </a:cubicBezTo>
                    <a:cubicBezTo>
                      <a:pt x="425536" y="97222"/>
                      <a:pt x="518082" y="121768"/>
                      <a:pt x="613241" y="134956"/>
                    </a:cubicBezTo>
                    <a:cubicBezTo>
                      <a:pt x="646206" y="139531"/>
                      <a:pt x="679397" y="143730"/>
                      <a:pt x="709390" y="162946"/>
                    </a:cubicBezTo>
                    <a:cubicBezTo>
                      <a:pt x="728530" y="170159"/>
                      <a:pt x="748075" y="153257"/>
                      <a:pt x="767124" y="164077"/>
                    </a:cubicBezTo>
                    <a:cubicBezTo>
                      <a:pt x="770637" y="167253"/>
                      <a:pt x="772619" y="171451"/>
                      <a:pt x="773204" y="176673"/>
                    </a:cubicBezTo>
                    <a:cubicBezTo>
                      <a:pt x="764332" y="220543"/>
                      <a:pt x="733664" y="205847"/>
                      <a:pt x="714164" y="209938"/>
                    </a:cubicBezTo>
                    <a:cubicBezTo>
                      <a:pt x="736906" y="220704"/>
                      <a:pt x="768295" y="217905"/>
                      <a:pt x="788606" y="248103"/>
                    </a:cubicBezTo>
                    <a:cubicBezTo>
                      <a:pt x="764152" y="270172"/>
                      <a:pt x="731862" y="254078"/>
                      <a:pt x="706643" y="272379"/>
                    </a:cubicBezTo>
                    <a:cubicBezTo>
                      <a:pt x="692862" y="281476"/>
                      <a:pt x="677911" y="283737"/>
                      <a:pt x="662869" y="283145"/>
                    </a:cubicBezTo>
                    <a:cubicBezTo>
                      <a:pt x="660707" y="283253"/>
                      <a:pt x="658275" y="283145"/>
                      <a:pt x="655934" y="282876"/>
                    </a:cubicBezTo>
                    <a:cubicBezTo>
                      <a:pt x="661878" y="283898"/>
                      <a:pt x="667913" y="283199"/>
                      <a:pt x="673857" y="283414"/>
                    </a:cubicBezTo>
                    <a:cubicBezTo>
                      <a:pt x="689079" y="283091"/>
                      <a:pt x="704211" y="282230"/>
                      <a:pt x="718712" y="275771"/>
                    </a:cubicBezTo>
                    <a:cubicBezTo>
                      <a:pt x="723756" y="272595"/>
                      <a:pt x="728755" y="269365"/>
                      <a:pt x="733889" y="266297"/>
                    </a:cubicBezTo>
                    <a:cubicBezTo>
                      <a:pt x="743031" y="262905"/>
                      <a:pt x="752038" y="258492"/>
                      <a:pt x="761945" y="259891"/>
                    </a:cubicBezTo>
                    <a:cubicBezTo>
                      <a:pt x="779014" y="263336"/>
                      <a:pt x="795812" y="268181"/>
                      <a:pt x="812565" y="273241"/>
                    </a:cubicBezTo>
                    <a:cubicBezTo>
                      <a:pt x="821797" y="276147"/>
                      <a:pt x="830488" y="280723"/>
                      <a:pt x="839090" y="285406"/>
                    </a:cubicBezTo>
                    <a:cubicBezTo>
                      <a:pt x="847511" y="290035"/>
                      <a:pt x="856338" y="293426"/>
                      <a:pt x="865165" y="296979"/>
                    </a:cubicBezTo>
                    <a:cubicBezTo>
                      <a:pt x="874037" y="300908"/>
                      <a:pt x="883179" y="303923"/>
                      <a:pt x="891691" y="309090"/>
                    </a:cubicBezTo>
                    <a:cubicBezTo>
                      <a:pt x="896915" y="312912"/>
                      <a:pt x="900788" y="318133"/>
                      <a:pt x="903129" y="324916"/>
                    </a:cubicBezTo>
                    <a:cubicBezTo>
                      <a:pt x="903355" y="336812"/>
                      <a:pt x="902364" y="348439"/>
                      <a:pt x="897950" y="359420"/>
                    </a:cubicBezTo>
                    <a:cubicBezTo>
                      <a:pt x="881648" y="370993"/>
                      <a:pt x="864129" y="365556"/>
                      <a:pt x="846926" y="364856"/>
                    </a:cubicBezTo>
                    <a:cubicBezTo>
                      <a:pt x="821571" y="355867"/>
                      <a:pt x="795631" y="351453"/>
                      <a:pt x="769241" y="350807"/>
                    </a:cubicBezTo>
                    <a:cubicBezTo>
                      <a:pt x="759063" y="349838"/>
                      <a:pt x="750146" y="344025"/>
                      <a:pt x="742130" y="341925"/>
                    </a:cubicBezTo>
                    <a:cubicBezTo>
                      <a:pt x="748615" y="346609"/>
                      <a:pt x="757757" y="348869"/>
                      <a:pt x="766944" y="351130"/>
                    </a:cubicBezTo>
                    <a:cubicBezTo>
                      <a:pt x="787525" y="349838"/>
                      <a:pt x="807340" y="356244"/>
                      <a:pt x="827561" y="359150"/>
                    </a:cubicBezTo>
                    <a:cubicBezTo>
                      <a:pt x="853906" y="370024"/>
                      <a:pt x="880657" y="366310"/>
                      <a:pt x="907678" y="364372"/>
                    </a:cubicBezTo>
                    <a:cubicBezTo>
                      <a:pt x="929700" y="362757"/>
                      <a:pt x="953478" y="355490"/>
                      <a:pt x="971672" y="379282"/>
                    </a:cubicBezTo>
                    <a:cubicBezTo>
                      <a:pt x="975365" y="393170"/>
                      <a:pt x="969826" y="401190"/>
                      <a:pt x="959603" y="406143"/>
                    </a:cubicBezTo>
                    <a:cubicBezTo>
                      <a:pt x="948614" y="408996"/>
                      <a:pt x="937041" y="407111"/>
                      <a:pt x="926232" y="411902"/>
                    </a:cubicBezTo>
                    <a:cubicBezTo>
                      <a:pt x="917901" y="413625"/>
                      <a:pt x="909569" y="413732"/>
                      <a:pt x="901238" y="412117"/>
                    </a:cubicBezTo>
                    <a:cubicBezTo>
                      <a:pt x="880027" y="406519"/>
                      <a:pt x="858725" y="406304"/>
                      <a:pt x="837649" y="410556"/>
                    </a:cubicBezTo>
                    <a:cubicBezTo>
                      <a:pt x="843368" y="406196"/>
                      <a:pt x="849448" y="409211"/>
                      <a:pt x="855348" y="408296"/>
                    </a:cubicBezTo>
                    <a:cubicBezTo>
                      <a:pt x="879576" y="404635"/>
                      <a:pt x="902949" y="416693"/>
                      <a:pt x="927043" y="412602"/>
                    </a:cubicBezTo>
                    <a:cubicBezTo>
                      <a:pt x="933528" y="409803"/>
                      <a:pt x="940193" y="408726"/>
                      <a:pt x="947083" y="408996"/>
                    </a:cubicBezTo>
                    <a:cubicBezTo>
                      <a:pt x="951722" y="409157"/>
                      <a:pt x="956135" y="410341"/>
                      <a:pt x="960414" y="412494"/>
                    </a:cubicBezTo>
                    <a:cubicBezTo>
                      <a:pt x="966583" y="416747"/>
                      <a:pt x="970952" y="422776"/>
                      <a:pt x="972888" y="431011"/>
                    </a:cubicBezTo>
                    <a:cubicBezTo>
                      <a:pt x="973068" y="436717"/>
                      <a:pt x="971222" y="441239"/>
                      <a:pt x="967394" y="444630"/>
                    </a:cubicBezTo>
                    <a:cubicBezTo>
                      <a:pt x="955145" y="451520"/>
                      <a:pt x="942265" y="450120"/>
                      <a:pt x="929430" y="448559"/>
                    </a:cubicBezTo>
                    <a:cubicBezTo>
                      <a:pt x="922719" y="448021"/>
                      <a:pt x="915964" y="442584"/>
                      <a:pt x="907813" y="449744"/>
                    </a:cubicBezTo>
                    <a:cubicBezTo>
                      <a:pt x="920153" y="461263"/>
                      <a:pt x="932267" y="455072"/>
                      <a:pt x="944066" y="452058"/>
                    </a:cubicBezTo>
                    <a:cubicBezTo>
                      <a:pt x="969330" y="439893"/>
                      <a:pt x="990497" y="466430"/>
                      <a:pt x="1014906" y="462555"/>
                    </a:cubicBezTo>
                    <a:cubicBezTo>
                      <a:pt x="1020085" y="459809"/>
                      <a:pt x="1025219" y="457010"/>
                      <a:pt x="1030533" y="454750"/>
                    </a:cubicBezTo>
                    <a:cubicBezTo>
                      <a:pt x="1036297" y="452973"/>
                      <a:pt x="1041972" y="453242"/>
                      <a:pt x="1047556" y="455665"/>
                    </a:cubicBezTo>
                    <a:cubicBezTo>
                      <a:pt x="1052825" y="458625"/>
                      <a:pt x="1057193" y="462877"/>
                      <a:pt x="1060796" y="468260"/>
                    </a:cubicBezTo>
                    <a:cubicBezTo>
                      <a:pt x="1064174" y="473536"/>
                      <a:pt x="1067326" y="479080"/>
                      <a:pt x="1071019" y="484032"/>
                    </a:cubicBezTo>
                    <a:cubicBezTo>
                      <a:pt x="1090339" y="491999"/>
                      <a:pt x="1109344" y="492106"/>
                      <a:pt x="1127943" y="481394"/>
                    </a:cubicBezTo>
                    <a:cubicBezTo>
                      <a:pt x="1134788" y="476550"/>
                      <a:pt x="1141949" y="473374"/>
                      <a:pt x="1150055" y="475097"/>
                    </a:cubicBezTo>
                    <a:cubicBezTo>
                      <a:pt x="1163565" y="481717"/>
                      <a:pt x="1176851" y="489738"/>
                      <a:pt x="1192252" y="484140"/>
                    </a:cubicBezTo>
                    <a:cubicBezTo>
                      <a:pt x="1195990" y="483871"/>
                      <a:pt x="1199683" y="484355"/>
                      <a:pt x="1203376" y="485216"/>
                    </a:cubicBezTo>
                    <a:cubicBezTo>
                      <a:pt x="1210537" y="487639"/>
                      <a:pt x="1217202" y="491514"/>
                      <a:pt x="1223912" y="495336"/>
                    </a:cubicBezTo>
                    <a:cubicBezTo>
                      <a:pt x="1230532" y="498943"/>
                      <a:pt x="1237062" y="502764"/>
                      <a:pt x="1243952" y="505617"/>
                    </a:cubicBezTo>
                    <a:cubicBezTo>
                      <a:pt x="1256742" y="511000"/>
                      <a:pt x="1268766" y="509977"/>
                      <a:pt x="1279755" y="499750"/>
                    </a:cubicBezTo>
                    <a:cubicBezTo>
                      <a:pt x="1290023" y="491999"/>
                      <a:pt x="1301687" y="489738"/>
                      <a:pt x="1313306" y="487423"/>
                    </a:cubicBezTo>
                    <a:cubicBezTo>
                      <a:pt x="1326951" y="484032"/>
                      <a:pt x="1340011" y="478272"/>
                      <a:pt x="1353072" y="472621"/>
                    </a:cubicBezTo>
                    <a:cubicBezTo>
                      <a:pt x="1371986" y="464546"/>
                      <a:pt x="1391531" y="459379"/>
                      <a:pt x="1410806" y="452919"/>
                    </a:cubicBezTo>
                    <a:cubicBezTo>
                      <a:pt x="1424317" y="448775"/>
                      <a:pt x="1436566" y="441239"/>
                      <a:pt x="1448500" y="432841"/>
                    </a:cubicBezTo>
                    <a:cubicBezTo>
                      <a:pt x="1477863" y="422668"/>
                      <a:pt x="1490788" y="388272"/>
                      <a:pt x="1514071" y="369109"/>
                    </a:cubicBezTo>
                    <a:cubicBezTo>
                      <a:pt x="1559601" y="353176"/>
                      <a:pt x="1597250" y="388756"/>
                      <a:pt x="1639177" y="396238"/>
                    </a:cubicBezTo>
                    <a:cubicBezTo>
                      <a:pt x="1662595" y="406735"/>
                      <a:pt x="1689076" y="409318"/>
                      <a:pt x="1707045" y="433918"/>
                    </a:cubicBezTo>
                    <a:cubicBezTo>
                      <a:pt x="1721771" y="485701"/>
                      <a:pt x="1692363" y="512938"/>
                      <a:pt x="1664217" y="538937"/>
                    </a:cubicBezTo>
                    <a:cubicBezTo>
                      <a:pt x="1637511" y="563590"/>
                      <a:pt x="1603735" y="567627"/>
                      <a:pt x="1571986" y="577047"/>
                    </a:cubicBezTo>
                    <a:cubicBezTo>
                      <a:pt x="1465749" y="596264"/>
                      <a:pt x="1358431" y="585983"/>
                      <a:pt x="1251878" y="595080"/>
                    </a:cubicBezTo>
                    <a:cubicBezTo>
                      <a:pt x="1217562" y="594757"/>
                      <a:pt x="1185677" y="574248"/>
                      <a:pt x="1150911" y="577801"/>
                    </a:cubicBezTo>
                    <a:cubicBezTo>
                      <a:pt x="1146587" y="577962"/>
                      <a:pt x="1142264" y="577747"/>
                      <a:pt x="1137941" y="577424"/>
                    </a:cubicBezTo>
                    <a:cubicBezTo>
                      <a:pt x="1129609" y="576886"/>
                      <a:pt x="1121368" y="575432"/>
                      <a:pt x="1113487" y="572041"/>
                    </a:cubicBezTo>
                    <a:cubicBezTo>
                      <a:pt x="1109929" y="570319"/>
                      <a:pt x="1106551" y="567950"/>
                      <a:pt x="1103444" y="565259"/>
                    </a:cubicBezTo>
                    <a:cubicBezTo>
                      <a:pt x="1090744" y="551694"/>
                      <a:pt x="1076243" y="557831"/>
                      <a:pt x="1062057" y="560145"/>
                    </a:cubicBezTo>
                    <a:cubicBezTo>
                      <a:pt x="1058184" y="560414"/>
                      <a:pt x="1054401" y="560145"/>
                      <a:pt x="1050573" y="559553"/>
                    </a:cubicBezTo>
                    <a:cubicBezTo>
                      <a:pt x="1014861" y="559445"/>
                      <a:pt x="978788" y="545988"/>
                      <a:pt x="943796" y="564613"/>
                    </a:cubicBezTo>
                    <a:cubicBezTo>
                      <a:pt x="940328" y="571019"/>
                      <a:pt x="936320" y="576778"/>
                      <a:pt x="931006" y="581085"/>
                    </a:cubicBezTo>
                    <a:cubicBezTo>
                      <a:pt x="911731" y="591204"/>
                      <a:pt x="891736" y="597502"/>
                      <a:pt x="870659" y="598848"/>
                    </a:cubicBezTo>
                    <a:cubicBezTo>
                      <a:pt x="754380" y="599978"/>
                      <a:pt x="641297" y="627861"/>
                      <a:pt x="528846" y="657198"/>
                    </a:cubicBezTo>
                    <a:cubicBezTo>
                      <a:pt x="543797" y="676522"/>
                      <a:pt x="564693" y="673023"/>
                      <a:pt x="582932" y="679052"/>
                    </a:cubicBezTo>
                    <a:cubicBezTo>
                      <a:pt x="596173" y="683466"/>
                      <a:pt x="608062" y="691540"/>
                      <a:pt x="607341" y="709734"/>
                    </a:cubicBezTo>
                    <a:cubicBezTo>
                      <a:pt x="606666" y="726851"/>
                      <a:pt x="593425" y="731481"/>
                      <a:pt x="582122" y="731642"/>
                    </a:cubicBezTo>
                    <a:cubicBezTo>
                      <a:pt x="547085" y="732288"/>
                      <a:pt x="523712" y="766738"/>
                      <a:pt x="491242" y="774543"/>
                    </a:cubicBezTo>
                    <a:cubicBezTo>
                      <a:pt x="362532" y="810770"/>
                      <a:pt x="232157" y="828748"/>
                      <a:pt x="100070" y="828964"/>
                    </a:cubicBezTo>
                    <a:cubicBezTo>
                      <a:pt x="73679" y="829018"/>
                      <a:pt x="48010" y="824012"/>
                      <a:pt x="24096" y="810608"/>
                    </a:cubicBezTo>
                    <a:cubicBezTo>
                      <a:pt x="10045" y="802749"/>
                      <a:pt x="-7248" y="795375"/>
                      <a:pt x="3200" y="769107"/>
                    </a:cubicBezTo>
                    <a:cubicBezTo>
                      <a:pt x="32788" y="724752"/>
                      <a:pt x="83227" y="707796"/>
                      <a:pt x="107320" y="656175"/>
                    </a:cubicBezTo>
                    <a:cubicBezTo>
                      <a:pt x="115291" y="646916"/>
                      <a:pt x="117093" y="637873"/>
                      <a:pt x="106690" y="629261"/>
                    </a:cubicBezTo>
                    <a:cubicBezTo>
                      <a:pt x="98133" y="605792"/>
                      <a:pt x="89622" y="582269"/>
                      <a:pt x="81065" y="558800"/>
                    </a:cubicBezTo>
                    <a:cubicBezTo>
                      <a:pt x="73409" y="547872"/>
                      <a:pt x="85478" y="527848"/>
                      <a:pt x="68861" y="521281"/>
                    </a:cubicBezTo>
                    <a:close/>
                  </a:path>
                </a:pathLst>
              </a:custGeom>
              <a:solidFill>
                <a:srgbClr val="B7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FC1140BC-8122-80EF-4D03-EE71C36B8967}"/>
                  </a:ext>
                </a:extLst>
              </p:cNvPr>
              <p:cNvSpPr/>
              <p:nvPr/>
            </p:nvSpPr>
            <p:spPr>
              <a:xfrm>
                <a:off x="10296213" y="4784172"/>
                <a:ext cx="561245" cy="798219"/>
              </a:xfrm>
              <a:custGeom>
                <a:avLst/>
                <a:gdLst>
                  <a:gd name="connsiteX0" fmla="*/ 376489 w 561245"/>
                  <a:gd name="connsiteY0" fmla="*/ 594587 h 798219"/>
                  <a:gd name="connsiteX1" fmla="*/ 314972 w 561245"/>
                  <a:gd name="connsiteY1" fmla="*/ 532631 h 798219"/>
                  <a:gd name="connsiteX2" fmla="*/ 167078 w 561245"/>
                  <a:gd name="connsiteY2" fmla="*/ 531985 h 798219"/>
                  <a:gd name="connsiteX3" fmla="*/ 139201 w 561245"/>
                  <a:gd name="connsiteY3" fmla="*/ 516644 h 798219"/>
                  <a:gd name="connsiteX4" fmla="*/ 160863 w 561245"/>
                  <a:gd name="connsiteY4" fmla="*/ 495005 h 798219"/>
                  <a:gd name="connsiteX5" fmla="*/ 222065 w 561245"/>
                  <a:gd name="connsiteY5" fmla="*/ 469759 h 798219"/>
                  <a:gd name="connsiteX6" fmla="*/ 308712 w 561245"/>
                  <a:gd name="connsiteY6" fmla="*/ 358173 h 798219"/>
                  <a:gd name="connsiteX7" fmla="*/ 275386 w 561245"/>
                  <a:gd name="connsiteY7" fmla="*/ 292933 h 798219"/>
                  <a:gd name="connsiteX8" fmla="*/ 243547 w 561245"/>
                  <a:gd name="connsiteY8" fmla="*/ 255630 h 798219"/>
                  <a:gd name="connsiteX9" fmla="*/ 277052 w 561245"/>
                  <a:gd name="connsiteY9" fmla="*/ 219512 h 798219"/>
                  <a:gd name="connsiteX10" fmla="*/ 380858 w 561245"/>
                  <a:gd name="connsiteY10" fmla="*/ 167352 h 798219"/>
                  <a:gd name="connsiteX11" fmla="*/ 465613 w 561245"/>
                  <a:gd name="connsiteY11" fmla="*/ 0 h 798219"/>
                  <a:gd name="connsiteX12" fmla="*/ 485023 w 561245"/>
                  <a:gd name="connsiteY12" fmla="*/ 249333 h 798219"/>
                  <a:gd name="connsiteX13" fmla="*/ 540731 w 561245"/>
                  <a:gd name="connsiteY13" fmla="*/ 507008 h 798219"/>
                  <a:gd name="connsiteX14" fmla="*/ 538344 w 561245"/>
                  <a:gd name="connsiteY14" fmla="*/ 634743 h 798219"/>
                  <a:gd name="connsiteX15" fmla="*/ 497993 w 561245"/>
                  <a:gd name="connsiteY15" fmla="*/ 688033 h 798219"/>
                  <a:gd name="connsiteX16" fmla="*/ 409184 w 561245"/>
                  <a:gd name="connsiteY16" fmla="*/ 736909 h 798219"/>
                  <a:gd name="connsiteX17" fmla="*/ 112315 w 561245"/>
                  <a:gd name="connsiteY17" fmla="*/ 798219 h 798219"/>
                  <a:gd name="connsiteX18" fmla="*/ 2656 w 561245"/>
                  <a:gd name="connsiteY18" fmla="*/ 744176 h 798219"/>
                  <a:gd name="connsiteX19" fmla="*/ 2025 w 561245"/>
                  <a:gd name="connsiteY19" fmla="*/ 729858 h 798219"/>
                  <a:gd name="connsiteX20" fmla="*/ 2386 w 561245"/>
                  <a:gd name="connsiteY20" fmla="*/ 729588 h 798219"/>
                  <a:gd name="connsiteX21" fmla="*/ 45709 w 561245"/>
                  <a:gd name="connsiteY21" fmla="*/ 719361 h 798219"/>
                  <a:gd name="connsiteX22" fmla="*/ 176130 w 561245"/>
                  <a:gd name="connsiteY22" fmla="*/ 698476 h 798219"/>
                  <a:gd name="connsiteX23" fmla="*/ 373832 w 561245"/>
                  <a:gd name="connsiteY23" fmla="*/ 683511 h 798219"/>
                  <a:gd name="connsiteX24" fmla="*/ 393422 w 561245"/>
                  <a:gd name="connsiteY24" fmla="*/ 641149 h 798219"/>
                  <a:gd name="connsiteX25" fmla="*/ 376489 w 561245"/>
                  <a:gd name="connsiteY25" fmla="*/ 594587 h 79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61245" h="798219">
                    <a:moveTo>
                      <a:pt x="376489" y="594587"/>
                    </a:moveTo>
                    <a:cubicBezTo>
                      <a:pt x="375543" y="546249"/>
                      <a:pt x="347667" y="533869"/>
                      <a:pt x="314972" y="532631"/>
                    </a:cubicBezTo>
                    <a:cubicBezTo>
                      <a:pt x="265704" y="530801"/>
                      <a:pt x="216391" y="532362"/>
                      <a:pt x="167078" y="531985"/>
                    </a:cubicBezTo>
                    <a:cubicBezTo>
                      <a:pt x="156089" y="531877"/>
                      <a:pt x="140957" y="535161"/>
                      <a:pt x="139201" y="516644"/>
                    </a:cubicBezTo>
                    <a:cubicBezTo>
                      <a:pt x="137805" y="502110"/>
                      <a:pt x="152171" y="499257"/>
                      <a:pt x="160863" y="495005"/>
                    </a:cubicBezTo>
                    <a:cubicBezTo>
                      <a:pt x="180813" y="485316"/>
                      <a:pt x="201304" y="476649"/>
                      <a:pt x="222065" y="469759"/>
                    </a:cubicBezTo>
                    <a:cubicBezTo>
                      <a:pt x="276062" y="451942"/>
                      <a:pt x="297453" y="419914"/>
                      <a:pt x="308712" y="358173"/>
                    </a:cubicBezTo>
                    <a:cubicBezTo>
                      <a:pt x="316007" y="318179"/>
                      <a:pt x="299119" y="304829"/>
                      <a:pt x="275386" y="292933"/>
                    </a:cubicBezTo>
                    <a:cubicBezTo>
                      <a:pt x="260029" y="285236"/>
                      <a:pt x="242736" y="274255"/>
                      <a:pt x="243547" y="255630"/>
                    </a:cubicBezTo>
                    <a:cubicBezTo>
                      <a:pt x="244312" y="237760"/>
                      <a:pt x="261200" y="226778"/>
                      <a:pt x="277052" y="219512"/>
                    </a:cubicBezTo>
                    <a:cubicBezTo>
                      <a:pt x="312089" y="203417"/>
                      <a:pt x="347667" y="188022"/>
                      <a:pt x="380858" y="167352"/>
                    </a:cubicBezTo>
                    <a:cubicBezTo>
                      <a:pt x="436566" y="132687"/>
                      <a:pt x="456786" y="69923"/>
                      <a:pt x="465613" y="0"/>
                    </a:cubicBezTo>
                    <a:cubicBezTo>
                      <a:pt x="497542" y="80258"/>
                      <a:pt x="491508" y="165253"/>
                      <a:pt x="485023" y="249333"/>
                    </a:cubicBezTo>
                    <a:cubicBezTo>
                      <a:pt x="477682" y="344016"/>
                      <a:pt x="485158" y="431218"/>
                      <a:pt x="540731" y="507008"/>
                    </a:cubicBezTo>
                    <a:cubicBezTo>
                      <a:pt x="570589" y="547757"/>
                      <a:pt x="566176" y="590819"/>
                      <a:pt x="538344" y="634743"/>
                    </a:cubicBezTo>
                    <a:cubicBezTo>
                      <a:pt x="526140" y="654013"/>
                      <a:pt x="505874" y="664349"/>
                      <a:pt x="497993" y="688033"/>
                    </a:cubicBezTo>
                    <a:cubicBezTo>
                      <a:pt x="472999" y="716293"/>
                      <a:pt x="441294" y="728189"/>
                      <a:pt x="409184" y="736909"/>
                    </a:cubicBezTo>
                    <a:cubicBezTo>
                      <a:pt x="311144" y="763608"/>
                      <a:pt x="212383" y="785785"/>
                      <a:pt x="112315" y="798219"/>
                    </a:cubicBezTo>
                    <a:cubicBezTo>
                      <a:pt x="71514" y="792621"/>
                      <a:pt x="37197" y="768076"/>
                      <a:pt x="2656" y="744176"/>
                    </a:cubicBezTo>
                    <a:cubicBezTo>
                      <a:pt x="-677" y="739600"/>
                      <a:pt x="-857" y="734810"/>
                      <a:pt x="2025" y="729858"/>
                    </a:cubicBezTo>
                    <a:lnTo>
                      <a:pt x="2386" y="729588"/>
                    </a:lnTo>
                    <a:cubicBezTo>
                      <a:pt x="15400" y="717585"/>
                      <a:pt x="30757" y="719684"/>
                      <a:pt x="45709" y="719361"/>
                    </a:cubicBezTo>
                    <a:cubicBezTo>
                      <a:pt x="89167" y="712417"/>
                      <a:pt x="132671" y="705419"/>
                      <a:pt x="176130" y="698476"/>
                    </a:cubicBezTo>
                    <a:cubicBezTo>
                      <a:pt x="242916" y="710910"/>
                      <a:pt x="309027" y="714786"/>
                      <a:pt x="373832" y="683511"/>
                    </a:cubicBezTo>
                    <a:cubicBezTo>
                      <a:pt x="392251" y="674630"/>
                      <a:pt x="398736" y="663703"/>
                      <a:pt x="393422" y="641149"/>
                    </a:cubicBezTo>
                    <a:cubicBezTo>
                      <a:pt x="389594" y="624623"/>
                      <a:pt x="385856" y="608259"/>
                      <a:pt x="376489" y="594587"/>
                    </a:cubicBezTo>
                    <a:close/>
                  </a:path>
                </a:pathLst>
              </a:custGeom>
              <a:solidFill>
                <a:srgbClr val="BE8C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488564E0-9A74-C0E6-AF19-3FB506E01255}"/>
                  </a:ext>
                </a:extLst>
              </p:cNvPr>
              <p:cNvSpPr/>
              <p:nvPr/>
            </p:nvSpPr>
            <p:spPr>
              <a:xfrm>
                <a:off x="9322899" y="4327170"/>
                <a:ext cx="387488" cy="306160"/>
              </a:xfrm>
              <a:custGeom>
                <a:avLst/>
                <a:gdLst>
                  <a:gd name="connsiteX0" fmla="*/ 165930 w 387488"/>
                  <a:gd name="connsiteY0" fmla="*/ 62764 h 306160"/>
                  <a:gd name="connsiteX1" fmla="*/ 174576 w 387488"/>
                  <a:gd name="connsiteY1" fmla="*/ 42201 h 306160"/>
                  <a:gd name="connsiteX2" fmla="*/ 200291 w 387488"/>
                  <a:gd name="connsiteY2" fmla="*/ 40317 h 306160"/>
                  <a:gd name="connsiteX3" fmla="*/ 208623 w 387488"/>
                  <a:gd name="connsiteY3" fmla="*/ 10873 h 306160"/>
                  <a:gd name="connsiteX4" fmla="*/ 304682 w 387488"/>
                  <a:gd name="connsiteY4" fmla="*/ 0 h 306160"/>
                  <a:gd name="connsiteX5" fmla="*/ 370342 w 387488"/>
                  <a:gd name="connsiteY5" fmla="*/ 19701 h 306160"/>
                  <a:gd name="connsiteX6" fmla="*/ 385339 w 387488"/>
                  <a:gd name="connsiteY6" fmla="*/ 57758 h 306160"/>
                  <a:gd name="connsiteX7" fmla="*/ 354625 w 387488"/>
                  <a:gd name="connsiteY7" fmla="*/ 62172 h 306160"/>
                  <a:gd name="connsiteX8" fmla="*/ 323957 w 387488"/>
                  <a:gd name="connsiteY8" fmla="*/ 45323 h 306160"/>
                  <a:gd name="connsiteX9" fmla="*/ 372774 w 387488"/>
                  <a:gd name="connsiteY9" fmla="*/ 112286 h 306160"/>
                  <a:gd name="connsiteX10" fmla="*/ 358498 w 387488"/>
                  <a:gd name="connsiteY10" fmla="*/ 148082 h 306160"/>
                  <a:gd name="connsiteX11" fmla="*/ 273428 w 387488"/>
                  <a:gd name="connsiteY11" fmla="*/ 155564 h 306160"/>
                  <a:gd name="connsiteX12" fmla="*/ 379980 w 387488"/>
                  <a:gd name="connsiteY12" fmla="*/ 188560 h 306160"/>
                  <a:gd name="connsiteX13" fmla="*/ 327154 w 387488"/>
                  <a:gd name="connsiteY13" fmla="*/ 265643 h 306160"/>
                  <a:gd name="connsiteX14" fmla="*/ 194797 w 387488"/>
                  <a:gd name="connsiteY14" fmla="*/ 284859 h 306160"/>
                  <a:gd name="connsiteX15" fmla="*/ 148681 w 387488"/>
                  <a:gd name="connsiteY15" fmla="*/ 210792 h 306160"/>
                  <a:gd name="connsiteX16" fmla="*/ 140935 w 387488"/>
                  <a:gd name="connsiteY16" fmla="*/ 207347 h 306160"/>
                  <a:gd name="connsiteX17" fmla="*/ 144943 w 387488"/>
                  <a:gd name="connsiteY17" fmla="*/ 208423 h 306160"/>
                  <a:gd name="connsiteX18" fmla="*/ 169938 w 387488"/>
                  <a:gd name="connsiteY18" fmla="*/ 300039 h 306160"/>
                  <a:gd name="connsiteX19" fmla="*/ 103917 w 387488"/>
                  <a:gd name="connsiteY19" fmla="*/ 296271 h 306160"/>
                  <a:gd name="connsiteX20" fmla="*/ 3489 w 387488"/>
                  <a:gd name="connsiteY20" fmla="*/ 207777 h 306160"/>
                  <a:gd name="connsiteX21" fmla="*/ 2498 w 387488"/>
                  <a:gd name="connsiteY21" fmla="*/ 166652 h 306160"/>
                  <a:gd name="connsiteX22" fmla="*/ 65682 w 387488"/>
                  <a:gd name="connsiteY22" fmla="*/ 126819 h 306160"/>
                  <a:gd name="connsiteX23" fmla="*/ 119409 w 387488"/>
                  <a:gd name="connsiteY23" fmla="*/ 144744 h 306160"/>
                  <a:gd name="connsiteX24" fmla="*/ 225511 w 387488"/>
                  <a:gd name="connsiteY24" fmla="*/ 136455 h 306160"/>
                  <a:gd name="connsiteX25" fmla="*/ 229519 w 387488"/>
                  <a:gd name="connsiteY25" fmla="*/ 135217 h 306160"/>
                  <a:gd name="connsiteX26" fmla="*/ 165930 w 387488"/>
                  <a:gd name="connsiteY26" fmla="*/ 62764 h 30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7488" h="306160">
                    <a:moveTo>
                      <a:pt x="165930" y="62764"/>
                    </a:moveTo>
                    <a:cubicBezTo>
                      <a:pt x="168812" y="55928"/>
                      <a:pt x="171694" y="49038"/>
                      <a:pt x="174576" y="42201"/>
                    </a:cubicBezTo>
                    <a:cubicBezTo>
                      <a:pt x="183358" y="45000"/>
                      <a:pt x="191825" y="39941"/>
                      <a:pt x="200291" y="40317"/>
                    </a:cubicBezTo>
                    <a:cubicBezTo>
                      <a:pt x="232311" y="41825"/>
                      <a:pt x="210109" y="22339"/>
                      <a:pt x="208623" y="10873"/>
                    </a:cubicBezTo>
                    <a:cubicBezTo>
                      <a:pt x="239561" y="-6190"/>
                      <a:pt x="272617" y="3122"/>
                      <a:pt x="304682" y="0"/>
                    </a:cubicBezTo>
                    <a:cubicBezTo>
                      <a:pt x="327739" y="1130"/>
                      <a:pt x="350797" y="2907"/>
                      <a:pt x="370342" y="19701"/>
                    </a:cubicBezTo>
                    <a:cubicBezTo>
                      <a:pt x="380971" y="28798"/>
                      <a:pt x="392319" y="40802"/>
                      <a:pt x="385339" y="57758"/>
                    </a:cubicBezTo>
                    <a:cubicBezTo>
                      <a:pt x="378674" y="73852"/>
                      <a:pt x="365163" y="65348"/>
                      <a:pt x="354625" y="62172"/>
                    </a:cubicBezTo>
                    <a:cubicBezTo>
                      <a:pt x="341205" y="58135"/>
                      <a:pt x="329901" y="47315"/>
                      <a:pt x="323957" y="45323"/>
                    </a:cubicBezTo>
                    <a:cubicBezTo>
                      <a:pt x="353995" y="44247"/>
                      <a:pt x="355031" y="87902"/>
                      <a:pt x="372774" y="112286"/>
                    </a:cubicBezTo>
                    <a:cubicBezTo>
                      <a:pt x="399165" y="141891"/>
                      <a:pt x="375206" y="147436"/>
                      <a:pt x="358498" y="148082"/>
                    </a:cubicBezTo>
                    <a:cubicBezTo>
                      <a:pt x="327514" y="149266"/>
                      <a:pt x="296395" y="144906"/>
                      <a:pt x="273428" y="155564"/>
                    </a:cubicBezTo>
                    <a:cubicBezTo>
                      <a:pt x="306213" y="154110"/>
                      <a:pt x="353094" y="124289"/>
                      <a:pt x="379980" y="188560"/>
                    </a:cubicBezTo>
                    <a:cubicBezTo>
                      <a:pt x="371558" y="223172"/>
                      <a:pt x="331567" y="226994"/>
                      <a:pt x="327154" y="265643"/>
                    </a:cubicBezTo>
                    <a:cubicBezTo>
                      <a:pt x="281399" y="255900"/>
                      <a:pt x="236589" y="255469"/>
                      <a:pt x="194797" y="284859"/>
                    </a:cubicBezTo>
                    <a:cubicBezTo>
                      <a:pt x="176062" y="260260"/>
                      <a:pt x="175972" y="218489"/>
                      <a:pt x="148681" y="210792"/>
                    </a:cubicBezTo>
                    <a:cubicBezTo>
                      <a:pt x="139269" y="201910"/>
                      <a:pt x="138413" y="213591"/>
                      <a:pt x="140935" y="207347"/>
                    </a:cubicBezTo>
                    <a:cubicBezTo>
                      <a:pt x="141521" y="205947"/>
                      <a:pt x="143007" y="206108"/>
                      <a:pt x="144943" y="208423"/>
                    </a:cubicBezTo>
                    <a:cubicBezTo>
                      <a:pt x="166560" y="233776"/>
                      <a:pt x="198265" y="255200"/>
                      <a:pt x="169938" y="300039"/>
                    </a:cubicBezTo>
                    <a:cubicBezTo>
                      <a:pt x="147510" y="308867"/>
                      <a:pt x="125488" y="308598"/>
                      <a:pt x="103917" y="296271"/>
                    </a:cubicBezTo>
                    <a:cubicBezTo>
                      <a:pt x="67168" y="272156"/>
                      <a:pt x="25872" y="255307"/>
                      <a:pt x="3489" y="207777"/>
                    </a:cubicBezTo>
                    <a:cubicBezTo>
                      <a:pt x="-789" y="194212"/>
                      <a:pt x="-1149" y="180540"/>
                      <a:pt x="2498" y="166652"/>
                    </a:cubicBezTo>
                    <a:cubicBezTo>
                      <a:pt x="16234" y="136778"/>
                      <a:pt x="37130" y="123105"/>
                      <a:pt x="65682" y="126819"/>
                    </a:cubicBezTo>
                    <a:cubicBezTo>
                      <a:pt x="83696" y="132148"/>
                      <a:pt x="102386" y="135755"/>
                      <a:pt x="119409" y="144744"/>
                    </a:cubicBezTo>
                    <a:cubicBezTo>
                      <a:pt x="157958" y="165037"/>
                      <a:pt x="195608" y="181509"/>
                      <a:pt x="225511" y="136455"/>
                    </a:cubicBezTo>
                    <a:cubicBezTo>
                      <a:pt x="230915" y="137747"/>
                      <a:pt x="230645" y="135486"/>
                      <a:pt x="229519" y="135217"/>
                    </a:cubicBezTo>
                    <a:cubicBezTo>
                      <a:pt x="194932" y="127788"/>
                      <a:pt x="161921" y="118530"/>
                      <a:pt x="165930" y="62764"/>
                    </a:cubicBezTo>
                    <a:close/>
                  </a:path>
                </a:pathLst>
              </a:custGeom>
              <a:solidFill>
                <a:srgbClr val="FF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C55BC90F-2462-F744-92A3-166480517802}"/>
                  </a:ext>
                </a:extLst>
              </p:cNvPr>
              <p:cNvSpPr/>
              <p:nvPr/>
            </p:nvSpPr>
            <p:spPr>
              <a:xfrm>
                <a:off x="9052546" y="5347646"/>
                <a:ext cx="760371" cy="353490"/>
              </a:xfrm>
              <a:custGeom>
                <a:avLst/>
                <a:gdLst>
                  <a:gd name="connsiteX0" fmla="*/ 566838 w 760371"/>
                  <a:gd name="connsiteY0" fmla="*/ 353490 h 353490"/>
                  <a:gd name="connsiteX1" fmla="*/ 478120 w 760371"/>
                  <a:gd name="connsiteY1" fmla="*/ 323454 h 353490"/>
                  <a:gd name="connsiteX2" fmla="*/ 188276 w 760371"/>
                  <a:gd name="connsiteY2" fmla="*/ 235068 h 353490"/>
                  <a:gd name="connsiteX3" fmla="*/ 123336 w 760371"/>
                  <a:gd name="connsiteY3" fmla="*/ 187053 h 353490"/>
                  <a:gd name="connsiteX4" fmla="*/ 45741 w 760371"/>
                  <a:gd name="connsiteY4" fmla="*/ 110348 h 353490"/>
                  <a:gd name="connsiteX5" fmla="*/ 346 w 760371"/>
                  <a:gd name="connsiteY5" fmla="*/ 8290 h 353490"/>
                  <a:gd name="connsiteX6" fmla="*/ 2958 w 760371"/>
                  <a:gd name="connsiteY6" fmla="*/ 0 h 353490"/>
                  <a:gd name="connsiteX7" fmla="*/ 18360 w 760371"/>
                  <a:gd name="connsiteY7" fmla="*/ 10658 h 353490"/>
                  <a:gd name="connsiteX8" fmla="*/ 207146 w 760371"/>
                  <a:gd name="connsiteY8" fmla="*/ 150181 h 353490"/>
                  <a:gd name="connsiteX9" fmla="*/ 715903 w 760371"/>
                  <a:gd name="connsiteY9" fmla="*/ 249763 h 353490"/>
                  <a:gd name="connsiteX10" fmla="*/ 745897 w 760371"/>
                  <a:gd name="connsiteY10" fmla="*/ 267688 h 353490"/>
                  <a:gd name="connsiteX11" fmla="*/ 760263 w 760371"/>
                  <a:gd name="connsiteY11" fmla="*/ 291319 h 353490"/>
                  <a:gd name="connsiteX12" fmla="*/ 739412 w 760371"/>
                  <a:gd name="connsiteY12" fmla="*/ 309082 h 353490"/>
                  <a:gd name="connsiteX13" fmla="*/ 690279 w 760371"/>
                  <a:gd name="connsiteY13" fmla="*/ 301438 h 353490"/>
                  <a:gd name="connsiteX14" fmla="*/ 646865 w 760371"/>
                  <a:gd name="connsiteY14" fmla="*/ 300308 h 353490"/>
                  <a:gd name="connsiteX15" fmla="*/ 632454 w 760371"/>
                  <a:gd name="connsiteY15" fmla="*/ 320601 h 353490"/>
                  <a:gd name="connsiteX16" fmla="*/ 602101 w 760371"/>
                  <a:gd name="connsiteY16" fmla="*/ 337611 h 353490"/>
                  <a:gd name="connsiteX17" fmla="*/ 566838 w 760371"/>
                  <a:gd name="connsiteY17" fmla="*/ 353490 h 3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0371" h="353490">
                    <a:moveTo>
                      <a:pt x="566838" y="353490"/>
                    </a:moveTo>
                    <a:cubicBezTo>
                      <a:pt x="540268" y="330882"/>
                      <a:pt x="508428" y="326684"/>
                      <a:pt x="478120" y="323454"/>
                    </a:cubicBezTo>
                    <a:cubicBezTo>
                      <a:pt x="377287" y="312742"/>
                      <a:pt x="280462" y="284536"/>
                      <a:pt x="188276" y="235068"/>
                    </a:cubicBezTo>
                    <a:cubicBezTo>
                      <a:pt x="165264" y="222688"/>
                      <a:pt x="144908" y="203256"/>
                      <a:pt x="123336" y="187053"/>
                    </a:cubicBezTo>
                    <a:cubicBezTo>
                      <a:pt x="88704" y="174188"/>
                      <a:pt x="73393" y="133386"/>
                      <a:pt x="45741" y="110348"/>
                    </a:cubicBezTo>
                    <a:cubicBezTo>
                      <a:pt x="25251" y="79720"/>
                      <a:pt x="-3482" y="54313"/>
                      <a:pt x="346" y="8290"/>
                    </a:cubicBezTo>
                    <a:cubicBezTo>
                      <a:pt x="121" y="5006"/>
                      <a:pt x="977" y="2261"/>
                      <a:pt x="2958" y="0"/>
                    </a:cubicBezTo>
                    <a:cubicBezTo>
                      <a:pt x="8092" y="3553"/>
                      <a:pt x="13226" y="7105"/>
                      <a:pt x="18360" y="10658"/>
                    </a:cubicBezTo>
                    <a:cubicBezTo>
                      <a:pt x="65782" y="87094"/>
                      <a:pt x="134955" y="122728"/>
                      <a:pt x="207146" y="150181"/>
                    </a:cubicBezTo>
                    <a:cubicBezTo>
                      <a:pt x="372513" y="213106"/>
                      <a:pt x="543826" y="234853"/>
                      <a:pt x="715903" y="249763"/>
                    </a:cubicBezTo>
                    <a:cubicBezTo>
                      <a:pt x="726982" y="253154"/>
                      <a:pt x="735899" y="261659"/>
                      <a:pt x="745897" y="267688"/>
                    </a:cubicBezTo>
                    <a:cubicBezTo>
                      <a:pt x="753553" y="273071"/>
                      <a:pt x="761389" y="278346"/>
                      <a:pt x="760263" y="291319"/>
                    </a:cubicBezTo>
                    <a:cubicBezTo>
                      <a:pt x="755264" y="300523"/>
                      <a:pt x="747743" y="305475"/>
                      <a:pt x="739412" y="309082"/>
                    </a:cubicBezTo>
                    <a:cubicBezTo>
                      <a:pt x="722073" y="315380"/>
                      <a:pt x="706041" y="309566"/>
                      <a:pt x="690279" y="301438"/>
                    </a:cubicBezTo>
                    <a:cubicBezTo>
                      <a:pt x="675913" y="294494"/>
                      <a:pt x="661546" y="288843"/>
                      <a:pt x="646865" y="300308"/>
                    </a:cubicBezTo>
                    <a:cubicBezTo>
                      <a:pt x="641461" y="306498"/>
                      <a:pt x="637273" y="313819"/>
                      <a:pt x="632454" y="320601"/>
                    </a:cubicBezTo>
                    <a:cubicBezTo>
                      <a:pt x="624708" y="332282"/>
                      <a:pt x="612008" y="331313"/>
                      <a:pt x="602101" y="337611"/>
                    </a:cubicBezTo>
                    <a:cubicBezTo>
                      <a:pt x="591202" y="345524"/>
                      <a:pt x="575890" y="339387"/>
                      <a:pt x="566838" y="353490"/>
                    </a:cubicBezTo>
                    <a:close/>
                  </a:path>
                </a:pathLst>
              </a:custGeom>
              <a:solidFill>
                <a:srgbClr val="A477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96E7F771-8EF7-E782-6C5B-AF8F3FA22C40}"/>
                  </a:ext>
                </a:extLst>
              </p:cNvPr>
              <p:cNvSpPr/>
              <p:nvPr/>
            </p:nvSpPr>
            <p:spPr>
              <a:xfrm>
                <a:off x="10401554" y="5472259"/>
                <a:ext cx="435479" cy="438313"/>
              </a:xfrm>
              <a:custGeom>
                <a:avLst/>
                <a:gdLst>
                  <a:gd name="connsiteX0" fmla="*/ 579 w 435479"/>
                  <a:gd name="connsiteY0" fmla="*/ 104158 h 438313"/>
                  <a:gd name="connsiteX1" fmla="*/ 227509 w 435479"/>
                  <a:gd name="connsiteY1" fmla="*/ 53990 h 438313"/>
                  <a:gd name="connsiteX2" fmla="*/ 392742 w 435479"/>
                  <a:gd name="connsiteY2" fmla="*/ 0 h 438313"/>
                  <a:gd name="connsiteX3" fmla="*/ 435119 w 435479"/>
                  <a:gd name="connsiteY3" fmla="*/ 135809 h 438313"/>
                  <a:gd name="connsiteX4" fmla="*/ 435480 w 435479"/>
                  <a:gd name="connsiteY4" fmla="*/ 259721 h 438313"/>
                  <a:gd name="connsiteX5" fmla="*/ 386482 w 435479"/>
                  <a:gd name="connsiteY5" fmla="*/ 424167 h 438313"/>
                  <a:gd name="connsiteX6" fmla="*/ 332305 w 435479"/>
                  <a:gd name="connsiteY6" fmla="*/ 422929 h 438313"/>
                  <a:gd name="connsiteX7" fmla="*/ 327621 w 435479"/>
                  <a:gd name="connsiteY7" fmla="*/ 406834 h 438313"/>
                  <a:gd name="connsiteX8" fmla="*/ 370134 w 435479"/>
                  <a:gd name="connsiteY8" fmla="*/ 265320 h 438313"/>
                  <a:gd name="connsiteX9" fmla="*/ 377655 w 435479"/>
                  <a:gd name="connsiteY9" fmla="*/ 235499 h 438313"/>
                  <a:gd name="connsiteX10" fmla="*/ 293800 w 435479"/>
                  <a:gd name="connsiteY10" fmla="*/ 125205 h 438313"/>
                  <a:gd name="connsiteX11" fmla="*/ 75472 w 435479"/>
                  <a:gd name="connsiteY11" fmla="*/ 160677 h 438313"/>
                  <a:gd name="connsiteX12" fmla="*/ 33680 w 435479"/>
                  <a:gd name="connsiteY12" fmla="*/ 146144 h 438313"/>
                  <a:gd name="connsiteX13" fmla="*/ 27825 w 435479"/>
                  <a:gd name="connsiteY13" fmla="*/ 134086 h 438313"/>
                  <a:gd name="connsiteX14" fmla="*/ 7785 w 435479"/>
                  <a:gd name="connsiteY14" fmla="*/ 118368 h 438313"/>
                  <a:gd name="connsiteX15" fmla="*/ 579 w 435479"/>
                  <a:gd name="connsiteY15" fmla="*/ 104158 h 4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5479" h="438313">
                    <a:moveTo>
                      <a:pt x="579" y="104158"/>
                    </a:moveTo>
                    <a:cubicBezTo>
                      <a:pt x="76193" y="86987"/>
                      <a:pt x="151310" y="65724"/>
                      <a:pt x="227509" y="53990"/>
                    </a:cubicBezTo>
                    <a:cubicBezTo>
                      <a:pt x="285334" y="45054"/>
                      <a:pt x="337169" y="15556"/>
                      <a:pt x="392742" y="0"/>
                    </a:cubicBezTo>
                    <a:cubicBezTo>
                      <a:pt x="413052" y="42524"/>
                      <a:pt x="430796" y="86179"/>
                      <a:pt x="435119" y="135809"/>
                    </a:cubicBezTo>
                    <a:cubicBezTo>
                      <a:pt x="432507" y="177149"/>
                      <a:pt x="431787" y="218435"/>
                      <a:pt x="435480" y="259721"/>
                    </a:cubicBezTo>
                    <a:cubicBezTo>
                      <a:pt x="433003" y="320440"/>
                      <a:pt x="400488" y="368347"/>
                      <a:pt x="386482" y="424167"/>
                    </a:cubicBezTo>
                    <a:cubicBezTo>
                      <a:pt x="368063" y="445590"/>
                      <a:pt x="350049" y="440638"/>
                      <a:pt x="332305" y="422929"/>
                    </a:cubicBezTo>
                    <a:cubicBezTo>
                      <a:pt x="329288" y="418192"/>
                      <a:pt x="327757" y="412755"/>
                      <a:pt x="327621" y="406834"/>
                    </a:cubicBezTo>
                    <a:cubicBezTo>
                      <a:pt x="339421" y="358712"/>
                      <a:pt x="359506" y="314088"/>
                      <a:pt x="370134" y="265320"/>
                    </a:cubicBezTo>
                    <a:cubicBezTo>
                      <a:pt x="372341" y="255307"/>
                      <a:pt x="376529" y="245780"/>
                      <a:pt x="377655" y="235499"/>
                    </a:cubicBezTo>
                    <a:cubicBezTo>
                      <a:pt x="387653" y="144206"/>
                      <a:pt x="389094" y="105019"/>
                      <a:pt x="293800" y="125205"/>
                    </a:cubicBezTo>
                    <a:cubicBezTo>
                      <a:pt x="221520" y="140546"/>
                      <a:pt x="147888" y="145982"/>
                      <a:pt x="75472" y="160677"/>
                    </a:cubicBezTo>
                    <a:cubicBezTo>
                      <a:pt x="58899" y="166652"/>
                      <a:pt x="45164" y="160731"/>
                      <a:pt x="33680" y="146144"/>
                    </a:cubicBezTo>
                    <a:cubicBezTo>
                      <a:pt x="31383" y="142430"/>
                      <a:pt x="29446" y="138285"/>
                      <a:pt x="27825" y="134086"/>
                    </a:cubicBezTo>
                    <a:cubicBezTo>
                      <a:pt x="24853" y="122352"/>
                      <a:pt x="17467" y="118315"/>
                      <a:pt x="7785" y="118368"/>
                    </a:cubicBezTo>
                    <a:cubicBezTo>
                      <a:pt x="2245" y="115946"/>
                      <a:pt x="-1492" y="112124"/>
                      <a:pt x="579" y="104158"/>
                    </a:cubicBezTo>
                    <a:close/>
                  </a:path>
                </a:pathLst>
              </a:custGeom>
              <a:solidFill>
                <a:srgbClr val="966B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7ED0835-CC41-3D81-AF55-654DE1D472BF}"/>
                  </a:ext>
                </a:extLst>
              </p:cNvPr>
              <p:cNvSpPr/>
              <p:nvPr/>
            </p:nvSpPr>
            <p:spPr>
              <a:xfrm>
                <a:off x="10167513" y="6195985"/>
                <a:ext cx="497758" cy="170050"/>
              </a:xfrm>
              <a:custGeom>
                <a:avLst/>
                <a:gdLst>
                  <a:gd name="connsiteX0" fmla="*/ 70333 w 497758"/>
                  <a:gd name="connsiteY0" fmla="*/ 169015 h 170050"/>
                  <a:gd name="connsiteX1" fmla="*/ 620 w 497758"/>
                  <a:gd name="connsiteY1" fmla="*/ 168046 h 170050"/>
                  <a:gd name="connsiteX2" fmla="*/ 5438 w 497758"/>
                  <a:gd name="connsiteY2" fmla="*/ 148884 h 170050"/>
                  <a:gd name="connsiteX3" fmla="*/ 15841 w 497758"/>
                  <a:gd name="connsiteY3" fmla="*/ 142640 h 170050"/>
                  <a:gd name="connsiteX4" fmla="*/ 59255 w 497758"/>
                  <a:gd name="connsiteY4" fmla="*/ 64696 h 170050"/>
                  <a:gd name="connsiteX5" fmla="*/ 71099 w 497758"/>
                  <a:gd name="connsiteY5" fmla="*/ 56353 h 170050"/>
                  <a:gd name="connsiteX6" fmla="*/ 225568 w 497758"/>
                  <a:gd name="connsiteY6" fmla="*/ 55384 h 170050"/>
                  <a:gd name="connsiteX7" fmla="*/ 288932 w 497758"/>
                  <a:gd name="connsiteY7" fmla="*/ 63297 h 170050"/>
                  <a:gd name="connsiteX8" fmla="*/ 310729 w 497758"/>
                  <a:gd name="connsiteY8" fmla="*/ 49517 h 170050"/>
                  <a:gd name="connsiteX9" fmla="*/ 427459 w 497758"/>
                  <a:gd name="connsiteY9" fmla="*/ 3709 h 170050"/>
                  <a:gd name="connsiteX10" fmla="*/ 493255 w 497758"/>
                  <a:gd name="connsiteY10" fmla="*/ 75677 h 170050"/>
                  <a:gd name="connsiteX11" fmla="*/ 456191 w 497758"/>
                  <a:gd name="connsiteY11" fmla="*/ 121270 h 170050"/>
                  <a:gd name="connsiteX12" fmla="*/ 427369 w 497758"/>
                  <a:gd name="connsiteY12" fmla="*/ 150337 h 170050"/>
                  <a:gd name="connsiteX13" fmla="*/ 318745 w 497758"/>
                  <a:gd name="connsiteY13" fmla="*/ 169931 h 170050"/>
                  <a:gd name="connsiteX14" fmla="*/ 169680 w 497758"/>
                  <a:gd name="connsiteY14" fmla="*/ 165409 h 170050"/>
                  <a:gd name="connsiteX15" fmla="*/ 70333 w 497758"/>
                  <a:gd name="connsiteY15" fmla="*/ 169015 h 17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7758" h="170050">
                    <a:moveTo>
                      <a:pt x="70333" y="169015"/>
                    </a:moveTo>
                    <a:cubicBezTo>
                      <a:pt x="47096" y="168692"/>
                      <a:pt x="23858" y="168369"/>
                      <a:pt x="620" y="168046"/>
                    </a:cubicBezTo>
                    <a:cubicBezTo>
                      <a:pt x="-1227" y="160403"/>
                      <a:pt x="1250" y="154320"/>
                      <a:pt x="5438" y="148884"/>
                    </a:cubicBezTo>
                    <a:cubicBezTo>
                      <a:pt x="8636" y="146084"/>
                      <a:pt x="12104" y="144039"/>
                      <a:pt x="15841" y="142640"/>
                    </a:cubicBezTo>
                    <a:cubicBezTo>
                      <a:pt x="47501" y="130420"/>
                      <a:pt x="45609" y="91449"/>
                      <a:pt x="59255" y="64696"/>
                    </a:cubicBezTo>
                    <a:cubicBezTo>
                      <a:pt x="62723" y="60874"/>
                      <a:pt x="66641" y="58237"/>
                      <a:pt x="71099" y="56353"/>
                    </a:cubicBezTo>
                    <a:cubicBezTo>
                      <a:pt x="122619" y="48386"/>
                      <a:pt x="174094" y="49355"/>
                      <a:pt x="225568" y="55384"/>
                    </a:cubicBezTo>
                    <a:cubicBezTo>
                      <a:pt x="245879" y="66526"/>
                      <a:pt x="267225" y="66903"/>
                      <a:pt x="288932" y="63297"/>
                    </a:cubicBezTo>
                    <a:cubicBezTo>
                      <a:pt x="297714" y="61843"/>
                      <a:pt x="307802" y="60121"/>
                      <a:pt x="310729" y="49517"/>
                    </a:cubicBezTo>
                    <a:cubicBezTo>
                      <a:pt x="332346" y="-28158"/>
                      <a:pt x="387198" y="10599"/>
                      <a:pt x="427459" y="3709"/>
                    </a:cubicBezTo>
                    <a:cubicBezTo>
                      <a:pt x="467900" y="-3235"/>
                      <a:pt x="473980" y="48817"/>
                      <a:pt x="493255" y="75677"/>
                    </a:cubicBezTo>
                    <a:cubicBezTo>
                      <a:pt x="507891" y="96078"/>
                      <a:pt x="484563" y="128375"/>
                      <a:pt x="456191" y="121270"/>
                    </a:cubicBezTo>
                    <a:cubicBezTo>
                      <a:pt x="430116" y="114703"/>
                      <a:pt x="431917" y="133650"/>
                      <a:pt x="427369" y="150337"/>
                    </a:cubicBezTo>
                    <a:cubicBezTo>
                      <a:pt x="393728" y="177466"/>
                      <a:pt x="353962" y="155451"/>
                      <a:pt x="318745" y="169931"/>
                    </a:cubicBezTo>
                    <a:cubicBezTo>
                      <a:pt x="268982" y="171222"/>
                      <a:pt x="219489" y="161587"/>
                      <a:pt x="169680" y="165409"/>
                    </a:cubicBezTo>
                    <a:cubicBezTo>
                      <a:pt x="136580" y="167185"/>
                      <a:pt x="103299" y="161372"/>
                      <a:pt x="70333" y="169015"/>
                    </a:cubicBezTo>
                    <a:close/>
                  </a:path>
                </a:pathLst>
              </a:custGeom>
              <a:solidFill>
                <a:srgbClr val="A577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E0B58D29-E231-42D2-A8E3-ED7DD5992CDA}"/>
                  </a:ext>
                </a:extLst>
              </p:cNvPr>
              <p:cNvSpPr/>
              <p:nvPr/>
            </p:nvSpPr>
            <p:spPr>
              <a:xfrm>
                <a:off x="10741346" y="6217587"/>
                <a:ext cx="740325" cy="255232"/>
              </a:xfrm>
              <a:custGeom>
                <a:avLst/>
                <a:gdLst>
                  <a:gd name="connsiteX0" fmla="*/ 687669 w 740325"/>
                  <a:gd name="connsiteY0" fmla="*/ 68609 h 255232"/>
                  <a:gd name="connsiteX1" fmla="*/ 738469 w 740325"/>
                  <a:gd name="connsiteY1" fmla="*/ 139178 h 255232"/>
                  <a:gd name="connsiteX2" fmla="*/ 669971 w 740325"/>
                  <a:gd name="connsiteY2" fmla="*/ 125775 h 255232"/>
                  <a:gd name="connsiteX3" fmla="*/ 423946 w 740325"/>
                  <a:gd name="connsiteY3" fmla="*/ 84543 h 255232"/>
                  <a:gd name="connsiteX4" fmla="*/ 247950 w 740325"/>
                  <a:gd name="connsiteY4" fmla="*/ 183963 h 255232"/>
                  <a:gd name="connsiteX5" fmla="*/ 131805 w 740325"/>
                  <a:gd name="connsiteY5" fmla="*/ 255232 h 255232"/>
                  <a:gd name="connsiteX6" fmla="*/ 128428 w 740325"/>
                  <a:gd name="connsiteY6" fmla="*/ 242152 h 255232"/>
                  <a:gd name="connsiteX7" fmla="*/ 179722 w 740325"/>
                  <a:gd name="connsiteY7" fmla="*/ 167923 h 255232"/>
                  <a:gd name="connsiteX8" fmla="*/ 145856 w 740325"/>
                  <a:gd name="connsiteY8" fmla="*/ 172390 h 255232"/>
                  <a:gd name="connsiteX9" fmla="*/ 17552 w 740325"/>
                  <a:gd name="connsiteY9" fmla="*/ 169968 h 255232"/>
                  <a:gd name="connsiteX10" fmla="*/ 664 w 740325"/>
                  <a:gd name="connsiteY10" fmla="*/ 146660 h 255232"/>
                  <a:gd name="connsiteX11" fmla="*/ 132346 w 740325"/>
                  <a:gd name="connsiteY11" fmla="*/ 124483 h 255232"/>
                  <a:gd name="connsiteX12" fmla="*/ 263127 w 740325"/>
                  <a:gd name="connsiteY12" fmla="*/ 68340 h 255232"/>
                  <a:gd name="connsiteX13" fmla="*/ 376479 w 740325"/>
                  <a:gd name="connsiteY13" fmla="*/ 10152 h 255232"/>
                  <a:gd name="connsiteX14" fmla="*/ 569543 w 740325"/>
                  <a:gd name="connsiteY14" fmla="*/ 17150 h 255232"/>
                  <a:gd name="connsiteX15" fmla="*/ 687669 w 740325"/>
                  <a:gd name="connsiteY15" fmla="*/ 68609 h 25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0325" h="255232">
                    <a:moveTo>
                      <a:pt x="687669" y="68609"/>
                    </a:moveTo>
                    <a:cubicBezTo>
                      <a:pt x="710682" y="87611"/>
                      <a:pt x="749232" y="112318"/>
                      <a:pt x="738469" y="139178"/>
                    </a:cubicBezTo>
                    <a:cubicBezTo>
                      <a:pt x="726399" y="169214"/>
                      <a:pt x="693164" y="134226"/>
                      <a:pt x="669971" y="125775"/>
                    </a:cubicBezTo>
                    <a:cubicBezTo>
                      <a:pt x="589674" y="96439"/>
                      <a:pt x="509512" y="71785"/>
                      <a:pt x="423946" y="84543"/>
                    </a:cubicBezTo>
                    <a:cubicBezTo>
                      <a:pt x="355538" y="94770"/>
                      <a:pt x="296587" y="124914"/>
                      <a:pt x="247950" y="183963"/>
                    </a:cubicBezTo>
                    <a:cubicBezTo>
                      <a:pt x="215975" y="222774"/>
                      <a:pt x="179812" y="253079"/>
                      <a:pt x="131805" y="255232"/>
                    </a:cubicBezTo>
                    <a:cubicBezTo>
                      <a:pt x="129103" y="251464"/>
                      <a:pt x="127977" y="247104"/>
                      <a:pt x="128428" y="242152"/>
                    </a:cubicBezTo>
                    <a:cubicBezTo>
                      <a:pt x="142298" y="214000"/>
                      <a:pt x="168058" y="197636"/>
                      <a:pt x="179722" y="167923"/>
                    </a:cubicBezTo>
                    <a:cubicBezTo>
                      <a:pt x="167068" y="156027"/>
                      <a:pt x="157115" y="171691"/>
                      <a:pt x="145856" y="172390"/>
                    </a:cubicBezTo>
                    <a:cubicBezTo>
                      <a:pt x="102848" y="189777"/>
                      <a:pt x="60200" y="173844"/>
                      <a:pt x="17552" y="169968"/>
                    </a:cubicBezTo>
                    <a:cubicBezTo>
                      <a:pt x="8275" y="169107"/>
                      <a:pt x="-2849" y="163832"/>
                      <a:pt x="664" y="146660"/>
                    </a:cubicBezTo>
                    <a:cubicBezTo>
                      <a:pt x="41195" y="110380"/>
                      <a:pt x="88167" y="129382"/>
                      <a:pt x="132346" y="124483"/>
                    </a:cubicBezTo>
                    <a:cubicBezTo>
                      <a:pt x="182740" y="128574"/>
                      <a:pt x="224577" y="103490"/>
                      <a:pt x="263127" y="68340"/>
                    </a:cubicBezTo>
                    <a:cubicBezTo>
                      <a:pt x="296903" y="37497"/>
                      <a:pt x="333741" y="15858"/>
                      <a:pt x="376479" y="10152"/>
                    </a:cubicBezTo>
                    <a:cubicBezTo>
                      <a:pt x="441509" y="-12671"/>
                      <a:pt x="505369" y="8968"/>
                      <a:pt x="569543" y="17150"/>
                    </a:cubicBezTo>
                    <a:cubicBezTo>
                      <a:pt x="614263" y="16827"/>
                      <a:pt x="646643" y="56875"/>
                      <a:pt x="687669" y="68609"/>
                    </a:cubicBezTo>
                    <a:close/>
                  </a:path>
                </a:pathLst>
              </a:custGeom>
              <a:solidFill>
                <a:srgbClr val="E0AD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94EE3F70-EC42-396F-6C31-54E2A9F2BC16}"/>
                  </a:ext>
                </a:extLst>
              </p:cNvPr>
              <p:cNvSpPr/>
              <p:nvPr/>
            </p:nvSpPr>
            <p:spPr>
              <a:xfrm>
                <a:off x="8893064" y="6251283"/>
                <a:ext cx="683320" cy="141676"/>
              </a:xfrm>
              <a:custGeom>
                <a:avLst/>
                <a:gdLst>
                  <a:gd name="connsiteX0" fmla="*/ 21165 w 683320"/>
                  <a:gd name="connsiteY0" fmla="*/ 39597 h 141676"/>
                  <a:gd name="connsiteX1" fmla="*/ 106056 w 683320"/>
                  <a:gd name="connsiteY1" fmla="*/ 83305 h 141676"/>
                  <a:gd name="connsiteX2" fmla="*/ 483672 w 683320"/>
                  <a:gd name="connsiteY2" fmla="*/ 37282 h 141676"/>
                  <a:gd name="connsiteX3" fmla="*/ 517899 w 683320"/>
                  <a:gd name="connsiteY3" fmla="*/ 32061 h 141676"/>
                  <a:gd name="connsiteX4" fmla="*/ 674484 w 683320"/>
                  <a:gd name="connsiteY4" fmla="*/ 3586 h 141676"/>
                  <a:gd name="connsiteX5" fmla="*/ 677232 w 683320"/>
                  <a:gd name="connsiteY5" fmla="*/ 28077 h 141676"/>
                  <a:gd name="connsiteX6" fmla="*/ 646158 w 683320"/>
                  <a:gd name="connsiteY6" fmla="*/ 54776 h 141676"/>
                  <a:gd name="connsiteX7" fmla="*/ 643185 w 683320"/>
                  <a:gd name="connsiteY7" fmla="*/ 80883 h 141676"/>
                  <a:gd name="connsiteX8" fmla="*/ 609905 w 683320"/>
                  <a:gd name="connsiteY8" fmla="*/ 110811 h 141676"/>
                  <a:gd name="connsiteX9" fmla="*/ 591035 w 683320"/>
                  <a:gd name="connsiteY9" fmla="*/ 113018 h 141676"/>
                  <a:gd name="connsiteX10" fmla="*/ 494075 w 683320"/>
                  <a:gd name="connsiteY10" fmla="*/ 112426 h 141676"/>
                  <a:gd name="connsiteX11" fmla="*/ 512359 w 683320"/>
                  <a:gd name="connsiteY11" fmla="*/ 117486 h 141676"/>
                  <a:gd name="connsiteX12" fmla="*/ 378156 w 683320"/>
                  <a:gd name="connsiteY12" fmla="*/ 133904 h 141676"/>
                  <a:gd name="connsiteX13" fmla="*/ 298669 w 683320"/>
                  <a:gd name="connsiteY13" fmla="*/ 140309 h 141676"/>
                  <a:gd name="connsiteX14" fmla="*/ 270883 w 683320"/>
                  <a:gd name="connsiteY14" fmla="*/ 138694 h 141676"/>
                  <a:gd name="connsiteX15" fmla="*/ 132716 w 683320"/>
                  <a:gd name="connsiteY15" fmla="*/ 141547 h 141676"/>
                  <a:gd name="connsiteX16" fmla="*/ 80971 w 683320"/>
                  <a:gd name="connsiteY16" fmla="*/ 137026 h 141676"/>
                  <a:gd name="connsiteX17" fmla="*/ 24093 w 683320"/>
                  <a:gd name="connsiteY17" fmla="*/ 114956 h 141676"/>
                  <a:gd name="connsiteX18" fmla="*/ 21165 w 683320"/>
                  <a:gd name="connsiteY18" fmla="*/ 39597 h 14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83320" h="141676">
                    <a:moveTo>
                      <a:pt x="21165" y="39597"/>
                    </a:moveTo>
                    <a:cubicBezTo>
                      <a:pt x="39404" y="81798"/>
                      <a:pt x="74712" y="82175"/>
                      <a:pt x="106056" y="83305"/>
                    </a:cubicBezTo>
                    <a:cubicBezTo>
                      <a:pt x="233459" y="87881"/>
                      <a:pt x="358926" y="66080"/>
                      <a:pt x="483672" y="37282"/>
                    </a:cubicBezTo>
                    <a:cubicBezTo>
                      <a:pt x="494931" y="34698"/>
                      <a:pt x="506460" y="33729"/>
                      <a:pt x="517899" y="32061"/>
                    </a:cubicBezTo>
                    <a:cubicBezTo>
                      <a:pt x="568743" y="11714"/>
                      <a:pt x="619587" y="-8364"/>
                      <a:pt x="674484" y="3586"/>
                    </a:cubicBezTo>
                    <a:cubicBezTo>
                      <a:pt x="684167" y="10368"/>
                      <a:pt x="687049" y="18227"/>
                      <a:pt x="677232" y="28077"/>
                    </a:cubicBezTo>
                    <a:cubicBezTo>
                      <a:pt x="667009" y="37174"/>
                      <a:pt x="652417" y="39058"/>
                      <a:pt x="646158" y="54776"/>
                    </a:cubicBezTo>
                    <a:cubicBezTo>
                      <a:pt x="644942" y="63443"/>
                      <a:pt x="645617" y="72378"/>
                      <a:pt x="643185" y="80883"/>
                    </a:cubicBezTo>
                    <a:cubicBezTo>
                      <a:pt x="635980" y="97085"/>
                      <a:pt x="623010" y="104029"/>
                      <a:pt x="609905" y="110811"/>
                    </a:cubicBezTo>
                    <a:cubicBezTo>
                      <a:pt x="603825" y="114041"/>
                      <a:pt x="597520" y="114526"/>
                      <a:pt x="591035" y="113018"/>
                    </a:cubicBezTo>
                    <a:cubicBezTo>
                      <a:pt x="557304" y="101284"/>
                      <a:pt x="524249" y="112857"/>
                      <a:pt x="494075" y="112426"/>
                    </a:cubicBezTo>
                    <a:cubicBezTo>
                      <a:pt x="498263" y="106774"/>
                      <a:pt x="505379" y="108658"/>
                      <a:pt x="512359" y="117486"/>
                    </a:cubicBezTo>
                    <a:cubicBezTo>
                      <a:pt x="467640" y="122977"/>
                      <a:pt x="422920" y="128413"/>
                      <a:pt x="378156" y="133904"/>
                    </a:cubicBezTo>
                    <a:cubicBezTo>
                      <a:pt x="351135" y="126314"/>
                      <a:pt x="324835" y="132181"/>
                      <a:pt x="298669" y="140309"/>
                    </a:cubicBezTo>
                    <a:cubicBezTo>
                      <a:pt x="289347" y="141547"/>
                      <a:pt x="280025" y="142140"/>
                      <a:pt x="270883" y="138694"/>
                    </a:cubicBezTo>
                    <a:cubicBezTo>
                      <a:pt x="224812" y="138533"/>
                      <a:pt x="178787" y="140578"/>
                      <a:pt x="132716" y="141547"/>
                    </a:cubicBezTo>
                    <a:cubicBezTo>
                      <a:pt x="115513" y="139179"/>
                      <a:pt x="97769" y="145638"/>
                      <a:pt x="80971" y="137026"/>
                    </a:cubicBezTo>
                    <a:cubicBezTo>
                      <a:pt x="59580" y="138641"/>
                      <a:pt x="41251" y="127444"/>
                      <a:pt x="24093" y="114956"/>
                    </a:cubicBezTo>
                    <a:cubicBezTo>
                      <a:pt x="-7387" y="92025"/>
                      <a:pt x="-7657" y="72593"/>
                      <a:pt x="21165" y="39597"/>
                    </a:cubicBezTo>
                    <a:close/>
                  </a:path>
                </a:pathLst>
              </a:custGeom>
              <a:solidFill>
                <a:srgbClr val="A477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852E40CA-893E-D9F0-C525-B34CD52C8FBA}"/>
                  </a:ext>
                </a:extLst>
              </p:cNvPr>
              <p:cNvSpPr/>
              <p:nvPr/>
            </p:nvSpPr>
            <p:spPr>
              <a:xfrm>
                <a:off x="10845615" y="5946826"/>
                <a:ext cx="583400" cy="345200"/>
              </a:xfrm>
              <a:custGeom>
                <a:avLst/>
                <a:gdLst>
                  <a:gd name="connsiteX0" fmla="*/ 583400 w 583400"/>
                  <a:gd name="connsiteY0" fmla="*/ 339370 h 345200"/>
                  <a:gd name="connsiteX1" fmla="*/ 521747 w 583400"/>
                  <a:gd name="connsiteY1" fmla="*/ 319830 h 345200"/>
                  <a:gd name="connsiteX2" fmla="*/ 470273 w 583400"/>
                  <a:gd name="connsiteY2" fmla="*/ 295500 h 345200"/>
                  <a:gd name="connsiteX3" fmla="*/ 314182 w 583400"/>
                  <a:gd name="connsiteY3" fmla="*/ 224231 h 345200"/>
                  <a:gd name="connsiteX4" fmla="*/ 299636 w 583400"/>
                  <a:gd name="connsiteY4" fmla="*/ 211851 h 345200"/>
                  <a:gd name="connsiteX5" fmla="*/ 251854 w 583400"/>
                  <a:gd name="connsiteY5" fmla="*/ 186390 h 345200"/>
                  <a:gd name="connsiteX6" fmla="*/ 210467 w 583400"/>
                  <a:gd name="connsiteY6" fmla="*/ 156462 h 345200"/>
                  <a:gd name="connsiteX7" fmla="*/ 40146 w 583400"/>
                  <a:gd name="connsiteY7" fmla="*/ 71090 h 345200"/>
                  <a:gd name="connsiteX8" fmla="*/ 3443 w 583400"/>
                  <a:gd name="connsiteY8" fmla="*/ 46383 h 345200"/>
                  <a:gd name="connsiteX9" fmla="*/ 25284 w 583400"/>
                  <a:gd name="connsiteY9" fmla="*/ 7357 h 345200"/>
                  <a:gd name="connsiteX10" fmla="*/ 118822 w 583400"/>
                  <a:gd name="connsiteY10" fmla="*/ 12579 h 345200"/>
                  <a:gd name="connsiteX11" fmla="*/ 163226 w 583400"/>
                  <a:gd name="connsiteY11" fmla="*/ 32818 h 345200"/>
                  <a:gd name="connsiteX12" fmla="*/ 414475 w 583400"/>
                  <a:gd name="connsiteY12" fmla="*/ 200655 h 345200"/>
                  <a:gd name="connsiteX13" fmla="*/ 488377 w 583400"/>
                  <a:gd name="connsiteY13" fmla="*/ 253353 h 345200"/>
                  <a:gd name="connsiteX14" fmla="*/ 583400 w 583400"/>
                  <a:gd name="connsiteY14" fmla="*/ 339370 h 34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3400" h="345200">
                    <a:moveTo>
                      <a:pt x="583400" y="339370"/>
                    </a:moveTo>
                    <a:cubicBezTo>
                      <a:pt x="557415" y="357833"/>
                      <a:pt x="542058" y="327205"/>
                      <a:pt x="521747" y="319830"/>
                    </a:cubicBezTo>
                    <a:cubicBezTo>
                      <a:pt x="504139" y="313425"/>
                      <a:pt x="487386" y="303736"/>
                      <a:pt x="470273" y="295500"/>
                    </a:cubicBezTo>
                    <a:cubicBezTo>
                      <a:pt x="413259" y="287372"/>
                      <a:pt x="362640" y="259220"/>
                      <a:pt x="314182" y="224231"/>
                    </a:cubicBezTo>
                    <a:cubicBezTo>
                      <a:pt x="309409" y="219979"/>
                      <a:pt x="304680" y="215619"/>
                      <a:pt x="299636" y="211851"/>
                    </a:cubicBezTo>
                    <a:cubicBezTo>
                      <a:pt x="284820" y="200493"/>
                      <a:pt x="267932" y="194464"/>
                      <a:pt x="251854" y="186390"/>
                    </a:cubicBezTo>
                    <a:cubicBezTo>
                      <a:pt x="238029" y="176486"/>
                      <a:pt x="225059" y="164913"/>
                      <a:pt x="210467" y="156462"/>
                    </a:cubicBezTo>
                    <a:cubicBezTo>
                      <a:pt x="155570" y="122550"/>
                      <a:pt x="97790" y="97035"/>
                      <a:pt x="40146" y="71090"/>
                    </a:cubicBezTo>
                    <a:cubicBezTo>
                      <a:pt x="26726" y="65061"/>
                      <a:pt x="12495" y="61455"/>
                      <a:pt x="3443" y="46383"/>
                    </a:cubicBezTo>
                    <a:cubicBezTo>
                      <a:pt x="-7726" y="18769"/>
                      <a:pt x="10603" y="12525"/>
                      <a:pt x="25284" y="7357"/>
                    </a:cubicBezTo>
                    <a:cubicBezTo>
                      <a:pt x="56629" y="-3624"/>
                      <a:pt x="88198" y="-2655"/>
                      <a:pt x="118822" y="12579"/>
                    </a:cubicBezTo>
                    <a:cubicBezTo>
                      <a:pt x="133503" y="19845"/>
                      <a:pt x="147284" y="29750"/>
                      <a:pt x="163226" y="32818"/>
                    </a:cubicBezTo>
                    <a:cubicBezTo>
                      <a:pt x="252665" y="76473"/>
                      <a:pt x="331611" y="142843"/>
                      <a:pt x="414475" y="200655"/>
                    </a:cubicBezTo>
                    <a:cubicBezTo>
                      <a:pt x="439199" y="217933"/>
                      <a:pt x="464058" y="235159"/>
                      <a:pt x="488377" y="253353"/>
                    </a:cubicBezTo>
                    <a:cubicBezTo>
                      <a:pt x="523414" y="276768"/>
                      <a:pt x="553677" y="307665"/>
                      <a:pt x="583400" y="339370"/>
                    </a:cubicBezTo>
                    <a:close/>
                  </a:path>
                </a:pathLst>
              </a:custGeom>
              <a:solidFill>
                <a:srgbClr val="D19D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0461A7B9-0C0D-870C-7EE1-C4557F1F5D7F}"/>
                  </a:ext>
                </a:extLst>
              </p:cNvPr>
              <p:cNvSpPr/>
              <p:nvPr/>
            </p:nvSpPr>
            <p:spPr>
              <a:xfrm>
                <a:off x="10425686" y="6164952"/>
                <a:ext cx="460075" cy="225225"/>
              </a:xfrm>
              <a:custGeom>
                <a:avLst/>
                <a:gdLst>
                  <a:gd name="connsiteX0" fmla="*/ 63904 w 460075"/>
                  <a:gd name="connsiteY0" fmla="*/ 191113 h 225225"/>
                  <a:gd name="connsiteX1" fmla="*/ 124791 w 460075"/>
                  <a:gd name="connsiteY1" fmla="*/ 180993 h 225225"/>
                  <a:gd name="connsiteX2" fmla="*/ 168610 w 460075"/>
                  <a:gd name="connsiteY2" fmla="*/ 170604 h 225225"/>
                  <a:gd name="connsiteX3" fmla="*/ 246655 w 460075"/>
                  <a:gd name="connsiteY3" fmla="*/ 150419 h 225225"/>
                  <a:gd name="connsiteX4" fmla="*/ 273901 w 460075"/>
                  <a:gd name="connsiteY4" fmla="*/ 49275 h 225225"/>
                  <a:gd name="connsiteX5" fmla="*/ 267822 w 460075"/>
                  <a:gd name="connsiteY5" fmla="*/ 20531 h 225225"/>
                  <a:gd name="connsiteX6" fmla="*/ 276333 w 460075"/>
                  <a:gd name="connsiteY6" fmla="*/ 7989 h 225225"/>
                  <a:gd name="connsiteX7" fmla="*/ 368249 w 460075"/>
                  <a:gd name="connsiteY7" fmla="*/ 1907 h 225225"/>
                  <a:gd name="connsiteX8" fmla="*/ 381129 w 460075"/>
                  <a:gd name="connsiteY8" fmla="*/ 6105 h 225225"/>
                  <a:gd name="connsiteX9" fmla="*/ 460075 w 460075"/>
                  <a:gd name="connsiteY9" fmla="*/ 131525 h 225225"/>
                  <a:gd name="connsiteX10" fmla="*/ 447871 w 460075"/>
                  <a:gd name="connsiteY10" fmla="*/ 167429 h 225225"/>
                  <a:gd name="connsiteX11" fmla="*/ 316819 w 460075"/>
                  <a:gd name="connsiteY11" fmla="*/ 182931 h 225225"/>
                  <a:gd name="connsiteX12" fmla="*/ 301868 w 460075"/>
                  <a:gd name="connsiteY12" fmla="*/ 185999 h 225225"/>
                  <a:gd name="connsiteX13" fmla="*/ 224588 w 460075"/>
                  <a:gd name="connsiteY13" fmla="*/ 219157 h 225225"/>
                  <a:gd name="connsiteX14" fmla="*/ 195856 w 460075"/>
                  <a:gd name="connsiteY14" fmla="*/ 222764 h 225225"/>
                  <a:gd name="connsiteX15" fmla="*/ 99347 w 460075"/>
                  <a:gd name="connsiteY15" fmla="*/ 211675 h 225225"/>
                  <a:gd name="connsiteX16" fmla="*/ 0 w 460075"/>
                  <a:gd name="connsiteY16" fmla="*/ 203924 h 225225"/>
                  <a:gd name="connsiteX17" fmla="*/ 125737 w 460075"/>
                  <a:gd name="connsiteY17" fmla="*/ 193266 h 225225"/>
                  <a:gd name="connsiteX18" fmla="*/ 117901 w 460075"/>
                  <a:gd name="connsiteY18" fmla="*/ 193535 h 225225"/>
                  <a:gd name="connsiteX19" fmla="*/ 114028 w 460075"/>
                  <a:gd name="connsiteY19" fmla="*/ 195742 h 225225"/>
                  <a:gd name="connsiteX20" fmla="*/ 63904 w 460075"/>
                  <a:gd name="connsiteY20" fmla="*/ 191113 h 22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60075" h="225225">
                    <a:moveTo>
                      <a:pt x="63904" y="191113"/>
                    </a:moveTo>
                    <a:cubicBezTo>
                      <a:pt x="82324" y="171896"/>
                      <a:pt x="104481" y="184546"/>
                      <a:pt x="124791" y="180993"/>
                    </a:cubicBezTo>
                    <a:cubicBezTo>
                      <a:pt x="139563" y="178410"/>
                      <a:pt x="156180" y="187237"/>
                      <a:pt x="168610" y="170604"/>
                    </a:cubicBezTo>
                    <a:cubicBezTo>
                      <a:pt x="191353" y="147189"/>
                      <a:pt x="220760" y="161830"/>
                      <a:pt x="246655" y="150419"/>
                    </a:cubicBezTo>
                    <a:cubicBezTo>
                      <a:pt x="301192" y="126358"/>
                      <a:pt x="309209" y="103481"/>
                      <a:pt x="273901" y="49275"/>
                    </a:cubicBezTo>
                    <a:cubicBezTo>
                      <a:pt x="268272" y="40609"/>
                      <a:pt x="265615" y="31458"/>
                      <a:pt x="267822" y="20531"/>
                    </a:cubicBezTo>
                    <a:cubicBezTo>
                      <a:pt x="269398" y="15094"/>
                      <a:pt x="272235" y="10950"/>
                      <a:pt x="276333" y="7989"/>
                    </a:cubicBezTo>
                    <a:cubicBezTo>
                      <a:pt x="306506" y="-4983"/>
                      <a:pt x="337535" y="1691"/>
                      <a:pt x="368249" y="1907"/>
                    </a:cubicBezTo>
                    <a:cubicBezTo>
                      <a:pt x="372707" y="2553"/>
                      <a:pt x="377031" y="4006"/>
                      <a:pt x="381129" y="6105"/>
                    </a:cubicBezTo>
                    <a:cubicBezTo>
                      <a:pt x="418058" y="38241"/>
                      <a:pt x="458679" y="67200"/>
                      <a:pt x="460075" y="131525"/>
                    </a:cubicBezTo>
                    <a:cubicBezTo>
                      <a:pt x="458274" y="144605"/>
                      <a:pt x="455166" y="157040"/>
                      <a:pt x="447871" y="167429"/>
                    </a:cubicBezTo>
                    <a:cubicBezTo>
                      <a:pt x="406078" y="194720"/>
                      <a:pt x="360278" y="174695"/>
                      <a:pt x="316819" y="182931"/>
                    </a:cubicBezTo>
                    <a:cubicBezTo>
                      <a:pt x="311821" y="183900"/>
                      <a:pt x="305741" y="176741"/>
                      <a:pt x="301868" y="185999"/>
                    </a:cubicBezTo>
                    <a:cubicBezTo>
                      <a:pt x="279936" y="209899"/>
                      <a:pt x="247241" y="197680"/>
                      <a:pt x="224588" y="219157"/>
                    </a:cubicBezTo>
                    <a:cubicBezTo>
                      <a:pt x="215221" y="222979"/>
                      <a:pt x="205989" y="228470"/>
                      <a:pt x="195856" y="222764"/>
                    </a:cubicBezTo>
                    <a:cubicBezTo>
                      <a:pt x="165277" y="200210"/>
                      <a:pt x="131501" y="216036"/>
                      <a:pt x="99347" y="211675"/>
                    </a:cubicBezTo>
                    <a:cubicBezTo>
                      <a:pt x="66381" y="207208"/>
                      <a:pt x="32695" y="214959"/>
                      <a:pt x="0" y="203924"/>
                    </a:cubicBezTo>
                    <a:cubicBezTo>
                      <a:pt x="38370" y="187560"/>
                      <a:pt x="78541" y="203278"/>
                      <a:pt x="125737" y="193266"/>
                    </a:cubicBezTo>
                    <a:cubicBezTo>
                      <a:pt x="123125" y="193589"/>
                      <a:pt x="115424" y="187291"/>
                      <a:pt x="117901" y="193535"/>
                    </a:cubicBezTo>
                    <a:cubicBezTo>
                      <a:pt x="118441" y="194827"/>
                      <a:pt x="117135" y="195850"/>
                      <a:pt x="114028" y="195742"/>
                    </a:cubicBezTo>
                    <a:cubicBezTo>
                      <a:pt x="97365" y="194989"/>
                      <a:pt x="80117" y="201340"/>
                      <a:pt x="63904" y="191113"/>
                    </a:cubicBezTo>
                    <a:close/>
                  </a:path>
                </a:pathLst>
              </a:custGeom>
              <a:solidFill>
                <a:srgbClr val="956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A953A19A-8F6F-9463-BD02-4BDEA9D13CD3}"/>
                  </a:ext>
                </a:extLst>
              </p:cNvPr>
              <p:cNvSpPr/>
              <p:nvPr/>
            </p:nvSpPr>
            <p:spPr>
              <a:xfrm>
                <a:off x="9937143" y="4307038"/>
                <a:ext cx="265579" cy="266719"/>
              </a:xfrm>
              <a:custGeom>
                <a:avLst/>
                <a:gdLst>
                  <a:gd name="connsiteX0" fmla="*/ 74224 w 265579"/>
                  <a:gd name="connsiteY0" fmla="*/ 0 h 266719"/>
                  <a:gd name="connsiteX1" fmla="*/ 265126 w 265579"/>
                  <a:gd name="connsiteY1" fmla="*/ 34881 h 266719"/>
                  <a:gd name="connsiteX2" fmla="*/ 254768 w 265579"/>
                  <a:gd name="connsiteY2" fmla="*/ 59857 h 266719"/>
                  <a:gd name="connsiteX3" fmla="*/ 194692 w 265579"/>
                  <a:gd name="connsiteY3" fmla="*/ 89570 h 266719"/>
                  <a:gd name="connsiteX4" fmla="*/ 159114 w 265579"/>
                  <a:gd name="connsiteY4" fmla="*/ 136831 h 266719"/>
                  <a:gd name="connsiteX5" fmla="*/ 117547 w 265579"/>
                  <a:gd name="connsiteY5" fmla="*/ 232054 h 266719"/>
                  <a:gd name="connsiteX6" fmla="*/ 101605 w 265579"/>
                  <a:gd name="connsiteY6" fmla="*/ 262843 h 266719"/>
                  <a:gd name="connsiteX7" fmla="*/ 89671 w 265579"/>
                  <a:gd name="connsiteY7" fmla="*/ 266719 h 266719"/>
                  <a:gd name="connsiteX8" fmla="*/ 18831 w 265579"/>
                  <a:gd name="connsiteY8" fmla="*/ 221342 h 266719"/>
                  <a:gd name="connsiteX9" fmla="*/ 62785 w 265579"/>
                  <a:gd name="connsiteY9" fmla="*/ 107441 h 266719"/>
                  <a:gd name="connsiteX10" fmla="*/ 73188 w 265579"/>
                  <a:gd name="connsiteY10" fmla="*/ 13780 h 266719"/>
                  <a:gd name="connsiteX11" fmla="*/ 74224 w 265579"/>
                  <a:gd name="connsiteY11" fmla="*/ 0 h 26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5579" h="266719">
                    <a:moveTo>
                      <a:pt x="74224" y="0"/>
                    </a:moveTo>
                    <a:cubicBezTo>
                      <a:pt x="137858" y="11627"/>
                      <a:pt x="201492" y="23254"/>
                      <a:pt x="265126" y="34881"/>
                    </a:cubicBezTo>
                    <a:cubicBezTo>
                      <a:pt x="267153" y="46454"/>
                      <a:pt x="262154" y="53828"/>
                      <a:pt x="254768" y="59857"/>
                    </a:cubicBezTo>
                    <a:cubicBezTo>
                      <a:pt x="235043" y="70569"/>
                      <a:pt x="214642" y="79397"/>
                      <a:pt x="194692" y="89570"/>
                    </a:cubicBezTo>
                    <a:cubicBezTo>
                      <a:pt x="176633" y="98829"/>
                      <a:pt x="156187" y="114600"/>
                      <a:pt x="159114" y="136831"/>
                    </a:cubicBezTo>
                    <a:cubicBezTo>
                      <a:pt x="165329" y="183985"/>
                      <a:pt x="137768" y="204547"/>
                      <a:pt x="117547" y="232054"/>
                    </a:cubicBezTo>
                    <a:cubicBezTo>
                      <a:pt x="111828" y="242012"/>
                      <a:pt x="108765" y="253908"/>
                      <a:pt x="101605" y="262843"/>
                    </a:cubicBezTo>
                    <a:cubicBezTo>
                      <a:pt x="97912" y="265320"/>
                      <a:pt x="93904" y="266558"/>
                      <a:pt x="89671" y="266719"/>
                    </a:cubicBezTo>
                    <a:cubicBezTo>
                      <a:pt x="65037" y="253908"/>
                      <a:pt x="38601" y="245080"/>
                      <a:pt x="18831" y="221342"/>
                    </a:cubicBezTo>
                    <a:cubicBezTo>
                      <a:pt x="-11207" y="135916"/>
                      <a:pt x="-11207" y="135916"/>
                      <a:pt x="62785" y="107441"/>
                    </a:cubicBezTo>
                    <a:cubicBezTo>
                      <a:pt x="112413" y="88332"/>
                      <a:pt x="115431" y="61418"/>
                      <a:pt x="73188" y="13780"/>
                    </a:cubicBezTo>
                    <a:cubicBezTo>
                      <a:pt x="71477" y="9043"/>
                      <a:pt x="71927" y="4414"/>
                      <a:pt x="74224" y="0"/>
                    </a:cubicBezTo>
                    <a:close/>
                  </a:path>
                </a:pathLst>
              </a:custGeom>
              <a:solidFill>
                <a:srgbClr val="E9B5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8F5F3B36-C55A-EAEE-38DB-F37057506C04}"/>
                  </a:ext>
                </a:extLst>
              </p:cNvPr>
              <p:cNvSpPr/>
              <p:nvPr/>
            </p:nvSpPr>
            <p:spPr>
              <a:xfrm>
                <a:off x="9757235" y="4284695"/>
                <a:ext cx="266734" cy="130724"/>
              </a:xfrm>
              <a:custGeom>
                <a:avLst/>
                <a:gdLst>
                  <a:gd name="connsiteX0" fmla="*/ 254131 w 266734"/>
                  <a:gd name="connsiteY0" fmla="*/ 22343 h 130724"/>
                  <a:gd name="connsiteX1" fmla="*/ 254131 w 266734"/>
                  <a:gd name="connsiteY1" fmla="*/ 33271 h 130724"/>
                  <a:gd name="connsiteX2" fmla="*/ 263723 w 266734"/>
                  <a:gd name="connsiteY2" fmla="*/ 69659 h 130724"/>
                  <a:gd name="connsiteX3" fmla="*/ 232334 w 266734"/>
                  <a:gd name="connsiteY3" fmla="*/ 68528 h 130724"/>
                  <a:gd name="connsiteX4" fmla="*/ 182661 w 266734"/>
                  <a:gd name="connsiteY4" fmla="*/ 43175 h 130724"/>
                  <a:gd name="connsiteX5" fmla="*/ 210267 w 266734"/>
                  <a:gd name="connsiteY5" fmla="*/ 56901 h 130724"/>
                  <a:gd name="connsiteX6" fmla="*/ 230803 w 266734"/>
                  <a:gd name="connsiteY6" fmla="*/ 98887 h 130724"/>
                  <a:gd name="connsiteX7" fmla="*/ 197387 w 266734"/>
                  <a:gd name="connsiteY7" fmla="*/ 126717 h 130724"/>
                  <a:gd name="connsiteX8" fmla="*/ 51159 w 266734"/>
                  <a:gd name="connsiteY8" fmla="*/ 115197 h 130724"/>
                  <a:gd name="connsiteX9" fmla="*/ 32740 w 266734"/>
                  <a:gd name="connsiteY9" fmla="*/ 36769 h 130724"/>
                  <a:gd name="connsiteX10" fmla="*/ 40171 w 266734"/>
                  <a:gd name="connsiteY10" fmla="*/ 24227 h 130724"/>
                  <a:gd name="connsiteX11" fmla="*/ 47016 w 266734"/>
                  <a:gd name="connsiteY11" fmla="*/ 18791 h 130724"/>
                  <a:gd name="connsiteX12" fmla="*/ 50079 w 266734"/>
                  <a:gd name="connsiteY12" fmla="*/ 15884 h 130724"/>
                  <a:gd name="connsiteX13" fmla="*/ 0 w 266734"/>
                  <a:gd name="connsiteY13" fmla="*/ 10178 h 130724"/>
                  <a:gd name="connsiteX14" fmla="*/ 254131 w 266734"/>
                  <a:gd name="connsiteY14" fmla="*/ 22343 h 130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6734" h="130724">
                    <a:moveTo>
                      <a:pt x="254131" y="22343"/>
                    </a:moveTo>
                    <a:cubicBezTo>
                      <a:pt x="254131" y="26004"/>
                      <a:pt x="254131" y="29610"/>
                      <a:pt x="254131" y="33271"/>
                    </a:cubicBezTo>
                    <a:cubicBezTo>
                      <a:pt x="259986" y="44575"/>
                      <a:pt x="272460" y="55233"/>
                      <a:pt x="263723" y="69659"/>
                    </a:cubicBezTo>
                    <a:cubicBezTo>
                      <a:pt x="254672" y="84623"/>
                      <a:pt x="242602" y="72511"/>
                      <a:pt x="232334" y="68528"/>
                    </a:cubicBezTo>
                    <a:cubicBezTo>
                      <a:pt x="215176" y="61853"/>
                      <a:pt x="201981" y="43929"/>
                      <a:pt x="182661" y="43175"/>
                    </a:cubicBezTo>
                    <a:cubicBezTo>
                      <a:pt x="192749" y="45221"/>
                      <a:pt x="202116" y="49581"/>
                      <a:pt x="210267" y="56901"/>
                    </a:cubicBezTo>
                    <a:cubicBezTo>
                      <a:pt x="221976" y="67452"/>
                      <a:pt x="234676" y="78863"/>
                      <a:pt x="230803" y="98887"/>
                    </a:cubicBezTo>
                    <a:cubicBezTo>
                      <a:pt x="226975" y="118535"/>
                      <a:pt x="211889" y="125209"/>
                      <a:pt x="197387" y="126717"/>
                    </a:cubicBezTo>
                    <a:cubicBezTo>
                      <a:pt x="148254" y="131830"/>
                      <a:pt x="99031" y="135491"/>
                      <a:pt x="51159" y="115197"/>
                    </a:cubicBezTo>
                    <a:cubicBezTo>
                      <a:pt x="22743" y="96465"/>
                      <a:pt x="23643" y="67990"/>
                      <a:pt x="32740" y="36769"/>
                    </a:cubicBezTo>
                    <a:cubicBezTo>
                      <a:pt x="34587" y="32086"/>
                      <a:pt x="37109" y="27888"/>
                      <a:pt x="40171" y="24227"/>
                    </a:cubicBezTo>
                    <a:cubicBezTo>
                      <a:pt x="42468" y="22397"/>
                      <a:pt x="45080" y="18414"/>
                      <a:pt x="47016" y="18791"/>
                    </a:cubicBezTo>
                    <a:cubicBezTo>
                      <a:pt x="52691" y="19921"/>
                      <a:pt x="55303" y="13839"/>
                      <a:pt x="50079" y="15884"/>
                    </a:cubicBezTo>
                    <a:cubicBezTo>
                      <a:pt x="32470" y="22828"/>
                      <a:pt x="15132" y="32409"/>
                      <a:pt x="0" y="10178"/>
                    </a:cubicBezTo>
                    <a:cubicBezTo>
                      <a:pt x="84981" y="5764"/>
                      <a:pt x="170547" y="-16090"/>
                      <a:pt x="254131" y="22343"/>
                    </a:cubicBezTo>
                    <a:close/>
                  </a:path>
                </a:pathLst>
              </a:custGeom>
              <a:solidFill>
                <a:srgbClr val="FE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70DB2A80-FF3A-0AC8-5101-14BA3A1B766A}"/>
                  </a:ext>
                </a:extLst>
              </p:cNvPr>
              <p:cNvSpPr/>
              <p:nvPr/>
            </p:nvSpPr>
            <p:spPr>
              <a:xfrm>
                <a:off x="10661316" y="5863934"/>
                <a:ext cx="354963" cy="134694"/>
              </a:xfrm>
              <a:custGeom>
                <a:avLst/>
                <a:gdLst>
                  <a:gd name="connsiteX0" fmla="*/ 350678 w 354963"/>
                  <a:gd name="connsiteY0" fmla="*/ 128360 h 134694"/>
                  <a:gd name="connsiteX1" fmla="*/ 236334 w 354963"/>
                  <a:gd name="connsiteY1" fmla="*/ 97570 h 134694"/>
                  <a:gd name="connsiteX2" fmla="*/ 193551 w 354963"/>
                  <a:gd name="connsiteY2" fmla="*/ 125991 h 134694"/>
                  <a:gd name="connsiteX3" fmla="*/ 154191 w 354963"/>
                  <a:gd name="connsiteY3" fmla="*/ 127498 h 134694"/>
                  <a:gd name="connsiteX4" fmla="*/ 105193 w 354963"/>
                  <a:gd name="connsiteY4" fmla="*/ 115010 h 134694"/>
                  <a:gd name="connsiteX5" fmla="*/ 51467 w 354963"/>
                  <a:gd name="connsiteY5" fmla="*/ 95148 h 134694"/>
                  <a:gd name="connsiteX6" fmla="*/ 9269 w 354963"/>
                  <a:gd name="connsiteY6" fmla="*/ 60590 h 134694"/>
                  <a:gd name="connsiteX7" fmla="*/ 82 w 354963"/>
                  <a:gd name="connsiteY7" fmla="*/ 36690 h 134694"/>
                  <a:gd name="connsiteX8" fmla="*/ 7153 w 354963"/>
                  <a:gd name="connsiteY8" fmla="*/ 26570 h 134694"/>
                  <a:gd name="connsiteX9" fmla="*/ 31246 w 354963"/>
                  <a:gd name="connsiteY9" fmla="*/ 87 h 134694"/>
                  <a:gd name="connsiteX10" fmla="*/ 72183 w 354963"/>
                  <a:gd name="connsiteY10" fmla="*/ 24202 h 134694"/>
                  <a:gd name="connsiteX11" fmla="*/ 126720 w 354963"/>
                  <a:gd name="connsiteY11" fmla="*/ 32491 h 134694"/>
                  <a:gd name="connsiteX12" fmla="*/ 307715 w 354963"/>
                  <a:gd name="connsiteY12" fmla="*/ 73724 h 134694"/>
                  <a:gd name="connsiteX13" fmla="*/ 343067 w 354963"/>
                  <a:gd name="connsiteY13" fmla="*/ 96116 h 134694"/>
                  <a:gd name="connsiteX14" fmla="*/ 342526 w 354963"/>
                  <a:gd name="connsiteY14" fmla="*/ 95578 h 134694"/>
                  <a:gd name="connsiteX15" fmla="*/ 350678 w 354963"/>
                  <a:gd name="connsiteY15" fmla="*/ 128360 h 134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4963" h="134694">
                    <a:moveTo>
                      <a:pt x="350678" y="128360"/>
                    </a:moveTo>
                    <a:cubicBezTo>
                      <a:pt x="311047" y="125722"/>
                      <a:pt x="278667" y="83574"/>
                      <a:pt x="236334" y="97570"/>
                    </a:cubicBezTo>
                    <a:cubicBezTo>
                      <a:pt x="220572" y="102791"/>
                      <a:pt x="195488" y="90303"/>
                      <a:pt x="193551" y="125991"/>
                    </a:cubicBezTo>
                    <a:cubicBezTo>
                      <a:pt x="180807" y="143055"/>
                      <a:pt x="167386" y="130243"/>
                      <a:pt x="154191" y="127498"/>
                    </a:cubicBezTo>
                    <a:cubicBezTo>
                      <a:pt x="138384" y="120501"/>
                      <a:pt x="122847" y="111834"/>
                      <a:pt x="105193" y="115010"/>
                    </a:cubicBezTo>
                    <a:cubicBezTo>
                      <a:pt x="85558" y="115064"/>
                      <a:pt x="66779" y="111780"/>
                      <a:pt x="51467" y="95148"/>
                    </a:cubicBezTo>
                    <a:cubicBezTo>
                      <a:pt x="38001" y="82659"/>
                      <a:pt x="23005" y="72755"/>
                      <a:pt x="9269" y="60590"/>
                    </a:cubicBezTo>
                    <a:cubicBezTo>
                      <a:pt x="3460" y="54130"/>
                      <a:pt x="-638" y="46702"/>
                      <a:pt x="82" y="36690"/>
                    </a:cubicBezTo>
                    <a:cubicBezTo>
                      <a:pt x="1794" y="32707"/>
                      <a:pt x="4180" y="29315"/>
                      <a:pt x="7153" y="26570"/>
                    </a:cubicBezTo>
                    <a:cubicBezTo>
                      <a:pt x="16790" y="19896"/>
                      <a:pt x="21113" y="6223"/>
                      <a:pt x="31246" y="87"/>
                    </a:cubicBezTo>
                    <a:cubicBezTo>
                      <a:pt x="48675" y="-1097"/>
                      <a:pt x="61059" y="9991"/>
                      <a:pt x="72183" y="24202"/>
                    </a:cubicBezTo>
                    <a:cubicBezTo>
                      <a:pt x="89341" y="36690"/>
                      <a:pt x="107805" y="36798"/>
                      <a:pt x="126720" y="32491"/>
                    </a:cubicBezTo>
                    <a:cubicBezTo>
                      <a:pt x="189228" y="32545"/>
                      <a:pt x="252637" y="26893"/>
                      <a:pt x="307715" y="73724"/>
                    </a:cubicBezTo>
                    <a:cubicBezTo>
                      <a:pt x="317442" y="85835"/>
                      <a:pt x="332213" y="86535"/>
                      <a:pt x="343067" y="96116"/>
                    </a:cubicBezTo>
                    <a:lnTo>
                      <a:pt x="342526" y="95578"/>
                    </a:lnTo>
                    <a:cubicBezTo>
                      <a:pt x="348786" y="105267"/>
                      <a:pt x="361666" y="112534"/>
                      <a:pt x="350678" y="128360"/>
                    </a:cubicBezTo>
                    <a:close/>
                  </a:path>
                </a:pathLst>
              </a:custGeom>
              <a:solidFill>
                <a:srgbClr val="E0AB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504A41F8-A30A-F096-C86A-F998C2B22412}"/>
                  </a:ext>
                </a:extLst>
              </p:cNvPr>
              <p:cNvSpPr/>
              <p:nvPr/>
            </p:nvSpPr>
            <p:spPr>
              <a:xfrm>
                <a:off x="10377179" y="4376969"/>
                <a:ext cx="229668" cy="163006"/>
              </a:xfrm>
              <a:custGeom>
                <a:avLst/>
                <a:gdLst>
                  <a:gd name="connsiteX0" fmla="*/ 8021 w 229668"/>
                  <a:gd name="connsiteY0" fmla="*/ 24699 h 163006"/>
                  <a:gd name="connsiteX1" fmla="*/ 119707 w 229668"/>
                  <a:gd name="connsiteY1" fmla="*/ 14687 h 163006"/>
                  <a:gd name="connsiteX2" fmla="*/ 228601 w 229668"/>
                  <a:gd name="connsiteY2" fmla="*/ 88378 h 163006"/>
                  <a:gd name="connsiteX3" fmla="*/ 229276 w 229668"/>
                  <a:gd name="connsiteY3" fmla="*/ 102912 h 163006"/>
                  <a:gd name="connsiteX4" fmla="*/ 188790 w 229668"/>
                  <a:gd name="connsiteY4" fmla="*/ 115615 h 163006"/>
                  <a:gd name="connsiteX5" fmla="*/ 146367 w 229668"/>
                  <a:gd name="connsiteY5" fmla="*/ 67385 h 163006"/>
                  <a:gd name="connsiteX6" fmla="*/ 182710 w 229668"/>
                  <a:gd name="connsiteY6" fmla="*/ 143983 h 163006"/>
                  <a:gd name="connsiteX7" fmla="*/ 111601 w 229668"/>
                  <a:gd name="connsiteY7" fmla="*/ 151734 h 163006"/>
                  <a:gd name="connsiteX8" fmla="*/ 1356 w 229668"/>
                  <a:gd name="connsiteY8" fmla="*/ 61733 h 163006"/>
                  <a:gd name="connsiteX9" fmla="*/ 8021 w 229668"/>
                  <a:gd name="connsiteY9" fmla="*/ 24699 h 16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668" h="163006">
                    <a:moveTo>
                      <a:pt x="8021" y="24699"/>
                    </a:moveTo>
                    <a:cubicBezTo>
                      <a:pt x="43103" y="-12873"/>
                      <a:pt x="81337" y="-223"/>
                      <a:pt x="119707" y="14687"/>
                    </a:cubicBezTo>
                    <a:cubicBezTo>
                      <a:pt x="161319" y="28037"/>
                      <a:pt x="201850" y="43593"/>
                      <a:pt x="228601" y="88378"/>
                    </a:cubicBezTo>
                    <a:cubicBezTo>
                      <a:pt x="229772" y="93169"/>
                      <a:pt x="229952" y="98013"/>
                      <a:pt x="229276" y="102912"/>
                    </a:cubicBezTo>
                    <a:cubicBezTo>
                      <a:pt x="221981" y="135155"/>
                      <a:pt x="207119" y="135586"/>
                      <a:pt x="188790" y="115615"/>
                    </a:cubicBezTo>
                    <a:cubicBezTo>
                      <a:pt x="174199" y="99736"/>
                      <a:pt x="162535" y="80035"/>
                      <a:pt x="146367" y="67385"/>
                    </a:cubicBezTo>
                    <a:cubicBezTo>
                      <a:pt x="164561" y="88809"/>
                      <a:pt x="197437" y="108887"/>
                      <a:pt x="182710" y="143983"/>
                    </a:cubicBezTo>
                    <a:cubicBezTo>
                      <a:pt x="168660" y="177464"/>
                      <a:pt x="135829" y="157817"/>
                      <a:pt x="111601" y="151734"/>
                    </a:cubicBezTo>
                    <a:cubicBezTo>
                      <a:pt x="64990" y="139999"/>
                      <a:pt x="25539" y="113731"/>
                      <a:pt x="1356" y="61733"/>
                    </a:cubicBezTo>
                    <a:cubicBezTo>
                      <a:pt x="-1527" y="48061"/>
                      <a:pt x="-40" y="35519"/>
                      <a:pt x="8021" y="24699"/>
                    </a:cubicBezTo>
                    <a:close/>
                  </a:path>
                </a:pathLst>
              </a:custGeom>
              <a:solidFill>
                <a:srgbClr val="FFD2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D084A5B-114C-2C94-CB86-E3B7B7463E89}"/>
                  </a:ext>
                </a:extLst>
              </p:cNvPr>
              <p:cNvSpPr/>
              <p:nvPr/>
            </p:nvSpPr>
            <p:spPr>
              <a:xfrm>
                <a:off x="10128033" y="4336618"/>
                <a:ext cx="211083" cy="237287"/>
              </a:xfrm>
              <a:custGeom>
                <a:avLst/>
                <a:gdLst>
                  <a:gd name="connsiteX0" fmla="*/ 109543 w 211083"/>
                  <a:gd name="connsiteY0" fmla="*/ 2448 h 237287"/>
                  <a:gd name="connsiteX1" fmla="*/ 206007 w 211083"/>
                  <a:gd name="connsiteY1" fmla="*/ 42927 h 237287"/>
                  <a:gd name="connsiteX2" fmla="*/ 164620 w 211083"/>
                  <a:gd name="connsiteY2" fmla="*/ 141486 h 237287"/>
                  <a:gd name="connsiteX3" fmla="*/ 143499 w 211083"/>
                  <a:gd name="connsiteY3" fmla="*/ 182449 h 237287"/>
                  <a:gd name="connsiteX4" fmla="*/ 143769 w 211083"/>
                  <a:gd name="connsiteY4" fmla="*/ 230518 h 237287"/>
                  <a:gd name="connsiteX5" fmla="*/ 100986 w 211083"/>
                  <a:gd name="connsiteY5" fmla="*/ 221852 h 237287"/>
                  <a:gd name="connsiteX6" fmla="*/ 48611 w 211083"/>
                  <a:gd name="connsiteY6" fmla="*/ 207372 h 237287"/>
                  <a:gd name="connsiteX7" fmla="*/ 27219 w 211083"/>
                  <a:gd name="connsiteY7" fmla="*/ 205057 h 237287"/>
                  <a:gd name="connsiteX8" fmla="*/ 108 w 211083"/>
                  <a:gd name="connsiteY8" fmla="*/ 176205 h 237287"/>
                  <a:gd name="connsiteX9" fmla="*/ 26048 w 211083"/>
                  <a:gd name="connsiteY9" fmla="*/ 140356 h 237287"/>
                  <a:gd name="connsiteX10" fmla="*/ 108282 w 211083"/>
                  <a:gd name="connsiteY10" fmla="*/ 109081 h 237287"/>
                  <a:gd name="connsiteX11" fmla="*/ 111479 w 211083"/>
                  <a:gd name="connsiteY11" fmla="*/ 74093 h 237287"/>
                  <a:gd name="connsiteX12" fmla="*/ 55276 w 211083"/>
                  <a:gd name="connsiteY12" fmla="*/ 47448 h 237287"/>
                  <a:gd name="connsiteX13" fmla="*/ 68876 w 211083"/>
                  <a:gd name="connsiteY13" fmla="*/ 33076 h 237287"/>
                  <a:gd name="connsiteX14" fmla="*/ 144355 w 211083"/>
                  <a:gd name="connsiteY14" fmla="*/ 28770 h 237287"/>
                  <a:gd name="connsiteX15" fmla="*/ 109543 w 211083"/>
                  <a:gd name="connsiteY15" fmla="*/ 2448 h 23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1083" h="237287">
                    <a:moveTo>
                      <a:pt x="109543" y="2448"/>
                    </a:moveTo>
                    <a:cubicBezTo>
                      <a:pt x="146742" y="-1267"/>
                      <a:pt x="184751" y="-7618"/>
                      <a:pt x="206007" y="42927"/>
                    </a:cubicBezTo>
                    <a:cubicBezTo>
                      <a:pt x="224922" y="95248"/>
                      <a:pt x="186462" y="113765"/>
                      <a:pt x="164620" y="141486"/>
                    </a:cubicBezTo>
                    <a:cubicBezTo>
                      <a:pt x="155028" y="153705"/>
                      <a:pt x="133051" y="155697"/>
                      <a:pt x="143499" y="182449"/>
                    </a:cubicBezTo>
                    <a:cubicBezTo>
                      <a:pt x="146877" y="198652"/>
                      <a:pt x="156649" y="217061"/>
                      <a:pt x="143769" y="230518"/>
                    </a:cubicBezTo>
                    <a:cubicBezTo>
                      <a:pt x="128908" y="246074"/>
                      <a:pt x="114046" y="231218"/>
                      <a:pt x="100986" y="221852"/>
                    </a:cubicBezTo>
                    <a:cubicBezTo>
                      <a:pt x="84594" y="210117"/>
                      <a:pt x="68336" y="200428"/>
                      <a:pt x="48611" y="207372"/>
                    </a:cubicBezTo>
                    <a:cubicBezTo>
                      <a:pt x="41360" y="208287"/>
                      <a:pt x="34200" y="207749"/>
                      <a:pt x="27219" y="205057"/>
                    </a:cubicBezTo>
                    <a:cubicBezTo>
                      <a:pt x="14655" y="200213"/>
                      <a:pt x="1414" y="195099"/>
                      <a:pt x="108" y="176205"/>
                    </a:cubicBezTo>
                    <a:cubicBezTo>
                      <a:pt x="-1333" y="154782"/>
                      <a:pt x="11818" y="145308"/>
                      <a:pt x="26048" y="140356"/>
                    </a:cubicBezTo>
                    <a:cubicBezTo>
                      <a:pt x="53745" y="130828"/>
                      <a:pt x="82612" y="125768"/>
                      <a:pt x="108282" y="109081"/>
                    </a:cubicBezTo>
                    <a:cubicBezTo>
                      <a:pt x="122783" y="99662"/>
                      <a:pt x="134988" y="88950"/>
                      <a:pt x="111479" y="74093"/>
                    </a:cubicBezTo>
                    <a:cubicBezTo>
                      <a:pt x="94231" y="60582"/>
                      <a:pt x="67075" y="77107"/>
                      <a:pt x="55276" y="47448"/>
                    </a:cubicBezTo>
                    <a:cubicBezTo>
                      <a:pt x="57438" y="39428"/>
                      <a:pt x="62617" y="35498"/>
                      <a:pt x="68876" y="33076"/>
                    </a:cubicBezTo>
                    <a:cubicBezTo>
                      <a:pt x="94096" y="14290"/>
                      <a:pt x="120261" y="34960"/>
                      <a:pt x="144355" y="28770"/>
                    </a:cubicBezTo>
                    <a:cubicBezTo>
                      <a:pt x="132691" y="23279"/>
                      <a:pt x="106706" y="39428"/>
                      <a:pt x="109543" y="2448"/>
                    </a:cubicBezTo>
                    <a:close/>
                  </a:path>
                </a:pathLst>
              </a:custGeom>
              <a:solidFill>
                <a:srgbClr val="FBC2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27E417D4-9983-418E-B841-46465C024475}"/>
                  </a:ext>
                </a:extLst>
              </p:cNvPr>
              <p:cNvSpPr/>
              <p:nvPr/>
            </p:nvSpPr>
            <p:spPr>
              <a:xfrm>
                <a:off x="8976738" y="5447661"/>
                <a:ext cx="199143" cy="144841"/>
              </a:xfrm>
              <a:custGeom>
                <a:avLst/>
                <a:gdLst>
                  <a:gd name="connsiteX0" fmla="*/ 129475 w 199143"/>
                  <a:gd name="connsiteY0" fmla="*/ 4035 h 144841"/>
                  <a:gd name="connsiteX1" fmla="*/ 199144 w 199143"/>
                  <a:gd name="connsiteY1" fmla="*/ 87092 h 144841"/>
                  <a:gd name="connsiteX2" fmla="*/ 92231 w 199143"/>
                  <a:gd name="connsiteY2" fmla="*/ 97212 h 144841"/>
                  <a:gd name="connsiteX3" fmla="*/ 50664 w 199143"/>
                  <a:gd name="connsiteY3" fmla="*/ 130640 h 144841"/>
                  <a:gd name="connsiteX4" fmla="*/ 41027 w 199143"/>
                  <a:gd name="connsiteY4" fmla="*/ 144796 h 144841"/>
                  <a:gd name="connsiteX5" fmla="*/ 19095 w 199143"/>
                  <a:gd name="connsiteY5" fmla="*/ 122242 h 144841"/>
                  <a:gd name="connsiteX6" fmla="*/ 0 w 199143"/>
                  <a:gd name="connsiteY6" fmla="*/ 76757 h 144841"/>
                  <a:gd name="connsiteX7" fmla="*/ 7431 w 199143"/>
                  <a:gd name="connsiteY7" fmla="*/ 55980 h 144841"/>
                  <a:gd name="connsiteX8" fmla="*/ 129475 w 199143"/>
                  <a:gd name="connsiteY8" fmla="*/ 4035 h 14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143" h="144841">
                    <a:moveTo>
                      <a:pt x="129475" y="4035"/>
                    </a:moveTo>
                    <a:cubicBezTo>
                      <a:pt x="152713" y="31703"/>
                      <a:pt x="175906" y="59425"/>
                      <a:pt x="199144" y="87092"/>
                    </a:cubicBezTo>
                    <a:cubicBezTo>
                      <a:pt x="164647" y="107117"/>
                      <a:pt x="127854" y="94198"/>
                      <a:pt x="92231" y="97212"/>
                    </a:cubicBezTo>
                    <a:cubicBezTo>
                      <a:pt x="72416" y="98881"/>
                      <a:pt x="49223" y="91776"/>
                      <a:pt x="50664" y="130640"/>
                    </a:cubicBezTo>
                    <a:cubicBezTo>
                      <a:pt x="50934" y="138014"/>
                      <a:pt x="47512" y="145496"/>
                      <a:pt x="41027" y="144796"/>
                    </a:cubicBezTo>
                    <a:cubicBezTo>
                      <a:pt x="30038" y="143558"/>
                      <a:pt x="24094" y="133062"/>
                      <a:pt x="19095" y="122242"/>
                    </a:cubicBezTo>
                    <a:cubicBezTo>
                      <a:pt x="12204" y="107386"/>
                      <a:pt x="24679" y="80902"/>
                      <a:pt x="0" y="76757"/>
                    </a:cubicBezTo>
                    <a:cubicBezTo>
                      <a:pt x="2477" y="69814"/>
                      <a:pt x="4954" y="62870"/>
                      <a:pt x="7431" y="55980"/>
                    </a:cubicBezTo>
                    <a:cubicBezTo>
                      <a:pt x="35848" y="-2585"/>
                      <a:pt x="80882" y="-5223"/>
                      <a:pt x="129475" y="4035"/>
                    </a:cubicBezTo>
                    <a:close/>
                  </a:path>
                </a:pathLst>
              </a:custGeom>
              <a:solidFill>
                <a:srgbClr val="B4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5AC44502-8B7F-4633-5447-EDD426F016A4}"/>
                  </a:ext>
                </a:extLst>
              </p:cNvPr>
              <p:cNvSpPr/>
              <p:nvPr/>
            </p:nvSpPr>
            <p:spPr>
              <a:xfrm>
                <a:off x="9211448" y="4401884"/>
                <a:ext cx="240320" cy="250022"/>
              </a:xfrm>
              <a:custGeom>
                <a:avLst/>
                <a:gdLst>
                  <a:gd name="connsiteX0" fmla="*/ 181816 w 240320"/>
                  <a:gd name="connsiteY0" fmla="*/ 62764 h 250022"/>
                  <a:gd name="connsiteX1" fmla="*/ 120794 w 240320"/>
                  <a:gd name="connsiteY1" fmla="*/ 92692 h 250022"/>
                  <a:gd name="connsiteX2" fmla="*/ 78011 w 240320"/>
                  <a:gd name="connsiteY2" fmla="*/ 173435 h 250022"/>
                  <a:gd name="connsiteX3" fmla="*/ 37705 w 240320"/>
                  <a:gd name="connsiteY3" fmla="*/ 226186 h 250022"/>
                  <a:gd name="connsiteX4" fmla="*/ 4109 w 240320"/>
                  <a:gd name="connsiteY4" fmla="*/ 245888 h 250022"/>
                  <a:gd name="connsiteX5" fmla="*/ 21358 w 240320"/>
                  <a:gd name="connsiteY5" fmla="*/ 150934 h 250022"/>
                  <a:gd name="connsiteX6" fmla="*/ 42029 w 240320"/>
                  <a:gd name="connsiteY6" fmla="*/ 101520 h 250022"/>
                  <a:gd name="connsiteX7" fmla="*/ 234237 w 240320"/>
                  <a:gd name="connsiteY7" fmla="*/ 0 h 250022"/>
                  <a:gd name="connsiteX8" fmla="*/ 240136 w 240320"/>
                  <a:gd name="connsiteY8" fmla="*/ 22877 h 250022"/>
                  <a:gd name="connsiteX9" fmla="*/ 181816 w 240320"/>
                  <a:gd name="connsiteY9" fmla="*/ 62764 h 25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0320" h="250022">
                    <a:moveTo>
                      <a:pt x="181816" y="62764"/>
                    </a:moveTo>
                    <a:cubicBezTo>
                      <a:pt x="156057" y="56896"/>
                      <a:pt x="137547" y="72291"/>
                      <a:pt x="120794" y="92692"/>
                    </a:cubicBezTo>
                    <a:cubicBezTo>
                      <a:pt x="118633" y="128757"/>
                      <a:pt x="106834" y="155833"/>
                      <a:pt x="78011" y="173435"/>
                    </a:cubicBezTo>
                    <a:cubicBezTo>
                      <a:pt x="60313" y="184254"/>
                      <a:pt x="52612" y="210199"/>
                      <a:pt x="37705" y="226186"/>
                    </a:cubicBezTo>
                    <a:cubicBezTo>
                      <a:pt x="28428" y="236145"/>
                      <a:pt x="23474" y="259452"/>
                      <a:pt x="4109" y="245888"/>
                    </a:cubicBezTo>
                    <a:cubicBezTo>
                      <a:pt x="-8681" y="209553"/>
                      <a:pt x="11585" y="181294"/>
                      <a:pt x="21358" y="150934"/>
                    </a:cubicBezTo>
                    <a:cubicBezTo>
                      <a:pt x="26807" y="133979"/>
                      <a:pt x="35949" y="118530"/>
                      <a:pt x="42029" y="101520"/>
                    </a:cubicBezTo>
                    <a:cubicBezTo>
                      <a:pt x="98592" y="47423"/>
                      <a:pt x="161010" y="9043"/>
                      <a:pt x="234237" y="0"/>
                    </a:cubicBezTo>
                    <a:cubicBezTo>
                      <a:pt x="239101" y="6567"/>
                      <a:pt x="240947" y="14211"/>
                      <a:pt x="240136" y="22877"/>
                    </a:cubicBezTo>
                    <a:cubicBezTo>
                      <a:pt x="229688" y="54851"/>
                      <a:pt x="212800" y="73529"/>
                      <a:pt x="181816" y="62764"/>
                    </a:cubicBezTo>
                    <a:close/>
                  </a:path>
                </a:pathLst>
              </a:custGeom>
              <a:solidFill>
                <a:srgbClr val="CD96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371D8878-73C0-C370-9778-24F87694A57A}"/>
                  </a:ext>
                </a:extLst>
              </p:cNvPr>
              <p:cNvSpPr/>
              <p:nvPr/>
            </p:nvSpPr>
            <p:spPr>
              <a:xfrm>
                <a:off x="10566736" y="4469503"/>
                <a:ext cx="147505" cy="235380"/>
              </a:xfrm>
              <a:custGeom>
                <a:avLst/>
                <a:gdLst>
                  <a:gd name="connsiteX0" fmla="*/ 105380 w 147505"/>
                  <a:gd name="connsiteY0" fmla="*/ 78525 h 235380"/>
                  <a:gd name="connsiteX1" fmla="*/ 122358 w 147505"/>
                  <a:gd name="connsiteY1" fmla="*/ 111037 h 235380"/>
                  <a:gd name="connsiteX2" fmla="*/ 147442 w 147505"/>
                  <a:gd name="connsiteY2" fmla="*/ 223431 h 235380"/>
                  <a:gd name="connsiteX3" fmla="*/ 139696 w 147505"/>
                  <a:gd name="connsiteY3" fmla="*/ 235380 h 235380"/>
                  <a:gd name="connsiteX4" fmla="*/ 43637 w 147505"/>
                  <a:gd name="connsiteY4" fmla="*/ 191510 h 235380"/>
                  <a:gd name="connsiteX5" fmla="*/ 5358 w 147505"/>
                  <a:gd name="connsiteY5" fmla="*/ 144841 h 235380"/>
                  <a:gd name="connsiteX6" fmla="*/ 27155 w 147505"/>
                  <a:gd name="connsiteY6" fmla="*/ 99303 h 235380"/>
                  <a:gd name="connsiteX7" fmla="*/ 36027 w 147505"/>
                  <a:gd name="connsiteY7" fmla="*/ 90098 h 235380"/>
                  <a:gd name="connsiteX8" fmla="*/ 35486 w 147505"/>
                  <a:gd name="connsiteY8" fmla="*/ 5641 h 235380"/>
                  <a:gd name="connsiteX9" fmla="*/ 38593 w 147505"/>
                  <a:gd name="connsiteY9" fmla="*/ 2304 h 235380"/>
                  <a:gd name="connsiteX10" fmla="*/ 52689 w 147505"/>
                  <a:gd name="connsiteY10" fmla="*/ 6395 h 235380"/>
                  <a:gd name="connsiteX11" fmla="*/ 52329 w 147505"/>
                  <a:gd name="connsiteY11" fmla="*/ 6126 h 235380"/>
                  <a:gd name="connsiteX12" fmla="*/ 105380 w 147505"/>
                  <a:gd name="connsiteY12" fmla="*/ 78525 h 23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7505" h="235380">
                    <a:moveTo>
                      <a:pt x="105380" y="78525"/>
                    </a:moveTo>
                    <a:cubicBezTo>
                      <a:pt x="111054" y="89344"/>
                      <a:pt x="116684" y="100218"/>
                      <a:pt x="122358" y="111037"/>
                    </a:cubicBezTo>
                    <a:cubicBezTo>
                      <a:pt x="137580" y="146348"/>
                      <a:pt x="148433" y="183006"/>
                      <a:pt x="147442" y="223431"/>
                    </a:cubicBezTo>
                    <a:cubicBezTo>
                      <a:pt x="145821" y="228275"/>
                      <a:pt x="143209" y="232258"/>
                      <a:pt x="139696" y="235380"/>
                    </a:cubicBezTo>
                    <a:cubicBezTo>
                      <a:pt x="110199" y="212880"/>
                      <a:pt x="77008" y="201953"/>
                      <a:pt x="43637" y="191510"/>
                    </a:cubicBezTo>
                    <a:cubicBezTo>
                      <a:pt x="25668" y="182037"/>
                      <a:pt x="16436" y="162335"/>
                      <a:pt x="5358" y="144841"/>
                    </a:cubicBezTo>
                    <a:cubicBezTo>
                      <a:pt x="-11305" y="113298"/>
                      <a:pt x="15130" y="111306"/>
                      <a:pt x="27155" y="99303"/>
                    </a:cubicBezTo>
                    <a:cubicBezTo>
                      <a:pt x="30037" y="96127"/>
                      <a:pt x="33054" y="93166"/>
                      <a:pt x="36027" y="90098"/>
                    </a:cubicBezTo>
                    <a:cubicBezTo>
                      <a:pt x="65524" y="61623"/>
                      <a:pt x="32063" y="33740"/>
                      <a:pt x="35486" y="5641"/>
                    </a:cubicBezTo>
                    <a:lnTo>
                      <a:pt x="38593" y="2304"/>
                    </a:lnTo>
                    <a:cubicBezTo>
                      <a:pt x="44313" y="-1302"/>
                      <a:pt x="49267" y="-1195"/>
                      <a:pt x="52689" y="6395"/>
                    </a:cubicBezTo>
                    <a:lnTo>
                      <a:pt x="52329" y="6126"/>
                    </a:lnTo>
                    <a:cubicBezTo>
                      <a:pt x="78134" y="21790"/>
                      <a:pt x="97049" y="44613"/>
                      <a:pt x="105380" y="78525"/>
                    </a:cubicBezTo>
                    <a:close/>
                  </a:path>
                </a:pathLst>
              </a:custGeom>
              <a:solidFill>
                <a:srgbClr val="E5AB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3609602-59C8-C8AF-8EDD-0C1A0C00A0E6}"/>
                  </a:ext>
                </a:extLst>
              </p:cNvPr>
              <p:cNvSpPr/>
              <p:nvPr/>
            </p:nvSpPr>
            <p:spPr>
              <a:xfrm>
                <a:off x="10559470" y="6392289"/>
                <a:ext cx="313681" cy="90463"/>
              </a:xfrm>
              <a:custGeom>
                <a:avLst/>
                <a:gdLst>
                  <a:gd name="connsiteX0" fmla="*/ 313231 w 313681"/>
                  <a:gd name="connsiteY0" fmla="*/ 67988 h 90463"/>
                  <a:gd name="connsiteX1" fmla="*/ 313682 w 313681"/>
                  <a:gd name="connsiteY1" fmla="*/ 80530 h 90463"/>
                  <a:gd name="connsiteX2" fmla="*/ 212218 w 313681"/>
                  <a:gd name="connsiteY2" fmla="*/ 79023 h 90463"/>
                  <a:gd name="connsiteX3" fmla="*/ 330 w 313681"/>
                  <a:gd name="connsiteY3" fmla="*/ 68796 h 90463"/>
                  <a:gd name="connsiteX4" fmla="*/ 25955 w 313681"/>
                  <a:gd name="connsiteY4" fmla="*/ 22934 h 90463"/>
                  <a:gd name="connsiteX5" fmla="*/ 38204 w 313681"/>
                  <a:gd name="connsiteY5" fmla="*/ 20458 h 90463"/>
                  <a:gd name="connsiteX6" fmla="*/ 124626 w 313681"/>
                  <a:gd name="connsiteY6" fmla="*/ 31439 h 90463"/>
                  <a:gd name="connsiteX7" fmla="*/ 110935 w 313681"/>
                  <a:gd name="connsiteY7" fmla="*/ 17874 h 90463"/>
                  <a:gd name="connsiteX8" fmla="*/ 131561 w 313681"/>
                  <a:gd name="connsiteY8" fmla="*/ 3 h 90463"/>
                  <a:gd name="connsiteX9" fmla="*/ 313231 w 313681"/>
                  <a:gd name="connsiteY9" fmla="*/ 67988 h 9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81" h="90463">
                    <a:moveTo>
                      <a:pt x="313231" y="67988"/>
                    </a:moveTo>
                    <a:cubicBezTo>
                      <a:pt x="313366" y="72187"/>
                      <a:pt x="313547" y="76332"/>
                      <a:pt x="313682" y="80530"/>
                    </a:cubicBezTo>
                    <a:cubicBezTo>
                      <a:pt x="279680" y="96463"/>
                      <a:pt x="245049" y="91188"/>
                      <a:pt x="212218" y="79023"/>
                    </a:cubicBezTo>
                    <a:cubicBezTo>
                      <a:pt x="141964" y="52916"/>
                      <a:pt x="72070" y="40751"/>
                      <a:pt x="330" y="68796"/>
                    </a:cubicBezTo>
                    <a:cubicBezTo>
                      <a:pt x="-2777" y="44250"/>
                      <a:pt x="16858" y="37844"/>
                      <a:pt x="25955" y="22934"/>
                    </a:cubicBezTo>
                    <a:cubicBezTo>
                      <a:pt x="29873" y="20996"/>
                      <a:pt x="33971" y="20189"/>
                      <a:pt x="38204" y="20458"/>
                    </a:cubicBezTo>
                    <a:cubicBezTo>
                      <a:pt x="68512" y="26002"/>
                      <a:pt x="99722" y="20619"/>
                      <a:pt x="124626" y="31439"/>
                    </a:cubicBezTo>
                    <a:cubicBezTo>
                      <a:pt x="120888" y="31816"/>
                      <a:pt x="112647" y="31439"/>
                      <a:pt x="110935" y="17874"/>
                    </a:cubicBezTo>
                    <a:cubicBezTo>
                      <a:pt x="114448" y="6409"/>
                      <a:pt x="121834" y="1295"/>
                      <a:pt x="131561" y="3"/>
                    </a:cubicBezTo>
                    <a:cubicBezTo>
                      <a:pt x="198122" y="-320"/>
                      <a:pt x="258199" y="24172"/>
                      <a:pt x="313231" y="67988"/>
                    </a:cubicBezTo>
                    <a:close/>
                  </a:path>
                </a:pathLst>
              </a:custGeom>
              <a:solidFill>
                <a:srgbClr val="E1AB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41C4278F-500A-823C-B677-910C7F377BD4}"/>
                  </a:ext>
                </a:extLst>
              </p:cNvPr>
              <p:cNvSpPr/>
              <p:nvPr/>
            </p:nvSpPr>
            <p:spPr>
              <a:xfrm>
                <a:off x="9638163" y="4294157"/>
                <a:ext cx="181638" cy="138269"/>
              </a:xfrm>
              <a:custGeom>
                <a:avLst/>
                <a:gdLst>
                  <a:gd name="connsiteX0" fmla="*/ 163972 w 181638"/>
                  <a:gd name="connsiteY0" fmla="*/ 23916 h 138269"/>
                  <a:gd name="connsiteX1" fmla="*/ 172888 w 181638"/>
                  <a:gd name="connsiteY1" fmla="*/ 96638 h 138269"/>
                  <a:gd name="connsiteX2" fmla="*/ 153569 w 181638"/>
                  <a:gd name="connsiteY2" fmla="*/ 136202 h 138269"/>
                  <a:gd name="connsiteX3" fmla="*/ 120963 w 181638"/>
                  <a:gd name="connsiteY3" fmla="*/ 132757 h 138269"/>
                  <a:gd name="connsiteX4" fmla="*/ 0 w 181638"/>
                  <a:gd name="connsiteY4" fmla="*/ 27361 h 138269"/>
                  <a:gd name="connsiteX5" fmla="*/ 119027 w 181638"/>
                  <a:gd name="connsiteY5" fmla="*/ 770 h 138269"/>
                  <a:gd name="connsiteX6" fmla="*/ 172663 w 181638"/>
                  <a:gd name="connsiteY6" fmla="*/ 6261 h 138269"/>
                  <a:gd name="connsiteX7" fmla="*/ 172438 w 181638"/>
                  <a:gd name="connsiteY7" fmla="*/ 9921 h 138269"/>
                  <a:gd name="connsiteX8" fmla="*/ 164827 w 181638"/>
                  <a:gd name="connsiteY8" fmla="*/ 13689 h 138269"/>
                  <a:gd name="connsiteX9" fmla="*/ 100833 w 181638"/>
                  <a:gd name="connsiteY9" fmla="*/ 17726 h 138269"/>
                  <a:gd name="connsiteX10" fmla="*/ 163972 w 181638"/>
                  <a:gd name="connsiteY10" fmla="*/ 23916 h 13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638" h="138269">
                    <a:moveTo>
                      <a:pt x="163972" y="23916"/>
                    </a:moveTo>
                    <a:cubicBezTo>
                      <a:pt x="154875" y="50292"/>
                      <a:pt x="145507" y="76668"/>
                      <a:pt x="172888" y="96638"/>
                    </a:cubicBezTo>
                    <a:cubicBezTo>
                      <a:pt x="197207" y="131358"/>
                      <a:pt x="164242" y="125921"/>
                      <a:pt x="153569" y="136202"/>
                    </a:cubicBezTo>
                    <a:cubicBezTo>
                      <a:pt x="142400" y="139378"/>
                      <a:pt x="131411" y="139378"/>
                      <a:pt x="120963" y="132757"/>
                    </a:cubicBezTo>
                    <a:cubicBezTo>
                      <a:pt x="95023" y="74084"/>
                      <a:pt x="48277" y="49485"/>
                      <a:pt x="0" y="27361"/>
                    </a:cubicBezTo>
                    <a:cubicBezTo>
                      <a:pt x="38685" y="12074"/>
                      <a:pt x="77235" y="-3698"/>
                      <a:pt x="119027" y="770"/>
                    </a:cubicBezTo>
                    <a:cubicBezTo>
                      <a:pt x="136906" y="2547"/>
                      <a:pt x="154784" y="4323"/>
                      <a:pt x="172663" y="6261"/>
                    </a:cubicBezTo>
                    <a:cubicBezTo>
                      <a:pt x="172708" y="6261"/>
                      <a:pt x="172933" y="9598"/>
                      <a:pt x="172438" y="9921"/>
                    </a:cubicBezTo>
                    <a:cubicBezTo>
                      <a:pt x="170006" y="11482"/>
                      <a:pt x="167394" y="12505"/>
                      <a:pt x="164827" y="13689"/>
                    </a:cubicBezTo>
                    <a:cubicBezTo>
                      <a:pt x="141724" y="22732"/>
                      <a:pt x="118712" y="17349"/>
                      <a:pt x="100833" y="17726"/>
                    </a:cubicBezTo>
                    <a:cubicBezTo>
                      <a:pt x="117406" y="25854"/>
                      <a:pt x="142220" y="11051"/>
                      <a:pt x="163972" y="23916"/>
                    </a:cubicBezTo>
                    <a:close/>
                  </a:path>
                </a:pathLst>
              </a:custGeom>
              <a:solidFill>
                <a:srgbClr val="EAB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0A2570C5-E967-0460-24FE-6E2C0C03D304}"/>
                  </a:ext>
                </a:extLst>
              </p:cNvPr>
              <p:cNvSpPr/>
              <p:nvPr/>
            </p:nvSpPr>
            <p:spPr>
              <a:xfrm>
                <a:off x="9393264" y="4389880"/>
                <a:ext cx="189731" cy="117681"/>
              </a:xfrm>
              <a:custGeom>
                <a:avLst/>
                <a:gdLst>
                  <a:gd name="connsiteX0" fmla="*/ 0 w 189731"/>
                  <a:gd name="connsiteY0" fmla="*/ 74767 h 117681"/>
                  <a:gd name="connsiteX1" fmla="*/ 52646 w 189731"/>
                  <a:gd name="connsiteY1" fmla="*/ 32781 h 117681"/>
                  <a:gd name="connsiteX2" fmla="*/ 86016 w 189731"/>
                  <a:gd name="connsiteY2" fmla="*/ 4629 h 117681"/>
                  <a:gd name="connsiteX3" fmla="*/ 95519 w 189731"/>
                  <a:gd name="connsiteY3" fmla="*/ 0 h 117681"/>
                  <a:gd name="connsiteX4" fmla="*/ 189731 w 189731"/>
                  <a:gd name="connsiteY4" fmla="*/ 64486 h 117681"/>
                  <a:gd name="connsiteX5" fmla="*/ 55528 w 189731"/>
                  <a:gd name="connsiteY5" fmla="*/ 98075 h 117681"/>
                  <a:gd name="connsiteX6" fmla="*/ 0 w 189731"/>
                  <a:gd name="connsiteY6" fmla="*/ 74767 h 11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731" h="117681">
                    <a:moveTo>
                      <a:pt x="0" y="74767"/>
                    </a:moveTo>
                    <a:cubicBezTo>
                      <a:pt x="25895" y="75736"/>
                      <a:pt x="40126" y="55820"/>
                      <a:pt x="52646" y="32781"/>
                    </a:cubicBezTo>
                    <a:cubicBezTo>
                      <a:pt x="59941" y="16902"/>
                      <a:pt x="73587" y="11842"/>
                      <a:pt x="86016" y="4629"/>
                    </a:cubicBezTo>
                    <a:cubicBezTo>
                      <a:pt x="89169" y="3068"/>
                      <a:pt x="92366" y="1561"/>
                      <a:pt x="95519" y="0"/>
                    </a:cubicBezTo>
                    <a:cubicBezTo>
                      <a:pt x="107768" y="52698"/>
                      <a:pt x="141950" y="64109"/>
                      <a:pt x="189731" y="64486"/>
                    </a:cubicBezTo>
                    <a:cubicBezTo>
                      <a:pt x="143976" y="99690"/>
                      <a:pt x="109164" y="143883"/>
                      <a:pt x="55528" y="98075"/>
                    </a:cubicBezTo>
                    <a:cubicBezTo>
                      <a:pt x="40216" y="84995"/>
                      <a:pt x="18689" y="82250"/>
                      <a:pt x="0" y="74767"/>
                    </a:cubicBezTo>
                    <a:close/>
                  </a:path>
                </a:pathLst>
              </a:custGeom>
              <a:solidFill>
                <a:srgbClr val="EBB7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A0B31566-8645-EB6F-A04D-99123F28DD7D}"/>
                  </a:ext>
                </a:extLst>
              </p:cNvPr>
              <p:cNvSpPr/>
              <p:nvPr/>
            </p:nvSpPr>
            <p:spPr>
              <a:xfrm>
                <a:off x="11003842" y="5959512"/>
                <a:ext cx="330194" cy="240666"/>
              </a:xfrm>
              <a:custGeom>
                <a:avLst/>
                <a:gdLst>
                  <a:gd name="connsiteX0" fmla="*/ 8151 w 330194"/>
                  <a:gd name="connsiteY0" fmla="*/ 32781 h 240666"/>
                  <a:gd name="connsiteX1" fmla="*/ 0 w 330194"/>
                  <a:gd name="connsiteY1" fmla="*/ 0 h 240666"/>
                  <a:gd name="connsiteX2" fmla="*/ 330195 w 330194"/>
                  <a:gd name="connsiteY2" fmla="*/ 240666 h 240666"/>
                  <a:gd name="connsiteX3" fmla="*/ 207115 w 330194"/>
                  <a:gd name="connsiteY3" fmla="*/ 166114 h 240666"/>
                  <a:gd name="connsiteX4" fmla="*/ 8151 w 330194"/>
                  <a:gd name="connsiteY4" fmla="*/ 32781 h 24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194" h="240666">
                    <a:moveTo>
                      <a:pt x="8151" y="32781"/>
                    </a:moveTo>
                    <a:cubicBezTo>
                      <a:pt x="5404" y="21854"/>
                      <a:pt x="2702" y="10927"/>
                      <a:pt x="0" y="0"/>
                    </a:cubicBezTo>
                    <a:cubicBezTo>
                      <a:pt x="118261" y="64109"/>
                      <a:pt x="228101" y="144798"/>
                      <a:pt x="330195" y="240666"/>
                    </a:cubicBezTo>
                    <a:cubicBezTo>
                      <a:pt x="283809" y="228609"/>
                      <a:pt x="247781" y="191629"/>
                      <a:pt x="207115" y="166114"/>
                    </a:cubicBezTo>
                    <a:cubicBezTo>
                      <a:pt x="139743" y="124020"/>
                      <a:pt x="77730" y="70300"/>
                      <a:pt x="8151" y="32781"/>
                    </a:cubicBezTo>
                    <a:close/>
                  </a:path>
                </a:pathLst>
              </a:custGeom>
              <a:solidFill>
                <a:srgbClr val="DEAA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84B60100-0947-F4FC-7EA2-40E24928D81A}"/>
                  </a:ext>
                </a:extLst>
              </p:cNvPr>
              <p:cNvSpPr/>
              <p:nvPr/>
            </p:nvSpPr>
            <p:spPr>
              <a:xfrm>
                <a:off x="9602676" y="4321518"/>
                <a:ext cx="156315" cy="128795"/>
              </a:xfrm>
              <a:custGeom>
                <a:avLst/>
                <a:gdLst>
                  <a:gd name="connsiteX0" fmla="*/ 35487 w 156315"/>
                  <a:gd name="connsiteY0" fmla="*/ 0 h 128795"/>
                  <a:gd name="connsiteX1" fmla="*/ 156316 w 156315"/>
                  <a:gd name="connsiteY1" fmla="*/ 100336 h 128795"/>
                  <a:gd name="connsiteX2" fmla="*/ 118261 w 156315"/>
                  <a:gd name="connsiteY2" fmla="*/ 128542 h 128795"/>
                  <a:gd name="connsiteX3" fmla="*/ 86602 w 156315"/>
                  <a:gd name="connsiteY3" fmla="*/ 121275 h 128795"/>
                  <a:gd name="connsiteX4" fmla="*/ 71605 w 156315"/>
                  <a:gd name="connsiteY4" fmla="*/ 96514 h 128795"/>
                  <a:gd name="connsiteX5" fmla="*/ 60572 w 156315"/>
                  <a:gd name="connsiteY5" fmla="*/ 74983 h 128795"/>
                  <a:gd name="connsiteX6" fmla="*/ 0 w 156315"/>
                  <a:gd name="connsiteY6" fmla="*/ 38810 h 128795"/>
                  <a:gd name="connsiteX7" fmla="*/ 101824 w 156315"/>
                  <a:gd name="connsiteY7" fmla="*/ 60180 h 128795"/>
                  <a:gd name="connsiteX8" fmla="*/ 24904 w 156315"/>
                  <a:gd name="connsiteY8" fmla="*/ 5652 h 128795"/>
                  <a:gd name="connsiteX9" fmla="*/ 35487 w 156315"/>
                  <a:gd name="connsiteY9" fmla="*/ 0 h 1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15" h="128795">
                    <a:moveTo>
                      <a:pt x="35487" y="0"/>
                    </a:moveTo>
                    <a:cubicBezTo>
                      <a:pt x="85926" y="15987"/>
                      <a:pt x="142850" y="20778"/>
                      <a:pt x="156316" y="100336"/>
                    </a:cubicBezTo>
                    <a:cubicBezTo>
                      <a:pt x="146363" y="114977"/>
                      <a:pt x="132177" y="121490"/>
                      <a:pt x="118261" y="128542"/>
                    </a:cubicBezTo>
                    <a:cubicBezTo>
                      <a:pt x="107183" y="129403"/>
                      <a:pt x="96419" y="128327"/>
                      <a:pt x="86602" y="121275"/>
                    </a:cubicBezTo>
                    <a:cubicBezTo>
                      <a:pt x="64310" y="118207"/>
                      <a:pt x="63409" y="117722"/>
                      <a:pt x="71605" y="96514"/>
                    </a:cubicBezTo>
                    <a:cubicBezTo>
                      <a:pt x="77685" y="80742"/>
                      <a:pt x="66832" y="79020"/>
                      <a:pt x="60572" y="74983"/>
                    </a:cubicBezTo>
                    <a:cubicBezTo>
                      <a:pt x="42513" y="63248"/>
                      <a:pt x="23823" y="52859"/>
                      <a:pt x="0" y="38810"/>
                    </a:cubicBezTo>
                    <a:cubicBezTo>
                      <a:pt x="41432" y="21316"/>
                      <a:pt x="66967" y="66263"/>
                      <a:pt x="101824" y="60180"/>
                    </a:cubicBezTo>
                    <a:cubicBezTo>
                      <a:pt x="88763" y="14157"/>
                      <a:pt x="46746" y="30144"/>
                      <a:pt x="24904" y="5652"/>
                    </a:cubicBezTo>
                    <a:cubicBezTo>
                      <a:pt x="28462" y="3768"/>
                      <a:pt x="31975" y="1884"/>
                      <a:pt x="35487" y="0"/>
                    </a:cubicBezTo>
                    <a:close/>
                  </a:path>
                </a:pathLst>
              </a:custGeom>
              <a:solidFill>
                <a:srgbClr val="FB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915EAAA3-4FF1-07BC-DC18-21ED06230F70}"/>
                  </a:ext>
                </a:extLst>
              </p:cNvPr>
              <p:cNvSpPr/>
              <p:nvPr/>
            </p:nvSpPr>
            <p:spPr>
              <a:xfrm>
                <a:off x="10101860" y="6205381"/>
                <a:ext cx="104619" cy="178200"/>
              </a:xfrm>
              <a:custGeom>
                <a:avLst/>
                <a:gdLst>
                  <a:gd name="connsiteX0" fmla="*/ 74964 w 104619"/>
                  <a:gd name="connsiteY0" fmla="*/ 141264 h 178200"/>
                  <a:gd name="connsiteX1" fmla="*/ 66273 w 104619"/>
                  <a:gd name="connsiteY1" fmla="*/ 158651 h 178200"/>
                  <a:gd name="connsiteX2" fmla="*/ 56140 w 104619"/>
                  <a:gd name="connsiteY2" fmla="*/ 169147 h 178200"/>
                  <a:gd name="connsiteX3" fmla="*/ 9754 w 104619"/>
                  <a:gd name="connsiteY3" fmla="*/ 166779 h 178200"/>
                  <a:gd name="connsiteX4" fmla="*/ 6962 w 104619"/>
                  <a:gd name="connsiteY4" fmla="*/ 43673 h 178200"/>
                  <a:gd name="connsiteX5" fmla="*/ 38576 w 104619"/>
                  <a:gd name="connsiteY5" fmla="*/ 55462 h 178200"/>
                  <a:gd name="connsiteX6" fmla="*/ 35604 w 104619"/>
                  <a:gd name="connsiteY6" fmla="*/ 96425 h 178200"/>
                  <a:gd name="connsiteX7" fmla="*/ 54924 w 104619"/>
                  <a:gd name="connsiteY7" fmla="*/ 20527 h 178200"/>
                  <a:gd name="connsiteX8" fmla="*/ 80819 w 104619"/>
                  <a:gd name="connsiteY8" fmla="*/ 234 h 178200"/>
                  <a:gd name="connsiteX9" fmla="*/ 92618 w 104619"/>
                  <a:gd name="connsiteY9" fmla="*/ 9062 h 178200"/>
                  <a:gd name="connsiteX10" fmla="*/ 74964 w 104619"/>
                  <a:gd name="connsiteY10" fmla="*/ 141264 h 17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619" h="178200">
                    <a:moveTo>
                      <a:pt x="74964" y="141264"/>
                    </a:moveTo>
                    <a:cubicBezTo>
                      <a:pt x="72082" y="147078"/>
                      <a:pt x="69155" y="152837"/>
                      <a:pt x="66273" y="158651"/>
                    </a:cubicBezTo>
                    <a:cubicBezTo>
                      <a:pt x="62895" y="162149"/>
                      <a:pt x="59518" y="165648"/>
                      <a:pt x="56140" y="169147"/>
                    </a:cubicBezTo>
                    <a:cubicBezTo>
                      <a:pt x="40017" y="186964"/>
                      <a:pt x="24976" y="174261"/>
                      <a:pt x="9754" y="166779"/>
                    </a:cubicBezTo>
                    <a:cubicBezTo>
                      <a:pt x="-7179" y="126246"/>
                      <a:pt x="2053" y="84852"/>
                      <a:pt x="6962" y="43673"/>
                    </a:cubicBezTo>
                    <a:cubicBezTo>
                      <a:pt x="24075" y="21873"/>
                      <a:pt x="33487" y="32208"/>
                      <a:pt x="38576" y="55462"/>
                    </a:cubicBezTo>
                    <a:cubicBezTo>
                      <a:pt x="41639" y="69511"/>
                      <a:pt x="33938" y="83183"/>
                      <a:pt x="35604" y="96425"/>
                    </a:cubicBezTo>
                    <a:cubicBezTo>
                      <a:pt x="37631" y="70265"/>
                      <a:pt x="41954" y="43835"/>
                      <a:pt x="54924" y="20527"/>
                    </a:cubicBezTo>
                    <a:cubicBezTo>
                      <a:pt x="60463" y="8093"/>
                      <a:pt x="67444" y="-1650"/>
                      <a:pt x="80819" y="234"/>
                    </a:cubicBezTo>
                    <a:cubicBezTo>
                      <a:pt x="85413" y="1903"/>
                      <a:pt x="89331" y="4863"/>
                      <a:pt x="92618" y="9062"/>
                    </a:cubicBezTo>
                    <a:cubicBezTo>
                      <a:pt x="110452" y="57615"/>
                      <a:pt x="111353" y="102992"/>
                      <a:pt x="74964" y="141264"/>
                    </a:cubicBezTo>
                    <a:close/>
                  </a:path>
                </a:pathLst>
              </a:custGeom>
              <a:solidFill>
                <a:srgbClr val="FACD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E37C7A27-7838-D23F-3F49-F030634FFE38}"/>
                  </a:ext>
                </a:extLst>
              </p:cNvPr>
              <p:cNvSpPr/>
              <p:nvPr/>
            </p:nvSpPr>
            <p:spPr>
              <a:xfrm>
                <a:off x="9704239" y="6309011"/>
                <a:ext cx="96731" cy="176471"/>
              </a:xfrm>
              <a:custGeom>
                <a:avLst/>
                <a:gdLst>
                  <a:gd name="connsiteX0" fmla="*/ 54707 w 96731"/>
                  <a:gd name="connsiteY0" fmla="*/ 148897 h 176471"/>
                  <a:gd name="connsiteX1" fmla="*/ 20571 w 96731"/>
                  <a:gd name="connsiteY1" fmla="*/ 173766 h 176471"/>
                  <a:gd name="connsiteX2" fmla="*/ 1161 w 96731"/>
                  <a:gd name="connsiteY2" fmla="*/ 160955 h 176471"/>
                  <a:gd name="connsiteX3" fmla="*/ 10483 w 96731"/>
                  <a:gd name="connsiteY3" fmla="*/ 132211 h 176471"/>
                  <a:gd name="connsiteX4" fmla="*/ 18274 w 96731"/>
                  <a:gd name="connsiteY4" fmla="*/ 78867 h 176471"/>
                  <a:gd name="connsiteX5" fmla="*/ 2692 w 96731"/>
                  <a:gd name="connsiteY5" fmla="*/ 40218 h 176471"/>
                  <a:gd name="connsiteX6" fmla="*/ 350 w 96731"/>
                  <a:gd name="connsiteY6" fmla="*/ 26869 h 176471"/>
                  <a:gd name="connsiteX7" fmla="*/ 20751 w 96731"/>
                  <a:gd name="connsiteY7" fmla="*/ 12819 h 176471"/>
                  <a:gd name="connsiteX8" fmla="*/ 48447 w 96731"/>
                  <a:gd name="connsiteY8" fmla="*/ 8 h 176471"/>
                  <a:gd name="connsiteX9" fmla="*/ 68713 w 96731"/>
                  <a:gd name="connsiteY9" fmla="*/ 129519 h 176471"/>
                  <a:gd name="connsiteX10" fmla="*/ 54707 w 96731"/>
                  <a:gd name="connsiteY10" fmla="*/ 148897 h 1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731" h="176471">
                    <a:moveTo>
                      <a:pt x="54707" y="148897"/>
                    </a:moveTo>
                    <a:cubicBezTo>
                      <a:pt x="43313" y="157187"/>
                      <a:pt x="31965" y="165476"/>
                      <a:pt x="20571" y="173766"/>
                    </a:cubicBezTo>
                    <a:cubicBezTo>
                      <a:pt x="10078" y="178234"/>
                      <a:pt x="1251" y="179095"/>
                      <a:pt x="1161" y="160955"/>
                    </a:cubicBezTo>
                    <a:cubicBezTo>
                      <a:pt x="4268" y="151373"/>
                      <a:pt x="7376" y="141792"/>
                      <a:pt x="10483" y="132211"/>
                    </a:cubicBezTo>
                    <a:cubicBezTo>
                      <a:pt x="2512" y="112294"/>
                      <a:pt x="11024" y="94854"/>
                      <a:pt x="18274" y="78867"/>
                    </a:cubicBezTo>
                    <a:cubicBezTo>
                      <a:pt x="28947" y="55344"/>
                      <a:pt x="15077" y="48884"/>
                      <a:pt x="2692" y="40218"/>
                    </a:cubicBezTo>
                    <a:cubicBezTo>
                      <a:pt x="305" y="36181"/>
                      <a:pt x="-550" y="31713"/>
                      <a:pt x="350" y="26869"/>
                    </a:cubicBezTo>
                    <a:cubicBezTo>
                      <a:pt x="5529" y="18740"/>
                      <a:pt x="13320" y="16103"/>
                      <a:pt x="20751" y="12819"/>
                    </a:cubicBezTo>
                    <a:cubicBezTo>
                      <a:pt x="30073" y="8890"/>
                      <a:pt x="37729" y="-315"/>
                      <a:pt x="48447" y="8"/>
                    </a:cubicBezTo>
                    <a:cubicBezTo>
                      <a:pt x="104876" y="29991"/>
                      <a:pt x="112127" y="76175"/>
                      <a:pt x="68713" y="129519"/>
                    </a:cubicBezTo>
                    <a:cubicBezTo>
                      <a:pt x="63714" y="135602"/>
                      <a:pt x="59256" y="142276"/>
                      <a:pt x="54707" y="148897"/>
                    </a:cubicBezTo>
                    <a:close/>
                  </a:path>
                </a:pathLst>
              </a:custGeom>
              <a:solidFill>
                <a:srgbClr val="FCCF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2B71DCD2-71EB-8F40-D959-E32EE8A0119A}"/>
                  </a:ext>
                </a:extLst>
              </p:cNvPr>
              <p:cNvSpPr/>
              <p:nvPr/>
            </p:nvSpPr>
            <p:spPr>
              <a:xfrm>
                <a:off x="10248829" y="4379545"/>
                <a:ext cx="136640" cy="189475"/>
              </a:xfrm>
              <a:custGeom>
                <a:avLst/>
                <a:gdLst>
                  <a:gd name="connsiteX0" fmla="*/ 14777 w 136640"/>
                  <a:gd name="connsiteY0" fmla="*/ 136455 h 189475"/>
                  <a:gd name="connsiteX1" fmla="*/ 18154 w 136640"/>
                  <a:gd name="connsiteY1" fmla="*/ 101251 h 189475"/>
                  <a:gd name="connsiteX2" fmla="*/ 85166 w 136640"/>
                  <a:gd name="connsiteY2" fmla="*/ 0 h 189475"/>
                  <a:gd name="connsiteX3" fmla="*/ 136371 w 136640"/>
                  <a:gd name="connsiteY3" fmla="*/ 22177 h 189475"/>
                  <a:gd name="connsiteX4" fmla="*/ 136641 w 136640"/>
                  <a:gd name="connsiteY4" fmla="*/ 63302 h 189475"/>
                  <a:gd name="connsiteX5" fmla="*/ 99938 w 136640"/>
                  <a:gd name="connsiteY5" fmla="*/ 105342 h 189475"/>
                  <a:gd name="connsiteX6" fmla="*/ 59857 w 136640"/>
                  <a:gd name="connsiteY6" fmla="*/ 189476 h 189475"/>
                  <a:gd name="connsiteX7" fmla="*/ 14777 w 136640"/>
                  <a:gd name="connsiteY7" fmla="*/ 136455 h 18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640" h="189475">
                    <a:moveTo>
                      <a:pt x="14777" y="136455"/>
                    </a:moveTo>
                    <a:cubicBezTo>
                      <a:pt x="-5174" y="121760"/>
                      <a:pt x="-5759" y="113631"/>
                      <a:pt x="18154" y="101251"/>
                    </a:cubicBezTo>
                    <a:cubicBezTo>
                      <a:pt x="54317" y="82465"/>
                      <a:pt x="82599" y="52375"/>
                      <a:pt x="85166" y="0"/>
                    </a:cubicBezTo>
                    <a:cubicBezTo>
                      <a:pt x="100568" y="12919"/>
                      <a:pt x="117951" y="19271"/>
                      <a:pt x="136371" y="22177"/>
                    </a:cubicBezTo>
                    <a:cubicBezTo>
                      <a:pt x="136461" y="35903"/>
                      <a:pt x="136551" y="49576"/>
                      <a:pt x="136641" y="63302"/>
                    </a:cubicBezTo>
                    <a:cubicBezTo>
                      <a:pt x="130831" y="85372"/>
                      <a:pt x="109440" y="87902"/>
                      <a:pt x="99938" y="105342"/>
                    </a:cubicBezTo>
                    <a:cubicBezTo>
                      <a:pt x="78051" y="127627"/>
                      <a:pt x="79357" y="165630"/>
                      <a:pt x="59857" y="189476"/>
                    </a:cubicBezTo>
                    <a:cubicBezTo>
                      <a:pt x="34007" y="184954"/>
                      <a:pt x="24279" y="160839"/>
                      <a:pt x="14777" y="136455"/>
                    </a:cubicBezTo>
                    <a:close/>
                  </a:path>
                </a:pathLst>
              </a:custGeom>
              <a:solidFill>
                <a:srgbClr val="E9AD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B04A22A0-2289-D28A-3528-0ACA88525FB1}"/>
                  </a:ext>
                </a:extLst>
              </p:cNvPr>
              <p:cNvSpPr/>
              <p:nvPr/>
            </p:nvSpPr>
            <p:spPr>
              <a:xfrm>
                <a:off x="8984124" y="5355990"/>
                <a:ext cx="122089" cy="147597"/>
              </a:xfrm>
              <a:custGeom>
                <a:avLst/>
                <a:gdLst>
                  <a:gd name="connsiteX0" fmla="*/ 122089 w 122089"/>
                  <a:gd name="connsiteY0" fmla="*/ 95707 h 147597"/>
                  <a:gd name="connsiteX1" fmla="*/ 119072 w 122089"/>
                  <a:gd name="connsiteY1" fmla="*/ 99259 h 147597"/>
                  <a:gd name="connsiteX2" fmla="*/ 0 w 122089"/>
                  <a:gd name="connsiteY2" fmla="*/ 147597 h 147597"/>
                  <a:gd name="connsiteX3" fmla="*/ 68813 w 122089"/>
                  <a:gd name="connsiteY3" fmla="*/ 0 h 147597"/>
                  <a:gd name="connsiteX4" fmla="*/ 122089 w 122089"/>
                  <a:gd name="connsiteY4" fmla="*/ 95707 h 14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89" h="147597">
                    <a:moveTo>
                      <a:pt x="122089" y="95707"/>
                    </a:moveTo>
                    <a:cubicBezTo>
                      <a:pt x="121098" y="96945"/>
                      <a:pt x="120153" y="99152"/>
                      <a:pt x="119072" y="99259"/>
                    </a:cubicBezTo>
                    <a:cubicBezTo>
                      <a:pt x="76019" y="103619"/>
                      <a:pt x="33416" y="109271"/>
                      <a:pt x="0" y="147597"/>
                    </a:cubicBezTo>
                    <a:cubicBezTo>
                      <a:pt x="10628" y="90216"/>
                      <a:pt x="38054" y="43978"/>
                      <a:pt x="68813" y="0"/>
                    </a:cubicBezTo>
                    <a:cubicBezTo>
                      <a:pt x="81918" y="35580"/>
                      <a:pt x="99707" y="67447"/>
                      <a:pt x="122089" y="95707"/>
                    </a:cubicBezTo>
                    <a:close/>
                  </a:path>
                </a:pathLst>
              </a:custGeom>
              <a:solidFill>
                <a:srgbClr val="B585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BC2E1CC9-40A6-92A4-86AD-16F13FD68A04}"/>
                  </a:ext>
                </a:extLst>
              </p:cNvPr>
              <p:cNvSpPr/>
              <p:nvPr/>
            </p:nvSpPr>
            <p:spPr>
              <a:xfrm>
                <a:off x="9616420" y="6320920"/>
                <a:ext cx="127023" cy="123608"/>
              </a:xfrm>
              <a:custGeom>
                <a:avLst/>
                <a:gdLst>
                  <a:gd name="connsiteX0" fmla="*/ 90196 w 127023"/>
                  <a:gd name="connsiteY0" fmla="*/ 24864 h 123608"/>
                  <a:gd name="connsiteX1" fmla="*/ 115956 w 127023"/>
                  <a:gd name="connsiteY1" fmla="*/ 69380 h 123608"/>
                  <a:gd name="connsiteX2" fmla="*/ 98302 w 127023"/>
                  <a:gd name="connsiteY2" fmla="*/ 120248 h 123608"/>
                  <a:gd name="connsiteX3" fmla="*/ 82450 w 127023"/>
                  <a:gd name="connsiteY3" fmla="*/ 120140 h 123608"/>
                  <a:gd name="connsiteX4" fmla="*/ 57726 w 127023"/>
                  <a:gd name="connsiteY4" fmla="*/ 122616 h 123608"/>
                  <a:gd name="connsiteX5" fmla="*/ 81054 w 127023"/>
                  <a:gd name="connsiteY5" fmla="*/ 75786 h 123608"/>
                  <a:gd name="connsiteX6" fmla="*/ 29759 w 127023"/>
                  <a:gd name="connsiteY6" fmla="*/ 84829 h 123608"/>
                  <a:gd name="connsiteX7" fmla="*/ 16699 w 127023"/>
                  <a:gd name="connsiteY7" fmla="*/ 85636 h 123608"/>
                  <a:gd name="connsiteX8" fmla="*/ 3774 w 127023"/>
                  <a:gd name="connsiteY8" fmla="*/ 58507 h 123608"/>
                  <a:gd name="connsiteX9" fmla="*/ 11115 w 127023"/>
                  <a:gd name="connsiteY9" fmla="*/ 37944 h 123608"/>
                  <a:gd name="connsiteX10" fmla="*/ 16879 w 127023"/>
                  <a:gd name="connsiteY10" fmla="*/ 18405 h 123608"/>
                  <a:gd name="connsiteX11" fmla="*/ 28904 w 127023"/>
                  <a:gd name="connsiteY11" fmla="*/ 2525 h 123608"/>
                  <a:gd name="connsiteX12" fmla="*/ 90196 w 127023"/>
                  <a:gd name="connsiteY12" fmla="*/ 24864 h 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7023" h="123608">
                    <a:moveTo>
                      <a:pt x="90196" y="24864"/>
                    </a:moveTo>
                    <a:cubicBezTo>
                      <a:pt x="117352" y="24272"/>
                      <a:pt x="142031" y="24434"/>
                      <a:pt x="115956" y="69380"/>
                    </a:cubicBezTo>
                    <a:cubicBezTo>
                      <a:pt x="107399" y="84129"/>
                      <a:pt x="104022" y="103184"/>
                      <a:pt x="98302" y="120248"/>
                    </a:cubicBezTo>
                    <a:cubicBezTo>
                      <a:pt x="93033" y="120194"/>
                      <a:pt x="87719" y="120194"/>
                      <a:pt x="82450" y="120140"/>
                    </a:cubicBezTo>
                    <a:cubicBezTo>
                      <a:pt x="74479" y="124877"/>
                      <a:pt x="66102" y="123747"/>
                      <a:pt x="57726" y="122616"/>
                    </a:cubicBezTo>
                    <a:cubicBezTo>
                      <a:pt x="46512" y="93603"/>
                      <a:pt x="81099" y="99632"/>
                      <a:pt x="81054" y="75786"/>
                    </a:cubicBezTo>
                    <a:cubicBezTo>
                      <a:pt x="63085" y="69703"/>
                      <a:pt x="46783" y="81599"/>
                      <a:pt x="29759" y="84829"/>
                    </a:cubicBezTo>
                    <a:cubicBezTo>
                      <a:pt x="25436" y="85852"/>
                      <a:pt x="21113" y="86013"/>
                      <a:pt x="16699" y="85636"/>
                    </a:cubicBezTo>
                    <a:cubicBezTo>
                      <a:pt x="5576" y="81222"/>
                      <a:pt x="-6223" y="77239"/>
                      <a:pt x="3774" y="58507"/>
                    </a:cubicBezTo>
                    <a:cubicBezTo>
                      <a:pt x="6206" y="51671"/>
                      <a:pt x="8683" y="44834"/>
                      <a:pt x="11115" y="37944"/>
                    </a:cubicBezTo>
                    <a:cubicBezTo>
                      <a:pt x="11250" y="30678"/>
                      <a:pt x="13502" y="24326"/>
                      <a:pt x="16879" y="18405"/>
                    </a:cubicBezTo>
                    <a:cubicBezTo>
                      <a:pt x="20167" y="12376"/>
                      <a:pt x="24040" y="6939"/>
                      <a:pt x="28904" y="2525"/>
                    </a:cubicBezTo>
                    <a:cubicBezTo>
                      <a:pt x="53583" y="-6733"/>
                      <a:pt x="71281" y="11461"/>
                      <a:pt x="90196" y="24864"/>
                    </a:cubicBezTo>
                    <a:close/>
                  </a:path>
                </a:pathLst>
              </a:custGeom>
              <a:solidFill>
                <a:srgbClr val="ED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098928D0-AA7C-A068-7275-821A06629DEA}"/>
                  </a:ext>
                </a:extLst>
              </p:cNvPr>
              <p:cNvSpPr/>
              <p:nvPr/>
            </p:nvSpPr>
            <p:spPr>
              <a:xfrm>
                <a:off x="9654016" y="6256806"/>
                <a:ext cx="176266" cy="201102"/>
              </a:xfrm>
              <a:custGeom>
                <a:avLst/>
                <a:gdLst>
                  <a:gd name="connsiteX0" fmla="*/ 104931 w 176266"/>
                  <a:gd name="connsiteY0" fmla="*/ 201103 h 201102"/>
                  <a:gd name="connsiteX1" fmla="*/ 113443 w 176266"/>
                  <a:gd name="connsiteY1" fmla="*/ 178333 h 201102"/>
                  <a:gd name="connsiteX2" fmla="*/ 96059 w 176266"/>
                  <a:gd name="connsiteY2" fmla="*/ 57973 h 201102"/>
                  <a:gd name="connsiteX3" fmla="*/ 0 w 176266"/>
                  <a:gd name="connsiteY3" fmla="*/ 28260 h 201102"/>
                  <a:gd name="connsiteX4" fmla="*/ 42918 w 176266"/>
                  <a:gd name="connsiteY4" fmla="*/ 0 h 201102"/>
                  <a:gd name="connsiteX5" fmla="*/ 161810 w 176266"/>
                  <a:gd name="connsiteY5" fmla="*/ 41232 h 201102"/>
                  <a:gd name="connsiteX6" fmla="*/ 176266 w 176266"/>
                  <a:gd name="connsiteY6" fmla="*/ 68470 h 201102"/>
                  <a:gd name="connsiteX7" fmla="*/ 155055 w 176266"/>
                  <a:gd name="connsiteY7" fmla="*/ 158201 h 201102"/>
                  <a:gd name="connsiteX8" fmla="*/ 130736 w 176266"/>
                  <a:gd name="connsiteY8" fmla="*/ 180109 h 201102"/>
                  <a:gd name="connsiteX9" fmla="*/ 104931 w 176266"/>
                  <a:gd name="connsiteY9" fmla="*/ 201103 h 20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266" h="201102">
                    <a:moveTo>
                      <a:pt x="104931" y="201103"/>
                    </a:moveTo>
                    <a:cubicBezTo>
                      <a:pt x="107723" y="193459"/>
                      <a:pt x="109434" y="184900"/>
                      <a:pt x="113443" y="178333"/>
                    </a:cubicBezTo>
                    <a:cubicBezTo>
                      <a:pt x="148525" y="121544"/>
                      <a:pt x="145282" y="98021"/>
                      <a:pt x="96059" y="57973"/>
                    </a:cubicBezTo>
                    <a:cubicBezTo>
                      <a:pt x="60211" y="65886"/>
                      <a:pt x="33101" y="33374"/>
                      <a:pt x="0" y="28260"/>
                    </a:cubicBezTo>
                    <a:cubicBezTo>
                      <a:pt x="3333" y="-5060"/>
                      <a:pt x="27111" y="6137"/>
                      <a:pt x="42918" y="0"/>
                    </a:cubicBezTo>
                    <a:cubicBezTo>
                      <a:pt x="82549" y="13726"/>
                      <a:pt x="120378" y="34988"/>
                      <a:pt x="161810" y="41232"/>
                    </a:cubicBezTo>
                    <a:cubicBezTo>
                      <a:pt x="172483" y="45754"/>
                      <a:pt x="155235" y="71592"/>
                      <a:pt x="176266" y="68470"/>
                    </a:cubicBezTo>
                    <a:cubicBezTo>
                      <a:pt x="171763" y="99259"/>
                      <a:pt x="160774" y="127842"/>
                      <a:pt x="155055" y="158201"/>
                    </a:cubicBezTo>
                    <a:cubicBezTo>
                      <a:pt x="150371" y="170959"/>
                      <a:pt x="141950" y="177741"/>
                      <a:pt x="130736" y="180109"/>
                    </a:cubicBezTo>
                    <a:cubicBezTo>
                      <a:pt x="122134" y="187107"/>
                      <a:pt x="113533" y="194105"/>
                      <a:pt x="104931" y="201103"/>
                    </a:cubicBezTo>
                    <a:close/>
                  </a:path>
                </a:pathLst>
              </a:custGeom>
              <a:solidFill>
                <a:srgbClr val="EDBB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603124F9-3490-028D-E151-70BAF8DF8075}"/>
                  </a:ext>
                </a:extLst>
              </p:cNvPr>
              <p:cNvSpPr/>
              <p:nvPr/>
            </p:nvSpPr>
            <p:spPr>
              <a:xfrm>
                <a:off x="9189467" y="4503404"/>
                <a:ext cx="65379" cy="184170"/>
              </a:xfrm>
              <a:custGeom>
                <a:avLst/>
                <a:gdLst>
                  <a:gd name="connsiteX0" fmla="*/ 64055 w 65379"/>
                  <a:gd name="connsiteY0" fmla="*/ 0 h 184170"/>
                  <a:gd name="connsiteX1" fmla="*/ 40411 w 65379"/>
                  <a:gd name="connsiteY1" fmla="*/ 88870 h 184170"/>
                  <a:gd name="connsiteX2" fmla="*/ 29918 w 65379"/>
                  <a:gd name="connsiteY2" fmla="*/ 147059 h 184170"/>
                  <a:gd name="connsiteX3" fmla="*/ 20686 w 65379"/>
                  <a:gd name="connsiteY3" fmla="*/ 182209 h 184170"/>
                  <a:gd name="connsiteX4" fmla="*/ 2042 w 65379"/>
                  <a:gd name="connsiteY4" fmla="*/ 179786 h 184170"/>
                  <a:gd name="connsiteX5" fmla="*/ 3843 w 65379"/>
                  <a:gd name="connsiteY5" fmla="*/ 157717 h 184170"/>
                  <a:gd name="connsiteX6" fmla="*/ 13616 w 65379"/>
                  <a:gd name="connsiteY6" fmla="*/ 64702 h 184170"/>
                  <a:gd name="connsiteX7" fmla="*/ 64055 w 65379"/>
                  <a:gd name="connsiteY7" fmla="*/ 0 h 18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379" h="184170">
                    <a:moveTo>
                      <a:pt x="64055" y="0"/>
                    </a:moveTo>
                    <a:cubicBezTo>
                      <a:pt x="71035" y="35096"/>
                      <a:pt x="48563" y="59426"/>
                      <a:pt x="40411" y="88870"/>
                    </a:cubicBezTo>
                    <a:cubicBezTo>
                      <a:pt x="35097" y="108141"/>
                      <a:pt x="28252" y="126281"/>
                      <a:pt x="29918" y="147059"/>
                    </a:cubicBezTo>
                    <a:cubicBezTo>
                      <a:pt x="31630" y="160570"/>
                      <a:pt x="29963" y="172843"/>
                      <a:pt x="20686" y="182209"/>
                    </a:cubicBezTo>
                    <a:cubicBezTo>
                      <a:pt x="14111" y="185385"/>
                      <a:pt x="7896" y="184792"/>
                      <a:pt x="2042" y="179786"/>
                    </a:cubicBezTo>
                    <a:cubicBezTo>
                      <a:pt x="-705" y="172035"/>
                      <a:pt x="-1201" y="164553"/>
                      <a:pt x="3843" y="157717"/>
                    </a:cubicBezTo>
                    <a:cubicBezTo>
                      <a:pt x="6860" y="126658"/>
                      <a:pt x="21992" y="97429"/>
                      <a:pt x="13616" y="64702"/>
                    </a:cubicBezTo>
                    <a:cubicBezTo>
                      <a:pt x="24064" y="36119"/>
                      <a:pt x="42663" y="16525"/>
                      <a:pt x="64055" y="0"/>
                    </a:cubicBezTo>
                    <a:close/>
                  </a:path>
                </a:pathLst>
              </a:custGeom>
              <a:solidFill>
                <a:srgbClr val="CF957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C8AC652B-CC8B-CEA0-5134-D301035C66F6}"/>
                  </a:ext>
                </a:extLst>
              </p:cNvPr>
              <p:cNvSpPr/>
              <p:nvPr/>
            </p:nvSpPr>
            <p:spPr>
              <a:xfrm>
                <a:off x="9600334" y="6376413"/>
                <a:ext cx="114138" cy="68741"/>
              </a:xfrm>
              <a:custGeom>
                <a:avLst/>
                <a:gdLst>
                  <a:gd name="connsiteX0" fmla="*/ 19860 w 114138"/>
                  <a:gd name="connsiteY0" fmla="*/ 3013 h 68741"/>
                  <a:gd name="connsiteX1" fmla="*/ 36928 w 114138"/>
                  <a:gd name="connsiteY1" fmla="*/ 21961 h 68741"/>
                  <a:gd name="connsiteX2" fmla="*/ 53862 w 114138"/>
                  <a:gd name="connsiteY2" fmla="*/ 30843 h 68741"/>
                  <a:gd name="connsiteX3" fmla="*/ 45395 w 114138"/>
                  <a:gd name="connsiteY3" fmla="*/ 20884 h 68741"/>
                  <a:gd name="connsiteX4" fmla="*/ 55663 w 114138"/>
                  <a:gd name="connsiteY4" fmla="*/ 12756 h 68741"/>
                  <a:gd name="connsiteX5" fmla="*/ 111911 w 114138"/>
                  <a:gd name="connsiteY5" fmla="*/ 15125 h 68741"/>
                  <a:gd name="connsiteX6" fmla="*/ 72056 w 114138"/>
                  <a:gd name="connsiteY6" fmla="*/ 61256 h 68741"/>
                  <a:gd name="connsiteX7" fmla="*/ 21392 w 114138"/>
                  <a:gd name="connsiteY7" fmla="*/ 68253 h 68741"/>
                  <a:gd name="connsiteX8" fmla="*/ 0 w 114138"/>
                  <a:gd name="connsiteY8" fmla="*/ 31004 h 68741"/>
                  <a:gd name="connsiteX9" fmla="*/ 19860 w 114138"/>
                  <a:gd name="connsiteY9" fmla="*/ 3013 h 68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38" h="68741">
                    <a:moveTo>
                      <a:pt x="19860" y="3013"/>
                    </a:moveTo>
                    <a:cubicBezTo>
                      <a:pt x="20131" y="16309"/>
                      <a:pt x="26841" y="21315"/>
                      <a:pt x="36928" y="21961"/>
                    </a:cubicBezTo>
                    <a:cubicBezTo>
                      <a:pt x="40756" y="30143"/>
                      <a:pt x="47241" y="35310"/>
                      <a:pt x="53862" y="30843"/>
                    </a:cubicBezTo>
                    <a:cubicBezTo>
                      <a:pt x="56293" y="29228"/>
                      <a:pt x="46206" y="27021"/>
                      <a:pt x="45395" y="20884"/>
                    </a:cubicBezTo>
                    <a:cubicBezTo>
                      <a:pt x="48818" y="18032"/>
                      <a:pt x="52691" y="12164"/>
                      <a:pt x="55663" y="12756"/>
                    </a:cubicBezTo>
                    <a:cubicBezTo>
                      <a:pt x="74938" y="16578"/>
                      <a:pt x="100563" y="-19433"/>
                      <a:pt x="111911" y="15125"/>
                    </a:cubicBezTo>
                    <a:cubicBezTo>
                      <a:pt x="123755" y="51243"/>
                      <a:pt x="85116" y="44677"/>
                      <a:pt x="72056" y="61256"/>
                    </a:cubicBezTo>
                    <a:cubicBezTo>
                      <a:pt x="56203" y="74767"/>
                      <a:pt x="38189" y="65239"/>
                      <a:pt x="21392" y="68253"/>
                    </a:cubicBezTo>
                    <a:cubicBezTo>
                      <a:pt x="225" y="67392"/>
                      <a:pt x="6125" y="44246"/>
                      <a:pt x="0" y="31004"/>
                    </a:cubicBezTo>
                    <a:cubicBezTo>
                      <a:pt x="2927" y="17924"/>
                      <a:pt x="8106" y="7158"/>
                      <a:pt x="19860" y="3013"/>
                    </a:cubicBezTo>
                    <a:close/>
                  </a:path>
                </a:pathLst>
              </a:custGeom>
              <a:solidFill>
                <a:srgbClr val="FBD1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09C6F3C8-AC7C-078D-65AB-B7E476C62522}"/>
                  </a:ext>
                </a:extLst>
              </p:cNvPr>
              <p:cNvSpPr/>
              <p:nvPr/>
            </p:nvSpPr>
            <p:spPr>
              <a:xfrm>
                <a:off x="8974036" y="6381456"/>
                <a:ext cx="221445" cy="26185"/>
              </a:xfrm>
              <a:custGeom>
                <a:avLst/>
                <a:gdLst>
                  <a:gd name="connsiteX0" fmla="*/ 192794 w 221445"/>
                  <a:gd name="connsiteY0" fmla="*/ 5722 h 26185"/>
                  <a:gd name="connsiteX1" fmla="*/ 219229 w 221445"/>
                  <a:gd name="connsiteY1" fmla="*/ 6153 h 26185"/>
                  <a:gd name="connsiteX2" fmla="*/ 221211 w 221445"/>
                  <a:gd name="connsiteY2" fmla="*/ 12020 h 26185"/>
                  <a:gd name="connsiteX3" fmla="*/ 219274 w 221445"/>
                  <a:gd name="connsiteY3" fmla="*/ 14980 h 26185"/>
                  <a:gd name="connsiteX4" fmla="*/ 0 w 221445"/>
                  <a:gd name="connsiteY4" fmla="*/ 6906 h 26185"/>
                  <a:gd name="connsiteX5" fmla="*/ 54447 w 221445"/>
                  <a:gd name="connsiteY5" fmla="*/ 5506 h 26185"/>
                  <a:gd name="connsiteX6" fmla="*/ 192794 w 221445"/>
                  <a:gd name="connsiteY6" fmla="*/ 5722 h 2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445" h="26185">
                    <a:moveTo>
                      <a:pt x="192794" y="5722"/>
                    </a:moveTo>
                    <a:cubicBezTo>
                      <a:pt x="201621" y="5883"/>
                      <a:pt x="210402" y="5991"/>
                      <a:pt x="219229" y="6153"/>
                    </a:cubicBezTo>
                    <a:cubicBezTo>
                      <a:pt x="221211" y="8090"/>
                      <a:pt x="221841" y="10028"/>
                      <a:pt x="221211" y="12020"/>
                    </a:cubicBezTo>
                    <a:cubicBezTo>
                      <a:pt x="220580" y="13958"/>
                      <a:pt x="219905" y="14980"/>
                      <a:pt x="219274" y="14980"/>
                    </a:cubicBezTo>
                    <a:cubicBezTo>
                      <a:pt x="145913" y="23700"/>
                      <a:pt x="72371" y="38557"/>
                      <a:pt x="0" y="6906"/>
                    </a:cubicBezTo>
                    <a:cubicBezTo>
                      <a:pt x="18149" y="6422"/>
                      <a:pt x="36298" y="5991"/>
                      <a:pt x="54447" y="5506"/>
                    </a:cubicBezTo>
                    <a:cubicBezTo>
                      <a:pt x="100563" y="-1437"/>
                      <a:pt x="146678" y="-2299"/>
                      <a:pt x="192794" y="5722"/>
                    </a:cubicBezTo>
                    <a:close/>
                  </a:path>
                </a:pathLst>
              </a:custGeom>
              <a:solidFill>
                <a:srgbClr val="98765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B9EC4-C500-3AFB-842F-B64C0DA95247}"/>
                  </a:ext>
                </a:extLst>
              </p:cNvPr>
              <p:cNvSpPr/>
              <p:nvPr/>
            </p:nvSpPr>
            <p:spPr>
              <a:xfrm>
                <a:off x="9099751" y="4766516"/>
                <a:ext cx="20431" cy="226939"/>
              </a:xfrm>
              <a:custGeom>
                <a:avLst/>
                <a:gdLst>
                  <a:gd name="connsiteX0" fmla="*/ 9660 w 20431"/>
                  <a:gd name="connsiteY0" fmla="*/ 0 h 226939"/>
                  <a:gd name="connsiteX1" fmla="*/ 16235 w 20431"/>
                  <a:gd name="connsiteY1" fmla="*/ 226940 h 226939"/>
                  <a:gd name="connsiteX2" fmla="*/ 9660 w 20431"/>
                  <a:gd name="connsiteY2" fmla="*/ 0 h 226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31" h="226939">
                    <a:moveTo>
                      <a:pt x="9660" y="0"/>
                    </a:moveTo>
                    <a:cubicBezTo>
                      <a:pt x="12767" y="75629"/>
                      <a:pt x="27539" y="150719"/>
                      <a:pt x="16235" y="226940"/>
                    </a:cubicBezTo>
                    <a:cubicBezTo>
                      <a:pt x="5427" y="151688"/>
                      <a:pt x="-10471" y="76598"/>
                      <a:pt x="9660" y="0"/>
                    </a:cubicBezTo>
                    <a:close/>
                  </a:path>
                </a:pathLst>
              </a:custGeom>
              <a:solidFill>
                <a:srgbClr val="BE90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70669E6A-D115-4A50-CD2B-8E9613EB8230}"/>
                  </a:ext>
                </a:extLst>
              </p:cNvPr>
              <p:cNvSpPr/>
              <p:nvPr/>
            </p:nvSpPr>
            <p:spPr>
              <a:xfrm>
                <a:off x="10478291" y="6414314"/>
                <a:ext cx="107398" cy="90089"/>
              </a:xfrm>
              <a:custGeom>
                <a:avLst/>
                <a:gdLst>
                  <a:gd name="connsiteX0" fmla="*/ 107268 w 107398"/>
                  <a:gd name="connsiteY0" fmla="*/ 4731 h 90089"/>
                  <a:gd name="connsiteX1" fmla="*/ 81509 w 107398"/>
                  <a:gd name="connsiteY1" fmla="*/ 46771 h 90089"/>
                  <a:gd name="connsiteX2" fmla="*/ 81869 w 107398"/>
                  <a:gd name="connsiteY2" fmla="*/ 46717 h 90089"/>
                  <a:gd name="connsiteX3" fmla="*/ 46426 w 107398"/>
                  <a:gd name="connsiteY3" fmla="*/ 65718 h 90089"/>
                  <a:gd name="connsiteX4" fmla="*/ 14632 w 107398"/>
                  <a:gd name="connsiteY4" fmla="*/ 89779 h 90089"/>
                  <a:gd name="connsiteX5" fmla="*/ 3013 w 107398"/>
                  <a:gd name="connsiteY5" fmla="*/ 68840 h 90089"/>
                  <a:gd name="connsiteX6" fmla="*/ 88444 w 107398"/>
                  <a:gd name="connsiteY6" fmla="*/ 3708 h 90089"/>
                  <a:gd name="connsiteX7" fmla="*/ 107268 w 107398"/>
                  <a:gd name="connsiteY7" fmla="*/ 4731 h 90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398" h="90089">
                    <a:moveTo>
                      <a:pt x="107268" y="4731"/>
                    </a:moveTo>
                    <a:cubicBezTo>
                      <a:pt x="109205" y="27931"/>
                      <a:pt x="88939" y="31753"/>
                      <a:pt x="81509" y="46771"/>
                    </a:cubicBezTo>
                    <a:cubicBezTo>
                      <a:pt x="81509" y="46771"/>
                      <a:pt x="81869" y="46717"/>
                      <a:pt x="81869" y="46717"/>
                    </a:cubicBezTo>
                    <a:cubicBezTo>
                      <a:pt x="69619" y="51831"/>
                      <a:pt x="56965" y="55921"/>
                      <a:pt x="46426" y="65718"/>
                    </a:cubicBezTo>
                    <a:cubicBezTo>
                      <a:pt x="35843" y="73739"/>
                      <a:pt x="25215" y="81759"/>
                      <a:pt x="14632" y="89779"/>
                    </a:cubicBezTo>
                    <a:cubicBezTo>
                      <a:pt x="-590" y="91825"/>
                      <a:pt x="-2932" y="83643"/>
                      <a:pt x="3013" y="68840"/>
                    </a:cubicBezTo>
                    <a:cubicBezTo>
                      <a:pt x="28638" y="41765"/>
                      <a:pt x="56019" y="18026"/>
                      <a:pt x="88444" y="3708"/>
                    </a:cubicBezTo>
                    <a:cubicBezTo>
                      <a:pt x="94929" y="-1029"/>
                      <a:pt x="101234" y="-1783"/>
                      <a:pt x="107268" y="4731"/>
                    </a:cubicBezTo>
                    <a:close/>
                  </a:path>
                </a:pathLst>
              </a:custGeom>
              <a:solidFill>
                <a:srgbClr val="DDAE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D633391C-DB8C-72D2-99E5-52D67F8C1413}"/>
                  </a:ext>
                </a:extLst>
              </p:cNvPr>
              <p:cNvSpPr/>
              <p:nvPr/>
            </p:nvSpPr>
            <p:spPr>
              <a:xfrm>
                <a:off x="8957948" y="5534861"/>
                <a:ext cx="31183" cy="176718"/>
              </a:xfrm>
              <a:custGeom>
                <a:avLst/>
                <a:gdLst>
                  <a:gd name="connsiteX0" fmla="*/ 18114 w 31183"/>
                  <a:gd name="connsiteY0" fmla="*/ 0 h 176718"/>
                  <a:gd name="connsiteX1" fmla="*/ 22302 w 31183"/>
                  <a:gd name="connsiteY1" fmla="*/ 52213 h 176718"/>
                  <a:gd name="connsiteX2" fmla="*/ 26446 w 31183"/>
                  <a:gd name="connsiteY2" fmla="*/ 135001 h 176718"/>
                  <a:gd name="connsiteX3" fmla="*/ 9107 w 31183"/>
                  <a:gd name="connsiteY3" fmla="*/ 176718 h 176718"/>
                  <a:gd name="connsiteX4" fmla="*/ 1406 w 31183"/>
                  <a:gd name="connsiteY4" fmla="*/ 135486 h 176718"/>
                  <a:gd name="connsiteX5" fmla="*/ 18114 w 31183"/>
                  <a:gd name="connsiteY5" fmla="*/ 0 h 17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83" h="176718">
                    <a:moveTo>
                      <a:pt x="18114" y="0"/>
                    </a:moveTo>
                    <a:cubicBezTo>
                      <a:pt x="31670" y="16041"/>
                      <a:pt x="25725" y="33912"/>
                      <a:pt x="22302" y="52213"/>
                    </a:cubicBezTo>
                    <a:cubicBezTo>
                      <a:pt x="17123" y="80096"/>
                      <a:pt x="11314" y="108033"/>
                      <a:pt x="26446" y="135001"/>
                    </a:cubicBezTo>
                    <a:cubicBezTo>
                      <a:pt x="40406" y="159870"/>
                      <a:pt x="20141" y="165899"/>
                      <a:pt x="9107" y="176718"/>
                    </a:cubicBezTo>
                    <a:cubicBezTo>
                      <a:pt x="-125" y="164768"/>
                      <a:pt x="9377" y="147759"/>
                      <a:pt x="1406" y="135486"/>
                    </a:cubicBezTo>
                    <a:cubicBezTo>
                      <a:pt x="-3232" y="88494"/>
                      <a:pt x="3928" y="43601"/>
                      <a:pt x="18114" y="0"/>
                    </a:cubicBezTo>
                    <a:close/>
                  </a:path>
                </a:pathLst>
              </a:custGeom>
              <a:solidFill>
                <a:srgbClr val="B4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C2127C65-8008-85CD-2B35-53CC8623DC5B}"/>
                  </a:ext>
                </a:extLst>
              </p:cNvPr>
              <p:cNvSpPr/>
              <p:nvPr/>
            </p:nvSpPr>
            <p:spPr>
              <a:xfrm>
                <a:off x="10193742" y="4339066"/>
                <a:ext cx="109539" cy="41232"/>
              </a:xfrm>
              <a:custGeom>
                <a:avLst/>
                <a:gdLst>
                  <a:gd name="connsiteX0" fmla="*/ 43834 w 109539"/>
                  <a:gd name="connsiteY0" fmla="*/ 0 h 41232"/>
                  <a:gd name="connsiteX1" fmla="*/ 109540 w 109539"/>
                  <a:gd name="connsiteY1" fmla="*/ 35365 h 41232"/>
                  <a:gd name="connsiteX2" fmla="*/ 8932 w 109539"/>
                  <a:gd name="connsiteY2" fmla="*/ 41232 h 41232"/>
                  <a:gd name="connsiteX3" fmla="*/ 60 w 109539"/>
                  <a:gd name="connsiteY3" fmla="*/ 20293 h 41232"/>
                  <a:gd name="connsiteX4" fmla="*/ 8572 w 109539"/>
                  <a:gd name="connsiteY4" fmla="*/ 2853 h 41232"/>
                  <a:gd name="connsiteX5" fmla="*/ 43834 w 109539"/>
                  <a:gd name="connsiteY5" fmla="*/ 0 h 4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39" h="41232">
                    <a:moveTo>
                      <a:pt x="43834" y="0"/>
                    </a:moveTo>
                    <a:cubicBezTo>
                      <a:pt x="55543" y="35850"/>
                      <a:pt x="90085" y="7644"/>
                      <a:pt x="109540" y="35365"/>
                    </a:cubicBezTo>
                    <a:cubicBezTo>
                      <a:pt x="74097" y="40694"/>
                      <a:pt x="40321" y="23846"/>
                      <a:pt x="8932" y="41232"/>
                    </a:cubicBezTo>
                    <a:cubicBezTo>
                      <a:pt x="3843" y="35527"/>
                      <a:pt x="-570" y="29444"/>
                      <a:pt x="60" y="20293"/>
                    </a:cubicBezTo>
                    <a:cubicBezTo>
                      <a:pt x="2897" y="14480"/>
                      <a:pt x="5735" y="8666"/>
                      <a:pt x="8572" y="2853"/>
                    </a:cubicBezTo>
                    <a:cubicBezTo>
                      <a:pt x="20281" y="1884"/>
                      <a:pt x="32035" y="969"/>
                      <a:pt x="43834" y="0"/>
                    </a:cubicBezTo>
                    <a:close/>
                  </a:path>
                </a:pathLst>
              </a:custGeom>
              <a:solidFill>
                <a:srgbClr val="FDCD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5FE1D041-F694-3891-A59D-8D517DFA1CCF}"/>
                  </a:ext>
                </a:extLst>
              </p:cNvPr>
              <p:cNvSpPr/>
              <p:nvPr/>
            </p:nvSpPr>
            <p:spPr>
              <a:xfrm>
                <a:off x="10689139" y="4580486"/>
                <a:ext cx="44854" cy="134005"/>
              </a:xfrm>
              <a:custGeom>
                <a:avLst/>
                <a:gdLst>
                  <a:gd name="connsiteX0" fmla="*/ 18554 w 44854"/>
                  <a:gd name="connsiteY0" fmla="*/ 120145 h 134005"/>
                  <a:gd name="connsiteX1" fmla="*/ 0 w 44854"/>
                  <a:gd name="connsiteY1" fmla="*/ 0 h 134005"/>
                  <a:gd name="connsiteX2" fmla="*/ 44855 w 44854"/>
                  <a:gd name="connsiteY2" fmla="*/ 132310 h 134005"/>
                  <a:gd name="connsiteX3" fmla="*/ 35082 w 44854"/>
                  <a:gd name="connsiteY3" fmla="*/ 132741 h 134005"/>
                  <a:gd name="connsiteX4" fmla="*/ 18554 w 44854"/>
                  <a:gd name="connsiteY4" fmla="*/ 120145 h 13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54" h="134005">
                    <a:moveTo>
                      <a:pt x="18554" y="120145"/>
                    </a:moveTo>
                    <a:cubicBezTo>
                      <a:pt x="12385" y="80096"/>
                      <a:pt x="6170" y="40048"/>
                      <a:pt x="0" y="0"/>
                    </a:cubicBezTo>
                    <a:cubicBezTo>
                      <a:pt x="32065" y="35796"/>
                      <a:pt x="33461" y="86502"/>
                      <a:pt x="44855" y="132310"/>
                    </a:cubicBezTo>
                    <a:cubicBezTo>
                      <a:pt x="41612" y="132471"/>
                      <a:pt x="38324" y="132579"/>
                      <a:pt x="35082" y="132741"/>
                    </a:cubicBezTo>
                    <a:cubicBezTo>
                      <a:pt x="25219" y="136724"/>
                      <a:pt x="20536" y="130964"/>
                      <a:pt x="18554" y="120145"/>
                    </a:cubicBezTo>
                    <a:close/>
                  </a:path>
                </a:pathLst>
              </a:custGeom>
              <a:solidFill>
                <a:srgbClr val="C49B7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621ADE26-ABA3-D12A-4241-65C2929AC921}"/>
                  </a:ext>
                </a:extLst>
              </p:cNvPr>
              <p:cNvSpPr/>
              <p:nvPr/>
            </p:nvSpPr>
            <p:spPr>
              <a:xfrm>
                <a:off x="10330000" y="6356041"/>
                <a:ext cx="218766" cy="12727"/>
              </a:xfrm>
              <a:custGeom>
                <a:avLst/>
                <a:gdLst>
                  <a:gd name="connsiteX0" fmla="*/ 159591 w 218766"/>
                  <a:gd name="connsiteY0" fmla="*/ 24 h 12727"/>
                  <a:gd name="connsiteX1" fmla="*/ 218631 w 218766"/>
                  <a:gd name="connsiteY1" fmla="*/ 24 h 12727"/>
                  <a:gd name="connsiteX2" fmla="*/ 218766 w 218766"/>
                  <a:gd name="connsiteY2" fmla="*/ 12728 h 12727"/>
                  <a:gd name="connsiteX3" fmla="*/ 95776 w 218766"/>
                  <a:gd name="connsiteY3" fmla="*/ 12728 h 12727"/>
                  <a:gd name="connsiteX4" fmla="*/ 3230 w 218766"/>
                  <a:gd name="connsiteY4" fmla="*/ 10790 h 12727"/>
                  <a:gd name="connsiteX5" fmla="*/ 348 w 218766"/>
                  <a:gd name="connsiteY5" fmla="*/ 3631 h 12727"/>
                  <a:gd name="connsiteX6" fmla="*/ 3185 w 218766"/>
                  <a:gd name="connsiteY6" fmla="*/ 24 h 12727"/>
                  <a:gd name="connsiteX7" fmla="*/ 159591 w 218766"/>
                  <a:gd name="connsiteY7" fmla="*/ 24 h 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8766" h="12727">
                    <a:moveTo>
                      <a:pt x="159591" y="24"/>
                    </a:moveTo>
                    <a:cubicBezTo>
                      <a:pt x="179271" y="24"/>
                      <a:pt x="198951" y="24"/>
                      <a:pt x="218631" y="24"/>
                    </a:cubicBezTo>
                    <a:cubicBezTo>
                      <a:pt x="218676" y="4276"/>
                      <a:pt x="218721" y="8475"/>
                      <a:pt x="218766" y="12728"/>
                    </a:cubicBezTo>
                    <a:cubicBezTo>
                      <a:pt x="177785" y="12728"/>
                      <a:pt x="136758" y="12728"/>
                      <a:pt x="95776" y="12728"/>
                    </a:cubicBezTo>
                    <a:cubicBezTo>
                      <a:pt x="64928" y="12081"/>
                      <a:pt x="34079" y="11436"/>
                      <a:pt x="3230" y="10790"/>
                    </a:cubicBezTo>
                    <a:cubicBezTo>
                      <a:pt x="393" y="8421"/>
                      <a:pt x="-598" y="5999"/>
                      <a:pt x="348" y="3631"/>
                    </a:cubicBezTo>
                    <a:cubicBezTo>
                      <a:pt x="1293" y="1208"/>
                      <a:pt x="2239" y="24"/>
                      <a:pt x="3185" y="24"/>
                    </a:cubicBezTo>
                    <a:cubicBezTo>
                      <a:pt x="55335" y="-30"/>
                      <a:pt x="107485" y="24"/>
                      <a:pt x="159591" y="24"/>
                    </a:cubicBezTo>
                    <a:close/>
                  </a:path>
                </a:pathLst>
              </a:custGeom>
              <a:solidFill>
                <a:srgbClr val="8B63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42CD6E32-EF10-F740-C4C2-D98A04AFD170}"/>
                  </a:ext>
                </a:extLst>
              </p:cNvPr>
              <p:cNvSpPr/>
              <p:nvPr/>
            </p:nvSpPr>
            <p:spPr>
              <a:xfrm>
                <a:off x="10409879" y="6483100"/>
                <a:ext cx="83089" cy="95325"/>
              </a:xfrm>
              <a:custGeom>
                <a:avLst/>
                <a:gdLst>
                  <a:gd name="connsiteX0" fmla="*/ 71470 w 83089"/>
                  <a:gd name="connsiteY0" fmla="*/ 0 h 95325"/>
                  <a:gd name="connsiteX1" fmla="*/ 83089 w 83089"/>
                  <a:gd name="connsiteY1" fmla="*/ 20939 h 95325"/>
                  <a:gd name="connsiteX2" fmla="*/ 12069 w 83089"/>
                  <a:gd name="connsiteY2" fmla="*/ 93069 h 95325"/>
                  <a:gd name="connsiteX3" fmla="*/ 0 w 83089"/>
                  <a:gd name="connsiteY3" fmla="*/ 91777 h 95325"/>
                  <a:gd name="connsiteX4" fmla="*/ 71470 w 83089"/>
                  <a:gd name="connsiteY4" fmla="*/ 0 h 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89" h="95325">
                    <a:moveTo>
                      <a:pt x="71470" y="0"/>
                    </a:moveTo>
                    <a:cubicBezTo>
                      <a:pt x="71966" y="9635"/>
                      <a:pt x="75208" y="17117"/>
                      <a:pt x="83089" y="20939"/>
                    </a:cubicBezTo>
                    <a:cubicBezTo>
                      <a:pt x="59401" y="45000"/>
                      <a:pt x="35713" y="69008"/>
                      <a:pt x="12069" y="93069"/>
                    </a:cubicBezTo>
                    <a:cubicBezTo>
                      <a:pt x="7746" y="96460"/>
                      <a:pt x="3738" y="96030"/>
                      <a:pt x="0" y="91777"/>
                    </a:cubicBezTo>
                    <a:cubicBezTo>
                      <a:pt x="15312" y="51729"/>
                      <a:pt x="42198" y="24600"/>
                      <a:pt x="71470" y="0"/>
                    </a:cubicBezTo>
                    <a:close/>
                  </a:path>
                </a:pathLst>
              </a:custGeom>
              <a:solidFill>
                <a:srgbClr val="DCAF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9F81ABED-C5D6-B829-ABC4-48F9380BC05D}"/>
                  </a:ext>
                </a:extLst>
              </p:cNvPr>
              <p:cNvSpPr/>
              <p:nvPr/>
            </p:nvSpPr>
            <p:spPr>
              <a:xfrm>
                <a:off x="9497475" y="4337988"/>
                <a:ext cx="67326" cy="44940"/>
              </a:xfrm>
              <a:custGeom>
                <a:avLst/>
                <a:gdLst>
                  <a:gd name="connsiteX0" fmla="*/ 34046 w 67326"/>
                  <a:gd name="connsiteY0" fmla="*/ 1 h 44940"/>
                  <a:gd name="connsiteX1" fmla="*/ 67327 w 67326"/>
                  <a:gd name="connsiteY1" fmla="*/ 33536 h 44940"/>
                  <a:gd name="connsiteX2" fmla="*/ 0 w 67326"/>
                  <a:gd name="connsiteY2" fmla="*/ 31329 h 44940"/>
                  <a:gd name="connsiteX3" fmla="*/ 34046 w 67326"/>
                  <a:gd name="connsiteY3" fmla="*/ 1 h 4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26" h="44940">
                    <a:moveTo>
                      <a:pt x="34046" y="1"/>
                    </a:moveTo>
                    <a:cubicBezTo>
                      <a:pt x="52465" y="378"/>
                      <a:pt x="48953" y="30468"/>
                      <a:pt x="67327" y="33536"/>
                    </a:cubicBezTo>
                    <a:cubicBezTo>
                      <a:pt x="43774" y="31060"/>
                      <a:pt x="21256" y="61904"/>
                      <a:pt x="0" y="31329"/>
                    </a:cubicBezTo>
                    <a:cubicBezTo>
                      <a:pt x="6755" y="13728"/>
                      <a:pt x="15897" y="-160"/>
                      <a:pt x="34046" y="1"/>
                    </a:cubicBezTo>
                    <a:close/>
                  </a:path>
                </a:pathLst>
              </a:custGeom>
              <a:solidFill>
                <a:srgbClr val="FBD44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F271A19F-CF25-38FC-53CA-421A96644026}"/>
                  </a:ext>
                </a:extLst>
              </p:cNvPr>
              <p:cNvSpPr/>
              <p:nvPr/>
            </p:nvSpPr>
            <p:spPr>
              <a:xfrm>
                <a:off x="9504150" y="6298564"/>
                <a:ext cx="93887" cy="67055"/>
              </a:xfrm>
              <a:custGeom>
                <a:avLst/>
                <a:gdLst>
                  <a:gd name="connsiteX0" fmla="*/ 2512 w 93887"/>
                  <a:gd name="connsiteY0" fmla="*/ 58739 h 67055"/>
                  <a:gd name="connsiteX1" fmla="*/ 29127 w 93887"/>
                  <a:gd name="connsiteY1" fmla="*/ 27358 h 67055"/>
                  <a:gd name="connsiteX2" fmla="*/ 86862 w 93887"/>
                  <a:gd name="connsiteY2" fmla="*/ 1251 h 67055"/>
                  <a:gd name="connsiteX3" fmla="*/ 93887 w 93887"/>
                  <a:gd name="connsiteY3" fmla="*/ 12609 h 67055"/>
                  <a:gd name="connsiteX4" fmla="*/ 53761 w 93887"/>
                  <a:gd name="connsiteY4" fmla="*/ 47866 h 67055"/>
                  <a:gd name="connsiteX5" fmla="*/ 45520 w 93887"/>
                  <a:gd name="connsiteY5" fmla="*/ 60085 h 67055"/>
                  <a:gd name="connsiteX6" fmla="*/ 2332 w 93887"/>
                  <a:gd name="connsiteY6" fmla="*/ 66975 h 67055"/>
                  <a:gd name="connsiteX7" fmla="*/ 305 w 93887"/>
                  <a:gd name="connsiteY7" fmla="*/ 61431 h 67055"/>
                  <a:gd name="connsiteX8" fmla="*/ 2512 w 93887"/>
                  <a:gd name="connsiteY8" fmla="*/ 58739 h 6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887" h="67055">
                    <a:moveTo>
                      <a:pt x="2512" y="58739"/>
                    </a:moveTo>
                    <a:cubicBezTo>
                      <a:pt x="5529" y="41191"/>
                      <a:pt x="21787" y="39684"/>
                      <a:pt x="29127" y="27358"/>
                    </a:cubicBezTo>
                    <a:cubicBezTo>
                      <a:pt x="44169" y="5234"/>
                      <a:pt x="63399" y="-3486"/>
                      <a:pt x="86862" y="1251"/>
                    </a:cubicBezTo>
                    <a:cubicBezTo>
                      <a:pt x="90375" y="3942"/>
                      <a:pt x="92716" y="7818"/>
                      <a:pt x="93887" y="12609"/>
                    </a:cubicBezTo>
                    <a:cubicBezTo>
                      <a:pt x="92581" y="43937"/>
                      <a:pt x="73036" y="45767"/>
                      <a:pt x="53761" y="47866"/>
                    </a:cubicBezTo>
                    <a:cubicBezTo>
                      <a:pt x="48672" y="49643"/>
                      <a:pt x="45385" y="53195"/>
                      <a:pt x="45520" y="60085"/>
                    </a:cubicBezTo>
                    <a:cubicBezTo>
                      <a:pt x="32010" y="70313"/>
                      <a:pt x="16878" y="65952"/>
                      <a:pt x="2332" y="66975"/>
                    </a:cubicBezTo>
                    <a:cubicBezTo>
                      <a:pt x="215" y="65091"/>
                      <a:pt x="-461" y="63207"/>
                      <a:pt x="305" y="61431"/>
                    </a:cubicBezTo>
                    <a:cubicBezTo>
                      <a:pt x="1026" y="59654"/>
                      <a:pt x="1791" y="58739"/>
                      <a:pt x="2512" y="58739"/>
                    </a:cubicBezTo>
                    <a:close/>
                  </a:path>
                </a:pathLst>
              </a:custGeom>
              <a:solidFill>
                <a:srgbClr val="CA9C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1577D7EF-4AFE-B150-7C3D-DCEC8EF48902}"/>
                  </a:ext>
                </a:extLst>
              </p:cNvPr>
              <p:cNvSpPr/>
              <p:nvPr/>
            </p:nvSpPr>
            <p:spPr>
              <a:xfrm>
                <a:off x="9540650" y="6419044"/>
                <a:ext cx="158219" cy="43697"/>
              </a:xfrm>
              <a:custGeom>
                <a:avLst/>
                <a:gdLst>
                  <a:gd name="connsiteX0" fmla="*/ 70537 w 158219"/>
                  <a:gd name="connsiteY0" fmla="*/ 18194 h 43697"/>
                  <a:gd name="connsiteX1" fmla="*/ 131695 w 158219"/>
                  <a:gd name="connsiteY1" fmla="*/ 18625 h 43697"/>
                  <a:gd name="connsiteX2" fmla="*/ 158220 w 158219"/>
                  <a:gd name="connsiteY2" fmla="*/ 22016 h 43697"/>
                  <a:gd name="connsiteX3" fmla="*/ 10776 w 158219"/>
                  <a:gd name="connsiteY3" fmla="*/ 43116 h 43697"/>
                  <a:gd name="connsiteX4" fmla="*/ 418 w 158219"/>
                  <a:gd name="connsiteY4" fmla="*/ 30574 h 43697"/>
                  <a:gd name="connsiteX5" fmla="*/ 44282 w 158219"/>
                  <a:gd name="connsiteY5" fmla="*/ 0 h 43697"/>
                  <a:gd name="connsiteX6" fmla="*/ 70537 w 158219"/>
                  <a:gd name="connsiteY6" fmla="*/ 18194 h 4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219" h="43697">
                    <a:moveTo>
                      <a:pt x="70537" y="18194"/>
                    </a:moveTo>
                    <a:cubicBezTo>
                      <a:pt x="90938" y="18355"/>
                      <a:pt x="111294" y="18517"/>
                      <a:pt x="131695" y="18625"/>
                    </a:cubicBezTo>
                    <a:cubicBezTo>
                      <a:pt x="140521" y="19755"/>
                      <a:pt x="149393" y="20885"/>
                      <a:pt x="158220" y="22016"/>
                    </a:cubicBezTo>
                    <a:cubicBezTo>
                      <a:pt x="110123" y="39618"/>
                      <a:pt x="58108" y="18086"/>
                      <a:pt x="10776" y="43116"/>
                    </a:cubicBezTo>
                    <a:cubicBezTo>
                      <a:pt x="1814" y="45431"/>
                      <a:pt x="-1203" y="40748"/>
                      <a:pt x="418" y="30574"/>
                    </a:cubicBezTo>
                    <a:cubicBezTo>
                      <a:pt x="15055" y="20401"/>
                      <a:pt x="29646" y="10173"/>
                      <a:pt x="44282" y="0"/>
                    </a:cubicBezTo>
                    <a:cubicBezTo>
                      <a:pt x="51848" y="8559"/>
                      <a:pt x="64097" y="7374"/>
                      <a:pt x="70537" y="18194"/>
                    </a:cubicBezTo>
                    <a:close/>
                  </a:path>
                </a:pathLst>
              </a:custGeom>
              <a:solidFill>
                <a:srgbClr val="F8DD8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0D8512FA-8A85-0492-37DF-E03903EA992A}"/>
                  </a:ext>
                </a:extLst>
              </p:cNvPr>
              <p:cNvSpPr/>
              <p:nvPr/>
            </p:nvSpPr>
            <p:spPr>
              <a:xfrm>
                <a:off x="9774754" y="6418291"/>
                <a:ext cx="44038" cy="77764"/>
              </a:xfrm>
              <a:custGeom>
                <a:avLst/>
                <a:gdLst>
                  <a:gd name="connsiteX0" fmla="*/ 9998 w 44038"/>
                  <a:gd name="connsiteY0" fmla="*/ 18625 h 77764"/>
                  <a:gd name="connsiteX1" fmla="*/ 27471 w 44038"/>
                  <a:gd name="connsiteY1" fmla="*/ 0 h 77764"/>
                  <a:gd name="connsiteX2" fmla="*/ 43188 w 44038"/>
                  <a:gd name="connsiteY2" fmla="*/ 40371 h 77764"/>
                  <a:gd name="connsiteX3" fmla="*/ 17699 w 44038"/>
                  <a:gd name="connsiteY3" fmla="*/ 71215 h 77764"/>
                  <a:gd name="connsiteX4" fmla="*/ 0 w 44038"/>
                  <a:gd name="connsiteY4" fmla="*/ 61903 h 77764"/>
                  <a:gd name="connsiteX5" fmla="*/ 9998 w 44038"/>
                  <a:gd name="connsiteY5" fmla="*/ 18625 h 7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38" h="77764">
                    <a:moveTo>
                      <a:pt x="9998" y="18625"/>
                    </a:moveTo>
                    <a:cubicBezTo>
                      <a:pt x="15807" y="12434"/>
                      <a:pt x="21662" y="6190"/>
                      <a:pt x="27471" y="0"/>
                    </a:cubicBezTo>
                    <a:cubicBezTo>
                      <a:pt x="52826" y="2261"/>
                      <a:pt x="40892" y="25299"/>
                      <a:pt x="43188" y="40371"/>
                    </a:cubicBezTo>
                    <a:cubicBezTo>
                      <a:pt x="41837" y="59104"/>
                      <a:pt x="25039" y="59534"/>
                      <a:pt x="17699" y="71215"/>
                    </a:cubicBezTo>
                    <a:cubicBezTo>
                      <a:pt x="6215" y="83326"/>
                      <a:pt x="1216" y="77728"/>
                      <a:pt x="0" y="61903"/>
                    </a:cubicBezTo>
                    <a:cubicBezTo>
                      <a:pt x="2162" y="47100"/>
                      <a:pt x="30263" y="40802"/>
                      <a:pt x="9998" y="18625"/>
                    </a:cubicBezTo>
                    <a:close/>
                  </a:path>
                </a:pathLst>
              </a:custGeom>
              <a:solidFill>
                <a:srgbClr val="F4D97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21B61D6C-1C64-47F9-91FA-3C4D4A598E87}"/>
                  </a:ext>
                </a:extLst>
              </p:cNvPr>
              <p:cNvSpPr/>
              <p:nvPr/>
            </p:nvSpPr>
            <p:spPr>
              <a:xfrm>
                <a:off x="9385518" y="6349737"/>
                <a:ext cx="103970" cy="21656"/>
              </a:xfrm>
              <a:custGeom>
                <a:avLst/>
                <a:gdLst>
                  <a:gd name="connsiteX0" fmla="*/ 19815 w 103970"/>
                  <a:gd name="connsiteY0" fmla="*/ 19032 h 21656"/>
                  <a:gd name="connsiteX1" fmla="*/ 0 w 103970"/>
                  <a:gd name="connsiteY1" fmla="*/ 15048 h 21656"/>
                  <a:gd name="connsiteX2" fmla="*/ 103940 w 103970"/>
                  <a:gd name="connsiteY2" fmla="*/ 6813 h 21656"/>
                  <a:gd name="connsiteX3" fmla="*/ 85566 w 103970"/>
                  <a:gd name="connsiteY3" fmla="*/ 18816 h 21656"/>
                  <a:gd name="connsiteX4" fmla="*/ 19815 w 103970"/>
                  <a:gd name="connsiteY4" fmla="*/ 19032 h 2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970" h="21656">
                    <a:moveTo>
                      <a:pt x="19815" y="19032"/>
                    </a:moveTo>
                    <a:cubicBezTo>
                      <a:pt x="13195" y="17686"/>
                      <a:pt x="6620" y="16394"/>
                      <a:pt x="0" y="15048"/>
                    </a:cubicBezTo>
                    <a:cubicBezTo>
                      <a:pt x="35172" y="17201"/>
                      <a:pt x="68633" y="-13104"/>
                      <a:pt x="103940" y="6813"/>
                    </a:cubicBezTo>
                    <a:cubicBezTo>
                      <a:pt x="104571" y="25599"/>
                      <a:pt x="95249" y="22638"/>
                      <a:pt x="85566" y="18816"/>
                    </a:cubicBezTo>
                    <a:cubicBezTo>
                      <a:pt x="63679" y="18924"/>
                      <a:pt x="41747" y="18978"/>
                      <a:pt x="19815" y="19032"/>
                    </a:cubicBezTo>
                    <a:close/>
                  </a:path>
                </a:pathLst>
              </a:custGeom>
              <a:solidFill>
                <a:srgbClr val="9473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B47E2633-85F3-C25A-8336-2939FEABD35C}"/>
                  </a:ext>
                </a:extLst>
              </p:cNvPr>
              <p:cNvSpPr/>
              <p:nvPr/>
            </p:nvSpPr>
            <p:spPr>
              <a:xfrm>
                <a:off x="10827765" y="5608068"/>
                <a:ext cx="15320" cy="123912"/>
              </a:xfrm>
              <a:custGeom>
                <a:avLst/>
                <a:gdLst>
                  <a:gd name="connsiteX0" fmla="*/ 9268 w 15320"/>
                  <a:gd name="connsiteY0" fmla="*/ 123913 h 123912"/>
                  <a:gd name="connsiteX1" fmla="*/ 8908 w 15320"/>
                  <a:gd name="connsiteY1" fmla="*/ 0 h 123912"/>
                  <a:gd name="connsiteX2" fmla="*/ 9268 w 15320"/>
                  <a:gd name="connsiteY2" fmla="*/ 123913 h 12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20" h="123912">
                    <a:moveTo>
                      <a:pt x="9268" y="123913"/>
                    </a:moveTo>
                    <a:cubicBezTo>
                      <a:pt x="-3567" y="82680"/>
                      <a:pt x="-2486" y="41340"/>
                      <a:pt x="8908" y="0"/>
                    </a:cubicBezTo>
                    <a:cubicBezTo>
                      <a:pt x="17419" y="41286"/>
                      <a:pt x="17374" y="82573"/>
                      <a:pt x="9268" y="123913"/>
                    </a:cubicBezTo>
                    <a:close/>
                  </a:path>
                </a:pathLst>
              </a:custGeom>
              <a:solidFill>
                <a:srgbClr val="825D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BA4A8784-1791-3E53-8E16-E86C6EF2D8E9}"/>
                  </a:ext>
                </a:extLst>
              </p:cNvPr>
              <p:cNvSpPr/>
              <p:nvPr/>
            </p:nvSpPr>
            <p:spPr>
              <a:xfrm>
                <a:off x="9732556" y="6480193"/>
                <a:ext cx="59941" cy="42524"/>
              </a:xfrm>
              <a:custGeom>
                <a:avLst/>
                <a:gdLst>
                  <a:gd name="connsiteX0" fmla="*/ 42243 w 59941"/>
                  <a:gd name="connsiteY0" fmla="*/ 0 h 42524"/>
                  <a:gd name="connsiteX1" fmla="*/ 59941 w 59941"/>
                  <a:gd name="connsiteY1" fmla="*/ 9312 h 42524"/>
                  <a:gd name="connsiteX2" fmla="*/ 0 w 59941"/>
                  <a:gd name="connsiteY2" fmla="*/ 42524 h 42524"/>
                  <a:gd name="connsiteX3" fmla="*/ 42243 w 59941"/>
                  <a:gd name="connsiteY3" fmla="*/ 0 h 42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41" h="42524">
                    <a:moveTo>
                      <a:pt x="42243" y="0"/>
                    </a:moveTo>
                    <a:cubicBezTo>
                      <a:pt x="46161" y="8451"/>
                      <a:pt x="52285" y="11035"/>
                      <a:pt x="59941" y="9312"/>
                    </a:cubicBezTo>
                    <a:cubicBezTo>
                      <a:pt x="44584" y="32297"/>
                      <a:pt x="24094" y="42040"/>
                      <a:pt x="0" y="42524"/>
                    </a:cubicBezTo>
                    <a:cubicBezTo>
                      <a:pt x="10898" y="23846"/>
                      <a:pt x="24904" y="9581"/>
                      <a:pt x="42243" y="0"/>
                    </a:cubicBezTo>
                    <a:close/>
                  </a:path>
                </a:pathLst>
              </a:custGeom>
              <a:solidFill>
                <a:srgbClr val="F7ECC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B4BA315-66ED-214B-7C9E-10FEF149CAA4}"/>
                  </a:ext>
                </a:extLst>
              </p:cNvPr>
              <p:cNvSpPr/>
              <p:nvPr/>
            </p:nvSpPr>
            <p:spPr>
              <a:xfrm>
                <a:off x="8956577" y="5670347"/>
                <a:ext cx="11190" cy="134301"/>
              </a:xfrm>
              <a:custGeom>
                <a:avLst/>
                <a:gdLst>
                  <a:gd name="connsiteX0" fmla="*/ 2823 w 11190"/>
                  <a:gd name="connsiteY0" fmla="*/ 0 h 134301"/>
                  <a:gd name="connsiteX1" fmla="*/ 10524 w 11190"/>
                  <a:gd name="connsiteY1" fmla="*/ 41232 h 134301"/>
                  <a:gd name="connsiteX2" fmla="*/ 3003 w 11190"/>
                  <a:gd name="connsiteY2" fmla="*/ 134301 h 134301"/>
                  <a:gd name="connsiteX3" fmla="*/ 2823 w 11190"/>
                  <a:gd name="connsiteY3" fmla="*/ 0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0" h="134301">
                    <a:moveTo>
                      <a:pt x="2823" y="0"/>
                    </a:moveTo>
                    <a:cubicBezTo>
                      <a:pt x="14351" y="11358"/>
                      <a:pt x="9263" y="27129"/>
                      <a:pt x="10524" y="41232"/>
                    </a:cubicBezTo>
                    <a:cubicBezTo>
                      <a:pt x="6831" y="72130"/>
                      <a:pt x="18224" y="104750"/>
                      <a:pt x="3003" y="134301"/>
                    </a:cubicBezTo>
                    <a:cubicBezTo>
                      <a:pt x="-645" y="89516"/>
                      <a:pt x="-1276" y="44785"/>
                      <a:pt x="2823" y="0"/>
                    </a:cubicBezTo>
                    <a:close/>
                  </a:path>
                </a:pathLst>
              </a:custGeom>
              <a:solidFill>
                <a:srgbClr val="AA81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54A3D63-0034-02C2-9A87-9BA3D792CAAA}"/>
                  </a:ext>
                </a:extLst>
              </p:cNvPr>
              <p:cNvSpPr/>
              <p:nvPr/>
            </p:nvSpPr>
            <p:spPr>
              <a:xfrm>
                <a:off x="9193265" y="6375454"/>
                <a:ext cx="77910" cy="20928"/>
              </a:xfrm>
              <a:custGeom>
                <a:avLst/>
                <a:gdLst>
                  <a:gd name="connsiteX0" fmla="*/ 45 w 77910"/>
                  <a:gd name="connsiteY0" fmla="*/ 20928 h 20928"/>
                  <a:gd name="connsiteX1" fmla="*/ 0 w 77910"/>
                  <a:gd name="connsiteY1" fmla="*/ 12154 h 20928"/>
                  <a:gd name="connsiteX2" fmla="*/ 77910 w 77910"/>
                  <a:gd name="connsiteY2" fmla="*/ 9732 h 20928"/>
                  <a:gd name="connsiteX3" fmla="*/ 45 w 77910"/>
                  <a:gd name="connsiteY3" fmla="*/ 20928 h 20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910" h="20928">
                    <a:moveTo>
                      <a:pt x="45" y="20928"/>
                    </a:moveTo>
                    <a:cubicBezTo>
                      <a:pt x="45" y="18021"/>
                      <a:pt x="45" y="15061"/>
                      <a:pt x="0" y="12154"/>
                    </a:cubicBezTo>
                    <a:cubicBezTo>
                      <a:pt x="25625" y="-5286"/>
                      <a:pt x="51655" y="-2003"/>
                      <a:pt x="77910" y="9732"/>
                    </a:cubicBezTo>
                    <a:cubicBezTo>
                      <a:pt x="51925" y="13446"/>
                      <a:pt x="25985" y="17214"/>
                      <a:pt x="45" y="20928"/>
                    </a:cubicBezTo>
                    <a:close/>
                  </a:path>
                </a:pathLst>
              </a:custGeom>
              <a:solidFill>
                <a:srgbClr val="9776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892260B4-2E57-2339-0D55-5C0DB8479557}"/>
                  </a:ext>
                </a:extLst>
              </p:cNvPr>
              <p:cNvSpPr/>
              <p:nvPr/>
            </p:nvSpPr>
            <p:spPr>
              <a:xfrm>
                <a:off x="9930147" y="6448381"/>
                <a:ext cx="58034" cy="63840"/>
              </a:xfrm>
              <a:custGeom>
                <a:avLst/>
                <a:gdLst>
                  <a:gd name="connsiteX0" fmla="*/ 55099 w 58034"/>
                  <a:gd name="connsiteY0" fmla="*/ 12327 h 63840"/>
                  <a:gd name="connsiteX1" fmla="*/ 20378 w 58034"/>
                  <a:gd name="connsiteY1" fmla="*/ 53667 h 63840"/>
                  <a:gd name="connsiteX2" fmla="*/ 2814 w 58034"/>
                  <a:gd name="connsiteY2" fmla="*/ 63840 h 63840"/>
                  <a:gd name="connsiteX3" fmla="*/ 247 w 58034"/>
                  <a:gd name="connsiteY3" fmla="*/ 56035 h 63840"/>
                  <a:gd name="connsiteX4" fmla="*/ 2544 w 58034"/>
                  <a:gd name="connsiteY4" fmla="*/ 51998 h 63840"/>
                  <a:gd name="connsiteX5" fmla="*/ 54289 w 58034"/>
                  <a:gd name="connsiteY5" fmla="*/ 0 h 63840"/>
                  <a:gd name="connsiteX6" fmla="*/ 55099 w 58034"/>
                  <a:gd name="connsiteY6" fmla="*/ 12327 h 6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34" h="63840">
                    <a:moveTo>
                      <a:pt x="55099" y="12327"/>
                    </a:moveTo>
                    <a:cubicBezTo>
                      <a:pt x="43525" y="26107"/>
                      <a:pt x="31952" y="39887"/>
                      <a:pt x="20378" y="53667"/>
                    </a:cubicBezTo>
                    <a:cubicBezTo>
                      <a:pt x="14523" y="57058"/>
                      <a:pt x="8669" y="60449"/>
                      <a:pt x="2814" y="63840"/>
                    </a:cubicBezTo>
                    <a:cubicBezTo>
                      <a:pt x="382" y="61310"/>
                      <a:pt x="-474" y="58673"/>
                      <a:pt x="247" y="56035"/>
                    </a:cubicBezTo>
                    <a:cubicBezTo>
                      <a:pt x="968" y="53344"/>
                      <a:pt x="1733" y="51998"/>
                      <a:pt x="2544" y="51998"/>
                    </a:cubicBezTo>
                    <a:cubicBezTo>
                      <a:pt x="10740" y="21801"/>
                      <a:pt x="39923" y="21370"/>
                      <a:pt x="54289" y="0"/>
                    </a:cubicBezTo>
                    <a:cubicBezTo>
                      <a:pt x="58972" y="3714"/>
                      <a:pt x="59288" y="7805"/>
                      <a:pt x="55099" y="12327"/>
                    </a:cubicBezTo>
                    <a:close/>
                  </a:path>
                </a:pathLst>
              </a:custGeom>
              <a:solidFill>
                <a:srgbClr val="F0E7B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97966376-96B9-480E-84CB-562AFDCDF705}"/>
                  </a:ext>
                </a:extLst>
              </p:cNvPr>
              <p:cNvSpPr/>
              <p:nvPr/>
            </p:nvSpPr>
            <p:spPr>
              <a:xfrm>
                <a:off x="9846134" y="6467998"/>
                <a:ext cx="54647" cy="56657"/>
              </a:xfrm>
              <a:custGeom>
                <a:avLst/>
                <a:gdLst>
                  <a:gd name="connsiteX0" fmla="*/ 90 w 54647"/>
                  <a:gd name="connsiteY0" fmla="*/ 56657 h 56657"/>
                  <a:gd name="connsiteX1" fmla="*/ 0 w 54647"/>
                  <a:gd name="connsiteY1" fmla="*/ 34372 h 56657"/>
                  <a:gd name="connsiteX2" fmla="*/ 52240 w 54647"/>
                  <a:gd name="connsiteY2" fmla="*/ 837 h 56657"/>
                  <a:gd name="connsiteX3" fmla="*/ 54402 w 54647"/>
                  <a:gd name="connsiteY3" fmla="*/ 9503 h 56657"/>
                  <a:gd name="connsiteX4" fmla="*/ 52285 w 54647"/>
                  <a:gd name="connsiteY4" fmla="*/ 13864 h 56657"/>
                  <a:gd name="connsiteX5" fmla="*/ 17158 w 54647"/>
                  <a:gd name="connsiteY5" fmla="*/ 54612 h 56657"/>
                  <a:gd name="connsiteX6" fmla="*/ 90 w 54647"/>
                  <a:gd name="connsiteY6" fmla="*/ 56657 h 5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647" h="56657">
                    <a:moveTo>
                      <a:pt x="90" y="56657"/>
                    </a:moveTo>
                    <a:cubicBezTo>
                      <a:pt x="45" y="49229"/>
                      <a:pt x="0" y="41800"/>
                      <a:pt x="0" y="34372"/>
                    </a:cubicBezTo>
                    <a:cubicBezTo>
                      <a:pt x="14276" y="16232"/>
                      <a:pt x="27426" y="-4438"/>
                      <a:pt x="52240" y="837"/>
                    </a:cubicBezTo>
                    <a:cubicBezTo>
                      <a:pt x="54357" y="3690"/>
                      <a:pt x="55077" y="6597"/>
                      <a:pt x="54402" y="9503"/>
                    </a:cubicBezTo>
                    <a:cubicBezTo>
                      <a:pt x="53726" y="12410"/>
                      <a:pt x="53006" y="13864"/>
                      <a:pt x="52285" y="13864"/>
                    </a:cubicBezTo>
                    <a:cubicBezTo>
                      <a:pt x="45980" y="34103"/>
                      <a:pt x="22742" y="33511"/>
                      <a:pt x="17158" y="54612"/>
                    </a:cubicBezTo>
                    <a:cubicBezTo>
                      <a:pt x="11439" y="55311"/>
                      <a:pt x="5764" y="56011"/>
                      <a:pt x="90" y="56657"/>
                    </a:cubicBezTo>
                    <a:close/>
                  </a:path>
                </a:pathLst>
              </a:custGeom>
              <a:solidFill>
                <a:srgbClr val="F4E6B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B6D779AA-206D-EDE9-2E35-706F93B4C704}"/>
                  </a:ext>
                </a:extLst>
              </p:cNvPr>
              <p:cNvSpPr/>
              <p:nvPr/>
            </p:nvSpPr>
            <p:spPr>
              <a:xfrm>
                <a:off x="10237846" y="6355071"/>
                <a:ext cx="95383" cy="11706"/>
              </a:xfrm>
              <a:custGeom>
                <a:avLst/>
                <a:gdLst>
                  <a:gd name="connsiteX0" fmla="*/ 95384 w 95383"/>
                  <a:gd name="connsiteY0" fmla="*/ 941 h 11706"/>
                  <a:gd name="connsiteX1" fmla="*/ 95384 w 95383"/>
                  <a:gd name="connsiteY1" fmla="*/ 11706 h 11706"/>
                  <a:gd name="connsiteX2" fmla="*/ 0 w 95383"/>
                  <a:gd name="connsiteY2" fmla="*/ 9930 h 11706"/>
                  <a:gd name="connsiteX3" fmla="*/ 95384 w 95383"/>
                  <a:gd name="connsiteY3" fmla="*/ 941 h 1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83" h="11706">
                    <a:moveTo>
                      <a:pt x="95384" y="941"/>
                    </a:moveTo>
                    <a:cubicBezTo>
                      <a:pt x="95384" y="4547"/>
                      <a:pt x="95384" y="8154"/>
                      <a:pt x="95384" y="11706"/>
                    </a:cubicBezTo>
                    <a:cubicBezTo>
                      <a:pt x="63589" y="11114"/>
                      <a:pt x="31795" y="10522"/>
                      <a:pt x="0" y="9930"/>
                    </a:cubicBezTo>
                    <a:cubicBezTo>
                      <a:pt x="30759" y="-8964"/>
                      <a:pt x="63724" y="5839"/>
                      <a:pt x="95384" y="941"/>
                    </a:cubicBezTo>
                    <a:close/>
                  </a:path>
                </a:pathLst>
              </a:custGeom>
              <a:solidFill>
                <a:srgbClr val="8269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89BD0960-2E6F-DB71-253B-90E874D715BD}"/>
                  </a:ext>
                </a:extLst>
              </p:cNvPr>
              <p:cNvSpPr/>
              <p:nvPr/>
            </p:nvSpPr>
            <p:spPr>
              <a:xfrm>
                <a:off x="9542465" y="6333115"/>
                <a:ext cx="95158" cy="25749"/>
              </a:xfrm>
              <a:custGeom>
                <a:avLst/>
                <a:gdLst>
                  <a:gd name="connsiteX0" fmla="*/ 7206 w 95158"/>
                  <a:gd name="connsiteY0" fmla="*/ 25534 h 25749"/>
                  <a:gd name="connsiteX1" fmla="*/ 0 w 95158"/>
                  <a:gd name="connsiteY1" fmla="*/ 14176 h 25749"/>
                  <a:gd name="connsiteX2" fmla="*/ 95158 w 95158"/>
                  <a:gd name="connsiteY2" fmla="*/ 13046 h 25749"/>
                  <a:gd name="connsiteX3" fmla="*/ 85071 w 95158"/>
                  <a:gd name="connsiteY3" fmla="*/ 25749 h 25749"/>
                  <a:gd name="connsiteX4" fmla="*/ 7206 w 95158"/>
                  <a:gd name="connsiteY4" fmla="*/ 25534 h 2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58" h="25749">
                    <a:moveTo>
                      <a:pt x="7206" y="25534"/>
                    </a:moveTo>
                    <a:cubicBezTo>
                      <a:pt x="4819" y="21766"/>
                      <a:pt x="2432" y="17944"/>
                      <a:pt x="0" y="14176"/>
                    </a:cubicBezTo>
                    <a:cubicBezTo>
                      <a:pt x="31705" y="11969"/>
                      <a:pt x="63184" y="-15860"/>
                      <a:pt x="95158" y="13046"/>
                    </a:cubicBezTo>
                    <a:cubicBezTo>
                      <a:pt x="91781" y="17298"/>
                      <a:pt x="88403" y="21551"/>
                      <a:pt x="85071" y="25749"/>
                    </a:cubicBezTo>
                    <a:cubicBezTo>
                      <a:pt x="59131" y="25695"/>
                      <a:pt x="33191" y="25642"/>
                      <a:pt x="7206" y="25534"/>
                    </a:cubicBezTo>
                    <a:close/>
                  </a:path>
                </a:pathLst>
              </a:custGeom>
              <a:solidFill>
                <a:srgbClr val="855B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16C8F1E3-A67E-935F-9D41-75283AABC198}"/>
                  </a:ext>
                </a:extLst>
              </p:cNvPr>
              <p:cNvSpPr/>
              <p:nvPr/>
            </p:nvSpPr>
            <p:spPr>
              <a:xfrm>
                <a:off x="9471670" y="6469858"/>
                <a:ext cx="46550" cy="43377"/>
              </a:xfrm>
              <a:custGeom>
                <a:avLst/>
                <a:gdLst>
                  <a:gd name="connsiteX0" fmla="*/ 44224 w 46550"/>
                  <a:gd name="connsiteY0" fmla="*/ 13780 h 43377"/>
                  <a:gd name="connsiteX1" fmla="*/ 0 w 46550"/>
                  <a:gd name="connsiteY1" fmla="*/ 42470 h 43377"/>
                  <a:gd name="connsiteX2" fmla="*/ 90 w 46550"/>
                  <a:gd name="connsiteY2" fmla="*/ 42578 h 43377"/>
                  <a:gd name="connsiteX3" fmla="*/ 43188 w 46550"/>
                  <a:gd name="connsiteY3" fmla="*/ 0 h 43377"/>
                  <a:gd name="connsiteX4" fmla="*/ 44224 w 46550"/>
                  <a:gd name="connsiteY4" fmla="*/ 13780 h 4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50" h="43377">
                    <a:moveTo>
                      <a:pt x="44224" y="13780"/>
                    </a:moveTo>
                    <a:cubicBezTo>
                      <a:pt x="34091" y="33481"/>
                      <a:pt x="21166" y="47100"/>
                      <a:pt x="0" y="42470"/>
                    </a:cubicBezTo>
                    <a:lnTo>
                      <a:pt x="90" y="42578"/>
                    </a:lnTo>
                    <a:cubicBezTo>
                      <a:pt x="7431" y="18194"/>
                      <a:pt x="27066" y="11627"/>
                      <a:pt x="43188" y="0"/>
                    </a:cubicBezTo>
                    <a:cubicBezTo>
                      <a:pt x="47286" y="4199"/>
                      <a:pt x="47647" y="8774"/>
                      <a:pt x="44224" y="13780"/>
                    </a:cubicBezTo>
                    <a:close/>
                  </a:path>
                </a:pathLst>
              </a:custGeom>
              <a:solidFill>
                <a:srgbClr val="F6E6B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520733B-3297-6992-8D7E-2C3F9F082A1D}"/>
                  </a:ext>
                </a:extLst>
              </p:cNvPr>
              <p:cNvSpPr/>
              <p:nvPr/>
            </p:nvSpPr>
            <p:spPr>
              <a:xfrm>
                <a:off x="9668801" y="6469966"/>
                <a:ext cx="56009" cy="32792"/>
              </a:xfrm>
              <a:custGeom>
                <a:avLst/>
                <a:gdLst>
                  <a:gd name="connsiteX0" fmla="*/ 36599 w 56009"/>
                  <a:gd name="connsiteY0" fmla="*/ 0 h 32792"/>
                  <a:gd name="connsiteX1" fmla="*/ 56009 w 56009"/>
                  <a:gd name="connsiteY1" fmla="*/ 12811 h 32792"/>
                  <a:gd name="connsiteX2" fmla="*/ 3139 w 56009"/>
                  <a:gd name="connsiteY2" fmla="*/ 32674 h 32792"/>
                  <a:gd name="connsiteX3" fmla="*/ 256 w 56009"/>
                  <a:gd name="connsiteY3" fmla="*/ 25030 h 32792"/>
                  <a:gd name="connsiteX4" fmla="*/ 2733 w 56009"/>
                  <a:gd name="connsiteY4" fmla="*/ 20993 h 32792"/>
                  <a:gd name="connsiteX5" fmla="*/ 36599 w 56009"/>
                  <a:gd name="connsiteY5" fmla="*/ 0 h 3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009" h="32792">
                    <a:moveTo>
                      <a:pt x="36599" y="0"/>
                    </a:moveTo>
                    <a:cubicBezTo>
                      <a:pt x="40698" y="9366"/>
                      <a:pt x="48669" y="10335"/>
                      <a:pt x="56009" y="12811"/>
                    </a:cubicBezTo>
                    <a:cubicBezTo>
                      <a:pt x="41013" y="29444"/>
                      <a:pt x="22729" y="33589"/>
                      <a:pt x="3139" y="32674"/>
                    </a:cubicBezTo>
                    <a:cubicBezTo>
                      <a:pt x="437" y="30198"/>
                      <a:pt x="-509" y="27668"/>
                      <a:pt x="256" y="25030"/>
                    </a:cubicBezTo>
                    <a:cubicBezTo>
                      <a:pt x="1067" y="22339"/>
                      <a:pt x="1878" y="20993"/>
                      <a:pt x="2733" y="20993"/>
                    </a:cubicBezTo>
                    <a:cubicBezTo>
                      <a:pt x="14037" y="13942"/>
                      <a:pt x="25341" y="6998"/>
                      <a:pt x="36599" y="0"/>
                    </a:cubicBezTo>
                    <a:close/>
                  </a:path>
                </a:pathLst>
              </a:custGeom>
              <a:solidFill>
                <a:srgbClr val="F3E7B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AB91E60-C729-A4CF-A8CE-38D3D1ADEE08}"/>
                  </a:ext>
                </a:extLst>
              </p:cNvPr>
              <p:cNvSpPr/>
              <p:nvPr/>
            </p:nvSpPr>
            <p:spPr>
              <a:xfrm>
                <a:off x="9619699" y="6490905"/>
                <a:ext cx="52240" cy="32296"/>
              </a:xfrm>
              <a:custGeom>
                <a:avLst/>
                <a:gdLst>
                  <a:gd name="connsiteX0" fmla="*/ 51880 w 52240"/>
                  <a:gd name="connsiteY0" fmla="*/ 0 h 32296"/>
                  <a:gd name="connsiteX1" fmla="*/ 52240 w 52240"/>
                  <a:gd name="connsiteY1" fmla="*/ 11681 h 32296"/>
                  <a:gd name="connsiteX2" fmla="*/ 0 w 52240"/>
                  <a:gd name="connsiteY2" fmla="*/ 32297 h 32296"/>
                  <a:gd name="connsiteX3" fmla="*/ 8737 w 52240"/>
                  <a:gd name="connsiteY3" fmla="*/ 11196 h 32296"/>
                  <a:gd name="connsiteX4" fmla="*/ 51880 w 52240"/>
                  <a:gd name="connsiteY4" fmla="*/ 0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40" h="32296">
                    <a:moveTo>
                      <a:pt x="51880" y="0"/>
                    </a:moveTo>
                    <a:cubicBezTo>
                      <a:pt x="52015" y="3876"/>
                      <a:pt x="52105" y="7751"/>
                      <a:pt x="52240" y="11681"/>
                    </a:cubicBezTo>
                    <a:cubicBezTo>
                      <a:pt x="40621" y="39456"/>
                      <a:pt x="18779" y="30359"/>
                      <a:pt x="0" y="32297"/>
                    </a:cubicBezTo>
                    <a:cubicBezTo>
                      <a:pt x="2927" y="25245"/>
                      <a:pt x="5809" y="18194"/>
                      <a:pt x="8737" y="11196"/>
                    </a:cubicBezTo>
                    <a:cubicBezTo>
                      <a:pt x="23733" y="11035"/>
                      <a:pt x="38730" y="10658"/>
                      <a:pt x="51880" y="0"/>
                    </a:cubicBezTo>
                    <a:close/>
                  </a:path>
                </a:pathLst>
              </a:custGeom>
              <a:solidFill>
                <a:srgbClr val="F6EDC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256C01D-6CFB-A7BB-57B4-D8835FD71DE9}"/>
                  </a:ext>
                </a:extLst>
              </p:cNvPr>
              <p:cNvSpPr/>
              <p:nvPr/>
            </p:nvSpPr>
            <p:spPr>
              <a:xfrm>
                <a:off x="9466405" y="6356550"/>
                <a:ext cx="40211" cy="37955"/>
              </a:xfrm>
              <a:custGeom>
                <a:avLst/>
                <a:gdLst>
                  <a:gd name="connsiteX0" fmla="*/ 4679 w 40211"/>
                  <a:gd name="connsiteY0" fmla="*/ 12004 h 37955"/>
                  <a:gd name="connsiteX1" fmla="*/ 23053 w 40211"/>
                  <a:gd name="connsiteY1" fmla="*/ 0 h 37955"/>
                  <a:gd name="connsiteX2" fmla="*/ 40212 w 40211"/>
                  <a:gd name="connsiteY2" fmla="*/ 754 h 37955"/>
                  <a:gd name="connsiteX3" fmla="*/ 40032 w 40211"/>
                  <a:gd name="connsiteY3" fmla="*/ 8989 h 37955"/>
                  <a:gd name="connsiteX4" fmla="*/ 14001 w 40211"/>
                  <a:gd name="connsiteY4" fmla="*/ 32135 h 37955"/>
                  <a:gd name="connsiteX5" fmla="*/ 491 w 40211"/>
                  <a:gd name="connsiteY5" fmla="*/ 34665 h 37955"/>
                  <a:gd name="connsiteX6" fmla="*/ 4679 w 40211"/>
                  <a:gd name="connsiteY6" fmla="*/ 12004 h 3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11" h="37955">
                    <a:moveTo>
                      <a:pt x="4679" y="12004"/>
                    </a:moveTo>
                    <a:cubicBezTo>
                      <a:pt x="11119" y="8666"/>
                      <a:pt x="20171" y="11089"/>
                      <a:pt x="23053" y="0"/>
                    </a:cubicBezTo>
                    <a:cubicBezTo>
                      <a:pt x="28773" y="269"/>
                      <a:pt x="34492" y="484"/>
                      <a:pt x="40212" y="754"/>
                    </a:cubicBezTo>
                    <a:cubicBezTo>
                      <a:pt x="40122" y="3499"/>
                      <a:pt x="40077" y="6244"/>
                      <a:pt x="40032" y="8989"/>
                    </a:cubicBezTo>
                    <a:cubicBezTo>
                      <a:pt x="31340" y="16687"/>
                      <a:pt x="22423" y="24061"/>
                      <a:pt x="14001" y="32135"/>
                    </a:cubicBezTo>
                    <a:cubicBezTo>
                      <a:pt x="9453" y="36496"/>
                      <a:pt x="2788" y="41340"/>
                      <a:pt x="491" y="34665"/>
                    </a:cubicBezTo>
                    <a:cubicBezTo>
                      <a:pt x="-1490" y="28798"/>
                      <a:pt x="3058" y="19701"/>
                      <a:pt x="4679" y="12004"/>
                    </a:cubicBezTo>
                    <a:close/>
                  </a:path>
                </a:pathLst>
              </a:custGeom>
              <a:solidFill>
                <a:srgbClr val="F0EBB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D50BC8AA-5139-F3B2-A6C8-58C46B20E6BE}"/>
                  </a:ext>
                </a:extLst>
              </p:cNvPr>
              <p:cNvSpPr/>
              <p:nvPr/>
            </p:nvSpPr>
            <p:spPr>
              <a:xfrm>
                <a:off x="9584977" y="6407364"/>
                <a:ext cx="31791" cy="30905"/>
              </a:xfrm>
              <a:custGeom>
                <a:avLst/>
                <a:gdLst>
                  <a:gd name="connsiteX0" fmla="*/ 26210 w 31791"/>
                  <a:gd name="connsiteY0" fmla="*/ 29875 h 30905"/>
                  <a:gd name="connsiteX1" fmla="*/ 0 w 31791"/>
                  <a:gd name="connsiteY1" fmla="*/ 11681 h 30905"/>
                  <a:gd name="connsiteX2" fmla="*/ 15312 w 31791"/>
                  <a:gd name="connsiteY2" fmla="*/ 0 h 30905"/>
                  <a:gd name="connsiteX3" fmla="*/ 26210 w 31791"/>
                  <a:gd name="connsiteY3" fmla="*/ 29875 h 3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91" h="30905">
                    <a:moveTo>
                      <a:pt x="26210" y="29875"/>
                    </a:moveTo>
                    <a:cubicBezTo>
                      <a:pt x="13736" y="31543"/>
                      <a:pt x="856" y="34020"/>
                      <a:pt x="0" y="11681"/>
                    </a:cubicBezTo>
                    <a:cubicBezTo>
                      <a:pt x="5089" y="7805"/>
                      <a:pt x="10223" y="3930"/>
                      <a:pt x="15312" y="0"/>
                    </a:cubicBezTo>
                    <a:cubicBezTo>
                      <a:pt x="34632" y="1776"/>
                      <a:pt x="35127" y="13403"/>
                      <a:pt x="26210" y="29875"/>
                    </a:cubicBezTo>
                    <a:close/>
                  </a:path>
                </a:pathLst>
              </a:custGeom>
              <a:solidFill>
                <a:srgbClr val="FDD0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6DAD899E-318A-019D-53F8-EB2CEC763284}"/>
                  </a:ext>
                </a:extLst>
              </p:cNvPr>
              <p:cNvSpPr/>
              <p:nvPr/>
            </p:nvSpPr>
            <p:spPr>
              <a:xfrm>
                <a:off x="10046313" y="6439660"/>
                <a:ext cx="43818" cy="41770"/>
              </a:xfrm>
              <a:custGeom>
                <a:avLst/>
                <a:gdLst>
                  <a:gd name="connsiteX0" fmla="*/ 0 w 43818"/>
                  <a:gd name="connsiteY0" fmla="*/ 41771 h 41770"/>
                  <a:gd name="connsiteX1" fmla="*/ 43819 w 43818"/>
                  <a:gd name="connsiteY1" fmla="*/ 0 h 41770"/>
                  <a:gd name="connsiteX2" fmla="*/ 0 w 43818"/>
                  <a:gd name="connsiteY2" fmla="*/ 41771 h 4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8" h="41770">
                    <a:moveTo>
                      <a:pt x="0" y="41771"/>
                    </a:moveTo>
                    <a:cubicBezTo>
                      <a:pt x="4413" y="12542"/>
                      <a:pt x="24274" y="6513"/>
                      <a:pt x="43819" y="0"/>
                    </a:cubicBezTo>
                    <a:cubicBezTo>
                      <a:pt x="39135" y="28798"/>
                      <a:pt x="15357" y="28960"/>
                      <a:pt x="0" y="41771"/>
                    </a:cubicBezTo>
                    <a:close/>
                  </a:path>
                </a:pathLst>
              </a:custGeom>
              <a:solidFill>
                <a:srgbClr val="F1E8C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D1C7D04A-0A2C-E230-D826-4FD520120208}"/>
                  </a:ext>
                </a:extLst>
              </p:cNvPr>
              <p:cNvSpPr/>
              <p:nvPr/>
            </p:nvSpPr>
            <p:spPr>
              <a:xfrm>
                <a:off x="9514858" y="6449619"/>
                <a:ext cx="36568" cy="34019"/>
              </a:xfrm>
              <a:custGeom>
                <a:avLst/>
                <a:gdLst>
                  <a:gd name="connsiteX0" fmla="*/ 1036 w 36568"/>
                  <a:gd name="connsiteY0" fmla="*/ 34020 h 34019"/>
                  <a:gd name="connsiteX1" fmla="*/ 0 w 36568"/>
                  <a:gd name="connsiteY1" fmla="*/ 20239 h 34019"/>
                  <a:gd name="connsiteX2" fmla="*/ 26255 w 36568"/>
                  <a:gd name="connsiteY2" fmla="*/ 0 h 34019"/>
                  <a:gd name="connsiteX3" fmla="*/ 36568 w 36568"/>
                  <a:gd name="connsiteY3" fmla="*/ 12542 h 34019"/>
                  <a:gd name="connsiteX4" fmla="*/ 1036 w 36568"/>
                  <a:gd name="connsiteY4" fmla="*/ 34020 h 3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68" h="34019">
                    <a:moveTo>
                      <a:pt x="1036" y="34020"/>
                    </a:moveTo>
                    <a:cubicBezTo>
                      <a:pt x="675" y="29444"/>
                      <a:pt x="360" y="24869"/>
                      <a:pt x="0" y="20239"/>
                    </a:cubicBezTo>
                    <a:cubicBezTo>
                      <a:pt x="8737" y="13511"/>
                      <a:pt x="17473" y="6729"/>
                      <a:pt x="26255" y="0"/>
                    </a:cubicBezTo>
                    <a:cubicBezTo>
                      <a:pt x="29678" y="4145"/>
                      <a:pt x="33146" y="8343"/>
                      <a:pt x="36568" y="12542"/>
                    </a:cubicBezTo>
                    <a:cubicBezTo>
                      <a:pt x="28597" y="28798"/>
                      <a:pt x="15357" y="32674"/>
                      <a:pt x="1036" y="34020"/>
                    </a:cubicBezTo>
                    <a:close/>
                  </a:path>
                </a:pathLst>
              </a:custGeom>
              <a:solidFill>
                <a:srgbClr val="F3E7B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8A398D4E-7C54-35D5-1892-05833A599021}"/>
                  </a:ext>
                </a:extLst>
              </p:cNvPr>
              <p:cNvSpPr/>
              <p:nvPr/>
            </p:nvSpPr>
            <p:spPr>
              <a:xfrm>
                <a:off x="10610779" y="6372567"/>
                <a:ext cx="55039" cy="35010"/>
              </a:xfrm>
              <a:custGeom>
                <a:avLst/>
                <a:gdLst>
                  <a:gd name="connsiteX0" fmla="*/ 10808 w 55039"/>
                  <a:gd name="connsiteY0" fmla="*/ 15042 h 35010"/>
                  <a:gd name="connsiteX1" fmla="*/ 36658 w 55039"/>
                  <a:gd name="connsiteY1" fmla="*/ 2123 h 35010"/>
                  <a:gd name="connsiteX2" fmla="*/ 54717 w 55039"/>
                  <a:gd name="connsiteY2" fmla="*/ 3738 h 35010"/>
                  <a:gd name="connsiteX3" fmla="*/ 47467 w 55039"/>
                  <a:gd name="connsiteY3" fmla="*/ 23708 h 35010"/>
                  <a:gd name="connsiteX4" fmla="*/ 4233 w 55039"/>
                  <a:gd name="connsiteY4" fmla="*/ 30114 h 35010"/>
                  <a:gd name="connsiteX5" fmla="*/ 0 w 55039"/>
                  <a:gd name="connsiteY5" fmla="*/ 24139 h 35010"/>
                  <a:gd name="connsiteX6" fmla="*/ 10808 w 55039"/>
                  <a:gd name="connsiteY6" fmla="*/ 15042 h 3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039" h="35010">
                    <a:moveTo>
                      <a:pt x="10808" y="15042"/>
                    </a:moveTo>
                    <a:cubicBezTo>
                      <a:pt x="19410" y="10736"/>
                      <a:pt x="28057" y="6430"/>
                      <a:pt x="36658" y="2123"/>
                    </a:cubicBezTo>
                    <a:cubicBezTo>
                      <a:pt x="42918" y="-837"/>
                      <a:pt x="48953" y="-1053"/>
                      <a:pt x="54717" y="3738"/>
                    </a:cubicBezTo>
                    <a:cubicBezTo>
                      <a:pt x="56158" y="12404"/>
                      <a:pt x="52601" y="18487"/>
                      <a:pt x="47467" y="23708"/>
                    </a:cubicBezTo>
                    <a:cubicBezTo>
                      <a:pt x="33956" y="34528"/>
                      <a:pt x="19815" y="39372"/>
                      <a:pt x="4233" y="30114"/>
                    </a:cubicBezTo>
                    <a:cubicBezTo>
                      <a:pt x="2792" y="28122"/>
                      <a:pt x="1396" y="26131"/>
                      <a:pt x="0" y="24139"/>
                    </a:cubicBezTo>
                    <a:cubicBezTo>
                      <a:pt x="3603" y="21125"/>
                      <a:pt x="7205" y="18056"/>
                      <a:pt x="10808" y="15042"/>
                    </a:cubicBezTo>
                    <a:close/>
                  </a:path>
                </a:pathLst>
              </a:custGeom>
              <a:solidFill>
                <a:srgbClr val="D9B3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6EE4D8F1-1729-61F2-3B69-159A806956F6}"/>
                  </a:ext>
                </a:extLst>
              </p:cNvPr>
              <p:cNvSpPr/>
              <p:nvPr/>
            </p:nvSpPr>
            <p:spPr>
              <a:xfrm>
                <a:off x="9895673" y="6500433"/>
                <a:ext cx="37287" cy="24222"/>
              </a:xfrm>
              <a:custGeom>
                <a:avLst/>
                <a:gdLst>
                  <a:gd name="connsiteX0" fmla="*/ 37017 w 37287"/>
                  <a:gd name="connsiteY0" fmla="*/ 0 h 24222"/>
                  <a:gd name="connsiteX1" fmla="*/ 37288 w 37287"/>
                  <a:gd name="connsiteY1" fmla="*/ 11842 h 24222"/>
                  <a:gd name="connsiteX2" fmla="*/ 11438 w 37287"/>
                  <a:gd name="connsiteY2" fmla="*/ 24223 h 24222"/>
                  <a:gd name="connsiteX3" fmla="*/ 4547 w 37287"/>
                  <a:gd name="connsiteY3" fmla="*/ 11196 h 24222"/>
                  <a:gd name="connsiteX4" fmla="*/ 37017 w 37287"/>
                  <a:gd name="connsiteY4" fmla="*/ 0 h 2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87" h="24222">
                    <a:moveTo>
                      <a:pt x="37017" y="0"/>
                    </a:moveTo>
                    <a:cubicBezTo>
                      <a:pt x="37107" y="3929"/>
                      <a:pt x="37198" y="7913"/>
                      <a:pt x="37288" y="11842"/>
                    </a:cubicBezTo>
                    <a:cubicBezTo>
                      <a:pt x="31163" y="23361"/>
                      <a:pt x="20625" y="21800"/>
                      <a:pt x="11438" y="24223"/>
                    </a:cubicBezTo>
                    <a:cubicBezTo>
                      <a:pt x="7970" y="20347"/>
                      <a:pt x="-7567" y="22285"/>
                      <a:pt x="4547" y="11196"/>
                    </a:cubicBezTo>
                    <a:cubicBezTo>
                      <a:pt x="12879" y="3553"/>
                      <a:pt x="26029" y="3445"/>
                      <a:pt x="37017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708CF9BD-F8C5-96BF-05AD-3712C09C9507}"/>
                  </a:ext>
                </a:extLst>
              </p:cNvPr>
              <p:cNvSpPr/>
              <p:nvPr/>
            </p:nvSpPr>
            <p:spPr>
              <a:xfrm>
                <a:off x="9449360" y="6512275"/>
                <a:ext cx="22445" cy="27084"/>
              </a:xfrm>
              <a:custGeom>
                <a:avLst/>
                <a:gdLst>
                  <a:gd name="connsiteX0" fmla="*/ 22310 w 22445"/>
                  <a:gd name="connsiteY0" fmla="*/ 0 h 27084"/>
                  <a:gd name="connsiteX1" fmla="*/ 7584 w 22445"/>
                  <a:gd name="connsiteY1" fmla="*/ 26807 h 27084"/>
                  <a:gd name="connsiteX2" fmla="*/ 198 w 22445"/>
                  <a:gd name="connsiteY2" fmla="*/ 18248 h 27084"/>
                  <a:gd name="connsiteX3" fmla="*/ 22445 w 22445"/>
                  <a:gd name="connsiteY3" fmla="*/ 54 h 27084"/>
                  <a:gd name="connsiteX4" fmla="*/ 22310 w 22445"/>
                  <a:gd name="connsiteY4" fmla="*/ 0 h 2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45" h="27084">
                    <a:moveTo>
                      <a:pt x="22310" y="0"/>
                    </a:moveTo>
                    <a:cubicBezTo>
                      <a:pt x="22220" y="12757"/>
                      <a:pt x="19248" y="23523"/>
                      <a:pt x="7584" y="26807"/>
                    </a:cubicBezTo>
                    <a:cubicBezTo>
                      <a:pt x="2585" y="28206"/>
                      <a:pt x="-883" y="24169"/>
                      <a:pt x="198" y="18248"/>
                    </a:cubicBezTo>
                    <a:cubicBezTo>
                      <a:pt x="2675" y="4145"/>
                      <a:pt x="11952" y="808"/>
                      <a:pt x="22445" y="54"/>
                    </a:cubicBezTo>
                    <a:cubicBezTo>
                      <a:pt x="22400" y="108"/>
                      <a:pt x="22310" y="0"/>
                      <a:pt x="22310" y="0"/>
                    </a:cubicBezTo>
                    <a:close/>
                  </a:path>
                </a:pathLst>
              </a:custGeom>
              <a:solidFill>
                <a:srgbClr val="E8E0B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B471C67-34C1-FEAB-9423-06856FE2A96C}"/>
                  </a:ext>
                </a:extLst>
              </p:cNvPr>
              <p:cNvSpPr/>
              <p:nvPr/>
            </p:nvSpPr>
            <p:spPr>
              <a:xfrm>
                <a:off x="10566780" y="6396759"/>
                <a:ext cx="47428" cy="22284"/>
              </a:xfrm>
              <a:custGeom>
                <a:avLst/>
                <a:gdLst>
                  <a:gd name="connsiteX0" fmla="*/ 18780 w 47428"/>
                  <a:gd name="connsiteY0" fmla="*/ 22285 h 22284"/>
                  <a:gd name="connsiteX1" fmla="*/ 0 w 47428"/>
                  <a:gd name="connsiteY1" fmla="*/ 21208 h 22284"/>
                  <a:gd name="connsiteX2" fmla="*/ 43999 w 47428"/>
                  <a:gd name="connsiteY2" fmla="*/ 0 h 22284"/>
                  <a:gd name="connsiteX3" fmla="*/ 46071 w 47428"/>
                  <a:gd name="connsiteY3" fmla="*/ 2691 h 22284"/>
                  <a:gd name="connsiteX4" fmla="*/ 45980 w 47428"/>
                  <a:gd name="connsiteY4" fmla="*/ 13888 h 22284"/>
                  <a:gd name="connsiteX5" fmla="*/ 27246 w 47428"/>
                  <a:gd name="connsiteY5" fmla="*/ 21747 h 22284"/>
                  <a:gd name="connsiteX6" fmla="*/ 18780 w 47428"/>
                  <a:gd name="connsiteY6" fmla="*/ 22285 h 2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428" h="22284">
                    <a:moveTo>
                      <a:pt x="18780" y="22285"/>
                    </a:moveTo>
                    <a:cubicBezTo>
                      <a:pt x="12520" y="21908"/>
                      <a:pt x="6260" y="21585"/>
                      <a:pt x="0" y="21208"/>
                    </a:cubicBezTo>
                    <a:cubicBezTo>
                      <a:pt x="12835" y="8720"/>
                      <a:pt x="27201" y="861"/>
                      <a:pt x="43999" y="0"/>
                    </a:cubicBezTo>
                    <a:cubicBezTo>
                      <a:pt x="43999" y="0"/>
                      <a:pt x="46071" y="2691"/>
                      <a:pt x="46071" y="2691"/>
                    </a:cubicBezTo>
                    <a:cubicBezTo>
                      <a:pt x="47962" y="6459"/>
                      <a:pt x="47827" y="10174"/>
                      <a:pt x="45980" y="13888"/>
                    </a:cubicBezTo>
                    <a:cubicBezTo>
                      <a:pt x="40711" y="19863"/>
                      <a:pt x="34181" y="21585"/>
                      <a:pt x="27246" y="21747"/>
                    </a:cubicBezTo>
                    <a:cubicBezTo>
                      <a:pt x="24409" y="21801"/>
                      <a:pt x="21572" y="22016"/>
                      <a:pt x="18780" y="22285"/>
                    </a:cubicBezTo>
                    <a:close/>
                  </a:path>
                </a:pathLst>
              </a:custGeom>
              <a:solidFill>
                <a:srgbClr val="D9B3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EB7B760-C60C-60BD-8EB3-E56DD10E59D5}"/>
                  </a:ext>
                </a:extLst>
              </p:cNvPr>
              <p:cNvSpPr/>
              <p:nvPr/>
            </p:nvSpPr>
            <p:spPr>
              <a:xfrm>
                <a:off x="9445730" y="4394563"/>
                <a:ext cx="33550" cy="28152"/>
              </a:xfrm>
              <a:custGeom>
                <a:avLst/>
                <a:gdLst>
                  <a:gd name="connsiteX0" fmla="*/ 33551 w 33550"/>
                  <a:gd name="connsiteY0" fmla="*/ 0 h 28152"/>
                  <a:gd name="connsiteX1" fmla="*/ 180 w 33550"/>
                  <a:gd name="connsiteY1" fmla="*/ 28152 h 28152"/>
                  <a:gd name="connsiteX2" fmla="*/ 0 w 33550"/>
                  <a:gd name="connsiteY2" fmla="*/ 7374 h 28152"/>
                  <a:gd name="connsiteX3" fmla="*/ 33551 w 33550"/>
                  <a:gd name="connsiteY3" fmla="*/ 0 h 2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50" h="28152">
                    <a:moveTo>
                      <a:pt x="33551" y="0"/>
                    </a:moveTo>
                    <a:cubicBezTo>
                      <a:pt x="26255" y="15879"/>
                      <a:pt x="11889" y="19755"/>
                      <a:pt x="180" y="28152"/>
                    </a:cubicBezTo>
                    <a:cubicBezTo>
                      <a:pt x="135" y="21208"/>
                      <a:pt x="45" y="14318"/>
                      <a:pt x="0" y="7374"/>
                    </a:cubicBezTo>
                    <a:cubicBezTo>
                      <a:pt x="11214" y="4898"/>
                      <a:pt x="22382" y="2422"/>
                      <a:pt x="33551" y="0"/>
                    </a:cubicBezTo>
                    <a:close/>
                  </a:path>
                </a:pathLst>
              </a:custGeom>
              <a:solidFill>
                <a:srgbClr val="BD93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AB1B400B-B812-FAB9-702F-A6EE9C05BD08}"/>
                  </a:ext>
                </a:extLst>
              </p:cNvPr>
              <p:cNvSpPr/>
              <p:nvPr/>
            </p:nvSpPr>
            <p:spPr>
              <a:xfrm>
                <a:off x="9017720" y="6146899"/>
                <a:ext cx="11326" cy="32192"/>
              </a:xfrm>
              <a:custGeom>
                <a:avLst/>
                <a:gdLst>
                  <a:gd name="connsiteX0" fmla="*/ 0 w 11326"/>
                  <a:gd name="connsiteY0" fmla="*/ 4080 h 32192"/>
                  <a:gd name="connsiteX1" fmla="*/ 9728 w 11326"/>
                  <a:gd name="connsiteY1" fmla="*/ 13769 h 32192"/>
                  <a:gd name="connsiteX2" fmla="*/ 630 w 11326"/>
                  <a:gd name="connsiteY2" fmla="*/ 30994 h 32192"/>
                  <a:gd name="connsiteX3" fmla="*/ 0 w 11326"/>
                  <a:gd name="connsiteY3" fmla="*/ 4080 h 3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6" h="32192">
                    <a:moveTo>
                      <a:pt x="0" y="4080"/>
                    </a:moveTo>
                    <a:cubicBezTo>
                      <a:pt x="13465" y="-7547"/>
                      <a:pt x="10583" y="8871"/>
                      <a:pt x="9728" y="13769"/>
                    </a:cubicBezTo>
                    <a:cubicBezTo>
                      <a:pt x="8647" y="19906"/>
                      <a:pt x="18104" y="36808"/>
                      <a:pt x="630" y="30994"/>
                    </a:cubicBezTo>
                    <a:cubicBezTo>
                      <a:pt x="405" y="22059"/>
                      <a:pt x="180" y="13070"/>
                      <a:pt x="0" y="4080"/>
                    </a:cubicBezTo>
                    <a:close/>
                  </a:path>
                </a:pathLst>
              </a:custGeom>
              <a:solidFill>
                <a:srgbClr val="A27C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BDABBC61-C01A-1416-B3FB-947E6A88FC8A}"/>
                  </a:ext>
                </a:extLst>
              </p:cNvPr>
              <p:cNvSpPr/>
              <p:nvPr/>
            </p:nvSpPr>
            <p:spPr>
              <a:xfrm>
                <a:off x="10524763" y="6460310"/>
                <a:ext cx="35442" cy="19813"/>
              </a:xfrm>
              <a:custGeom>
                <a:avLst/>
                <a:gdLst>
                  <a:gd name="connsiteX0" fmla="*/ 0 w 35442"/>
                  <a:gd name="connsiteY0" fmla="*/ 19722 h 19813"/>
                  <a:gd name="connsiteX1" fmla="*/ 35442 w 35442"/>
                  <a:gd name="connsiteY1" fmla="*/ 720 h 19813"/>
                  <a:gd name="connsiteX2" fmla="*/ 0 w 35442"/>
                  <a:gd name="connsiteY2" fmla="*/ 19722 h 19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442" h="19813">
                    <a:moveTo>
                      <a:pt x="0" y="19722"/>
                    </a:moveTo>
                    <a:cubicBezTo>
                      <a:pt x="7386" y="1582"/>
                      <a:pt x="20311" y="-1756"/>
                      <a:pt x="35442" y="720"/>
                    </a:cubicBezTo>
                    <a:cubicBezTo>
                      <a:pt x="24859" y="10356"/>
                      <a:pt x="14636" y="20906"/>
                      <a:pt x="0" y="19722"/>
                    </a:cubicBezTo>
                    <a:close/>
                  </a:path>
                </a:pathLst>
              </a:custGeom>
              <a:solidFill>
                <a:srgbClr val="DCAF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53E7E888-BA28-4E66-E81D-E19FA31C878F}"/>
                  </a:ext>
                </a:extLst>
              </p:cNvPr>
              <p:cNvSpPr/>
              <p:nvPr/>
            </p:nvSpPr>
            <p:spPr>
              <a:xfrm>
                <a:off x="10968985" y="5937712"/>
                <a:ext cx="35352" cy="22392"/>
              </a:xfrm>
              <a:custGeom>
                <a:avLst/>
                <a:gdLst>
                  <a:gd name="connsiteX0" fmla="*/ 35352 w 35352"/>
                  <a:gd name="connsiteY0" fmla="*/ 22393 h 22392"/>
                  <a:gd name="connsiteX1" fmla="*/ 0 w 35352"/>
                  <a:gd name="connsiteY1" fmla="*/ 0 h 22392"/>
                  <a:gd name="connsiteX2" fmla="*/ 35352 w 35352"/>
                  <a:gd name="connsiteY2" fmla="*/ 22393 h 2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352" h="22392">
                    <a:moveTo>
                      <a:pt x="35352" y="22393"/>
                    </a:moveTo>
                    <a:cubicBezTo>
                      <a:pt x="20401" y="22070"/>
                      <a:pt x="7431" y="17279"/>
                      <a:pt x="0" y="0"/>
                    </a:cubicBezTo>
                    <a:cubicBezTo>
                      <a:pt x="14726" y="861"/>
                      <a:pt x="26661" y="7913"/>
                      <a:pt x="35352" y="22393"/>
                    </a:cubicBezTo>
                    <a:close/>
                  </a:path>
                </a:pathLst>
              </a:custGeom>
              <a:solidFill>
                <a:srgbClr val="DEAA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74A5902B-E8F0-E9FF-5FE7-94B114346601}"/>
                  </a:ext>
                </a:extLst>
              </p:cNvPr>
              <p:cNvSpPr/>
              <p:nvPr/>
            </p:nvSpPr>
            <p:spPr>
              <a:xfrm>
                <a:off x="8979845" y="6043161"/>
                <a:ext cx="15552" cy="37356"/>
              </a:xfrm>
              <a:custGeom>
                <a:avLst/>
                <a:gdLst>
                  <a:gd name="connsiteX0" fmla="*/ 0 w 15552"/>
                  <a:gd name="connsiteY0" fmla="*/ 0 h 37356"/>
                  <a:gd name="connsiteX1" fmla="*/ 12249 w 15552"/>
                  <a:gd name="connsiteY1" fmla="*/ 37357 h 37356"/>
                  <a:gd name="connsiteX2" fmla="*/ 0 w 15552"/>
                  <a:gd name="connsiteY2" fmla="*/ 0 h 3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2" h="37356">
                    <a:moveTo>
                      <a:pt x="0" y="0"/>
                    </a:moveTo>
                    <a:cubicBezTo>
                      <a:pt x="29813" y="377"/>
                      <a:pt x="6530" y="25676"/>
                      <a:pt x="12249" y="37357"/>
                    </a:cubicBezTo>
                    <a:cubicBezTo>
                      <a:pt x="2297" y="27668"/>
                      <a:pt x="1621" y="13619"/>
                      <a:pt x="0" y="0"/>
                    </a:cubicBezTo>
                    <a:close/>
                  </a:path>
                </a:pathLst>
              </a:custGeom>
              <a:solidFill>
                <a:srgbClr val="A8836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D8D7B44E-F208-5627-FCC4-11B0463FAA28}"/>
                  </a:ext>
                </a:extLst>
              </p:cNvPr>
              <p:cNvSpPr/>
              <p:nvPr/>
            </p:nvSpPr>
            <p:spPr>
              <a:xfrm>
                <a:off x="9096167" y="5108746"/>
                <a:ext cx="1079864" cy="384943"/>
              </a:xfrm>
              <a:custGeom>
                <a:avLst/>
                <a:gdLst>
                  <a:gd name="connsiteX0" fmla="*/ 760370 w 1079864"/>
                  <a:gd name="connsiteY0" fmla="*/ 291006 h 384943"/>
                  <a:gd name="connsiteX1" fmla="*/ 641163 w 1079864"/>
                  <a:gd name="connsiteY1" fmla="*/ 291221 h 384943"/>
                  <a:gd name="connsiteX2" fmla="*/ 601803 w 1079864"/>
                  <a:gd name="connsiteY2" fmla="*/ 338159 h 384943"/>
                  <a:gd name="connsiteX3" fmla="*/ 559605 w 1079864"/>
                  <a:gd name="connsiteY3" fmla="*/ 384290 h 384943"/>
                  <a:gd name="connsiteX4" fmla="*/ 207253 w 1079864"/>
                  <a:gd name="connsiteY4" fmla="*/ 294128 h 384943"/>
                  <a:gd name="connsiteX5" fmla="*/ 72870 w 1079864"/>
                  <a:gd name="connsiteY5" fmla="*/ 238523 h 384943"/>
                  <a:gd name="connsiteX6" fmla="*/ 20044 w 1079864"/>
                  <a:gd name="connsiteY6" fmla="*/ 203750 h 384943"/>
                  <a:gd name="connsiteX7" fmla="*/ 25448 w 1079864"/>
                  <a:gd name="connsiteY7" fmla="*/ 108851 h 384943"/>
                  <a:gd name="connsiteX8" fmla="*/ 62782 w 1079864"/>
                  <a:gd name="connsiteY8" fmla="*/ 40435 h 384943"/>
                  <a:gd name="connsiteX9" fmla="*/ 81111 w 1079864"/>
                  <a:gd name="connsiteY9" fmla="*/ 2271 h 384943"/>
                  <a:gd name="connsiteX10" fmla="*/ 118670 w 1079864"/>
                  <a:gd name="connsiteY10" fmla="*/ 20303 h 384943"/>
                  <a:gd name="connsiteX11" fmla="*/ 364965 w 1079864"/>
                  <a:gd name="connsiteY11" fmla="*/ 135496 h 384943"/>
                  <a:gd name="connsiteX12" fmla="*/ 621213 w 1079864"/>
                  <a:gd name="connsiteY12" fmla="*/ 134527 h 384943"/>
                  <a:gd name="connsiteX13" fmla="*/ 676605 w 1079864"/>
                  <a:gd name="connsiteY13" fmla="*/ 144055 h 384943"/>
                  <a:gd name="connsiteX14" fmla="*/ 685838 w 1079864"/>
                  <a:gd name="connsiteY14" fmla="*/ 166662 h 384943"/>
                  <a:gd name="connsiteX15" fmla="*/ 708985 w 1079864"/>
                  <a:gd name="connsiteY15" fmla="*/ 199013 h 384943"/>
                  <a:gd name="connsiteX16" fmla="*/ 1050169 w 1079864"/>
                  <a:gd name="connsiteY16" fmla="*/ 180281 h 384943"/>
                  <a:gd name="connsiteX17" fmla="*/ 1079351 w 1079864"/>
                  <a:gd name="connsiteY17" fmla="*/ 203858 h 384943"/>
                  <a:gd name="connsiteX18" fmla="*/ 1060392 w 1079864"/>
                  <a:gd name="connsiteY18" fmla="*/ 240192 h 384943"/>
                  <a:gd name="connsiteX19" fmla="*/ 922090 w 1079864"/>
                  <a:gd name="connsiteY19" fmla="*/ 278625 h 384943"/>
                  <a:gd name="connsiteX20" fmla="*/ 760370 w 1079864"/>
                  <a:gd name="connsiteY20" fmla="*/ 291006 h 384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79864" h="384943">
                    <a:moveTo>
                      <a:pt x="760370" y="291006"/>
                    </a:moveTo>
                    <a:cubicBezTo>
                      <a:pt x="710652" y="291006"/>
                      <a:pt x="675885" y="290414"/>
                      <a:pt x="641163" y="291221"/>
                    </a:cubicBezTo>
                    <a:cubicBezTo>
                      <a:pt x="616169" y="291759"/>
                      <a:pt x="599011" y="303440"/>
                      <a:pt x="601803" y="338159"/>
                    </a:cubicBezTo>
                    <a:cubicBezTo>
                      <a:pt x="604865" y="375893"/>
                      <a:pt x="587887" y="388058"/>
                      <a:pt x="559605" y="384290"/>
                    </a:cubicBezTo>
                    <a:cubicBezTo>
                      <a:pt x="439633" y="368411"/>
                      <a:pt x="320786" y="345911"/>
                      <a:pt x="207253" y="294128"/>
                    </a:cubicBezTo>
                    <a:cubicBezTo>
                      <a:pt x="162939" y="273942"/>
                      <a:pt x="115608" y="264522"/>
                      <a:pt x="72870" y="238523"/>
                    </a:cubicBezTo>
                    <a:cubicBezTo>
                      <a:pt x="54901" y="227596"/>
                      <a:pt x="35220" y="220544"/>
                      <a:pt x="20044" y="203750"/>
                    </a:cubicBezTo>
                    <a:cubicBezTo>
                      <a:pt x="-7608" y="173068"/>
                      <a:pt x="-7427" y="129144"/>
                      <a:pt x="25448" y="108851"/>
                    </a:cubicBezTo>
                    <a:cubicBezTo>
                      <a:pt x="51343" y="92810"/>
                      <a:pt x="61251" y="72140"/>
                      <a:pt x="62782" y="40435"/>
                    </a:cubicBezTo>
                    <a:cubicBezTo>
                      <a:pt x="63547" y="24663"/>
                      <a:pt x="67375" y="8676"/>
                      <a:pt x="81111" y="2271"/>
                    </a:cubicBezTo>
                    <a:cubicBezTo>
                      <a:pt x="97459" y="-5373"/>
                      <a:pt x="108267" y="7708"/>
                      <a:pt x="118670" y="20303"/>
                    </a:cubicBezTo>
                    <a:cubicBezTo>
                      <a:pt x="186492" y="102230"/>
                      <a:pt x="268591" y="138564"/>
                      <a:pt x="364965" y="135496"/>
                    </a:cubicBezTo>
                    <a:cubicBezTo>
                      <a:pt x="450351" y="132804"/>
                      <a:pt x="535827" y="135334"/>
                      <a:pt x="621213" y="134527"/>
                    </a:cubicBezTo>
                    <a:cubicBezTo>
                      <a:pt x="640352" y="134365"/>
                      <a:pt x="658186" y="139748"/>
                      <a:pt x="676605" y="144055"/>
                    </a:cubicBezTo>
                    <a:cubicBezTo>
                      <a:pt x="690791" y="147338"/>
                      <a:pt x="692413" y="150514"/>
                      <a:pt x="685838" y="166662"/>
                    </a:cubicBezTo>
                    <a:cubicBezTo>
                      <a:pt x="674534" y="194438"/>
                      <a:pt x="683676" y="200790"/>
                      <a:pt x="708985" y="199013"/>
                    </a:cubicBezTo>
                    <a:cubicBezTo>
                      <a:pt x="822608" y="191047"/>
                      <a:pt x="936411" y="186041"/>
                      <a:pt x="1050169" y="180281"/>
                    </a:cubicBezTo>
                    <a:cubicBezTo>
                      <a:pt x="1064220" y="179581"/>
                      <a:pt x="1076514" y="185233"/>
                      <a:pt x="1079351" y="203858"/>
                    </a:cubicBezTo>
                    <a:cubicBezTo>
                      <a:pt x="1082098" y="221783"/>
                      <a:pt x="1073542" y="232979"/>
                      <a:pt x="1060392" y="240192"/>
                    </a:cubicBezTo>
                    <a:cubicBezTo>
                      <a:pt x="1016528" y="264253"/>
                      <a:pt x="968386" y="268721"/>
                      <a:pt x="922090" y="278625"/>
                    </a:cubicBezTo>
                    <a:cubicBezTo>
                      <a:pt x="864220" y="290952"/>
                      <a:pt x="804819" y="296927"/>
                      <a:pt x="760370" y="291006"/>
                    </a:cubicBezTo>
                    <a:close/>
                  </a:path>
                </a:pathLst>
              </a:custGeom>
              <a:solidFill>
                <a:srgbClr val="D79E7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89CDDF4F-1585-0766-E6EA-D7476953DBCC}"/>
                  </a:ext>
                </a:extLst>
              </p:cNvPr>
              <p:cNvSpPr/>
              <p:nvPr/>
            </p:nvSpPr>
            <p:spPr>
              <a:xfrm>
                <a:off x="9070951" y="5358304"/>
                <a:ext cx="1270491" cy="290331"/>
              </a:xfrm>
              <a:custGeom>
                <a:avLst/>
                <a:gdLst>
                  <a:gd name="connsiteX0" fmla="*/ 705379 w 1270491"/>
                  <a:gd name="connsiteY0" fmla="*/ 249763 h 290331"/>
                  <a:gd name="connsiteX1" fmla="*/ 174149 w 1270491"/>
                  <a:gd name="connsiteY1" fmla="*/ 148943 h 290331"/>
                  <a:gd name="connsiteX2" fmla="*/ 0 w 1270491"/>
                  <a:gd name="connsiteY2" fmla="*/ 0 h 290331"/>
                  <a:gd name="connsiteX3" fmla="*/ 346227 w 1270491"/>
                  <a:gd name="connsiteY3" fmla="*/ 155618 h 290331"/>
                  <a:gd name="connsiteX4" fmla="*/ 886464 w 1270491"/>
                  <a:gd name="connsiteY4" fmla="*/ 184577 h 290331"/>
                  <a:gd name="connsiteX5" fmla="*/ 1124653 w 1270491"/>
                  <a:gd name="connsiteY5" fmla="*/ 175965 h 290331"/>
                  <a:gd name="connsiteX6" fmla="*/ 1157798 w 1270491"/>
                  <a:gd name="connsiteY6" fmla="*/ 165899 h 290331"/>
                  <a:gd name="connsiteX7" fmla="*/ 1168697 w 1270491"/>
                  <a:gd name="connsiteY7" fmla="*/ 157609 h 290331"/>
                  <a:gd name="connsiteX8" fmla="*/ 1224450 w 1270491"/>
                  <a:gd name="connsiteY8" fmla="*/ 176234 h 290331"/>
                  <a:gd name="connsiteX9" fmla="*/ 1270430 w 1270491"/>
                  <a:gd name="connsiteY9" fmla="*/ 224249 h 290331"/>
                  <a:gd name="connsiteX10" fmla="*/ 1171354 w 1270491"/>
                  <a:gd name="connsiteY10" fmla="*/ 250894 h 290331"/>
                  <a:gd name="connsiteX11" fmla="*/ 1076961 w 1270491"/>
                  <a:gd name="connsiteY11" fmla="*/ 263113 h 290331"/>
                  <a:gd name="connsiteX12" fmla="*/ 1022874 w 1270491"/>
                  <a:gd name="connsiteY12" fmla="*/ 268226 h 290331"/>
                  <a:gd name="connsiteX13" fmla="*/ 1000447 w 1270491"/>
                  <a:gd name="connsiteY13" fmla="*/ 272963 h 290331"/>
                  <a:gd name="connsiteX14" fmla="*/ 973876 w 1270491"/>
                  <a:gd name="connsiteY14" fmla="*/ 263866 h 290331"/>
                  <a:gd name="connsiteX15" fmla="*/ 955187 w 1270491"/>
                  <a:gd name="connsiteY15" fmla="*/ 275601 h 290331"/>
                  <a:gd name="connsiteX16" fmla="*/ 939380 w 1270491"/>
                  <a:gd name="connsiteY16" fmla="*/ 274309 h 290331"/>
                  <a:gd name="connsiteX17" fmla="*/ 911008 w 1270491"/>
                  <a:gd name="connsiteY17" fmla="*/ 262413 h 290331"/>
                  <a:gd name="connsiteX18" fmla="*/ 891643 w 1270491"/>
                  <a:gd name="connsiteY18" fmla="*/ 279207 h 290331"/>
                  <a:gd name="connsiteX19" fmla="*/ 877367 w 1270491"/>
                  <a:gd name="connsiteY19" fmla="*/ 289381 h 290331"/>
                  <a:gd name="connsiteX20" fmla="*/ 854534 w 1270491"/>
                  <a:gd name="connsiteY20" fmla="*/ 286313 h 290331"/>
                  <a:gd name="connsiteX21" fmla="*/ 803645 w 1270491"/>
                  <a:gd name="connsiteY21" fmla="*/ 269357 h 290331"/>
                  <a:gd name="connsiteX22" fmla="*/ 771670 w 1270491"/>
                  <a:gd name="connsiteY22" fmla="*/ 268226 h 290331"/>
                  <a:gd name="connsiteX23" fmla="*/ 705379 w 1270491"/>
                  <a:gd name="connsiteY23" fmla="*/ 249763 h 29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70491" h="290331">
                    <a:moveTo>
                      <a:pt x="705379" y="249763"/>
                    </a:moveTo>
                    <a:cubicBezTo>
                      <a:pt x="524475" y="244811"/>
                      <a:pt x="346678" y="214237"/>
                      <a:pt x="174149" y="148943"/>
                    </a:cubicBezTo>
                    <a:cubicBezTo>
                      <a:pt x="104210" y="122459"/>
                      <a:pt x="35352" y="87417"/>
                      <a:pt x="0" y="0"/>
                    </a:cubicBezTo>
                    <a:cubicBezTo>
                      <a:pt x="99257" y="103135"/>
                      <a:pt x="222652" y="129565"/>
                      <a:pt x="346227" y="155618"/>
                    </a:cubicBezTo>
                    <a:cubicBezTo>
                      <a:pt x="525240" y="193297"/>
                      <a:pt x="706145" y="191898"/>
                      <a:pt x="886464" y="184577"/>
                    </a:cubicBezTo>
                    <a:cubicBezTo>
                      <a:pt x="965815" y="181347"/>
                      <a:pt x="1045257" y="178710"/>
                      <a:pt x="1124653" y="175965"/>
                    </a:cubicBezTo>
                    <a:cubicBezTo>
                      <a:pt x="1135776" y="175588"/>
                      <a:pt x="1146720" y="169398"/>
                      <a:pt x="1157798" y="165899"/>
                    </a:cubicBezTo>
                    <a:cubicBezTo>
                      <a:pt x="1160951" y="162238"/>
                      <a:pt x="1164554" y="159493"/>
                      <a:pt x="1168697" y="157609"/>
                    </a:cubicBezTo>
                    <a:cubicBezTo>
                      <a:pt x="1190133" y="151634"/>
                      <a:pt x="1205580" y="171174"/>
                      <a:pt x="1224450" y="176234"/>
                    </a:cubicBezTo>
                    <a:cubicBezTo>
                      <a:pt x="1242734" y="188184"/>
                      <a:pt x="1272007" y="185115"/>
                      <a:pt x="1270430" y="224249"/>
                    </a:cubicBezTo>
                    <a:cubicBezTo>
                      <a:pt x="1241473" y="253746"/>
                      <a:pt x="1204590" y="244703"/>
                      <a:pt x="1171354" y="250894"/>
                    </a:cubicBezTo>
                    <a:cubicBezTo>
                      <a:pt x="1140280" y="256707"/>
                      <a:pt x="1108440" y="259398"/>
                      <a:pt x="1076961" y="263113"/>
                    </a:cubicBezTo>
                    <a:cubicBezTo>
                      <a:pt x="1059082" y="266288"/>
                      <a:pt x="1040573" y="261229"/>
                      <a:pt x="1022874" y="268226"/>
                    </a:cubicBezTo>
                    <a:cubicBezTo>
                      <a:pt x="1015669" y="271618"/>
                      <a:pt x="1008508" y="275278"/>
                      <a:pt x="1000447" y="272963"/>
                    </a:cubicBezTo>
                    <a:cubicBezTo>
                      <a:pt x="992115" y="267527"/>
                      <a:pt x="984009" y="261390"/>
                      <a:pt x="973876" y="263866"/>
                    </a:cubicBezTo>
                    <a:cubicBezTo>
                      <a:pt x="966941" y="266073"/>
                      <a:pt x="961762" y="272479"/>
                      <a:pt x="955187" y="275601"/>
                    </a:cubicBezTo>
                    <a:cubicBezTo>
                      <a:pt x="949783" y="277323"/>
                      <a:pt x="944514" y="276839"/>
                      <a:pt x="939380" y="274309"/>
                    </a:cubicBezTo>
                    <a:cubicBezTo>
                      <a:pt x="930778" y="267473"/>
                      <a:pt x="921996" y="261067"/>
                      <a:pt x="911008" y="262413"/>
                    </a:cubicBezTo>
                    <a:cubicBezTo>
                      <a:pt x="901280" y="262574"/>
                      <a:pt x="896822" y="271510"/>
                      <a:pt x="891643" y="279207"/>
                    </a:cubicBezTo>
                    <a:cubicBezTo>
                      <a:pt x="887725" y="284375"/>
                      <a:pt x="882951" y="287605"/>
                      <a:pt x="877367" y="289381"/>
                    </a:cubicBezTo>
                    <a:cubicBezTo>
                      <a:pt x="869441" y="291265"/>
                      <a:pt x="861830" y="290404"/>
                      <a:pt x="854534" y="286313"/>
                    </a:cubicBezTo>
                    <a:cubicBezTo>
                      <a:pt x="839808" y="271241"/>
                      <a:pt x="824496" y="258591"/>
                      <a:pt x="803645" y="269357"/>
                    </a:cubicBezTo>
                    <a:cubicBezTo>
                      <a:pt x="792882" y="271725"/>
                      <a:pt x="782254" y="271079"/>
                      <a:pt x="771670" y="268226"/>
                    </a:cubicBezTo>
                    <a:cubicBezTo>
                      <a:pt x="750099" y="259022"/>
                      <a:pt x="725825" y="264243"/>
                      <a:pt x="705379" y="249763"/>
                    </a:cubicBezTo>
                    <a:close/>
                  </a:path>
                </a:pathLst>
              </a:custGeom>
              <a:solidFill>
                <a:srgbClr val="BE8B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63709F15-E370-D00C-03B5-9062585D0F61}"/>
                  </a:ext>
                </a:extLst>
              </p:cNvPr>
              <p:cNvSpPr/>
              <p:nvPr/>
            </p:nvSpPr>
            <p:spPr>
              <a:xfrm>
                <a:off x="9696686" y="4901948"/>
                <a:ext cx="484370" cy="227332"/>
              </a:xfrm>
              <a:custGeom>
                <a:avLst/>
                <a:gdLst>
                  <a:gd name="connsiteX0" fmla="*/ 149583 w 484370"/>
                  <a:gd name="connsiteY0" fmla="*/ 217089 h 227332"/>
                  <a:gd name="connsiteX1" fmla="*/ 18532 w 484370"/>
                  <a:gd name="connsiteY1" fmla="*/ 206539 h 227332"/>
                  <a:gd name="connsiteX2" fmla="*/ 1508 w 484370"/>
                  <a:gd name="connsiteY2" fmla="*/ 183231 h 227332"/>
                  <a:gd name="connsiteX3" fmla="*/ 55010 w 484370"/>
                  <a:gd name="connsiteY3" fmla="*/ 180002 h 227332"/>
                  <a:gd name="connsiteX4" fmla="*/ 116932 w 484370"/>
                  <a:gd name="connsiteY4" fmla="*/ 152818 h 227332"/>
                  <a:gd name="connsiteX5" fmla="*/ 132064 w 484370"/>
                  <a:gd name="connsiteY5" fmla="*/ 135701 h 227332"/>
                  <a:gd name="connsiteX6" fmla="*/ 115671 w 484370"/>
                  <a:gd name="connsiteY6" fmla="*/ 88386 h 227332"/>
                  <a:gd name="connsiteX7" fmla="*/ 132920 w 484370"/>
                  <a:gd name="connsiteY7" fmla="*/ 83595 h 227332"/>
                  <a:gd name="connsiteX8" fmla="*/ 167371 w 484370"/>
                  <a:gd name="connsiteY8" fmla="*/ 103350 h 227332"/>
                  <a:gd name="connsiteX9" fmla="*/ 299323 w 484370"/>
                  <a:gd name="connsiteY9" fmla="*/ 105773 h 227332"/>
                  <a:gd name="connsiteX10" fmla="*/ 273608 w 484370"/>
                  <a:gd name="connsiteY10" fmla="*/ 82196 h 227332"/>
                  <a:gd name="connsiteX11" fmla="*/ 238436 w 484370"/>
                  <a:gd name="connsiteY11" fmla="*/ 54313 h 227332"/>
                  <a:gd name="connsiteX12" fmla="*/ 282931 w 484370"/>
                  <a:gd name="connsiteY12" fmla="*/ 38110 h 227332"/>
                  <a:gd name="connsiteX13" fmla="*/ 312924 w 484370"/>
                  <a:gd name="connsiteY13" fmla="*/ 40533 h 227332"/>
                  <a:gd name="connsiteX14" fmla="*/ 296441 w 484370"/>
                  <a:gd name="connsiteY14" fmla="*/ 28421 h 227332"/>
                  <a:gd name="connsiteX15" fmla="*/ 299323 w 484370"/>
                  <a:gd name="connsiteY15" fmla="*/ 14749 h 227332"/>
                  <a:gd name="connsiteX16" fmla="*/ 336657 w 484370"/>
                  <a:gd name="connsiteY16" fmla="*/ 0 h 227332"/>
                  <a:gd name="connsiteX17" fmla="*/ 430014 w 484370"/>
                  <a:gd name="connsiteY17" fmla="*/ 15449 h 227332"/>
                  <a:gd name="connsiteX18" fmla="*/ 484371 w 484370"/>
                  <a:gd name="connsiteY18" fmla="*/ 55228 h 227332"/>
                  <a:gd name="connsiteX19" fmla="*/ 466312 w 484370"/>
                  <a:gd name="connsiteY19" fmla="*/ 75898 h 227332"/>
                  <a:gd name="connsiteX20" fmla="*/ 453522 w 484370"/>
                  <a:gd name="connsiteY20" fmla="*/ 75198 h 227332"/>
                  <a:gd name="connsiteX21" fmla="*/ 389528 w 484370"/>
                  <a:gd name="connsiteY21" fmla="*/ 113147 h 227332"/>
                  <a:gd name="connsiteX22" fmla="*/ 377143 w 484370"/>
                  <a:gd name="connsiteY22" fmla="*/ 133925 h 227332"/>
                  <a:gd name="connsiteX23" fmla="*/ 270816 w 484370"/>
                  <a:gd name="connsiteY23" fmla="*/ 186138 h 227332"/>
                  <a:gd name="connsiteX24" fmla="*/ 149583 w 484370"/>
                  <a:gd name="connsiteY24" fmla="*/ 217089 h 22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4370" h="227332">
                    <a:moveTo>
                      <a:pt x="149583" y="217089"/>
                    </a:moveTo>
                    <a:cubicBezTo>
                      <a:pt x="104458" y="239267"/>
                      <a:pt x="61630" y="220588"/>
                      <a:pt x="18532" y="206539"/>
                    </a:cubicBezTo>
                    <a:cubicBezTo>
                      <a:pt x="14028" y="197550"/>
                      <a:pt x="-5517" y="204224"/>
                      <a:pt x="1508" y="183231"/>
                    </a:cubicBezTo>
                    <a:cubicBezTo>
                      <a:pt x="18757" y="168213"/>
                      <a:pt x="36861" y="177418"/>
                      <a:pt x="55010" y="180002"/>
                    </a:cubicBezTo>
                    <a:cubicBezTo>
                      <a:pt x="79148" y="183393"/>
                      <a:pt x="104548" y="188507"/>
                      <a:pt x="116932" y="152818"/>
                    </a:cubicBezTo>
                    <a:cubicBezTo>
                      <a:pt x="120085" y="144583"/>
                      <a:pt x="125219" y="138877"/>
                      <a:pt x="132064" y="135701"/>
                    </a:cubicBezTo>
                    <a:cubicBezTo>
                      <a:pt x="139855" y="113362"/>
                      <a:pt x="102116" y="113416"/>
                      <a:pt x="115671" y="88386"/>
                    </a:cubicBezTo>
                    <a:cubicBezTo>
                      <a:pt x="120941" y="84295"/>
                      <a:pt x="126750" y="83057"/>
                      <a:pt x="132920" y="83595"/>
                    </a:cubicBezTo>
                    <a:cubicBezTo>
                      <a:pt x="146115" y="85964"/>
                      <a:pt x="156833" y="94253"/>
                      <a:pt x="167371" y="103350"/>
                    </a:cubicBezTo>
                    <a:cubicBezTo>
                      <a:pt x="213667" y="143399"/>
                      <a:pt x="248254" y="144044"/>
                      <a:pt x="299323" y="105773"/>
                    </a:cubicBezTo>
                    <a:cubicBezTo>
                      <a:pt x="296441" y="89140"/>
                      <a:pt x="281625" y="90754"/>
                      <a:pt x="273608" y="82196"/>
                    </a:cubicBezTo>
                    <a:cubicBezTo>
                      <a:pt x="262980" y="69761"/>
                      <a:pt x="234833" y="76382"/>
                      <a:pt x="238436" y="54313"/>
                    </a:cubicBezTo>
                    <a:cubicBezTo>
                      <a:pt x="242219" y="31167"/>
                      <a:pt x="266718" y="39941"/>
                      <a:pt x="282931" y="38110"/>
                    </a:cubicBezTo>
                    <a:cubicBezTo>
                      <a:pt x="292793" y="36980"/>
                      <a:pt x="302386" y="42309"/>
                      <a:pt x="312924" y="40533"/>
                    </a:cubicBezTo>
                    <a:cubicBezTo>
                      <a:pt x="305673" y="39025"/>
                      <a:pt x="300314" y="35204"/>
                      <a:pt x="296441" y="28421"/>
                    </a:cubicBezTo>
                    <a:cubicBezTo>
                      <a:pt x="295045" y="23146"/>
                      <a:pt x="296126" y="18625"/>
                      <a:pt x="299323" y="14749"/>
                    </a:cubicBezTo>
                    <a:cubicBezTo>
                      <a:pt x="310762" y="6136"/>
                      <a:pt x="323867" y="3768"/>
                      <a:pt x="336657" y="0"/>
                    </a:cubicBezTo>
                    <a:cubicBezTo>
                      <a:pt x="368316" y="215"/>
                      <a:pt x="399075" y="8505"/>
                      <a:pt x="430014" y="15449"/>
                    </a:cubicBezTo>
                    <a:cubicBezTo>
                      <a:pt x="451000" y="23092"/>
                      <a:pt x="478381" y="18355"/>
                      <a:pt x="484371" y="55228"/>
                    </a:cubicBezTo>
                    <a:cubicBezTo>
                      <a:pt x="482299" y="67016"/>
                      <a:pt x="475499" y="72937"/>
                      <a:pt x="466312" y="75898"/>
                    </a:cubicBezTo>
                    <a:cubicBezTo>
                      <a:pt x="462034" y="76382"/>
                      <a:pt x="457485" y="77028"/>
                      <a:pt x="453522" y="75198"/>
                    </a:cubicBezTo>
                    <a:cubicBezTo>
                      <a:pt x="420422" y="59696"/>
                      <a:pt x="394166" y="59211"/>
                      <a:pt x="389528" y="113147"/>
                    </a:cubicBezTo>
                    <a:cubicBezTo>
                      <a:pt x="388852" y="121006"/>
                      <a:pt x="382142" y="127627"/>
                      <a:pt x="377143" y="133925"/>
                    </a:cubicBezTo>
                    <a:cubicBezTo>
                      <a:pt x="347240" y="167567"/>
                      <a:pt x="310132" y="184954"/>
                      <a:pt x="270816" y="186138"/>
                    </a:cubicBezTo>
                    <a:cubicBezTo>
                      <a:pt x="228033" y="187376"/>
                      <a:pt x="189033" y="201533"/>
                      <a:pt x="149583" y="217089"/>
                    </a:cubicBezTo>
                    <a:close/>
                  </a:path>
                </a:pathLst>
              </a:custGeom>
              <a:solidFill>
                <a:srgbClr val="FBC0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200CB5E5-80EC-2ACD-E619-B3C289743C74}"/>
                  </a:ext>
                </a:extLst>
              </p:cNvPr>
              <p:cNvSpPr/>
              <p:nvPr/>
            </p:nvSpPr>
            <p:spPr>
              <a:xfrm>
                <a:off x="9345523" y="5043913"/>
                <a:ext cx="705165" cy="147339"/>
              </a:xfrm>
              <a:custGeom>
                <a:avLst/>
                <a:gdLst>
                  <a:gd name="connsiteX0" fmla="*/ 65305 w 705165"/>
                  <a:gd name="connsiteY0" fmla="*/ 43636 h 147339"/>
                  <a:gd name="connsiteX1" fmla="*/ 216847 w 705165"/>
                  <a:gd name="connsiteY1" fmla="*/ 73026 h 147339"/>
                  <a:gd name="connsiteX2" fmla="*/ 594193 w 705165"/>
                  <a:gd name="connsiteY2" fmla="*/ 115712 h 147339"/>
                  <a:gd name="connsiteX3" fmla="*/ 688360 w 705165"/>
                  <a:gd name="connsiteY3" fmla="*/ 102739 h 147339"/>
                  <a:gd name="connsiteX4" fmla="*/ 704978 w 705165"/>
                  <a:gd name="connsiteY4" fmla="*/ 112751 h 147339"/>
                  <a:gd name="connsiteX5" fmla="*/ 690792 w 705165"/>
                  <a:gd name="connsiteY5" fmla="*/ 126370 h 147339"/>
                  <a:gd name="connsiteX6" fmla="*/ 200274 w 705165"/>
                  <a:gd name="connsiteY6" fmla="*/ 94934 h 147339"/>
                  <a:gd name="connsiteX7" fmla="*/ 85841 w 705165"/>
                  <a:gd name="connsiteY7" fmla="*/ 76848 h 147339"/>
                  <a:gd name="connsiteX8" fmla="*/ 4418 w 705165"/>
                  <a:gd name="connsiteY8" fmla="*/ 33247 h 147339"/>
                  <a:gd name="connsiteX9" fmla="*/ 10407 w 705165"/>
                  <a:gd name="connsiteY9" fmla="*/ 304 h 147339"/>
                  <a:gd name="connsiteX10" fmla="*/ 65305 w 705165"/>
                  <a:gd name="connsiteY10" fmla="*/ 43636 h 1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5165" h="147339">
                    <a:moveTo>
                      <a:pt x="65305" y="43636"/>
                    </a:moveTo>
                    <a:cubicBezTo>
                      <a:pt x="114032" y="66082"/>
                      <a:pt x="166723" y="58869"/>
                      <a:pt x="216847" y="73026"/>
                    </a:cubicBezTo>
                    <a:cubicBezTo>
                      <a:pt x="340782" y="108068"/>
                      <a:pt x="467195" y="117811"/>
                      <a:pt x="594193" y="115712"/>
                    </a:cubicBezTo>
                    <a:cubicBezTo>
                      <a:pt x="625627" y="115173"/>
                      <a:pt x="657016" y="107637"/>
                      <a:pt x="688360" y="102739"/>
                    </a:cubicBezTo>
                    <a:cubicBezTo>
                      <a:pt x="696422" y="101501"/>
                      <a:pt x="703582" y="102147"/>
                      <a:pt x="704978" y="112751"/>
                    </a:cubicBezTo>
                    <a:cubicBezTo>
                      <a:pt x="706554" y="124863"/>
                      <a:pt x="697863" y="125401"/>
                      <a:pt x="690792" y="126370"/>
                    </a:cubicBezTo>
                    <a:cubicBezTo>
                      <a:pt x="525785" y="149031"/>
                      <a:pt x="360598" y="169809"/>
                      <a:pt x="200274" y="94934"/>
                    </a:cubicBezTo>
                    <a:cubicBezTo>
                      <a:pt x="162805" y="77440"/>
                      <a:pt x="123760" y="87129"/>
                      <a:pt x="85841" y="76848"/>
                    </a:cubicBezTo>
                    <a:cubicBezTo>
                      <a:pt x="55307" y="68612"/>
                      <a:pt x="28691" y="55532"/>
                      <a:pt x="4418" y="33247"/>
                    </a:cubicBezTo>
                    <a:cubicBezTo>
                      <a:pt x="-4274" y="19467"/>
                      <a:pt x="995" y="9347"/>
                      <a:pt x="10407" y="304"/>
                    </a:cubicBezTo>
                    <a:cubicBezTo>
                      <a:pt x="38644" y="-3303"/>
                      <a:pt x="48732" y="26034"/>
                      <a:pt x="65305" y="43636"/>
                    </a:cubicBezTo>
                    <a:close/>
                  </a:path>
                </a:pathLst>
              </a:custGeom>
              <a:solidFill>
                <a:srgbClr val="E6AB8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6EC8A78A-CDCA-00F2-1C12-FB6BB8B48605}"/>
                  </a:ext>
                </a:extLst>
              </p:cNvPr>
              <p:cNvSpPr/>
              <p:nvPr/>
            </p:nvSpPr>
            <p:spPr>
              <a:xfrm>
                <a:off x="10472432" y="5378757"/>
                <a:ext cx="237743" cy="125470"/>
              </a:xfrm>
              <a:custGeom>
                <a:avLst/>
                <a:gdLst>
                  <a:gd name="connsiteX0" fmla="*/ 200270 w 237743"/>
                  <a:gd name="connsiteY0" fmla="*/ 2 h 125470"/>
                  <a:gd name="connsiteX1" fmla="*/ 237558 w 237743"/>
                  <a:gd name="connsiteY1" fmla="*/ 74124 h 125470"/>
                  <a:gd name="connsiteX2" fmla="*/ 206529 w 237743"/>
                  <a:gd name="connsiteY2" fmla="*/ 102922 h 125470"/>
                  <a:gd name="connsiteX3" fmla="*/ 33506 w 237743"/>
                  <a:gd name="connsiteY3" fmla="*/ 124615 h 125470"/>
                  <a:gd name="connsiteX4" fmla="*/ 0 w 237743"/>
                  <a:gd name="connsiteY4" fmla="*/ 103945 h 125470"/>
                  <a:gd name="connsiteX5" fmla="*/ 140553 w 237743"/>
                  <a:gd name="connsiteY5" fmla="*/ 46187 h 125470"/>
                  <a:gd name="connsiteX6" fmla="*/ 200270 w 237743"/>
                  <a:gd name="connsiteY6" fmla="*/ 2 h 1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43" h="125470">
                    <a:moveTo>
                      <a:pt x="200270" y="2"/>
                    </a:moveTo>
                    <a:cubicBezTo>
                      <a:pt x="245169" y="-428"/>
                      <a:pt x="214681" y="55876"/>
                      <a:pt x="237558" y="74124"/>
                    </a:cubicBezTo>
                    <a:cubicBezTo>
                      <a:pt x="239900" y="75954"/>
                      <a:pt x="219544" y="95978"/>
                      <a:pt x="206529" y="102922"/>
                    </a:cubicBezTo>
                    <a:cubicBezTo>
                      <a:pt x="150821" y="132689"/>
                      <a:pt x="91781" y="124292"/>
                      <a:pt x="33506" y="124615"/>
                    </a:cubicBezTo>
                    <a:cubicBezTo>
                      <a:pt x="19770" y="124669"/>
                      <a:pt x="3017" y="129621"/>
                      <a:pt x="0" y="103945"/>
                    </a:cubicBezTo>
                    <a:cubicBezTo>
                      <a:pt x="46836" y="84674"/>
                      <a:pt x="93627" y="65188"/>
                      <a:pt x="140553" y="46187"/>
                    </a:cubicBezTo>
                    <a:cubicBezTo>
                      <a:pt x="163836" y="36821"/>
                      <a:pt x="185498" y="24871"/>
                      <a:pt x="200270" y="2"/>
                    </a:cubicBezTo>
                    <a:close/>
                  </a:path>
                </a:pathLst>
              </a:custGeom>
              <a:solidFill>
                <a:srgbClr val="BE8C6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9ED2B224-162A-305A-B31D-C52C6D2B3A51}"/>
                  </a:ext>
                </a:extLst>
              </p:cNvPr>
              <p:cNvSpPr/>
              <p:nvPr/>
            </p:nvSpPr>
            <p:spPr>
              <a:xfrm>
                <a:off x="9142730" y="4754674"/>
                <a:ext cx="215902" cy="322538"/>
              </a:xfrm>
              <a:custGeom>
                <a:avLst/>
                <a:gdLst>
                  <a:gd name="connsiteX0" fmla="*/ 215902 w 215902"/>
                  <a:gd name="connsiteY0" fmla="*/ 291265 h 322538"/>
                  <a:gd name="connsiteX1" fmla="*/ 207166 w 215902"/>
                  <a:gd name="connsiteY1" fmla="*/ 322539 h 322538"/>
                  <a:gd name="connsiteX2" fmla="*/ 80303 w 215902"/>
                  <a:gd name="connsiteY2" fmla="*/ 236737 h 322538"/>
                  <a:gd name="connsiteX3" fmla="*/ 9823 w 215902"/>
                  <a:gd name="connsiteY3" fmla="*/ 149212 h 322538"/>
                  <a:gd name="connsiteX4" fmla="*/ 13156 w 215902"/>
                  <a:gd name="connsiteY4" fmla="*/ 56735 h 322538"/>
                  <a:gd name="connsiteX5" fmla="*/ 33151 w 215902"/>
                  <a:gd name="connsiteY5" fmla="*/ 0 h 322538"/>
                  <a:gd name="connsiteX6" fmla="*/ 52921 w 215902"/>
                  <a:gd name="connsiteY6" fmla="*/ 38433 h 322538"/>
                  <a:gd name="connsiteX7" fmla="*/ 64676 w 215902"/>
                  <a:gd name="connsiteY7" fmla="*/ 114870 h 322538"/>
                  <a:gd name="connsiteX8" fmla="*/ 121464 w 215902"/>
                  <a:gd name="connsiteY8" fmla="*/ 209553 h 322538"/>
                  <a:gd name="connsiteX9" fmla="*/ 196943 w 215902"/>
                  <a:gd name="connsiteY9" fmla="*/ 259345 h 322538"/>
                  <a:gd name="connsiteX10" fmla="*/ 208967 w 215902"/>
                  <a:gd name="connsiteY10" fmla="*/ 273448 h 322538"/>
                  <a:gd name="connsiteX11" fmla="*/ 215902 w 215902"/>
                  <a:gd name="connsiteY11" fmla="*/ 291265 h 32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5902" h="322538">
                    <a:moveTo>
                      <a:pt x="215902" y="291265"/>
                    </a:moveTo>
                    <a:cubicBezTo>
                      <a:pt x="212975" y="301707"/>
                      <a:pt x="210093" y="312096"/>
                      <a:pt x="207166" y="322539"/>
                    </a:cubicBezTo>
                    <a:cubicBezTo>
                      <a:pt x="167175" y="289112"/>
                      <a:pt x="124166" y="261821"/>
                      <a:pt x="80303" y="236737"/>
                    </a:cubicBezTo>
                    <a:cubicBezTo>
                      <a:pt x="47292" y="217843"/>
                      <a:pt x="26486" y="185654"/>
                      <a:pt x="9823" y="149212"/>
                    </a:cubicBezTo>
                    <a:cubicBezTo>
                      <a:pt x="-4228" y="118530"/>
                      <a:pt x="-3282" y="87686"/>
                      <a:pt x="13156" y="56735"/>
                    </a:cubicBezTo>
                    <a:cubicBezTo>
                      <a:pt x="22208" y="39618"/>
                      <a:pt x="26666" y="19001"/>
                      <a:pt x="33151" y="0"/>
                    </a:cubicBezTo>
                    <a:cubicBezTo>
                      <a:pt x="55218" y="1238"/>
                      <a:pt x="51255" y="23092"/>
                      <a:pt x="52921" y="38433"/>
                    </a:cubicBezTo>
                    <a:cubicBezTo>
                      <a:pt x="55669" y="64271"/>
                      <a:pt x="59452" y="89732"/>
                      <a:pt x="64676" y="114870"/>
                    </a:cubicBezTo>
                    <a:cubicBezTo>
                      <a:pt x="73908" y="154702"/>
                      <a:pt x="89760" y="188937"/>
                      <a:pt x="121464" y="209553"/>
                    </a:cubicBezTo>
                    <a:cubicBezTo>
                      <a:pt x="148305" y="222526"/>
                      <a:pt x="174425" y="237060"/>
                      <a:pt x="196943" y="259345"/>
                    </a:cubicBezTo>
                    <a:cubicBezTo>
                      <a:pt x="201356" y="263597"/>
                      <a:pt x="205319" y="268334"/>
                      <a:pt x="208967" y="273448"/>
                    </a:cubicBezTo>
                    <a:cubicBezTo>
                      <a:pt x="212615" y="278669"/>
                      <a:pt x="215362" y="284375"/>
                      <a:pt x="215902" y="291265"/>
                    </a:cubicBezTo>
                    <a:close/>
                  </a:path>
                </a:pathLst>
              </a:custGeom>
              <a:solidFill>
                <a:srgbClr val="E7AB8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76B8DA28-1E35-2C69-AE5B-E91D1B6E5B4B}"/>
                  </a:ext>
                </a:extLst>
              </p:cNvPr>
              <p:cNvSpPr/>
              <p:nvPr/>
            </p:nvSpPr>
            <p:spPr>
              <a:xfrm>
                <a:off x="10077308" y="4939599"/>
                <a:ext cx="185723" cy="168203"/>
              </a:xfrm>
              <a:custGeom>
                <a:avLst/>
                <a:gdLst>
                  <a:gd name="connsiteX0" fmla="*/ 82087 w 185723"/>
                  <a:gd name="connsiteY0" fmla="*/ 33564 h 168203"/>
                  <a:gd name="connsiteX1" fmla="*/ 99291 w 185723"/>
                  <a:gd name="connsiteY1" fmla="*/ 23229 h 168203"/>
                  <a:gd name="connsiteX2" fmla="*/ 162654 w 185723"/>
                  <a:gd name="connsiteY2" fmla="*/ 2344 h 168203"/>
                  <a:gd name="connsiteX3" fmla="*/ 185667 w 185723"/>
                  <a:gd name="connsiteY3" fmla="*/ 27751 h 168203"/>
                  <a:gd name="connsiteX4" fmla="*/ 162024 w 185723"/>
                  <a:gd name="connsiteY4" fmla="*/ 43576 h 168203"/>
                  <a:gd name="connsiteX5" fmla="*/ 114783 w 185723"/>
                  <a:gd name="connsiteY5" fmla="*/ 50359 h 168203"/>
                  <a:gd name="connsiteX6" fmla="*/ 122619 w 185723"/>
                  <a:gd name="connsiteY6" fmla="*/ 52135 h 168203"/>
                  <a:gd name="connsiteX7" fmla="*/ 125816 w 185723"/>
                  <a:gd name="connsiteY7" fmla="*/ 49175 h 168203"/>
                  <a:gd name="connsiteX8" fmla="*/ 179092 w 185723"/>
                  <a:gd name="connsiteY8" fmla="*/ 65108 h 168203"/>
                  <a:gd name="connsiteX9" fmla="*/ 155269 w 185723"/>
                  <a:gd name="connsiteY9" fmla="*/ 119151 h 168203"/>
                  <a:gd name="connsiteX10" fmla="*/ 107757 w 185723"/>
                  <a:gd name="connsiteY10" fmla="*/ 157908 h 168203"/>
                  <a:gd name="connsiteX11" fmla="*/ 46645 w 185723"/>
                  <a:gd name="connsiteY11" fmla="*/ 158877 h 168203"/>
                  <a:gd name="connsiteX12" fmla="*/ 3907 w 185723"/>
                  <a:gd name="connsiteY12" fmla="*/ 94283 h 168203"/>
                  <a:gd name="connsiteX13" fmla="*/ 82087 w 185723"/>
                  <a:gd name="connsiteY13" fmla="*/ 33564 h 16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723" h="168203">
                    <a:moveTo>
                      <a:pt x="82087" y="33564"/>
                    </a:moveTo>
                    <a:cubicBezTo>
                      <a:pt x="87807" y="30119"/>
                      <a:pt x="93571" y="26674"/>
                      <a:pt x="99291" y="23229"/>
                    </a:cubicBezTo>
                    <a:cubicBezTo>
                      <a:pt x="116494" y="-778"/>
                      <a:pt x="138966" y="-2877"/>
                      <a:pt x="162654" y="2344"/>
                    </a:cubicBezTo>
                    <a:cubicBezTo>
                      <a:pt x="174274" y="4928"/>
                      <a:pt x="186658" y="11064"/>
                      <a:pt x="185667" y="27751"/>
                    </a:cubicBezTo>
                    <a:cubicBezTo>
                      <a:pt x="184767" y="43092"/>
                      <a:pt x="172067" y="43630"/>
                      <a:pt x="162024" y="43576"/>
                    </a:cubicBezTo>
                    <a:cubicBezTo>
                      <a:pt x="148919" y="43523"/>
                      <a:pt x="136264" y="46537"/>
                      <a:pt x="114783" y="50359"/>
                    </a:cubicBezTo>
                    <a:cubicBezTo>
                      <a:pt x="117710" y="49713"/>
                      <a:pt x="124960" y="58487"/>
                      <a:pt x="122619" y="52135"/>
                    </a:cubicBezTo>
                    <a:cubicBezTo>
                      <a:pt x="122078" y="50682"/>
                      <a:pt x="123159" y="49713"/>
                      <a:pt x="125816" y="49175"/>
                    </a:cubicBezTo>
                    <a:cubicBezTo>
                      <a:pt x="145676" y="44976"/>
                      <a:pt x="168194" y="36148"/>
                      <a:pt x="179092" y="65108"/>
                    </a:cubicBezTo>
                    <a:cubicBezTo>
                      <a:pt x="189135" y="91753"/>
                      <a:pt x="169680" y="105048"/>
                      <a:pt x="155269" y="119151"/>
                    </a:cubicBezTo>
                    <a:cubicBezTo>
                      <a:pt x="140723" y="134277"/>
                      <a:pt x="121718" y="141705"/>
                      <a:pt x="107757" y="157908"/>
                    </a:cubicBezTo>
                    <a:cubicBezTo>
                      <a:pt x="87537" y="172226"/>
                      <a:pt x="67181" y="170719"/>
                      <a:pt x="46645" y="158877"/>
                    </a:cubicBezTo>
                    <a:cubicBezTo>
                      <a:pt x="-3163" y="145850"/>
                      <a:pt x="-4469" y="143858"/>
                      <a:pt x="3907" y="94283"/>
                    </a:cubicBezTo>
                    <a:cubicBezTo>
                      <a:pt x="22146" y="59671"/>
                      <a:pt x="42997" y="29796"/>
                      <a:pt x="82087" y="33564"/>
                    </a:cubicBezTo>
                    <a:close/>
                  </a:path>
                </a:pathLst>
              </a:custGeom>
              <a:solidFill>
                <a:srgbClr val="FCCE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3657C37-081D-523F-152A-867923DFF95B}"/>
                  </a:ext>
                </a:extLst>
              </p:cNvPr>
              <p:cNvSpPr/>
              <p:nvPr/>
            </p:nvSpPr>
            <p:spPr>
              <a:xfrm>
                <a:off x="9846269" y="5020700"/>
                <a:ext cx="277684" cy="99992"/>
              </a:xfrm>
              <a:custGeom>
                <a:avLst/>
                <a:gdLst>
                  <a:gd name="connsiteX0" fmla="*/ 243638 w 277684"/>
                  <a:gd name="connsiteY0" fmla="*/ 15280 h 99992"/>
                  <a:gd name="connsiteX1" fmla="*/ 277684 w 277684"/>
                  <a:gd name="connsiteY1" fmla="*/ 77721 h 99992"/>
                  <a:gd name="connsiteX2" fmla="*/ 0 w 277684"/>
                  <a:gd name="connsiteY2" fmla="*/ 98337 h 99992"/>
                  <a:gd name="connsiteX3" fmla="*/ 114658 w 277684"/>
                  <a:gd name="connsiteY3" fmla="*/ 54844 h 99992"/>
                  <a:gd name="connsiteX4" fmla="*/ 225849 w 277684"/>
                  <a:gd name="connsiteY4" fmla="*/ 4246 h 99992"/>
                  <a:gd name="connsiteX5" fmla="*/ 243638 w 277684"/>
                  <a:gd name="connsiteY5" fmla="*/ 15280 h 9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684" h="99992">
                    <a:moveTo>
                      <a:pt x="243638" y="15280"/>
                    </a:moveTo>
                    <a:cubicBezTo>
                      <a:pt x="221841" y="61949"/>
                      <a:pt x="260751" y="61250"/>
                      <a:pt x="277684" y="77721"/>
                    </a:cubicBezTo>
                    <a:cubicBezTo>
                      <a:pt x="185273" y="88002"/>
                      <a:pt x="93267" y="105443"/>
                      <a:pt x="0" y="98337"/>
                    </a:cubicBezTo>
                    <a:cubicBezTo>
                      <a:pt x="33281" y="65233"/>
                      <a:pt x="70569" y="53122"/>
                      <a:pt x="114658" y="54844"/>
                    </a:cubicBezTo>
                    <a:cubicBezTo>
                      <a:pt x="155460" y="56405"/>
                      <a:pt x="193199" y="35035"/>
                      <a:pt x="225849" y="4246"/>
                    </a:cubicBezTo>
                    <a:cubicBezTo>
                      <a:pt x="235847" y="-1460"/>
                      <a:pt x="244674" y="-4367"/>
                      <a:pt x="243638" y="15280"/>
                    </a:cubicBezTo>
                    <a:close/>
                  </a:path>
                </a:pathLst>
              </a:custGeom>
              <a:solidFill>
                <a:srgbClr val="E7AA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30E85F96-F89D-29EF-B67B-FDECD630AF46}"/>
                  </a:ext>
                </a:extLst>
              </p:cNvPr>
              <p:cNvSpPr/>
              <p:nvPr/>
            </p:nvSpPr>
            <p:spPr>
              <a:xfrm>
                <a:off x="10348845" y="4700631"/>
                <a:ext cx="375376" cy="304459"/>
              </a:xfrm>
              <a:custGeom>
                <a:avLst/>
                <a:gdLst>
                  <a:gd name="connsiteX0" fmla="*/ 358849 w 375376"/>
                  <a:gd name="connsiteY0" fmla="*/ 0 h 304459"/>
                  <a:gd name="connsiteX1" fmla="*/ 375377 w 375376"/>
                  <a:gd name="connsiteY1" fmla="*/ 12596 h 304459"/>
                  <a:gd name="connsiteX2" fmla="*/ 340700 w 375376"/>
                  <a:gd name="connsiteY2" fmla="*/ 84887 h 304459"/>
                  <a:gd name="connsiteX3" fmla="*/ 340835 w 375376"/>
                  <a:gd name="connsiteY3" fmla="*/ 84726 h 304459"/>
                  <a:gd name="connsiteX4" fmla="*/ 235003 w 375376"/>
                  <a:gd name="connsiteY4" fmla="*/ 179356 h 304459"/>
                  <a:gd name="connsiteX5" fmla="*/ 1994 w 375376"/>
                  <a:gd name="connsiteY5" fmla="*/ 304453 h 304459"/>
                  <a:gd name="connsiteX6" fmla="*/ 1138 w 375376"/>
                  <a:gd name="connsiteY6" fmla="*/ 291265 h 304459"/>
                  <a:gd name="connsiteX7" fmla="*/ 47479 w 375376"/>
                  <a:gd name="connsiteY7" fmla="*/ 263166 h 304459"/>
                  <a:gd name="connsiteX8" fmla="*/ 77517 w 375376"/>
                  <a:gd name="connsiteY8" fmla="*/ 247772 h 304459"/>
                  <a:gd name="connsiteX9" fmla="*/ 87470 w 375376"/>
                  <a:gd name="connsiteY9" fmla="*/ 240505 h 304459"/>
                  <a:gd name="connsiteX10" fmla="*/ 112239 w 375376"/>
                  <a:gd name="connsiteY10" fmla="*/ 220857 h 304459"/>
                  <a:gd name="connsiteX11" fmla="*/ 188302 w 375376"/>
                  <a:gd name="connsiteY11" fmla="*/ 174619 h 304459"/>
                  <a:gd name="connsiteX12" fmla="*/ 215368 w 375376"/>
                  <a:gd name="connsiteY12" fmla="*/ 143129 h 304459"/>
                  <a:gd name="connsiteX13" fmla="*/ 255539 w 375376"/>
                  <a:gd name="connsiteY13" fmla="*/ 95599 h 304459"/>
                  <a:gd name="connsiteX14" fmla="*/ 358579 w 375376"/>
                  <a:gd name="connsiteY14" fmla="*/ 2799 h 304459"/>
                  <a:gd name="connsiteX15" fmla="*/ 358849 w 375376"/>
                  <a:gd name="connsiteY15" fmla="*/ 0 h 30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5376" h="304459">
                    <a:moveTo>
                      <a:pt x="358849" y="0"/>
                    </a:moveTo>
                    <a:cubicBezTo>
                      <a:pt x="364343" y="4199"/>
                      <a:pt x="369883" y="8397"/>
                      <a:pt x="375377" y="12596"/>
                    </a:cubicBezTo>
                    <a:cubicBezTo>
                      <a:pt x="375107" y="44408"/>
                      <a:pt x="353310" y="61526"/>
                      <a:pt x="340700" y="84887"/>
                    </a:cubicBezTo>
                    <a:lnTo>
                      <a:pt x="340835" y="84726"/>
                    </a:lnTo>
                    <a:cubicBezTo>
                      <a:pt x="305483" y="116861"/>
                      <a:pt x="271121" y="160893"/>
                      <a:pt x="235003" y="179356"/>
                    </a:cubicBezTo>
                    <a:cubicBezTo>
                      <a:pt x="156688" y="219350"/>
                      <a:pt x="94990" y="305368"/>
                      <a:pt x="1994" y="304453"/>
                    </a:cubicBezTo>
                    <a:cubicBezTo>
                      <a:pt x="-348" y="300254"/>
                      <a:pt x="-618" y="295840"/>
                      <a:pt x="1138" y="291265"/>
                    </a:cubicBezTo>
                    <a:cubicBezTo>
                      <a:pt x="15774" y="279961"/>
                      <a:pt x="31536" y="271402"/>
                      <a:pt x="47479" y="263166"/>
                    </a:cubicBezTo>
                    <a:cubicBezTo>
                      <a:pt x="58332" y="260529"/>
                      <a:pt x="69095" y="257514"/>
                      <a:pt x="77517" y="247772"/>
                    </a:cubicBezTo>
                    <a:cubicBezTo>
                      <a:pt x="80669" y="244972"/>
                      <a:pt x="84002" y="242604"/>
                      <a:pt x="87470" y="240505"/>
                    </a:cubicBezTo>
                    <a:cubicBezTo>
                      <a:pt x="96972" y="236091"/>
                      <a:pt x="107375" y="231139"/>
                      <a:pt x="112239" y="220857"/>
                    </a:cubicBezTo>
                    <a:cubicBezTo>
                      <a:pt x="129307" y="185008"/>
                      <a:pt x="150653" y="164176"/>
                      <a:pt x="188302" y="174619"/>
                    </a:cubicBezTo>
                    <a:cubicBezTo>
                      <a:pt x="205281" y="179302"/>
                      <a:pt x="212981" y="162561"/>
                      <a:pt x="215368" y="143129"/>
                    </a:cubicBezTo>
                    <a:cubicBezTo>
                      <a:pt x="218746" y="115677"/>
                      <a:pt x="234688" y="101628"/>
                      <a:pt x="255539" y="95599"/>
                    </a:cubicBezTo>
                    <a:cubicBezTo>
                      <a:pt x="301295" y="82411"/>
                      <a:pt x="327460" y="38810"/>
                      <a:pt x="358579" y="2799"/>
                    </a:cubicBezTo>
                    <a:lnTo>
                      <a:pt x="358849" y="0"/>
                    </a:lnTo>
                    <a:close/>
                  </a:path>
                </a:pathLst>
              </a:custGeom>
              <a:solidFill>
                <a:srgbClr val="FABD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9D6F4700-3D86-32E3-FA99-1080E9C7DBD6}"/>
                  </a:ext>
                </a:extLst>
              </p:cNvPr>
              <p:cNvSpPr/>
              <p:nvPr/>
            </p:nvSpPr>
            <p:spPr>
              <a:xfrm>
                <a:off x="9151769" y="4661174"/>
                <a:ext cx="85685" cy="220173"/>
              </a:xfrm>
              <a:custGeom>
                <a:avLst/>
                <a:gdLst>
                  <a:gd name="connsiteX0" fmla="*/ 49963 w 85685"/>
                  <a:gd name="connsiteY0" fmla="*/ 218920 h 220173"/>
                  <a:gd name="connsiteX1" fmla="*/ 24113 w 85685"/>
                  <a:gd name="connsiteY1" fmla="*/ 93554 h 220173"/>
                  <a:gd name="connsiteX2" fmla="*/ 41496 w 85685"/>
                  <a:gd name="connsiteY2" fmla="*/ 0 h 220173"/>
                  <a:gd name="connsiteX3" fmla="*/ 41496 w 85685"/>
                  <a:gd name="connsiteY3" fmla="*/ 20832 h 220173"/>
                  <a:gd name="connsiteX4" fmla="*/ 58790 w 85685"/>
                  <a:gd name="connsiteY4" fmla="*/ 102328 h 220173"/>
                  <a:gd name="connsiteX5" fmla="*/ 83604 w 85685"/>
                  <a:gd name="connsiteY5" fmla="*/ 163261 h 220173"/>
                  <a:gd name="connsiteX6" fmla="*/ 49963 w 85685"/>
                  <a:gd name="connsiteY6" fmla="*/ 218920 h 220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685" h="220173">
                    <a:moveTo>
                      <a:pt x="49963" y="218920"/>
                    </a:moveTo>
                    <a:cubicBezTo>
                      <a:pt x="25104" y="181940"/>
                      <a:pt x="42757" y="132418"/>
                      <a:pt x="24113" y="93554"/>
                    </a:cubicBezTo>
                    <a:cubicBezTo>
                      <a:pt x="-32586" y="45808"/>
                      <a:pt x="26500" y="28744"/>
                      <a:pt x="41496" y="0"/>
                    </a:cubicBezTo>
                    <a:cubicBezTo>
                      <a:pt x="41496" y="6944"/>
                      <a:pt x="41496" y="13888"/>
                      <a:pt x="41496" y="20832"/>
                    </a:cubicBezTo>
                    <a:cubicBezTo>
                      <a:pt x="60456" y="44032"/>
                      <a:pt x="46765" y="77082"/>
                      <a:pt x="58790" y="102328"/>
                    </a:cubicBezTo>
                    <a:cubicBezTo>
                      <a:pt x="67076" y="122621"/>
                      <a:pt x="77074" y="141945"/>
                      <a:pt x="83604" y="163261"/>
                    </a:cubicBezTo>
                    <a:cubicBezTo>
                      <a:pt x="86756" y="194159"/>
                      <a:pt x="92070" y="227048"/>
                      <a:pt x="49963" y="218920"/>
                    </a:cubicBezTo>
                    <a:close/>
                  </a:path>
                </a:pathLst>
              </a:custGeom>
              <a:solidFill>
                <a:srgbClr val="CE947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5D25EAD8-A751-EBEC-2453-DF48F9D3826F}"/>
                  </a:ext>
                </a:extLst>
              </p:cNvPr>
              <p:cNvSpPr/>
              <p:nvPr/>
            </p:nvSpPr>
            <p:spPr>
              <a:xfrm>
                <a:off x="10184427" y="4969018"/>
                <a:ext cx="166366" cy="128434"/>
              </a:xfrm>
              <a:custGeom>
                <a:avLst/>
                <a:gdLst>
                  <a:gd name="connsiteX0" fmla="*/ 166231 w 166366"/>
                  <a:gd name="connsiteY0" fmla="*/ 25299 h 128434"/>
                  <a:gd name="connsiteX1" fmla="*/ 166367 w 166366"/>
                  <a:gd name="connsiteY1" fmla="*/ 36119 h 128434"/>
                  <a:gd name="connsiteX2" fmla="*/ 69317 w 166366"/>
                  <a:gd name="connsiteY2" fmla="*/ 102973 h 128434"/>
                  <a:gd name="connsiteX3" fmla="*/ 639 w 166366"/>
                  <a:gd name="connsiteY3" fmla="*/ 128434 h 128434"/>
                  <a:gd name="connsiteX4" fmla="*/ 35676 w 166366"/>
                  <a:gd name="connsiteY4" fmla="*/ 87363 h 128434"/>
                  <a:gd name="connsiteX5" fmla="*/ 92690 w 166366"/>
                  <a:gd name="connsiteY5" fmla="*/ 7859 h 128434"/>
                  <a:gd name="connsiteX6" fmla="*/ 101877 w 166366"/>
                  <a:gd name="connsiteY6" fmla="*/ 0 h 128434"/>
                  <a:gd name="connsiteX7" fmla="*/ 107731 w 166366"/>
                  <a:gd name="connsiteY7" fmla="*/ 1023 h 128434"/>
                  <a:gd name="connsiteX8" fmla="*/ 166231 w 166366"/>
                  <a:gd name="connsiteY8" fmla="*/ 25299 h 12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366" h="128434">
                    <a:moveTo>
                      <a:pt x="166231" y="25299"/>
                    </a:moveTo>
                    <a:cubicBezTo>
                      <a:pt x="166277" y="28906"/>
                      <a:pt x="166321" y="32512"/>
                      <a:pt x="166367" y="36119"/>
                    </a:cubicBezTo>
                    <a:cubicBezTo>
                      <a:pt x="125925" y="41771"/>
                      <a:pt x="101922" y="81227"/>
                      <a:pt x="69317" y="102973"/>
                    </a:cubicBezTo>
                    <a:cubicBezTo>
                      <a:pt x="48150" y="117077"/>
                      <a:pt x="25723" y="128488"/>
                      <a:pt x="639" y="128434"/>
                    </a:cubicBezTo>
                    <a:cubicBezTo>
                      <a:pt x="-4946" y="93715"/>
                      <a:pt x="27705" y="105557"/>
                      <a:pt x="35676" y="87363"/>
                    </a:cubicBezTo>
                    <a:cubicBezTo>
                      <a:pt x="72469" y="79128"/>
                      <a:pt x="93320" y="54474"/>
                      <a:pt x="92690" y="7859"/>
                    </a:cubicBezTo>
                    <a:cubicBezTo>
                      <a:pt x="94671" y="3391"/>
                      <a:pt x="97779" y="915"/>
                      <a:pt x="101877" y="0"/>
                    </a:cubicBezTo>
                    <a:cubicBezTo>
                      <a:pt x="103813" y="323"/>
                      <a:pt x="105795" y="754"/>
                      <a:pt x="107731" y="1023"/>
                    </a:cubicBezTo>
                    <a:cubicBezTo>
                      <a:pt x="124484" y="18625"/>
                      <a:pt x="148893" y="9743"/>
                      <a:pt x="166231" y="25299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BBEB568C-7332-896A-085D-27C21D7C6686}"/>
                  </a:ext>
                </a:extLst>
              </p:cNvPr>
              <p:cNvSpPr/>
              <p:nvPr/>
            </p:nvSpPr>
            <p:spPr>
              <a:xfrm>
                <a:off x="9514588" y="5058985"/>
                <a:ext cx="200629" cy="49501"/>
              </a:xfrm>
              <a:custGeom>
                <a:avLst/>
                <a:gdLst>
                  <a:gd name="connsiteX0" fmla="*/ 183291 w 200629"/>
                  <a:gd name="connsiteY0" fmla="*/ 28617 h 49501"/>
                  <a:gd name="connsiteX1" fmla="*/ 200630 w 200629"/>
                  <a:gd name="connsiteY1" fmla="*/ 49502 h 49501"/>
                  <a:gd name="connsiteX2" fmla="*/ 31885 w 200629"/>
                  <a:gd name="connsiteY2" fmla="*/ 29424 h 49501"/>
                  <a:gd name="connsiteX3" fmla="*/ 0 w 200629"/>
                  <a:gd name="connsiteY3" fmla="*/ 8646 h 49501"/>
                  <a:gd name="connsiteX4" fmla="*/ 5089 w 200629"/>
                  <a:gd name="connsiteY4" fmla="*/ 2833 h 49501"/>
                  <a:gd name="connsiteX5" fmla="*/ 74262 w 200629"/>
                  <a:gd name="connsiteY5" fmla="*/ 3694 h 49501"/>
                  <a:gd name="connsiteX6" fmla="*/ 160324 w 200629"/>
                  <a:gd name="connsiteY6" fmla="*/ 8108 h 49501"/>
                  <a:gd name="connsiteX7" fmla="*/ 183291 w 200629"/>
                  <a:gd name="connsiteY7" fmla="*/ 28617 h 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0629" h="49501">
                    <a:moveTo>
                      <a:pt x="183291" y="28617"/>
                    </a:moveTo>
                    <a:cubicBezTo>
                      <a:pt x="189056" y="35560"/>
                      <a:pt x="194865" y="42558"/>
                      <a:pt x="200630" y="49502"/>
                    </a:cubicBezTo>
                    <a:cubicBezTo>
                      <a:pt x="145192" y="33569"/>
                      <a:pt x="87457" y="45519"/>
                      <a:pt x="31885" y="29424"/>
                    </a:cubicBezTo>
                    <a:cubicBezTo>
                      <a:pt x="18915" y="25656"/>
                      <a:pt x="6845" y="24041"/>
                      <a:pt x="0" y="8646"/>
                    </a:cubicBezTo>
                    <a:cubicBezTo>
                      <a:pt x="1711" y="6709"/>
                      <a:pt x="3378" y="4825"/>
                      <a:pt x="5089" y="2833"/>
                    </a:cubicBezTo>
                    <a:cubicBezTo>
                      <a:pt x="28237" y="-5995"/>
                      <a:pt x="51114" y="9131"/>
                      <a:pt x="74262" y="3694"/>
                    </a:cubicBezTo>
                    <a:cubicBezTo>
                      <a:pt x="102949" y="4717"/>
                      <a:pt x="131862" y="680"/>
                      <a:pt x="160324" y="8108"/>
                    </a:cubicBezTo>
                    <a:cubicBezTo>
                      <a:pt x="170006" y="11661"/>
                      <a:pt x="178248" y="17582"/>
                      <a:pt x="183291" y="28617"/>
                    </a:cubicBezTo>
                    <a:close/>
                  </a:path>
                </a:pathLst>
              </a:custGeom>
              <a:solidFill>
                <a:srgbClr val="E8B0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7142C15E-269D-7CDE-6B0F-D812FD3B2CBD}"/>
                  </a:ext>
                </a:extLst>
              </p:cNvPr>
              <p:cNvSpPr/>
              <p:nvPr/>
            </p:nvSpPr>
            <p:spPr>
              <a:xfrm>
                <a:off x="9350031" y="4996253"/>
                <a:ext cx="79597" cy="91295"/>
              </a:xfrm>
              <a:custGeom>
                <a:avLst/>
                <a:gdLst>
                  <a:gd name="connsiteX0" fmla="*/ 8602 w 79597"/>
                  <a:gd name="connsiteY0" fmla="*/ 49686 h 91295"/>
                  <a:gd name="connsiteX1" fmla="*/ 0 w 79597"/>
                  <a:gd name="connsiteY1" fmla="*/ 39297 h 91295"/>
                  <a:gd name="connsiteX2" fmla="*/ 59446 w 79597"/>
                  <a:gd name="connsiteY2" fmla="*/ 8938 h 91295"/>
                  <a:gd name="connsiteX3" fmla="*/ 78225 w 79597"/>
                  <a:gd name="connsiteY3" fmla="*/ 29232 h 91295"/>
                  <a:gd name="connsiteX4" fmla="*/ 60842 w 79597"/>
                  <a:gd name="connsiteY4" fmla="*/ 91296 h 91295"/>
                  <a:gd name="connsiteX5" fmla="*/ 8602 w 79597"/>
                  <a:gd name="connsiteY5" fmla="*/ 49686 h 9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97" h="91295">
                    <a:moveTo>
                      <a:pt x="8602" y="49686"/>
                    </a:moveTo>
                    <a:cubicBezTo>
                      <a:pt x="5719" y="46241"/>
                      <a:pt x="2837" y="42742"/>
                      <a:pt x="0" y="39297"/>
                    </a:cubicBezTo>
                    <a:cubicBezTo>
                      <a:pt x="9773" y="1079"/>
                      <a:pt x="29318" y="-9740"/>
                      <a:pt x="59446" y="8938"/>
                    </a:cubicBezTo>
                    <a:cubicBezTo>
                      <a:pt x="67057" y="13891"/>
                      <a:pt x="74307" y="19381"/>
                      <a:pt x="78225" y="29232"/>
                    </a:cubicBezTo>
                    <a:cubicBezTo>
                      <a:pt x="87638" y="55984"/>
                      <a:pt x="44990" y="61959"/>
                      <a:pt x="60842" y="91296"/>
                    </a:cubicBezTo>
                    <a:cubicBezTo>
                      <a:pt x="35983" y="90703"/>
                      <a:pt x="28777" y="58568"/>
                      <a:pt x="8602" y="49686"/>
                    </a:cubicBezTo>
                    <a:close/>
                  </a:path>
                </a:pathLst>
              </a:custGeom>
              <a:solidFill>
                <a:srgbClr val="CE94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B6DD9A3F-C8C2-E206-4F7D-7C8C4AF12706}"/>
                  </a:ext>
                </a:extLst>
              </p:cNvPr>
              <p:cNvSpPr/>
              <p:nvPr/>
            </p:nvSpPr>
            <p:spPr>
              <a:xfrm>
                <a:off x="10122467" y="5443784"/>
                <a:ext cx="141409" cy="80365"/>
              </a:xfrm>
              <a:custGeom>
                <a:avLst/>
                <a:gdLst>
                  <a:gd name="connsiteX0" fmla="*/ 115064 w 141409"/>
                  <a:gd name="connsiteY0" fmla="*/ 79989 h 80365"/>
                  <a:gd name="connsiteX1" fmla="*/ 106237 w 141409"/>
                  <a:gd name="connsiteY1" fmla="*/ 80366 h 80365"/>
                  <a:gd name="connsiteX2" fmla="*/ 0 w 141409"/>
                  <a:gd name="connsiteY2" fmla="*/ 0 h 80365"/>
                  <a:gd name="connsiteX3" fmla="*/ 141409 w 141409"/>
                  <a:gd name="connsiteY3" fmla="*/ 59373 h 80365"/>
                  <a:gd name="connsiteX4" fmla="*/ 115064 w 141409"/>
                  <a:gd name="connsiteY4" fmla="*/ 79989 h 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09" h="80365">
                    <a:moveTo>
                      <a:pt x="115064" y="79989"/>
                    </a:moveTo>
                    <a:cubicBezTo>
                      <a:pt x="112137" y="80150"/>
                      <a:pt x="109164" y="80258"/>
                      <a:pt x="106237" y="80366"/>
                    </a:cubicBezTo>
                    <a:cubicBezTo>
                      <a:pt x="75748" y="44462"/>
                      <a:pt x="23553" y="51621"/>
                      <a:pt x="0" y="0"/>
                    </a:cubicBezTo>
                    <a:cubicBezTo>
                      <a:pt x="45395" y="26753"/>
                      <a:pt x="96239" y="32728"/>
                      <a:pt x="141409" y="59373"/>
                    </a:cubicBezTo>
                    <a:cubicBezTo>
                      <a:pt x="135735" y="71861"/>
                      <a:pt x="121594" y="68954"/>
                      <a:pt x="115064" y="79989"/>
                    </a:cubicBezTo>
                    <a:close/>
                  </a:path>
                </a:pathLst>
              </a:custGeom>
              <a:solidFill>
                <a:srgbClr val="D49D5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43621B7B-66B4-0C4D-29EA-344AC8AE1164}"/>
                  </a:ext>
                </a:extLst>
              </p:cNvPr>
              <p:cNvSpPr/>
              <p:nvPr/>
            </p:nvSpPr>
            <p:spPr>
              <a:xfrm>
                <a:off x="9367717" y="4955465"/>
                <a:ext cx="147681" cy="112911"/>
              </a:xfrm>
              <a:custGeom>
                <a:avLst/>
                <a:gdLst>
                  <a:gd name="connsiteX0" fmla="*/ 60494 w 147681"/>
                  <a:gd name="connsiteY0" fmla="*/ 70019 h 112911"/>
                  <a:gd name="connsiteX1" fmla="*/ 43111 w 147681"/>
                  <a:gd name="connsiteY1" fmla="*/ 59307 h 112911"/>
                  <a:gd name="connsiteX2" fmla="*/ 1093 w 147681"/>
                  <a:gd name="connsiteY2" fmla="*/ 3756 h 112911"/>
                  <a:gd name="connsiteX3" fmla="*/ 9020 w 147681"/>
                  <a:gd name="connsiteY3" fmla="*/ 257 h 112911"/>
                  <a:gd name="connsiteX4" fmla="*/ 147682 w 147681"/>
                  <a:gd name="connsiteY4" fmla="*/ 111090 h 112911"/>
                  <a:gd name="connsiteX5" fmla="*/ 146916 w 147681"/>
                  <a:gd name="connsiteY5" fmla="*/ 112113 h 112911"/>
                  <a:gd name="connsiteX6" fmla="*/ 60494 w 147681"/>
                  <a:gd name="connsiteY6" fmla="*/ 70019 h 11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81" h="112911">
                    <a:moveTo>
                      <a:pt x="60494" y="70019"/>
                    </a:moveTo>
                    <a:cubicBezTo>
                      <a:pt x="53514" y="69158"/>
                      <a:pt x="46939" y="67489"/>
                      <a:pt x="43111" y="59307"/>
                    </a:cubicBezTo>
                    <a:cubicBezTo>
                      <a:pt x="32257" y="37345"/>
                      <a:pt x="-7013" y="46173"/>
                      <a:pt x="1093" y="3756"/>
                    </a:cubicBezTo>
                    <a:cubicBezTo>
                      <a:pt x="3615" y="1980"/>
                      <a:pt x="6903" y="-873"/>
                      <a:pt x="9020" y="257"/>
                    </a:cubicBezTo>
                    <a:cubicBezTo>
                      <a:pt x="60494" y="27710"/>
                      <a:pt x="111293" y="56616"/>
                      <a:pt x="147682" y="111090"/>
                    </a:cubicBezTo>
                    <a:cubicBezTo>
                      <a:pt x="147682" y="111090"/>
                      <a:pt x="146916" y="112113"/>
                      <a:pt x="146916" y="112113"/>
                    </a:cubicBezTo>
                    <a:cubicBezTo>
                      <a:pt x="110843" y="119326"/>
                      <a:pt x="92244" y="75456"/>
                      <a:pt x="60494" y="70019"/>
                    </a:cubicBezTo>
                    <a:close/>
                  </a:path>
                </a:pathLst>
              </a:custGeom>
              <a:solidFill>
                <a:srgbClr val="E8B0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9B21ACCC-F6E1-E585-DE6B-909857270FD5}"/>
                  </a:ext>
                </a:extLst>
              </p:cNvPr>
              <p:cNvSpPr/>
              <p:nvPr/>
            </p:nvSpPr>
            <p:spPr>
              <a:xfrm>
                <a:off x="10237531" y="5503210"/>
                <a:ext cx="61157" cy="41340"/>
              </a:xfrm>
              <a:custGeom>
                <a:avLst/>
                <a:gdLst>
                  <a:gd name="connsiteX0" fmla="*/ 0 w 61157"/>
                  <a:gd name="connsiteY0" fmla="*/ 20562 h 41340"/>
                  <a:gd name="connsiteX1" fmla="*/ 26345 w 61157"/>
                  <a:gd name="connsiteY1" fmla="*/ 0 h 41340"/>
                  <a:gd name="connsiteX2" fmla="*/ 60707 w 61157"/>
                  <a:gd name="connsiteY2" fmla="*/ 10927 h 41340"/>
                  <a:gd name="connsiteX3" fmla="*/ 61157 w 61157"/>
                  <a:gd name="connsiteY3" fmla="*/ 20885 h 41340"/>
                  <a:gd name="connsiteX4" fmla="*/ 52060 w 61157"/>
                  <a:gd name="connsiteY4" fmla="*/ 41340 h 41340"/>
                  <a:gd name="connsiteX5" fmla="*/ 0 w 61157"/>
                  <a:gd name="connsiteY5" fmla="*/ 20562 h 4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157" h="41340">
                    <a:moveTo>
                      <a:pt x="0" y="20562"/>
                    </a:moveTo>
                    <a:cubicBezTo>
                      <a:pt x="946" y="-646"/>
                      <a:pt x="14096" y="485"/>
                      <a:pt x="26345" y="0"/>
                    </a:cubicBezTo>
                    <a:cubicBezTo>
                      <a:pt x="37829" y="3660"/>
                      <a:pt x="49268" y="7267"/>
                      <a:pt x="60707" y="10927"/>
                    </a:cubicBezTo>
                    <a:cubicBezTo>
                      <a:pt x="60842" y="14265"/>
                      <a:pt x="60977" y="17602"/>
                      <a:pt x="61157" y="20885"/>
                    </a:cubicBezTo>
                    <a:cubicBezTo>
                      <a:pt x="56519" y="26699"/>
                      <a:pt x="44719" y="27991"/>
                      <a:pt x="52060" y="41340"/>
                    </a:cubicBezTo>
                    <a:cubicBezTo>
                      <a:pt x="32785" y="41502"/>
                      <a:pt x="20761" y="15395"/>
                      <a:pt x="0" y="20562"/>
                    </a:cubicBezTo>
                    <a:close/>
                  </a:path>
                </a:pathLst>
              </a:custGeom>
              <a:solidFill>
                <a:srgbClr val="D4A3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88418B9B-3DC5-26FB-D241-C2BFAB046382}"/>
                  </a:ext>
                </a:extLst>
              </p:cNvPr>
              <p:cNvSpPr/>
              <p:nvPr/>
            </p:nvSpPr>
            <p:spPr>
              <a:xfrm>
                <a:off x="10689500" y="4780350"/>
                <a:ext cx="41522" cy="34047"/>
              </a:xfrm>
              <a:custGeom>
                <a:avLst/>
                <a:gdLst>
                  <a:gd name="connsiteX0" fmla="*/ 0 w 41522"/>
                  <a:gd name="connsiteY0" fmla="*/ 5221 h 34047"/>
                  <a:gd name="connsiteX1" fmla="*/ 41522 w 41522"/>
                  <a:gd name="connsiteY1" fmla="*/ 0 h 34047"/>
                  <a:gd name="connsiteX2" fmla="*/ 11844 w 41522"/>
                  <a:gd name="connsiteY2" fmla="*/ 34019 h 34047"/>
                  <a:gd name="connsiteX3" fmla="*/ 135 w 41522"/>
                  <a:gd name="connsiteY3" fmla="*/ 5060 h 34047"/>
                  <a:gd name="connsiteX4" fmla="*/ 0 w 41522"/>
                  <a:gd name="connsiteY4" fmla="*/ 5221 h 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22" h="34047">
                    <a:moveTo>
                      <a:pt x="0" y="5221"/>
                    </a:moveTo>
                    <a:cubicBezTo>
                      <a:pt x="12520" y="3660"/>
                      <a:pt x="24994" y="2045"/>
                      <a:pt x="41522" y="0"/>
                    </a:cubicBezTo>
                    <a:cubicBezTo>
                      <a:pt x="34001" y="18355"/>
                      <a:pt x="27967" y="34827"/>
                      <a:pt x="11844" y="34019"/>
                    </a:cubicBezTo>
                    <a:cubicBezTo>
                      <a:pt x="-1982" y="33320"/>
                      <a:pt x="1531" y="16364"/>
                      <a:pt x="135" y="5060"/>
                    </a:cubicBezTo>
                    <a:cubicBezTo>
                      <a:pt x="135" y="5060"/>
                      <a:pt x="0" y="5221"/>
                      <a:pt x="0" y="5221"/>
                    </a:cubicBezTo>
                    <a:close/>
                  </a:path>
                </a:pathLst>
              </a:custGeom>
              <a:solidFill>
                <a:srgbClr val="CC947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30840848-FF5F-2BCB-0D92-B3363EB60B9C}"/>
                  </a:ext>
                </a:extLst>
              </p:cNvPr>
              <p:cNvSpPr/>
              <p:nvPr/>
            </p:nvSpPr>
            <p:spPr>
              <a:xfrm>
                <a:off x="10298688" y="5492505"/>
                <a:ext cx="43323" cy="21826"/>
              </a:xfrm>
              <a:custGeom>
                <a:avLst/>
                <a:gdLst>
                  <a:gd name="connsiteX0" fmla="*/ 43323 w 43323"/>
                  <a:gd name="connsiteY0" fmla="*/ 11135 h 21826"/>
                  <a:gd name="connsiteX1" fmla="*/ 0 w 43323"/>
                  <a:gd name="connsiteY1" fmla="*/ 21363 h 21826"/>
                  <a:gd name="connsiteX2" fmla="*/ 43323 w 43323"/>
                  <a:gd name="connsiteY2" fmla="*/ 11135 h 2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323" h="21826">
                    <a:moveTo>
                      <a:pt x="43323" y="11135"/>
                    </a:moveTo>
                    <a:cubicBezTo>
                      <a:pt x="31164" y="28306"/>
                      <a:pt x="14591" y="19048"/>
                      <a:pt x="0" y="21363"/>
                    </a:cubicBezTo>
                    <a:cubicBezTo>
                      <a:pt x="11259" y="-1299"/>
                      <a:pt x="25174" y="-7866"/>
                      <a:pt x="43323" y="11135"/>
                    </a:cubicBezTo>
                    <a:close/>
                  </a:path>
                </a:pathLst>
              </a:custGeom>
              <a:solidFill>
                <a:srgbClr val="CC937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2F21811B-BAB8-5D54-0D65-ACEFFC1EC3E5}"/>
                  </a:ext>
                </a:extLst>
              </p:cNvPr>
              <p:cNvSpPr/>
              <p:nvPr/>
            </p:nvSpPr>
            <p:spPr>
              <a:xfrm>
                <a:off x="10151379" y="5118959"/>
                <a:ext cx="33595" cy="8207"/>
              </a:xfrm>
              <a:custGeom>
                <a:avLst/>
                <a:gdLst>
                  <a:gd name="connsiteX0" fmla="*/ 33596 w 33595"/>
                  <a:gd name="connsiteY0" fmla="*/ 8207 h 8207"/>
                  <a:gd name="connsiteX1" fmla="*/ 0 w 33595"/>
                  <a:gd name="connsiteY1" fmla="*/ 8207 h 8207"/>
                  <a:gd name="connsiteX2" fmla="*/ 33596 w 33595"/>
                  <a:gd name="connsiteY2" fmla="*/ 8207 h 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95" h="8207">
                    <a:moveTo>
                      <a:pt x="33596" y="8207"/>
                    </a:moveTo>
                    <a:cubicBezTo>
                      <a:pt x="22742" y="8207"/>
                      <a:pt x="11844" y="8207"/>
                      <a:pt x="0" y="8207"/>
                    </a:cubicBezTo>
                    <a:cubicBezTo>
                      <a:pt x="9863" y="-9072"/>
                      <a:pt x="21977" y="5946"/>
                      <a:pt x="33596" y="8207"/>
                    </a:cubicBezTo>
                    <a:close/>
                  </a:path>
                </a:pathLst>
              </a:custGeom>
              <a:solidFill>
                <a:srgbClr val="CD947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202A78C2-244E-CBAD-4879-8253EFAC8709}"/>
                  </a:ext>
                </a:extLst>
              </p:cNvPr>
              <p:cNvSpPr/>
              <p:nvPr/>
            </p:nvSpPr>
            <p:spPr>
              <a:xfrm>
                <a:off x="9082048" y="5713383"/>
                <a:ext cx="428883" cy="441204"/>
              </a:xfrm>
              <a:custGeom>
                <a:avLst/>
                <a:gdLst>
                  <a:gd name="connsiteX0" fmla="*/ 6782 w 428883"/>
                  <a:gd name="connsiteY0" fmla="*/ 226859 h 441204"/>
                  <a:gd name="connsiteX1" fmla="*/ 79333 w 428883"/>
                  <a:gd name="connsiteY1" fmla="*/ 128353 h 441204"/>
                  <a:gd name="connsiteX2" fmla="*/ 85548 w 428883"/>
                  <a:gd name="connsiteY2" fmla="*/ 111505 h 441204"/>
                  <a:gd name="connsiteX3" fmla="*/ 85458 w 428883"/>
                  <a:gd name="connsiteY3" fmla="*/ 91266 h 441204"/>
                  <a:gd name="connsiteX4" fmla="*/ 258706 w 428883"/>
                  <a:gd name="connsiteY4" fmla="*/ 39160 h 441204"/>
                  <a:gd name="connsiteX5" fmla="*/ 276180 w 428883"/>
                  <a:gd name="connsiteY5" fmla="*/ 49495 h 441204"/>
                  <a:gd name="connsiteX6" fmla="*/ 285232 w 428883"/>
                  <a:gd name="connsiteY6" fmla="*/ 50248 h 441204"/>
                  <a:gd name="connsiteX7" fmla="*/ 293833 w 428883"/>
                  <a:gd name="connsiteY7" fmla="*/ 70811 h 441204"/>
                  <a:gd name="connsiteX8" fmla="*/ 421777 w 428883"/>
                  <a:gd name="connsiteY8" fmla="*/ 151015 h 441204"/>
                  <a:gd name="connsiteX9" fmla="*/ 405745 w 428883"/>
                  <a:gd name="connsiteY9" fmla="*/ 185196 h 441204"/>
                  <a:gd name="connsiteX10" fmla="*/ 311217 w 428883"/>
                  <a:gd name="connsiteY10" fmla="*/ 278534 h 441204"/>
                  <a:gd name="connsiteX11" fmla="*/ 293923 w 428883"/>
                  <a:gd name="connsiteY11" fmla="*/ 289515 h 441204"/>
                  <a:gd name="connsiteX12" fmla="*/ 276225 w 428883"/>
                  <a:gd name="connsiteY12" fmla="*/ 300604 h 441204"/>
                  <a:gd name="connsiteX13" fmla="*/ 268118 w 428883"/>
                  <a:gd name="connsiteY13" fmla="*/ 320413 h 441204"/>
                  <a:gd name="connsiteX14" fmla="*/ 208898 w 428883"/>
                  <a:gd name="connsiteY14" fmla="*/ 426293 h 441204"/>
                  <a:gd name="connsiteX15" fmla="*/ 173185 w 428883"/>
                  <a:gd name="connsiteY15" fmla="*/ 432752 h 441204"/>
                  <a:gd name="connsiteX16" fmla="*/ 93609 w 428883"/>
                  <a:gd name="connsiteY16" fmla="*/ 372626 h 441204"/>
                  <a:gd name="connsiteX17" fmla="*/ 76721 w 428883"/>
                  <a:gd name="connsiteY17" fmla="*/ 362614 h 441204"/>
                  <a:gd name="connsiteX18" fmla="*/ 67534 w 428883"/>
                  <a:gd name="connsiteY18" fmla="*/ 351687 h 441204"/>
                  <a:gd name="connsiteX19" fmla="*/ 50375 w 428883"/>
                  <a:gd name="connsiteY19" fmla="*/ 341567 h 441204"/>
                  <a:gd name="connsiteX20" fmla="*/ 15293 w 428883"/>
                  <a:gd name="connsiteY20" fmla="*/ 310454 h 441204"/>
                  <a:gd name="connsiteX21" fmla="*/ 6782 w 428883"/>
                  <a:gd name="connsiteY21" fmla="*/ 226859 h 441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8883" h="441204">
                    <a:moveTo>
                      <a:pt x="6782" y="226859"/>
                    </a:moveTo>
                    <a:cubicBezTo>
                      <a:pt x="21238" y="183904"/>
                      <a:pt x="25832" y="130776"/>
                      <a:pt x="79333" y="128353"/>
                    </a:cubicBezTo>
                    <a:cubicBezTo>
                      <a:pt x="81585" y="128246"/>
                      <a:pt x="83476" y="117372"/>
                      <a:pt x="85548" y="111505"/>
                    </a:cubicBezTo>
                    <a:cubicBezTo>
                      <a:pt x="91087" y="104723"/>
                      <a:pt x="85548" y="98048"/>
                      <a:pt x="85458" y="91266"/>
                    </a:cubicBezTo>
                    <a:cubicBezTo>
                      <a:pt x="133780" y="-15907"/>
                      <a:pt x="155487" y="-22420"/>
                      <a:pt x="258706" y="39160"/>
                    </a:cubicBezTo>
                    <a:cubicBezTo>
                      <a:pt x="259292" y="55308"/>
                      <a:pt x="273928" y="37437"/>
                      <a:pt x="276180" y="49495"/>
                    </a:cubicBezTo>
                    <a:cubicBezTo>
                      <a:pt x="279197" y="49764"/>
                      <a:pt x="282214" y="49979"/>
                      <a:pt x="285232" y="50248"/>
                    </a:cubicBezTo>
                    <a:cubicBezTo>
                      <a:pt x="288789" y="56708"/>
                      <a:pt x="286267" y="66720"/>
                      <a:pt x="293833" y="70811"/>
                    </a:cubicBezTo>
                    <a:cubicBezTo>
                      <a:pt x="343597" y="80823"/>
                      <a:pt x="379625" y="123563"/>
                      <a:pt x="421777" y="151015"/>
                    </a:cubicBezTo>
                    <a:cubicBezTo>
                      <a:pt x="440917" y="163449"/>
                      <a:pt x="416508" y="179221"/>
                      <a:pt x="405745" y="185196"/>
                    </a:cubicBezTo>
                    <a:cubicBezTo>
                      <a:pt x="367150" y="206512"/>
                      <a:pt x="333734" y="234395"/>
                      <a:pt x="311217" y="278534"/>
                    </a:cubicBezTo>
                    <a:cubicBezTo>
                      <a:pt x="306398" y="284348"/>
                      <a:pt x="297751" y="281549"/>
                      <a:pt x="293923" y="289515"/>
                    </a:cubicBezTo>
                    <a:cubicBezTo>
                      <a:pt x="290140" y="297966"/>
                      <a:pt x="283430" y="299904"/>
                      <a:pt x="276225" y="300604"/>
                    </a:cubicBezTo>
                    <a:cubicBezTo>
                      <a:pt x="271046" y="305771"/>
                      <a:pt x="272442" y="314761"/>
                      <a:pt x="268118" y="320413"/>
                    </a:cubicBezTo>
                    <a:cubicBezTo>
                      <a:pt x="248438" y="355724"/>
                      <a:pt x="228983" y="391304"/>
                      <a:pt x="208898" y="426293"/>
                    </a:cubicBezTo>
                    <a:cubicBezTo>
                      <a:pt x="199395" y="442818"/>
                      <a:pt x="189037" y="446532"/>
                      <a:pt x="173185" y="432752"/>
                    </a:cubicBezTo>
                    <a:cubicBezTo>
                      <a:pt x="147831" y="410736"/>
                      <a:pt x="120269" y="392489"/>
                      <a:pt x="93609" y="372626"/>
                    </a:cubicBezTo>
                    <a:cubicBezTo>
                      <a:pt x="86448" y="372949"/>
                      <a:pt x="95770" y="333708"/>
                      <a:pt x="76721" y="362614"/>
                    </a:cubicBezTo>
                    <a:cubicBezTo>
                      <a:pt x="73658" y="358954"/>
                      <a:pt x="70596" y="355347"/>
                      <a:pt x="67534" y="351687"/>
                    </a:cubicBezTo>
                    <a:cubicBezTo>
                      <a:pt x="63706" y="343774"/>
                      <a:pt x="55284" y="346950"/>
                      <a:pt x="50375" y="341567"/>
                    </a:cubicBezTo>
                    <a:cubicBezTo>
                      <a:pt x="38666" y="331178"/>
                      <a:pt x="26957" y="320843"/>
                      <a:pt x="15293" y="310454"/>
                    </a:cubicBezTo>
                    <a:cubicBezTo>
                      <a:pt x="837" y="284240"/>
                      <a:pt x="-6098" y="257003"/>
                      <a:pt x="6782" y="226859"/>
                    </a:cubicBezTo>
                    <a:close/>
                  </a:path>
                </a:pathLst>
              </a:custGeom>
              <a:solidFill>
                <a:srgbClr val="CC95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DAE40A78-5AB4-5479-332B-253BB01DC594}"/>
                  </a:ext>
                </a:extLst>
              </p:cNvPr>
              <p:cNvSpPr/>
              <p:nvPr/>
            </p:nvSpPr>
            <p:spPr>
              <a:xfrm>
                <a:off x="10489816" y="5952204"/>
                <a:ext cx="211843" cy="190594"/>
              </a:xfrm>
              <a:custGeom>
                <a:avLst/>
                <a:gdLst>
                  <a:gd name="connsiteX0" fmla="*/ 0 w 211843"/>
                  <a:gd name="connsiteY0" fmla="*/ 133698 h 190594"/>
                  <a:gd name="connsiteX1" fmla="*/ 114704 w 211843"/>
                  <a:gd name="connsiteY1" fmla="*/ 54355 h 190594"/>
                  <a:gd name="connsiteX2" fmla="*/ 121729 w 211843"/>
                  <a:gd name="connsiteY2" fmla="*/ 7147 h 190594"/>
                  <a:gd name="connsiteX3" fmla="*/ 211844 w 211843"/>
                  <a:gd name="connsiteY3" fmla="*/ 37291 h 190594"/>
                  <a:gd name="connsiteX4" fmla="*/ 170457 w 211843"/>
                  <a:gd name="connsiteY4" fmla="*/ 181120 h 190594"/>
                  <a:gd name="connsiteX5" fmla="*/ 44314 w 211843"/>
                  <a:gd name="connsiteY5" fmla="*/ 187149 h 190594"/>
                  <a:gd name="connsiteX6" fmla="*/ 0 w 211843"/>
                  <a:gd name="connsiteY6" fmla="*/ 133698 h 19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843" h="190594">
                    <a:moveTo>
                      <a:pt x="0" y="133698"/>
                    </a:moveTo>
                    <a:cubicBezTo>
                      <a:pt x="42378" y="115988"/>
                      <a:pt x="90115" y="110013"/>
                      <a:pt x="114704" y="54355"/>
                    </a:cubicBezTo>
                    <a:cubicBezTo>
                      <a:pt x="121639" y="38691"/>
                      <a:pt x="129835" y="25180"/>
                      <a:pt x="121729" y="7147"/>
                    </a:cubicBezTo>
                    <a:cubicBezTo>
                      <a:pt x="157937" y="-9216"/>
                      <a:pt x="187435" y="3218"/>
                      <a:pt x="211844" y="37291"/>
                    </a:cubicBezTo>
                    <a:cubicBezTo>
                      <a:pt x="192794" y="83045"/>
                      <a:pt x="190677" y="135743"/>
                      <a:pt x="170457" y="181120"/>
                    </a:cubicBezTo>
                    <a:cubicBezTo>
                      <a:pt x="128844" y="196730"/>
                      <a:pt x="86467" y="188710"/>
                      <a:pt x="44314" y="187149"/>
                    </a:cubicBezTo>
                    <a:cubicBezTo>
                      <a:pt x="16123" y="185427"/>
                      <a:pt x="11709" y="155229"/>
                      <a:pt x="0" y="133698"/>
                    </a:cubicBezTo>
                    <a:close/>
                  </a:path>
                </a:pathLst>
              </a:custGeom>
              <a:solidFill>
                <a:srgbClr val="A477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D709602-DB49-C744-D499-DEB18ABA444C}"/>
                  </a:ext>
                </a:extLst>
              </p:cNvPr>
              <p:cNvSpPr/>
              <p:nvPr/>
            </p:nvSpPr>
            <p:spPr>
              <a:xfrm>
                <a:off x="10158184" y="6085901"/>
                <a:ext cx="366443" cy="97486"/>
              </a:xfrm>
              <a:custGeom>
                <a:avLst/>
                <a:gdLst>
                  <a:gd name="connsiteX0" fmla="*/ 331631 w 366443"/>
                  <a:gd name="connsiteY0" fmla="*/ 0 h 97486"/>
                  <a:gd name="connsiteX1" fmla="*/ 366443 w 366443"/>
                  <a:gd name="connsiteY1" fmla="*/ 41448 h 97486"/>
                  <a:gd name="connsiteX2" fmla="*/ 347348 w 366443"/>
                  <a:gd name="connsiteY2" fmla="*/ 53774 h 97486"/>
                  <a:gd name="connsiteX3" fmla="*/ 296729 w 366443"/>
                  <a:gd name="connsiteY3" fmla="*/ 55766 h 97486"/>
                  <a:gd name="connsiteX4" fmla="*/ 207110 w 366443"/>
                  <a:gd name="connsiteY4" fmla="*/ 61041 h 97486"/>
                  <a:gd name="connsiteX5" fmla="*/ 145098 w 366443"/>
                  <a:gd name="connsiteY5" fmla="*/ 90593 h 97486"/>
                  <a:gd name="connsiteX6" fmla="*/ 70160 w 366443"/>
                  <a:gd name="connsiteY6" fmla="*/ 93446 h 97486"/>
                  <a:gd name="connsiteX7" fmla="*/ 13101 w 366443"/>
                  <a:gd name="connsiteY7" fmla="*/ 43870 h 97486"/>
                  <a:gd name="connsiteX8" fmla="*/ 581 w 366443"/>
                  <a:gd name="connsiteY8" fmla="*/ 20778 h 97486"/>
                  <a:gd name="connsiteX9" fmla="*/ 121454 w 366443"/>
                  <a:gd name="connsiteY9" fmla="*/ 10658 h 97486"/>
                  <a:gd name="connsiteX10" fmla="*/ 331631 w 366443"/>
                  <a:gd name="connsiteY10" fmla="*/ 0 h 97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443" h="97486">
                    <a:moveTo>
                      <a:pt x="331631" y="0"/>
                    </a:moveTo>
                    <a:cubicBezTo>
                      <a:pt x="349825" y="5921"/>
                      <a:pt x="353879" y="28744"/>
                      <a:pt x="366443" y="41448"/>
                    </a:cubicBezTo>
                    <a:cubicBezTo>
                      <a:pt x="361579" y="48930"/>
                      <a:pt x="354779" y="52052"/>
                      <a:pt x="347348" y="53774"/>
                    </a:cubicBezTo>
                    <a:cubicBezTo>
                      <a:pt x="330551" y="56358"/>
                      <a:pt x="313618" y="55282"/>
                      <a:pt x="296729" y="55766"/>
                    </a:cubicBezTo>
                    <a:cubicBezTo>
                      <a:pt x="266871" y="57542"/>
                      <a:pt x="236608" y="50868"/>
                      <a:pt x="207110" y="61041"/>
                    </a:cubicBezTo>
                    <a:cubicBezTo>
                      <a:pt x="186169" y="69977"/>
                      <a:pt x="164147" y="75736"/>
                      <a:pt x="145098" y="90593"/>
                    </a:cubicBezTo>
                    <a:cubicBezTo>
                      <a:pt x="120328" y="99905"/>
                      <a:pt x="95289" y="98667"/>
                      <a:pt x="70160" y="93446"/>
                    </a:cubicBezTo>
                    <a:cubicBezTo>
                      <a:pt x="46291" y="84941"/>
                      <a:pt x="34672" y="56304"/>
                      <a:pt x="13101" y="43870"/>
                    </a:cubicBezTo>
                    <a:cubicBezTo>
                      <a:pt x="6120" y="38326"/>
                      <a:pt x="-2301" y="33912"/>
                      <a:pt x="581" y="20778"/>
                    </a:cubicBezTo>
                    <a:cubicBezTo>
                      <a:pt x="40617" y="13403"/>
                      <a:pt x="80923" y="7644"/>
                      <a:pt x="121454" y="10658"/>
                    </a:cubicBezTo>
                    <a:cubicBezTo>
                      <a:pt x="191889" y="15933"/>
                      <a:pt x="261512" y="1723"/>
                      <a:pt x="331631" y="0"/>
                    </a:cubicBezTo>
                    <a:close/>
                  </a:path>
                </a:pathLst>
              </a:custGeom>
              <a:solidFill>
                <a:srgbClr val="A578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1BB9B64-E136-EE9D-29EA-0717E68BDD47}"/>
                  </a:ext>
                </a:extLst>
              </p:cNvPr>
              <p:cNvSpPr/>
              <p:nvPr/>
            </p:nvSpPr>
            <p:spPr>
              <a:xfrm>
                <a:off x="9419459" y="6106679"/>
                <a:ext cx="370426" cy="89777"/>
              </a:xfrm>
              <a:custGeom>
                <a:avLst/>
                <a:gdLst>
                  <a:gd name="connsiteX0" fmla="*/ 105 w 370426"/>
                  <a:gd name="connsiteY0" fmla="*/ 62495 h 89777"/>
                  <a:gd name="connsiteX1" fmla="*/ 274907 w 370426"/>
                  <a:gd name="connsiteY1" fmla="*/ 3660 h 89777"/>
                  <a:gd name="connsiteX2" fmla="*/ 365562 w 370426"/>
                  <a:gd name="connsiteY2" fmla="*/ 0 h 89777"/>
                  <a:gd name="connsiteX3" fmla="*/ 370426 w 370426"/>
                  <a:gd name="connsiteY3" fmla="*/ 11681 h 89777"/>
                  <a:gd name="connsiteX4" fmla="*/ 365472 w 370426"/>
                  <a:gd name="connsiteY4" fmla="*/ 23631 h 89777"/>
                  <a:gd name="connsiteX5" fmla="*/ 354439 w 370426"/>
                  <a:gd name="connsiteY5" fmla="*/ 26914 h 89777"/>
                  <a:gd name="connsiteX6" fmla="*/ 320302 w 370426"/>
                  <a:gd name="connsiteY6" fmla="*/ 44301 h 89777"/>
                  <a:gd name="connsiteX7" fmla="*/ 315259 w 370426"/>
                  <a:gd name="connsiteY7" fmla="*/ 56627 h 89777"/>
                  <a:gd name="connsiteX8" fmla="*/ 301478 w 370426"/>
                  <a:gd name="connsiteY8" fmla="*/ 70623 h 89777"/>
                  <a:gd name="connsiteX9" fmla="*/ 283014 w 370426"/>
                  <a:gd name="connsiteY9" fmla="*/ 78966 h 89777"/>
                  <a:gd name="connsiteX10" fmla="*/ 233205 w 370426"/>
                  <a:gd name="connsiteY10" fmla="*/ 87848 h 89777"/>
                  <a:gd name="connsiteX11" fmla="*/ 12940 w 370426"/>
                  <a:gd name="connsiteY11" fmla="*/ 77836 h 89777"/>
                  <a:gd name="connsiteX12" fmla="*/ 105 w 370426"/>
                  <a:gd name="connsiteY12" fmla="*/ 62495 h 8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0426" h="89777">
                    <a:moveTo>
                      <a:pt x="105" y="62495"/>
                    </a:moveTo>
                    <a:cubicBezTo>
                      <a:pt x="90850" y="37195"/>
                      <a:pt x="182271" y="16202"/>
                      <a:pt x="274907" y="3660"/>
                    </a:cubicBezTo>
                    <a:cubicBezTo>
                      <a:pt x="304856" y="-377"/>
                      <a:pt x="335344" y="1076"/>
                      <a:pt x="365562" y="0"/>
                    </a:cubicBezTo>
                    <a:cubicBezTo>
                      <a:pt x="368445" y="3122"/>
                      <a:pt x="370021" y="7051"/>
                      <a:pt x="370426" y="11681"/>
                    </a:cubicBezTo>
                    <a:cubicBezTo>
                      <a:pt x="369886" y="16310"/>
                      <a:pt x="368174" y="20293"/>
                      <a:pt x="365472" y="23631"/>
                    </a:cubicBezTo>
                    <a:cubicBezTo>
                      <a:pt x="361960" y="25515"/>
                      <a:pt x="358267" y="26537"/>
                      <a:pt x="354439" y="26914"/>
                    </a:cubicBezTo>
                    <a:cubicBezTo>
                      <a:pt x="342054" y="29875"/>
                      <a:pt x="328319" y="29013"/>
                      <a:pt x="320302" y="44301"/>
                    </a:cubicBezTo>
                    <a:cubicBezTo>
                      <a:pt x="318951" y="48661"/>
                      <a:pt x="317195" y="52644"/>
                      <a:pt x="315259" y="56627"/>
                    </a:cubicBezTo>
                    <a:cubicBezTo>
                      <a:pt x="311611" y="62656"/>
                      <a:pt x="306972" y="67231"/>
                      <a:pt x="301478" y="70623"/>
                    </a:cubicBezTo>
                    <a:cubicBezTo>
                      <a:pt x="295578" y="74175"/>
                      <a:pt x="289319" y="76598"/>
                      <a:pt x="283014" y="78966"/>
                    </a:cubicBezTo>
                    <a:cubicBezTo>
                      <a:pt x="266846" y="85587"/>
                      <a:pt x="250048" y="86502"/>
                      <a:pt x="233205" y="87848"/>
                    </a:cubicBezTo>
                    <a:cubicBezTo>
                      <a:pt x="159709" y="85748"/>
                      <a:pt x="85852" y="98344"/>
                      <a:pt x="12940" y="77836"/>
                    </a:cubicBezTo>
                    <a:cubicBezTo>
                      <a:pt x="5239" y="75736"/>
                      <a:pt x="-885" y="73960"/>
                      <a:pt x="105" y="62495"/>
                    </a:cubicBezTo>
                    <a:close/>
                  </a:path>
                </a:pathLst>
              </a:custGeom>
              <a:solidFill>
                <a:srgbClr val="A677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27A8966-C380-1AEF-1F3E-7221FEA1BF17}"/>
                  </a:ext>
                </a:extLst>
              </p:cNvPr>
              <p:cNvSpPr/>
              <p:nvPr/>
            </p:nvSpPr>
            <p:spPr>
              <a:xfrm>
                <a:off x="9400483" y="6169173"/>
                <a:ext cx="283276" cy="114116"/>
              </a:xfrm>
              <a:custGeom>
                <a:avLst/>
                <a:gdLst>
                  <a:gd name="connsiteX0" fmla="*/ 19081 w 283276"/>
                  <a:gd name="connsiteY0" fmla="*/ 0 h 114116"/>
                  <a:gd name="connsiteX1" fmla="*/ 94425 w 283276"/>
                  <a:gd name="connsiteY1" fmla="*/ 9797 h 114116"/>
                  <a:gd name="connsiteX2" fmla="*/ 263575 w 283276"/>
                  <a:gd name="connsiteY2" fmla="*/ 10927 h 114116"/>
                  <a:gd name="connsiteX3" fmla="*/ 283030 w 283276"/>
                  <a:gd name="connsiteY3" fmla="*/ 22716 h 114116"/>
                  <a:gd name="connsiteX4" fmla="*/ 281319 w 283276"/>
                  <a:gd name="connsiteY4" fmla="*/ 36334 h 114116"/>
                  <a:gd name="connsiteX5" fmla="*/ 267628 w 283276"/>
                  <a:gd name="connsiteY5" fmla="*/ 49468 h 114116"/>
                  <a:gd name="connsiteX6" fmla="*/ 211515 w 283276"/>
                  <a:gd name="connsiteY6" fmla="*/ 63464 h 114116"/>
                  <a:gd name="connsiteX7" fmla="*/ 191249 w 283276"/>
                  <a:gd name="connsiteY7" fmla="*/ 78212 h 114116"/>
                  <a:gd name="connsiteX8" fmla="*/ 181026 w 283276"/>
                  <a:gd name="connsiteY8" fmla="*/ 91885 h 114116"/>
                  <a:gd name="connsiteX9" fmla="*/ 176028 w 283276"/>
                  <a:gd name="connsiteY9" fmla="*/ 93823 h 114116"/>
                  <a:gd name="connsiteX10" fmla="*/ 10435 w 283276"/>
                  <a:gd name="connsiteY10" fmla="*/ 114116 h 114116"/>
                  <a:gd name="connsiteX11" fmla="*/ 94560 w 283276"/>
                  <a:gd name="connsiteY11" fmla="*/ 72130 h 114116"/>
                  <a:gd name="connsiteX12" fmla="*/ 110232 w 283276"/>
                  <a:gd name="connsiteY12" fmla="*/ 60234 h 114116"/>
                  <a:gd name="connsiteX13" fmla="*/ 92398 w 283276"/>
                  <a:gd name="connsiteY13" fmla="*/ 42901 h 114116"/>
                  <a:gd name="connsiteX14" fmla="*/ 10975 w 283276"/>
                  <a:gd name="connsiteY14" fmla="*/ 18786 h 114116"/>
                  <a:gd name="connsiteX15" fmla="*/ 2554 w 283276"/>
                  <a:gd name="connsiteY15" fmla="*/ 2638 h 114116"/>
                  <a:gd name="connsiteX16" fmla="*/ 19081 w 283276"/>
                  <a:gd name="connsiteY16" fmla="*/ 0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3276" h="114116">
                    <a:moveTo>
                      <a:pt x="19081" y="0"/>
                    </a:moveTo>
                    <a:cubicBezTo>
                      <a:pt x="42454" y="21262"/>
                      <a:pt x="69340" y="8882"/>
                      <a:pt x="94425" y="9797"/>
                    </a:cubicBezTo>
                    <a:cubicBezTo>
                      <a:pt x="150763" y="11950"/>
                      <a:pt x="207192" y="10766"/>
                      <a:pt x="263575" y="10927"/>
                    </a:cubicBezTo>
                    <a:cubicBezTo>
                      <a:pt x="268664" y="18086"/>
                      <a:pt x="278842" y="13349"/>
                      <a:pt x="283030" y="22716"/>
                    </a:cubicBezTo>
                    <a:cubicBezTo>
                      <a:pt x="283661" y="27506"/>
                      <a:pt x="283075" y="31974"/>
                      <a:pt x="281319" y="36334"/>
                    </a:cubicBezTo>
                    <a:cubicBezTo>
                      <a:pt x="277851" y="42417"/>
                      <a:pt x="273258" y="46723"/>
                      <a:pt x="267628" y="49468"/>
                    </a:cubicBezTo>
                    <a:cubicBezTo>
                      <a:pt x="249074" y="54959"/>
                      <a:pt x="230204" y="58781"/>
                      <a:pt x="211515" y="63464"/>
                    </a:cubicBezTo>
                    <a:cubicBezTo>
                      <a:pt x="203048" y="64971"/>
                      <a:pt x="195347" y="67931"/>
                      <a:pt x="191249" y="78212"/>
                    </a:cubicBezTo>
                    <a:cubicBezTo>
                      <a:pt x="188592" y="83595"/>
                      <a:pt x="185305" y="88332"/>
                      <a:pt x="181026" y="91885"/>
                    </a:cubicBezTo>
                    <a:cubicBezTo>
                      <a:pt x="179360" y="92531"/>
                      <a:pt x="177694" y="93177"/>
                      <a:pt x="176028" y="93823"/>
                    </a:cubicBezTo>
                    <a:cubicBezTo>
                      <a:pt x="120004" y="90808"/>
                      <a:pt x="65828" y="109594"/>
                      <a:pt x="10435" y="114116"/>
                    </a:cubicBezTo>
                    <a:cubicBezTo>
                      <a:pt x="38041" y="99044"/>
                      <a:pt x="58667" y="64379"/>
                      <a:pt x="94560" y="72130"/>
                    </a:cubicBezTo>
                    <a:cubicBezTo>
                      <a:pt x="101180" y="73583"/>
                      <a:pt x="110502" y="71861"/>
                      <a:pt x="110232" y="60234"/>
                    </a:cubicBezTo>
                    <a:cubicBezTo>
                      <a:pt x="109917" y="48015"/>
                      <a:pt x="100594" y="40694"/>
                      <a:pt x="92398" y="42901"/>
                    </a:cubicBezTo>
                    <a:cubicBezTo>
                      <a:pt x="61549" y="51244"/>
                      <a:pt x="39888" y="18517"/>
                      <a:pt x="10975" y="18786"/>
                    </a:cubicBezTo>
                    <a:cubicBezTo>
                      <a:pt x="5076" y="18840"/>
                      <a:pt x="-4652" y="13511"/>
                      <a:pt x="2554" y="2638"/>
                    </a:cubicBezTo>
                    <a:cubicBezTo>
                      <a:pt x="5031" y="-1076"/>
                      <a:pt x="13407" y="754"/>
                      <a:pt x="19081" y="0"/>
                    </a:cubicBezTo>
                    <a:close/>
                  </a:path>
                </a:pathLst>
              </a:custGeom>
              <a:solidFill>
                <a:srgbClr val="B685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27EDA487-3AEC-8BB8-01B1-74D183F9ACE4}"/>
                  </a:ext>
                </a:extLst>
              </p:cNvPr>
              <p:cNvSpPr/>
              <p:nvPr/>
            </p:nvSpPr>
            <p:spPr>
              <a:xfrm>
                <a:off x="10513193" y="5884237"/>
                <a:ext cx="265686" cy="141430"/>
              </a:xfrm>
              <a:custGeom>
                <a:avLst/>
                <a:gdLst>
                  <a:gd name="connsiteX0" fmla="*/ 184368 w 265686"/>
                  <a:gd name="connsiteY0" fmla="*/ 108757 h 141430"/>
                  <a:gd name="connsiteX1" fmla="*/ 98352 w 265686"/>
                  <a:gd name="connsiteY1" fmla="*/ 75168 h 141430"/>
                  <a:gd name="connsiteX2" fmla="*/ 37960 w 265686"/>
                  <a:gd name="connsiteY2" fmla="*/ 45670 h 141430"/>
                  <a:gd name="connsiteX3" fmla="*/ 717 w 265686"/>
                  <a:gd name="connsiteY3" fmla="*/ 4491 h 141430"/>
                  <a:gd name="connsiteX4" fmla="*/ 68539 w 265686"/>
                  <a:gd name="connsiteY4" fmla="*/ 12619 h 141430"/>
                  <a:gd name="connsiteX5" fmla="*/ 80293 w 265686"/>
                  <a:gd name="connsiteY5" fmla="*/ 16549 h 141430"/>
                  <a:gd name="connsiteX6" fmla="*/ 125193 w 265686"/>
                  <a:gd name="connsiteY6" fmla="*/ 34366 h 141430"/>
                  <a:gd name="connsiteX7" fmla="*/ 136271 w 265686"/>
                  <a:gd name="connsiteY7" fmla="*/ 38672 h 141430"/>
                  <a:gd name="connsiteX8" fmla="*/ 206615 w 265686"/>
                  <a:gd name="connsiteY8" fmla="*/ 67040 h 141430"/>
                  <a:gd name="connsiteX9" fmla="*/ 254127 w 265686"/>
                  <a:gd name="connsiteY9" fmla="*/ 87602 h 141430"/>
                  <a:gd name="connsiteX10" fmla="*/ 264530 w 265686"/>
                  <a:gd name="connsiteY10" fmla="*/ 118823 h 141430"/>
                  <a:gd name="connsiteX11" fmla="*/ 240932 w 265686"/>
                  <a:gd name="connsiteY11" fmla="*/ 141430 h 141430"/>
                  <a:gd name="connsiteX12" fmla="*/ 184368 w 265686"/>
                  <a:gd name="connsiteY12" fmla="*/ 108757 h 14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5686" h="141430">
                    <a:moveTo>
                      <a:pt x="184368" y="108757"/>
                    </a:moveTo>
                    <a:cubicBezTo>
                      <a:pt x="158383" y="87817"/>
                      <a:pt x="129111" y="78774"/>
                      <a:pt x="98352" y="75168"/>
                    </a:cubicBezTo>
                    <a:cubicBezTo>
                      <a:pt x="78221" y="65317"/>
                      <a:pt x="58091" y="55521"/>
                      <a:pt x="37960" y="45670"/>
                    </a:cubicBezTo>
                    <a:cubicBezTo>
                      <a:pt x="25486" y="32051"/>
                      <a:pt x="-5048" y="41687"/>
                      <a:pt x="717" y="4491"/>
                    </a:cubicBezTo>
                    <a:cubicBezTo>
                      <a:pt x="24630" y="-8320"/>
                      <a:pt x="45931" y="10089"/>
                      <a:pt x="68539" y="12619"/>
                    </a:cubicBezTo>
                    <a:cubicBezTo>
                      <a:pt x="72547" y="13535"/>
                      <a:pt x="76465" y="14988"/>
                      <a:pt x="80293" y="16549"/>
                    </a:cubicBezTo>
                    <a:cubicBezTo>
                      <a:pt x="95019" y="23277"/>
                      <a:pt x="110016" y="29198"/>
                      <a:pt x="125193" y="34366"/>
                    </a:cubicBezTo>
                    <a:cubicBezTo>
                      <a:pt x="128976" y="35496"/>
                      <a:pt x="132623" y="37057"/>
                      <a:pt x="136271" y="38672"/>
                    </a:cubicBezTo>
                    <a:cubicBezTo>
                      <a:pt x="160320" y="45993"/>
                      <a:pt x="181126" y="64725"/>
                      <a:pt x="206615" y="67040"/>
                    </a:cubicBezTo>
                    <a:cubicBezTo>
                      <a:pt x="217739" y="89379"/>
                      <a:pt x="237870" y="82219"/>
                      <a:pt x="254127" y="87602"/>
                    </a:cubicBezTo>
                    <a:cubicBezTo>
                      <a:pt x="264305" y="94815"/>
                      <a:pt x="267728" y="105258"/>
                      <a:pt x="264530" y="118823"/>
                    </a:cubicBezTo>
                    <a:cubicBezTo>
                      <a:pt x="258901" y="129696"/>
                      <a:pt x="252146" y="138847"/>
                      <a:pt x="240932" y="141430"/>
                    </a:cubicBezTo>
                    <a:cubicBezTo>
                      <a:pt x="222873" y="128781"/>
                      <a:pt x="194096" y="142399"/>
                      <a:pt x="184368" y="108757"/>
                    </a:cubicBezTo>
                    <a:close/>
                  </a:path>
                </a:pathLst>
              </a:custGeom>
              <a:solidFill>
                <a:srgbClr val="F7CD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E46EB942-8FAE-10C6-A2D6-1647A85C621F}"/>
                  </a:ext>
                </a:extLst>
              </p:cNvPr>
              <p:cNvSpPr/>
              <p:nvPr/>
            </p:nvSpPr>
            <p:spPr>
              <a:xfrm>
                <a:off x="9586857" y="5686468"/>
                <a:ext cx="207427" cy="85706"/>
              </a:xfrm>
              <a:custGeom>
                <a:avLst/>
                <a:gdLst>
                  <a:gd name="connsiteX0" fmla="*/ 111743 w 207427"/>
                  <a:gd name="connsiteY0" fmla="*/ 77486 h 85706"/>
                  <a:gd name="connsiteX1" fmla="*/ 11495 w 207427"/>
                  <a:gd name="connsiteY1" fmla="*/ 54663 h 85706"/>
                  <a:gd name="connsiteX2" fmla="*/ 597 w 207427"/>
                  <a:gd name="connsiteY2" fmla="*/ 37061 h 85706"/>
                  <a:gd name="connsiteX3" fmla="*/ 18386 w 207427"/>
                  <a:gd name="connsiteY3" fmla="*/ 31517 h 85706"/>
                  <a:gd name="connsiteX4" fmla="*/ 93954 w 207427"/>
                  <a:gd name="connsiteY4" fmla="*/ 14561 h 85706"/>
                  <a:gd name="connsiteX5" fmla="*/ 172630 w 207427"/>
                  <a:gd name="connsiteY5" fmla="*/ 9662 h 85706"/>
                  <a:gd name="connsiteX6" fmla="*/ 194517 w 207427"/>
                  <a:gd name="connsiteY6" fmla="*/ 24465 h 85706"/>
                  <a:gd name="connsiteX7" fmla="*/ 193301 w 207427"/>
                  <a:gd name="connsiteY7" fmla="*/ 60207 h 85706"/>
                  <a:gd name="connsiteX8" fmla="*/ 138133 w 207427"/>
                  <a:gd name="connsiteY8" fmla="*/ 84430 h 85706"/>
                  <a:gd name="connsiteX9" fmla="*/ 111743 w 207427"/>
                  <a:gd name="connsiteY9" fmla="*/ 77486 h 85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7427" h="85706">
                    <a:moveTo>
                      <a:pt x="111743" y="77486"/>
                    </a:moveTo>
                    <a:cubicBezTo>
                      <a:pt x="75985" y="85130"/>
                      <a:pt x="47478" y="47719"/>
                      <a:pt x="11495" y="54663"/>
                    </a:cubicBezTo>
                    <a:cubicBezTo>
                      <a:pt x="3659" y="56170"/>
                      <a:pt x="-1880" y="46912"/>
                      <a:pt x="597" y="37061"/>
                    </a:cubicBezTo>
                    <a:cubicBezTo>
                      <a:pt x="3479" y="25649"/>
                      <a:pt x="11225" y="30386"/>
                      <a:pt x="18386" y="31517"/>
                    </a:cubicBezTo>
                    <a:cubicBezTo>
                      <a:pt x="44956" y="35608"/>
                      <a:pt x="72022" y="40668"/>
                      <a:pt x="93954" y="14561"/>
                    </a:cubicBezTo>
                    <a:cubicBezTo>
                      <a:pt x="119354" y="-6647"/>
                      <a:pt x="145834" y="-1426"/>
                      <a:pt x="172630" y="9662"/>
                    </a:cubicBezTo>
                    <a:cubicBezTo>
                      <a:pt x="180015" y="14346"/>
                      <a:pt x="187041" y="19782"/>
                      <a:pt x="194517" y="24465"/>
                    </a:cubicBezTo>
                    <a:cubicBezTo>
                      <a:pt x="214647" y="37061"/>
                      <a:pt x="208883" y="50357"/>
                      <a:pt x="193301" y="60207"/>
                    </a:cubicBezTo>
                    <a:cubicBezTo>
                      <a:pt x="175962" y="71188"/>
                      <a:pt x="156237" y="75279"/>
                      <a:pt x="138133" y="84430"/>
                    </a:cubicBezTo>
                    <a:cubicBezTo>
                      <a:pt x="128451" y="86906"/>
                      <a:pt x="119309" y="86368"/>
                      <a:pt x="111743" y="77486"/>
                    </a:cubicBezTo>
                    <a:close/>
                  </a:path>
                </a:pathLst>
              </a:custGeom>
              <a:solidFill>
                <a:srgbClr val="B786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8EFBCB00-44BB-7358-DCE7-82A00C9EEBB3}"/>
                  </a:ext>
                </a:extLst>
              </p:cNvPr>
              <p:cNvSpPr/>
              <p:nvPr/>
            </p:nvSpPr>
            <p:spPr>
              <a:xfrm>
                <a:off x="10340849" y="5728428"/>
                <a:ext cx="101507" cy="234260"/>
              </a:xfrm>
              <a:custGeom>
                <a:avLst/>
                <a:gdLst>
                  <a:gd name="connsiteX0" fmla="*/ 79568 w 101507"/>
                  <a:gd name="connsiteY0" fmla="*/ 170797 h 234260"/>
                  <a:gd name="connsiteX1" fmla="*/ 19582 w 101507"/>
                  <a:gd name="connsiteY1" fmla="*/ 234261 h 234260"/>
                  <a:gd name="connsiteX2" fmla="*/ 15349 w 101507"/>
                  <a:gd name="connsiteY2" fmla="*/ 229524 h 234260"/>
                  <a:gd name="connsiteX3" fmla="*/ 33633 w 101507"/>
                  <a:gd name="connsiteY3" fmla="*/ 139792 h 234260"/>
                  <a:gd name="connsiteX4" fmla="*/ 41064 w 101507"/>
                  <a:gd name="connsiteY4" fmla="*/ 117130 h 234260"/>
                  <a:gd name="connsiteX5" fmla="*/ 19852 w 101507"/>
                  <a:gd name="connsiteY5" fmla="*/ 50060 h 234260"/>
                  <a:gd name="connsiteX6" fmla="*/ 3820 w 101507"/>
                  <a:gd name="connsiteY6" fmla="*/ 0 h 234260"/>
                  <a:gd name="connsiteX7" fmla="*/ 101455 w 101507"/>
                  <a:gd name="connsiteY7" fmla="*/ 126604 h 234260"/>
                  <a:gd name="connsiteX8" fmla="*/ 79568 w 101507"/>
                  <a:gd name="connsiteY8" fmla="*/ 170797 h 234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507" h="234260">
                    <a:moveTo>
                      <a:pt x="79568" y="170797"/>
                    </a:moveTo>
                    <a:cubicBezTo>
                      <a:pt x="69390" y="205193"/>
                      <a:pt x="51557" y="229308"/>
                      <a:pt x="19582" y="234261"/>
                    </a:cubicBezTo>
                    <a:cubicBezTo>
                      <a:pt x="18186" y="232700"/>
                      <a:pt x="16790" y="231085"/>
                      <a:pt x="15349" y="229524"/>
                    </a:cubicBezTo>
                    <a:cubicBezTo>
                      <a:pt x="12692" y="197065"/>
                      <a:pt x="40748" y="173542"/>
                      <a:pt x="33633" y="139792"/>
                    </a:cubicBezTo>
                    <a:cubicBezTo>
                      <a:pt x="45567" y="136724"/>
                      <a:pt x="47729" y="129026"/>
                      <a:pt x="41064" y="117130"/>
                    </a:cubicBezTo>
                    <a:cubicBezTo>
                      <a:pt x="48584" y="88117"/>
                      <a:pt x="31066" y="70784"/>
                      <a:pt x="19852" y="50060"/>
                    </a:cubicBezTo>
                    <a:cubicBezTo>
                      <a:pt x="11701" y="34988"/>
                      <a:pt x="-8340" y="24600"/>
                      <a:pt x="3820" y="0"/>
                    </a:cubicBezTo>
                    <a:cubicBezTo>
                      <a:pt x="59303" y="16956"/>
                      <a:pt x="89431" y="61795"/>
                      <a:pt x="101455" y="126604"/>
                    </a:cubicBezTo>
                    <a:cubicBezTo>
                      <a:pt x="102311" y="147113"/>
                      <a:pt x="92673" y="160193"/>
                      <a:pt x="79568" y="170797"/>
                    </a:cubicBezTo>
                    <a:close/>
                  </a:path>
                </a:pathLst>
              </a:custGeom>
              <a:solidFill>
                <a:srgbClr val="EDB7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BF9A9757-E895-2B43-147C-1AE2CC6357F6}"/>
                  </a:ext>
                </a:extLst>
              </p:cNvPr>
              <p:cNvSpPr/>
              <p:nvPr/>
            </p:nvSpPr>
            <p:spPr>
              <a:xfrm>
                <a:off x="9747508" y="5727152"/>
                <a:ext cx="154899" cy="143113"/>
              </a:xfrm>
              <a:custGeom>
                <a:avLst/>
                <a:gdLst>
                  <a:gd name="connsiteX0" fmla="*/ 64445 w 154899"/>
                  <a:gd name="connsiteY0" fmla="*/ 119590 h 143113"/>
                  <a:gd name="connsiteX1" fmla="*/ 54177 w 154899"/>
                  <a:gd name="connsiteY1" fmla="*/ 109524 h 143113"/>
                  <a:gd name="connsiteX2" fmla="*/ 80477 w 154899"/>
                  <a:gd name="connsiteY2" fmla="*/ 80726 h 143113"/>
                  <a:gd name="connsiteX3" fmla="*/ 0 w 154899"/>
                  <a:gd name="connsiteY3" fmla="*/ 33196 h 143113"/>
                  <a:gd name="connsiteX4" fmla="*/ 67957 w 154899"/>
                  <a:gd name="connsiteY4" fmla="*/ 199 h 143113"/>
                  <a:gd name="connsiteX5" fmla="*/ 102184 w 154899"/>
                  <a:gd name="connsiteY5" fmla="*/ 16455 h 143113"/>
                  <a:gd name="connsiteX6" fmla="*/ 139293 w 154899"/>
                  <a:gd name="connsiteY6" fmla="*/ 41055 h 143113"/>
                  <a:gd name="connsiteX7" fmla="*/ 142040 w 154899"/>
                  <a:gd name="connsiteY7" fmla="*/ 89392 h 143113"/>
                  <a:gd name="connsiteX8" fmla="*/ 85746 w 154899"/>
                  <a:gd name="connsiteY8" fmla="*/ 143113 h 143113"/>
                  <a:gd name="connsiteX9" fmla="*/ 64445 w 154899"/>
                  <a:gd name="connsiteY9" fmla="*/ 119590 h 14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99" h="143113">
                    <a:moveTo>
                      <a:pt x="64445" y="119590"/>
                    </a:moveTo>
                    <a:cubicBezTo>
                      <a:pt x="61022" y="116253"/>
                      <a:pt x="57599" y="112862"/>
                      <a:pt x="54177" y="109524"/>
                    </a:cubicBezTo>
                    <a:cubicBezTo>
                      <a:pt x="58951" y="95744"/>
                      <a:pt x="73272" y="94721"/>
                      <a:pt x="80477" y="80726"/>
                    </a:cubicBezTo>
                    <a:cubicBezTo>
                      <a:pt x="56068" y="58818"/>
                      <a:pt x="15492" y="74751"/>
                      <a:pt x="0" y="33196"/>
                    </a:cubicBezTo>
                    <a:cubicBezTo>
                      <a:pt x="19680" y="13441"/>
                      <a:pt x="45755" y="12526"/>
                      <a:pt x="67957" y="199"/>
                    </a:cubicBezTo>
                    <a:cubicBezTo>
                      <a:pt x="81738" y="-1523"/>
                      <a:pt x="91691" y="8273"/>
                      <a:pt x="102184" y="16455"/>
                    </a:cubicBezTo>
                    <a:cubicBezTo>
                      <a:pt x="114073" y="25660"/>
                      <a:pt x="127854" y="30827"/>
                      <a:pt x="139293" y="41055"/>
                    </a:cubicBezTo>
                    <a:cubicBezTo>
                      <a:pt x="155640" y="55965"/>
                      <a:pt x="162981" y="73729"/>
                      <a:pt x="142040" y="89392"/>
                    </a:cubicBezTo>
                    <a:cubicBezTo>
                      <a:pt x="121369" y="104841"/>
                      <a:pt x="107183" y="129279"/>
                      <a:pt x="85746" y="143113"/>
                    </a:cubicBezTo>
                    <a:cubicBezTo>
                      <a:pt x="73362" y="142090"/>
                      <a:pt x="70840" y="128310"/>
                      <a:pt x="64445" y="119590"/>
                    </a:cubicBezTo>
                    <a:close/>
                  </a:path>
                </a:pathLst>
              </a:custGeom>
              <a:solidFill>
                <a:srgbClr val="EEBC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604C1A3D-B87B-D3D2-A9BD-36256F4BFE5D}"/>
                  </a:ext>
                </a:extLst>
              </p:cNvPr>
              <p:cNvSpPr/>
              <p:nvPr/>
            </p:nvSpPr>
            <p:spPr>
              <a:xfrm>
                <a:off x="10041801" y="6086708"/>
                <a:ext cx="145527" cy="104103"/>
              </a:xfrm>
              <a:custGeom>
                <a:avLst/>
                <a:gdLst>
                  <a:gd name="connsiteX0" fmla="*/ 4197 w 145527"/>
                  <a:gd name="connsiteY0" fmla="*/ 0 h 104103"/>
                  <a:gd name="connsiteX1" fmla="*/ 13294 w 145527"/>
                  <a:gd name="connsiteY1" fmla="*/ 754 h 104103"/>
                  <a:gd name="connsiteX2" fmla="*/ 116064 w 145527"/>
                  <a:gd name="connsiteY2" fmla="*/ 39779 h 104103"/>
                  <a:gd name="connsiteX3" fmla="*/ 126106 w 145527"/>
                  <a:gd name="connsiteY3" fmla="*/ 49199 h 104103"/>
                  <a:gd name="connsiteX4" fmla="*/ 110254 w 145527"/>
                  <a:gd name="connsiteY4" fmla="*/ 104104 h 104103"/>
                  <a:gd name="connsiteX5" fmla="*/ 80981 w 145527"/>
                  <a:gd name="connsiteY5" fmla="*/ 91670 h 104103"/>
                  <a:gd name="connsiteX6" fmla="*/ 9556 w 145527"/>
                  <a:gd name="connsiteY6" fmla="*/ 30305 h 104103"/>
                  <a:gd name="connsiteX7" fmla="*/ 9 w 145527"/>
                  <a:gd name="connsiteY7" fmla="*/ 12704 h 104103"/>
                  <a:gd name="connsiteX8" fmla="*/ 4197 w 145527"/>
                  <a:gd name="connsiteY8" fmla="*/ 0 h 10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27" h="104103">
                    <a:moveTo>
                      <a:pt x="4197" y="0"/>
                    </a:moveTo>
                    <a:cubicBezTo>
                      <a:pt x="7214" y="269"/>
                      <a:pt x="10232" y="484"/>
                      <a:pt x="13294" y="754"/>
                    </a:cubicBezTo>
                    <a:cubicBezTo>
                      <a:pt x="49997" y="4575"/>
                      <a:pt x="84990" y="14749"/>
                      <a:pt x="116064" y="39779"/>
                    </a:cubicBezTo>
                    <a:cubicBezTo>
                      <a:pt x="119711" y="42524"/>
                      <a:pt x="122999" y="45700"/>
                      <a:pt x="126106" y="49199"/>
                    </a:cubicBezTo>
                    <a:cubicBezTo>
                      <a:pt x="154523" y="93769"/>
                      <a:pt x="153803" y="96137"/>
                      <a:pt x="110254" y="104104"/>
                    </a:cubicBezTo>
                    <a:cubicBezTo>
                      <a:pt x="99581" y="103081"/>
                      <a:pt x="89943" y="98560"/>
                      <a:pt x="80981" y="91670"/>
                    </a:cubicBezTo>
                    <a:cubicBezTo>
                      <a:pt x="56753" y="72022"/>
                      <a:pt x="31758" y="53452"/>
                      <a:pt x="9556" y="30305"/>
                    </a:cubicBezTo>
                    <a:cubicBezTo>
                      <a:pt x="4918" y="25515"/>
                      <a:pt x="1405" y="19917"/>
                      <a:pt x="9" y="12704"/>
                    </a:cubicBezTo>
                    <a:cubicBezTo>
                      <a:pt x="-126" y="7805"/>
                      <a:pt x="1270" y="3553"/>
                      <a:pt x="4197" y="0"/>
                    </a:cubicBezTo>
                    <a:close/>
                  </a:path>
                </a:pathLst>
              </a:custGeom>
              <a:solidFill>
                <a:srgbClr val="FCCF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CC1A3FC3-FC87-6E5F-F3FA-A430A912B795}"/>
                  </a:ext>
                </a:extLst>
              </p:cNvPr>
              <p:cNvSpPr/>
              <p:nvPr/>
            </p:nvSpPr>
            <p:spPr>
              <a:xfrm>
                <a:off x="9703824" y="5758596"/>
                <a:ext cx="146463" cy="78026"/>
              </a:xfrm>
              <a:custGeom>
                <a:avLst/>
                <a:gdLst>
                  <a:gd name="connsiteX0" fmla="*/ 45935 w 146463"/>
                  <a:gd name="connsiteY0" fmla="*/ 4820 h 78026"/>
                  <a:gd name="connsiteX1" fmla="*/ 118982 w 146463"/>
                  <a:gd name="connsiteY1" fmla="*/ 29419 h 78026"/>
                  <a:gd name="connsiteX2" fmla="*/ 146363 w 146463"/>
                  <a:gd name="connsiteY2" fmla="*/ 47506 h 78026"/>
                  <a:gd name="connsiteX3" fmla="*/ 122179 w 146463"/>
                  <a:gd name="connsiteY3" fmla="*/ 69414 h 78026"/>
                  <a:gd name="connsiteX4" fmla="*/ 97860 w 146463"/>
                  <a:gd name="connsiteY4" fmla="*/ 78026 h 78026"/>
                  <a:gd name="connsiteX5" fmla="*/ 71695 w 146463"/>
                  <a:gd name="connsiteY5" fmla="*/ 67853 h 78026"/>
                  <a:gd name="connsiteX6" fmla="*/ 77145 w 146463"/>
                  <a:gd name="connsiteY6" fmla="*/ 54288 h 78026"/>
                  <a:gd name="connsiteX7" fmla="*/ 61608 w 146463"/>
                  <a:gd name="connsiteY7" fmla="*/ 52781 h 78026"/>
                  <a:gd name="connsiteX8" fmla="*/ 46386 w 146463"/>
                  <a:gd name="connsiteY8" fmla="*/ 56926 h 78026"/>
                  <a:gd name="connsiteX9" fmla="*/ 19500 w 146463"/>
                  <a:gd name="connsiteY9" fmla="*/ 44599 h 78026"/>
                  <a:gd name="connsiteX10" fmla="*/ 0 w 146463"/>
                  <a:gd name="connsiteY10" fmla="*/ 21076 h 78026"/>
                  <a:gd name="connsiteX11" fmla="*/ 19455 w 146463"/>
                  <a:gd name="connsiteY11" fmla="*/ 9503 h 78026"/>
                  <a:gd name="connsiteX12" fmla="*/ 45935 w 146463"/>
                  <a:gd name="connsiteY12" fmla="*/ 4820 h 7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6463" h="78026">
                    <a:moveTo>
                      <a:pt x="45935" y="4820"/>
                    </a:moveTo>
                    <a:cubicBezTo>
                      <a:pt x="69083" y="18277"/>
                      <a:pt x="93852" y="23929"/>
                      <a:pt x="118982" y="29419"/>
                    </a:cubicBezTo>
                    <a:cubicBezTo>
                      <a:pt x="128484" y="31519"/>
                      <a:pt x="144967" y="30873"/>
                      <a:pt x="146363" y="47506"/>
                    </a:cubicBezTo>
                    <a:cubicBezTo>
                      <a:pt x="147849" y="65323"/>
                      <a:pt x="132582" y="65538"/>
                      <a:pt x="122179" y="69414"/>
                    </a:cubicBezTo>
                    <a:cubicBezTo>
                      <a:pt x="114118" y="72428"/>
                      <a:pt x="105967" y="75173"/>
                      <a:pt x="97860" y="78026"/>
                    </a:cubicBezTo>
                    <a:cubicBezTo>
                      <a:pt x="88358" y="77542"/>
                      <a:pt x="78496" y="78349"/>
                      <a:pt x="71695" y="67853"/>
                    </a:cubicBezTo>
                    <a:cubicBezTo>
                      <a:pt x="72011" y="62362"/>
                      <a:pt x="74488" y="58164"/>
                      <a:pt x="77145" y="54288"/>
                    </a:cubicBezTo>
                    <a:cubicBezTo>
                      <a:pt x="72776" y="41854"/>
                      <a:pt x="66696" y="53642"/>
                      <a:pt x="61608" y="52781"/>
                    </a:cubicBezTo>
                    <a:cubicBezTo>
                      <a:pt x="56699" y="55257"/>
                      <a:pt x="51610" y="56495"/>
                      <a:pt x="46386" y="56926"/>
                    </a:cubicBezTo>
                    <a:cubicBezTo>
                      <a:pt x="37424" y="52835"/>
                      <a:pt x="28462" y="48690"/>
                      <a:pt x="19500" y="44599"/>
                    </a:cubicBezTo>
                    <a:cubicBezTo>
                      <a:pt x="11259" y="38785"/>
                      <a:pt x="811" y="35663"/>
                      <a:pt x="0" y="21076"/>
                    </a:cubicBezTo>
                    <a:cubicBezTo>
                      <a:pt x="3197" y="9341"/>
                      <a:pt x="11934" y="10795"/>
                      <a:pt x="19455" y="9503"/>
                    </a:cubicBezTo>
                    <a:cubicBezTo>
                      <a:pt x="28012" y="5412"/>
                      <a:pt x="35487" y="-6646"/>
                      <a:pt x="45935" y="4820"/>
                    </a:cubicBezTo>
                    <a:close/>
                  </a:path>
                </a:pathLst>
              </a:custGeom>
              <a:solidFill>
                <a:srgbClr val="F7CF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5B6D36A-1763-4DD1-6305-FF157CDD2A08}"/>
                  </a:ext>
                </a:extLst>
              </p:cNvPr>
              <p:cNvSpPr/>
              <p:nvPr/>
            </p:nvSpPr>
            <p:spPr>
              <a:xfrm>
                <a:off x="10420417" y="5854554"/>
                <a:ext cx="130780" cy="75298"/>
              </a:xfrm>
              <a:custGeom>
                <a:avLst/>
                <a:gdLst>
                  <a:gd name="connsiteX0" fmla="*/ 0 w 130780"/>
                  <a:gd name="connsiteY0" fmla="*/ 44670 h 75298"/>
                  <a:gd name="connsiteX1" fmla="*/ 16888 w 130780"/>
                  <a:gd name="connsiteY1" fmla="*/ 3438 h 75298"/>
                  <a:gd name="connsiteX2" fmla="*/ 85071 w 130780"/>
                  <a:gd name="connsiteY2" fmla="*/ 16572 h 75298"/>
                  <a:gd name="connsiteX3" fmla="*/ 96104 w 130780"/>
                  <a:gd name="connsiteY3" fmla="*/ 35035 h 75298"/>
                  <a:gd name="connsiteX4" fmla="*/ 130781 w 130780"/>
                  <a:gd name="connsiteY4" fmla="*/ 75299 h 75298"/>
                  <a:gd name="connsiteX5" fmla="*/ 0 w 130780"/>
                  <a:gd name="connsiteY5" fmla="*/ 44670 h 7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80" h="75298">
                    <a:moveTo>
                      <a:pt x="0" y="44670"/>
                    </a:moveTo>
                    <a:cubicBezTo>
                      <a:pt x="5629" y="30944"/>
                      <a:pt x="11259" y="17164"/>
                      <a:pt x="16888" y="3438"/>
                    </a:cubicBezTo>
                    <a:cubicBezTo>
                      <a:pt x="41702" y="-7489"/>
                      <a:pt x="62553" y="10597"/>
                      <a:pt x="85071" y="16572"/>
                    </a:cubicBezTo>
                    <a:cubicBezTo>
                      <a:pt x="91105" y="20717"/>
                      <a:pt x="95068" y="26638"/>
                      <a:pt x="96104" y="35035"/>
                    </a:cubicBezTo>
                    <a:cubicBezTo>
                      <a:pt x="97050" y="61519"/>
                      <a:pt x="122359" y="58020"/>
                      <a:pt x="130781" y="75299"/>
                    </a:cubicBezTo>
                    <a:cubicBezTo>
                      <a:pt x="85971" y="72392"/>
                      <a:pt x="46926" y="34497"/>
                      <a:pt x="0" y="44670"/>
                    </a:cubicBezTo>
                    <a:close/>
                  </a:path>
                </a:pathLst>
              </a:custGeom>
              <a:solidFill>
                <a:srgbClr val="DCA9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88146206-1AEB-B162-8A55-450313CC89BE}"/>
                  </a:ext>
                </a:extLst>
              </p:cNvPr>
              <p:cNvSpPr/>
              <p:nvPr/>
            </p:nvSpPr>
            <p:spPr>
              <a:xfrm>
                <a:off x="9732917" y="5870128"/>
                <a:ext cx="193143" cy="47188"/>
              </a:xfrm>
              <a:custGeom>
                <a:avLst/>
                <a:gdLst>
                  <a:gd name="connsiteX0" fmla="*/ 148119 w 193143"/>
                  <a:gd name="connsiteY0" fmla="*/ 39970 h 47188"/>
                  <a:gd name="connsiteX1" fmla="*/ 70119 w 193143"/>
                  <a:gd name="connsiteY1" fmla="*/ 28774 h 47188"/>
                  <a:gd name="connsiteX2" fmla="*/ 0 w 193143"/>
                  <a:gd name="connsiteY2" fmla="*/ 18600 h 47188"/>
                  <a:gd name="connsiteX3" fmla="*/ 19815 w 193143"/>
                  <a:gd name="connsiteY3" fmla="*/ 10634 h 47188"/>
                  <a:gd name="connsiteX4" fmla="*/ 83945 w 193143"/>
                  <a:gd name="connsiteY4" fmla="*/ 8911 h 47188"/>
                  <a:gd name="connsiteX5" fmla="*/ 112091 w 193143"/>
                  <a:gd name="connsiteY5" fmla="*/ 4928 h 47188"/>
                  <a:gd name="connsiteX6" fmla="*/ 188380 w 193143"/>
                  <a:gd name="connsiteY6" fmla="*/ 3259 h 47188"/>
                  <a:gd name="connsiteX7" fmla="*/ 175095 w 193143"/>
                  <a:gd name="connsiteY7" fmla="*/ 44169 h 47188"/>
                  <a:gd name="connsiteX8" fmla="*/ 148119 w 193143"/>
                  <a:gd name="connsiteY8" fmla="*/ 39970 h 4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143" h="47188">
                    <a:moveTo>
                      <a:pt x="148119" y="39970"/>
                    </a:moveTo>
                    <a:cubicBezTo>
                      <a:pt x="124071" y="16931"/>
                      <a:pt x="95969" y="33726"/>
                      <a:pt x="70119" y="28774"/>
                    </a:cubicBezTo>
                    <a:cubicBezTo>
                      <a:pt x="46836" y="24360"/>
                      <a:pt x="21707" y="38409"/>
                      <a:pt x="0" y="18600"/>
                    </a:cubicBezTo>
                    <a:cubicBezTo>
                      <a:pt x="5314" y="11333"/>
                      <a:pt x="12114" y="9396"/>
                      <a:pt x="19815" y="10634"/>
                    </a:cubicBezTo>
                    <a:cubicBezTo>
                      <a:pt x="41252" y="14240"/>
                      <a:pt x="62688" y="15909"/>
                      <a:pt x="83945" y="8911"/>
                    </a:cubicBezTo>
                    <a:cubicBezTo>
                      <a:pt x="93267" y="7027"/>
                      <a:pt x="102859" y="7619"/>
                      <a:pt x="112091" y="4928"/>
                    </a:cubicBezTo>
                    <a:cubicBezTo>
                      <a:pt x="137581" y="8804"/>
                      <a:pt x="162801" y="-6376"/>
                      <a:pt x="188380" y="3259"/>
                    </a:cubicBezTo>
                    <a:cubicBezTo>
                      <a:pt x="201035" y="24844"/>
                      <a:pt x="185633" y="33349"/>
                      <a:pt x="175095" y="44169"/>
                    </a:cubicBezTo>
                    <a:cubicBezTo>
                      <a:pt x="165503" y="48475"/>
                      <a:pt x="156271" y="49067"/>
                      <a:pt x="148119" y="39970"/>
                    </a:cubicBezTo>
                    <a:close/>
                  </a:path>
                </a:pathLst>
              </a:custGeom>
              <a:solidFill>
                <a:srgbClr val="B283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B1F8F886-AFD6-2570-5017-87EEFA7ED59C}"/>
                  </a:ext>
                </a:extLst>
              </p:cNvPr>
              <p:cNvSpPr/>
              <p:nvPr/>
            </p:nvSpPr>
            <p:spPr>
              <a:xfrm>
                <a:off x="9871984" y="5906786"/>
                <a:ext cx="97448" cy="63168"/>
              </a:xfrm>
              <a:custGeom>
                <a:avLst/>
                <a:gdLst>
                  <a:gd name="connsiteX0" fmla="*/ 9007 w 97448"/>
                  <a:gd name="connsiteY0" fmla="*/ 44167 h 63168"/>
                  <a:gd name="connsiteX1" fmla="*/ 0 w 97448"/>
                  <a:gd name="connsiteY1" fmla="*/ 34586 h 63168"/>
                  <a:gd name="connsiteX2" fmla="*/ 37109 w 97448"/>
                  <a:gd name="connsiteY2" fmla="*/ 6380 h 63168"/>
                  <a:gd name="connsiteX3" fmla="*/ 69128 w 97448"/>
                  <a:gd name="connsiteY3" fmla="*/ 136 h 63168"/>
                  <a:gd name="connsiteX4" fmla="*/ 97410 w 97448"/>
                  <a:gd name="connsiteY4" fmla="*/ 15638 h 63168"/>
                  <a:gd name="connsiteX5" fmla="*/ 70254 w 97448"/>
                  <a:gd name="connsiteY5" fmla="*/ 51973 h 63168"/>
                  <a:gd name="connsiteX6" fmla="*/ 59986 w 97448"/>
                  <a:gd name="connsiteY6" fmla="*/ 60047 h 63168"/>
                  <a:gd name="connsiteX7" fmla="*/ 47962 w 97448"/>
                  <a:gd name="connsiteY7" fmla="*/ 63169 h 63168"/>
                  <a:gd name="connsiteX8" fmla="*/ 9007 w 97448"/>
                  <a:gd name="connsiteY8" fmla="*/ 44167 h 6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448" h="63168">
                    <a:moveTo>
                      <a:pt x="9007" y="44167"/>
                    </a:moveTo>
                    <a:cubicBezTo>
                      <a:pt x="5990" y="40992"/>
                      <a:pt x="2972" y="37762"/>
                      <a:pt x="0" y="34586"/>
                    </a:cubicBezTo>
                    <a:cubicBezTo>
                      <a:pt x="8422" y="17738"/>
                      <a:pt x="22247" y="11117"/>
                      <a:pt x="37109" y="6380"/>
                    </a:cubicBezTo>
                    <a:cubicBezTo>
                      <a:pt x="47286" y="459"/>
                      <a:pt x="58095" y="-402"/>
                      <a:pt x="69128" y="136"/>
                    </a:cubicBezTo>
                    <a:cubicBezTo>
                      <a:pt x="80072" y="1374"/>
                      <a:pt x="90880" y="2935"/>
                      <a:pt x="97410" y="15638"/>
                    </a:cubicBezTo>
                    <a:cubicBezTo>
                      <a:pt x="98401" y="38516"/>
                      <a:pt x="80117" y="40722"/>
                      <a:pt x="70254" y="51973"/>
                    </a:cubicBezTo>
                    <a:cubicBezTo>
                      <a:pt x="67102" y="55148"/>
                      <a:pt x="63679" y="57786"/>
                      <a:pt x="59986" y="60047"/>
                    </a:cubicBezTo>
                    <a:cubicBezTo>
                      <a:pt x="56113" y="61823"/>
                      <a:pt x="52105" y="62792"/>
                      <a:pt x="47962" y="63169"/>
                    </a:cubicBezTo>
                    <a:cubicBezTo>
                      <a:pt x="33056" y="62469"/>
                      <a:pt x="19770" y="57032"/>
                      <a:pt x="9007" y="44167"/>
                    </a:cubicBezTo>
                    <a:close/>
                  </a:path>
                </a:pathLst>
              </a:custGeom>
              <a:solidFill>
                <a:srgbClr val="B789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015F6800-A7C3-8F1E-4893-83EEE95E73C4}"/>
                  </a:ext>
                </a:extLst>
              </p:cNvPr>
              <p:cNvSpPr/>
              <p:nvPr/>
            </p:nvSpPr>
            <p:spPr>
              <a:xfrm>
                <a:off x="9894060" y="6069732"/>
                <a:ext cx="126178" cy="40876"/>
              </a:xfrm>
              <a:custGeom>
                <a:avLst/>
                <a:gdLst>
                  <a:gd name="connsiteX0" fmla="*/ 125773 w 126178"/>
                  <a:gd name="connsiteY0" fmla="*/ 5618 h 40876"/>
                  <a:gd name="connsiteX1" fmla="*/ 126178 w 126178"/>
                  <a:gd name="connsiteY1" fmla="*/ 15523 h 40876"/>
                  <a:gd name="connsiteX2" fmla="*/ 96996 w 126178"/>
                  <a:gd name="connsiteY2" fmla="*/ 35762 h 40876"/>
                  <a:gd name="connsiteX3" fmla="*/ 75829 w 126178"/>
                  <a:gd name="connsiteY3" fmla="*/ 40068 h 40876"/>
                  <a:gd name="connsiteX4" fmla="*/ 3008 w 126178"/>
                  <a:gd name="connsiteY4" fmla="*/ 28818 h 40876"/>
                  <a:gd name="connsiteX5" fmla="*/ 4539 w 126178"/>
                  <a:gd name="connsiteY5" fmla="*/ 3250 h 40876"/>
                  <a:gd name="connsiteX6" fmla="*/ 73488 w 126178"/>
                  <a:gd name="connsiteY6" fmla="*/ 5726 h 40876"/>
                  <a:gd name="connsiteX7" fmla="*/ 82540 w 126178"/>
                  <a:gd name="connsiteY7" fmla="*/ 5726 h 40876"/>
                  <a:gd name="connsiteX8" fmla="*/ 125773 w 126178"/>
                  <a:gd name="connsiteY8" fmla="*/ 5618 h 4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178" h="40876">
                    <a:moveTo>
                      <a:pt x="125773" y="5618"/>
                    </a:moveTo>
                    <a:cubicBezTo>
                      <a:pt x="125908" y="8902"/>
                      <a:pt x="126043" y="12239"/>
                      <a:pt x="126178" y="15523"/>
                    </a:cubicBezTo>
                    <a:cubicBezTo>
                      <a:pt x="119108" y="27742"/>
                      <a:pt x="107804" y="31241"/>
                      <a:pt x="96996" y="35762"/>
                    </a:cubicBezTo>
                    <a:cubicBezTo>
                      <a:pt x="90105" y="38238"/>
                      <a:pt x="83035" y="39530"/>
                      <a:pt x="75829" y="40068"/>
                    </a:cubicBezTo>
                    <a:cubicBezTo>
                      <a:pt x="51286" y="38561"/>
                      <a:pt x="25661" y="47389"/>
                      <a:pt x="3008" y="28818"/>
                    </a:cubicBezTo>
                    <a:cubicBezTo>
                      <a:pt x="-1270" y="19883"/>
                      <a:pt x="-1180" y="11324"/>
                      <a:pt x="4539" y="3250"/>
                    </a:cubicBezTo>
                    <a:cubicBezTo>
                      <a:pt x="27642" y="397"/>
                      <a:pt x="50700" y="-3102"/>
                      <a:pt x="73488" y="5726"/>
                    </a:cubicBezTo>
                    <a:cubicBezTo>
                      <a:pt x="76505" y="5726"/>
                      <a:pt x="79522" y="5726"/>
                      <a:pt x="82540" y="5726"/>
                    </a:cubicBezTo>
                    <a:cubicBezTo>
                      <a:pt x="96996" y="-1971"/>
                      <a:pt x="111362" y="-1810"/>
                      <a:pt x="125773" y="5618"/>
                    </a:cubicBezTo>
                    <a:close/>
                  </a:path>
                </a:pathLst>
              </a:custGeom>
              <a:solidFill>
                <a:srgbClr val="C597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BA57938-4D2D-5A92-9FAA-19443002C593}"/>
                  </a:ext>
                </a:extLst>
              </p:cNvPr>
              <p:cNvSpPr/>
              <p:nvPr/>
            </p:nvSpPr>
            <p:spPr>
              <a:xfrm>
                <a:off x="9967953" y="5976978"/>
                <a:ext cx="116768" cy="42056"/>
              </a:xfrm>
              <a:custGeom>
                <a:avLst/>
                <a:gdLst>
                  <a:gd name="connsiteX0" fmla="*/ 95744 w 116768"/>
                  <a:gd name="connsiteY0" fmla="*/ 26728 h 42056"/>
                  <a:gd name="connsiteX1" fmla="*/ 77955 w 116768"/>
                  <a:gd name="connsiteY1" fmla="*/ 35609 h 42056"/>
                  <a:gd name="connsiteX2" fmla="*/ 0 w 116768"/>
                  <a:gd name="connsiteY2" fmla="*/ 36309 h 42056"/>
                  <a:gd name="connsiteX3" fmla="*/ 721 w 116768"/>
                  <a:gd name="connsiteY3" fmla="*/ 15962 h 42056"/>
                  <a:gd name="connsiteX4" fmla="*/ 77235 w 116768"/>
                  <a:gd name="connsiteY4" fmla="*/ 1105 h 42056"/>
                  <a:gd name="connsiteX5" fmla="*/ 111956 w 116768"/>
                  <a:gd name="connsiteY5" fmla="*/ 2344 h 42056"/>
                  <a:gd name="connsiteX6" fmla="*/ 116730 w 116768"/>
                  <a:gd name="connsiteY6" fmla="*/ 17092 h 42056"/>
                  <a:gd name="connsiteX7" fmla="*/ 95744 w 116768"/>
                  <a:gd name="connsiteY7" fmla="*/ 26728 h 4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768" h="42056">
                    <a:moveTo>
                      <a:pt x="95744" y="26728"/>
                    </a:moveTo>
                    <a:cubicBezTo>
                      <a:pt x="88583" y="26189"/>
                      <a:pt x="82098" y="27589"/>
                      <a:pt x="77955" y="35609"/>
                    </a:cubicBezTo>
                    <a:cubicBezTo>
                      <a:pt x="52015" y="44599"/>
                      <a:pt x="26030" y="43576"/>
                      <a:pt x="0" y="36309"/>
                    </a:cubicBezTo>
                    <a:cubicBezTo>
                      <a:pt x="225" y="29527"/>
                      <a:pt x="450" y="22744"/>
                      <a:pt x="721" y="15962"/>
                    </a:cubicBezTo>
                    <a:cubicBezTo>
                      <a:pt x="23598" y="-8637"/>
                      <a:pt x="51610" y="5196"/>
                      <a:pt x="77235" y="1105"/>
                    </a:cubicBezTo>
                    <a:cubicBezTo>
                      <a:pt x="88809" y="1428"/>
                      <a:pt x="100473" y="-2286"/>
                      <a:pt x="111956" y="2344"/>
                    </a:cubicBezTo>
                    <a:cubicBezTo>
                      <a:pt x="115424" y="6381"/>
                      <a:pt x="117045" y="11333"/>
                      <a:pt x="116730" y="17092"/>
                    </a:cubicBezTo>
                    <a:cubicBezTo>
                      <a:pt x="112902" y="30227"/>
                      <a:pt x="106012" y="33725"/>
                      <a:pt x="95744" y="26728"/>
                    </a:cubicBezTo>
                    <a:close/>
                  </a:path>
                </a:pathLst>
              </a:custGeom>
              <a:solidFill>
                <a:srgbClr val="DBAF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7378111B-C559-0A29-94A4-51303EC4C863}"/>
                  </a:ext>
                </a:extLst>
              </p:cNvPr>
              <p:cNvSpPr/>
              <p:nvPr/>
            </p:nvSpPr>
            <p:spPr>
              <a:xfrm>
                <a:off x="10055050" y="6085427"/>
                <a:ext cx="120604" cy="52471"/>
              </a:xfrm>
              <a:custGeom>
                <a:avLst/>
                <a:gdLst>
                  <a:gd name="connsiteX0" fmla="*/ 104075 w 120604"/>
                  <a:gd name="connsiteY0" fmla="*/ 52472 h 52471"/>
                  <a:gd name="connsiteX1" fmla="*/ 0 w 120604"/>
                  <a:gd name="connsiteY1" fmla="*/ 2035 h 52471"/>
                  <a:gd name="connsiteX2" fmla="*/ 103715 w 120604"/>
                  <a:gd name="connsiteY2" fmla="*/ 21305 h 52471"/>
                  <a:gd name="connsiteX3" fmla="*/ 120378 w 120604"/>
                  <a:gd name="connsiteY3" fmla="*/ 34493 h 52471"/>
                  <a:gd name="connsiteX4" fmla="*/ 104075 w 120604"/>
                  <a:gd name="connsiteY4" fmla="*/ 52472 h 5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04" h="52471">
                    <a:moveTo>
                      <a:pt x="104075" y="52472"/>
                    </a:moveTo>
                    <a:cubicBezTo>
                      <a:pt x="70164" y="33309"/>
                      <a:pt x="37199" y="11455"/>
                      <a:pt x="0" y="2035"/>
                    </a:cubicBezTo>
                    <a:cubicBezTo>
                      <a:pt x="36478" y="-6309"/>
                      <a:pt x="69354" y="13177"/>
                      <a:pt x="103715" y="21305"/>
                    </a:cubicBezTo>
                    <a:cubicBezTo>
                      <a:pt x="109254" y="25719"/>
                      <a:pt x="114839" y="30079"/>
                      <a:pt x="120378" y="34493"/>
                    </a:cubicBezTo>
                    <a:cubicBezTo>
                      <a:pt x="122179" y="49834"/>
                      <a:pt x="112902" y="50857"/>
                      <a:pt x="104075" y="52472"/>
                    </a:cubicBezTo>
                    <a:close/>
                  </a:path>
                </a:pathLst>
              </a:custGeom>
              <a:solidFill>
                <a:srgbClr val="F0BF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A21DE3C7-4C07-B461-FBBF-259C4D0B3DE1}"/>
                  </a:ext>
                </a:extLst>
              </p:cNvPr>
              <p:cNvSpPr/>
              <p:nvPr/>
            </p:nvSpPr>
            <p:spPr>
              <a:xfrm>
                <a:off x="9066375" y="5940242"/>
                <a:ext cx="31011" cy="83541"/>
              </a:xfrm>
              <a:custGeom>
                <a:avLst/>
                <a:gdLst>
                  <a:gd name="connsiteX0" fmla="*/ 22454 w 31011"/>
                  <a:gd name="connsiteY0" fmla="*/ 0 h 83541"/>
                  <a:gd name="connsiteX1" fmla="*/ 31011 w 31011"/>
                  <a:gd name="connsiteY1" fmla="*/ 83541 h 83541"/>
                  <a:gd name="connsiteX2" fmla="*/ 22454 w 31011"/>
                  <a:gd name="connsiteY2" fmla="*/ 0 h 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11" h="83541">
                    <a:moveTo>
                      <a:pt x="22454" y="0"/>
                    </a:moveTo>
                    <a:cubicBezTo>
                      <a:pt x="25292" y="27829"/>
                      <a:pt x="28174" y="55712"/>
                      <a:pt x="31011" y="83541"/>
                    </a:cubicBezTo>
                    <a:cubicBezTo>
                      <a:pt x="-18392" y="62495"/>
                      <a:pt x="973" y="31382"/>
                      <a:pt x="22454" y="0"/>
                    </a:cubicBezTo>
                    <a:close/>
                  </a:path>
                </a:pathLst>
              </a:custGeom>
              <a:solidFill>
                <a:srgbClr val="C695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E9EFBCF1-F091-5980-ADD3-56C26B7DD660}"/>
                  </a:ext>
                </a:extLst>
              </p:cNvPr>
              <p:cNvSpPr/>
              <p:nvPr/>
            </p:nvSpPr>
            <p:spPr>
              <a:xfrm>
                <a:off x="10106427" y="5966617"/>
                <a:ext cx="124926" cy="55102"/>
              </a:xfrm>
              <a:custGeom>
                <a:avLst/>
                <a:gdLst>
                  <a:gd name="connsiteX0" fmla="*/ 9600 w 124926"/>
                  <a:gd name="connsiteY0" fmla="*/ 46993 h 55102"/>
                  <a:gd name="connsiteX1" fmla="*/ 774 w 124926"/>
                  <a:gd name="connsiteY1" fmla="*/ 46239 h 55102"/>
                  <a:gd name="connsiteX2" fmla="*/ 8384 w 124926"/>
                  <a:gd name="connsiteY2" fmla="*/ 28745 h 55102"/>
                  <a:gd name="connsiteX3" fmla="*/ 43737 w 124926"/>
                  <a:gd name="connsiteY3" fmla="*/ 17656 h 55102"/>
                  <a:gd name="connsiteX4" fmla="*/ 102777 w 124926"/>
                  <a:gd name="connsiteY4" fmla="*/ 1 h 55102"/>
                  <a:gd name="connsiteX5" fmla="*/ 124529 w 124926"/>
                  <a:gd name="connsiteY5" fmla="*/ 15396 h 55102"/>
                  <a:gd name="connsiteX6" fmla="*/ 121196 w 124926"/>
                  <a:gd name="connsiteY6" fmla="*/ 30145 h 55102"/>
                  <a:gd name="connsiteX7" fmla="*/ 109307 w 124926"/>
                  <a:gd name="connsiteY7" fmla="*/ 37896 h 55102"/>
                  <a:gd name="connsiteX8" fmla="*/ 9600 w 124926"/>
                  <a:gd name="connsiteY8" fmla="*/ 46993 h 5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926" h="55102">
                    <a:moveTo>
                      <a:pt x="9600" y="46993"/>
                    </a:moveTo>
                    <a:cubicBezTo>
                      <a:pt x="6673" y="46724"/>
                      <a:pt x="3701" y="46455"/>
                      <a:pt x="774" y="46239"/>
                    </a:cubicBezTo>
                    <a:cubicBezTo>
                      <a:pt x="-1884" y="37142"/>
                      <a:pt x="2710" y="32621"/>
                      <a:pt x="8384" y="28745"/>
                    </a:cubicBezTo>
                    <a:cubicBezTo>
                      <a:pt x="19778" y="23308"/>
                      <a:pt x="32208" y="22770"/>
                      <a:pt x="43737" y="17656"/>
                    </a:cubicBezTo>
                    <a:cubicBezTo>
                      <a:pt x="63462" y="12112"/>
                      <a:pt x="81791" y="-107"/>
                      <a:pt x="102777" y="1"/>
                    </a:cubicBezTo>
                    <a:cubicBezTo>
                      <a:pt x="111604" y="1939"/>
                      <a:pt x="119215" y="6353"/>
                      <a:pt x="124529" y="15396"/>
                    </a:cubicBezTo>
                    <a:cubicBezTo>
                      <a:pt x="125610" y="20994"/>
                      <a:pt x="124484" y="25892"/>
                      <a:pt x="121196" y="30145"/>
                    </a:cubicBezTo>
                    <a:cubicBezTo>
                      <a:pt x="117594" y="33590"/>
                      <a:pt x="113631" y="36120"/>
                      <a:pt x="109307" y="37896"/>
                    </a:cubicBezTo>
                    <a:cubicBezTo>
                      <a:pt x="76387" y="46347"/>
                      <a:pt x="44232" y="66210"/>
                      <a:pt x="9600" y="46993"/>
                    </a:cubicBezTo>
                    <a:close/>
                  </a:path>
                </a:pathLst>
              </a:custGeom>
              <a:solidFill>
                <a:srgbClr val="D4A8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43818EC-B07B-A92B-56B6-30085E9E4DBE}"/>
                  </a:ext>
                </a:extLst>
              </p:cNvPr>
              <p:cNvSpPr/>
              <p:nvPr/>
            </p:nvSpPr>
            <p:spPr>
              <a:xfrm>
                <a:off x="9959126" y="5959304"/>
                <a:ext cx="94933" cy="33636"/>
              </a:xfrm>
              <a:custGeom>
                <a:avLst/>
                <a:gdLst>
                  <a:gd name="connsiteX0" fmla="*/ 94933 w 94933"/>
                  <a:gd name="connsiteY0" fmla="*/ 31752 h 33636"/>
                  <a:gd name="connsiteX1" fmla="*/ 9502 w 94933"/>
                  <a:gd name="connsiteY1" fmla="*/ 33636 h 33636"/>
                  <a:gd name="connsiteX2" fmla="*/ 0 w 94933"/>
                  <a:gd name="connsiteY2" fmla="*/ 23086 h 33636"/>
                  <a:gd name="connsiteX3" fmla="*/ 3558 w 94933"/>
                  <a:gd name="connsiteY3" fmla="*/ 16196 h 33636"/>
                  <a:gd name="connsiteX4" fmla="*/ 67507 w 94933"/>
                  <a:gd name="connsiteY4" fmla="*/ 3654 h 33636"/>
                  <a:gd name="connsiteX5" fmla="*/ 94933 w 94933"/>
                  <a:gd name="connsiteY5" fmla="*/ 31752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933" h="33636">
                    <a:moveTo>
                      <a:pt x="94933" y="31752"/>
                    </a:moveTo>
                    <a:cubicBezTo>
                      <a:pt x="66471" y="32398"/>
                      <a:pt x="37964" y="32990"/>
                      <a:pt x="9502" y="33636"/>
                    </a:cubicBezTo>
                    <a:cubicBezTo>
                      <a:pt x="6350" y="30137"/>
                      <a:pt x="3197" y="26638"/>
                      <a:pt x="0" y="23086"/>
                    </a:cubicBezTo>
                    <a:cubicBezTo>
                      <a:pt x="1171" y="20825"/>
                      <a:pt x="2387" y="18510"/>
                      <a:pt x="3558" y="16196"/>
                    </a:cubicBezTo>
                    <a:cubicBezTo>
                      <a:pt x="22788" y="-3290"/>
                      <a:pt x="44810" y="-1998"/>
                      <a:pt x="67507" y="3654"/>
                    </a:cubicBezTo>
                    <a:cubicBezTo>
                      <a:pt x="78451" y="10544"/>
                      <a:pt x="94978" y="9629"/>
                      <a:pt x="94933" y="31752"/>
                    </a:cubicBezTo>
                    <a:close/>
                  </a:path>
                </a:pathLst>
              </a:custGeom>
              <a:solidFill>
                <a:srgbClr val="AF82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FC2E014E-D20D-5A1C-EDEC-09DD8BB3A224}"/>
                  </a:ext>
                </a:extLst>
              </p:cNvPr>
              <p:cNvSpPr/>
              <p:nvPr/>
            </p:nvSpPr>
            <p:spPr>
              <a:xfrm>
                <a:off x="9619384" y="5668414"/>
                <a:ext cx="106597" cy="32722"/>
              </a:xfrm>
              <a:custGeom>
                <a:avLst/>
                <a:gdLst>
                  <a:gd name="connsiteX0" fmla="*/ 0 w 106597"/>
                  <a:gd name="connsiteY0" fmla="*/ 32722 h 32722"/>
                  <a:gd name="connsiteX1" fmla="*/ 35577 w 106597"/>
                  <a:gd name="connsiteY1" fmla="*/ 10868 h 32722"/>
                  <a:gd name="connsiteX2" fmla="*/ 102229 w 106597"/>
                  <a:gd name="connsiteY2" fmla="*/ 7262 h 32722"/>
                  <a:gd name="connsiteX3" fmla="*/ 105652 w 106597"/>
                  <a:gd name="connsiteY3" fmla="*/ 23571 h 32722"/>
                  <a:gd name="connsiteX4" fmla="*/ 61382 w 106597"/>
                  <a:gd name="connsiteY4" fmla="*/ 22818 h 32722"/>
                  <a:gd name="connsiteX5" fmla="*/ 0 w 106597"/>
                  <a:gd name="connsiteY5" fmla="*/ 32722 h 3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97" h="32722">
                    <a:moveTo>
                      <a:pt x="0" y="32722"/>
                    </a:moveTo>
                    <a:cubicBezTo>
                      <a:pt x="2792" y="4355"/>
                      <a:pt x="22112" y="14421"/>
                      <a:pt x="35577" y="10868"/>
                    </a:cubicBezTo>
                    <a:cubicBezTo>
                      <a:pt x="57735" y="7854"/>
                      <a:pt x="79306" y="-9641"/>
                      <a:pt x="102229" y="7262"/>
                    </a:cubicBezTo>
                    <a:cubicBezTo>
                      <a:pt x="106507" y="11729"/>
                      <a:pt x="107633" y="17220"/>
                      <a:pt x="105652" y="23571"/>
                    </a:cubicBezTo>
                    <a:cubicBezTo>
                      <a:pt x="90835" y="28954"/>
                      <a:pt x="76064" y="30246"/>
                      <a:pt x="61382" y="22818"/>
                    </a:cubicBezTo>
                    <a:cubicBezTo>
                      <a:pt x="40937" y="26155"/>
                      <a:pt x="20446" y="29439"/>
                      <a:pt x="0" y="32722"/>
                    </a:cubicBezTo>
                    <a:close/>
                  </a:path>
                </a:pathLst>
              </a:custGeom>
              <a:solidFill>
                <a:srgbClr val="C99D6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D8AB9E18-05A2-1794-CE12-B86A9DD6BC01}"/>
                  </a:ext>
                </a:extLst>
              </p:cNvPr>
              <p:cNvSpPr/>
              <p:nvPr/>
            </p:nvSpPr>
            <p:spPr>
              <a:xfrm>
                <a:off x="9611728" y="5763793"/>
                <a:ext cx="112091" cy="31153"/>
              </a:xfrm>
              <a:custGeom>
                <a:avLst/>
                <a:gdLst>
                  <a:gd name="connsiteX0" fmla="*/ 112091 w 112091"/>
                  <a:gd name="connsiteY0" fmla="*/ 7159 h 31153"/>
                  <a:gd name="connsiteX1" fmla="*/ 93402 w 112091"/>
                  <a:gd name="connsiteY1" fmla="*/ 19540 h 31153"/>
                  <a:gd name="connsiteX2" fmla="*/ 58815 w 112091"/>
                  <a:gd name="connsiteY2" fmla="*/ 20616 h 31153"/>
                  <a:gd name="connsiteX3" fmla="*/ 35307 w 112091"/>
                  <a:gd name="connsiteY3" fmla="*/ 30951 h 31153"/>
                  <a:gd name="connsiteX4" fmla="*/ 0 w 112091"/>
                  <a:gd name="connsiteY4" fmla="*/ 20670 h 31153"/>
                  <a:gd name="connsiteX5" fmla="*/ 86827 w 112091"/>
                  <a:gd name="connsiteY5" fmla="*/ 161 h 31153"/>
                  <a:gd name="connsiteX6" fmla="*/ 112091 w 112091"/>
                  <a:gd name="connsiteY6" fmla="*/ 0 h 31153"/>
                  <a:gd name="connsiteX7" fmla="*/ 112091 w 112091"/>
                  <a:gd name="connsiteY7" fmla="*/ 7159 h 3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091" h="31153">
                    <a:moveTo>
                      <a:pt x="112091" y="7159"/>
                    </a:moveTo>
                    <a:cubicBezTo>
                      <a:pt x="105877" y="11304"/>
                      <a:pt x="99662" y="15395"/>
                      <a:pt x="93402" y="19540"/>
                    </a:cubicBezTo>
                    <a:cubicBezTo>
                      <a:pt x="82098" y="29767"/>
                      <a:pt x="70479" y="27129"/>
                      <a:pt x="58815" y="20616"/>
                    </a:cubicBezTo>
                    <a:cubicBezTo>
                      <a:pt x="50979" y="24061"/>
                      <a:pt x="43143" y="27506"/>
                      <a:pt x="35307" y="30951"/>
                    </a:cubicBezTo>
                    <a:cubicBezTo>
                      <a:pt x="22968" y="30251"/>
                      <a:pt x="9592" y="34934"/>
                      <a:pt x="0" y="20670"/>
                    </a:cubicBezTo>
                    <a:cubicBezTo>
                      <a:pt x="25580" y="-6352"/>
                      <a:pt x="60932" y="25299"/>
                      <a:pt x="86827" y="161"/>
                    </a:cubicBezTo>
                    <a:cubicBezTo>
                      <a:pt x="95248" y="108"/>
                      <a:pt x="103670" y="54"/>
                      <a:pt x="112091" y="0"/>
                    </a:cubicBezTo>
                    <a:cubicBezTo>
                      <a:pt x="112091" y="2368"/>
                      <a:pt x="112091" y="4791"/>
                      <a:pt x="112091" y="7159"/>
                    </a:cubicBezTo>
                    <a:close/>
                  </a:path>
                </a:pathLst>
              </a:custGeom>
              <a:solidFill>
                <a:srgbClr val="B187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F5FCD82D-EBD3-F677-2238-8E19492DE319}"/>
                  </a:ext>
                </a:extLst>
              </p:cNvPr>
              <p:cNvSpPr/>
              <p:nvPr/>
            </p:nvSpPr>
            <p:spPr>
              <a:xfrm>
                <a:off x="9846044" y="6062311"/>
                <a:ext cx="121548" cy="25561"/>
              </a:xfrm>
              <a:custGeom>
                <a:avLst/>
                <a:gdLst>
                  <a:gd name="connsiteX0" fmla="*/ 121549 w 121548"/>
                  <a:gd name="connsiteY0" fmla="*/ 13093 h 25561"/>
                  <a:gd name="connsiteX1" fmla="*/ 51880 w 121548"/>
                  <a:gd name="connsiteY1" fmla="*/ 14008 h 25561"/>
                  <a:gd name="connsiteX2" fmla="*/ 0 w 121548"/>
                  <a:gd name="connsiteY2" fmla="*/ 13901 h 25561"/>
                  <a:gd name="connsiteX3" fmla="*/ 121549 w 121548"/>
                  <a:gd name="connsiteY3" fmla="*/ 13093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548" h="25561">
                    <a:moveTo>
                      <a:pt x="121549" y="13093"/>
                    </a:moveTo>
                    <a:cubicBezTo>
                      <a:pt x="98311" y="13416"/>
                      <a:pt x="75118" y="13739"/>
                      <a:pt x="51880" y="14008"/>
                    </a:cubicBezTo>
                    <a:cubicBezTo>
                      <a:pt x="34542" y="29511"/>
                      <a:pt x="17248" y="29349"/>
                      <a:pt x="0" y="13901"/>
                    </a:cubicBezTo>
                    <a:cubicBezTo>
                      <a:pt x="40396" y="-7469"/>
                      <a:pt x="80927" y="-1333"/>
                      <a:pt x="121549" y="13093"/>
                    </a:cubicBezTo>
                    <a:close/>
                  </a:path>
                </a:pathLst>
              </a:custGeom>
              <a:solidFill>
                <a:srgbClr val="AF82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E0EFD3F6-DCF7-1A80-677E-5E33074A34EC}"/>
                  </a:ext>
                </a:extLst>
              </p:cNvPr>
              <p:cNvSpPr/>
              <p:nvPr/>
            </p:nvSpPr>
            <p:spPr>
              <a:xfrm>
                <a:off x="9669496" y="5866759"/>
                <a:ext cx="89765" cy="21914"/>
              </a:xfrm>
              <a:custGeom>
                <a:avLst/>
                <a:gdLst>
                  <a:gd name="connsiteX0" fmla="*/ 81209 w 89765"/>
                  <a:gd name="connsiteY0" fmla="*/ 20677 h 21914"/>
                  <a:gd name="connsiteX1" fmla="*/ 63420 w 89765"/>
                  <a:gd name="connsiteY1" fmla="*/ 21915 h 21914"/>
                  <a:gd name="connsiteX2" fmla="*/ 2623 w 89765"/>
                  <a:gd name="connsiteY2" fmla="*/ 10719 h 21914"/>
                  <a:gd name="connsiteX3" fmla="*/ 236 w 89765"/>
                  <a:gd name="connsiteY3" fmla="*/ 4205 h 21914"/>
                  <a:gd name="connsiteX4" fmla="*/ 2398 w 89765"/>
                  <a:gd name="connsiteY4" fmla="*/ 868 h 21914"/>
                  <a:gd name="connsiteX5" fmla="*/ 89765 w 89765"/>
                  <a:gd name="connsiteY5" fmla="*/ 10665 h 21914"/>
                  <a:gd name="connsiteX6" fmla="*/ 81209 w 89765"/>
                  <a:gd name="connsiteY6" fmla="*/ 20677 h 21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65" h="21914">
                    <a:moveTo>
                      <a:pt x="81209" y="20677"/>
                    </a:moveTo>
                    <a:cubicBezTo>
                      <a:pt x="75264" y="21107"/>
                      <a:pt x="69320" y="21538"/>
                      <a:pt x="63420" y="21915"/>
                    </a:cubicBezTo>
                    <a:cubicBezTo>
                      <a:pt x="43154" y="18201"/>
                      <a:pt x="22889" y="14433"/>
                      <a:pt x="2623" y="10719"/>
                    </a:cubicBezTo>
                    <a:cubicBezTo>
                      <a:pt x="326" y="8619"/>
                      <a:pt x="-439" y="6412"/>
                      <a:pt x="236" y="4205"/>
                    </a:cubicBezTo>
                    <a:cubicBezTo>
                      <a:pt x="957" y="1945"/>
                      <a:pt x="1677" y="868"/>
                      <a:pt x="2398" y="868"/>
                    </a:cubicBezTo>
                    <a:cubicBezTo>
                      <a:pt x="31445" y="4905"/>
                      <a:pt x="61889" y="-8552"/>
                      <a:pt x="89765" y="10665"/>
                    </a:cubicBezTo>
                    <a:cubicBezTo>
                      <a:pt x="87829" y="15079"/>
                      <a:pt x="84947" y="18470"/>
                      <a:pt x="81209" y="20677"/>
                    </a:cubicBezTo>
                    <a:close/>
                  </a:path>
                </a:pathLst>
              </a:custGeom>
              <a:solidFill>
                <a:srgbClr val="D3A5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979B167-F854-4F0A-4AA7-5F82654D4C39}"/>
                  </a:ext>
                </a:extLst>
              </p:cNvPr>
              <p:cNvSpPr/>
              <p:nvPr/>
            </p:nvSpPr>
            <p:spPr>
              <a:xfrm>
                <a:off x="10116027" y="5992186"/>
                <a:ext cx="106723" cy="38498"/>
              </a:xfrm>
              <a:custGeom>
                <a:avLst/>
                <a:gdLst>
                  <a:gd name="connsiteX0" fmla="*/ 0 w 106723"/>
                  <a:gd name="connsiteY0" fmla="*/ 21424 h 38498"/>
                  <a:gd name="connsiteX1" fmla="*/ 105381 w 106723"/>
                  <a:gd name="connsiteY1" fmla="*/ 0 h 38498"/>
                  <a:gd name="connsiteX2" fmla="*/ 104030 w 106723"/>
                  <a:gd name="connsiteY2" fmla="*/ 15772 h 38498"/>
                  <a:gd name="connsiteX3" fmla="*/ 17428 w 106723"/>
                  <a:gd name="connsiteY3" fmla="*/ 32028 h 38498"/>
                  <a:gd name="connsiteX4" fmla="*/ 0 w 106723"/>
                  <a:gd name="connsiteY4" fmla="*/ 21424 h 3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23" h="38498">
                    <a:moveTo>
                      <a:pt x="0" y="21424"/>
                    </a:moveTo>
                    <a:cubicBezTo>
                      <a:pt x="36748" y="25784"/>
                      <a:pt x="69444" y="1507"/>
                      <a:pt x="105381" y="0"/>
                    </a:cubicBezTo>
                    <a:cubicBezTo>
                      <a:pt x="107543" y="5544"/>
                      <a:pt x="107093" y="10820"/>
                      <a:pt x="104030" y="15772"/>
                    </a:cubicBezTo>
                    <a:cubicBezTo>
                      <a:pt x="76469" y="31220"/>
                      <a:pt x="49088" y="48015"/>
                      <a:pt x="17428" y="32028"/>
                    </a:cubicBezTo>
                    <a:cubicBezTo>
                      <a:pt x="10403" y="31274"/>
                      <a:pt x="3693" y="29875"/>
                      <a:pt x="0" y="21424"/>
                    </a:cubicBezTo>
                    <a:close/>
                  </a:path>
                </a:pathLst>
              </a:custGeom>
              <a:solidFill>
                <a:srgbClr val="B185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86C53A8-9D99-54BE-ECDD-20B24DD74E40}"/>
                  </a:ext>
                </a:extLst>
              </p:cNvPr>
              <p:cNvSpPr/>
              <p:nvPr/>
            </p:nvSpPr>
            <p:spPr>
              <a:xfrm>
                <a:off x="9799168" y="5951119"/>
                <a:ext cx="55567" cy="41428"/>
              </a:xfrm>
              <a:custGeom>
                <a:avLst/>
                <a:gdLst>
                  <a:gd name="connsiteX0" fmla="*/ 55568 w 55567"/>
                  <a:gd name="connsiteY0" fmla="*/ 31002 h 41428"/>
                  <a:gd name="connsiteX1" fmla="*/ 28457 w 55567"/>
                  <a:gd name="connsiteY1" fmla="*/ 40583 h 41428"/>
                  <a:gd name="connsiteX2" fmla="*/ 490 w 55567"/>
                  <a:gd name="connsiteY2" fmla="*/ 18729 h 41428"/>
                  <a:gd name="connsiteX3" fmla="*/ 38049 w 55567"/>
                  <a:gd name="connsiteY3" fmla="*/ 9632 h 41428"/>
                  <a:gd name="connsiteX4" fmla="*/ 42733 w 55567"/>
                  <a:gd name="connsiteY4" fmla="*/ 19375 h 41428"/>
                  <a:gd name="connsiteX5" fmla="*/ 55568 w 55567"/>
                  <a:gd name="connsiteY5" fmla="*/ 31002 h 4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67" h="41428">
                    <a:moveTo>
                      <a:pt x="55568" y="31002"/>
                    </a:moveTo>
                    <a:cubicBezTo>
                      <a:pt x="48588" y="42521"/>
                      <a:pt x="38275" y="42252"/>
                      <a:pt x="28457" y="40583"/>
                    </a:cubicBezTo>
                    <a:cubicBezTo>
                      <a:pt x="16117" y="38484"/>
                      <a:pt x="-3337" y="35254"/>
                      <a:pt x="490" y="18729"/>
                    </a:cubicBezTo>
                    <a:cubicBezTo>
                      <a:pt x="4273" y="2526"/>
                      <a:pt x="21657" y="-9100"/>
                      <a:pt x="38049" y="9632"/>
                    </a:cubicBezTo>
                    <a:cubicBezTo>
                      <a:pt x="32825" y="17383"/>
                      <a:pt x="39175" y="17383"/>
                      <a:pt x="42733" y="19375"/>
                    </a:cubicBezTo>
                    <a:cubicBezTo>
                      <a:pt x="48317" y="21420"/>
                      <a:pt x="52686" y="25080"/>
                      <a:pt x="55568" y="31002"/>
                    </a:cubicBezTo>
                    <a:close/>
                  </a:path>
                </a:pathLst>
              </a:custGeom>
              <a:solidFill>
                <a:srgbClr val="B687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C27A19AD-5C8E-06FF-FC0B-1249D5C2D6D5}"/>
                  </a:ext>
                </a:extLst>
              </p:cNvPr>
              <p:cNvSpPr/>
              <p:nvPr/>
            </p:nvSpPr>
            <p:spPr>
              <a:xfrm>
                <a:off x="10133456" y="6003813"/>
                <a:ext cx="96548" cy="35821"/>
              </a:xfrm>
              <a:custGeom>
                <a:avLst/>
                <a:gdLst>
                  <a:gd name="connsiteX0" fmla="*/ 0 w 96548"/>
                  <a:gd name="connsiteY0" fmla="*/ 20347 h 35821"/>
                  <a:gd name="connsiteX1" fmla="*/ 87007 w 96548"/>
                  <a:gd name="connsiteY1" fmla="*/ 0 h 35821"/>
                  <a:gd name="connsiteX2" fmla="*/ 95339 w 96548"/>
                  <a:gd name="connsiteY2" fmla="*/ 18625 h 35821"/>
                  <a:gd name="connsiteX3" fmla="*/ 60392 w 96548"/>
                  <a:gd name="connsiteY3" fmla="*/ 29767 h 35821"/>
                  <a:gd name="connsiteX4" fmla="*/ 17383 w 96548"/>
                  <a:gd name="connsiteY4" fmla="*/ 31490 h 35821"/>
                  <a:gd name="connsiteX5" fmla="*/ 0 w 96548"/>
                  <a:gd name="connsiteY5" fmla="*/ 20347 h 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548" h="35821">
                    <a:moveTo>
                      <a:pt x="0" y="20347"/>
                    </a:moveTo>
                    <a:cubicBezTo>
                      <a:pt x="29002" y="13565"/>
                      <a:pt x="58005" y="6782"/>
                      <a:pt x="87007" y="0"/>
                    </a:cubicBezTo>
                    <a:cubicBezTo>
                      <a:pt x="94303" y="3337"/>
                      <a:pt x="98851" y="8397"/>
                      <a:pt x="95339" y="18625"/>
                    </a:cubicBezTo>
                    <a:cubicBezTo>
                      <a:pt x="83449" y="21208"/>
                      <a:pt x="69624" y="15287"/>
                      <a:pt x="60392" y="29767"/>
                    </a:cubicBezTo>
                    <a:cubicBezTo>
                      <a:pt x="46296" y="38864"/>
                      <a:pt x="31885" y="36226"/>
                      <a:pt x="17383" y="31490"/>
                    </a:cubicBezTo>
                    <a:cubicBezTo>
                      <a:pt x="10403" y="30521"/>
                      <a:pt x="3738" y="28691"/>
                      <a:pt x="0" y="20347"/>
                    </a:cubicBezTo>
                    <a:close/>
                  </a:path>
                </a:pathLst>
              </a:custGeom>
              <a:solidFill>
                <a:srgbClr val="D6A9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E6A000B9-1950-C250-F823-F1A9EAAFCA18}"/>
                  </a:ext>
                </a:extLst>
              </p:cNvPr>
              <p:cNvSpPr/>
              <p:nvPr/>
            </p:nvSpPr>
            <p:spPr>
              <a:xfrm>
                <a:off x="9567902" y="5784377"/>
                <a:ext cx="79132" cy="26338"/>
              </a:xfrm>
              <a:custGeom>
                <a:avLst/>
                <a:gdLst>
                  <a:gd name="connsiteX0" fmla="*/ 43871 w 79132"/>
                  <a:gd name="connsiteY0" fmla="*/ 140 h 26338"/>
                  <a:gd name="connsiteX1" fmla="*/ 79133 w 79132"/>
                  <a:gd name="connsiteY1" fmla="*/ 10367 h 26338"/>
                  <a:gd name="connsiteX2" fmla="*/ 69090 w 79132"/>
                  <a:gd name="connsiteY2" fmla="*/ 20433 h 26338"/>
                  <a:gd name="connsiteX3" fmla="*/ 19822 w 79132"/>
                  <a:gd name="connsiteY3" fmla="*/ 25762 h 26338"/>
                  <a:gd name="connsiteX4" fmla="*/ 97 w 79132"/>
                  <a:gd name="connsiteY4" fmla="*/ 11121 h 26338"/>
                  <a:gd name="connsiteX5" fmla="*/ 43871 w 79132"/>
                  <a:gd name="connsiteY5" fmla="*/ 140 h 2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2" h="26338">
                    <a:moveTo>
                      <a:pt x="43871" y="140"/>
                    </a:moveTo>
                    <a:cubicBezTo>
                      <a:pt x="55940" y="1970"/>
                      <a:pt x="69856" y="-5297"/>
                      <a:pt x="79133" y="10367"/>
                    </a:cubicBezTo>
                    <a:cubicBezTo>
                      <a:pt x="75800" y="13704"/>
                      <a:pt x="72468" y="17095"/>
                      <a:pt x="69090" y="20433"/>
                    </a:cubicBezTo>
                    <a:cubicBezTo>
                      <a:pt x="53373" y="31360"/>
                      <a:pt x="36215" y="23286"/>
                      <a:pt x="19822" y="25762"/>
                    </a:cubicBezTo>
                    <a:cubicBezTo>
                      <a:pt x="11851" y="23609"/>
                      <a:pt x="-1254" y="31252"/>
                      <a:pt x="97" y="11121"/>
                    </a:cubicBezTo>
                    <a:cubicBezTo>
                      <a:pt x="15274" y="10905"/>
                      <a:pt x="30270" y="9613"/>
                      <a:pt x="43871" y="140"/>
                    </a:cubicBezTo>
                    <a:close/>
                  </a:path>
                </a:pathLst>
              </a:custGeom>
              <a:solidFill>
                <a:srgbClr val="E4B9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CF30AD31-0E84-C7FD-8E66-DA0E80281896}"/>
                  </a:ext>
                </a:extLst>
              </p:cNvPr>
              <p:cNvSpPr/>
              <p:nvPr/>
            </p:nvSpPr>
            <p:spPr>
              <a:xfrm>
                <a:off x="9116763" y="6047252"/>
                <a:ext cx="34484" cy="63463"/>
              </a:xfrm>
              <a:custGeom>
                <a:avLst/>
                <a:gdLst>
                  <a:gd name="connsiteX0" fmla="*/ 15751 w 34484"/>
                  <a:gd name="connsiteY0" fmla="*/ 7644 h 63463"/>
                  <a:gd name="connsiteX1" fmla="*/ 34485 w 34484"/>
                  <a:gd name="connsiteY1" fmla="*/ 0 h 63463"/>
                  <a:gd name="connsiteX2" fmla="*/ 32909 w 34484"/>
                  <a:gd name="connsiteY2" fmla="*/ 17763 h 63463"/>
                  <a:gd name="connsiteX3" fmla="*/ 1700 w 34484"/>
                  <a:gd name="connsiteY3" fmla="*/ 63464 h 63463"/>
                  <a:gd name="connsiteX4" fmla="*/ 15751 w 34484"/>
                  <a:gd name="connsiteY4" fmla="*/ 7644 h 6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84" h="63463">
                    <a:moveTo>
                      <a:pt x="15751" y="7644"/>
                    </a:moveTo>
                    <a:cubicBezTo>
                      <a:pt x="22010" y="5114"/>
                      <a:pt x="28225" y="2530"/>
                      <a:pt x="34485" y="0"/>
                    </a:cubicBezTo>
                    <a:cubicBezTo>
                      <a:pt x="33945" y="5921"/>
                      <a:pt x="33449" y="11842"/>
                      <a:pt x="32909" y="17763"/>
                    </a:cubicBezTo>
                    <a:cubicBezTo>
                      <a:pt x="17957" y="28044"/>
                      <a:pt x="20930" y="55766"/>
                      <a:pt x="1700" y="63464"/>
                    </a:cubicBezTo>
                    <a:cubicBezTo>
                      <a:pt x="-5281" y="39994"/>
                      <a:pt x="11202" y="25891"/>
                      <a:pt x="15751" y="7644"/>
                    </a:cubicBezTo>
                    <a:close/>
                  </a:path>
                </a:pathLst>
              </a:custGeom>
              <a:solidFill>
                <a:srgbClr val="A371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778981CA-426A-D139-F384-3A5AE32BCB8A}"/>
                  </a:ext>
                </a:extLst>
              </p:cNvPr>
              <p:cNvSpPr/>
              <p:nvPr/>
            </p:nvSpPr>
            <p:spPr>
              <a:xfrm>
                <a:off x="9878406" y="5950954"/>
                <a:ext cx="63516" cy="47121"/>
              </a:xfrm>
              <a:custGeom>
                <a:avLst/>
                <a:gdLst>
                  <a:gd name="connsiteX0" fmla="*/ 2585 w 63516"/>
                  <a:gd name="connsiteY0" fmla="*/ 0 h 47121"/>
                  <a:gd name="connsiteX1" fmla="*/ 46043 w 63516"/>
                  <a:gd name="connsiteY1" fmla="*/ 10820 h 47121"/>
                  <a:gd name="connsiteX2" fmla="*/ 63517 w 63516"/>
                  <a:gd name="connsiteY2" fmla="*/ 31543 h 47121"/>
                  <a:gd name="connsiteX3" fmla="*/ 54375 w 63516"/>
                  <a:gd name="connsiteY3" fmla="*/ 41394 h 47121"/>
                  <a:gd name="connsiteX4" fmla="*/ 2990 w 63516"/>
                  <a:gd name="connsiteY4" fmla="*/ 23523 h 47121"/>
                  <a:gd name="connsiteX5" fmla="*/ 2269 w 63516"/>
                  <a:gd name="connsiteY5" fmla="*/ 9905 h 47121"/>
                  <a:gd name="connsiteX6" fmla="*/ 2585 w 63516"/>
                  <a:gd name="connsiteY6" fmla="*/ 0 h 47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16" h="47121">
                    <a:moveTo>
                      <a:pt x="2585" y="0"/>
                    </a:moveTo>
                    <a:cubicBezTo>
                      <a:pt x="17086" y="3607"/>
                      <a:pt x="31542" y="7213"/>
                      <a:pt x="46043" y="10820"/>
                    </a:cubicBezTo>
                    <a:cubicBezTo>
                      <a:pt x="49511" y="20562"/>
                      <a:pt x="58518" y="23631"/>
                      <a:pt x="63517" y="31543"/>
                    </a:cubicBezTo>
                    <a:cubicBezTo>
                      <a:pt x="60454" y="34827"/>
                      <a:pt x="57392" y="38111"/>
                      <a:pt x="54375" y="41394"/>
                    </a:cubicBezTo>
                    <a:cubicBezTo>
                      <a:pt x="30776" y="61956"/>
                      <a:pt x="22355" y="20293"/>
                      <a:pt x="2990" y="23523"/>
                    </a:cubicBezTo>
                    <a:cubicBezTo>
                      <a:pt x="-748" y="19271"/>
                      <a:pt x="-973" y="14695"/>
                      <a:pt x="2269" y="9905"/>
                    </a:cubicBezTo>
                    <a:cubicBezTo>
                      <a:pt x="2224" y="6621"/>
                      <a:pt x="2359" y="3284"/>
                      <a:pt x="2585" y="0"/>
                    </a:cubicBezTo>
                    <a:close/>
                  </a:path>
                </a:pathLst>
              </a:custGeom>
              <a:solidFill>
                <a:srgbClr val="C69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F48BF61E-564B-C4B8-81CA-EF2A8B36AA01}"/>
                  </a:ext>
                </a:extLst>
              </p:cNvPr>
              <p:cNvSpPr/>
              <p:nvPr/>
            </p:nvSpPr>
            <p:spPr>
              <a:xfrm>
                <a:off x="9321389" y="5733766"/>
                <a:ext cx="70299" cy="49459"/>
              </a:xfrm>
              <a:custGeom>
                <a:avLst/>
                <a:gdLst>
                  <a:gd name="connsiteX0" fmla="*/ 36928 w 70299"/>
                  <a:gd name="connsiteY0" fmla="*/ 29112 h 49459"/>
                  <a:gd name="connsiteX1" fmla="*/ 0 w 70299"/>
                  <a:gd name="connsiteY1" fmla="*/ 49459 h 49459"/>
                  <a:gd name="connsiteX2" fmla="*/ 19455 w 70299"/>
                  <a:gd name="connsiteY2" fmla="*/ 18777 h 49459"/>
                  <a:gd name="connsiteX3" fmla="*/ 70299 w 70299"/>
                  <a:gd name="connsiteY3" fmla="*/ 368 h 49459"/>
                  <a:gd name="connsiteX4" fmla="*/ 36928 w 70299"/>
                  <a:gd name="connsiteY4" fmla="*/ 29112 h 49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99" h="49459">
                    <a:moveTo>
                      <a:pt x="36928" y="29112"/>
                    </a:moveTo>
                    <a:cubicBezTo>
                      <a:pt x="25084" y="35625"/>
                      <a:pt x="13240" y="42192"/>
                      <a:pt x="0" y="49459"/>
                    </a:cubicBezTo>
                    <a:cubicBezTo>
                      <a:pt x="225" y="30835"/>
                      <a:pt x="11844" y="26744"/>
                      <a:pt x="19455" y="18777"/>
                    </a:cubicBezTo>
                    <a:cubicBezTo>
                      <a:pt x="34632" y="13125"/>
                      <a:pt x="47241" y="-2593"/>
                      <a:pt x="70299" y="368"/>
                    </a:cubicBezTo>
                    <a:cubicBezTo>
                      <a:pt x="56293" y="12425"/>
                      <a:pt x="46611" y="20769"/>
                      <a:pt x="36928" y="29112"/>
                    </a:cubicBezTo>
                    <a:close/>
                  </a:path>
                </a:pathLst>
              </a:custGeom>
              <a:solidFill>
                <a:srgbClr val="A070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A8805A2A-2106-D9F2-1823-3B14240E4B2F}"/>
                  </a:ext>
                </a:extLst>
              </p:cNvPr>
              <p:cNvSpPr/>
              <p:nvPr/>
            </p:nvSpPr>
            <p:spPr>
              <a:xfrm>
                <a:off x="9710539" y="5917907"/>
                <a:ext cx="100332" cy="22011"/>
              </a:xfrm>
              <a:custGeom>
                <a:avLst/>
                <a:gdLst>
                  <a:gd name="connsiteX0" fmla="*/ 5490 w 100332"/>
                  <a:gd name="connsiteY0" fmla="*/ 22011 h 22011"/>
                  <a:gd name="connsiteX1" fmla="*/ 6481 w 100332"/>
                  <a:gd name="connsiteY1" fmla="*/ 4302 h 22011"/>
                  <a:gd name="connsiteX2" fmla="*/ 100333 w 100332"/>
                  <a:gd name="connsiteY2" fmla="*/ 11730 h 22011"/>
                  <a:gd name="connsiteX3" fmla="*/ 52371 w 100332"/>
                  <a:gd name="connsiteY3" fmla="*/ 17059 h 22011"/>
                  <a:gd name="connsiteX4" fmla="*/ 5490 w 100332"/>
                  <a:gd name="connsiteY4" fmla="*/ 22011 h 2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2" h="22011">
                    <a:moveTo>
                      <a:pt x="5490" y="22011"/>
                    </a:moveTo>
                    <a:cubicBezTo>
                      <a:pt x="-950" y="15337"/>
                      <a:pt x="-3022" y="4679"/>
                      <a:pt x="6481" y="4302"/>
                    </a:cubicBezTo>
                    <a:cubicBezTo>
                      <a:pt x="37825" y="3064"/>
                      <a:pt x="70115" y="-8240"/>
                      <a:pt x="100333" y="11730"/>
                    </a:cubicBezTo>
                    <a:cubicBezTo>
                      <a:pt x="85021" y="22496"/>
                      <a:pt x="68268" y="14691"/>
                      <a:pt x="52371" y="17059"/>
                    </a:cubicBezTo>
                    <a:cubicBezTo>
                      <a:pt x="36789" y="19374"/>
                      <a:pt x="20486" y="11945"/>
                      <a:pt x="5490" y="22011"/>
                    </a:cubicBezTo>
                    <a:close/>
                  </a:path>
                </a:pathLst>
              </a:custGeom>
              <a:solidFill>
                <a:srgbClr val="B285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3A9EEBC-ADF5-9262-FEF0-0A3D171AB222}"/>
                  </a:ext>
                </a:extLst>
              </p:cNvPr>
              <p:cNvSpPr/>
              <p:nvPr/>
            </p:nvSpPr>
            <p:spPr>
              <a:xfrm>
                <a:off x="9346571" y="6013786"/>
                <a:ext cx="65607" cy="47838"/>
              </a:xfrm>
              <a:custGeom>
                <a:avLst/>
                <a:gdLst>
                  <a:gd name="connsiteX0" fmla="*/ 3640 w 65607"/>
                  <a:gd name="connsiteY0" fmla="*/ 19902 h 47838"/>
                  <a:gd name="connsiteX1" fmla="*/ 11746 w 65607"/>
                  <a:gd name="connsiteY1" fmla="*/ 93 h 47838"/>
                  <a:gd name="connsiteX2" fmla="*/ 65608 w 65607"/>
                  <a:gd name="connsiteY2" fmla="*/ 47839 h 47838"/>
                  <a:gd name="connsiteX3" fmla="*/ 3640 w 65607"/>
                  <a:gd name="connsiteY3" fmla="*/ 19902 h 4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607" h="47838">
                    <a:moveTo>
                      <a:pt x="3640" y="19902"/>
                    </a:moveTo>
                    <a:cubicBezTo>
                      <a:pt x="-593" y="9244"/>
                      <a:pt x="-4286" y="-1091"/>
                      <a:pt x="11746" y="93"/>
                    </a:cubicBezTo>
                    <a:cubicBezTo>
                      <a:pt x="27328" y="13927"/>
                      <a:pt x="42910" y="27707"/>
                      <a:pt x="65608" y="47839"/>
                    </a:cubicBezTo>
                    <a:cubicBezTo>
                      <a:pt x="36786" y="45255"/>
                      <a:pt x="21384" y="28622"/>
                      <a:pt x="3640" y="19902"/>
                    </a:cubicBezTo>
                    <a:close/>
                  </a:path>
                </a:pathLst>
              </a:custGeom>
              <a:solidFill>
                <a:srgbClr val="A373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1C737510-F2D1-EE26-6A74-876258B20D4F}"/>
                  </a:ext>
                </a:extLst>
              </p:cNvPr>
              <p:cNvSpPr/>
              <p:nvPr/>
            </p:nvSpPr>
            <p:spPr>
              <a:xfrm>
                <a:off x="9837262" y="5965569"/>
                <a:ext cx="95518" cy="37470"/>
              </a:xfrm>
              <a:custGeom>
                <a:avLst/>
                <a:gdLst>
                  <a:gd name="connsiteX0" fmla="*/ 43143 w 95518"/>
                  <a:gd name="connsiteY0" fmla="*/ 5355 h 37470"/>
                  <a:gd name="connsiteX1" fmla="*/ 95519 w 95518"/>
                  <a:gd name="connsiteY1" fmla="*/ 26778 h 37470"/>
                  <a:gd name="connsiteX2" fmla="*/ 61968 w 95518"/>
                  <a:gd name="connsiteY2" fmla="*/ 27694 h 37470"/>
                  <a:gd name="connsiteX3" fmla="*/ 17473 w 95518"/>
                  <a:gd name="connsiteY3" fmla="*/ 16497 h 37470"/>
                  <a:gd name="connsiteX4" fmla="*/ 0 w 95518"/>
                  <a:gd name="connsiteY4" fmla="*/ 7508 h 37470"/>
                  <a:gd name="connsiteX5" fmla="*/ 43143 w 95518"/>
                  <a:gd name="connsiteY5" fmla="*/ 5355 h 3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518" h="37470">
                    <a:moveTo>
                      <a:pt x="43143" y="5355"/>
                    </a:moveTo>
                    <a:cubicBezTo>
                      <a:pt x="64355" y="-566"/>
                      <a:pt x="74172" y="33184"/>
                      <a:pt x="95519" y="26778"/>
                    </a:cubicBezTo>
                    <a:cubicBezTo>
                      <a:pt x="84620" y="41420"/>
                      <a:pt x="72191" y="40343"/>
                      <a:pt x="61968" y="27694"/>
                    </a:cubicBezTo>
                    <a:cubicBezTo>
                      <a:pt x="48638" y="11222"/>
                      <a:pt x="32560" y="18435"/>
                      <a:pt x="17473" y="16497"/>
                    </a:cubicBezTo>
                    <a:cubicBezTo>
                      <a:pt x="11664" y="13483"/>
                      <a:pt x="5809" y="10522"/>
                      <a:pt x="0" y="7508"/>
                    </a:cubicBezTo>
                    <a:cubicBezTo>
                      <a:pt x="14006" y="-3958"/>
                      <a:pt x="28552" y="-297"/>
                      <a:pt x="43143" y="5355"/>
                    </a:cubicBezTo>
                    <a:close/>
                  </a:path>
                </a:pathLst>
              </a:custGeom>
              <a:solidFill>
                <a:srgbClr val="B385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12F60143-244F-D70D-D7A5-7B384CFEA535}"/>
                  </a:ext>
                </a:extLst>
              </p:cNvPr>
              <p:cNvSpPr/>
              <p:nvPr/>
            </p:nvSpPr>
            <p:spPr>
              <a:xfrm>
                <a:off x="10252392" y="5966510"/>
                <a:ext cx="72686" cy="38442"/>
              </a:xfrm>
              <a:custGeom>
                <a:avLst/>
                <a:gdLst>
                  <a:gd name="connsiteX0" fmla="*/ 72686 w 72686"/>
                  <a:gd name="connsiteY0" fmla="*/ 16148 h 38442"/>
                  <a:gd name="connsiteX1" fmla="*/ 11619 w 72686"/>
                  <a:gd name="connsiteY1" fmla="*/ 37034 h 38442"/>
                  <a:gd name="connsiteX2" fmla="*/ 0 w 72686"/>
                  <a:gd name="connsiteY2" fmla="*/ 26914 h 38442"/>
                  <a:gd name="connsiteX3" fmla="*/ 34452 w 72686"/>
                  <a:gd name="connsiteY3" fmla="*/ 0 h 38442"/>
                  <a:gd name="connsiteX4" fmla="*/ 68993 w 72686"/>
                  <a:gd name="connsiteY4" fmla="*/ 10604 h 38442"/>
                  <a:gd name="connsiteX5" fmla="*/ 72686 w 72686"/>
                  <a:gd name="connsiteY5" fmla="*/ 16148 h 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686" h="38442">
                    <a:moveTo>
                      <a:pt x="72686" y="16148"/>
                    </a:moveTo>
                    <a:cubicBezTo>
                      <a:pt x="52330" y="23092"/>
                      <a:pt x="31975" y="30090"/>
                      <a:pt x="11619" y="37034"/>
                    </a:cubicBezTo>
                    <a:cubicBezTo>
                      <a:pt x="3107" y="41340"/>
                      <a:pt x="901" y="35150"/>
                      <a:pt x="0" y="26914"/>
                    </a:cubicBezTo>
                    <a:cubicBezTo>
                      <a:pt x="6350" y="8559"/>
                      <a:pt x="19320" y="2315"/>
                      <a:pt x="34452" y="0"/>
                    </a:cubicBezTo>
                    <a:cubicBezTo>
                      <a:pt x="46386" y="1507"/>
                      <a:pt x="58230" y="3553"/>
                      <a:pt x="68993" y="10604"/>
                    </a:cubicBezTo>
                    <a:cubicBezTo>
                      <a:pt x="70209" y="12434"/>
                      <a:pt x="71470" y="14318"/>
                      <a:pt x="72686" y="16148"/>
                    </a:cubicBezTo>
                    <a:close/>
                  </a:path>
                </a:pathLst>
              </a:custGeom>
              <a:solidFill>
                <a:srgbClr val="F1C4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0DA8933D-746B-A58E-13B8-87AEDCD3C505}"/>
                  </a:ext>
                </a:extLst>
              </p:cNvPr>
              <p:cNvSpPr/>
              <p:nvPr/>
            </p:nvSpPr>
            <p:spPr>
              <a:xfrm>
                <a:off x="10063697" y="5983370"/>
                <a:ext cx="52114" cy="38897"/>
              </a:xfrm>
              <a:custGeom>
                <a:avLst/>
                <a:gdLst>
                  <a:gd name="connsiteX0" fmla="*/ 51475 w 52114"/>
                  <a:gd name="connsiteY0" fmla="*/ 19043 h 38897"/>
                  <a:gd name="connsiteX1" fmla="*/ 43504 w 52114"/>
                  <a:gd name="connsiteY1" fmla="*/ 29432 h 38897"/>
                  <a:gd name="connsiteX2" fmla="*/ 0 w 52114"/>
                  <a:gd name="connsiteY2" fmla="*/ 20281 h 38897"/>
                  <a:gd name="connsiteX3" fmla="*/ 17068 w 52114"/>
                  <a:gd name="connsiteY3" fmla="*/ 8654 h 38897"/>
                  <a:gd name="connsiteX4" fmla="*/ 42198 w 52114"/>
                  <a:gd name="connsiteY4" fmla="*/ 1172 h 38897"/>
                  <a:gd name="connsiteX5" fmla="*/ 51475 w 52114"/>
                  <a:gd name="connsiteY5" fmla="*/ 19043 h 38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14" h="38897">
                    <a:moveTo>
                      <a:pt x="51475" y="19043"/>
                    </a:moveTo>
                    <a:cubicBezTo>
                      <a:pt x="48818" y="22488"/>
                      <a:pt x="46161" y="25987"/>
                      <a:pt x="43504" y="29432"/>
                    </a:cubicBezTo>
                    <a:cubicBezTo>
                      <a:pt x="26886" y="40736"/>
                      <a:pt x="11124" y="46334"/>
                      <a:pt x="0" y="20281"/>
                    </a:cubicBezTo>
                    <a:cubicBezTo>
                      <a:pt x="6935" y="18989"/>
                      <a:pt x="13826" y="17590"/>
                      <a:pt x="17068" y="8654"/>
                    </a:cubicBezTo>
                    <a:cubicBezTo>
                      <a:pt x="24364" y="1064"/>
                      <a:pt x="32650" y="-1842"/>
                      <a:pt x="42198" y="1172"/>
                    </a:cubicBezTo>
                    <a:cubicBezTo>
                      <a:pt x="48683" y="4563"/>
                      <a:pt x="53997" y="8924"/>
                      <a:pt x="51475" y="19043"/>
                    </a:cubicBezTo>
                    <a:close/>
                  </a:path>
                </a:pathLst>
              </a:custGeom>
              <a:solidFill>
                <a:srgbClr val="B183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BC0ACCB5-3225-358F-8629-E7E366B1A1BB}"/>
                  </a:ext>
                </a:extLst>
              </p:cNvPr>
              <p:cNvSpPr/>
              <p:nvPr/>
            </p:nvSpPr>
            <p:spPr>
              <a:xfrm>
                <a:off x="9680704" y="5679357"/>
                <a:ext cx="98374" cy="36650"/>
              </a:xfrm>
              <a:custGeom>
                <a:avLst/>
                <a:gdLst>
                  <a:gd name="connsiteX0" fmla="*/ 63 w 98374"/>
                  <a:gd name="connsiteY0" fmla="*/ 11875 h 36650"/>
                  <a:gd name="connsiteX1" fmla="*/ 43791 w 98374"/>
                  <a:gd name="connsiteY1" fmla="*/ 10207 h 36650"/>
                  <a:gd name="connsiteX2" fmla="*/ 95807 w 98374"/>
                  <a:gd name="connsiteY2" fmla="*/ 16020 h 36650"/>
                  <a:gd name="connsiteX3" fmla="*/ 97608 w 98374"/>
                  <a:gd name="connsiteY3" fmla="*/ 32384 h 36650"/>
                  <a:gd name="connsiteX4" fmla="*/ 78243 w 98374"/>
                  <a:gd name="connsiteY4" fmla="*/ 32115 h 36650"/>
                  <a:gd name="connsiteX5" fmla="*/ 108 w 98374"/>
                  <a:gd name="connsiteY5" fmla="*/ 21672 h 36650"/>
                  <a:gd name="connsiteX6" fmla="*/ 63 w 98374"/>
                  <a:gd name="connsiteY6" fmla="*/ 11875 h 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374" h="36650">
                    <a:moveTo>
                      <a:pt x="63" y="11875"/>
                    </a:moveTo>
                    <a:cubicBezTo>
                      <a:pt x="14654" y="11337"/>
                      <a:pt x="29245" y="10745"/>
                      <a:pt x="43791" y="10207"/>
                    </a:cubicBezTo>
                    <a:cubicBezTo>
                      <a:pt x="62481" y="-5027"/>
                      <a:pt x="79819" y="-3304"/>
                      <a:pt x="95807" y="16020"/>
                    </a:cubicBezTo>
                    <a:cubicBezTo>
                      <a:pt x="98464" y="21134"/>
                      <a:pt x="99049" y="26624"/>
                      <a:pt x="97608" y="32384"/>
                    </a:cubicBezTo>
                    <a:cubicBezTo>
                      <a:pt x="91078" y="37820"/>
                      <a:pt x="84638" y="38413"/>
                      <a:pt x="78243" y="32115"/>
                    </a:cubicBezTo>
                    <a:cubicBezTo>
                      <a:pt x="53789" y="11606"/>
                      <a:pt x="26048" y="26301"/>
                      <a:pt x="108" y="21672"/>
                    </a:cubicBezTo>
                    <a:cubicBezTo>
                      <a:pt x="-27" y="18389"/>
                      <a:pt x="-27" y="15159"/>
                      <a:pt x="63" y="11875"/>
                    </a:cubicBezTo>
                    <a:close/>
                  </a:path>
                </a:pathLst>
              </a:custGeom>
              <a:solidFill>
                <a:srgbClr val="AB7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7338CCA2-8558-27CF-E193-30D41C1108FD}"/>
                  </a:ext>
                </a:extLst>
              </p:cNvPr>
              <p:cNvSpPr/>
              <p:nvPr/>
            </p:nvSpPr>
            <p:spPr>
              <a:xfrm>
                <a:off x="9146339" y="6049998"/>
                <a:ext cx="35120" cy="75198"/>
              </a:xfrm>
              <a:custGeom>
                <a:avLst/>
                <a:gdLst>
                  <a:gd name="connsiteX0" fmla="*/ 12475 w 35120"/>
                  <a:gd name="connsiteY0" fmla="*/ 25945 h 75198"/>
                  <a:gd name="connsiteX1" fmla="*/ 31569 w 35120"/>
                  <a:gd name="connsiteY1" fmla="*/ 0 h 75198"/>
                  <a:gd name="connsiteX2" fmla="*/ 29318 w 35120"/>
                  <a:gd name="connsiteY2" fmla="*/ 35957 h 75198"/>
                  <a:gd name="connsiteX3" fmla="*/ 5089 w 35120"/>
                  <a:gd name="connsiteY3" fmla="*/ 75198 h 75198"/>
                  <a:gd name="connsiteX4" fmla="*/ 0 w 35120"/>
                  <a:gd name="connsiteY4" fmla="*/ 72076 h 75198"/>
                  <a:gd name="connsiteX5" fmla="*/ 12475 w 35120"/>
                  <a:gd name="connsiteY5" fmla="*/ 25945 h 7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120" h="75198">
                    <a:moveTo>
                      <a:pt x="12475" y="25945"/>
                    </a:moveTo>
                    <a:cubicBezTo>
                      <a:pt x="18644" y="17548"/>
                      <a:pt x="24814" y="9205"/>
                      <a:pt x="31569" y="0"/>
                    </a:cubicBezTo>
                    <a:cubicBezTo>
                      <a:pt x="41747" y="14211"/>
                      <a:pt x="26525" y="24169"/>
                      <a:pt x="29318" y="35957"/>
                    </a:cubicBezTo>
                    <a:cubicBezTo>
                      <a:pt x="21256" y="49037"/>
                      <a:pt x="13150" y="62118"/>
                      <a:pt x="5089" y="75198"/>
                    </a:cubicBezTo>
                    <a:cubicBezTo>
                      <a:pt x="3378" y="74175"/>
                      <a:pt x="1711" y="73153"/>
                      <a:pt x="0" y="72076"/>
                    </a:cubicBezTo>
                    <a:cubicBezTo>
                      <a:pt x="4233" y="56681"/>
                      <a:pt x="8376" y="41340"/>
                      <a:pt x="12475" y="25945"/>
                    </a:cubicBezTo>
                    <a:close/>
                  </a:path>
                </a:pathLst>
              </a:custGeom>
              <a:solidFill>
                <a:srgbClr val="9F6E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BB435042-925C-5377-DD7F-E68849B1646F}"/>
                  </a:ext>
                </a:extLst>
              </p:cNvPr>
              <p:cNvSpPr/>
              <p:nvPr/>
            </p:nvSpPr>
            <p:spPr>
              <a:xfrm>
                <a:off x="9845999" y="6076212"/>
                <a:ext cx="51879" cy="32206"/>
              </a:xfrm>
              <a:custGeom>
                <a:avLst/>
                <a:gdLst>
                  <a:gd name="connsiteX0" fmla="*/ 0 w 51879"/>
                  <a:gd name="connsiteY0" fmla="*/ 0 h 32206"/>
                  <a:gd name="connsiteX1" fmla="*/ 51880 w 51879"/>
                  <a:gd name="connsiteY1" fmla="*/ 108 h 32206"/>
                  <a:gd name="connsiteX2" fmla="*/ 51835 w 51879"/>
                  <a:gd name="connsiteY2" fmla="*/ 19055 h 32206"/>
                  <a:gd name="connsiteX3" fmla="*/ 5224 w 51879"/>
                  <a:gd name="connsiteY3" fmla="*/ 25945 h 32206"/>
                  <a:gd name="connsiteX4" fmla="*/ 135 w 51879"/>
                  <a:gd name="connsiteY4" fmla="*/ 19809 h 32206"/>
                  <a:gd name="connsiteX5" fmla="*/ 0 w 51879"/>
                  <a:gd name="connsiteY5" fmla="*/ 0 h 3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879" h="32206">
                    <a:moveTo>
                      <a:pt x="0" y="0"/>
                    </a:moveTo>
                    <a:cubicBezTo>
                      <a:pt x="17293" y="54"/>
                      <a:pt x="34587" y="54"/>
                      <a:pt x="51880" y="108"/>
                    </a:cubicBezTo>
                    <a:cubicBezTo>
                      <a:pt x="51835" y="6459"/>
                      <a:pt x="51835" y="12757"/>
                      <a:pt x="51835" y="19055"/>
                    </a:cubicBezTo>
                    <a:cubicBezTo>
                      <a:pt x="37874" y="36496"/>
                      <a:pt x="21842" y="34181"/>
                      <a:pt x="5224" y="25945"/>
                    </a:cubicBezTo>
                    <a:cubicBezTo>
                      <a:pt x="3513" y="23900"/>
                      <a:pt x="1846" y="21854"/>
                      <a:pt x="135" y="19809"/>
                    </a:cubicBezTo>
                    <a:cubicBezTo>
                      <a:pt x="90" y="13242"/>
                      <a:pt x="45" y="6621"/>
                      <a:pt x="0" y="0"/>
                    </a:cubicBezTo>
                    <a:close/>
                  </a:path>
                </a:pathLst>
              </a:custGeom>
              <a:solidFill>
                <a:srgbClr val="CEA4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E07B27B1-BCC4-E1B2-F4DB-2F9BDE00107F}"/>
                  </a:ext>
                </a:extLst>
              </p:cNvPr>
              <p:cNvSpPr/>
              <p:nvPr/>
            </p:nvSpPr>
            <p:spPr>
              <a:xfrm>
                <a:off x="9356103" y="5748882"/>
                <a:ext cx="52337" cy="42710"/>
              </a:xfrm>
              <a:custGeom>
                <a:avLst/>
                <a:gdLst>
                  <a:gd name="connsiteX0" fmla="*/ 19823 w 52337"/>
                  <a:gd name="connsiteY0" fmla="*/ 35257 h 42710"/>
                  <a:gd name="connsiteX1" fmla="*/ 2034 w 52337"/>
                  <a:gd name="connsiteY1" fmla="*/ 42417 h 42710"/>
                  <a:gd name="connsiteX2" fmla="*/ 11221 w 52337"/>
                  <a:gd name="connsiteY2" fmla="*/ 14695 h 42710"/>
                  <a:gd name="connsiteX3" fmla="*/ 52338 w 52337"/>
                  <a:gd name="connsiteY3" fmla="*/ 0 h 42710"/>
                  <a:gd name="connsiteX4" fmla="*/ 19823 w 52337"/>
                  <a:gd name="connsiteY4" fmla="*/ 35257 h 4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37" h="42710">
                    <a:moveTo>
                      <a:pt x="19823" y="35257"/>
                    </a:moveTo>
                    <a:cubicBezTo>
                      <a:pt x="13653" y="37841"/>
                      <a:pt x="3025" y="44139"/>
                      <a:pt x="2034" y="42417"/>
                    </a:cubicBezTo>
                    <a:cubicBezTo>
                      <a:pt x="-5757" y="29175"/>
                      <a:pt x="11356" y="25838"/>
                      <a:pt x="11221" y="14695"/>
                    </a:cubicBezTo>
                    <a:cubicBezTo>
                      <a:pt x="24236" y="10012"/>
                      <a:pt x="37251" y="5383"/>
                      <a:pt x="52338" y="0"/>
                    </a:cubicBezTo>
                    <a:cubicBezTo>
                      <a:pt x="46528" y="22500"/>
                      <a:pt x="26623" y="19755"/>
                      <a:pt x="19823" y="35257"/>
                    </a:cubicBezTo>
                    <a:close/>
                  </a:path>
                </a:pathLst>
              </a:custGeom>
              <a:solidFill>
                <a:srgbClr val="9E6F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1DD38870-551F-6AE1-A81C-464AFEC10D7D}"/>
                  </a:ext>
                </a:extLst>
              </p:cNvPr>
              <p:cNvSpPr/>
              <p:nvPr/>
            </p:nvSpPr>
            <p:spPr>
              <a:xfrm>
                <a:off x="9755735" y="5928206"/>
                <a:ext cx="90677" cy="12089"/>
              </a:xfrm>
              <a:custGeom>
                <a:avLst/>
                <a:gdLst>
                  <a:gd name="connsiteX0" fmla="*/ 3032 w 90677"/>
                  <a:gd name="connsiteY0" fmla="*/ 2777 h 12089"/>
                  <a:gd name="connsiteX1" fmla="*/ 55137 w 90677"/>
                  <a:gd name="connsiteY1" fmla="*/ 1431 h 12089"/>
                  <a:gd name="connsiteX2" fmla="*/ 81347 w 90677"/>
                  <a:gd name="connsiteY2" fmla="*/ 1701 h 12089"/>
                  <a:gd name="connsiteX3" fmla="*/ 90084 w 90677"/>
                  <a:gd name="connsiteY3" fmla="*/ 11551 h 12089"/>
                  <a:gd name="connsiteX4" fmla="*/ 3167 w 90677"/>
                  <a:gd name="connsiteY4" fmla="*/ 12090 h 12089"/>
                  <a:gd name="connsiteX5" fmla="*/ 330 w 90677"/>
                  <a:gd name="connsiteY5" fmla="*/ 5953 h 12089"/>
                  <a:gd name="connsiteX6" fmla="*/ 3032 w 90677"/>
                  <a:gd name="connsiteY6" fmla="*/ 2777 h 12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77" h="12089">
                    <a:moveTo>
                      <a:pt x="3032" y="2777"/>
                    </a:moveTo>
                    <a:cubicBezTo>
                      <a:pt x="20415" y="2347"/>
                      <a:pt x="37798" y="1862"/>
                      <a:pt x="55137" y="1431"/>
                    </a:cubicBezTo>
                    <a:cubicBezTo>
                      <a:pt x="63874" y="1539"/>
                      <a:pt x="72610" y="1593"/>
                      <a:pt x="81347" y="1701"/>
                    </a:cubicBezTo>
                    <a:cubicBezTo>
                      <a:pt x="90534" y="-2982"/>
                      <a:pt x="91660" y="2562"/>
                      <a:pt x="90084" y="11551"/>
                    </a:cubicBezTo>
                    <a:cubicBezTo>
                      <a:pt x="61126" y="11713"/>
                      <a:pt x="32124" y="11874"/>
                      <a:pt x="3167" y="12090"/>
                    </a:cubicBezTo>
                    <a:cubicBezTo>
                      <a:pt x="375" y="10098"/>
                      <a:pt x="-571" y="8052"/>
                      <a:pt x="330" y="5953"/>
                    </a:cubicBezTo>
                    <a:cubicBezTo>
                      <a:pt x="1185" y="3800"/>
                      <a:pt x="2086" y="2777"/>
                      <a:pt x="3032" y="2777"/>
                    </a:cubicBezTo>
                    <a:close/>
                  </a:path>
                </a:pathLst>
              </a:custGeom>
              <a:solidFill>
                <a:srgbClr val="D1A17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017D520C-4CD6-4B4E-A939-5D80816114DA}"/>
                  </a:ext>
                </a:extLst>
              </p:cNvPr>
              <p:cNvSpPr/>
              <p:nvPr/>
            </p:nvSpPr>
            <p:spPr>
              <a:xfrm>
                <a:off x="9374260" y="5985458"/>
                <a:ext cx="43413" cy="46184"/>
              </a:xfrm>
              <a:custGeom>
                <a:avLst/>
                <a:gdLst>
                  <a:gd name="connsiteX0" fmla="*/ 1756 w 43413"/>
                  <a:gd name="connsiteY0" fmla="*/ 17333 h 46184"/>
                  <a:gd name="connsiteX1" fmla="*/ 0 w 43413"/>
                  <a:gd name="connsiteY1" fmla="*/ 0 h 46184"/>
                  <a:gd name="connsiteX2" fmla="*/ 19050 w 43413"/>
                  <a:gd name="connsiteY2" fmla="*/ 6352 h 46184"/>
                  <a:gd name="connsiteX3" fmla="*/ 43413 w 43413"/>
                  <a:gd name="connsiteY3" fmla="*/ 46185 h 46184"/>
                  <a:gd name="connsiteX4" fmla="*/ 1756 w 43413"/>
                  <a:gd name="connsiteY4" fmla="*/ 17333 h 4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3" h="46184">
                    <a:moveTo>
                      <a:pt x="1756" y="17333"/>
                    </a:moveTo>
                    <a:cubicBezTo>
                      <a:pt x="1171" y="11573"/>
                      <a:pt x="585" y="5760"/>
                      <a:pt x="0" y="0"/>
                    </a:cubicBezTo>
                    <a:cubicBezTo>
                      <a:pt x="6350" y="2153"/>
                      <a:pt x="12700" y="4252"/>
                      <a:pt x="19050" y="6352"/>
                    </a:cubicBezTo>
                    <a:cubicBezTo>
                      <a:pt x="26255" y="18140"/>
                      <a:pt x="33461" y="29875"/>
                      <a:pt x="43413" y="46185"/>
                    </a:cubicBezTo>
                    <a:cubicBezTo>
                      <a:pt x="21662" y="45108"/>
                      <a:pt x="15942" y="22339"/>
                      <a:pt x="1756" y="17333"/>
                    </a:cubicBezTo>
                    <a:close/>
                  </a:path>
                </a:pathLst>
              </a:custGeom>
              <a:solidFill>
                <a:srgbClr val="9E6F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5869AC0F-4F68-C8CB-17D8-9CB0DC071619}"/>
                  </a:ext>
                </a:extLst>
              </p:cNvPr>
              <p:cNvSpPr/>
              <p:nvPr/>
            </p:nvSpPr>
            <p:spPr>
              <a:xfrm>
                <a:off x="9623572" y="5849541"/>
                <a:ext cx="48547" cy="27936"/>
              </a:xfrm>
              <a:custGeom>
                <a:avLst/>
                <a:gdLst>
                  <a:gd name="connsiteX0" fmla="*/ 48322 w 48547"/>
                  <a:gd name="connsiteY0" fmla="*/ 18086 h 27936"/>
                  <a:gd name="connsiteX1" fmla="*/ 48547 w 48547"/>
                  <a:gd name="connsiteY1" fmla="*/ 27937 h 27936"/>
                  <a:gd name="connsiteX2" fmla="*/ 0 w 48547"/>
                  <a:gd name="connsiteY2" fmla="*/ 12811 h 27936"/>
                  <a:gd name="connsiteX3" fmla="*/ 2207 w 48547"/>
                  <a:gd name="connsiteY3" fmla="*/ 0 h 27936"/>
                  <a:gd name="connsiteX4" fmla="*/ 48322 w 48547"/>
                  <a:gd name="connsiteY4" fmla="*/ 18086 h 2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47" h="27936">
                    <a:moveTo>
                      <a:pt x="48322" y="18086"/>
                    </a:moveTo>
                    <a:cubicBezTo>
                      <a:pt x="48322" y="21370"/>
                      <a:pt x="48412" y="24653"/>
                      <a:pt x="48547" y="27937"/>
                    </a:cubicBezTo>
                    <a:cubicBezTo>
                      <a:pt x="32380" y="22877"/>
                      <a:pt x="16167" y="17871"/>
                      <a:pt x="0" y="12811"/>
                    </a:cubicBezTo>
                    <a:cubicBezTo>
                      <a:pt x="721" y="8559"/>
                      <a:pt x="1441" y="4252"/>
                      <a:pt x="2207" y="0"/>
                    </a:cubicBezTo>
                    <a:cubicBezTo>
                      <a:pt x="17428" y="7267"/>
                      <a:pt x="34271" y="1884"/>
                      <a:pt x="48322" y="18086"/>
                    </a:cubicBezTo>
                    <a:close/>
                  </a:path>
                </a:pathLst>
              </a:custGeom>
              <a:solidFill>
                <a:srgbClr val="C69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61A9B66C-DA7D-660F-B9DC-6AE8DF5DFA2E}"/>
                  </a:ext>
                </a:extLst>
              </p:cNvPr>
              <p:cNvSpPr/>
              <p:nvPr/>
            </p:nvSpPr>
            <p:spPr>
              <a:xfrm>
                <a:off x="9859614" y="5907783"/>
                <a:ext cx="49421" cy="33535"/>
              </a:xfrm>
              <a:custGeom>
                <a:avLst/>
                <a:gdLst>
                  <a:gd name="connsiteX0" fmla="*/ 47317 w 49421"/>
                  <a:gd name="connsiteY0" fmla="*/ 11842 h 33535"/>
                  <a:gd name="connsiteX1" fmla="*/ 12325 w 49421"/>
                  <a:gd name="connsiteY1" fmla="*/ 33535 h 33535"/>
                  <a:gd name="connsiteX2" fmla="*/ 4579 w 49421"/>
                  <a:gd name="connsiteY2" fmla="*/ 31382 h 33535"/>
                  <a:gd name="connsiteX3" fmla="*/ 4038 w 49421"/>
                  <a:gd name="connsiteY3" fmla="*/ 12327 h 33535"/>
                  <a:gd name="connsiteX4" fmla="*/ 21422 w 49421"/>
                  <a:gd name="connsiteY4" fmla="*/ 2261 h 33535"/>
                  <a:gd name="connsiteX5" fmla="*/ 46461 w 49421"/>
                  <a:gd name="connsiteY5" fmla="*/ 0 h 33535"/>
                  <a:gd name="connsiteX6" fmla="*/ 49253 w 49421"/>
                  <a:gd name="connsiteY6" fmla="*/ 7644 h 33535"/>
                  <a:gd name="connsiteX7" fmla="*/ 47317 w 49421"/>
                  <a:gd name="connsiteY7" fmla="*/ 11842 h 3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1" h="33535">
                    <a:moveTo>
                      <a:pt x="47317" y="11842"/>
                    </a:moveTo>
                    <a:cubicBezTo>
                      <a:pt x="35157" y="17925"/>
                      <a:pt x="27096" y="33427"/>
                      <a:pt x="12325" y="33535"/>
                    </a:cubicBezTo>
                    <a:cubicBezTo>
                      <a:pt x="9758" y="32728"/>
                      <a:pt x="7191" y="31974"/>
                      <a:pt x="4579" y="31382"/>
                    </a:cubicBezTo>
                    <a:cubicBezTo>
                      <a:pt x="-1456" y="25299"/>
                      <a:pt x="-1411" y="18894"/>
                      <a:pt x="4038" y="12327"/>
                    </a:cubicBezTo>
                    <a:cubicBezTo>
                      <a:pt x="9848" y="8989"/>
                      <a:pt x="15612" y="5598"/>
                      <a:pt x="21422" y="2261"/>
                    </a:cubicBezTo>
                    <a:cubicBezTo>
                      <a:pt x="29798" y="1507"/>
                      <a:pt x="38130" y="754"/>
                      <a:pt x="46461" y="0"/>
                    </a:cubicBezTo>
                    <a:cubicBezTo>
                      <a:pt x="48893" y="2422"/>
                      <a:pt x="49839" y="4952"/>
                      <a:pt x="49253" y="7644"/>
                    </a:cubicBezTo>
                    <a:cubicBezTo>
                      <a:pt x="48713" y="10443"/>
                      <a:pt x="48082" y="11842"/>
                      <a:pt x="47317" y="11842"/>
                    </a:cubicBezTo>
                    <a:close/>
                  </a:path>
                </a:pathLst>
              </a:custGeom>
              <a:solidFill>
                <a:srgbClr val="F1C6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5588ECD4-04DA-414B-F479-5E7D04651029}"/>
                  </a:ext>
                </a:extLst>
              </p:cNvPr>
              <p:cNvSpPr/>
              <p:nvPr/>
            </p:nvSpPr>
            <p:spPr>
              <a:xfrm>
                <a:off x="10220463" y="5985976"/>
                <a:ext cx="43548" cy="36515"/>
              </a:xfrm>
              <a:custGeom>
                <a:avLst/>
                <a:gdLst>
                  <a:gd name="connsiteX0" fmla="*/ 34677 w 43548"/>
                  <a:gd name="connsiteY0" fmla="*/ 7287 h 36515"/>
                  <a:gd name="connsiteX1" fmla="*/ 43549 w 43548"/>
                  <a:gd name="connsiteY1" fmla="*/ 17568 h 36515"/>
                  <a:gd name="connsiteX2" fmla="*/ 8331 w 43548"/>
                  <a:gd name="connsiteY2" fmla="*/ 36516 h 36515"/>
                  <a:gd name="connsiteX3" fmla="*/ 0 w 43548"/>
                  <a:gd name="connsiteY3" fmla="*/ 17837 h 36515"/>
                  <a:gd name="connsiteX4" fmla="*/ 946 w 43548"/>
                  <a:gd name="connsiteY4" fmla="*/ 6210 h 36515"/>
                  <a:gd name="connsiteX5" fmla="*/ 8196 w 43548"/>
                  <a:gd name="connsiteY5" fmla="*/ 6480 h 36515"/>
                  <a:gd name="connsiteX6" fmla="*/ 34677 w 43548"/>
                  <a:gd name="connsiteY6" fmla="*/ 7287 h 3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548" h="36515">
                    <a:moveTo>
                      <a:pt x="34677" y="7287"/>
                    </a:moveTo>
                    <a:cubicBezTo>
                      <a:pt x="37649" y="10732"/>
                      <a:pt x="40576" y="14123"/>
                      <a:pt x="43549" y="17568"/>
                    </a:cubicBezTo>
                    <a:cubicBezTo>
                      <a:pt x="31795" y="23920"/>
                      <a:pt x="20085" y="30218"/>
                      <a:pt x="8331" y="36516"/>
                    </a:cubicBezTo>
                    <a:cubicBezTo>
                      <a:pt x="5539" y="30272"/>
                      <a:pt x="2747" y="24082"/>
                      <a:pt x="0" y="17837"/>
                    </a:cubicBezTo>
                    <a:cubicBezTo>
                      <a:pt x="315" y="13962"/>
                      <a:pt x="631" y="10086"/>
                      <a:pt x="946" y="6210"/>
                    </a:cubicBezTo>
                    <a:cubicBezTo>
                      <a:pt x="3378" y="6533"/>
                      <a:pt x="5764" y="6587"/>
                      <a:pt x="8196" y="6480"/>
                    </a:cubicBezTo>
                    <a:cubicBezTo>
                      <a:pt x="17203" y="-1810"/>
                      <a:pt x="26030" y="-2779"/>
                      <a:pt x="34677" y="7287"/>
                    </a:cubicBezTo>
                    <a:close/>
                  </a:path>
                </a:pathLst>
              </a:custGeom>
              <a:solidFill>
                <a:srgbClr val="E1B17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C7C75CC5-FFDB-46D1-D0A8-718515A90FD7}"/>
                  </a:ext>
                </a:extLst>
              </p:cNvPr>
              <p:cNvSpPr/>
              <p:nvPr/>
            </p:nvSpPr>
            <p:spPr>
              <a:xfrm>
                <a:off x="9785067" y="6096021"/>
                <a:ext cx="62942" cy="32335"/>
              </a:xfrm>
              <a:custGeom>
                <a:avLst/>
                <a:gdLst>
                  <a:gd name="connsiteX0" fmla="*/ 721 w 62942"/>
                  <a:gd name="connsiteY0" fmla="*/ 22393 h 32335"/>
                  <a:gd name="connsiteX1" fmla="*/ 0 w 62942"/>
                  <a:gd name="connsiteY1" fmla="*/ 10658 h 32335"/>
                  <a:gd name="connsiteX2" fmla="*/ 61067 w 62942"/>
                  <a:gd name="connsiteY2" fmla="*/ 0 h 32335"/>
                  <a:gd name="connsiteX3" fmla="*/ 60797 w 62942"/>
                  <a:gd name="connsiteY3" fmla="*/ 592 h 32335"/>
                  <a:gd name="connsiteX4" fmla="*/ 61067 w 62942"/>
                  <a:gd name="connsiteY4" fmla="*/ 14480 h 32335"/>
                  <a:gd name="connsiteX5" fmla="*/ 38550 w 62942"/>
                  <a:gd name="connsiteY5" fmla="*/ 30036 h 32335"/>
                  <a:gd name="connsiteX6" fmla="*/ 721 w 62942"/>
                  <a:gd name="connsiteY6" fmla="*/ 22393 h 32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942" h="32335">
                    <a:moveTo>
                      <a:pt x="721" y="22393"/>
                    </a:moveTo>
                    <a:cubicBezTo>
                      <a:pt x="495" y="18463"/>
                      <a:pt x="225" y="14587"/>
                      <a:pt x="0" y="10658"/>
                    </a:cubicBezTo>
                    <a:cubicBezTo>
                      <a:pt x="20356" y="7105"/>
                      <a:pt x="40711" y="3553"/>
                      <a:pt x="61067" y="0"/>
                    </a:cubicBezTo>
                    <a:cubicBezTo>
                      <a:pt x="61067" y="0"/>
                      <a:pt x="60797" y="592"/>
                      <a:pt x="60797" y="592"/>
                    </a:cubicBezTo>
                    <a:cubicBezTo>
                      <a:pt x="63634" y="5114"/>
                      <a:pt x="63589" y="9743"/>
                      <a:pt x="61067" y="14480"/>
                    </a:cubicBezTo>
                    <a:cubicBezTo>
                      <a:pt x="54852" y="22285"/>
                      <a:pt x="47151" y="27076"/>
                      <a:pt x="38550" y="30036"/>
                    </a:cubicBezTo>
                    <a:cubicBezTo>
                      <a:pt x="25039" y="33858"/>
                      <a:pt x="12024" y="33912"/>
                      <a:pt x="721" y="22393"/>
                    </a:cubicBezTo>
                    <a:close/>
                  </a:path>
                </a:pathLst>
              </a:custGeom>
              <a:solidFill>
                <a:srgbClr val="AD83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88845E61-F800-D775-F4C4-250245770FCA}"/>
                  </a:ext>
                </a:extLst>
              </p:cNvPr>
              <p:cNvSpPr/>
              <p:nvPr/>
            </p:nvSpPr>
            <p:spPr>
              <a:xfrm>
                <a:off x="9750705" y="5865749"/>
                <a:ext cx="73465" cy="21902"/>
              </a:xfrm>
              <a:custGeom>
                <a:avLst/>
                <a:gdLst>
                  <a:gd name="connsiteX0" fmla="*/ 0 w 73465"/>
                  <a:gd name="connsiteY0" fmla="*/ 21687 h 21902"/>
                  <a:gd name="connsiteX1" fmla="*/ 8557 w 73465"/>
                  <a:gd name="connsiteY1" fmla="*/ 11675 h 21902"/>
                  <a:gd name="connsiteX2" fmla="*/ 60932 w 73465"/>
                  <a:gd name="connsiteY2" fmla="*/ 2901 h 21902"/>
                  <a:gd name="connsiteX3" fmla="*/ 71470 w 73465"/>
                  <a:gd name="connsiteY3" fmla="*/ 2255 h 21902"/>
                  <a:gd name="connsiteX4" fmla="*/ 68993 w 73465"/>
                  <a:gd name="connsiteY4" fmla="*/ 21902 h 21902"/>
                  <a:gd name="connsiteX5" fmla="*/ 0 w 73465"/>
                  <a:gd name="connsiteY5" fmla="*/ 21687 h 2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465" h="21902">
                    <a:moveTo>
                      <a:pt x="0" y="21687"/>
                    </a:moveTo>
                    <a:cubicBezTo>
                      <a:pt x="2837" y="18350"/>
                      <a:pt x="5719" y="15012"/>
                      <a:pt x="8557" y="11675"/>
                    </a:cubicBezTo>
                    <a:cubicBezTo>
                      <a:pt x="26120" y="9468"/>
                      <a:pt x="44945" y="18242"/>
                      <a:pt x="60932" y="2901"/>
                    </a:cubicBezTo>
                    <a:cubicBezTo>
                      <a:pt x="64310" y="-652"/>
                      <a:pt x="67822" y="-1029"/>
                      <a:pt x="71470" y="2255"/>
                    </a:cubicBezTo>
                    <a:cubicBezTo>
                      <a:pt x="74713" y="9522"/>
                      <a:pt x="74082" y="16143"/>
                      <a:pt x="68993" y="21902"/>
                    </a:cubicBezTo>
                    <a:cubicBezTo>
                      <a:pt x="45980" y="21794"/>
                      <a:pt x="23013" y="21741"/>
                      <a:pt x="0" y="21687"/>
                    </a:cubicBezTo>
                    <a:close/>
                  </a:path>
                </a:pathLst>
              </a:custGeom>
              <a:solidFill>
                <a:srgbClr val="E5B77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82A5D14-B3A7-5103-AFBB-03503A2E5161}"/>
                  </a:ext>
                </a:extLst>
              </p:cNvPr>
              <p:cNvSpPr/>
              <p:nvPr/>
            </p:nvSpPr>
            <p:spPr>
              <a:xfrm>
                <a:off x="9967953" y="6012587"/>
                <a:ext cx="77955" cy="13129"/>
              </a:xfrm>
              <a:custGeom>
                <a:avLst/>
                <a:gdLst>
                  <a:gd name="connsiteX0" fmla="*/ 0 w 77955"/>
                  <a:gd name="connsiteY0" fmla="*/ 700 h 13129"/>
                  <a:gd name="connsiteX1" fmla="*/ 77955 w 77955"/>
                  <a:gd name="connsiteY1" fmla="*/ 0 h 13129"/>
                  <a:gd name="connsiteX2" fmla="*/ 0 w 77955"/>
                  <a:gd name="connsiteY2" fmla="*/ 700 h 1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955" h="13129">
                    <a:moveTo>
                      <a:pt x="0" y="700"/>
                    </a:moveTo>
                    <a:cubicBezTo>
                      <a:pt x="25985" y="484"/>
                      <a:pt x="51970" y="269"/>
                      <a:pt x="77955" y="0"/>
                    </a:cubicBezTo>
                    <a:cubicBezTo>
                      <a:pt x="52105" y="18194"/>
                      <a:pt x="26075" y="16579"/>
                      <a:pt x="0" y="700"/>
                    </a:cubicBezTo>
                    <a:close/>
                  </a:path>
                </a:pathLst>
              </a:custGeom>
              <a:solidFill>
                <a:srgbClr val="AD8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5B0B6EF4-2ED3-B7DC-564F-E59352730C34}"/>
                  </a:ext>
                </a:extLst>
              </p:cNvPr>
              <p:cNvSpPr/>
              <p:nvPr/>
            </p:nvSpPr>
            <p:spPr>
              <a:xfrm>
                <a:off x="9823464" y="5960696"/>
                <a:ext cx="57211" cy="12380"/>
              </a:xfrm>
              <a:custGeom>
                <a:avLst/>
                <a:gdLst>
                  <a:gd name="connsiteX0" fmla="*/ 56941 w 57211"/>
                  <a:gd name="connsiteY0" fmla="*/ 10228 h 12380"/>
                  <a:gd name="connsiteX1" fmla="*/ 13798 w 57211"/>
                  <a:gd name="connsiteY1" fmla="*/ 12381 h 12380"/>
                  <a:gd name="connsiteX2" fmla="*/ 17 w 57211"/>
                  <a:gd name="connsiteY2" fmla="*/ 11573 h 12380"/>
                  <a:gd name="connsiteX3" fmla="*/ 13753 w 57211"/>
                  <a:gd name="connsiteY3" fmla="*/ 0 h 12380"/>
                  <a:gd name="connsiteX4" fmla="*/ 57212 w 57211"/>
                  <a:gd name="connsiteY4" fmla="*/ 162 h 12380"/>
                  <a:gd name="connsiteX5" fmla="*/ 56941 w 57211"/>
                  <a:gd name="connsiteY5" fmla="*/ 10228 h 12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1" h="12380">
                    <a:moveTo>
                      <a:pt x="56941" y="10228"/>
                    </a:moveTo>
                    <a:cubicBezTo>
                      <a:pt x="42575" y="10927"/>
                      <a:pt x="28164" y="11681"/>
                      <a:pt x="13798" y="12381"/>
                    </a:cubicBezTo>
                    <a:cubicBezTo>
                      <a:pt x="9024" y="12111"/>
                      <a:pt x="62" y="12111"/>
                      <a:pt x="17" y="11573"/>
                    </a:cubicBezTo>
                    <a:cubicBezTo>
                      <a:pt x="-433" y="-54"/>
                      <a:pt x="7944" y="1992"/>
                      <a:pt x="13753" y="0"/>
                    </a:cubicBezTo>
                    <a:cubicBezTo>
                      <a:pt x="28254" y="54"/>
                      <a:pt x="42710" y="108"/>
                      <a:pt x="57212" y="162"/>
                    </a:cubicBezTo>
                    <a:cubicBezTo>
                      <a:pt x="57212" y="3553"/>
                      <a:pt x="57121" y="6890"/>
                      <a:pt x="56941" y="10228"/>
                    </a:cubicBezTo>
                    <a:close/>
                  </a:path>
                </a:pathLst>
              </a:custGeom>
              <a:solidFill>
                <a:srgbClr val="D8AC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36089D-12B8-B233-D02E-E49A7CA832B5}"/>
                  </a:ext>
                </a:extLst>
              </p:cNvPr>
              <p:cNvSpPr/>
              <p:nvPr/>
            </p:nvSpPr>
            <p:spPr>
              <a:xfrm>
                <a:off x="9670543" y="5783332"/>
                <a:ext cx="52780" cy="19862"/>
              </a:xfrm>
              <a:custGeom>
                <a:avLst/>
                <a:gdLst>
                  <a:gd name="connsiteX0" fmla="*/ 0 w 52780"/>
                  <a:gd name="connsiteY0" fmla="*/ 1076 h 19862"/>
                  <a:gd name="connsiteX1" fmla="*/ 34587 w 52780"/>
                  <a:gd name="connsiteY1" fmla="*/ 0 h 19862"/>
                  <a:gd name="connsiteX2" fmla="*/ 52781 w 52780"/>
                  <a:gd name="connsiteY2" fmla="*/ 19863 h 19862"/>
                  <a:gd name="connsiteX3" fmla="*/ 0 w 52780"/>
                  <a:gd name="connsiteY3" fmla="*/ 1076 h 19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80" h="19862">
                    <a:moveTo>
                      <a:pt x="0" y="1076"/>
                    </a:moveTo>
                    <a:cubicBezTo>
                      <a:pt x="11529" y="700"/>
                      <a:pt x="23058" y="377"/>
                      <a:pt x="34587" y="0"/>
                    </a:cubicBezTo>
                    <a:cubicBezTo>
                      <a:pt x="40666" y="6621"/>
                      <a:pt x="46701" y="13242"/>
                      <a:pt x="52781" y="19863"/>
                    </a:cubicBezTo>
                    <a:cubicBezTo>
                      <a:pt x="33866" y="19001"/>
                      <a:pt x="14771" y="18732"/>
                      <a:pt x="0" y="1076"/>
                    </a:cubicBezTo>
                    <a:close/>
                  </a:path>
                </a:pathLst>
              </a:custGeom>
              <a:solidFill>
                <a:srgbClr val="F7CE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ED8E83C4-B796-B4D9-3FD7-29229C06DF25}"/>
                  </a:ext>
                </a:extLst>
              </p:cNvPr>
              <p:cNvSpPr/>
              <p:nvPr/>
            </p:nvSpPr>
            <p:spPr>
              <a:xfrm>
                <a:off x="9137692" y="5795489"/>
                <a:ext cx="36386" cy="29399"/>
              </a:xfrm>
              <a:custGeom>
                <a:avLst/>
                <a:gdLst>
                  <a:gd name="connsiteX0" fmla="*/ 29858 w 36386"/>
                  <a:gd name="connsiteY0" fmla="*/ 9160 h 29399"/>
                  <a:gd name="connsiteX1" fmla="*/ 29948 w 36386"/>
                  <a:gd name="connsiteY1" fmla="*/ 29399 h 29399"/>
                  <a:gd name="connsiteX2" fmla="*/ 0 w 36386"/>
                  <a:gd name="connsiteY2" fmla="*/ 5822 h 29399"/>
                  <a:gd name="connsiteX3" fmla="*/ 29858 w 36386"/>
                  <a:gd name="connsiteY3" fmla="*/ 9160 h 29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6" h="29399">
                    <a:moveTo>
                      <a:pt x="29858" y="9160"/>
                    </a:moveTo>
                    <a:cubicBezTo>
                      <a:pt x="37334" y="15888"/>
                      <a:pt x="39676" y="22617"/>
                      <a:pt x="29948" y="29399"/>
                    </a:cubicBezTo>
                    <a:cubicBezTo>
                      <a:pt x="23283" y="15834"/>
                      <a:pt x="4819" y="23424"/>
                      <a:pt x="0" y="5822"/>
                    </a:cubicBezTo>
                    <a:cubicBezTo>
                      <a:pt x="11439" y="-8227"/>
                      <a:pt x="20085" y="7329"/>
                      <a:pt x="29858" y="9160"/>
                    </a:cubicBezTo>
                    <a:close/>
                  </a:path>
                </a:pathLst>
              </a:custGeom>
              <a:solidFill>
                <a:srgbClr val="A073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8D7745FC-7FAD-1BCC-FEA5-893CDEC45AAB}"/>
                  </a:ext>
                </a:extLst>
              </p:cNvPr>
              <p:cNvSpPr/>
              <p:nvPr/>
            </p:nvSpPr>
            <p:spPr>
              <a:xfrm>
                <a:off x="9548211" y="5794857"/>
                <a:ext cx="39756" cy="20385"/>
              </a:xfrm>
              <a:custGeom>
                <a:avLst/>
                <a:gdLst>
                  <a:gd name="connsiteX0" fmla="*/ 19788 w 39756"/>
                  <a:gd name="connsiteY0" fmla="*/ 641 h 20385"/>
                  <a:gd name="connsiteX1" fmla="*/ 37217 w 39756"/>
                  <a:gd name="connsiteY1" fmla="*/ 10868 h 20385"/>
                  <a:gd name="connsiteX2" fmla="*/ 39198 w 39756"/>
                  <a:gd name="connsiteY2" fmla="*/ 17543 h 20385"/>
                  <a:gd name="connsiteX3" fmla="*/ 36136 w 39756"/>
                  <a:gd name="connsiteY3" fmla="*/ 20234 h 20385"/>
                  <a:gd name="connsiteX4" fmla="*/ 14429 w 39756"/>
                  <a:gd name="connsiteY4" fmla="*/ 20073 h 20385"/>
                  <a:gd name="connsiteX5" fmla="*/ 378 w 39756"/>
                  <a:gd name="connsiteY5" fmla="*/ 6077 h 20385"/>
                  <a:gd name="connsiteX6" fmla="*/ 19788 w 39756"/>
                  <a:gd name="connsiteY6" fmla="*/ 641 h 20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756" h="20385">
                    <a:moveTo>
                      <a:pt x="19788" y="641"/>
                    </a:moveTo>
                    <a:cubicBezTo>
                      <a:pt x="23616" y="8930"/>
                      <a:pt x="30416" y="9899"/>
                      <a:pt x="37217" y="10868"/>
                    </a:cubicBezTo>
                    <a:cubicBezTo>
                      <a:pt x="39693" y="13398"/>
                      <a:pt x="40369" y="15605"/>
                      <a:pt x="39198" y="17543"/>
                    </a:cubicBezTo>
                    <a:cubicBezTo>
                      <a:pt x="38162" y="19319"/>
                      <a:pt x="37126" y="20234"/>
                      <a:pt x="36136" y="20234"/>
                    </a:cubicBezTo>
                    <a:cubicBezTo>
                      <a:pt x="28885" y="20234"/>
                      <a:pt x="21635" y="20665"/>
                      <a:pt x="14429" y="20073"/>
                    </a:cubicBezTo>
                    <a:cubicBezTo>
                      <a:pt x="7043" y="19427"/>
                      <a:pt x="-1964" y="15820"/>
                      <a:pt x="378" y="6077"/>
                    </a:cubicBezTo>
                    <a:cubicBezTo>
                      <a:pt x="2675" y="-3397"/>
                      <a:pt x="12853" y="1179"/>
                      <a:pt x="19788" y="641"/>
                    </a:cubicBezTo>
                    <a:close/>
                  </a:path>
                </a:pathLst>
              </a:custGeom>
              <a:solidFill>
                <a:srgbClr val="D3AA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F53AE9C9-CBC5-7633-45F2-C9530E01DF48}"/>
                  </a:ext>
                </a:extLst>
              </p:cNvPr>
              <p:cNvSpPr/>
              <p:nvPr/>
            </p:nvSpPr>
            <p:spPr>
              <a:xfrm>
                <a:off x="9750210" y="5803056"/>
                <a:ext cx="34856" cy="23339"/>
              </a:xfrm>
              <a:custGeom>
                <a:avLst/>
                <a:gdLst>
                  <a:gd name="connsiteX0" fmla="*/ 0 w 34856"/>
                  <a:gd name="connsiteY0" fmla="*/ 12466 h 23339"/>
                  <a:gd name="connsiteX1" fmla="*/ 8512 w 34856"/>
                  <a:gd name="connsiteY1" fmla="*/ 2077 h 23339"/>
                  <a:gd name="connsiteX2" fmla="*/ 34857 w 34856"/>
                  <a:gd name="connsiteY2" fmla="*/ 12466 h 23339"/>
                  <a:gd name="connsiteX3" fmla="*/ 25310 w 34856"/>
                  <a:gd name="connsiteY3" fmla="*/ 23339 h 23339"/>
                  <a:gd name="connsiteX4" fmla="*/ 0 w 34856"/>
                  <a:gd name="connsiteY4" fmla="*/ 12466 h 2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56" h="23339">
                    <a:moveTo>
                      <a:pt x="0" y="12466"/>
                    </a:moveTo>
                    <a:cubicBezTo>
                      <a:pt x="2837" y="9021"/>
                      <a:pt x="5674" y="5576"/>
                      <a:pt x="8512" y="2077"/>
                    </a:cubicBezTo>
                    <a:cubicBezTo>
                      <a:pt x="19725" y="-3306"/>
                      <a:pt x="27922" y="2346"/>
                      <a:pt x="34857" y="12466"/>
                    </a:cubicBezTo>
                    <a:cubicBezTo>
                      <a:pt x="31704" y="16072"/>
                      <a:pt x="28507" y="19732"/>
                      <a:pt x="25310" y="23339"/>
                    </a:cubicBezTo>
                    <a:cubicBezTo>
                      <a:pt x="16032" y="22639"/>
                      <a:pt x="6350" y="23016"/>
                      <a:pt x="0" y="12466"/>
                    </a:cubicBezTo>
                    <a:close/>
                  </a:path>
                </a:pathLst>
              </a:custGeom>
              <a:solidFill>
                <a:srgbClr val="F9CE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5CFBC29C-674B-2BE7-8646-D3C0E82403A8}"/>
                  </a:ext>
                </a:extLst>
              </p:cNvPr>
              <p:cNvSpPr/>
              <p:nvPr/>
            </p:nvSpPr>
            <p:spPr>
              <a:xfrm>
                <a:off x="9584392" y="5804810"/>
                <a:ext cx="52645" cy="11429"/>
              </a:xfrm>
              <a:custGeom>
                <a:avLst/>
                <a:gdLst>
                  <a:gd name="connsiteX0" fmla="*/ 0 w 52645"/>
                  <a:gd name="connsiteY0" fmla="*/ 10281 h 11429"/>
                  <a:gd name="connsiteX1" fmla="*/ 1081 w 52645"/>
                  <a:gd name="connsiteY1" fmla="*/ 915 h 11429"/>
                  <a:gd name="connsiteX2" fmla="*/ 52646 w 52645"/>
                  <a:gd name="connsiteY2" fmla="*/ 0 h 11429"/>
                  <a:gd name="connsiteX3" fmla="*/ 0 w 52645"/>
                  <a:gd name="connsiteY3" fmla="*/ 10281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645" h="11429">
                    <a:moveTo>
                      <a:pt x="0" y="10281"/>
                    </a:moveTo>
                    <a:cubicBezTo>
                      <a:pt x="180" y="7105"/>
                      <a:pt x="540" y="3983"/>
                      <a:pt x="1081" y="915"/>
                    </a:cubicBezTo>
                    <a:cubicBezTo>
                      <a:pt x="18284" y="592"/>
                      <a:pt x="35442" y="323"/>
                      <a:pt x="52646" y="0"/>
                    </a:cubicBezTo>
                    <a:cubicBezTo>
                      <a:pt x="37244" y="19378"/>
                      <a:pt x="17609" y="7644"/>
                      <a:pt x="0" y="10281"/>
                    </a:cubicBezTo>
                    <a:close/>
                  </a:path>
                </a:pathLst>
              </a:custGeom>
              <a:solidFill>
                <a:srgbClr val="AF85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BFB45998-F2AC-9B73-D040-7D64B171764D}"/>
                  </a:ext>
                </a:extLst>
              </p:cNvPr>
              <p:cNvSpPr/>
              <p:nvPr/>
            </p:nvSpPr>
            <p:spPr>
              <a:xfrm>
                <a:off x="9921393" y="5960879"/>
                <a:ext cx="39818" cy="21617"/>
              </a:xfrm>
              <a:custGeom>
                <a:avLst/>
                <a:gdLst>
                  <a:gd name="connsiteX0" fmla="*/ 20530 w 39818"/>
                  <a:gd name="connsiteY0" fmla="*/ 21618 h 21617"/>
                  <a:gd name="connsiteX1" fmla="*/ 3056 w 39818"/>
                  <a:gd name="connsiteY1" fmla="*/ 894 h 21617"/>
                  <a:gd name="connsiteX2" fmla="*/ 11343 w 39818"/>
                  <a:gd name="connsiteY2" fmla="*/ 463 h 21617"/>
                  <a:gd name="connsiteX3" fmla="*/ 38364 w 39818"/>
                  <a:gd name="connsiteY3" fmla="*/ 8268 h 21617"/>
                  <a:gd name="connsiteX4" fmla="*/ 37328 w 39818"/>
                  <a:gd name="connsiteY4" fmla="*/ 20165 h 21617"/>
                  <a:gd name="connsiteX5" fmla="*/ 37778 w 39818"/>
                  <a:gd name="connsiteY5" fmla="*/ 21564 h 21617"/>
                  <a:gd name="connsiteX6" fmla="*/ 20530 w 39818"/>
                  <a:gd name="connsiteY6" fmla="*/ 21618 h 2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18" h="21617">
                    <a:moveTo>
                      <a:pt x="20530" y="21618"/>
                    </a:moveTo>
                    <a:cubicBezTo>
                      <a:pt x="10892" y="19249"/>
                      <a:pt x="-7212" y="27108"/>
                      <a:pt x="3056" y="894"/>
                    </a:cubicBezTo>
                    <a:cubicBezTo>
                      <a:pt x="5803" y="302"/>
                      <a:pt x="8551" y="140"/>
                      <a:pt x="11343" y="463"/>
                    </a:cubicBezTo>
                    <a:cubicBezTo>
                      <a:pt x="21160" y="-882"/>
                      <a:pt x="30438" y="409"/>
                      <a:pt x="38364" y="8268"/>
                    </a:cubicBezTo>
                    <a:cubicBezTo>
                      <a:pt x="40570" y="12521"/>
                      <a:pt x="40300" y="16558"/>
                      <a:pt x="37328" y="20165"/>
                    </a:cubicBezTo>
                    <a:cubicBezTo>
                      <a:pt x="37328" y="20165"/>
                      <a:pt x="37778" y="21564"/>
                      <a:pt x="37778" y="21564"/>
                    </a:cubicBezTo>
                    <a:cubicBezTo>
                      <a:pt x="32014" y="21564"/>
                      <a:pt x="26294" y="21618"/>
                      <a:pt x="20530" y="21618"/>
                    </a:cubicBezTo>
                    <a:close/>
                  </a:path>
                </a:pathLst>
              </a:custGeom>
              <a:solidFill>
                <a:srgbClr val="DEB2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5921A5DA-3B2F-3EFC-053A-258694448279}"/>
                  </a:ext>
                </a:extLst>
              </p:cNvPr>
              <p:cNvSpPr/>
              <p:nvPr/>
            </p:nvSpPr>
            <p:spPr>
              <a:xfrm>
                <a:off x="9994478" y="6085255"/>
                <a:ext cx="51519" cy="22767"/>
              </a:xfrm>
              <a:custGeom>
                <a:avLst/>
                <a:gdLst>
                  <a:gd name="connsiteX0" fmla="*/ 0 w 51519"/>
                  <a:gd name="connsiteY0" fmla="*/ 10012 h 22767"/>
                  <a:gd name="connsiteX1" fmla="*/ 25805 w 51519"/>
                  <a:gd name="connsiteY1" fmla="*/ 0 h 22767"/>
                  <a:gd name="connsiteX2" fmla="*/ 51520 w 51519"/>
                  <a:gd name="connsiteY2" fmla="*/ 1453 h 22767"/>
                  <a:gd name="connsiteX3" fmla="*/ 50349 w 51519"/>
                  <a:gd name="connsiteY3" fmla="*/ 12542 h 22767"/>
                  <a:gd name="connsiteX4" fmla="*/ 38550 w 51519"/>
                  <a:gd name="connsiteY4" fmla="*/ 20993 h 22767"/>
                  <a:gd name="connsiteX5" fmla="*/ 0 w 51519"/>
                  <a:gd name="connsiteY5" fmla="*/ 10012 h 2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519" h="22767">
                    <a:moveTo>
                      <a:pt x="0" y="10012"/>
                    </a:moveTo>
                    <a:cubicBezTo>
                      <a:pt x="6350" y="-1615"/>
                      <a:pt x="16663" y="1400"/>
                      <a:pt x="25805" y="0"/>
                    </a:cubicBezTo>
                    <a:cubicBezTo>
                      <a:pt x="34361" y="484"/>
                      <a:pt x="42963" y="969"/>
                      <a:pt x="51520" y="1453"/>
                    </a:cubicBezTo>
                    <a:cubicBezTo>
                      <a:pt x="51114" y="5167"/>
                      <a:pt x="50754" y="8882"/>
                      <a:pt x="50349" y="12542"/>
                    </a:cubicBezTo>
                    <a:cubicBezTo>
                      <a:pt x="47061" y="16687"/>
                      <a:pt x="43143" y="19486"/>
                      <a:pt x="38550" y="20993"/>
                    </a:cubicBezTo>
                    <a:cubicBezTo>
                      <a:pt x="24409" y="23792"/>
                      <a:pt x="10538" y="25192"/>
                      <a:pt x="0" y="10012"/>
                    </a:cubicBezTo>
                    <a:close/>
                  </a:path>
                </a:pathLst>
              </a:custGeom>
              <a:solidFill>
                <a:srgbClr val="E0B17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E293E77F-A967-BECE-1E52-338D6B4A5FF3}"/>
                  </a:ext>
                </a:extLst>
              </p:cNvPr>
              <p:cNvSpPr/>
              <p:nvPr/>
            </p:nvSpPr>
            <p:spPr>
              <a:xfrm>
                <a:off x="9806744" y="5846742"/>
                <a:ext cx="20838" cy="23610"/>
              </a:xfrm>
              <a:custGeom>
                <a:avLst/>
                <a:gdLst>
                  <a:gd name="connsiteX0" fmla="*/ 13630 w 20838"/>
                  <a:gd name="connsiteY0" fmla="*/ 22339 h 23610"/>
                  <a:gd name="connsiteX1" fmla="*/ 4894 w 20838"/>
                  <a:gd name="connsiteY1" fmla="*/ 21908 h 23610"/>
                  <a:gd name="connsiteX2" fmla="*/ 5209 w 20838"/>
                  <a:gd name="connsiteY2" fmla="*/ 0 h 23610"/>
                  <a:gd name="connsiteX3" fmla="*/ 20701 w 20838"/>
                  <a:gd name="connsiteY3" fmla="*/ 20078 h 23610"/>
                  <a:gd name="connsiteX4" fmla="*/ 13630 w 20838"/>
                  <a:gd name="connsiteY4" fmla="*/ 22339 h 2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8" h="23610">
                    <a:moveTo>
                      <a:pt x="13630" y="22339"/>
                    </a:moveTo>
                    <a:cubicBezTo>
                      <a:pt x="10703" y="22178"/>
                      <a:pt x="7821" y="22016"/>
                      <a:pt x="4894" y="21908"/>
                    </a:cubicBezTo>
                    <a:cubicBezTo>
                      <a:pt x="-5239" y="14426"/>
                      <a:pt x="3182" y="7267"/>
                      <a:pt x="5209" y="0"/>
                    </a:cubicBezTo>
                    <a:cubicBezTo>
                      <a:pt x="16513" y="-54"/>
                      <a:pt x="21782" y="6514"/>
                      <a:pt x="20701" y="20078"/>
                    </a:cubicBezTo>
                    <a:cubicBezTo>
                      <a:pt x="19034" y="23846"/>
                      <a:pt x="16648" y="24600"/>
                      <a:pt x="13630" y="22339"/>
                    </a:cubicBezTo>
                    <a:close/>
                  </a:path>
                </a:pathLst>
              </a:custGeom>
              <a:solidFill>
                <a:srgbClr val="B588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83BFC1BE-55FC-C47F-6534-929BBEF437B1}"/>
                  </a:ext>
                </a:extLst>
              </p:cNvPr>
              <p:cNvSpPr/>
              <p:nvPr/>
            </p:nvSpPr>
            <p:spPr>
              <a:xfrm>
                <a:off x="10323817" y="5956146"/>
                <a:ext cx="36613" cy="26512"/>
              </a:xfrm>
              <a:custGeom>
                <a:avLst/>
                <a:gdLst>
                  <a:gd name="connsiteX0" fmla="*/ 36613 w 36613"/>
                  <a:gd name="connsiteY0" fmla="*/ 6542 h 26512"/>
                  <a:gd name="connsiteX1" fmla="*/ 1306 w 36613"/>
                  <a:gd name="connsiteY1" fmla="*/ 26512 h 26512"/>
                  <a:gd name="connsiteX2" fmla="*/ 0 w 36613"/>
                  <a:gd name="connsiteY2" fmla="*/ 25113 h 26512"/>
                  <a:gd name="connsiteX3" fmla="*/ 35127 w 36613"/>
                  <a:gd name="connsiteY3" fmla="*/ 4550 h 26512"/>
                  <a:gd name="connsiteX4" fmla="*/ 36613 w 36613"/>
                  <a:gd name="connsiteY4" fmla="*/ 6542 h 26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13" h="26512">
                    <a:moveTo>
                      <a:pt x="36613" y="6542"/>
                    </a:moveTo>
                    <a:cubicBezTo>
                      <a:pt x="28327" y="22045"/>
                      <a:pt x="15717" y="26566"/>
                      <a:pt x="1306" y="26512"/>
                    </a:cubicBezTo>
                    <a:cubicBezTo>
                      <a:pt x="1306" y="26512"/>
                      <a:pt x="0" y="25113"/>
                      <a:pt x="0" y="25113"/>
                    </a:cubicBezTo>
                    <a:cubicBezTo>
                      <a:pt x="4368" y="406"/>
                      <a:pt x="16573" y="-5246"/>
                      <a:pt x="35127" y="4550"/>
                    </a:cubicBezTo>
                    <a:lnTo>
                      <a:pt x="36613" y="6542"/>
                    </a:lnTo>
                    <a:close/>
                  </a:path>
                </a:pathLst>
              </a:custGeom>
              <a:solidFill>
                <a:srgbClr val="EDB7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A78C24F2-DC29-E4A9-73C6-979FED49DE29}"/>
                  </a:ext>
                </a:extLst>
              </p:cNvPr>
              <p:cNvSpPr/>
              <p:nvPr/>
            </p:nvSpPr>
            <p:spPr>
              <a:xfrm>
                <a:off x="10150884" y="6033634"/>
                <a:ext cx="43008" cy="11904"/>
              </a:xfrm>
              <a:custGeom>
                <a:avLst/>
                <a:gdLst>
                  <a:gd name="connsiteX0" fmla="*/ 0 w 43008"/>
                  <a:gd name="connsiteY0" fmla="*/ 1723 h 11904"/>
                  <a:gd name="connsiteX1" fmla="*/ 43008 w 43008"/>
                  <a:gd name="connsiteY1" fmla="*/ 0 h 11904"/>
                  <a:gd name="connsiteX2" fmla="*/ 0 w 43008"/>
                  <a:gd name="connsiteY2" fmla="*/ 1723 h 1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008" h="11904">
                    <a:moveTo>
                      <a:pt x="0" y="1723"/>
                    </a:moveTo>
                    <a:cubicBezTo>
                      <a:pt x="14321" y="1130"/>
                      <a:pt x="28642" y="592"/>
                      <a:pt x="43008" y="0"/>
                    </a:cubicBezTo>
                    <a:cubicBezTo>
                      <a:pt x="29093" y="16095"/>
                      <a:pt x="14726" y="15072"/>
                      <a:pt x="0" y="1723"/>
                    </a:cubicBezTo>
                    <a:close/>
                  </a:path>
                </a:pathLst>
              </a:custGeom>
              <a:solidFill>
                <a:srgbClr val="B083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B507EE6D-C238-7975-8DD0-30E06E602F4A}"/>
                  </a:ext>
                </a:extLst>
              </p:cNvPr>
              <p:cNvSpPr/>
              <p:nvPr/>
            </p:nvSpPr>
            <p:spPr>
              <a:xfrm>
                <a:off x="9976645" y="6063952"/>
                <a:ext cx="43188" cy="11452"/>
              </a:xfrm>
              <a:custGeom>
                <a:avLst/>
                <a:gdLst>
                  <a:gd name="connsiteX0" fmla="*/ 43188 w 43188"/>
                  <a:gd name="connsiteY0" fmla="*/ 11399 h 11452"/>
                  <a:gd name="connsiteX1" fmla="*/ 0 w 43188"/>
                  <a:gd name="connsiteY1" fmla="*/ 11452 h 11452"/>
                  <a:gd name="connsiteX2" fmla="*/ 43188 w 43188"/>
                  <a:gd name="connsiteY2" fmla="*/ 11399 h 1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8" h="11452">
                    <a:moveTo>
                      <a:pt x="43188" y="11399"/>
                    </a:moveTo>
                    <a:cubicBezTo>
                      <a:pt x="28777" y="11399"/>
                      <a:pt x="14366" y="11452"/>
                      <a:pt x="0" y="11452"/>
                    </a:cubicBezTo>
                    <a:cubicBezTo>
                      <a:pt x="14366" y="-3996"/>
                      <a:pt x="28777" y="-3620"/>
                      <a:pt x="43188" y="11399"/>
                    </a:cubicBezTo>
                    <a:close/>
                  </a:path>
                </a:pathLst>
              </a:custGeom>
              <a:solidFill>
                <a:srgbClr val="AF82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191A7A9F-EB83-EA69-A22D-079E764B2808}"/>
                  </a:ext>
                </a:extLst>
              </p:cNvPr>
              <p:cNvSpPr/>
              <p:nvPr/>
            </p:nvSpPr>
            <p:spPr>
              <a:xfrm>
                <a:off x="9716029" y="5929268"/>
                <a:ext cx="42873" cy="11027"/>
              </a:xfrm>
              <a:custGeom>
                <a:avLst/>
                <a:gdLst>
                  <a:gd name="connsiteX0" fmla="*/ 42738 w 42873"/>
                  <a:gd name="connsiteY0" fmla="*/ 1715 h 11027"/>
                  <a:gd name="connsiteX1" fmla="*/ 42873 w 42873"/>
                  <a:gd name="connsiteY1" fmla="*/ 11028 h 11027"/>
                  <a:gd name="connsiteX2" fmla="*/ 0 w 42873"/>
                  <a:gd name="connsiteY2" fmla="*/ 10651 h 11027"/>
                  <a:gd name="connsiteX3" fmla="*/ 42738 w 42873"/>
                  <a:gd name="connsiteY3" fmla="*/ 1715 h 1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73" h="11027">
                    <a:moveTo>
                      <a:pt x="42738" y="1715"/>
                    </a:moveTo>
                    <a:cubicBezTo>
                      <a:pt x="42828" y="4838"/>
                      <a:pt x="42873" y="7906"/>
                      <a:pt x="42873" y="11028"/>
                    </a:cubicBezTo>
                    <a:cubicBezTo>
                      <a:pt x="28597" y="10920"/>
                      <a:pt x="14321" y="10812"/>
                      <a:pt x="0" y="10651"/>
                    </a:cubicBezTo>
                    <a:cubicBezTo>
                      <a:pt x="12069" y="-7059"/>
                      <a:pt x="28237" y="2954"/>
                      <a:pt x="42738" y="1715"/>
                    </a:cubicBezTo>
                    <a:close/>
                  </a:path>
                </a:pathLst>
              </a:custGeom>
              <a:solidFill>
                <a:srgbClr val="DBB0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5B4D7A27-C0DF-A88D-5EA8-E6F6A09ACAEB}"/>
                  </a:ext>
                </a:extLst>
              </p:cNvPr>
              <p:cNvSpPr/>
              <p:nvPr/>
            </p:nvSpPr>
            <p:spPr>
              <a:xfrm>
                <a:off x="9837037" y="5919790"/>
                <a:ext cx="27155" cy="19966"/>
              </a:xfrm>
              <a:custGeom>
                <a:avLst/>
                <a:gdLst>
                  <a:gd name="connsiteX0" fmla="*/ 26616 w 27155"/>
                  <a:gd name="connsiteY0" fmla="*/ 320 h 19966"/>
                  <a:gd name="connsiteX1" fmla="*/ 27156 w 27155"/>
                  <a:gd name="connsiteY1" fmla="*/ 19375 h 19966"/>
                  <a:gd name="connsiteX2" fmla="*/ 8737 w 27155"/>
                  <a:gd name="connsiteY2" fmla="*/ 19967 h 19966"/>
                  <a:gd name="connsiteX3" fmla="*/ 0 w 27155"/>
                  <a:gd name="connsiteY3" fmla="*/ 10116 h 19966"/>
                  <a:gd name="connsiteX4" fmla="*/ 26616 w 27155"/>
                  <a:gd name="connsiteY4" fmla="*/ 320 h 1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55" h="19966">
                    <a:moveTo>
                      <a:pt x="26616" y="320"/>
                    </a:moveTo>
                    <a:cubicBezTo>
                      <a:pt x="26796" y="6671"/>
                      <a:pt x="26976" y="13023"/>
                      <a:pt x="27156" y="19375"/>
                    </a:cubicBezTo>
                    <a:cubicBezTo>
                      <a:pt x="21031" y="19536"/>
                      <a:pt x="14906" y="19752"/>
                      <a:pt x="8737" y="19967"/>
                    </a:cubicBezTo>
                    <a:cubicBezTo>
                      <a:pt x="5809" y="16683"/>
                      <a:pt x="2927" y="13400"/>
                      <a:pt x="0" y="10116"/>
                    </a:cubicBezTo>
                    <a:cubicBezTo>
                      <a:pt x="6710" y="-1726"/>
                      <a:pt x="16798" y="-111"/>
                      <a:pt x="26616" y="320"/>
                    </a:cubicBezTo>
                    <a:close/>
                  </a:path>
                </a:pathLst>
              </a:custGeom>
              <a:solidFill>
                <a:srgbClr val="D3A6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1743FBC8-AB1B-A1C8-8956-F37C25F908AD}"/>
                  </a:ext>
                </a:extLst>
              </p:cNvPr>
              <p:cNvSpPr/>
              <p:nvPr/>
            </p:nvSpPr>
            <p:spPr>
              <a:xfrm>
                <a:off x="10286448" y="5524087"/>
                <a:ext cx="151249" cy="110790"/>
              </a:xfrm>
              <a:custGeom>
                <a:avLst/>
                <a:gdLst>
                  <a:gd name="connsiteX0" fmla="*/ 3233 w 151249"/>
                  <a:gd name="connsiteY0" fmla="*/ 20463 h 110790"/>
                  <a:gd name="connsiteX1" fmla="*/ 12330 w 151249"/>
                  <a:gd name="connsiteY1" fmla="*/ 9 h 110790"/>
                  <a:gd name="connsiteX2" fmla="*/ 115730 w 151249"/>
                  <a:gd name="connsiteY2" fmla="*/ 52384 h 110790"/>
                  <a:gd name="connsiteX3" fmla="*/ 125502 w 151249"/>
                  <a:gd name="connsiteY3" fmla="*/ 61104 h 110790"/>
                  <a:gd name="connsiteX4" fmla="*/ 151082 w 151249"/>
                  <a:gd name="connsiteY4" fmla="*/ 73700 h 110790"/>
                  <a:gd name="connsiteX5" fmla="*/ 150722 w 151249"/>
                  <a:gd name="connsiteY5" fmla="*/ 83604 h 110790"/>
                  <a:gd name="connsiteX6" fmla="*/ 138968 w 151249"/>
                  <a:gd name="connsiteY6" fmla="*/ 109442 h 110790"/>
                  <a:gd name="connsiteX7" fmla="*/ 122305 w 151249"/>
                  <a:gd name="connsiteY7" fmla="*/ 108634 h 110790"/>
                  <a:gd name="connsiteX8" fmla="*/ 54933 w 151249"/>
                  <a:gd name="connsiteY8" fmla="*/ 52814 h 110790"/>
                  <a:gd name="connsiteX9" fmla="*/ 3233 w 151249"/>
                  <a:gd name="connsiteY9" fmla="*/ 20463 h 11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249" h="110790">
                    <a:moveTo>
                      <a:pt x="3233" y="20463"/>
                    </a:moveTo>
                    <a:cubicBezTo>
                      <a:pt x="-2081" y="8352"/>
                      <a:pt x="-1991" y="-314"/>
                      <a:pt x="12330" y="9"/>
                    </a:cubicBezTo>
                    <a:cubicBezTo>
                      <a:pt x="49889" y="8729"/>
                      <a:pt x="81774" y="33544"/>
                      <a:pt x="115730" y="52384"/>
                    </a:cubicBezTo>
                    <a:cubicBezTo>
                      <a:pt x="118972" y="55290"/>
                      <a:pt x="122215" y="58197"/>
                      <a:pt x="125502" y="61104"/>
                    </a:cubicBezTo>
                    <a:cubicBezTo>
                      <a:pt x="136401" y="58412"/>
                      <a:pt x="144237" y="64710"/>
                      <a:pt x="151082" y="73700"/>
                    </a:cubicBezTo>
                    <a:cubicBezTo>
                      <a:pt x="151397" y="77037"/>
                      <a:pt x="151262" y="80321"/>
                      <a:pt x="150722" y="83604"/>
                    </a:cubicBezTo>
                    <a:cubicBezTo>
                      <a:pt x="143832" y="90279"/>
                      <a:pt x="148110" y="104166"/>
                      <a:pt x="138968" y="109442"/>
                    </a:cubicBezTo>
                    <a:cubicBezTo>
                      <a:pt x="133338" y="111595"/>
                      <a:pt x="127799" y="111056"/>
                      <a:pt x="122305" y="108634"/>
                    </a:cubicBezTo>
                    <a:cubicBezTo>
                      <a:pt x="100778" y="88449"/>
                      <a:pt x="70155" y="83927"/>
                      <a:pt x="54933" y="52814"/>
                    </a:cubicBezTo>
                    <a:cubicBezTo>
                      <a:pt x="37685" y="42049"/>
                      <a:pt x="20436" y="31229"/>
                      <a:pt x="3233" y="20463"/>
                    </a:cubicBezTo>
                    <a:close/>
                  </a:path>
                </a:pathLst>
              </a:custGeom>
              <a:solidFill>
                <a:srgbClr val="DBA8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59F9858F-D0DC-8816-3A32-46E2363F580F}"/>
                  </a:ext>
                </a:extLst>
              </p:cNvPr>
              <p:cNvSpPr/>
              <p:nvPr/>
            </p:nvSpPr>
            <p:spPr>
              <a:xfrm>
                <a:off x="9540798" y="4447153"/>
                <a:ext cx="773951" cy="314268"/>
              </a:xfrm>
              <a:custGeom>
                <a:avLst/>
                <a:gdLst>
                  <a:gd name="connsiteX0" fmla="*/ 722808 w 773951"/>
                  <a:gd name="connsiteY0" fmla="*/ 68846 h 314268"/>
                  <a:gd name="connsiteX1" fmla="*/ 766356 w 773951"/>
                  <a:gd name="connsiteY1" fmla="*/ 120575 h 314268"/>
                  <a:gd name="connsiteX2" fmla="*/ 773157 w 773951"/>
                  <a:gd name="connsiteY2" fmla="*/ 150719 h 314268"/>
                  <a:gd name="connsiteX3" fmla="*/ 761222 w 773951"/>
                  <a:gd name="connsiteY3" fmla="*/ 170044 h 314268"/>
                  <a:gd name="connsiteX4" fmla="*/ 712945 w 773951"/>
                  <a:gd name="connsiteY4" fmla="*/ 196635 h 314268"/>
                  <a:gd name="connsiteX5" fmla="*/ 592702 w 773951"/>
                  <a:gd name="connsiteY5" fmla="*/ 203848 h 314268"/>
                  <a:gd name="connsiteX6" fmla="*/ 559061 w 773951"/>
                  <a:gd name="connsiteY6" fmla="*/ 224948 h 314268"/>
                  <a:gd name="connsiteX7" fmla="*/ 480431 w 773951"/>
                  <a:gd name="connsiteY7" fmla="*/ 278669 h 314268"/>
                  <a:gd name="connsiteX8" fmla="*/ 364691 w 773951"/>
                  <a:gd name="connsiteY8" fmla="*/ 225056 h 314268"/>
                  <a:gd name="connsiteX9" fmla="*/ 323800 w 773951"/>
                  <a:gd name="connsiteY9" fmla="*/ 222580 h 314268"/>
                  <a:gd name="connsiteX10" fmla="*/ 176896 w 773951"/>
                  <a:gd name="connsiteY10" fmla="*/ 313550 h 314268"/>
                  <a:gd name="connsiteX11" fmla="*/ 164062 w 773951"/>
                  <a:gd name="connsiteY11" fmla="*/ 313496 h 314268"/>
                  <a:gd name="connsiteX12" fmla="*/ 116685 w 773951"/>
                  <a:gd name="connsiteY12" fmla="*/ 292072 h 314268"/>
                  <a:gd name="connsiteX13" fmla="*/ 158838 w 773951"/>
                  <a:gd name="connsiteY13" fmla="*/ 268603 h 314268"/>
                  <a:gd name="connsiteX14" fmla="*/ 229227 w 773951"/>
                  <a:gd name="connsiteY14" fmla="*/ 229901 h 314268"/>
                  <a:gd name="connsiteX15" fmla="*/ 243683 w 773951"/>
                  <a:gd name="connsiteY15" fmla="*/ 207562 h 314268"/>
                  <a:gd name="connsiteX16" fmla="*/ 234181 w 773951"/>
                  <a:gd name="connsiteY16" fmla="*/ 198734 h 314268"/>
                  <a:gd name="connsiteX17" fmla="*/ 211528 w 773951"/>
                  <a:gd name="connsiteY17" fmla="*/ 208477 h 314268"/>
                  <a:gd name="connsiteX18" fmla="*/ 62553 w 773951"/>
                  <a:gd name="connsiteY18" fmla="*/ 281683 h 314268"/>
                  <a:gd name="connsiteX19" fmla="*/ 0 w 773951"/>
                  <a:gd name="connsiteY19" fmla="*/ 222849 h 314268"/>
                  <a:gd name="connsiteX20" fmla="*/ 61788 w 773951"/>
                  <a:gd name="connsiteY20" fmla="*/ 220588 h 314268"/>
                  <a:gd name="connsiteX21" fmla="*/ 124116 w 773951"/>
                  <a:gd name="connsiteY21" fmla="*/ 194535 h 314268"/>
                  <a:gd name="connsiteX22" fmla="*/ 133978 w 773951"/>
                  <a:gd name="connsiteY22" fmla="*/ 178764 h 314268"/>
                  <a:gd name="connsiteX23" fmla="*/ 136951 w 773951"/>
                  <a:gd name="connsiteY23" fmla="*/ 160839 h 314268"/>
                  <a:gd name="connsiteX24" fmla="*/ 136410 w 773951"/>
                  <a:gd name="connsiteY24" fmla="*/ 136831 h 314268"/>
                  <a:gd name="connsiteX25" fmla="*/ 165683 w 773951"/>
                  <a:gd name="connsiteY25" fmla="*/ 135432 h 314268"/>
                  <a:gd name="connsiteX26" fmla="*/ 261517 w 773951"/>
                  <a:gd name="connsiteY26" fmla="*/ 145767 h 314268"/>
                  <a:gd name="connsiteX27" fmla="*/ 211889 w 773951"/>
                  <a:gd name="connsiteY27" fmla="*/ 135755 h 314268"/>
                  <a:gd name="connsiteX28" fmla="*/ 193109 w 773951"/>
                  <a:gd name="connsiteY28" fmla="*/ 113793 h 314268"/>
                  <a:gd name="connsiteX29" fmla="*/ 134113 w 773951"/>
                  <a:gd name="connsiteY29" fmla="*/ 138339 h 314268"/>
                  <a:gd name="connsiteX30" fmla="*/ 118486 w 773951"/>
                  <a:gd name="connsiteY30" fmla="*/ 145229 h 314268"/>
                  <a:gd name="connsiteX31" fmla="*/ 113758 w 773951"/>
                  <a:gd name="connsiteY31" fmla="*/ 140761 h 314268"/>
                  <a:gd name="connsiteX32" fmla="*/ 112857 w 773951"/>
                  <a:gd name="connsiteY32" fmla="*/ 105503 h 314268"/>
                  <a:gd name="connsiteX33" fmla="*/ 156946 w 773951"/>
                  <a:gd name="connsiteY33" fmla="*/ 78482 h 314268"/>
                  <a:gd name="connsiteX34" fmla="*/ 199234 w 773951"/>
                  <a:gd name="connsiteY34" fmla="*/ 0 h 314268"/>
                  <a:gd name="connsiteX35" fmla="*/ 223688 w 773951"/>
                  <a:gd name="connsiteY35" fmla="*/ 40156 h 314268"/>
                  <a:gd name="connsiteX36" fmla="*/ 250258 w 773951"/>
                  <a:gd name="connsiteY36" fmla="*/ 76113 h 314268"/>
                  <a:gd name="connsiteX37" fmla="*/ 331501 w 773951"/>
                  <a:gd name="connsiteY37" fmla="*/ 126496 h 314268"/>
                  <a:gd name="connsiteX38" fmla="*/ 447645 w 773951"/>
                  <a:gd name="connsiteY38" fmla="*/ 199380 h 314268"/>
                  <a:gd name="connsiteX39" fmla="*/ 468902 w 773951"/>
                  <a:gd name="connsiteY39" fmla="*/ 180809 h 314268"/>
                  <a:gd name="connsiteX40" fmla="*/ 483493 w 773951"/>
                  <a:gd name="connsiteY40" fmla="*/ 158901 h 314268"/>
                  <a:gd name="connsiteX41" fmla="*/ 507136 w 773951"/>
                  <a:gd name="connsiteY41" fmla="*/ 175588 h 314268"/>
                  <a:gd name="connsiteX42" fmla="*/ 510964 w 773951"/>
                  <a:gd name="connsiteY42" fmla="*/ 176772 h 314268"/>
                  <a:gd name="connsiteX43" fmla="*/ 487951 w 773951"/>
                  <a:gd name="connsiteY43" fmla="*/ 120145 h 314268"/>
                  <a:gd name="connsiteX44" fmla="*/ 496283 w 773951"/>
                  <a:gd name="connsiteY44" fmla="*/ 120145 h 314268"/>
                  <a:gd name="connsiteX45" fmla="*/ 513441 w 773951"/>
                  <a:gd name="connsiteY45" fmla="*/ 120898 h 314268"/>
                  <a:gd name="connsiteX46" fmla="*/ 523439 w 773951"/>
                  <a:gd name="connsiteY46" fmla="*/ 128703 h 314268"/>
                  <a:gd name="connsiteX47" fmla="*/ 594549 w 773951"/>
                  <a:gd name="connsiteY47" fmla="*/ 148835 h 314268"/>
                  <a:gd name="connsiteX48" fmla="*/ 598872 w 773951"/>
                  <a:gd name="connsiteY48" fmla="*/ 148566 h 314268"/>
                  <a:gd name="connsiteX49" fmla="*/ 663227 w 773951"/>
                  <a:gd name="connsiteY49" fmla="*/ 134732 h 314268"/>
                  <a:gd name="connsiteX50" fmla="*/ 635710 w 773951"/>
                  <a:gd name="connsiteY50" fmla="*/ 88924 h 314268"/>
                  <a:gd name="connsiteX51" fmla="*/ 724384 w 773951"/>
                  <a:gd name="connsiteY51" fmla="*/ 116108 h 314268"/>
                  <a:gd name="connsiteX52" fmla="*/ 722808 w 773951"/>
                  <a:gd name="connsiteY52" fmla="*/ 68846 h 3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73951" h="314268">
                    <a:moveTo>
                      <a:pt x="722808" y="68846"/>
                    </a:moveTo>
                    <a:cubicBezTo>
                      <a:pt x="737309" y="86071"/>
                      <a:pt x="751855" y="103350"/>
                      <a:pt x="766356" y="120575"/>
                    </a:cubicBezTo>
                    <a:cubicBezTo>
                      <a:pt x="774102" y="128865"/>
                      <a:pt x="774958" y="139361"/>
                      <a:pt x="773157" y="150719"/>
                    </a:cubicBezTo>
                    <a:cubicBezTo>
                      <a:pt x="771085" y="158847"/>
                      <a:pt x="766987" y="165199"/>
                      <a:pt x="761222" y="170044"/>
                    </a:cubicBezTo>
                    <a:cubicBezTo>
                      <a:pt x="745460" y="179733"/>
                      <a:pt x="730734" y="192167"/>
                      <a:pt x="712945" y="196635"/>
                    </a:cubicBezTo>
                    <a:cubicBezTo>
                      <a:pt x="673405" y="210953"/>
                      <a:pt x="633009" y="208369"/>
                      <a:pt x="592702" y="203848"/>
                    </a:cubicBezTo>
                    <a:cubicBezTo>
                      <a:pt x="576850" y="202071"/>
                      <a:pt x="564195" y="202825"/>
                      <a:pt x="559061" y="224948"/>
                    </a:cubicBezTo>
                    <a:cubicBezTo>
                      <a:pt x="547803" y="273501"/>
                      <a:pt x="515558" y="280499"/>
                      <a:pt x="480431" y="278669"/>
                    </a:cubicBezTo>
                    <a:cubicBezTo>
                      <a:pt x="437062" y="276354"/>
                      <a:pt x="400404" y="251647"/>
                      <a:pt x="364691" y="225056"/>
                    </a:cubicBezTo>
                    <a:cubicBezTo>
                      <a:pt x="351226" y="215044"/>
                      <a:pt x="339202" y="200833"/>
                      <a:pt x="323800" y="222580"/>
                    </a:cubicBezTo>
                    <a:cubicBezTo>
                      <a:pt x="285385" y="276839"/>
                      <a:pt x="233055" y="299877"/>
                      <a:pt x="176896" y="313550"/>
                    </a:cubicBezTo>
                    <a:cubicBezTo>
                      <a:pt x="172618" y="314142"/>
                      <a:pt x="168160" y="314842"/>
                      <a:pt x="164062" y="313496"/>
                    </a:cubicBezTo>
                    <a:cubicBezTo>
                      <a:pt x="147084" y="307952"/>
                      <a:pt x="118441" y="316995"/>
                      <a:pt x="116685" y="292072"/>
                    </a:cubicBezTo>
                    <a:cubicBezTo>
                      <a:pt x="115109" y="269518"/>
                      <a:pt x="143841" y="275816"/>
                      <a:pt x="158838" y="268603"/>
                    </a:cubicBezTo>
                    <a:cubicBezTo>
                      <a:pt x="182841" y="257084"/>
                      <a:pt x="205719" y="242658"/>
                      <a:pt x="229227" y="229901"/>
                    </a:cubicBezTo>
                    <a:cubicBezTo>
                      <a:pt x="236793" y="225810"/>
                      <a:pt x="245304" y="220481"/>
                      <a:pt x="243683" y="207562"/>
                    </a:cubicBezTo>
                    <a:cubicBezTo>
                      <a:pt x="243007" y="202125"/>
                      <a:pt x="238549" y="199595"/>
                      <a:pt x="234181" y="198734"/>
                    </a:cubicBezTo>
                    <a:cubicBezTo>
                      <a:pt x="225174" y="197011"/>
                      <a:pt x="215491" y="197927"/>
                      <a:pt x="211528" y="208477"/>
                    </a:cubicBezTo>
                    <a:cubicBezTo>
                      <a:pt x="181085" y="289327"/>
                      <a:pt x="117856" y="273663"/>
                      <a:pt x="62553" y="281683"/>
                    </a:cubicBezTo>
                    <a:cubicBezTo>
                      <a:pt x="38685" y="266665"/>
                      <a:pt x="7521" y="262682"/>
                      <a:pt x="0" y="222849"/>
                    </a:cubicBezTo>
                    <a:cubicBezTo>
                      <a:pt x="20131" y="204224"/>
                      <a:pt x="41207" y="222149"/>
                      <a:pt x="61788" y="220588"/>
                    </a:cubicBezTo>
                    <a:cubicBezTo>
                      <a:pt x="84485" y="218866"/>
                      <a:pt x="111956" y="232538"/>
                      <a:pt x="124116" y="194535"/>
                    </a:cubicBezTo>
                    <a:cubicBezTo>
                      <a:pt x="126097" y="188076"/>
                      <a:pt x="129115" y="182478"/>
                      <a:pt x="133978" y="178764"/>
                    </a:cubicBezTo>
                    <a:cubicBezTo>
                      <a:pt x="142805" y="174780"/>
                      <a:pt x="143346" y="169075"/>
                      <a:pt x="136951" y="160839"/>
                    </a:cubicBezTo>
                    <a:cubicBezTo>
                      <a:pt x="131186" y="153411"/>
                      <a:pt x="125287" y="145175"/>
                      <a:pt x="136410" y="136831"/>
                    </a:cubicBezTo>
                    <a:cubicBezTo>
                      <a:pt x="146183" y="135863"/>
                      <a:pt x="155730" y="130372"/>
                      <a:pt x="165683" y="135432"/>
                    </a:cubicBezTo>
                    <a:cubicBezTo>
                      <a:pt x="196216" y="159332"/>
                      <a:pt x="229407" y="144583"/>
                      <a:pt x="261517" y="145767"/>
                    </a:cubicBezTo>
                    <a:cubicBezTo>
                      <a:pt x="245169" y="140815"/>
                      <a:pt x="227380" y="147220"/>
                      <a:pt x="211889" y="135755"/>
                    </a:cubicBezTo>
                    <a:cubicBezTo>
                      <a:pt x="214816" y="117238"/>
                      <a:pt x="207655" y="108679"/>
                      <a:pt x="193109" y="113793"/>
                    </a:cubicBezTo>
                    <a:cubicBezTo>
                      <a:pt x="173159" y="120791"/>
                      <a:pt x="154784" y="133440"/>
                      <a:pt x="134113" y="138339"/>
                    </a:cubicBezTo>
                    <a:cubicBezTo>
                      <a:pt x="130195" y="144798"/>
                      <a:pt x="125016" y="147274"/>
                      <a:pt x="118486" y="145229"/>
                    </a:cubicBezTo>
                    <a:cubicBezTo>
                      <a:pt x="116910" y="143721"/>
                      <a:pt x="115334" y="142268"/>
                      <a:pt x="113758" y="140761"/>
                    </a:cubicBezTo>
                    <a:cubicBezTo>
                      <a:pt x="105877" y="129242"/>
                      <a:pt x="87728" y="117453"/>
                      <a:pt x="112857" y="105503"/>
                    </a:cubicBezTo>
                    <a:cubicBezTo>
                      <a:pt x="128349" y="98129"/>
                      <a:pt x="138662" y="79074"/>
                      <a:pt x="156946" y="78482"/>
                    </a:cubicBezTo>
                    <a:cubicBezTo>
                      <a:pt x="172213" y="53236"/>
                      <a:pt x="163521" y="9528"/>
                      <a:pt x="199234" y="0"/>
                    </a:cubicBezTo>
                    <a:cubicBezTo>
                      <a:pt x="219139" y="3122"/>
                      <a:pt x="227380" y="19217"/>
                      <a:pt x="223688" y="40156"/>
                    </a:cubicBezTo>
                    <a:cubicBezTo>
                      <a:pt x="218554" y="69223"/>
                      <a:pt x="227966" y="78643"/>
                      <a:pt x="250258" y="76113"/>
                    </a:cubicBezTo>
                    <a:cubicBezTo>
                      <a:pt x="286556" y="72022"/>
                      <a:pt x="310154" y="86879"/>
                      <a:pt x="331501" y="126496"/>
                    </a:cubicBezTo>
                    <a:cubicBezTo>
                      <a:pt x="356540" y="173004"/>
                      <a:pt x="405358" y="182908"/>
                      <a:pt x="447645" y="199380"/>
                    </a:cubicBezTo>
                    <a:cubicBezTo>
                      <a:pt x="459264" y="203901"/>
                      <a:pt x="466515" y="194751"/>
                      <a:pt x="468902" y="180809"/>
                    </a:cubicBezTo>
                    <a:cubicBezTo>
                      <a:pt x="471739" y="171551"/>
                      <a:pt x="474891" y="162615"/>
                      <a:pt x="483493" y="158901"/>
                    </a:cubicBezTo>
                    <a:cubicBezTo>
                      <a:pt x="494211" y="158955"/>
                      <a:pt x="500786" y="167298"/>
                      <a:pt x="507136" y="175588"/>
                    </a:cubicBezTo>
                    <a:cubicBezTo>
                      <a:pt x="508532" y="175534"/>
                      <a:pt x="508217" y="181617"/>
                      <a:pt x="510964" y="176772"/>
                    </a:cubicBezTo>
                    <a:cubicBezTo>
                      <a:pt x="503218" y="157663"/>
                      <a:pt x="482953" y="146198"/>
                      <a:pt x="487951" y="120145"/>
                    </a:cubicBezTo>
                    <a:cubicBezTo>
                      <a:pt x="490744" y="120145"/>
                      <a:pt x="493536" y="120091"/>
                      <a:pt x="496283" y="120145"/>
                    </a:cubicBezTo>
                    <a:cubicBezTo>
                      <a:pt x="502182" y="115354"/>
                      <a:pt x="507812" y="117722"/>
                      <a:pt x="513441" y="120898"/>
                    </a:cubicBezTo>
                    <a:cubicBezTo>
                      <a:pt x="516954" y="123159"/>
                      <a:pt x="520286" y="125797"/>
                      <a:pt x="523439" y="128703"/>
                    </a:cubicBezTo>
                    <a:cubicBezTo>
                      <a:pt x="543930" y="151419"/>
                      <a:pt x="569329" y="149804"/>
                      <a:pt x="594549" y="148835"/>
                    </a:cubicBezTo>
                    <a:cubicBezTo>
                      <a:pt x="600358" y="148674"/>
                      <a:pt x="593063" y="149050"/>
                      <a:pt x="598872" y="148566"/>
                    </a:cubicBezTo>
                    <a:cubicBezTo>
                      <a:pt x="621119" y="146682"/>
                      <a:pt x="650212" y="159170"/>
                      <a:pt x="663227" y="134732"/>
                    </a:cubicBezTo>
                    <a:cubicBezTo>
                      <a:pt x="675972" y="110832"/>
                      <a:pt x="631387" y="116915"/>
                      <a:pt x="635710" y="88924"/>
                    </a:cubicBezTo>
                    <a:cubicBezTo>
                      <a:pt x="673900" y="56627"/>
                      <a:pt x="692004" y="117023"/>
                      <a:pt x="724384" y="116108"/>
                    </a:cubicBezTo>
                    <a:cubicBezTo>
                      <a:pt x="734427" y="100282"/>
                      <a:pt x="718124" y="84780"/>
                      <a:pt x="722808" y="68846"/>
                    </a:cubicBezTo>
                    <a:close/>
                  </a:path>
                </a:pathLst>
              </a:custGeom>
              <a:solidFill>
                <a:srgbClr val="FBC0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0D6C6C7-8874-12C7-6CF6-FECE31E4039E}"/>
                  </a:ext>
                </a:extLst>
              </p:cNvPr>
              <p:cNvSpPr/>
              <p:nvPr/>
            </p:nvSpPr>
            <p:spPr>
              <a:xfrm>
                <a:off x="9294229" y="4607386"/>
                <a:ext cx="226565" cy="300591"/>
              </a:xfrm>
              <a:custGeom>
                <a:avLst/>
                <a:gdLst>
                  <a:gd name="connsiteX0" fmla="*/ 133892 w 226565"/>
                  <a:gd name="connsiteY0" fmla="*/ 1898 h 300591"/>
                  <a:gd name="connsiteX1" fmla="*/ 203606 w 226565"/>
                  <a:gd name="connsiteY1" fmla="*/ 12126 h 300591"/>
                  <a:gd name="connsiteX2" fmla="*/ 226124 w 226565"/>
                  <a:gd name="connsiteY2" fmla="*/ 34357 h 300591"/>
                  <a:gd name="connsiteX3" fmla="*/ 222341 w 226565"/>
                  <a:gd name="connsiteY3" fmla="*/ 56157 h 300591"/>
                  <a:gd name="connsiteX4" fmla="*/ 177441 w 226565"/>
                  <a:gd name="connsiteY4" fmla="*/ 67999 h 300591"/>
                  <a:gd name="connsiteX5" fmla="*/ 157401 w 226565"/>
                  <a:gd name="connsiteY5" fmla="*/ 83879 h 300591"/>
                  <a:gd name="connsiteX6" fmla="*/ 172622 w 226565"/>
                  <a:gd name="connsiteY6" fmla="*/ 103203 h 300591"/>
                  <a:gd name="connsiteX7" fmla="*/ 200003 w 226565"/>
                  <a:gd name="connsiteY7" fmla="*/ 143090 h 300591"/>
                  <a:gd name="connsiteX8" fmla="*/ 165822 w 226565"/>
                  <a:gd name="connsiteY8" fmla="*/ 247894 h 300591"/>
                  <a:gd name="connsiteX9" fmla="*/ 16352 w 226565"/>
                  <a:gd name="connsiteY9" fmla="*/ 300591 h 300591"/>
                  <a:gd name="connsiteX10" fmla="*/ 4192 w 226565"/>
                  <a:gd name="connsiteY10" fmla="*/ 296662 h 300591"/>
                  <a:gd name="connsiteX11" fmla="*/ 25674 w 226565"/>
                  <a:gd name="connsiteY11" fmla="*/ 253061 h 300591"/>
                  <a:gd name="connsiteX12" fmla="*/ 100477 w 226565"/>
                  <a:gd name="connsiteY12" fmla="*/ 215597 h 300591"/>
                  <a:gd name="connsiteX13" fmla="*/ 101467 w 226565"/>
                  <a:gd name="connsiteY13" fmla="*/ 176194 h 300591"/>
                  <a:gd name="connsiteX14" fmla="*/ 82508 w 226565"/>
                  <a:gd name="connsiteY14" fmla="*/ 151595 h 300591"/>
                  <a:gd name="connsiteX15" fmla="*/ 126101 w 226565"/>
                  <a:gd name="connsiteY15" fmla="*/ 134262 h 300591"/>
                  <a:gd name="connsiteX16" fmla="*/ 43688 w 226565"/>
                  <a:gd name="connsiteY16" fmla="*/ 131194 h 300591"/>
                  <a:gd name="connsiteX17" fmla="*/ 88903 w 226565"/>
                  <a:gd name="connsiteY17" fmla="*/ 78819 h 300591"/>
                  <a:gd name="connsiteX18" fmla="*/ 96469 w 226565"/>
                  <a:gd name="connsiteY18" fmla="*/ 58095 h 300591"/>
                  <a:gd name="connsiteX19" fmla="*/ 97054 w 226565"/>
                  <a:gd name="connsiteY19" fmla="*/ 45984 h 300591"/>
                  <a:gd name="connsiteX20" fmla="*/ 105430 w 226565"/>
                  <a:gd name="connsiteY20" fmla="*/ 25583 h 300591"/>
                  <a:gd name="connsiteX21" fmla="*/ 106331 w 226565"/>
                  <a:gd name="connsiteY21" fmla="*/ 13633 h 300591"/>
                  <a:gd name="connsiteX22" fmla="*/ 133892 w 226565"/>
                  <a:gd name="connsiteY22" fmla="*/ 1898 h 300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6565" h="300591">
                    <a:moveTo>
                      <a:pt x="133892" y="1898"/>
                    </a:moveTo>
                    <a:cubicBezTo>
                      <a:pt x="155374" y="22407"/>
                      <a:pt x="180458" y="7766"/>
                      <a:pt x="203606" y="12126"/>
                    </a:cubicBezTo>
                    <a:cubicBezTo>
                      <a:pt x="219053" y="8035"/>
                      <a:pt x="221530" y="22676"/>
                      <a:pt x="226124" y="34357"/>
                    </a:cubicBezTo>
                    <a:cubicBezTo>
                      <a:pt x="227249" y="42216"/>
                      <a:pt x="226304" y="49590"/>
                      <a:pt x="222341" y="56157"/>
                    </a:cubicBezTo>
                    <a:cubicBezTo>
                      <a:pt x="208965" y="68699"/>
                      <a:pt x="192528" y="64662"/>
                      <a:pt x="177441" y="67999"/>
                    </a:cubicBezTo>
                    <a:cubicBezTo>
                      <a:pt x="168884" y="69883"/>
                      <a:pt x="159877" y="72736"/>
                      <a:pt x="157401" y="83879"/>
                    </a:cubicBezTo>
                    <a:cubicBezTo>
                      <a:pt x="154203" y="98305"/>
                      <a:pt x="165462" y="99381"/>
                      <a:pt x="172622" y="103203"/>
                    </a:cubicBezTo>
                    <a:cubicBezTo>
                      <a:pt x="187394" y="111116"/>
                      <a:pt x="201039" y="119836"/>
                      <a:pt x="200003" y="143090"/>
                    </a:cubicBezTo>
                    <a:cubicBezTo>
                      <a:pt x="178071" y="173072"/>
                      <a:pt x="166633" y="207953"/>
                      <a:pt x="165822" y="247894"/>
                    </a:cubicBezTo>
                    <a:cubicBezTo>
                      <a:pt x="120832" y="285035"/>
                      <a:pt x="68052" y="290687"/>
                      <a:pt x="16352" y="300591"/>
                    </a:cubicBezTo>
                    <a:cubicBezTo>
                      <a:pt x="12073" y="300322"/>
                      <a:pt x="7975" y="298977"/>
                      <a:pt x="4192" y="296662"/>
                    </a:cubicBezTo>
                    <a:cubicBezTo>
                      <a:pt x="-8778" y="268133"/>
                      <a:pt x="11173" y="261351"/>
                      <a:pt x="25674" y="253061"/>
                    </a:cubicBezTo>
                    <a:cubicBezTo>
                      <a:pt x="50038" y="239120"/>
                      <a:pt x="76158" y="229807"/>
                      <a:pt x="100477" y="215597"/>
                    </a:cubicBezTo>
                    <a:cubicBezTo>
                      <a:pt x="120967" y="203593"/>
                      <a:pt x="121463" y="190028"/>
                      <a:pt x="101467" y="176194"/>
                    </a:cubicBezTo>
                    <a:cubicBezTo>
                      <a:pt x="93496" y="169304"/>
                      <a:pt x="78365" y="163060"/>
                      <a:pt x="82508" y="151595"/>
                    </a:cubicBezTo>
                    <a:cubicBezTo>
                      <a:pt x="90614" y="129148"/>
                      <a:pt x="111510" y="137599"/>
                      <a:pt x="126101" y="134262"/>
                    </a:cubicBezTo>
                    <a:cubicBezTo>
                      <a:pt x="99936" y="116876"/>
                      <a:pt x="70664" y="167528"/>
                      <a:pt x="43688" y="131194"/>
                    </a:cubicBezTo>
                    <a:cubicBezTo>
                      <a:pt x="45624" y="97444"/>
                      <a:pt x="73411" y="95721"/>
                      <a:pt x="88903" y="78819"/>
                    </a:cubicBezTo>
                    <a:cubicBezTo>
                      <a:pt x="95027" y="73813"/>
                      <a:pt x="98315" y="67300"/>
                      <a:pt x="96469" y="58095"/>
                    </a:cubicBezTo>
                    <a:cubicBezTo>
                      <a:pt x="95838" y="54004"/>
                      <a:pt x="96153" y="49967"/>
                      <a:pt x="97054" y="45984"/>
                    </a:cubicBezTo>
                    <a:cubicBezTo>
                      <a:pt x="99666" y="39094"/>
                      <a:pt x="105701" y="34249"/>
                      <a:pt x="105430" y="25583"/>
                    </a:cubicBezTo>
                    <a:cubicBezTo>
                      <a:pt x="104890" y="21438"/>
                      <a:pt x="105295" y="17562"/>
                      <a:pt x="106331" y="13633"/>
                    </a:cubicBezTo>
                    <a:cubicBezTo>
                      <a:pt x="113492" y="2760"/>
                      <a:pt x="122003" y="-3323"/>
                      <a:pt x="133892" y="1898"/>
                    </a:cubicBezTo>
                    <a:close/>
                  </a:path>
                </a:pathLst>
              </a:custGeom>
              <a:solidFill>
                <a:srgbClr val="FBC0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D05D84CE-959A-8D06-3C1B-F8C115AAB838}"/>
                  </a:ext>
                </a:extLst>
              </p:cNvPr>
              <p:cNvSpPr/>
              <p:nvPr/>
            </p:nvSpPr>
            <p:spPr>
              <a:xfrm>
                <a:off x="9197551" y="4494576"/>
                <a:ext cx="167928" cy="365389"/>
              </a:xfrm>
              <a:custGeom>
                <a:avLst/>
                <a:gdLst>
                  <a:gd name="connsiteX0" fmla="*/ 30481 w 167928"/>
                  <a:gd name="connsiteY0" fmla="*/ 333089 h 365389"/>
                  <a:gd name="connsiteX1" fmla="*/ 4496 w 167928"/>
                  <a:gd name="connsiteY1" fmla="*/ 280876 h 365389"/>
                  <a:gd name="connsiteX2" fmla="*/ 12828 w 167928"/>
                  <a:gd name="connsiteY2" fmla="*/ 187376 h 365389"/>
                  <a:gd name="connsiteX3" fmla="*/ 21834 w 167928"/>
                  <a:gd name="connsiteY3" fmla="*/ 155887 h 365389"/>
                  <a:gd name="connsiteX4" fmla="*/ 114561 w 167928"/>
                  <a:gd name="connsiteY4" fmla="*/ 47692 h 365389"/>
                  <a:gd name="connsiteX5" fmla="*/ 134737 w 167928"/>
                  <a:gd name="connsiteY5" fmla="*/ 0 h 365389"/>
                  <a:gd name="connsiteX6" fmla="*/ 135232 w 167928"/>
                  <a:gd name="connsiteY6" fmla="*/ 41932 h 365389"/>
                  <a:gd name="connsiteX7" fmla="*/ 147752 w 167928"/>
                  <a:gd name="connsiteY7" fmla="*/ 62225 h 365389"/>
                  <a:gd name="connsiteX8" fmla="*/ 133836 w 167928"/>
                  <a:gd name="connsiteY8" fmla="*/ 133010 h 365389"/>
                  <a:gd name="connsiteX9" fmla="*/ 68581 w 167928"/>
                  <a:gd name="connsiteY9" fmla="*/ 172089 h 365389"/>
                  <a:gd name="connsiteX10" fmla="*/ 61780 w 167928"/>
                  <a:gd name="connsiteY10" fmla="*/ 252401 h 365389"/>
                  <a:gd name="connsiteX11" fmla="*/ 76507 w 167928"/>
                  <a:gd name="connsiteY11" fmla="*/ 283083 h 365389"/>
                  <a:gd name="connsiteX12" fmla="*/ 49171 w 167928"/>
                  <a:gd name="connsiteY12" fmla="*/ 365117 h 365389"/>
                  <a:gd name="connsiteX13" fmla="*/ 30481 w 167928"/>
                  <a:gd name="connsiteY13" fmla="*/ 333089 h 365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7928" h="365389">
                    <a:moveTo>
                      <a:pt x="30481" y="333089"/>
                    </a:moveTo>
                    <a:cubicBezTo>
                      <a:pt x="21834" y="315703"/>
                      <a:pt x="13143" y="298262"/>
                      <a:pt x="4496" y="280876"/>
                    </a:cubicBezTo>
                    <a:cubicBezTo>
                      <a:pt x="-4736" y="248202"/>
                      <a:pt x="1344" y="217466"/>
                      <a:pt x="12828" y="187376"/>
                    </a:cubicBezTo>
                    <a:cubicBezTo>
                      <a:pt x="13863" y="176072"/>
                      <a:pt x="12332" y="163692"/>
                      <a:pt x="21834" y="155887"/>
                    </a:cubicBezTo>
                    <a:cubicBezTo>
                      <a:pt x="53359" y="120683"/>
                      <a:pt x="70022" y="67716"/>
                      <a:pt x="114561" y="47692"/>
                    </a:cubicBezTo>
                    <a:cubicBezTo>
                      <a:pt x="131629" y="39994"/>
                      <a:pt x="120551" y="11573"/>
                      <a:pt x="134737" y="0"/>
                    </a:cubicBezTo>
                    <a:cubicBezTo>
                      <a:pt x="134917" y="13995"/>
                      <a:pt x="135052" y="27937"/>
                      <a:pt x="135232" y="41932"/>
                    </a:cubicBezTo>
                    <a:cubicBezTo>
                      <a:pt x="138925" y="49091"/>
                      <a:pt x="143113" y="55820"/>
                      <a:pt x="147752" y="62225"/>
                    </a:cubicBezTo>
                    <a:cubicBezTo>
                      <a:pt x="177159" y="102920"/>
                      <a:pt x="175988" y="108572"/>
                      <a:pt x="133836" y="133010"/>
                    </a:cubicBezTo>
                    <a:cubicBezTo>
                      <a:pt x="112039" y="145875"/>
                      <a:pt x="88351" y="154110"/>
                      <a:pt x="68581" y="172089"/>
                    </a:cubicBezTo>
                    <a:cubicBezTo>
                      <a:pt x="42055" y="196204"/>
                      <a:pt x="33949" y="222042"/>
                      <a:pt x="61780" y="252401"/>
                    </a:cubicBezTo>
                    <a:cubicBezTo>
                      <a:pt x="68986" y="261067"/>
                      <a:pt x="78218" y="268388"/>
                      <a:pt x="76507" y="283083"/>
                    </a:cubicBezTo>
                    <a:cubicBezTo>
                      <a:pt x="61240" y="307467"/>
                      <a:pt x="61555" y="339333"/>
                      <a:pt x="49171" y="365117"/>
                    </a:cubicBezTo>
                    <a:cubicBezTo>
                      <a:pt x="26113" y="368455"/>
                      <a:pt x="41154" y="340141"/>
                      <a:pt x="30481" y="333089"/>
                    </a:cubicBezTo>
                    <a:close/>
                  </a:path>
                </a:pathLst>
              </a:custGeom>
              <a:solidFill>
                <a:srgbClr val="E9B5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10C15CED-D34D-605E-1EF3-B9156A2E6B96}"/>
                  </a:ext>
                </a:extLst>
              </p:cNvPr>
              <p:cNvSpPr/>
              <p:nvPr/>
            </p:nvSpPr>
            <p:spPr>
              <a:xfrm>
                <a:off x="9510559" y="4571325"/>
                <a:ext cx="165980" cy="112084"/>
              </a:xfrm>
              <a:custGeom>
                <a:avLst/>
                <a:gdLst>
                  <a:gd name="connsiteX0" fmla="*/ 4930 w 165980"/>
                  <a:gd name="connsiteY0" fmla="*/ 89742 h 112084"/>
                  <a:gd name="connsiteX1" fmla="*/ 4525 w 165980"/>
                  <a:gd name="connsiteY1" fmla="*/ 69072 h 112084"/>
                  <a:gd name="connsiteX2" fmla="*/ 4885 w 165980"/>
                  <a:gd name="connsiteY2" fmla="*/ 38066 h 112084"/>
                  <a:gd name="connsiteX3" fmla="*/ 144043 w 165980"/>
                  <a:gd name="connsiteY3" fmla="*/ 16858 h 112084"/>
                  <a:gd name="connsiteX4" fmla="*/ 144043 w 165980"/>
                  <a:gd name="connsiteY4" fmla="*/ 16966 h 112084"/>
                  <a:gd name="connsiteX5" fmla="*/ 136927 w 165980"/>
                  <a:gd name="connsiteY5" fmla="*/ 34137 h 112084"/>
                  <a:gd name="connsiteX6" fmla="*/ 82210 w 165980"/>
                  <a:gd name="connsiteY6" fmla="*/ 40058 h 112084"/>
                  <a:gd name="connsiteX7" fmla="*/ 103556 w 165980"/>
                  <a:gd name="connsiteY7" fmla="*/ 68210 h 112084"/>
                  <a:gd name="connsiteX8" fmla="*/ 86173 w 165980"/>
                  <a:gd name="connsiteY8" fmla="*/ 34245 h 112084"/>
                  <a:gd name="connsiteX9" fmla="*/ 160976 w 165980"/>
                  <a:gd name="connsiteY9" fmla="*/ 69394 h 112084"/>
                  <a:gd name="connsiteX10" fmla="*/ 132063 w 165980"/>
                  <a:gd name="connsiteY10" fmla="*/ 110304 h 112084"/>
                  <a:gd name="connsiteX11" fmla="*/ 30825 w 165980"/>
                  <a:gd name="connsiteY11" fmla="*/ 100292 h 112084"/>
                  <a:gd name="connsiteX12" fmla="*/ 4930 w 165980"/>
                  <a:gd name="connsiteY12" fmla="*/ 89742 h 112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980" h="112084">
                    <a:moveTo>
                      <a:pt x="4930" y="89742"/>
                    </a:moveTo>
                    <a:cubicBezTo>
                      <a:pt x="4795" y="82852"/>
                      <a:pt x="4660" y="75962"/>
                      <a:pt x="4525" y="69072"/>
                    </a:cubicBezTo>
                    <a:cubicBezTo>
                      <a:pt x="-789" y="58629"/>
                      <a:pt x="-2320" y="48294"/>
                      <a:pt x="4885" y="38066"/>
                    </a:cubicBezTo>
                    <a:cubicBezTo>
                      <a:pt x="46362" y="-15008"/>
                      <a:pt x="94775" y="-3005"/>
                      <a:pt x="144043" y="16858"/>
                    </a:cubicBezTo>
                    <a:cubicBezTo>
                      <a:pt x="144043" y="16858"/>
                      <a:pt x="144043" y="16966"/>
                      <a:pt x="144043" y="16966"/>
                    </a:cubicBezTo>
                    <a:cubicBezTo>
                      <a:pt x="146880" y="25794"/>
                      <a:pt x="142556" y="30315"/>
                      <a:pt x="136927" y="34137"/>
                    </a:cubicBezTo>
                    <a:cubicBezTo>
                      <a:pt x="119319" y="43934"/>
                      <a:pt x="98557" y="12982"/>
                      <a:pt x="82210" y="40058"/>
                    </a:cubicBezTo>
                    <a:cubicBezTo>
                      <a:pt x="68114" y="64281"/>
                      <a:pt x="68114" y="64281"/>
                      <a:pt x="103556" y="68210"/>
                    </a:cubicBezTo>
                    <a:cubicBezTo>
                      <a:pt x="100134" y="55022"/>
                      <a:pt x="74149" y="58414"/>
                      <a:pt x="86173" y="34245"/>
                    </a:cubicBezTo>
                    <a:cubicBezTo>
                      <a:pt x="117022" y="28108"/>
                      <a:pt x="143592" y="34783"/>
                      <a:pt x="160976" y="69394"/>
                    </a:cubicBezTo>
                    <a:cubicBezTo>
                      <a:pt x="177188" y="109012"/>
                      <a:pt x="150392" y="106590"/>
                      <a:pt x="132063" y="110304"/>
                    </a:cubicBezTo>
                    <a:cubicBezTo>
                      <a:pt x="97747" y="117248"/>
                      <a:pt x="64736" y="101745"/>
                      <a:pt x="30825" y="100292"/>
                    </a:cubicBezTo>
                    <a:cubicBezTo>
                      <a:pt x="19296" y="106859"/>
                      <a:pt x="11505" y="100453"/>
                      <a:pt x="4930" y="89742"/>
                    </a:cubicBezTo>
                    <a:close/>
                  </a:path>
                </a:pathLst>
              </a:custGeom>
              <a:solidFill>
                <a:srgbClr val="FEDD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4CF01346-C598-8177-CA8D-692E130F322D}"/>
                  </a:ext>
                </a:extLst>
              </p:cNvPr>
              <p:cNvSpPr/>
              <p:nvPr/>
            </p:nvSpPr>
            <p:spPr>
              <a:xfrm>
                <a:off x="9581375" y="4438282"/>
                <a:ext cx="160108" cy="87567"/>
              </a:xfrm>
              <a:custGeom>
                <a:avLst/>
                <a:gdLst>
                  <a:gd name="connsiteX0" fmla="*/ 160099 w 160108"/>
                  <a:gd name="connsiteY0" fmla="*/ 14846 h 87567"/>
                  <a:gd name="connsiteX1" fmla="*/ 116460 w 160108"/>
                  <a:gd name="connsiteY1" fmla="*/ 87568 h 87567"/>
                  <a:gd name="connsiteX2" fmla="*/ 0 w 160108"/>
                  <a:gd name="connsiteY2" fmla="*/ 53871 h 87567"/>
                  <a:gd name="connsiteX3" fmla="*/ 101688 w 160108"/>
                  <a:gd name="connsiteY3" fmla="*/ 25665 h 87567"/>
                  <a:gd name="connsiteX4" fmla="*/ 107903 w 160108"/>
                  <a:gd name="connsiteY4" fmla="*/ 4457 h 87567"/>
                  <a:gd name="connsiteX5" fmla="*/ 142895 w 160108"/>
                  <a:gd name="connsiteY5" fmla="*/ 4403 h 87567"/>
                  <a:gd name="connsiteX6" fmla="*/ 160099 w 160108"/>
                  <a:gd name="connsiteY6" fmla="*/ 14846 h 87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108" h="87567">
                    <a:moveTo>
                      <a:pt x="160099" y="14846"/>
                    </a:moveTo>
                    <a:cubicBezTo>
                      <a:pt x="129790" y="25558"/>
                      <a:pt x="147264" y="77286"/>
                      <a:pt x="116460" y="87568"/>
                    </a:cubicBezTo>
                    <a:cubicBezTo>
                      <a:pt x="89529" y="27926"/>
                      <a:pt x="45080" y="50319"/>
                      <a:pt x="0" y="53871"/>
                    </a:cubicBezTo>
                    <a:cubicBezTo>
                      <a:pt x="32425" y="21359"/>
                      <a:pt x="67507" y="24373"/>
                      <a:pt x="101688" y="25665"/>
                    </a:cubicBezTo>
                    <a:cubicBezTo>
                      <a:pt x="126683" y="26634"/>
                      <a:pt x="114794" y="15222"/>
                      <a:pt x="107903" y="4457"/>
                    </a:cubicBezTo>
                    <a:cubicBezTo>
                      <a:pt x="119567" y="4457"/>
                      <a:pt x="131231" y="4403"/>
                      <a:pt x="142895" y="4403"/>
                    </a:cubicBezTo>
                    <a:cubicBezTo>
                      <a:pt x="153028" y="-2487"/>
                      <a:pt x="160414" y="-2864"/>
                      <a:pt x="160099" y="14846"/>
                    </a:cubicBezTo>
                    <a:close/>
                  </a:path>
                </a:pathLst>
              </a:custGeom>
              <a:solidFill>
                <a:srgbClr val="FAC4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2723C87E-A878-3671-A7C5-BD83A47BB681}"/>
                  </a:ext>
                </a:extLst>
              </p:cNvPr>
              <p:cNvSpPr/>
              <p:nvPr/>
            </p:nvSpPr>
            <p:spPr>
              <a:xfrm>
                <a:off x="9323776" y="4536508"/>
                <a:ext cx="104345" cy="98434"/>
              </a:xfrm>
              <a:custGeom>
                <a:avLst/>
                <a:gdLst>
                  <a:gd name="connsiteX0" fmla="*/ 0 w 104345"/>
                  <a:gd name="connsiteY0" fmla="*/ 83111 h 98434"/>
                  <a:gd name="connsiteX1" fmla="*/ 8962 w 104345"/>
                  <a:gd name="connsiteY1" fmla="*/ 0 h 98434"/>
                  <a:gd name="connsiteX2" fmla="*/ 104346 w 104345"/>
                  <a:gd name="connsiteY2" fmla="*/ 72776 h 98434"/>
                  <a:gd name="connsiteX3" fmla="*/ 78360 w 104345"/>
                  <a:gd name="connsiteY3" fmla="*/ 93284 h 98434"/>
                  <a:gd name="connsiteX4" fmla="*/ 0 w 104345"/>
                  <a:gd name="connsiteY4" fmla="*/ 83111 h 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345" h="98434">
                    <a:moveTo>
                      <a:pt x="0" y="83111"/>
                    </a:moveTo>
                    <a:cubicBezTo>
                      <a:pt x="59671" y="64109"/>
                      <a:pt x="13195" y="28798"/>
                      <a:pt x="8962" y="0"/>
                    </a:cubicBezTo>
                    <a:cubicBezTo>
                      <a:pt x="37829" y="29767"/>
                      <a:pt x="69173" y="54851"/>
                      <a:pt x="104346" y="72776"/>
                    </a:cubicBezTo>
                    <a:cubicBezTo>
                      <a:pt x="95699" y="79612"/>
                      <a:pt x="87007" y="86448"/>
                      <a:pt x="78360" y="93284"/>
                    </a:cubicBezTo>
                    <a:cubicBezTo>
                      <a:pt x="51385" y="99313"/>
                      <a:pt x="24499" y="104104"/>
                      <a:pt x="0" y="83111"/>
                    </a:cubicBezTo>
                    <a:close/>
                  </a:path>
                </a:pathLst>
              </a:custGeom>
              <a:solidFill>
                <a:srgbClr val="F9C4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DEEE6579-12DC-DC01-D5E0-6C48437F81D7}"/>
                  </a:ext>
                </a:extLst>
              </p:cNvPr>
              <p:cNvSpPr/>
              <p:nvPr/>
            </p:nvSpPr>
            <p:spPr>
              <a:xfrm>
                <a:off x="9430238" y="4509648"/>
                <a:ext cx="85205" cy="130695"/>
              </a:xfrm>
              <a:custGeom>
                <a:avLst/>
                <a:gdLst>
                  <a:gd name="connsiteX0" fmla="*/ 85206 w 85205"/>
                  <a:gd name="connsiteY0" fmla="*/ 99690 h 130695"/>
                  <a:gd name="connsiteX1" fmla="*/ 84845 w 85205"/>
                  <a:gd name="connsiteY1" fmla="*/ 130695 h 130695"/>
                  <a:gd name="connsiteX2" fmla="*/ 67552 w 85205"/>
                  <a:gd name="connsiteY2" fmla="*/ 109864 h 130695"/>
                  <a:gd name="connsiteX3" fmla="*/ 0 w 85205"/>
                  <a:gd name="connsiteY3" fmla="*/ 0 h 130695"/>
                  <a:gd name="connsiteX4" fmla="*/ 85206 w 85205"/>
                  <a:gd name="connsiteY4" fmla="*/ 99690 h 13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205" h="130695">
                    <a:moveTo>
                      <a:pt x="85206" y="99690"/>
                    </a:moveTo>
                    <a:cubicBezTo>
                      <a:pt x="85071" y="110025"/>
                      <a:pt x="84981" y="120360"/>
                      <a:pt x="84845" y="130695"/>
                    </a:cubicBezTo>
                    <a:cubicBezTo>
                      <a:pt x="79081" y="123751"/>
                      <a:pt x="73317" y="116807"/>
                      <a:pt x="67552" y="109864"/>
                    </a:cubicBezTo>
                    <a:cubicBezTo>
                      <a:pt x="70434" y="53882"/>
                      <a:pt x="27336" y="36119"/>
                      <a:pt x="0" y="0"/>
                    </a:cubicBezTo>
                    <a:cubicBezTo>
                      <a:pt x="67102" y="22339"/>
                      <a:pt x="81378" y="39725"/>
                      <a:pt x="85206" y="99690"/>
                    </a:cubicBezTo>
                    <a:close/>
                  </a:path>
                </a:pathLst>
              </a:custGeom>
              <a:solidFill>
                <a:srgbClr val="FBC7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55D9668D-288A-5375-F3A3-E936B7A778D8}"/>
                  </a:ext>
                </a:extLst>
              </p:cNvPr>
              <p:cNvSpPr/>
              <p:nvPr/>
            </p:nvSpPr>
            <p:spPr>
              <a:xfrm>
                <a:off x="9654916" y="5647118"/>
                <a:ext cx="194308" cy="51596"/>
              </a:xfrm>
              <a:custGeom>
                <a:avLst/>
                <a:gdLst>
                  <a:gd name="connsiteX0" fmla="*/ 69354 w 194308"/>
                  <a:gd name="connsiteY0" fmla="*/ 34048 h 51596"/>
                  <a:gd name="connsiteX1" fmla="*/ 0 w 194308"/>
                  <a:gd name="connsiteY1" fmla="*/ 32164 h 51596"/>
                  <a:gd name="connsiteX2" fmla="*/ 26030 w 194308"/>
                  <a:gd name="connsiteY2" fmla="*/ 11710 h 51596"/>
                  <a:gd name="connsiteX3" fmla="*/ 178112 w 194308"/>
                  <a:gd name="connsiteY3" fmla="*/ 12194 h 51596"/>
                  <a:gd name="connsiteX4" fmla="*/ 194145 w 194308"/>
                  <a:gd name="connsiteY4" fmla="*/ 38408 h 51596"/>
                  <a:gd name="connsiteX5" fmla="*/ 174825 w 194308"/>
                  <a:gd name="connsiteY5" fmla="*/ 51596 h 51596"/>
                  <a:gd name="connsiteX6" fmla="*/ 69354 w 194308"/>
                  <a:gd name="connsiteY6" fmla="*/ 34048 h 5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308" h="51596">
                    <a:moveTo>
                      <a:pt x="69354" y="34048"/>
                    </a:moveTo>
                    <a:cubicBezTo>
                      <a:pt x="46251" y="33402"/>
                      <a:pt x="23148" y="32810"/>
                      <a:pt x="0" y="32164"/>
                    </a:cubicBezTo>
                    <a:cubicBezTo>
                      <a:pt x="8692" y="25328"/>
                      <a:pt x="17338" y="18492"/>
                      <a:pt x="26030" y="11710"/>
                    </a:cubicBezTo>
                    <a:cubicBezTo>
                      <a:pt x="76694" y="-13966"/>
                      <a:pt x="127448" y="10310"/>
                      <a:pt x="178112" y="12194"/>
                    </a:cubicBezTo>
                    <a:cubicBezTo>
                      <a:pt x="188335" y="12571"/>
                      <a:pt x="195496" y="23767"/>
                      <a:pt x="194145" y="38408"/>
                    </a:cubicBezTo>
                    <a:cubicBezTo>
                      <a:pt x="190677" y="49066"/>
                      <a:pt x="182976" y="50789"/>
                      <a:pt x="174825" y="51596"/>
                    </a:cubicBezTo>
                    <a:cubicBezTo>
                      <a:pt x="139608" y="47075"/>
                      <a:pt x="104571" y="39647"/>
                      <a:pt x="69354" y="34048"/>
                    </a:cubicBezTo>
                    <a:close/>
                  </a:path>
                </a:pathLst>
              </a:custGeom>
              <a:solidFill>
                <a:srgbClr val="A376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9ACEEA0A-BB60-C008-9178-7E45347CA2CA}"/>
                  </a:ext>
                </a:extLst>
              </p:cNvPr>
              <p:cNvSpPr/>
              <p:nvPr/>
            </p:nvSpPr>
            <p:spPr>
              <a:xfrm>
                <a:off x="9680991" y="5632835"/>
                <a:ext cx="188997" cy="62378"/>
              </a:xfrm>
              <a:custGeom>
                <a:avLst/>
                <a:gdLst>
                  <a:gd name="connsiteX0" fmla="*/ 164602 w 188997"/>
                  <a:gd name="connsiteY0" fmla="*/ 56998 h 62378"/>
                  <a:gd name="connsiteX1" fmla="*/ 102409 w 188997"/>
                  <a:gd name="connsiteY1" fmla="*/ 27823 h 62378"/>
                  <a:gd name="connsiteX2" fmla="*/ 0 w 188997"/>
                  <a:gd name="connsiteY2" fmla="*/ 25993 h 62378"/>
                  <a:gd name="connsiteX3" fmla="*/ 8241 w 188997"/>
                  <a:gd name="connsiteY3" fmla="*/ 6130 h 62378"/>
                  <a:gd name="connsiteX4" fmla="*/ 60031 w 188997"/>
                  <a:gd name="connsiteY4" fmla="*/ 5377 h 62378"/>
                  <a:gd name="connsiteX5" fmla="*/ 112857 w 188997"/>
                  <a:gd name="connsiteY5" fmla="*/ 15712 h 62378"/>
                  <a:gd name="connsiteX6" fmla="*/ 180454 w 188997"/>
                  <a:gd name="connsiteY6" fmla="*/ 21094 h 62378"/>
                  <a:gd name="connsiteX7" fmla="*/ 188470 w 188997"/>
                  <a:gd name="connsiteY7" fmla="*/ 34821 h 62378"/>
                  <a:gd name="connsiteX8" fmla="*/ 184102 w 188997"/>
                  <a:gd name="connsiteY8" fmla="*/ 59151 h 62378"/>
                  <a:gd name="connsiteX9" fmla="*/ 164602 w 188997"/>
                  <a:gd name="connsiteY9" fmla="*/ 56998 h 6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997" h="62378">
                    <a:moveTo>
                      <a:pt x="164602" y="56998"/>
                    </a:moveTo>
                    <a:cubicBezTo>
                      <a:pt x="151047" y="25885"/>
                      <a:pt x="124566" y="30084"/>
                      <a:pt x="102409" y="27823"/>
                    </a:cubicBezTo>
                    <a:cubicBezTo>
                      <a:pt x="68453" y="24378"/>
                      <a:pt x="34136" y="26370"/>
                      <a:pt x="0" y="25993"/>
                    </a:cubicBezTo>
                    <a:cubicBezTo>
                      <a:pt x="2747" y="19372"/>
                      <a:pt x="5494" y="12751"/>
                      <a:pt x="8241" y="6130"/>
                    </a:cubicBezTo>
                    <a:cubicBezTo>
                      <a:pt x="25400" y="-2429"/>
                      <a:pt x="42693" y="-1406"/>
                      <a:pt x="60031" y="5377"/>
                    </a:cubicBezTo>
                    <a:cubicBezTo>
                      <a:pt x="77550" y="9414"/>
                      <a:pt x="94213" y="19641"/>
                      <a:pt x="112857" y="15712"/>
                    </a:cubicBezTo>
                    <a:cubicBezTo>
                      <a:pt x="136050" y="5377"/>
                      <a:pt x="158387" y="10706"/>
                      <a:pt x="180454" y="21094"/>
                    </a:cubicBezTo>
                    <a:cubicBezTo>
                      <a:pt x="184417" y="24593"/>
                      <a:pt x="187074" y="29169"/>
                      <a:pt x="188470" y="34821"/>
                    </a:cubicBezTo>
                    <a:cubicBezTo>
                      <a:pt x="189821" y="43648"/>
                      <a:pt x="188651" y="51830"/>
                      <a:pt x="184102" y="59151"/>
                    </a:cubicBezTo>
                    <a:cubicBezTo>
                      <a:pt x="177167" y="63834"/>
                      <a:pt x="170637" y="63673"/>
                      <a:pt x="164602" y="56998"/>
                    </a:cubicBezTo>
                    <a:close/>
                  </a:path>
                </a:pathLst>
              </a:custGeom>
              <a:solidFill>
                <a:srgbClr val="C99B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23636809-7D6D-B202-9A9B-1DB27682C8A2}"/>
                  </a:ext>
                </a:extLst>
              </p:cNvPr>
              <p:cNvSpPr/>
              <p:nvPr/>
            </p:nvSpPr>
            <p:spPr>
              <a:xfrm>
                <a:off x="9793803" y="5627089"/>
                <a:ext cx="73877" cy="33945"/>
              </a:xfrm>
              <a:custGeom>
                <a:avLst/>
                <a:gdLst>
                  <a:gd name="connsiteX0" fmla="*/ 68903 w 73877"/>
                  <a:gd name="connsiteY0" fmla="*/ 33946 h 33945"/>
                  <a:gd name="connsiteX1" fmla="*/ 0 w 73877"/>
                  <a:gd name="connsiteY1" fmla="*/ 21458 h 33945"/>
                  <a:gd name="connsiteX2" fmla="*/ 18104 w 73877"/>
                  <a:gd name="connsiteY2" fmla="*/ 11069 h 33945"/>
                  <a:gd name="connsiteX3" fmla="*/ 65706 w 73877"/>
                  <a:gd name="connsiteY3" fmla="*/ 5040 h 33945"/>
                  <a:gd name="connsiteX4" fmla="*/ 73857 w 73877"/>
                  <a:gd name="connsiteY4" fmla="*/ 18389 h 33945"/>
                  <a:gd name="connsiteX5" fmla="*/ 68903 w 73877"/>
                  <a:gd name="connsiteY5" fmla="*/ 33946 h 33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77" h="33945">
                    <a:moveTo>
                      <a:pt x="68903" y="33946"/>
                    </a:moveTo>
                    <a:cubicBezTo>
                      <a:pt x="45935" y="29801"/>
                      <a:pt x="22968" y="25656"/>
                      <a:pt x="0" y="21458"/>
                    </a:cubicBezTo>
                    <a:cubicBezTo>
                      <a:pt x="4098" y="13222"/>
                      <a:pt x="10898" y="11661"/>
                      <a:pt x="18104" y="11069"/>
                    </a:cubicBezTo>
                    <a:cubicBezTo>
                      <a:pt x="32695" y="-5564"/>
                      <a:pt x="49223" y="195"/>
                      <a:pt x="65706" y="5040"/>
                    </a:cubicBezTo>
                    <a:cubicBezTo>
                      <a:pt x="70164" y="7947"/>
                      <a:pt x="72866" y="12414"/>
                      <a:pt x="73857" y="18389"/>
                    </a:cubicBezTo>
                    <a:cubicBezTo>
                      <a:pt x="74082" y="24418"/>
                      <a:pt x="72416" y="29639"/>
                      <a:pt x="68903" y="33946"/>
                    </a:cubicBezTo>
                    <a:close/>
                  </a:path>
                </a:pathLst>
              </a:custGeom>
              <a:solidFill>
                <a:srgbClr val="A77E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E40BDB4B-DC97-C4F5-4441-E52A79917999}"/>
                  </a:ext>
                </a:extLst>
              </p:cNvPr>
              <p:cNvSpPr/>
              <p:nvPr/>
            </p:nvSpPr>
            <p:spPr>
              <a:xfrm>
                <a:off x="9776330" y="5606487"/>
                <a:ext cx="69758" cy="27194"/>
              </a:xfrm>
              <a:custGeom>
                <a:avLst/>
                <a:gdLst>
                  <a:gd name="connsiteX0" fmla="*/ 0 w 69758"/>
                  <a:gd name="connsiteY0" fmla="*/ 1580 h 27194"/>
                  <a:gd name="connsiteX1" fmla="*/ 69759 w 69758"/>
                  <a:gd name="connsiteY1" fmla="*/ 10893 h 27194"/>
                  <a:gd name="connsiteX2" fmla="*/ 59401 w 69758"/>
                  <a:gd name="connsiteY2" fmla="*/ 25911 h 27194"/>
                  <a:gd name="connsiteX3" fmla="*/ 17383 w 69758"/>
                  <a:gd name="connsiteY3" fmla="*/ 21927 h 27194"/>
                  <a:gd name="connsiteX4" fmla="*/ 0 w 69758"/>
                  <a:gd name="connsiteY4" fmla="*/ 1580 h 2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58" h="27194">
                    <a:moveTo>
                      <a:pt x="0" y="1580"/>
                    </a:moveTo>
                    <a:cubicBezTo>
                      <a:pt x="23238" y="4648"/>
                      <a:pt x="48052" y="-8593"/>
                      <a:pt x="69759" y="10893"/>
                    </a:cubicBezTo>
                    <a:cubicBezTo>
                      <a:pt x="68723" y="18267"/>
                      <a:pt x="64985" y="23004"/>
                      <a:pt x="59401" y="25911"/>
                    </a:cubicBezTo>
                    <a:cubicBezTo>
                      <a:pt x="44855" y="33177"/>
                      <a:pt x="32515" y="6532"/>
                      <a:pt x="17383" y="21927"/>
                    </a:cubicBezTo>
                    <a:cubicBezTo>
                      <a:pt x="11619" y="15145"/>
                      <a:pt x="5809" y="8363"/>
                      <a:pt x="0" y="1580"/>
                    </a:cubicBezTo>
                    <a:close/>
                  </a:path>
                </a:pathLst>
              </a:custGeom>
              <a:solidFill>
                <a:srgbClr val="B084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DEF3CD1E-7F49-1BE3-EF2C-9228117B8CFB}"/>
                  </a:ext>
                </a:extLst>
              </p:cNvPr>
              <p:cNvSpPr/>
              <p:nvPr/>
            </p:nvSpPr>
            <p:spPr>
              <a:xfrm>
                <a:off x="9793713" y="5618776"/>
                <a:ext cx="71187" cy="19650"/>
              </a:xfrm>
              <a:custGeom>
                <a:avLst/>
                <a:gdLst>
                  <a:gd name="connsiteX0" fmla="*/ 0 w 71187"/>
                  <a:gd name="connsiteY0" fmla="*/ 9585 h 19650"/>
                  <a:gd name="connsiteX1" fmla="*/ 44134 w 71187"/>
                  <a:gd name="connsiteY1" fmla="*/ 8778 h 19650"/>
                  <a:gd name="connsiteX2" fmla="*/ 68408 w 71187"/>
                  <a:gd name="connsiteY2" fmla="*/ 6194 h 19650"/>
                  <a:gd name="connsiteX3" fmla="*/ 71110 w 71187"/>
                  <a:gd name="connsiteY3" fmla="*/ 14914 h 19650"/>
                  <a:gd name="connsiteX4" fmla="*/ 69669 w 71187"/>
                  <a:gd name="connsiteY4" fmla="*/ 19651 h 19650"/>
                  <a:gd name="connsiteX5" fmla="*/ 18194 w 71187"/>
                  <a:gd name="connsiteY5" fmla="*/ 19436 h 19650"/>
                  <a:gd name="connsiteX6" fmla="*/ 0 w 71187"/>
                  <a:gd name="connsiteY6" fmla="*/ 9585 h 1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187" h="19650">
                    <a:moveTo>
                      <a:pt x="0" y="9585"/>
                    </a:moveTo>
                    <a:cubicBezTo>
                      <a:pt x="14411" y="-13507"/>
                      <a:pt x="29453" y="12922"/>
                      <a:pt x="44134" y="8778"/>
                    </a:cubicBezTo>
                    <a:cubicBezTo>
                      <a:pt x="51835" y="2480"/>
                      <a:pt x="60121" y="4418"/>
                      <a:pt x="68408" y="6194"/>
                    </a:cubicBezTo>
                    <a:cubicBezTo>
                      <a:pt x="70569" y="8939"/>
                      <a:pt x="71470" y="11846"/>
                      <a:pt x="71110" y="14914"/>
                    </a:cubicBezTo>
                    <a:cubicBezTo>
                      <a:pt x="70750" y="18090"/>
                      <a:pt x="70299" y="19651"/>
                      <a:pt x="69669" y="19651"/>
                    </a:cubicBezTo>
                    <a:cubicBezTo>
                      <a:pt x="52510" y="19597"/>
                      <a:pt x="35352" y="19489"/>
                      <a:pt x="18194" y="19436"/>
                    </a:cubicBezTo>
                    <a:cubicBezTo>
                      <a:pt x="12159" y="16152"/>
                      <a:pt x="6080" y="12869"/>
                      <a:pt x="0" y="9585"/>
                    </a:cubicBezTo>
                    <a:close/>
                  </a:path>
                </a:pathLst>
              </a:custGeom>
              <a:solidFill>
                <a:srgbClr val="C59C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191EECB2-98D2-16FE-CFA5-D6188ECAA2ED}"/>
                  </a:ext>
                </a:extLst>
              </p:cNvPr>
              <p:cNvSpPr/>
              <p:nvPr/>
            </p:nvSpPr>
            <p:spPr>
              <a:xfrm>
                <a:off x="9689233" y="5626819"/>
                <a:ext cx="51789" cy="12145"/>
              </a:xfrm>
              <a:custGeom>
                <a:avLst/>
                <a:gdLst>
                  <a:gd name="connsiteX0" fmla="*/ 51790 w 51789"/>
                  <a:gd name="connsiteY0" fmla="*/ 11392 h 12145"/>
                  <a:gd name="connsiteX1" fmla="*/ 0 w 51789"/>
                  <a:gd name="connsiteY1" fmla="*/ 12146 h 12145"/>
                  <a:gd name="connsiteX2" fmla="*/ 51790 w 51789"/>
                  <a:gd name="connsiteY2" fmla="*/ 11392 h 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789" h="12145">
                    <a:moveTo>
                      <a:pt x="51790" y="11392"/>
                    </a:moveTo>
                    <a:cubicBezTo>
                      <a:pt x="34542" y="11661"/>
                      <a:pt x="17248" y="11877"/>
                      <a:pt x="0" y="12146"/>
                    </a:cubicBezTo>
                    <a:cubicBezTo>
                      <a:pt x="17113" y="-4057"/>
                      <a:pt x="34362" y="-3787"/>
                      <a:pt x="51790" y="11392"/>
                    </a:cubicBezTo>
                    <a:close/>
                  </a:path>
                </a:pathLst>
              </a:custGeom>
              <a:solidFill>
                <a:srgbClr val="9C6F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F70B6DD2-089A-2700-5676-9B857C4FE2FE}"/>
                  </a:ext>
                </a:extLst>
              </p:cNvPr>
              <p:cNvSpPr/>
              <p:nvPr/>
            </p:nvSpPr>
            <p:spPr>
              <a:xfrm>
                <a:off x="10472432" y="5576684"/>
                <a:ext cx="322404" cy="301116"/>
              </a:xfrm>
              <a:custGeom>
                <a:avLst/>
                <a:gdLst>
                  <a:gd name="connsiteX0" fmla="*/ 0 w 322404"/>
                  <a:gd name="connsiteY0" fmla="*/ 50277 h 301116"/>
                  <a:gd name="connsiteX1" fmla="*/ 19725 w 322404"/>
                  <a:gd name="connsiteY1" fmla="*/ 32244 h 301116"/>
                  <a:gd name="connsiteX2" fmla="*/ 266876 w 322404"/>
                  <a:gd name="connsiteY2" fmla="*/ 163 h 301116"/>
                  <a:gd name="connsiteX3" fmla="*/ 322404 w 322404"/>
                  <a:gd name="connsiteY3" fmla="*/ 70086 h 301116"/>
                  <a:gd name="connsiteX4" fmla="*/ 261156 w 322404"/>
                  <a:gd name="connsiteY4" fmla="*/ 301117 h 301116"/>
                  <a:gd name="connsiteX5" fmla="*/ 195631 w 322404"/>
                  <a:gd name="connsiteY5" fmla="*/ 244758 h 301116"/>
                  <a:gd name="connsiteX6" fmla="*/ 184417 w 322404"/>
                  <a:gd name="connsiteY6" fmla="*/ 230171 h 301116"/>
                  <a:gd name="connsiteX7" fmla="*/ 83089 w 322404"/>
                  <a:gd name="connsiteY7" fmla="*/ 126067 h 301116"/>
                  <a:gd name="connsiteX8" fmla="*/ 0 w 322404"/>
                  <a:gd name="connsiteY8" fmla="*/ 50277 h 30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2404" h="301116">
                    <a:moveTo>
                      <a:pt x="0" y="50277"/>
                    </a:moveTo>
                    <a:cubicBezTo>
                      <a:pt x="4639" y="41126"/>
                      <a:pt x="10718" y="31706"/>
                      <a:pt x="19725" y="32244"/>
                    </a:cubicBezTo>
                    <a:cubicBezTo>
                      <a:pt x="103625" y="37250"/>
                      <a:pt x="184012" y="4254"/>
                      <a:pt x="266876" y="163"/>
                    </a:cubicBezTo>
                    <a:cubicBezTo>
                      <a:pt x="310830" y="-1990"/>
                      <a:pt x="322494" y="17011"/>
                      <a:pt x="322404" y="70086"/>
                    </a:cubicBezTo>
                    <a:cubicBezTo>
                      <a:pt x="322224" y="155134"/>
                      <a:pt x="296599" y="229794"/>
                      <a:pt x="261156" y="301117"/>
                    </a:cubicBezTo>
                    <a:cubicBezTo>
                      <a:pt x="242152" y="277917"/>
                      <a:pt x="235352" y="234692"/>
                      <a:pt x="195631" y="244758"/>
                    </a:cubicBezTo>
                    <a:cubicBezTo>
                      <a:pt x="191983" y="245673"/>
                      <a:pt x="187390" y="236038"/>
                      <a:pt x="184417" y="230171"/>
                    </a:cubicBezTo>
                    <a:cubicBezTo>
                      <a:pt x="167259" y="196421"/>
                      <a:pt x="118847" y="146576"/>
                      <a:pt x="83089" y="126067"/>
                    </a:cubicBezTo>
                    <a:cubicBezTo>
                      <a:pt x="51880" y="106420"/>
                      <a:pt x="19770" y="88010"/>
                      <a:pt x="0" y="50277"/>
                    </a:cubicBezTo>
                    <a:close/>
                  </a:path>
                </a:pathLst>
              </a:custGeom>
              <a:solidFill>
                <a:srgbClr val="A478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0B806C0D-8206-B814-D0E1-D0E9DF779641}"/>
                  </a:ext>
                </a:extLst>
              </p:cNvPr>
              <p:cNvSpPr/>
              <p:nvPr/>
            </p:nvSpPr>
            <p:spPr>
              <a:xfrm>
                <a:off x="10425704" y="5607685"/>
                <a:ext cx="248637" cy="291706"/>
              </a:xfrm>
              <a:custGeom>
                <a:avLst/>
                <a:gdLst>
                  <a:gd name="connsiteX0" fmla="*/ 46728 w 248637"/>
                  <a:gd name="connsiteY0" fmla="*/ 19277 h 291706"/>
                  <a:gd name="connsiteX1" fmla="*/ 131934 w 248637"/>
                  <a:gd name="connsiteY1" fmla="*/ 83978 h 291706"/>
                  <a:gd name="connsiteX2" fmla="*/ 142877 w 248637"/>
                  <a:gd name="connsiteY2" fmla="*/ 105456 h 291706"/>
                  <a:gd name="connsiteX3" fmla="*/ 125854 w 248637"/>
                  <a:gd name="connsiteY3" fmla="*/ 100557 h 291706"/>
                  <a:gd name="connsiteX4" fmla="*/ 141886 w 248637"/>
                  <a:gd name="connsiteY4" fmla="*/ 122250 h 291706"/>
                  <a:gd name="connsiteX5" fmla="*/ 243214 w 248637"/>
                  <a:gd name="connsiteY5" fmla="*/ 267263 h 291706"/>
                  <a:gd name="connsiteX6" fmla="*/ 246907 w 248637"/>
                  <a:gd name="connsiteY6" fmla="*/ 290840 h 291706"/>
                  <a:gd name="connsiteX7" fmla="*/ 242809 w 248637"/>
                  <a:gd name="connsiteY7" fmla="*/ 290840 h 291706"/>
                  <a:gd name="connsiteX8" fmla="*/ 238711 w 248637"/>
                  <a:gd name="connsiteY8" fmla="*/ 290840 h 291706"/>
                  <a:gd name="connsiteX9" fmla="*/ 190659 w 248637"/>
                  <a:gd name="connsiteY9" fmla="*/ 253806 h 291706"/>
                  <a:gd name="connsiteX10" fmla="*/ 150623 w 248637"/>
                  <a:gd name="connsiteY10" fmla="*/ 193196 h 291706"/>
                  <a:gd name="connsiteX11" fmla="*/ 61724 w 248637"/>
                  <a:gd name="connsiteY11" fmla="*/ 91783 h 291706"/>
                  <a:gd name="connsiteX12" fmla="*/ 26462 w 248637"/>
                  <a:gd name="connsiteY12" fmla="*/ 58087 h 291706"/>
                  <a:gd name="connsiteX13" fmla="*/ 2549 w 248637"/>
                  <a:gd name="connsiteY13" fmla="*/ 22453 h 291706"/>
                  <a:gd name="connsiteX14" fmla="*/ 11466 w 248637"/>
                  <a:gd name="connsiteY14" fmla="*/ 6 h 291706"/>
                  <a:gd name="connsiteX15" fmla="*/ 46728 w 248637"/>
                  <a:gd name="connsiteY15" fmla="*/ 19277 h 29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8637" h="291706">
                    <a:moveTo>
                      <a:pt x="46728" y="19277"/>
                    </a:moveTo>
                    <a:cubicBezTo>
                      <a:pt x="75145" y="40862"/>
                      <a:pt x="103517" y="62393"/>
                      <a:pt x="131934" y="83978"/>
                    </a:cubicBezTo>
                    <a:cubicBezTo>
                      <a:pt x="139499" y="88284"/>
                      <a:pt x="147336" y="92429"/>
                      <a:pt x="142877" y="105456"/>
                    </a:cubicBezTo>
                    <a:cubicBezTo>
                      <a:pt x="136257" y="108632"/>
                      <a:pt x="129322" y="113099"/>
                      <a:pt x="125854" y="100557"/>
                    </a:cubicBezTo>
                    <a:cubicBezTo>
                      <a:pt x="125719" y="113476"/>
                      <a:pt x="135672" y="116544"/>
                      <a:pt x="141886" y="122250"/>
                    </a:cubicBezTo>
                    <a:cubicBezTo>
                      <a:pt x="184624" y="161760"/>
                      <a:pt x="211375" y="216988"/>
                      <a:pt x="243214" y="267263"/>
                    </a:cubicBezTo>
                    <a:cubicBezTo>
                      <a:pt x="247538" y="274100"/>
                      <a:pt x="250780" y="281851"/>
                      <a:pt x="246907" y="290840"/>
                    </a:cubicBezTo>
                    <a:lnTo>
                      <a:pt x="242809" y="290840"/>
                    </a:lnTo>
                    <a:lnTo>
                      <a:pt x="238711" y="290840"/>
                    </a:lnTo>
                    <a:cubicBezTo>
                      <a:pt x="212681" y="296977"/>
                      <a:pt x="205115" y="269040"/>
                      <a:pt x="190659" y="253806"/>
                    </a:cubicBezTo>
                    <a:cubicBezTo>
                      <a:pt x="179761" y="231306"/>
                      <a:pt x="163413" y="213920"/>
                      <a:pt x="150623" y="193196"/>
                    </a:cubicBezTo>
                    <a:cubicBezTo>
                      <a:pt x="122386" y="157615"/>
                      <a:pt x="94600" y="121497"/>
                      <a:pt x="61724" y="91783"/>
                    </a:cubicBezTo>
                    <a:cubicBezTo>
                      <a:pt x="51231" y="78649"/>
                      <a:pt x="40333" y="66107"/>
                      <a:pt x="26462" y="58087"/>
                    </a:cubicBezTo>
                    <a:cubicBezTo>
                      <a:pt x="15609" y="48990"/>
                      <a:pt x="882" y="43553"/>
                      <a:pt x="2549" y="22453"/>
                    </a:cubicBezTo>
                    <a:cubicBezTo>
                      <a:pt x="657" y="12171"/>
                      <a:pt x="-5197" y="-317"/>
                      <a:pt x="11466" y="6"/>
                    </a:cubicBezTo>
                    <a:cubicBezTo>
                      <a:pt x="21283" y="11364"/>
                      <a:pt x="32137" y="20246"/>
                      <a:pt x="46728" y="19277"/>
                    </a:cubicBezTo>
                    <a:close/>
                  </a:path>
                </a:pathLst>
              </a:custGeom>
              <a:solidFill>
                <a:srgbClr val="E5AF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EAAB8D4-73B2-2F9A-878A-F8CD70CF912A}"/>
                  </a:ext>
                </a:extLst>
              </p:cNvPr>
              <p:cNvSpPr/>
              <p:nvPr/>
            </p:nvSpPr>
            <p:spPr>
              <a:xfrm>
                <a:off x="10557638" y="5691717"/>
                <a:ext cx="175950" cy="196473"/>
              </a:xfrm>
              <a:custGeom>
                <a:avLst/>
                <a:gdLst>
                  <a:gd name="connsiteX0" fmla="*/ 8827 w 175950"/>
                  <a:gd name="connsiteY0" fmla="*/ 19970 h 196473"/>
                  <a:gd name="connsiteX1" fmla="*/ 0 w 175950"/>
                  <a:gd name="connsiteY1" fmla="*/ 0 h 196473"/>
                  <a:gd name="connsiteX2" fmla="*/ 64625 w 175950"/>
                  <a:gd name="connsiteY2" fmla="*/ 54905 h 196473"/>
                  <a:gd name="connsiteX3" fmla="*/ 85206 w 175950"/>
                  <a:gd name="connsiteY3" fmla="*/ 58404 h 196473"/>
                  <a:gd name="connsiteX4" fmla="*/ 99797 w 175950"/>
                  <a:gd name="connsiteY4" fmla="*/ 44677 h 196473"/>
                  <a:gd name="connsiteX5" fmla="*/ 110921 w 175950"/>
                  <a:gd name="connsiteY5" fmla="*/ 75683 h 196473"/>
                  <a:gd name="connsiteX6" fmla="*/ 131546 w 175950"/>
                  <a:gd name="connsiteY6" fmla="*/ 108625 h 196473"/>
                  <a:gd name="connsiteX7" fmla="*/ 175951 w 175950"/>
                  <a:gd name="connsiteY7" fmla="*/ 186192 h 196473"/>
                  <a:gd name="connsiteX8" fmla="*/ 175816 w 175950"/>
                  <a:gd name="connsiteY8" fmla="*/ 196473 h 196473"/>
                  <a:gd name="connsiteX9" fmla="*/ 132943 w 175950"/>
                  <a:gd name="connsiteY9" fmla="*/ 174188 h 196473"/>
                  <a:gd name="connsiteX10" fmla="*/ 100653 w 175950"/>
                  <a:gd name="connsiteY10" fmla="*/ 145767 h 196473"/>
                  <a:gd name="connsiteX11" fmla="*/ 64760 w 175950"/>
                  <a:gd name="connsiteY11" fmla="*/ 100766 h 196473"/>
                  <a:gd name="connsiteX12" fmla="*/ 8827 w 175950"/>
                  <a:gd name="connsiteY12" fmla="*/ 19970 h 19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5950" h="196473">
                    <a:moveTo>
                      <a:pt x="8827" y="19970"/>
                    </a:moveTo>
                    <a:cubicBezTo>
                      <a:pt x="5900" y="13295"/>
                      <a:pt x="2927" y="6621"/>
                      <a:pt x="0" y="0"/>
                    </a:cubicBezTo>
                    <a:cubicBezTo>
                      <a:pt x="28687" y="6298"/>
                      <a:pt x="47241" y="29552"/>
                      <a:pt x="64625" y="54905"/>
                    </a:cubicBezTo>
                    <a:cubicBezTo>
                      <a:pt x="70660" y="63679"/>
                      <a:pt x="78586" y="78374"/>
                      <a:pt x="85206" y="58404"/>
                    </a:cubicBezTo>
                    <a:cubicBezTo>
                      <a:pt x="88763" y="47638"/>
                      <a:pt x="88583" y="36765"/>
                      <a:pt x="99797" y="44677"/>
                    </a:cubicBezTo>
                    <a:cubicBezTo>
                      <a:pt x="108264" y="50652"/>
                      <a:pt x="112947" y="61849"/>
                      <a:pt x="110921" y="75683"/>
                    </a:cubicBezTo>
                    <a:cubicBezTo>
                      <a:pt x="106057" y="109217"/>
                      <a:pt x="107498" y="102812"/>
                      <a:pt x="131546" y="108625"/>
                    </a:cubicBezTo>
                    <a:cubicBezTo>
                      <a:pt x="162711" y="116161"/>
                      <a:pt x="171988" y="151257"/>
                      <a:pt x="175951" y="186192"/>
                    </a:cubicBezTo>
                    <a:cubicBezTo>
                      <a:pt x="175861" y="189637"/>
                      <a:pt x="175816" y="193028"/>
                      <a:pt x="175816" y="196473"/>
                    </a:cubicBezTo>
                    <a:cubicBezTo>
                      <a:pt x="159018" y="195935"/>
                      <a:pt x="146948" y="182424"/>
                      <a:pt x="132943" y="174188"/>
                    </a:cubicBezTo>
                    <a:cubicBezTo>
                      <a:pt x="117361" y="172466"/>
                      <a:pt x="109479" y="158417"/>
                      <a:pt x="100653" y="145767"/>
                    </a:cubicBezTo>
                    <a:cubicBezTo>
                      <a:pt x="91466" y="127573"/>
                      <a:pt x="79396" y="112716"/>
                      <a:pt x="64760" y="100766"/>
                    </a:cubicBezTo>
                    <a:cubicBezTo>
                      <a:pt x="45890" y="74014"/>
                      <a:pt x="12520" y="61633"/>
                      <a:pt x="8827" y="19970"/>
                    </a:cubicBezTo>
                    <a:close/>
                  </a:path>
                </a:pathLst>
              </a:custGeom>
              <a:solidFill>
                <a:srgbClr val="A579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63FF45FD-C1AD-8408-96C9-11ABC79F3CFD}"/>
                  </a:ext>
                </a:extLst>
              </p:cNvPr>
              <p:cNvSpPr/>
              <p:nvPr/>
            </p:nvSpPr>
            <p:spPr>
              <a:xfrm>
                <a:off x="10411905" y="5576889"/>
                <a:ext cx="25579" cy="20897"/>
              </a:xfrm>
              <a:custGeom>
                <a:avLst/>
                <a:gdLst>
                  <a:gd name="connsiteX0" fmla="*/ 25580 w 25579"/>
                  <a:gd name="connsiteY0" fmla="*/ 20897 h 20897"/>
                  <a:gd name="connsiteX1" fmla="*/ 0 w 25579"/>
                  <a:gd name="connsiteY1" fmla="*/ 8301 h 20897"/>
                  <a:gd name="connsiteX2" fmla="*/ 25580 w 25579"/>
                  <a:gd name="connsiteY2" fmla="*/ 20897 h 2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579" h="20897">
                    <a:moveTo>
                      <a:pt x="25580" y="20897"/>
                    </a:moveTo>
                    <a:cubicBezTo>
                      <a:pt x="17068" y="16698"/>
                      <a:pt x="8511" y="12500"/>
                      <a:pt x="0" y="8301"/>
                    </a:cubicBezTo>
                    <a:cubicBezTo>
                      <a:pt x="15087" y="-6609"/>
                      <a:pt x="23103" y="-850"/>
                      <a:pt x="25580" y="20897"/>
                    </a:cubicBezTo>
                    <a:close/>
                  </a:path>
                </a:pathLst>
              </a:custGeom>
              <a:solidFill>
                <a:srgbClr val="9871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192297A-EBB5-CA99-6CB0-5F65A257BC9C}"/>
                  </a:ext>
                </a:extLst>
              </p:cNvPr>
              <p:cNvSpPr/>
              <p:nvPr/>
            </p:nvSpPr>
            <p:spPr>
              <a:xfrm>
                <a:off x="10384842" y="6165244"/>
                <a:ext cx="349325" cy="170441"/>
              </a:xfrm>
              <a:custGeom>
                <a:avLst/>
                <a:gdLst>
                  <a:gd name="connsiteX0" fmla="*/ 313710 w 349325"/>
                  <a:gd name="connsiteY0" fmla="*/ 24707 h 170441"/>
                  <a:gd name="connsiteX1" fmla="*/ 322852 w 349325"/>
                  <a:gd name="connsiteY1" fmla="*/ 148620 h 170441"/>
                  <a:gd name="connsiteX2" fmla="*/ 248319 w 349325"/>
                  <a:gd name="connsiteY2" fmla="*/ 170259 h 170441"/>
                  <a:gd name="connsiteX3" fmla="*/ 209454 w 349325"/>
                  <a:gd name="connsiteY3" fmla="*/ 170313 h 170441"/>
                  <a:gd name="connsiteX4" fmla="*/ 201483 w 349325"/>
                  <a:gd name="connsiteY4" fmla="*/ 135378 h 170441"/>
                  <a:gd name="connsiteX5" fmla="*/ 229495 w 349325"/>
                  <a:gd name="connsiteY5" fmla="*/ 135486 h 170441"/>
                  <a:gd name="connsiteX6" fmla="*/ 265883 w 349325"/>
                  <a:gd name="connsiteY6" fmla="*/ 131879 h 170441"/>
                  <a:gd name="connsiteX7" fmla="*/ 250571 w 349325"/>
                  <a:gd name="connsiteY7" fmla="*/ 98398 h 170441"/>
                  <a:gd name="connsiteX8" fmla="*/ 222379 w 349325"/>
                  <a:gd name="connsiteY8" fmla="*/ 46938 h 170441"/>
                  <a:gd name="connsiteX9" fmla="*/ 116097 w 349325"/>
                  <a:gd name="connsiteY9" fmla="*/ 49414 h 170441"/>
                  <a:gd name="connsiteX10" fmla="*/ 108396 w 349325"/>
                  <a:gd name="connsiteY10" fmla="*/ 63679 h 170441"/>
                  <a:gd name="connsiteX11" fmla="*/ 17966 w 349325"/>
                  <a:gd name="connsiteY11" fmla="*/ 97375 h 170441"/>
                  <a:gd name="connsiteX12" fmla="*/ 49130 w 349325"/>
                  <a:gd name="connsiteY12" fmla="*/ 63625 h 170441"/>
                  <a:gd name="connsiteX13" fmla="*/ 18327 w 349325"/>
                  <a:gd name="connsiteY13" fmla="*/ 45431 h 170441"/>
                  <a:gd name="connsiteX14" fmla="*/ 2790 w 349325"/>
                  <a:gd name="connsiteY14" fmla="*/ 19809 h 170441"/>
                  <a:gd name="connsiteX15" fmla="*/ 47689 w 349325"/>
                  <a:gd name="connsiteY15" fmla="*/ 3822 h 170441"/>
                  <a:gd name="connsiteX16" fmla="*/ 105874 w 349325"/>
                  <a:gd name="connsiteY16" fmla="*/ 0 h 170441"/>
                  <a:gd name="connsiteX17" fmla="*/ 151630 w 349325"/>
                  <a:gd name="connsiteY17" fmla="*/ 4360 h 170441"/>
                  <a:gd name="connsiteX18" fmla="*/ 261424 w 349325"/>
                  <a:gd name="connsiteY18" fmla="*/ 10174 h 170441"/>
                  <a:gd name="connsiteX19" fmla="*/ 313710 w 349325"/>
                  <a:gd name="connsiteY19" fmla="*/ 24707 h 170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9325" h="170441">
                    <a:moveTo>
                      <a:pt x="313710" y="24707"/>
                    </a:moveTo>
                    <a:cubicBezTo>
                      <a:pt x="357844" y="87848"/>
                      <a:pt x="361041" y="124613"/>
                      <a:pt x="322852" y="148620"/>
                    </a:cubicBezTo>
                    <a:cubicBezTo>
                      <a:pt x="300019" y="162992"/>
                      <a:pt x="274439" y="169559"/>
                      <a:pt x="248319" y="170259"/>
                    </a:cubicBezTo>
                    <a:cubicBezTo>
                      <a:pt x="235394" y="170636"/>
                      <a:pt x="222424" y="170313"/>
                      <a:pt x="209454" y="170313"/>
                    </a:cubicBezTo>
                    <a:cubicBezTo>
                      <a:pt x="208373" y="158040"/>
                      <a:pt x="188513" y="151150"/>
                      <a:pt x="201483" y="135378"/>
                    </a:cubicBezTo>
                    <a:cubicBezTo>
                      <a:pt x="209904" y="125097"/>
                      <a:pt x="219902" y="130103"/>
                      <a:pt x="229495" y="135486"/>
                    </a:cubicBezTo>
                    <a:cubicBezTo>
                      <a:pt x="241834" y="142376"/>
                      <a:pt x="252327" y="153787"/>
                      <a:pt x="265883" y="131879"/>
                    </a:cubicBezTo>
                    <a:cubicBezTo>
                      <a:pt x="284122" y="102328"/>
                      <a:pt x="256606" y="108249"/>
                      <a:pt x="250571" y="98398"/>
                    </a:cubicBezTo>
                    <a:cubicBezTo>
                      <a:pt x="240348" y="81658"/>
                      <a:pt x="249130" y="47907"/>
                      <a:pt x="222379" y="46938"/>
                    </a:cubicBezTo>
                    <a:cubicBezTo>
                      <a:pt x="186982" y="45700"/>
                      <a:pt x="151539" y="48230"/>
                      <a:pt x="116097" y="49414"/>
                    </a:cubicBezTo>
                    <a:cubicBezTo>
                      <a:pt x="108171" y="49684"/>
                      <a:pt x="109567" y="56735"/>
                      <a:pt x="108396" y="63679"/>
                    </a:cubicBezTo>
                    <a:cubicBezTo>
                      <a:pt x="100470" y="111048"/>
                      <a:pt x="58318" y="126496"/>
                      <a:pt x="17966" y="97375"/>
                    </a:cubicBezTo>
                    <a:cubicBezTo>
                      <a:pt x="23956" y="80689"/>
                      <a:pt x="42826" y="81119"/>
                      <a:pt x="49130" y="63625"/>
                    </a:cubicBezTo>
                    <a:cubicBezTo>
                      <a:pt x="44942" y="43278"/>
                      <a:pt x="28865" y="50814"/>
                      <a:pt x="18327" y="45431"/>
                    </a:cubicBezTo>
                    <a:cubicBezTo>
                      <a:pt x="8959" y="40640"/>
                      <a:pt x="-6307" y="40748"/>
                      <a:pt x="2790" y="19809"/>
                    </a:cubicBezTo>
                    <a:cubicBezTo>
                      <a:pt x="16525" y="9420"/>
                      <a:pt x="33008" y="10497"/>
                      <a:pt x="47689" y="3822"/>
                    </a:cubicBezTo>
                    <a:cubicBezTo>
                      <a:pt x="66964" y="-861"/>
                      <a:pt x="86419" y="431"/>
                      <a:pt x="105874" y="0"/>
                    </a:cubicBezTo>
                    <a:cubicBezTo>
                      <a:pt x="121186" y="269"/>
                      <a:pt x="136543" y="54"/>
                      <a:pt x="151630" y="4360"/>
                    </a:cubicBezTo>
                    <a:cubicBezTo>
                      <a:pt x="187883" y="15610"/>
                      <a:pt x="224856" y="7967"/>
                      <a:pt x="261424" y="10174"/>
                    </a:cubicBezTo>
                    <a:cubicBezTo>
                      <a:pt x="279618" y="11304"/>
                      <a:pt x="298578" y="7967"/>
                      <a:pt x="313710" y="24707"/>
                    </a:cubicBezTo>
                    <a:close/>
                  </a:path>
                </a:pathLst>
              </a:custGeom>
              <a:solidFill>
                <a:srgbClr val="A378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E992218C-2C7C-9569-6370-61AD3FA53A1C}"/>
                  </a:ext>
                </a:extLst>
              </p:cNvPr>
              <p:cNvSpPr/>
              <p:nvPr/>
            </p:nvSpPr>
            <p:spPr>
              <a:xfrm>
                <a:off x="10219177" y="6177441"/>
                <a:ext cx="234363" cy="85447"/>
              </a:xfrm>
              <a:custGeom>
                <a:avLst/>
                <a:gdLst>
                  <a:gd name="connsiteX0" fmla="*/ 166609 w 234363"/>
                  <a:gd name="connsiteY0" fmla="*/ 13694 h 85447"/>
                  <a:gd name="connsiteX1" fmla="*/ 198854 w 234363"/>
                  <a:gd name="connsiteY1" fmla="*/ 22684 h 85447"/>
                  <a:gd name="connsiteX2" fmla="*/ 233665 w 234363"/>
                  <a:gd name="connsiteY2" fmla="*/ 43677 h 85447"/>
                  <a:gd name="connsiteX3" fmla="*/ 204258 w 234363"/>
                  <a:gd name="connsiteY3" fmla="*/ 78342 h 85447"/>
                  <a:gd name="connsiteX4" fmla="*/ 183677 w 234363"/>
                  <a:gd name="connsiteY4" fmla="*/ 85286 h 85447"/>
                  <a:gd name="connsiteX5" fmla="*/ 10518 w 234363"/>
                  <a:gd name="connsiteY5" fmla="*/ 85447 h 85447"/>
                  <a:gd name="connsiteX6" fmla="*/ 5880 w 234363"/>
                  <a:gd name="connsiteY6" fmla="*/ 33019 h 85447"/>
                  <a:gd name="connsiteX7" fmla="*/ 154539 w 234363"/>
                  <a:gd name="connsiteY7" fmla="*/ 2552 h 85447"/>
                  <a:gd name="connsiteX8" fmla="*/ 166609 w 234363"/>
                  <a:gd name="connsiteY8" fmla="*/ 13694 h 8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363" h="85447">
                    <a:moveTo>
                      <a:pt x="166609" y="13694"/>
                    </a:moveTo>
                    <a:cubicBezTo>
                      <a:pt x="175526" y="26021"/>
                      <a:pt x="187685" y="22253"/>
                      <a:pt x="198854" y="22684"/>
                    </a:cubicBezTo>
                    <a:cubicBezTo>
                      <a:pt x="213355" y="23276"/>
                      <a:pt x="229883" y="21822"/>
                      <a:pt x="233665" y="43677"/>
                    </a:cubicBezTo>
                    <a:cubicBezTo>
                      <a:pt x="238304" y="70537"/>
                      <a:pt x="218849" y="72529"/>
                      <a:pt x="204258" y="78342"/>
                    </a:cubicBezTo>
                    <a:cubicBezTo>
                      <a:pt x="197503" y="81034"/>
                      <a:pt x="190567" y="82971"/>
                      <a:pt x="183677" y="85286"/>
                    </a:cubicBezTo>
                    <a:cubicBezTo>
                      <a:pt x="125942" y="85340"/>
                      <a:pt x="68253" y="85394"/>
                      <a:pt x="10518" y="85447"/>
                    </a:cubicBezTo>
                    <a:cubicBezTo>
                      <a:pt x="-3442" y="69514"/>
                      <a:pt x="-1911" y="51697"/>
                      <a:pt x="5880" y="33019"/>
                    </a:cubicBezTo>
                    <a:cubicBezTo>
                      <a:pt x="52175" y="560"/>
                      <a:pt x="102569" y="-3961"/>
                      <a:pt x="154539" y="2552"/>
                    </a:cubicBezTo>
                    <a:cubicBezTo>
                      <a:pt x="159493" y="4759"/>
                      <a:pt x="163501" y="8527"/>
                      <a:pt x="166609" y="13694"/>
                    </a:cubicBezTo>
                    <a:close/>
                  </a:path>
                </a:pathLst>
              </a:custGeom>
              <a:solidFill>
                <a:srgbClr val="B686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4ADD3D9C-D170-5CF5-F9F2-E0C8B5C41AB5}"/>
                  </a:ext>
                </a:extLst>
              </p:cNvPr>
              <p:cNvSpPr/>
              <p:nvPr/>
            </p:nvSpPr>
            <p:spPr>
              <a:xfrm>
                <a:off x="10159170" y="6119921"/>
                <a:ext cx="72508" cy="156654"/>
              </a:xfrm>
              <a:custGeom>
                <a:avLst/>
                <a:gdLst>
                  <a:gd name="connsiteX0" fmla="*/ 70344 w 72508"/>
                  <a:gd name="connsiteY0" fmla="*/ 91239 h 156654"/>
                  <a:gd name="connsiteX1" fmla="*/ 70524 w 72508"/>
                  <a:gd name="connsiteY1" fmla="*/ 142968 h 156654"/>
                  <a:gd name="connsiteX2" fmla="*/ 69444 w 72508"/>
                  <a:gd name="connsiteY2" fmla="*/ 152603 h 156654"/>
                  <a:gd name="connsiteX3" fmla="*/ 59311 w 72508"/>
                  <a:gd name="connsiteY3" fmla="*/ 155941 h 156654"/>
                  <a:gd name="connsiteX4" fmla="*/ 26120 w 72508"/>
                  <a:gd name="connsiteY4" fmla="*/ 91131 h 156654"/>
                  <a:gd name="connsiteX5" fmla="*/ 26165 w 72508"/>
                  <a:gd name="connsiteY5" fmla="*/ 90754 h 156654"/>
                  <a:gd name="connsiteX6" fmla="*/ 22067 w 72508"/>
                  <a:gd name="connsiteY6" fmla="*/ 71161 h 156654"/>
                  <a:gd name="connsiteX7" fmla="*/ 90 w 72508"/>
                  <a:gd name="connsiteY7" fmla="*/ 18086 h 156654"/>
                  <a:gd name="connsiteX8" fmla="*/ 0 w 72508"/>
                  <a:gd name="connsiteY8" fmla="*/ 18033 h 156654"/>
                  <a:gd name="connsiteX9" fmla="*/ 16303 w 72508"/>
                  <a:gd name="connsiteY9" fmla="*/ 0 h 156654"/>
                  <a:gd name="connsiteX10" fmla="*/ 61743 w 72508"/>
                  <a:gd name="connsiteY10" fmla="*/ 47369 h 156654"/>
                  <a:gd name="connsiteX11" fmla="*/ 70344 w 72508"/>
                  <a:gd name="connsiteY11" fmla="*/ 91239 h 15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08" h="156654">
                    <a:moveTo>
                      <a:pt x="70344" y="91239"/>
                    </a:moveTo>
                    <a:cubicBezTo>
                      <a:pt x="70389" y="108464"/>
                      <a:pt x="70479" y="125689"/>
                      <a:pt x="70524" y="142968"/>
                    </a:cubicBezTo>
                    <a:cubicBezTo>
                      <a:pt x="69444" y="146090"/>
                      <a:pt x="69083" y="149266"/>
                      <a:pt x="69444" y="152603"/>
                    </a:cubicBezTo>
                    <a:cubicBezTo>
                      <a:pt x="66696" y="156425"/>
                      <a:pt x="63319" y="157555"/>
                      <a:pt x="59311" y="155941"/>
                    </a:cubicBezTo>
                    <a:cubicBezTo>
                      <a:pt x="35577" y="143614"/>
                      <a:pt x="53726" y="100605"/>
                      <a:pt x="26120" y="91131"/>
                    </a:cubicBezTo>
                    <a:lnTo>
                      <a:pt x="26165" y="90754"/>
                    </a:lnTo>
                    <a:cubicBezTo>
                      <a:pt x="21346" y="85264"/>
                      <a:pt x="20401" y="78589"/>
                      <a:pt x="22067" y="71161"/>
                    </a:cubicBezTo>
                    <a:cubicBezTo>
                      <a:pt x="39405" y="38864"/>
                      <a:pt x="12385" y="32835"/>
                      <a:pt x="90" y="18086"/>
                    </a:cubicBezTo>
                    <a:cubicBezTo>
                      <a:pt x="90" y="18086"/>
                      <a:pt x="0" y="18033"/>
                      <a:pt x="0" y="18033"/>
                    </a:cubicBezTo>
                    <a:cubicBezTo>
                      <a:pt x="5449" y="12004"/>
                      <a:pt x="10898" y="6029"/>
                      <a:pt x="16303" y="0"/>
                    </a:cubicBezTo>
                    <a:cubicBezTo>
                      <a:pt x="36388" y="9043"/>
                      <a:pt x="49944" y="26968"/>
                      <a:pt x="61743" y="47369"/>
                    </a:cubicBezTo>
                    <a:cubicBezTo>
                      <a:pt x="71245" y="60126"/>
                      <a:pt x="75388" y="74391"/>
                      <a:pt x="70344" y="91239"/>
                    </a:cubicBezTo>
                    <a:close/>
                  </a:path>
                </a:pathLst>
              </a:custGeom>
              <a:solidFill>
                <a:srgbClr val="EAB9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5D26BA07-A080-6644-AD25-921195402255}"/>
                  </a:ext>
                </a:extLst>
              </p:cNvPr>
              <p:cNvSpPr/>
              <p:nvPr/>
            </p:nvSpPr>
            <p:spPr>
              <a:xfrm>
                <a:off x="10176824" y="6207180"/>
                <a:ext cx="44562" cy="139465"/>
              </a:xfrm>
              <a:custGeom>
                <a:avLst/>
                <a:gdLst>
                  <a:gd name="connsiteX0" fmla="*/ 8421 w 44562"/>
                  <a:gd name="connsiteY0" fmla="*/ 3872 h 139465"/>
                  <a:gd name="connsiteX1" fmla="*/ 31975 w 44562"/>
                  <a:gd name="connsiteY1" fmla="*/ 19697 h 139465"/>
                  <a:gd name="connsiteX2" fmla="*/ 43999 w 44562"/>
                  <a:gd name="connsiteY2" fmla="*/ 67604 h 139465"/>
                  <a:gd name="connsiteX3" fmla="*/ 8196 w 44562"/>
                  <a:gd name="connsiteY3" fmla="*/ 138873 h 139465"/>
                  <a:gd name="connsiteX4" fmla="*/ 0 w 44562"/>
                  <a:gd name="connsiteY4" fmla="*/ 139465 h 139465"/>
                  <a:gd name="connsiteX5" fmla="*/ 8421 w 44562"/>
                  <a:gd name="connsiteY5" fmla="*/ 3872 h 139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562" h="139465">
                    <a:moveTo>
                      <a:pt x="8421" y="3872"/>
                    </a:moveTo>
                    <a:cubicBezTo>
                      <a:pt x="23733" y="-6786"/>
                      <a:pt x="28237" y="6563"/>
                      <a:pt x="31975" y="19697"/>
                    </a:cubicBezTo>
                    <a:cubicBezTo>
                      <a:pt x="36478" y="35469"/>
                      <a:pt x="40036" y="51617"/>
                      <a:pt x="43999" y="67604"/>
                    </a:cubicBezTo>
                    <a:cubicBezTo>
                      <a:pt x="48052" y="102808"/>
                      <a:pt x="29633" y="121971"/>
                      <a:pt x="8196" y="138873"/>
                    </a:cubicBezTo>
                    <a:cubicBezTo>
                      <a:pt x="5449" y="139142"/>
                      <a:pt x="2747" y="139358"/>
                      <a:pt x="0" y="139465"/>
                    </a:cubicBezTo>
                    <a:cubicBezTo>
                      <a:pt x="15807" y="95434"/>
                      <a:pt x="27291" y="50971"/>
                      <a:pt x="8421" y="3872"/>
                    </a:cubicBezTo>
                    <a:close/>
                  </a:path>
                </a:pathLst>
              </a:custGeom>
              <a:solidFill>
                <a:srgbClr val="F2C0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AFDB462C-ECDE-4D41-218E-4ECAFBD162AC}"/>
                  </a:ext>
                </a:extLst>
              </p:cNvPr>
              <p:cNvSpPr/>
              <p:nvPr/>
            </p:nvSpPr>
            <p:spPr>
              <a:xfrm>
                <a:off x="10185020" y="6272470"/>
                <a:ext cx="43593" cy="73583"/>
              </a:xfrm>
              <a:custGeom>
                <a:avLst/>
                <a:gdLst>
                  <a:gd name="connsiteX0" fmla="*/ 0 w 43593"/>
                  <a:gd name="connsiteY0" fmla="*/ 73583 h 73583"/>
                  <a:gd name="connsiteX1" fmla="*/ 35803 w 43593"/>
                  <a:gd name="connsiteY1" fmla="*/ 2261 h 73583"/>
                  <a:gd name="connsiteX2" fmla="*/ 43594 w 43593"/>
                  <a:gd name="connsiteY2" fmla="*/ 0 h 73583"/>
                  <a:gd name="connsiteX3" fmla="*/ 0 w 43593"/>
                  <a:gd name="connsiteY3" fmla="*/ 73583 h 7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93" h="73583">
                    <a:moveTo>
                      <a:pt x="0" y="73583"/>
                    </a:moveTo>
                    <a:cubicBezTo>
                      <a:pt x="12069" y="49899"/>
                      <a:pt x="32515" y="32243"/>
                      <a:pt x="35803" y="2261"/>
                    </a:cubicBezTo>
                    <a:cubicBezTo>
                      <a:pt x="38370" y="1453"/>
                      <a:pt x="40982" y="700"/>
                      <a:pt x="43594" y="0"/>
                    </a:cubicBezTo>
                    <a:cubicBezTo>
                      <a:pt x="39495" y="33427"/>
                      <a:pt x="36433" y="67608"/>
                      <a:pt x="0" y="73583"/>
                    </a:cubicBezTo>
                    <a:close/>
                  </a:path>
                </a:pathLst>
              </a:custGeom>
              <a:solidFill>
                <a:srgbClr val="A678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B3F4C052-6C81-8A11-CD59-D6C35BE96D05}"/>
                  </a:ext>
                </a:extLst>
              </p:cNvPr>
              <p:cNvSpPr/>
              <p:nvPr/>
            </p:nvSpPr>
            <p:spPr>
              <a:xfrm>
                <a:off x="10677644" y="6359046"/>
                <a:ext cx="255943" cy="101706"/>
              </a:xfrm>
              <a:custGeom>
                <a:avLst/>
                <a:gdLst>
                  <a:gd name="connsiteX0" fmla="*/ 195057 w 255943"/>
                  <a:gd name="connsiteY0" fmla="*/ 101231 h 101706"/>
                  <a:gd name="connsiteX1" fmla="*/ 74049 w 255943"/>
                  <a:gd name="connsiteY1" fmla="*/ 52678 h 101706"/>
                  <a:gd name="connsiteX2" fmla="*/ 12261 w 255943"/>
                  <a:gd name="connsiteY2" fmla="*/ 38952 h 101706"/>
                  <a:gd name="connsiteX3" fmla="*/ 1498 w 255943"/>
                  <a:gd name="connsiteY3" fmla="*/ 9831 h 101706"/>
                  <a:gd name="connsiteX4" fmla="*/ 64456 w 255943"/>
                  <a:gd name="connsiteY4" fmla="*/ 8108 h 101706"/>
                  <a:gd name="connsiteX5" fmla="*/ 221177 w 255943"/>
                  <a:gd name="connsiteY5" fmla="*/ 17959 h 101706"/>
                  <a:gd name="connsiteX6" fmla="*/ 255944 w 255943"/>
                  <a:gd name="connsiteY6" fmla="*/ 18228 h 101706"/>
                  <a:gd name="connsiteX7" fmla="*/ 195057 w 255943"/>
                  <a:gd name="connsiteY7" fmla="*/ 101231 h 10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5943" h="101706">
                    <a:moveTo>
                      <a:pt x="195057" y="101231"/>
                    </a:moveTo>
                    <a:cubicBezTo>
                      <a:pt x="148941" y="107206"/>
                      <a:pt x="119534" y="54885"/>
                      <a:pt x="74049" y="52678"/>
                    </a:cubicBezTo>
                    <a:cubicBezTo>
                      <a:pt x="54549" y="51709"/>
                      <a:pt x="29960" y="60160"/>
                      <a:pt x="12261" y="38952"/>
                    </a:cubicBezTo>
                    <a:cubicBezTo>
                      <a:pt x="1948" y="32815"/>
                      <a:pt x="-2601" y="23611"/>
                      <a:pt x="1498" y="9831"/>
                    </a:cubicBezTo>
                    <a:cubicBezTo>
                      <a:pt x="22214" y="-5134"/>
                      <a:pt x="43290" y="-774"/>
                      <a:pt x="64456" y="8108"/>
                    </a:cubicBezTo>
                    <a:cubicBezTo>
                      <a:pt x="116111" y="24256"/>
                      <a:pt x="168351" y="28025"/>
                      <a:pt x="221177" y="17959"/>
                    </a:cubicBezTo>
                    <a:cubicBezTo>
                      <a:pt x="232796" y="10584"/>
                      <a:pt x="244415" y="10315"/>
                      <a:pt x="255944" y="18228"/>
                    </a:cubicBezTo>
                    <a:cubicBezTo>
                      <a:pt x="246397" y="57199"/>
                      <a:pt x="222033" y="80615"/>
                      <a:pt x="195057" y="101231"/>
                    </a:cubicBezTo>
                    <a:close/>
                  </a:path>
                </a:pathLst>
              </a:custGeom>
              <a:solidFill>
                <a:srgbClr val="EFB2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E32373E6-40A5-6EAB-2218-50878A6D51C6}"/>
                  </a:ext>
                </a:extLst>
              </p:cNvPr>
              <p:cNvSpPr/>
              <p:nvPr/>
            </p:nvSpPr>
            <p:spPr>
              <a:xfrm>
                <a:off x="11105361" y="6158785"/>
                <a:ext cx="210526" cy="92975"/>
              </a:xfrm>
              <a:custGeom>
                <a:avLst/>
                <a:gdLst>
                  <a:gd name="connsiteX0" fmla="*/ 9717 w 210526"/>
                  <a:gd name="connsiteY0" fmla="*/ 81173 h 92975"/>
                  <a:gd name="connsiteX1" fmla="*/ 485 w 210526"/>
                  <a:gd name="connsiteY1" fmla="*/ 53398 h 92975"/>
                  <a:gd name="connsiteX2" fmla="*/ 5934 w 210526"/>
                  <a:gd name="connsiteY2" fmla="*/ 25891 h 92975"/>
                  <a:gd name="connsiteX3" fmla="*/ 22192 w 210526"/>
                  <a:gd name="connsiteY3" fmla="*/ 26160 h 92975"/>
                  <a:gd name="connsiteX4" fmla="*/ 43358 w 210526"/>
                  <a:gd name="connsiteY4" fmla="*/ 41394 h 92975"/>
                  <a:gd name="connsiteX5" fmla="*/ 27055 w 210526"/>
                  <a:gd name="connsiteY5" fmla="*/ 19647 h 92975"/>
                  <a:gd name="connsiteX6" fmla="*/ 54752 w 210526"/>
                  <a:gd name="connsiteY6" fmla="*/ 0 h 92975"/>
                  <a:gd name="connsiteX7" fmla="*/ 210527 w 210526"/>
                  <a:gd name="connsiteY7" fmla="*/ 83488 h 92975"/>
                  <a:gd name="connsiteX8" fmla="*/ 171346 w 210526"/>
                  <a:gd name="connsiteY8" fmla="*/ 83649 h 92975"/>
                  <a:gd name="connsiteX9" fmla="*/ 9717 w 210526"/>
                  <a:gd name="connsiteY9" fmla="*/ 81173 h 9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0526" h="92975">
                    <a:moveTo>
                      <a:pt x="9717" y="81173"/>
                    </a:moveTo>
                    <a:cubicBezTo>
                      <a:pt x="22507" y="64379"/>
                      <a:pt x="8096" y="60503"/>
                      <a:pt x="485" y="53398"/>
                    </a:cubicBezTo>
                    <a:cubicBezTo>
                      <a:pt x="2331" y="44247"/>
                      <a:pt x="-4424" y="32674"/>
                      <a:pt x="5934" y="25891"/>
                    </a:cubicBezTo>
                    <a:cubicBezTo>
                      <a:pt x="11383" y="23738"/>
                      <a:pt x="16787" y="24007"/>
                      <a:pt x="22192" y="26160"/>
                    </a:cubicBezTo>
                    <a:cubicBezTo>
                      <a:pt x="29307" y="31113"/>
                      <a:pt x="36603" y="35742"/>
                      <a:pt x="43358" y="41394"/>
                    </a:cubicBezTo>
                    <a:cubicBezTo>
                      <a:pt x="38314" y="33750"/>
                      <a:pt x="29037" y="30628"/>
                      <a:pt x="27055" y="19647"/>
                    </a:cubicBezTo>
                    <a:cubicBezTo>
                      <a:pt x="28902" y="-1776"/>
                      <a:pt x="42953" y="1400"/>
                      <a:pt x="54752" y="0"/>
                    </a:cubicBezTo>
                    <a:cubicBezTo>
                      <a:pt x="104065" y="34773"/>
                      <a:pt x="157791" y="57812"/>
                      <a:pt x="210527" y="83488"/>
                    </a:cubicBezTo>
                    <a:cubicBezTo>
                      <a:pt x="197647" y="103404"/>
                      <a:pt x="184091" y="86179"/>
                      <a:pt x="171346" y="83649"/>
                    </a:cubicBezTo>
                    <a:cubicBezTo>
                      <a:pt x="117485" y="73099"/>
                      <a:pt x="63759" y="66962"/>
                      <a:pt x="9717" y="81173"/>
                    </a:cubicBezTo>
                    <a:close/>
                  </a:path>
                </a:pathLst>
              </a:custGeom>
              <a:solidFill>
                <a:srgbClr val="FCD2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989BB92-3418-B26F-0D8A-C22EB8892CE4}"/>
                  </a:ext>
                </a:extLst>
              </p:cNvPr>
              <p:cNvSpPr/>
              <p:nvPr/>
            </p:nvSpPr>
            <p:spPr>
              <a:xfrm>
                <a:off x="10647437" y="6339486"/>
                <a:ext cx="235295" cy="42472"/>
              </a:xfrm>
              <a:custGeom>
                <a:avLst/>
                <a:gdLst>
                  <a:gd name="connsiteX0" fmla="*/ 94663 w 235295"/>
                  <a:gd name="connsiteY0" fmla="*/ 27722 h 42472"/>
                  <a:gd name="connsiteX1" fmla="*/ 33146 w 235295"/>
                  <a:gd name="connsiteY1" fmla="*/ 36603 h 42472"/>
                  <a:gd name="connsiteX2" fmla="*/ 16213 w 235295"/>
                  <a:gd name="connsiteY2" fmla="*/ 38703 h 42472"/>
                  <a:gd name="connsiteX3" fmla="*/ 0 w 235295"/>
                  <a:gd name="connsiteY3" fmla="*/ 35204 h 42472"/>
                  <a:gd name="connsiteX4" fmla="*/ 77415 w 235295"/>
                  <a:gd name="connsiteY4" fmla="*/ 6513 h 42472"/>
                  <a:gd name="connsiteX5" fmla="*/ 219004 w 235295"/>
                  <a:gd name="connsiteY5" fmla="*/ 0 h 42472"/>
                  <a:gd name="connsiteX6" fmla="*/ 233550 w 235295"/>
                  <a:gd name="connsiteY6" fmla="*/ 6459 h 42472"/>
                  <a:gd name="connsiteX7" fmla="*/ 235261 w 235295"/>
                  <a:gd name="connsiteY7" fmla="*/ 15718 h 42472"/>
                  <a:gd name="connsiteX8" fmla="*/ 94663 w 235295"/>
                  <a:gd name="connsiteY8" fmla="*/ 27722 h 4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5295" h="42472">
                    <a:moveTo>
                      <a:pt x="94663" y="27722"/>
                    </a:moveTo>
                    <a:cubicBezTo>
                      <a:pt x="73992" y="29067"/>
                      <a:pt x="52421" y="21370"/>
                      <a:pt x="33146" y="36603"/>
                    </a:cubicBezTo>
                    <a:cubicBezTo>
                      <a:pt x="28057" y="43978"/>
                      <a:pt x="22382" y="44085"/>
                      <a:pt x="16213" y="38703"/>
                    </a:cubicBezTo>
                    <a:cubicBezTo>
                      <a:pt x="10808" y="37572"/>
                      <a:pt x="5404" y="36388"/>
                      <a:pt x="0" y="35204"/>
                    </a:cubicBezTo>
                    <a:cubicBezTo>
                      <a:pt x="21977" y="10819"/>
                      <a:pt x="51565" y="15933"/>
                      <a:pt x="77415" y="6513"/>
                    </a:cubicBezTo>
                    <a:cubicBezTo>
                      <a:pt x="124296" y="-5544"/>
                      <a:pt x="171898" y="5975"/>
                      <a:pt x="219004" y="0"/>
                    </a:cubicBezTo>
                    <a:cubicBezTo>
                      <a:pt x="224453" y="215"/>
                      <a:pt x="229317" y="2368"/>
                      <a:pt x="233550" y="6459"/>
                    </a:cubicBezTo>
                    <a:cubicBezTo>
                      <a:pt x="234901" y="9312"/>
                      <a:pt x="235442" y="12434"/>
                      <a:pt x="235261" y="15718"/>
                    </a:cubicBezTo>
                    <a:cubicBezTo>
                      <a:pt x="188560" y="22339"/>
                      <a:pt x="140869" y="12380"/>
                      <a:pt x="94663" y="27722"/>
                    </a:cubicBezTo>
                    <a:close/>
                  </a:path>
                </a:pathLst>
              </a:custGeom>
              <a:solidFill>
                <a:srgbClr val="956B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52E2B3E2-DCF5-02E1-92F4-4D5574C9321A}"/>
                  </a:ext>
                </a:extLst>
              </p:cNvPr>
              <p:cNvSpPr/>
              <p:nvPr/>
            </p:nvSpPr>
            <p:spPr>
              <a:xfrm>
                <a:off x="11143315" y="6275969"/>
                <a:ext cx="128439" cy="5275"/>
              </a:xfrm>
              <a:custGeom>
                <a:avLst/>
                <a:gdLst>
                  <a:gd name="connsiteX0" fmla="*/ 128439 w 128439"/>
                  <a:gd name="connsiteY0" fmla="*/ 5275 h 5275"/>
                  <a:gd name="connsiteX1" fmla="*/ 45 w 128439"/>
                  <a:gd name="connsiteY1" fmla="*/ 5275 h 5275"/>
                  <a:gd name="connsiteX2" fmla="*/ 0 w 128439"/>
                  <a:gd name="connsiteY2" fmla="*/ 0 h 5275"/>
                  <a:gd name="connsiteX3" fmla="*/ 126953 w 128439"/>
                  <a:gd name="connsiteY3" fmla="*/ 0 h 5275"/>
                  <a:gd name="connsiteX4" fmla="*/ 128439 w 128439"/>
                  <a:gd name="connsiteY4" fmla="*/ 5275 h 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39" h="5275">
                    <a:moveTo>
                      <a:pt x="128439" y="5275"/>
                    </a:moveTo>
                    <a:cubicBezTo>
                      <a:pt x="85656" y="5275"/>
                      <a:pt x="42873" y="5275"/>
                      <a:pt x="45" y="5275"/>
                    </a:cubicBezTo>
                    <a:cubicBezTo>
                      <a:pt x="45" y="3499"/>
                      <a:pt x="0" y="1776"/>
                      <a:pt x="0" y="0"/>
                    </a:cubicBezTo>
                    <a:cubicBezTo>
                      <a:pt x="42333" y="0"/>
                      <a:pt x="84620" y="0"/>
                      <a:pt x="126953" y="0"/>
                    </a:cubicBezTo>
                    <a:cubicBezTo>
                      <a:pt x="127448" y="1776"/>
                      <a:pt x="127944" y="3553"/>
                      <a:pt x="128439" y="5275"/>
                    </a:cubicBezTo>
                    <a:close/>
                  </a:path>
                </a:pathLst>
              </a:custGeom>
              <a:solidFill>
                <a:srgbClr val="E7AB2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70511AF9-F18E-2AF1-2967-12790F6D5FF1}"/>
                  </a:ext>
                </a:extLst>
              </p:cNvPr>
              <p:cNvSpPr/>
              <p:nvPr/>
            </p:nvSpPr>
            <p:spPr>
              <a:xfrm>
                <a:off x="10898821" y="6364741"/>
                <a:ext cx="34766" cy="12586"/>
              </a:xfrm>
              <a:custGeom>
                <a:avLst/>
                <a:gdLst>
                  <a:gd name="connsiteX0" fmla="*/ 34767 w 34766"/>
                  <a:gd name="connsiteY0" fmla="*/ 12586 h 12586"/>
                  <a:gd name="connsiteX1" fmla="*/ 0 w 34766"/>
                  <a:gd name="connsiteY1" fmla="*/ 12317 h 12586"/>
                  <a:gd name="connsiteX2" fmla="*/ 34767 w 34766"/>
                  <a:gd name="connsiteY2" fmla="*/ 12586 h 1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766" h="12586">
                    <a:moveTo>
                      <a:pt x="34767" y="12586"/>
                    </a:moveTo>
                    <a:cubicBezTo>
                      <a:pt x="23193" y="12478"/>
                      <a:pt x="11574" y="12425"/>
                      <a:pt x="0" y="12317"/>
                    </a:cubicBezTo>
                    <a:cubicBezTo>
                      <a:pt x="11664" y="1174"/>
                      <a:pt x="23283" y="-8784"/>
                      <a:pt x="34767" y="12586"/>
                    </a:cubicBezTo>
                    <a:close/>
                  </a:path>
                </a:pathLst>
              </a:custGeom>
              <a:solidFill>
                <a:srgbClr val="E8AA3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9ED3DFB9-202A-06CA-7C9B-43F354E6DA61}"/>
                  </a:ext>
                </a:extLst>
              </p:cNvPr>
              <p:cNvSpPr/>
              <p:nvPr/>
            </p:nvSpPr>
            <p:spPr>
              <a:xfrm>
                <a:off x="9523685" y="6257452"/>
                <a:ext cx="118237" cy="68469"/>
              </a:xfrm>
              <a:custGeom>
                <a:avLst/>
                <a:gdLst>
                  <a:gd name="connsiteX0" fmla="*/ 71065 w 118237"/>
                  <a:gd name="connsiteY0" fmla="*/ 48338 h 68469"/>
                  <a:gd name="connsiteX1" fmla="*/ 9592 w 118237"/>
                  <a:gd name="connsiteY1" fmla="*/ 68470 h 68469"/>
                  <a:gd name="connsiteX2" fmla="*/ 0 w 118237"/>
                  <a:gd name="connsiteY2" fmla="*/ 49145 h 68469"/>
                  <a:gd name="connsiteX3" fmla="*/ 32200 w 118237"/>
                  <a:gd name="connsiteY3" fmla="*/ 27452 h 68469"/>
                  <a:gd name="connsiteX4" fmla="*/ 103490 w 118237"/>
                  <a:gd name="connsiteY4" fmla="*/ 0 h 68469"/>
                  <a:gd name="connsiteX5" fmla="*/ 115424 w 118237"/>
                  <a:gd name="connsiteY5" fmla="*/ 4737 h 68469"/>
                  <a:gd name="connsiteX6" fmla="*/ 116325 w 118237"/>
                  <a:gd name="connsiteY6" fmla="*/ 26699 h 68469"/>
                  <a:gd name="connsiteX7" fmla="*/ 71065 w 118237"/>
                  <a:gd name="connsiteY7" fmla="*/ 48338 h 6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237" h="68469">
                    <a:moveTo>
                      <a:pt x="71065" y="48338"/>
                    </a:moveTo>
                    <a:cubicBezTo>
                      <a:pt x="50574" y="55013"/>
                      <a:pt x="30083" y="61741"/>
                      <a:pt x="9592" y="68470"/>
                    </a:cubicBezTo>
                    <a:cubicBezTo>
                      <a:pt x="6395" y="62010"/>
                      <a:pt x="3197" y="55551"/>
                      <a:pt x="0" y="49145"/>
                    </a:cubicBezTo>
                    <a:cubicBezTo>
                      <a:pt x="8827" y="37841"/>
                      <a:pt x="20311" y="32297"/>
                      <a:pt x="32200" y="27452"/>
                    </a:cubicBezTo>
                    <a:cubicBezTo>
                      <a:pt x="56338" y="19809"/>
                      <a:pt x="77280" y="108"/>
                      <a:pt x="103490" y="0"/>
                    </a:cubicBezTo>
                    <a:cubicBezTo>
                      <a:pt x="107858" y="108"/>
                      <a:pt x="111821" y="1776"/>
                      <a:pt x="115424" y="4737"/>
                    </a:cubicBezTo>
                    <a:cubicBezTo>
                      <a:pt x="118937" y="11842"/>
                      <a:pt x="119072" y="19163"/>
                      <a:pt x="116325" y="26699"/>
                    </a:cubicBezTo>
                    <a:cubicBezTo>
                      <a:pt x="103670" y="41179"/>
                      <a:pt x="90024" y="52644"/>
                      <a:pt x="71065" y="48338"/>
                    </a:cubicBezTo>
                    <a:close/>
                  </a:path>
                </a:pathLst>
              </a:custGeom>
              <a:solidFill>
                <a:srgbClr val="A677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09650D12-785A-DD64-E964-43893A2CCFE1}"/>
                  </a:ext>
                </a:extLst>
              </p:cNvPr>
              <p:cNvSpPr/>
              <p:nvPr/>
            </p:nvSpPr>
            <p:spPr>
              <a:xfrm>
                <a:off x="9028438" y="6375134"/>
                <a:ext cx="138391" cy="12044"/>
              </a:xfrm>
              <a:custGeom>
                <a:avLst/>
                <a:gdLst>
                  <a:gd name="connsiteX0" fmla="*/ 138392 w 138391"/>
                  <a:gd name="connsiteY0" fmla="*/ 12044 h 12044"/>
                  <a:gd name="connsiteX1" fmla="*/ 0 w 138391"/>
                  <a:gd name="connsiteY1" fmla="*/ 11775 h 12044"/>
                  <a:gd name="connsiteX2" fmla="*/ 138392 w 138391"/>
                  <a:gd name="connsiteY2" fmla="*/ 12044 h 1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391" h="12044">
                    <a:moveTo>
                      <a:pt x="138392" y="12044"/>
                    </a:moveTo>
                    <a:cubicBezTo>
                      <a:pt x="92276" y="11937"/>
                      <a:pt x="46161" y="11883"/>
                      <a:pt x="0" y="11775"/>
                    </a:cubicBezTo>
                    <a:cubicBezTo>
                      <a:pt x="46161" y="-3781"/>
                      <a:pt x="92321" y="-4158"/>
                      <a:pt x="138392" y="12044"/>
                    </a:cubicBezTo>
                    <a:close/>
                  </a:path>
                </a:pathLst>
              </a:custGeom>
              <a:solidFill>
                <a:srgbClr val="AE79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17CE328-0C95-903E-39D4-5F78E6B1903B}"/>
                  </a:ext>
                </a:extLst>
              </p:cNvPr>
              <p:cNvSpPr/>
              <p:nvPr/>
            </p:nvSpPr>
            <p:spPr>
              <a:xfrm>
                <a:off x="9554960" y="6248487"/>
                <a:ext cx="73475" cy="43899"/>
              </a:xfrm>
              <a:custGeom>
                <a:avLst/>
                <a:gdLst>
                  <a:gd name="connsiteX0" fmla="*/ 73475 w 73475"/>
                  <a:gd name="connsiteY0" fmla="*/ 14347 h 43899"/>
                  <a:gd name="connsiteX1" fmla="*/ 3492 w 73475"/>
                  <a:gd name="connsiteY1" fmla="*/ 43899 h 43899"/>
                  <a:gd name="connsiteX2" fmla="*/ 3537 w 73475"/>
                  <a:gd name="connsiteY2" fmla="*/ 25705 h 43899"/>
                  <a:gd name="connsiteX3" fmla="*/ 21595 w 73475"/>
                  <a:gd name="connsiteY3" fmla="*/ 14563 h 43899"/>
                  <a:gd name="connsiteX4" fmla="*/ 21550 w 73475"/>
                  <a:gd name="connsiteY4" fmla="*/ 14563 h 43899"/>
                  <a:gd name="connsiteX5" fmla="*/ 60776 w 73475"/>
                  <a:gd name="connsiteY5" fmla="*/ 245 h 43899"/>
                  <a:gd name="connsiteX6" fmla="*/ 73475 w 73475"/>
                  <a:gd name="connsiteY6" fmla="*/ 14347 h 4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475" h="43899">
                    <a:moveTo>
                      <a:pt x="73475" y="14347"/>
                    </a:moveTo>
                    <a:cubicBezTo>
                      <a:pt x="50148" y="24198"/>
                      <a:pt x="26819" y="34049"/>
                      <a:pt x="3492" y="43899"/>
                    </a:cubicBezTo>
                    <a:cubicBezTo>
                      <a:pt x="-1327" y="37817"/>
                      <a:pt x="-1012" y="31734"/>
                      <a:pt x="3537" y="25705"/>
                    </a:cubicBezTo>
                    <a:cubicBezTo>
                      <a:pt x="10652" y="24521"/>
                      <a:pt x="17632" y="23014"/>
                      <a:pt x="21595" y="14563"/>
                    </a:cubicBezTo>
                    <a:cubicBezTo>
                      <a:pt x="21595" y="14563"/>
                      <a:pt x="21550" y="14563"/>
                      <a:pt x="21550" y="14563"/>
                    </a:cubicBezTo>
                    <a:cubicBezTo>
                      <a:pt x="33214" y="4282"/>
                      <a:pt x="46094" y="-1263"/>
                      <a:pt x="60776" y="245"/>
                    </a:cubicBezTo>
                    <a:cubicBezTo>
                      <a:pt x="66945" y="2451"/>
                      <a:pt x="71404" y="6865"/>
                      <a:pt x="73475" y="14347"/>
                    </a:cubicBezTo>
                    <a:close/>
                  </a:path>
                </a:pathLst>
              </a:custGeom>
              <a:solidFill>
                <a:srgbClr val="C89B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C446B74-4287-FB92-C50F-DDD00A390825}"/>
                  </a:ext>
                </a:extLst>
              </p:cNvPr>
              <p:cNvSpPr/>
              <p:nvPr/>
            </p:nvSpPr>
            <p:spPr>
              <a:xfrm>
                <a:off x="9523640" y="6274192"/>
                <a:ext cx="34811" cy="32350"/>
              </a:xfrm>
              <a:custGeom>
                <a:avLst/>
                <a:gdLst>
                  <a:gd name="connsiteX0" fmla="*/ 34812 w 34811"/>
                  <a:gd name="connsiteY0" fmla="*/ 0 h 32350"/>
                  <a:gd name="connsiteX1" fmla="*/ 34767 w 34811"/>
                  <a:gd name="connsiteY1" fmla="*/ 18194 h 32350"/>
                  <a:gd name="connsiteX2" fmla="*/ 0 w 34811"/>
                  <a:gd name="connsiteY2" fmla="*/ 32351 h 32350"/>
                  <a:gd name="connsiteX3" fmla="*/ 34812 w 34811"/>
                  <a:gd name="connsiteY3" fmla="*/ 0 h 3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11" h="32350">
                    <a:moveTo>
                      <a:pt x="34812" y="0"/>
                    </a:moveTo>
                    <a:cubicBezTo>
                      <a:pt x="34812" y="6083"/>
                      <a:pt x="34812" y="12165"/>
                      <a:pt x="34767" y="18194"/>
                    </a:cubicBezTo>
                    <a:cubicBezTo>
                      <a:pt x="23193" y="22877"/>
                      <a:pt x="11574" y="27614"/>
                      <a:pt x="0" y="32351"/>
                    </a:cubicBezTo>
                    <a:cubicBezTo>
                      <a:pt x="4909" y="11304"/>
                      <a:pt x="21752" y="8505"/>
                      <a:pt x="34812" y="0"/>
                    </a:cubicBezTo>
                    <a:close/>
                  </a:path>
                </a:pathLst>
              </a:custGeom>
              <a:solidFill>
                <a:srgbClr val="D5AD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082ECFEC-9BFC-F9DA-2E50-528260777FFD}"/>
                  </a:ext>
                </a:extLst>
              </p:cNvPr>
              <p:cNvSpPr/>
              <p:nvPr/>
            </p:nvSpPr>
            <p:spPr>
              <a:xfrm>
                <a:off x="10781866" y="5976720"/>
                <a:ext cx="283441" cy="143993"/>
              </a:xfrm>
              <a:custGeom>
                <a:avLst/>
                <a:gdLst>
                  <a:gd name="connsiteX0" fmla="*/ 31299 w 283441"/>
                  <a:gd name="connsiteY0" fmla="*/ 4055 h 143993"/>
                  <a:gd name="connsiteX1" fmla="*/ 73001 w 283441"/>
                  <a:gd name="connsiteY1" fmla="*/ 13206 h 143993"/>
                  <a:gd name="connsiteX2" fmla="*/ 282278 w 283441"/>
                  <a:gd name="connsiteY2" fmla="*/ 120001 h 143993"/>
                  <a:gd name="connsiteX3" fmla="*/ 272911 w 283441"/>
                  <a:gd name="connsiteY3" fmla="*/ 143793 h 143993"/>
                  <a:gd name="connsiteX4" fmla="*/ 210583 w 283441"/>
                  <a:gd name="connsiteY4" fmla="*/ 121239 h 143993"/>
                  <a:gd name="connsiteX5" fmla="*/ 166223 w 283441"/>
                  <a:gd name="connsiteY5" fmla="*/ 102130 h 143993"/>
                  <a:gd name="connsiteX6" fmla="*/ 149515 w 283441"/>
                  <a:gd name="connsiteY6" fmla="*/ 94971 h 143993"/>
                  <a:gd name="connsiteX7" fmla="*/ 105381 w 283441"/>
                  <a:gd name="connsiteY7" fmla="*/ 74085 h 143993"/>
                  <a:gd name="connsiteX8" fmla="*/ 34992 w 283441"/>
                  <a:gd name="connsiteY8" fmla="*/ 44318 h 143993"/>
                  <a:gd name="connsiteX9" fmla="*/ 0 w 283441"/>
                  <a:gd name="connsiteY9" fmla="*/ 21603 h 143993"/>
                  <a:gd name="connsiteX10" fmla="*/ 31299 w 283441"/>
                  <a:gd name="connsiteY10" fmla="*/ 4055 h 143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3441" h="143993">
                    <a:moveTo>
                      <a:pt x="31299" y="4055"/>
                    </a:moveTo>
                    <a:cubicBezTo>
                      <a:pt x="45215" y="7123"/>
                      <a:pt x="59131" y="10191"/>
                      <a:pt x="73001" y="13206"/>
                    </a:cubicBezTo>
                    <a:cubicBezTo>
                      <a:pt x="143391" y="47010"/>
                      <a:pt x="217022" y="71825"/>
                      <a:pt x="282278" y="120001"/>
                    </a:cubicBezTo>
                    <a:cubicBezTo>
                      <a:pt x="285881" y="131735"/>
                      <a:pt x="280657" y="138464"/>
                      <a:pt x="272911" y="143793"/>
                    </a:cubicBezTo>
                    <a:cubicBezTo>
                      <a:pt x="249583" y="146323"/>
                      <a:pt x="232559" y="124146"/>
                      <a:pt x="210583" y="121239"/>
                    </a:cubicBezTo>
                    <a:cubicBezTo>
                      <a:pt x="195045" y="117363"/>
                      <a:pt x="181220" y="107890"/>
                      <a:pt x="166223" y="102130"/>
                    </a:cubicBezTo>
                    <a:cubicBezTo>
                      <a:pt x="160549" y="100138"/>
                      <a:pt x="154965" y="97770"/>
                      <a:pt x="149515" y="94971"/>
                    </a:cubicBezTo>
                    <a:cubicBezTo>
                      <a:pt x="135329" y="86358"/>
                      <a:pt x="120333" y="80276"/>
                      <a:pt x="105381" y="74085"/>
                    </a:cubicBezTo>
                    <a:cubicBezTo>
                      <a:pt x="82819" y="61113"/>
                      <a:pt x="58996" y="52554"/>
                      <a:pt x="34992" y="44318"/>
                    </a:cubicBezTo>
                    <a:cubicBezTo>
                      <a:pt x="22788" y="37913"/>
                      <a:pt x="7161" y="39097"/>
                      <a:pt x="0" y="21603"/>
                    </a:cubicBezTo>
                    <a:cubicBezTo>
                      <a:pt x="1666" y="-6496"/>
                      <a:pt x="16618" y="-897"/>
                      <a:pt x="31299" y="4055"/>
                    </a:cubicBezTo>
                    <a:close/>
                  </a:path>
                </a:pathLst>
              </a:custGeom>
              <a:solidFill>
                <a:srgbClr val="FEF6E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876C254-4817-9465-807F-33C4E7057C40}"/>
                  </a:ext>
                </a:extLst>
              </p:cNvPr>
              <p:cNvSpPr/>
              <p:nvPr/>
            </p:nvSpPr>
            <p:spPr>
              <a:xfrm>
                <a:off x="11087826" y="6138955"/>
                <a:ext cx="72286" cy="44805"/>
              </a:xfrm>
              <a:custGeom>
                <a:avLst/>
                <a:gdLst>
                  <a:gd name="connsiteX0" fmla="*/ 72286 w 72286"/>
                  <a:gd name="connsiteY0" fmla="*/ 19830 h 44805"/>
                  <a:gd name="connsiteX1" fmla="*/ 45896 w 72286"/>
                  <a:gd name="connsiteY1" fmla="*/ 35601 h 44805"/>
                  <a:gd name="connsiteX2" fmla="*/ 42924 w 72286"/>
                  <a:gd name="connsiteY2" fmla="*/ 44806 h 44805"/>
                  <a:gd name="connsiteX3" fmla="*/ 14462 w 72286"/>
                  <a:gd name="connsiteY3" fmla="*/ 39154 h 44805"/>
                  <a:gd name="connsiteX4" fmla="*/ 6 w 72286"/>
                  <a:gd name="connsiteY4" fmla="*/ 19776 h 44805"/>
                  <a:gd name="connsiteX5" fmla="*/ 11444 w 72286"/>
                  <a:gd name="connsiteY5" fmla="*/ 3681 h 44805"/>
                  <a:gd name="connsiteX6" fmla="*/ 62559 w 72286"/>
                  <a:gd name="connsiteY6" fmla="*/ 11648 h 44805"/>
                  <a:gd name="connsiteX7" fmla="*/ 72286 w 72286"/>
                  <a:gd name="connsiteY7" fmla="*/ 19830 h 44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286" h="44805">
                    <a:moveTo>
                      <a:pt x="72286" y="19830"/>
                    </a:moveTo>
                    <a:cubicBezTo>
                      <a:pt x="66837" y="33017"/>
                      <a:pt x="53687" y="27958"/>
                      <a:pt x="45896" y="35601"/>
                    </a:cubicBezTo>
                    <a:cubicBezTo>
                      <a:pt x="48418" y="40284"/>
                      <a:pt x="47427" y="43353"/>
                      <a:pt x="42924" y="44806"/>
                    </a:cubicBezTo>
                    <a:cubicBezTo>
                      <a:pt x="33647" y="41415"/>
                      <a:pt x="24054" y="40392"/>
                      <a:pt x="14462" y="39154"/>
                    </a:cubicBezTo>
                    <a:cubicBezTo>
                      <a:pt x="6445" y="36086"/>
                      <a:pt x="-220" y="31564"/>
                      <a:pt x="6" y="19776"/>
                    </a:cubicBezTo>
                    <a:cubicBezTo>
                      <a:pt x="2077" y="12670"/>
                      <a:pt x="6040" y="7449"/>
                      <a:pt x="11444" y="3681"/>
                    </a:cubicBezTo>
                    <a:cubicBezTo>
                      <a:pt x="30044" y="-8107"/>
                      <a:pt x="45175" y="12240"/>
                      <a:pt x="62559" y="11648"/>
                    </a:cubicBezTo>
                    <a:cubicBezTo>
                      <a:pt x="65801" y="14447"/>
                      <a:pt x="69044" y="17138"/>
                      <a:pt x="72286" y="19830"/>
                    </a:cubicBezTo>
                    <a:close/>
                  </a:path>
                </a:pathLst>
              </a:custGeom>
              <a:solidFill>
                <a:srgbClr val="F7D5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98D59BA2-1403-CE82-A6A2-ADDBB087EE5D}"/>
                  </a:ext>
                </a:extLst>
              </p:cNvPr>
              <p:cNvSpPr/>
              <p:nvPr/>
            </p:nvSpPr>
            <p:spPr>
              <a:xfrm>
                <a:off x="11054769" y="6096774"/>
                <a:ext cx="47051" cy="45391"/>
              </a:xfrm>
              <a:custGeom>
                <a:avLst/>
                <a:gdLst>
                  <a:gd name="connsiteX0" fmla="*/ 593 w 47051"/>
                  <a:gd name="connsiteY0" fmla="*/ 20724 h 45391"/>
                  <a:gd name="connsiteX1" fmla="*/ 9375 w 47051"/>
                  <a:gd name="connsiteY1" fmla="*/ 0 h 45391"/>
                  <a:gd name="connsiteX2" fmla="*/ 45042 w 47051"/>
                  <a:gd name="connsiteY2" fmla="*/ 29552 h 45391"/>
                  <a:gd name="connsiteX3" fmla="*/ 45177 w 47051"/>
                  <a:gd name="connsiteY3" fmla="*/ 43009 h 45391"/>
                  <a:gd name="connsiteX4" fmla="*/ 3115 w 47051"/>
                  <a:gd name="connsiteY4" fmla="*/ 34342 h 45391"/>
                  <a:gd name="connsiteX5" fmla="*/ 593 w 47051"/>
                  <a:gd name="connsiteY5" fmla="*/ 20724 h 45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051" h="45391">
                    <a:moveTo>
                      <a:pt x="593" y="20724"/>
                    </a:moveTo>
                    <a:cubicBezTo>
                      <a:pt x="3520" y="13834"/>
                      <a:pt x="6448" y="6890"/>
                      <a:pt x="9375" y="0"/>
                    </a:cubicBezTo>
                    <a:cubicBezTo>
                      <a:pt x="23110" y="6675"/>
                      <a:pt x="39188" y="9312"/>
                      <a:pt x="45042" y="29552"/>
                    </a:cubicBezTo>
                    <a:cubicBezTo>
                      <a:pt x="47744" y="34019"/>
                      <a:pt x="47654" y="38487"/>
                      <a:pt x="45177" y="43009"/>
                    </a:cubicBezTo>
                    <a:cubicBezTo>
                      <a:pt x="29911" y="48661"/>
                      <a:pt x="16220" y="43655"/>
                      <a:pt x="3115" y="34342"/>
                    </a:cubicBezTo>
                    <a:cubicBezTo>
                      <a:pt x="143" y="30359"/>
                      <a:pt x="-713" y="25838"/>
                      <a:pt x="593" y="20724"/>
                    </a:cubicBezTo>
                    <a:close/>
                  </a:path>
                </a:pathLst>
              </a:custGeom>
              <a:solidFill>
                <a:srgbClr val="FEF3D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14D329B4-8354-B449-44D8-440A71DE8637}"/>
                  </a:ext>
                </a:extLst>
              </p:cNvPr>
              <p:cNvSpPr/>
              <p:nvPr/>
            </p:nvSpPr>
            <p:spPr>
              <a:xfrm>
                <a:off x="11096849" y="6126140"/>
                <a:ext cx="53535" cy="28203"/>
              </a:xfrm>
              <a:custGeom>
                <a:avLst/>
                <a:gdLst>
                  <a:gd name="connsiteX0" fmla="*/ 2106 w 53535"/>
                  <a:gd name="connsiteY0" fmla="*/ 11759 h 28203"/>
                  <a:gd name="connsiteX1" fmla="*/ 2962 w 53535"/>
                  <a:gd name="connsiteY1" fmla="*/ 133 h 28203"/>
                  <a:gd name="connsiteX2" fmla="*/ 53536 w 53535"/>
                  <a:gd name="connsiteY2" fmla="*/ 24463 h 28203"/>
                  <a:gd name="connsiteX3" fmla="*/ 2421 w 53535"/>
                  <a:gd name="connsiteY3" fmla="*/ 21610 h 28203"/>
                  <a:gd name="connsiteX4" fmla="*/ 215 w 53535"/>
                  <a:gd name="connsiteY4" fmla="*/ 15097 h 28203"/>
                  <a:gd name="connsiteX5" fmla="*/ 2106 w 53535"/>
                  <a:gd name="connsiteY5" fmla="*/ 11759 h 2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535" h="28203">
                    <a:moveTo>
                      <a:pt x="2106" y="11759"/>
                    </a:moveTo>
                    <a:cubicBezTo>
                      <a:pt x="2376" y="7884"/>
                      <a:pt x="2692" y="4008"/>
                      <a:pt x="2962" y="133"/>
                    </a:cubicBezTo>
                    <a:cubicBezTo>
                      <a:pt x="23137" y="-1536"/>
                      <a:pt x="37819" y="12890"/>
                      <a:pt x="53536" y="24463"/>
                    </a:cubicBezTo>
                    <a:cubicBezTo>
                      <a:pt x="35972" y="36628"/>
                      <a:pt x="19760" y="14612"/>
                      <a:pt x="2421" y="21610"/>
                    </a:cubicBezTo>
                    <a:cubicBezTo>
                      <a:pt x="350" y="19511"/>
                      <a:pt x="-416" y="17358"/>
                      <a:pt x="215" y="15097"/>
                    </a:cubicBezTo>
                    <a:cubicBezTo>
                      <a:pt x="800" y="12890"/>
                      <a:pt x="1431" y="11759"/>
                      <a:pt x="2106" y="11759"/>
                    </a:cubicBezTo>
                    <a:close/>
                  </a:path>
                </a:pathLst>
              </a:custGeom>
              <a:solidFill>
                <a:srgbClr val="FAE9A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9B357250-2B58-A553-5129-0AAC678302FC}"/>
                  </a:ext>
                </a:extLst>
              </p:cNvPr>
              <p:cNvSpPr/>
              <p:nvPr/>
            </p:nvSpPr>
            <p:spPr>
              <a:xfrm>
                <a:off x="10801228" y="6137162"/>
                <a:ext cx="184943" cy="51775"/>
              </a:xfrm>
              <a:custGeom>
                <a:avLst/>
                <a:gdLst>
                  <a:gd name="connsiteX0" fmla="*/ 149743 w 184943"/>
                  <a:gd name="connsiteY0" fmla="*/ 51551 h 51775"/>
                  <a:gd name="connsiteX1" fmla="*/ 9370 w 184943"/>
                  <a:gd name="connsiteY1" fmla="*/ 42077 h 51775"/>
                  <a:gd name="connsiteX2" fmla="*/ 5317 w 184943"/>
                  <a:gd name="connsiteY2" fmla="*/ 42239 h 51775"/>
                  <a:gd name="connsiteX3" fmla="*/ 1309 w 184943"/>
                  <a:gd name="connsiteY3" fmla="*/ 41701 h 51775"/>
                  <a:gd name="connsiteX4" fmla="*/ 3515 w 184943"/>
                  <a:gd name="connsiteY4" fmla="*/ 27759 h 51775"/>
                  <a:gd name="connsiteX5" fmla="*/ 65799 w 184943"/>
                  <a:gd name="connsiteY5" fmla="*/ 8542 h 51775"/>
                  <a:gd name="connsiteX6" fmla="*/ 78138 w 184943"/>
                  <a:gd name="connsiteY6" fmla="*/ 1706 h 51775"/>
                  <a:gd name="connsiteX7" fmla="*/ 184780 w 184943"/>
                  <a:gd name="connsiteY7" fmla="*/ 21999 h 51775"/>
                  <a:gd name="connsiteX8" fmla="*/ 149743 w 184943"/>
                  <a:gd name="connsiteY8" fmla="*/ 51551 h 5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943" h="51775">
                    <a:moveTo>
                      <a:pt x="149743" y="51551"/>
                    </a:moveTo>
                    <a:cubicBezTo>
                      <a:pt x="102682" y="54081"/>
                      <a:pt x="56701" y="34218"/>
                      <a:pt x="9370" y="42077"/>
                    </a:cubicBezTo>
                    <a:cubicBezTo>
                      <a:pt x="9370" y="42077"/>
                      <a:pt x="5317" y="42239"/>
                      <a:pt x="5317" y="42239"/>
                    </a:cubicBezTo>
                    <a:lnTo>
                      <a:pt x="1309" y="41701"/>
                    </a:lnTo>
                    <a:cubicBezTo>
                      <a:pt x="-988" y="36371"/>
                      <a:pt x="-267" y="31688"/>
                      <a:pt x="3515" y="27759"/>
                    </a:cubicBezTo>
                    <a:cubicBezTo>
                      <a:pt x="22340" y="12472"/>
                      <a:pt x="47379" y="26036"/>
                      <a:pt x="65799" y="8542"/>
                    </a:cubicBezTo>
                    <a:cubicBezTo>
                      <a:pt x="69671" y="5528"/>
                      <a:pt x="73770" y="3375"/>
                      <a:pt x="78138" y="1706"/>
                    </a:cubicBezTo>
                    <a:cubicBezTo>
                      <a:pt x="115202" y="-2816"/>
                      <a:pt x="151184" y="899"/>
                      <a:pt x="184780" y="21999"/>
                    </a:cubicBezTo>
                    <a:cubicBezTo>
                      <a:pt x="187572" y="56126"/>
                      <a:pt x="153661" y="28566"/>
                      <a:pt x="149743" y="51551"/>
                    </a:cubicBezTo>
                    <a:close/>
                  </a:path>
                </a:pathLst>
              </a:custGeom>
              <a:solidFill>
                <a:srgbClr val="F9D87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3C42EFAF-A96D-C5F5-6294-9A700063C205}"/>
                  </a:ext>
                </a:extLst>
              </p:cNvPr>
              <p:cNvSpPr/>
              <p:nvPr/>
            </p:nvSpPr>
            <p:spPr>
              <a:xfrm>
                <a:off x="10487428" y="6154536"/>
                <a:ext cx="315153" cy="31216"/>
              </a:xfrm>
              <a:custGeom>
                <a:avLst/>
                <a:gdLst>
                  <a:gd name="connsiteX0" fmla="*/ 313578 w 315153"/>
                  <a:gd name="connsiteY0" fmla="*/ 15660 h 31216"/>
                  <a:gd name="connsiteX1" fmla="*/ 315154 w 315153"/>
                  <a:gd name="connsiteY1" fmla="*/ 24326 h 31216"/>
                  <a:gd name="connsiteX2" fmla="*/ 210673 w 315153"/>
                  <a:gd name="connsiteY2" fmla="*/ 25403 h 31216"/>
                  <a:gd name="connsiteX3" fmla="*/ 46161 w 315153"/>
                  <a:gd name="connsiteY3" fmla="*/ 25241 h 31216"/>
                  <a:gd name="connsiteX4" fmla="*/ 91 w 315153"/>
                  <a:gd name="connsiteY4" fmla="*/ 23519 h 31216"/>
                  <a:gd name="connsiteX5" fmla="*/ 6756 w 315153"/>
                  <a:gd name="connsiteY5" fmla="*/ 8070 h 31216"/>
                  <a:gd name="connsiteX6" fmla="*/ 45711 w 315153"/>
                  <a:gd name="connsiteY6" fmla="*/ 319 h 31216"/>
                  <a:gd name="connsiteX7" fmla="*/ 261247 w 315153"/>
                  <a:gd name="connsiteY7" fmla="*/ 373 h 31216"/>
                  <a:gd name="connsiteX8" fmla="*/ 313578 w 315153"/>
                  <a:gd name="connsiteY8" fmla="*/ 15660 h 3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5153" h="31216">
                    <a:moveTo>
                      <a:pt x="313578" y="15660"/>
                    </a:moveTo>
                    <a:cubicBezTo>
                      <a:pt x="314073" y="18567"/>
                      <a:pt x="314613" y="21473"/>
                      <a:pt x="315154" y="24326"/>
                    </a:cubicBezTo>
                    <a:cubicBezTo>
                      <a:pt x="280297" y="24649"/>
                      <a:pt x="245485" y="25026"/>
                      <a:pt x="210673" y="25403"/>
                    </a:cubicBezTo>
                    <a:cubicBezTo>
                      <a:pt x="155821" y="33047"/>
                      <a:pt x="101014" y="33316"/>
                      <a:pt x="46161" y="25241"/>
                    </a:cubicBezTo>
                    <a:cubicBezTo>
                      <a:pt x="30804" y="24649"/>
                      <a:pt x="15448" y="24111"/>
                      <a:pt x="91" y="23519"/>
                    </a:cubicBezTo>
                    <a:cubicBezTo>
                      <a:pt x="-495" y="16629"/>
                      <a:pt x="1757" y="11515"/>
                      <a:pt x="6756" y="8070"/>
                    </a:cubicBezTo>
                    <a:cubicBezTo>
                      <a:pt x="19050" y="373"/>
                      <a:pt x="32426" y="965"/>
                      <a:pt x="45711" y="319"/>
                    </a:cubicBezTo>
                    <a:cubicBezTo>
                      <a:pt x="117541" y="-4"/>
                      <a:pt x="189417" y="-219"/>
                      <a:pt x="261247" y="373"/>
                    </a:cubicBezTo>
                    <a:cubicBezTo>
                      <a:pt x="279351" y="480"/>
                      <a:pt x="299122" y="-3987"/>
                      <a:pt x="313578" y="15660"/>
                    </a:cubicBezTo>
                    <a:close/>
                  </a:path>
                </a:pathLst>
              </a:custGeom>
              <a:solidFill>
                <a:srgbClr val="A577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2E38703E-D41F-5B34-E20B-F3BC979404AE}"/>
                  </a:ext>
                </a:extLst>
              </p:cNvPr>
              <p:cNvSpPr/>
              <p:nvPr/>
            </p:nvSpPr>
            <p:spPr>
              <a:xfrm>
                <a:off x="10716601" y="6325275"/>
                <a:ext cx="159898" cy="20723"/>
              </a:xfrm>
              <a:custGeom>
                <a:avLst/>
                <a:gdLst>
                  <a:gd name="connsiteX0" fmla="*/ 156370 w 159898"/>
                  <a:gd name="connsiteY0" fmla="*/ 20724 h 20723"/>
                  <a:gd name="connsiteX1" fmla="*/ 8250 w 159898"/>
                  <a:gd name="connsiteY1" fmla="*/ 20724 h 20723"/>
                  <a:gd name="connsiteX2" fmla="*/ 4062 w 159898"/>
                  <a:gd name="connsiteY2" fmla="*/ 19755 h 20723"/>
                  <a:gd name="connsiteX3" fmla="*/ 3026 w 159898"/>
                  <a:gd name="connsiteY3" fmla="*/ 10873 h 20723"/>
                  <a:gd name="connsiteX4" fmla="*/ 106021 w 159898"/>
                  <a:gd name="connsiteY4" fmla="*/ 10281 h 20723"/>
                  <a:gd name="connsiteX5" fmla="*/ 155919 w 159898"/>
                  <a:gd name="connsiteY5" fmla="*/ 0 h 20723"/>
                  <a:gd name="connsiteX6" fmla="*/ 156370 w 159898"/>
                  <a:gd name="connsiteY6" fmla="*/ 20724 h 2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898" h="20723">
                    <a:moveTo>
                      <a:pt x="156370" y="20724"/>
                    </a:moveTo>
                    <a:cubicBezTo>
                      <a:pt x="107012" y="20724"/>
                      <a:pt x="57608" y="20724"/>
                      <a:pt x="8250" y="20724"/>
                    </a:cubicBezTo>
                    <a:cubicBezTo>
                      <a:pt x="6854" y="20401"/>
                      <a:pt x="5323" y="20401"/>
                      <a:pt x="4062" y="19755"/>
                    </a:cubicBezTo>
                    <a:cubicBezTo>
                      <a:pt x="-531" y="17387"/>
                      <a:pt x="-1702" y="10981"/>
                      <a:pt x="3026" y="10873"/>
                    </a:cubicBezTo>
                    <a:cubicBezTo>
                      <a:pt x="37343" y="9851"/>
                      <a:pt x="71659" y="10120"/>
                      <a:pt x="106021" y="10281"/>
                    </a:cubicBezTo>
                    <a:cubicBezTo>
                      <a:pt x="123224" y="10389"/>
                      <a:pt x="140427" y="11412"/>
                      <a:pt x="155919" y="0"/>
                    </a:cubicBezTo>
                    <a:cubicBezTo>
                      <a:pt x="161008" y="6729"/>
                      <a:pt x="161279" y="13672"/>
                      <a:pt x="156370" y="20724"/>
                    </a:cubicBezTo>
                    <a:close/>
                  </a:path>
                </a:pathLst>
              </a:custGeom>
              <a:solidFill>
                <a:srgbClr val="966A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429B2A26-DEED-E7BF-B6F5-100D16B7BC6F}"/>
                  </a:ext>
                </a:extLst>
              </p:cNvPr>
              <p:cNvSpPr/>
              <p:nvPr/>
            </p:nvSpPr>
            <p:spPr>
              <a:xfrm>
                <a:off x="10533544" y="6179724"/>
                <a:ext cx="165014" cy="11583"/>
              </a:xfrm>
              <a:custGeom>
                <a:avLst/>
                <a:gdLst>
                  <a:gd name="connsiteX0" fmla="*/ 0 w 165014"/>
                  <a:gd name="connsiteY0" fmla="*/ 0 h 11583"/>
                  <a:gd name="connsiteX1" fmla="*/ 164512 w 165014"/>
                  <a:gd name="connsiteY1" fmla="*/ 161 h 11583"/>
                  <a:gd name="connsiteX2" fmla="*/ 165007 w 165014"/>
                  <a:gd name="connsiteY2" fmla="*/ 10228 h 11583"/>
                  <a:gd name="connsiteX3" fmla="*/ 0 w 165014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014" h="11583">
                    <a:moveTo>
                      <a:pt x="0" y="0"/>
                    </a:moveTo>
                    <a:cubicBezTo>
                      <a:pt x="54852" y="54"/>
                      <a:pt x="109705" y="108"/>
                      <a:pt x="164512" y="161"/>
                    </a:cubicBezTo>
                    <a:cubicBezTo>
                      <a:pt x="164872" y="3499"/>
                      <a:pt x="165052" y="6836"/>
                      <a:pt x="165007" y="10228"/>
                    </a:cubicBezTo>
                    <a:cubicBezTo>
                      <a:pt x="110110" y="4414"/>
                      <a:pt x="54177" y="22339"/>
                      <a:pt x="0" y="0"/>
                    </a:cubicBezTo>
                    <a:close/>
                  </a:path>
                </a:pathLst>
              </a:custGeom>
              <a:solidFill>
                <a:srgbClr val="A475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15B56F8D-8090-45E3-0D3D-C21CA9B59F2A}"/>
                  </a:ext>
                </a:extLst>
              </p:cNvPr>
              <p:cNvSpPr/>
              <p:nvPr/>
            </p:nvSpPr>
            <p:spPr>
              <a:xfrm>
                <a:off x="10872521" y="6294486"/>
                <a:ext cx="12019" cy="51567"/>
              </a:xfrm>
              <a:custGeom>
                <a:avLst/>
                <a:gdLst>
                  <a:gd name="connsiteX0" fmla="*/ 450 w 12019"/>
                  <a:gd name="connsiteY0" fmla="*/ 51514 h 51567"/>
                  <a:gd name="connsiteX1" fmla="*/ 0 w 12019"/>
                  <a:gd name="connsiteY1" fmla="*/ 30790 h 51567"/>
                  <a:gd name="connsiteX2" fmla="*/ 7431 w 12019"/>
                  <a:gd name="connsiteY2" fmla="*/ 0 h 51567"/>
                  <a:gd name="connsiteX3" fmla="*/ 8467 w 12019"/>
                  <a:gd name="connsiteY3" fmla="*/ 51460 h 51567"/>
                  <a:gd name="connsiteX4" fmla="*/ 4458 w 12019"/>
                  <a:gd name="connsiteY4" fmla="*/ 51568 h 51567"/>
                  <a:gd name="connsiteX5" fmla="*/ 450 w 12019"/>
                  <a:gd name="connsiteY5" fmla="*/ 51514 h 51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19" h="51567">
                    <a:moveTo>
                      <a:pt x="450" y="51514"/>
                    </a:moveTo>
                    <a:cubicBezTo>
                      <a:pt x="315" y="44624"/>
                      <a:pt x="180" y="37680"/>
                      <a:pt x="0" y="30790"/>
                    </a:cubicBezTo>
                    <a:cubicBezTo>
                      <a:pt x="585" y="19863"/>
                      <a:pt x="-1531" y="8020"/>
                      <a:pt x="7431" y="0"/>
                    </a:cubicBezTo>
                    <a:cubicBezTo>
                      <a:pt x="12610" y="17010"/>
                      <a:pt x="14006" y="34127"/>
                      <a:pt x="8467" y="51460"/>
                    </a:cubicBezTo>
                    <a:cubicBezTo>
                      <a:pt x="8467" y="51460"/>
                      <a:pt x="4458" y="51568"/>
                      <a:pt x="4458" y="51568"/>
                    </a:cubicBezTo>
                    <a:lnTo>
                      <a:pt x="450" y="51514"/>
                    </a:lnTo>
                    <a:close/>
                  </a:path>
                </a:pathLst>
              </a:custGeom>
              <a:solidFill>
                <a:srgbClr val="7A59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CC5E4F4C-FF8F-A04B-3738-94D610C58B40}"/>
                  </a:ext>
                </a:extLst>
              </p:cNvPr>
              <p:cNvSpPr/>
              <p:nvPr/>
            </p:nvSpPr>
            <p:spPr>
              <a:xfrm>
                <a:off x="9724270" y="4413556"/>
                <a:ext cx="339021" cy="252360"/>
              </a:xfrm>
              <a:custGeom>
                <a:avLst/>
                <a:gdLst>
                  <a:gd name="connsiteX0" fmla="*/ 17203 w 339021"/>
                  <a:gd name="connsiteY0" fmla="*/ 39573 h 252360"/>
                  <a:gd name="connsiteX1" fmla="*/ 0 w 339021"/>
                  <a:gd name="connsiteY1" fmla="*/ 29130 h 252360"/>
                  <a:gd name="connsiteX2" fmla="*/ 34722 w 339021"/>
                  <a:gd name="connsiteY2" fmla="*/ 8245 h 252360"/>
                  <a:gd name="connsiteX3" fmla="*/ 69398 w 339021"/>
                  <a:gd name="connsiteY3" fmla="*/ 8137 h 252360"/>
                  <a:gd name="connsiteX4" fmla="*/ 200630 w 339021"/>
                  <a:gd name="connsiteY4" fmla="*/ 53676 h 252360"/>
                  <a:gd name="connsiteX5" fmla="*/ 168970 w 339021"/>
                  <a:gd name="connsiteY5" fmla="*/ 69340 h 252360"/>
                  <a:gd name="connsiteX6" fmla="*/ 118982 w 339021"/>
                  <a:gd name="connsiteY6" fmla="*/ 42695 h 252360"/>
                  <a:gd name="connsiteX7" fmla="*/ 184192 w 339021"/>
                  <a:gd name="connsiteY7" fmla="*/ 83174 h 252360"/>
                  <a:gd name="connsiteX8" fmla="*/ 234856 w 339021"/>
                  <a:gd name="connsiteY8" fmla="*/ 112295 h 252360"/>
                  <a:gd name="connsiteX9" fmla="*/ 304480 w 339021"/>
                  <a:gd name="connsiteY9" fmla="*/ 153958 h 252360"/>
                  <a:gd name="connsiteX10" fmla="*/ 339022 w 339021"/>
                  <a:gd name="connsiteY10" fmla="*/ 216237 h 252360"/>
                  <a:gd name="connsiteX11" fmla="*/ 321683 w 339021"/>
                  <a:gd name="connsiteY11" fmla="*/ 216452 h 252360"/>
                  <a:gd name="connsiteX12" fmla="*/ 304210 w 339021"/>
                  <a:gd name="connsiteY12" fmla="*/ 195675 h 252360"/>
                  <a:gd name="connsiteX13" fmla="*/ 248997 w 339021"/>
                  <a:gd name="connsiteY13" fmla="*/ 156434 h 252360"/>
                  <a:gd name="connsiteX14" fmla="*/ 295518 w 339021"/>
                  <a:gd name="connsiteY14" fmla="*/ 216452 h 252360"/>
                  <a:gd name="connsiteX15" fmla="*/ 262463 w 339021"/>
                  <a:gd name="connsiteY15" fmla="*/ 247188 h 252360"/>
                  <a:gd name="connsiteX16" fmla="*/ 122990 w 339021"/>
                  <a:gd name="connsiteY16" fmla="*/ 135225 h 252360"/>
                  <a:gd name="connsiteX17" fmla="*/ 63004 w 339021"/>
                  <a:gd name="connsiteY17" fmla="*/ 123329 h 252360"/>
                  <a:gd name="connsiteX18" fmla="*/ 31209 w 339021"/>
                  <a:gd name="connsiteY18" fmla="*/ 76768 h 252360"/>
                  <a:gd name="connsiteX19" fmla="*/ 17203 w 339021"/>
                  <a:gd name="connsiteY19" fmla="*/ 39573 h 25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021" h="252360">
                    <a:moveTo>
                      <a:pt x="17203" y="39573"/>
                    </a:moveTo>
                    <a:cubicBezTo>
                      <a:pt x="13555" y="31229"/>
                      <a:pt x="7070" y="29399"/>
                      <a:pt x="0" y="29130"/>
                    </a:cubicBezTo>
                    <a:cubicBezTo>
                      <a:pt x="6395" y="9859"/>
                      <a:pt x="19995" y="7706"/>
                      <a:pt x="34722" y="8245"/>
                    </a:cubicBezTo>
                    <a:cubicBezTo>
                      <a:pt x="46296" y="8191"/>
                      <a:pt x="57870" y="8191"/>
                      <a:pt x="69398" y="8137"/>
                    </a:cubicBezTo>
                    <a:cubicBezTo>
                      <a:pt x="121098" y="-9411"/>
                      <a:pt x="166358" y="-476"/>
                      <a:pt x="200630" y="53676"/>
                    </a:cubicBezTo>
                    <a:cubicBezTo>
                      <a:pt x="200630" y="88610"/>
                      <a:pt x="181805" y="76230"/>
                      <a:pt x="168970" y="69340"/>
                    </a:cubicBezTo>
                    <a:cubicBezTo>
                      <a:pt x="149290" y="58735"/>
                      <a:pt x="130376" y="46247"/>
                      <a:pt x="118982" y="42695"/>
                    </a:cubicBezTo>
                    <a:cubicBezTo>
                      <a:pt x="137266" y="46786"/>
                      <a:pt x="157486" y="72946"/>
                      <a:pt x="184192" y="83174"/>
                    </a:cubicBezTo>
                    <a:cubicBezTo>
                      <a:pt x="201215" y="92486"/>
                      <a:pt x="221301" y="94370"/>
                      <a:pt x="234856" y="112295"/>
                    </a:cubicBezTo>
                    <a:cubicBezTo>
                      <a:pt x="259040" y="123922"/>
                      <a:pt x="283944" y="133664"/>
                      <a:pt x="304480" y="153958"/>
                    </a:cubicBezTo>
                    <a:cubicBezTo>
                      <a:pt x="316009" y="174735"/>
                      <a:pt x="327538" y="195513"/>
                      <a:pt x="339022" y="216237"/>
                    </a:cubicBezTo>
                    <a:cubicBezTo>
                      <a:pt x="333302" y="222804"/>
                      <a:pt x="327538" y="222427"/>
                      <a:pt x="321683" y="216452"/>
                    </a:cubicBezTo>
                    <a:cubicBezTo>
                      <a:pt x="315874" y="209508"/>
                      <a:pt x="310064" y="202565"/>
                      <a:pt x="304210" y="195675"/>
                    </a:cubicBezTo>
                    <a:cubicBezTo>
                      <a:pt x="282998" y="188246"/>
                      <a:pt x="272460" y="159771"/>
                      <a:pt x="248997" y="156434"/>
                    </a:cubicBezTo>
                    <a:cubicBezTo>
                      <a:pt x="277414" y="162355"/>
                      <a:pt x="285745" y="190184"/>
                      <a:pt x="295518" y="216452"/>
                    </a:cubicBezTo>
                    <a:cubicBezTo>
                      <a:pt x="297319" y="246489"/>
                      <a:pt x="286601" y="260807"/>
                      <a:pt x="262463" y="247188"/>
                    </a:cubicBezTo>
                    <a:cubicBezTo>
                      <a:pt x="211663" y="218498"/>
                      <a:pt x="146903" y="216991"/>
                      <a:pt x="122990" y="135225"/>
                    </a:cubicBezTo>
                    <a:cubicBezTo>
                      <a:pt x="115379" y="109173"/>
                      <a:pt x="83629" y="124890"/>
                      <a:pt x="63004" y="123329"/>
                    </a:cubicBezTo>
                    <a:cubicBezTo>
                      <a:pt x="36883" y="121392"/>
                      <a:pt x="4774" y="130058"/>
                      <a:pt x="31209" y="76768"/>
                    </a:cubicBezTo>
                    <a:cubicBezTo>
                      <a:pt x="39360" y="60512"/>
                      <a:pt x="30443" y="47432"/>
                      <a:pt x="17203" y="39573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2DFA7769-475C-AC80-E90F-61C1C4034E54}"/>
                  </a:ext>
                </a:extLst>
              </p:cNvPr>
              <p:cNvSpPr/>
              <p:nvPr/>
            </p:nvSpPr>
            <p:spPr>
              <a:xfrm>
                <a:off x="10045998" y="4359359"/>
                <a:ext cx="231253" cy="250096"/>
              </a:xfrm>
              <a:custGeom>
                <a:avLst/>
                <a:gdLst>
                  <a:gd name="connsiteX0" fmla="*/ 130601 w 231253"/>
                  <a:gd name="connsiteY0" fmla="*/ 176987 h 250096"/>
                  <a:gd name="connsiteX1" fmla="*/ 179149 w 231253"/>
                  <a:gd name="connsiteY1" fmla="*/ 222365 h 250096"/>
                  <a:gd name="connsiteX2" fmla="*/ 112993 w 231253"/>
                  <a:gd name="connsiteY2" fmla="*/ 249817 h 250096"/>
                  <a:gd name="connsiteX3" fmla="*/ 87098 w 231253"/>
                  <a:gd name="connsiteY3" fmla="*/ 249871 h 250096"/>
                  <a:gd name="connsiteX4" fmla="*/ 8737 w 231253"/>
                  <a:gd name="connsiteY4" fmla="*/ 218650 h 250096"/>
                  <a:gd name="connsiteX5" fmla="*/ 8737 w 231253"/>
                  <a:gd name="connsiteY5" fmla="*/ 218650 h 250096"/>
                  <a:gd name="connsiteX6" fmla="*/ 0 w 231253"/>
                  <a:gd name="connsiteY6" fmla="*/ 176880 h 250096"/>
                  <a:gd name="connsiteX7" fmla="*/ 43054 w 231253"/>
                  <a:gd name="connsiteY7" fmla="*/ 72561 h 250096"/>
                  <a:gd name="connsiteX8" fmla="*/ 147804 w 231253"/>
                  <a:gd name="connsiteY8" fmla="*/ 0 h 250096"/>
                  <a:gd name="connsiteX9" fmla="*/ 156676 w 231253"/>
                  <a:gd name="connsiteY9" fmla="*/ 20939 h 250096"/>
                  <a:gd name="connsiteX10" fmla="*/ 139428 w 231253"/>
                  <a:gd name="connsiteY10" fmla="*/ 21155 h 250096"/>
                  <a:gd name="connsiteX11" fmla="*/ 120018 w 231253"/>
                  <a:gd name="connsiteY11" fmla="*/ 41017 h 250096"/>
                  <a:gd name="connsiteX12" fmla="*/ 200180 w 231253"/>
                  <a:gd name="connsiteY12" fmla="*/ 41825 h 250096"/>
                  <a:gd name="connsiteX13" fmla="*/ 231254 w 231253"/>
                  <a:gd name="connsiteY13" fmla="*/ 62548 h 250096"/>
                  <a:gd name="connsiteX14" fmla="*/ 130961 w 231253"/>
                  <a:gd name="connsiteY14" fmla="*/ 124289 h 250096"/>
                  <a:gd name="connsiteX15" fmla="*/ 90205 w 231253"/>
                  <a:gd name="connsiteY15" fmla="*/ 150235 h 250096"/>
                  <a:gd name="connsiteX16" fmla="*/ 130601 w 231253"/>
                  <a:gd name="connsiteY16" fmla="*/ 176987 h 25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1253" h="250096">
                    <a:moveTo>
                      <a:pt x="130601" y="176987"/>
                    </a:moveTo>
                    <a:cubicBezTo>
                      <a:pt x="146634" y="193728"/>
                      <a:pt x="185859" y="188399"/>
                      <a:pt x="179149" y="222365"/>
                    </a:cubicBezTo>
                    <a:cubicBezTo>
                      <a:pt x="172483" y="256115"/>
                      <a:pt x="138122" y="249386"/>
                      <a:pt x="112993" y="249817"/>
                    </a:cubicBezTo>
                    <a:cubicBezTo>
                      <a:pt x="104391" y="249979"/>
                      <a:pt x="95744" y="249871"/>
                      <a:pt x="87098" y="249871"/>
                    </a:cubicBezTo>
                    <a:cubicBezTo>
                      <a:pt x="60752" y="240289"/>
                      <a:pt x="33011" y="235714"/>
                      <a:pt x="8737" y="218650"/>
                    </a:cubicBezTo>
                    <a:lnTo>
                      <a:pt x="8737" y="218650"/>
                    </a:lnTo>
                    <a:cubicBezTo>
                      <a:pt x="3648" y="205355"/>
                      <a:pt x="-45" y="191682"/>
                      <a:pt x="0" y="176880"/>
                    </a:cubicBezTo>
                    <a:cubicBezTo>
                      <a:pt x="21122" y="146090"/>
                      <a:pt x="35488" y="115139"/>
                      <a:pt x="43054" y="72561"/>
                    </a:cubicBezTo>
                    <a:cubicBezTo>
                      <a:pt x="53096" y="16095"/>
                      <a:pt x="107273" y="14049"/>
                      <a:pt x="147804" y="0"/>
                    </a:cubicBezTo>
                    <a:cubicBezTo>
                      <a:pt x="154875" y="4468"/>
                      <a:pt x="156586" y="12219"/>
                      <a:pt x="156676" y="20939"/>
                    </a:cubicBezTo>
                    <a:cubicBezTo>
                      <a:pt x="150912" y="20993"/>
                      <a:pt x="145192" y="21101"/>
                      <a:pt x="139428" y="21155"/>
                    </a:cubicBezTo>
                    <a:cubicBezTo>
                      <a:pt x="133934" y="29013"/>
                      <a:pt x="129430" y="38272"/>
                      <a:pt x="120018" y="41017"/>
                    </a:cubicBezTo>
                    <a:cubicBezTo>
                      <a:pt x="146904" y="35634"/>
                      <a:pt x="173609" y="32351"/>
                      <a:pt x="200180" y="41825"/>
                    </a:cubicBezTo>
                    <a:cubicBezTo>
                      <a:pt x="209952" y="48338"/>
                      <a:pt x="219680" y="54797"/>
                      <a:pt x="231254" y="62548"/>
                    </a:cubicBezTo>
                    <a:cubicBezTo>
                      <a:pt x="204999" y="104158"/>
                      <a:pt x="167485" y="113847"/>
                      <a:pt x="130961" y="124289"/>
                    </a:cubicBezTo>
                    <a:cubicBezTo>
                      <a:pt x="114569" y="128973"/>
                      <a:pt x="90385" y="126120"/>
                      <a:pt x="90205" y="150235"/>
                    </a:cubicBezTo>
                    <a:cubicBezTo>
                      <a:pt x="89980" y="174081"/>
                      <a:pt x="115515" y="170366"/>
                      <a:pt x="130601" y="176987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A39DA875-306C-B010-1E17-A461B239727B}"/>
                  </a:ext>
                </a:extLst>
              </p:cNvPr>
              <p:cNvSpPr/>
              <p:nvPr/>
            </p:nvSpPr>
            <p:spPr>
              <a:xfrm>
                <a:off x="9793668" y="4317965"/>
                <a:ext cx="260789" cy="207938"/>
              </a:xfrm>
              <a:custGeom>
                <a:avLst/>
                <a:gdLst>
                  <a:gd name="connsiteX0" fmla="*/ 165503 w 260789"/>
                  <a:gd name="connsiteY0" fmla="*/ 207939 h 207938"/>
                  <a:gd name="connsiteX1" fmla="*/ 113037 w 260789"/>
                  <a:gd name="connsiteY1" fmla="*/ 187322 h 207938"/>
                  <a:gd name="connsiteX2" fmla="*/ 130421 w 260789"/>
                  <a:gd name="connsiteY2" fmla="*/ 156048 h 207938"/>
                  <a:gd name="connsiteX3" fmla="*/ 0 w 260789"/>
                  <a:gd name="connsiteY3" fmla="*/ 103781 h 207938"/>
                  <a:gd name="connsiteX4" fmla="*/ 17383 w 260789"/>
                  <a:gd name="connsiteY4" fmla="*/ 72830 h 207938"/>
                  <a:gd name="connsiteX5" fmla="*/ 154649 w 260789"/>
                  <a:gd name="connsiteY5" fmla="*/ 82896 h 207938"/>
                  <a:gd name="connsiteX6" fmla="*/ 186669 w 260789"/>
                  <a:gd name="connsiteY6" fmla="*/ 63194 h 207938"/>
                  <a:gd name="connsiteX7" fmla="*/ 163656 w 260789"/>
                  <a:gd name="connsiteY7" fmla="*/ 30521 h 207938"/>
                  <a:gd name="connsiteX8" fmla="*/ 104976 w 260789"/>
                  <a:gd name="connsiteY8" fmla="*/ 6944 h 207938"/>
                  <a:gd name="connsiteX9" fmla="*/ 220265 w 260789"/>
                  <a:gd name="connsiteY9" fmla="*/ 34504 h 207938"/>
                  <a:gd name="connsiteX10" fmla="*/ 217743 w 260789"/>
                  <a:gd name="connsiteY10" fmla="*/ 0 h 207938"/>
                  <a:gd name="connsiteX11" fmla="*/ 260346 w 260789"/>
                  <a:gd name="connsiteY11" fmla="*/ 53290 h 207938"/>
                  <a:gd name="connsiteX12" fmla="*/ 211438 w 260789"/>
                  <a:gd name="connsiteY12" fmla="*/ 108572 h 207938"/>
                  <a:gd name="connsiteX13" fmla="*/ 144562 w 260789"/>
                  <a:gd name="connsiteY13" fmla="*/ 129080 h 207938"/>
                  <a:gd name="connsiteX14" fmla="*/ 165503 w 260789"/>
                  <a:gd name="connsiteY14" fmla="*/ 207939 h 207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0789" h="207938">
                    <a:moveTo>
                      <a:pt x="165503" y="207939"/>
                    </a:moveTo>
                    <a:cubicBezTo>
                      <a:pt x="146273" y="207347"/>
                      <a:pt x="128304" y="202340"/>
                      <a:pt x="113037" y="187322"/>
                    </a:cubicBezTo>
                    <a:cubicBezTo>
                      <a:pt x="104255" y="165307"/>
                      <a:pt x="140598" y="179194"/>
                      <a:pt x="130421" y="156048"/>
                    </a:cubicBezTo>
                    <a:cubicBezTo>
                      <a:pt x="93807" y="114170"/>
                      <a:pt x="48863" y="102005"/>
                      <a:pt x="0" y="103781"/>
                    </a:cubicBezTo>
                    <a:cubicBezTo>
                      <a:pt x="2702" y="90970"/>
                      <a:pt x="30398" y="98237"/>
                      <a:pt x="17383" y="72830"/>
                    </a:cubicBezTo>
                    <a:cubicBezTo>
                      <a:pt x="62598" y="86125"/>
                      <a:pt x="108669" y="84134"/>
                      <a:pt x="154649" y="82896"/>
                    </a:cubicBezTo>
                    <a:cubicBezTo>
                      <a:pt x="167574" y="82519"/>
                      <a:pt x="183472" y="80043"/>
                      <a:pt x="186669" y="63194"/>
                    </a:cubicBezTo>
                    <a:cubicBezTo>
                      <a:pt x="190002" y="45431"/>
                      <a:pt x="174825" y="37895"/>
                      <a:pt x="163656" y="30521"/>
                    </a:cubicBezTo>
                    <a:cubicBezTo>
                      <a:pt x="147669" y="19970"/>
                      <a:pt x="131411" y="10012"/>
                      <a:pt x="104976" y="6944"/>
                    </a:cubicBezTo>
                    <a:cubicBezTo>
                      <a:pt x="154649" y="-12865"/>
                      <a:pt x="186579" y="16202"/>
                      <a:pt x="220265" y="34504"/>
                    </a:cubicBezTo>
                    <a:cubicBezTo>
                      <a:pt x="232469" y="20993"/>
                      <a:pt x="203647" y="13242"/>
                      <a:pt x="217743" y="0"/>
                    </a:cubicBezTo>
                    <a:cubicBezTo>
                      <a:pt x="239900" y="8774"/>
                      <a:pt x="264399" y="16902"/>
                      <a:pt x="260346" y="53290"/>
                    </a:cubicBezTo>
                    <a:cubicBezTo>
                      <a:pt x="256743" y="85695"/>
                      <a:pt x="239315" y="103189"/>
                      <a:pt x="211438" y="108572"/>
                    </a:cubicBezTo>
                    <a:cubicBezTo>
                      <a:pt x="188921" y="112878"/>
                      <a:pt x="167079" y="121975"/>
                      <a:pt x="144562" y="129080"/>
                    </a:cubicBezTo>
                    <a:cubicBezTo>
                      <a:pt x="145417" y="158524"/>
                      <a:pt x="176896" y="175211"/>
                      <a:pt x="165503" y="207939"/>
                    </a:cubicBezTo>
                    <a:close/>
                  </a:path>
                </a:pathLst>
              </a:custGeom>
              <a:solidFill>
                <a:srgbClr val="FB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39D7E317-8E21-3EFE-B59E-E8993BD147C6}"/>
                  </a:ext>
                </a:extLst>
              </p:cNvPr>
              <p:cNvSpPr/>
              <p:nvPr/>
            </p:nvSpPr>
            <p:spPr>
              <a:xfrm>
                <a:off x="10037171" y="4536239"/>
                <a:ext cx="26656" cy="41770"/>
              </a:xfrm>
              <a:custGeom>
                <a:avLst/>
                <a:gdLst>
                  <a:gd name="connsiteX0" fmla="*/ 8827 w 26656"/>
                  <a:gd name="connsiteY0" fmla="*/ 0 h 41770"/>
                  <a:gd name="connsiteX1" fmla="*/ 17564 w 26656"/>
                  <a:gd name="connsiteY1" fmla="*/ 41771 h 41770"/>
                  <a:gd name="connsiteX2" fmla="*/ 0 w 26656"/>
                  <a:gd name="connsiteY2" fmla="*/ 31328 h 41770"/>
                  <a:gd name="connsiteX3" fmla="*/ 8827 w 26656"/>
                  <a:gd name="connsiteY3" fmla="*/ 0 h 4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56" h="41770">
                    <a:moveTo>
                      <a:pt x="8827" y="0"/>
                    </a:moveTo>
                    <a:cubicBezTo>
                      <a:pt x="43368" y="4468"/>
                      <a:pt x="16978" y="27129"/>
                      <a:pt x="17564" y="41771"/>
                    </a:cubicBezTo>
                    <a:cubicBezTo>
                      <a:pt x="11709" y="38272"/>
                      <a:pt x="5855" y="34773"/>
                      <a:pt x="0" y="31328"/>
                    </a:cubicBezTo>
                    <a:cubicBezTo>
                      <a:pt x="630" y="19970"/>
                      <a:pt x="-1306" y="7536"/>
                      <a:pt x="8827" y="0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DE462E33-6C2C-6130-959C-CF3BA84F1F9A}"/>
                  </a:ext>
                </a:extLst>
              </p:cNvPr>
              <p:cNvSpPr/>
              <p:nvPr/>
            </p:nvSpPr>
            <p:spPr>
              <a:xfrm>
                <a:off x="9845323" y="4361936"/>
                <a:ext cx="49403" cy="18605"/>
              </a:xfrm>
              <a:custGeom>
                <a:avLst/>
                <a:gdLst>
                  <a:gd name="connsiteX0" fmla="*/ 49403 w 49403"/>
                  <a:gd name="connsiteY0" fmla="*/ 10665 h 18605"/>
                  <a:gd name="connsiteX1" fmla="*/ 0 w 49403"/>
                  <a:gd name="connsiteY1" fmla="*/ 14756 h 18605"/>
                  <a:gd name="connsiteX2" fmla="*/ 49403 w 49403"/>
                  <a:gd name="connsiteY2" fmla="*/ 10665 h 18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403" h="18605">
                    <a:moveTo>
                      <a:pt x="49403" y="10665"/>
                    </a:moveTo>
                    <a:cubicBezTo>
                      <a:pt x="34362" y="22454"/>
                      <a:pt x="22112" y="18686"/>
                      <a:pt x="0" y="14756"/>
                    </a:cubicBezTo>
                    <a:cubicBezTo>
                      <a:pt x="19995" y="2376"/>
                      <a:pt x="30398" y="-9090"/>
                      <a:pt x="49403" y="10665"/>
                    </a:cubicBezTo>
                    <a:close/>
                  </a:path>
                </a:pathLst>
              </a:custGeom>
              <a:solidFill>
                <a:srgbClr val="FFE5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DDFB957-ADAE-1FEE-E67D-97AEE5FE9617}"/>
                  </a:ext>
                </a:extLst>
              </p:cNvPr>
              <p:cNvSpPr/>
              <p:nvPr/>
            </p:nvSpPr>
            <p:spPr>
              <a:xfrm>
                <a:off x="9733907" y="4307846"/>
                <a:ext cx="68993" cy="10227"/>
              </a:xfrm>
              <a:custGeom>
                <a:avLst/>
                <a:gdLst>
                  <a:gd name="connsiteX0" fmla="*/ 68228 w 68993"/>
                  <a:gd name="connsiteY0" fmla="*/ 10227 h 10227"/>
                  <a:gd name="connsiteX1" fmla="*/ 90 w 68993"/>
                  <a:gd name="connsiteY1" fmla="*/ 10227 h 10227"/>
                  <a:gd name="connsiteX2" fmla="*/ 0 w 68993"/>
                  <a:gd name="connsiteY2" fmla="*/ 0 h 10227"/>
                  <a:gd name="connsiteX3" fmla="*/ 68993 w 68993"/>
                  <a:gd name="connsiteY3" fmla="*/ 0 h 10227"/>
                  <a:gd name="connsiteX4" fmla="*/ 68228 w 68993"/>
                  <a:gd name="connsiteY4" fmla="*/ 10227 h 1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93" h="10227">
                    <a:moveTo>
                      <a:pt x="68228" y="10227"/>
                    </a:moveTo>
                    <a:cubicBezTo>
                      <a:pt x="45530" y="10227"/>
                      <a:pt x="22833" y="10227"/>
                      <a:pt x="90" y="10227"/>
                    </a:cubicBezTo>
                    <a:cubicBezTo>
                      <a:pt x="45" y="6836"/>
                      <a:pt x="45" y="3445"/>
                      <a:pt x="0" y="0"/>
                    </a:cubicBezTo>
                    <a:cubicBezTo>
                      <a:pt x="23013" y="0"/>
                      <a:pt x="45980" y="0"/>
                      <a:pt x="68993" y="0"/>
                    </a:cubicBezTo>
                    <a:cubicBezTo>
                      <a:pt x="68813" y="3445"/>
                      <a:pt x="68543" y="6836"/>
                      <a:pt x="68228" y="10227"/>
                    </a:cubicBezTo>
                    <a:close/>
                  </a:path>
                </a:pathLst>
              </a:custGeom>
              <a:solidFill>
                <a:srgbClr val="EEB42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80817281-1177-2B3A-D9AA-77AA28C4A530}"/>
                  </a:ext>
                </a:extLst>
              </p:cNvPr>
              <p:cNvSpPr/>
              <p:nvPr/>
            </p:nvSpPr>
            <p:spPr>
              <a:xfrm>
                <a:off x="10544850" y="5709159"/>
                <a:ext cx="145730" cy="189419"/>
              </a:xfrm>
              <a:custGeom>
                <a:avLst/>
                <a:gdLst>
                  <a:gd name="connsiteX0" fmla="*/ 120691 w 145730"/>
                  <a:gd name="connsiteY0" fmla="*/ 126548 h 189419"/>
                  <a:gd name="connsiteX1" fmla="*/ 145730 w 145730"/>
                  <a:gd name="connsiteY1" fmla="*/ 156746 h 189419"/>
                  <a:gd name="connsiteX2" fmla="*/ 127761 w 145730"/>
                  <a:gd name="connsiteY2" fmla="*/ 189420 h 189419"/>
                  <a:gd name="connsiteX3" fmla="*/ 9545 w 145730"/>
                  <a:gd name="connsiteY3" fmla="*/ 21852 h 189419"/>
                  <a:gd name="connsiteX4" fmla="*/ 2024 w 145730"/>
                  <a:gd name="connsiteY4" fmla="*/ 1505 h 189419"/>
                  <a:gd name="connsiteX5" fmla="*/ 21660 w 145730"/>
                  <a:gd name="connsiteY5" fmla="*/ 2528 h 189419"/>
                  <a:gd name="connsiteX6" fmla="*/ 84168 w 145730"/>
                  <a:gd name="connsiteY6" fmla="*/ 75627 h 189419"/>
                  <a:gd name="connsiteX7" fmla="*/ 120691 w 145730"/>
                  <a:gd name="connsiteY7" fmla="*/ 126548 h 18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730" h="189419">
                    <a:moveTo>
                      <a:pt x="120691" y="126548"/>
                    </a:moveTo>
                    <a:cubicBezTo>
                      <a:pt x="129022" y="136614"/>
                      <a:pt x="137399" y="146680"/>
                      <a:pt x="145730" y="156746"/>
                    </a:cubicBezTo>
                    <a:cubicBezTo>
                      <a:pt x="144785" y="171603"/>
                      <a:pt x="146541" y="188559"/>
                      <a:pt x="127761" y="189420"/>
                    </a:cubicBezTo>
                    <a:cubicBezTo>
                      <a:pt x="88761" y="133169"/>
                      <a:pt x="58228" y="68414"/>
                      <a:pt x="9545" y="21852"/>
                    </a:cubicBezTo>
                    <a:cubicBezTo>
                      <a:pt x="4501" y="17008"/>
                      <a:pt x="-3875" y="9741"/>
                      <a:pt x="2024" y="1505"/>
                    </a:cubicBezTo>
                    <a:cubicBezTo>
                      <a:pt x="4636" y="-2155"/>
                      <a:pt x="14904" y="1936"/>
                      <a:pt x="21660" y="2528"/>
                    </a:cubicBezTo>
                    <a:cubicBezTo>
                      <a:pt x="42466" y="26912"/>
                      <a:pt x="63317" y="51243"/>
                      <a:pt x="84168" y="75627"/>
                    </a:cubicBezTo>
                    <a:cubicBezTo>
                      <a:pt x="94661" y="94251"/>
                      <a:pt x="108216" y="109862"/>
                      <a:pt x="120691" y="126548"/>
                    </a:cubicBezTo>
                    <a:close/>
                  </a:path>
                </a:pathLst>
              </a:custGeom>
              <a:solidFill>
                <a:srgbClr val="ECB0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18ECA04-E35F-A263-0589-02B023047CC6}"/>
                  </a:ext>
                </a:extLst>
              </p:cNvPr>
              <p:cNvSpPr/>
              <p:nvPr/>
            </p:nvSpPr>
            <p:spPr>
              <a:xfrm>
                <a:off x="10563071" y="5836092"/>
                <a:ext cx="110801" cy="99521"/>
              </a:xfrm>
              <a:custGeom>
                <a:avLst/>
                <a:gdLst>
                  <a:gd name="connsiteX0" fmla="*/ 58561 w 110801"/>
                  <a:gd name="connsiteY0" fmla="*/ 20716 h 99521"/>
                  <a:gd name="connsiteX1" fmla="*/ 101344 w 110801"/>
                  <a:gd name="connsiteY1" fmla="*/ 62487 h 99521"/>
                  <a:gd name="connsiteX2" fmla="*/ 110801 w 110801"/>
                  <a:gd name="connsiteY2" fmla="*/ 81650 h 99521"/>
                  <a:gd name="connsiteX3" fmla="*/ 81304 w 110801"/>
                  <a:gd name="connsiteY3" fmla="*/ 95269 h 99521"/>
                  <a:gd name="connsiteX4" fmla="*/ 74639 w 110801"/>
                  <a:gd name="connsiteY4" fmla="*/ 93923 h 99521"/>
                  <a:gd name="connsiteX5" fmla="*/ 29153 w 110801"/>
                  <a:gd name="connsiteY5" fmla="*/ 73953 h 99521"/>
                  <a:gd name="connsiteX6" fmla="*/ 25866 w 110801"/>
                  <a:gd name="connsiteY6" fmla="*/ 74276 h 99521"/>
                  <a:gd name="connsiteX7" fmla="*/ 22623 w 110801"/>
                  <a:gd name="connsiteY7" fmla="*/ 73468 h 99521"/>
                  <a:gd name="connsiteX8" fmla="*/ 16 w 110801"/>
                  <a:gd name="connsiteY8" fmla="*/ 52960 h 99521"/>
                  <a:gd name="connsiteX9" fmla="*/ 2268 w 110801"/>
                  <a:gd name="connsiteY9" fmla="*/ 38803 h 99521"/>
                  <a:gd name="connsiteX10" fmla="*/ 58561 w 110801"/>
                  <a:gd name="connsiteY10" fmla="*/ 20716 h 9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801" h="99521">
                    <a:moveTo>
                      <a:pt x="58561" y="20716"/>
                    </a:moveTo>
                    <a:cubicBezTo>
                      <a:pt x="72837" y="34658"/>
                      <a:pt x="87068" y="48546"/>
                      <a:pt x="101344" y="62487"/>
                    </a:cubicBezTo>
                    <a:cubicBezTo>
                      <a:pt x="104497" y="68893"/>
                      <a:pt x="107649" y="75245"/>
                      <a:pt x="110801" y="81650"/>
                    </a:cubicBezTo>
                    <a:cubicBezTo>
                      <a:pt x="108280" y="108726"/>
                      <a:pt x="93373" y="97637"/>
                      <a:pt x="81304" y="95269"/>
                    </a:cubicBezTo>
                    <a:cubicBezTo>
                      <a:pt x="78962" y="95699"/>
                      <a:pt x="76755" y="95215"/>
                      <a:pt x="74639" y="93923"/>
                    </a:cubicBezTo>
                    <a:cubicBezTo>
                      <a:pt x="63155" y="75352"/>
                      <a:pt x="44150" y="81166"/>
                      <a:pt x="29153" y="73953"/>
                    </a:cubicBezTo>
                    <a:lnTo>
                      <a:pt x="25866" y="74276"/>
                    </a:lnTo>
                    <a:lnTo>
                      <a:pt x="22623" y="73468"/>
                    </a:lnTo>
                    <a:cubicBezTo>
                      <a:pt x="16184" y="64909"/>
                      <a:pt x="1682" y="69054"/>
                      <a:pt x="16" y="52960"/>
                    </a:cubicBezTo>
                    <a:cubicBezTo>
                      <a:pt x="-119" y="48061"/>
                      <a:pt x="601" y="43324"/>
                      <a:pt x="2268" y="38803"/>
                    </a:cubicBezTo>
                    <a:cubicBezTo>
                      <a:pt x="19066" y="24108"/>
                      <a:pt x="27352" y="-28806"/>
                      <a:pt x="58561" y="20716"/>
                    </a:cubicBezTo>
                    <a:close/>
                  </a:path>
                </a:pathLst>
              </a:custGeom>
              <a:solidFill>
                <a:srgbClr val="A678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8008060C-46A0-DF3F-3C33-9909327C5904}"/>
                  </a:ext>
                </a:extLst>
              </p:cNvPr>
              <p:cNvSpPr/>
              <p:nvPr/>
            </p:nvSpPr>
            <p:spPr>
              <a:xfrm>
                <a:off x="10644375" y="5917742"/>
                <a:ext cx="75478" cy="37853"/>
              </a:xfrm>
              <a:custGeom>
                <a:avLst/>
                <a:gdLst>
                  <a:gd name="connsiteX0" fmla="*/ 0 w 75478"/>
                  <a:gd name="connsiteY0" fmla="*/ 13619 h 37853"/>
                  <a:gd name="connsiteX1" fmla="*/ 29498 w 75478"/>
                  <a:gd name="connsiteY1" fmla="*/ 0 h 37853"/>
                  <a:gd name="connsiteX2" fmla="*/ 75478 w 75478"/>
                  <a:gd name="connsiteY2" fmla="*/ 33535 h 37853"/>
                  <a:gd name="connsiteX3" fmla="*/ 0 w 75478"/>
                  <a:gd name="connsiteY3" fmla="*/ 13619 h 37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78" h="37853">
                    <a:moveTo>
                      <a:pt x="0" y="13619"/>
                    </a:moveTo>
                    <a:cubicBezTo>
                      <a:pt x="10673" y="11735"/>
                      <a:pt x="22788" y="14211"/>
                      <a:pt x="29498" y="0"/>
                    </a:cubicBezTo>
                    <a:cubicBezTo>
                      <a:pt x="44809" y="11196"/>
                      <a:pt x="60121" y="22339"/>
                      <a:pt x="75478" y="33535"/>
                    </a:cubicBezTo>
                    <a:cubicBezTo>
                      <a:pt x="46521" y="47369"/>
                      <a:pt x="24364" y="24492"/>
                      <a:pt x="0" y="13619"/>
                    </a:cubicBezTo>
                    <a:close/>
                  </a:path>
                </a:pathLst>
              </a:custGeom>
              <a:solidFill>
                <a:srgbClr val="A87C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8BC80917-58CF-9C00-0B42-4594F6DD87A2}"/>
                  </a:ext>
                </a:extLst>
              </p:cNvPr>
              <p:cNvSpPr/>
              <p:nvPr/>
            </p:nvSpPr>
            <p:spPr>
              <a:xfrm>
                <a:off x="10767365" y="5965389"/>
                <a:ext cx="45800" cy="39661"/>
              </a:xfrm>
              <a:custGeom>
                <a:avLst/>
                <a:gdLst>
                  <a:gd name="connsiteX0" fmla="*/ 45800 w 45800"/>
                  <a:gd name="connsiteY0" fmla="*/ 15385 h 39661"/>
                  <a:gd name="connsiteX1" fmla="*/ 18779 w 45800"/>
                  <a:gd name="connsiteY1" fmla="*/ 34656 h 39661"/>
                  <a:gd name="connsiteX2" fmla="*/ 15132 w 45800"/>
                  <a:gd name="connsiteY2" fmla="*/ 39662 h 39661"/>
                  <a:gd name="connsiteX3" fmla="*/ 9998 w 45800"/>
                  <a:gd name="connsiteY3" fmla="*/ 37186 h 39661"/>
                  <a:gd name="connsiteX4" fmla="*/ 0 w 45800"/>
                  <a:gd name="connsiteY4" fmla="*/ 6450 h 39661"/>
                  <a:gd name="connsiteX5" fmla="*/ 45800 w 45800"/>
                  <a:gd name="connsiteY5" fmla="*/ 15385 h 39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00" h="39661">
                    <a:moveTo>
                      <a:pt x="45800" y="15385"/>
                    </a:moveTo>
                    <a:cubicBezTo>
                      <a:pt x="34812" y="17808"/>
                      <a:pt x="20311" y="13232"/>
                      <a:pt x="18779" y="34656"/>
                    </a:cubicBezTo>
                    <a:cubicBezTo>
                      <a:pt x="17564" y="36324"/>
                      <a:pt x="16348" y="37993"/>
                      <a:pt x="15132" y="39662"/>
                    </a:cubicBezTo>
                    <a:cubicBezTo>
                      <a:pt x="13420" y="38854"/>
                      <a:pt x="11709" y="37993"/>
                      <a:pt x="9998" y="37186"/>
                    </a:cubicBezTo>
                    <a:cubicBezTo>
                      <a:pt x="6665" y="26958"/>
                      <a:pt x="3333" y="16677"/>
                      <a:pt x="0" y="6450"/>
                    </a:cubicBezTo>
                    <a:cubicBezTo>
                      <a:pt x="17879" y="-9699"/>
                      <a:pt x="31029" y="8764"/>
                      <a:pt x="45800" y="15385"/>
                    </a:cubicBezTo>
                    <a:close/>
                  </a:path>
                </a:pathLst>
              </a:custGeom>
              <a:solidFill>
                <a:srgbClr val="F6E6C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0B1A8E5F-DA23-9869-D600-190787B7EADF}"/>
                  </a:ext>
                </a:extLst>
              </p:cNvPr>
              <p:cNvSpPr/>
              <p:nvPr/>
            </p:nvSpPr>
            <p:spPr>
              <a:xfrm>
                <a:off x="10813570" y="5912520"/>
                <a:ext cx="57689" cy="5221"/>
              </a:xfrm>
              <a:custGeom>
                <a:avLst/>
                <a:gdLst>
                  <a:gd name="connsiteX0" fmla="*/ 57690 w 57689"/>
                  <a:gd name="connsiteY0" fmla="*/ 5221 h 5221"/>
                  <a:gd name="connsiteX1" fmla="*/ 225 w 57689"/>
                  <a:gd name="connsiteY1" fmla="*/ 5221 h 5221"/>
                  <a:gd name="connsiteX2" fmla="*/ 0 w 57689"/>
                  <a:gd name="connsiteY2" fmla="*/ 0 h 5221"/>
                  <a:gd name="connsiteX3" fmla="*/ 57419 w 57689"/>
                  <a:gd name="connsiteY3" fmla="*/ 0 h 5221"/>
                  <a:gd name="connsiteX4" fmla="*/ 57690 w 57689"/>
                  <a:gd name="connsiteY4" fmla="*/ 5221 h 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" h="5221">
                    <a:moveTo>
                      <a:pt x="57690" y="5221"/>
                    </a:moveTo>
                    <a:cubicBezTo>
                      <a:pt x="38550" y="5221"/>
                      <a:pt x="19365" y="5221"/>
                      <a:pt x="225" y="5221"/>
                    </a:cubicBezTo>
                    <a:cubicBezTo>
                      <a:pt x="135" y="3499"/>
                      <a:pt x="90" y="1723"/>
                      <a:pt x="0" y="0"/>
                    </a:cubicBezTo>
                    <a:cubicBezTo>
                      <a:pt x="19140" y="0"/>
                      <a:pt x="38280" y="0"/>
                      <a:pt x="57419" y="0"/>
                    </a:cubicBezTo>
                    <a:cubicBezTo>
                      <a:pt x="57464" y="1723"/>
                      <a:pt x="57554" y="3445"/>
                      <a:pt x="57690" y="5221"/>
                    </a:cubicBezTo>
                    <a:close/>
                  </a:path>
                </a:pathLst>
              </a:custGeom>
              <a:solidFill>
                <a:srgbClr val="E8AA2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4F4E7398-E1B7-4579-A617-7FAE41744E75}"/>
                  </a:ext>
                </a:extLst>
              </p:cNvPr>
              <p:cNvSpPr/>
              <p:nvPr/>
            </p:nvSpPr>
            <p:spPr>
              <a:xfrm>
                <a:off x="10342327" y="4419485"/>
                <a:ext cx="286624" cy="233130"/>
              </a:xfrm>
              <a:custGeom>
                <a:avLst/>
                <a:gdLst>
                  <a:gd name="connsiteX0" fmla="*/ 0 w 286624"/>
                  <a:gd name="connsiteY0" fmla="*/ 54582 h 233130"/>
                  <a:gd name="connsiteX1" fmla="*/ 43098 w 286624"/>
                  <a:gd name="connsiteY1" fmla="*/ 23308 h 233130"/>
                  <a:gd name="connsiteX2" fmla="*/ 182481 w 286624"/>
                  <a:gd name="connsiteY2" fmla="*/ 105773 h 233130"/>
                  <a:gd name="connsiteX3" fmla="*/ 210808 w 286624"/>
                  <a:gd name="connsiteY3" fmla="*/ 100282 h 233130"/>
                  <a:gd name="connsiteX4" fmla="*/ 202206 w 286624"/>
                  <a:gd name="connsiteY4" fmla="*/ 63733 h 233130"/>
                  <a:gd name="connsiteX5" fmla="*/ 148209 w 286624"/>
                  <a:gd name="connsiteY5" fmla="*/ 0 h 233130"/>
                  <a:gd name="connsiteX6" fmla="*/ 228191 w 286624"/>
                  <a:gd name="connsiteY6" fmla="*/ 63894 h 233130"/>
                  <a:gd name="connsiteX7" fmla="*/ 259941 w 286624"/>
                  <a:gd name="connsiteY7" fmla="*/ 55658 h 233130"/>
                  <a:gd name="connsiteX8" fmla="*/ 260751 w 286624"/>
                  <a:gd name="connsiteY8" fmla="*/ 148243 h 233130"/>
                  <a:gd name="connsiteX9" fmla="*/ 196847 w 286624"/>
                  <a:gd name="connsiteY9" fmla="*/ 162131 h 233130"/>
                  <a:gd name="connsiteX10" fmla="*/ 137806 w 286624"/>
                  <a:gd name="connsiteY10" fmla="*/ 143237 h 233130"/>
                  <a:gd name="connsiteX11" fmla="*/ 67237 w 286624"/>
                  <a:gd name="connsiteY11" fmla="*/ 175588 h 233130"/>
                  <a:gd name="connsiteX12" fmla="*/ 25355 w 286624"/>
                  <a:gd name="connsiteY12" fmla="*/ 233130 h 233130"/>
                  <a:gd name="connsiteX13" fmla="*/ 19275 w 286624"/>
                  <a:gd name="connsiteY13" fmla="*/ 220911 h 233130"/>
                  <a:gd name="connsiteX14" fmla="*/ 32155 w 286624"/>
                  <a:gd name="connsiteY14" fmla="*/ 147436 h 233130"/>
                  <a:gd name="connsiteX15" fmla="*/ 10178 w 286624"/>
                  <a:gd name="connsiteY15" fmla="*/ 109594 h 233130"/>
                  <a:gd name="connsiteX16" fmla="*/ 0 w 286624"/>
                  <a:gd name="connsiteY16" fmla="*/ 54582 h 233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6624" h="233130">
                    <a:moveTo>
                      <a:pt x="0" y="54582"/>
                    </a:moveTo>
                    <a:cubicBezTo>
                      <a:pt x="10988" y="37518"/>
                      <a:pt x="28777" y="33804"/>
                      <a:pt x="43098" y="23308"/>
                    </a:cubicBezTo>
                    <a:cubicBezTo>
                      <a:pt x="81378" y="70515"/>
                      <a:pt x="127313" y="99744"/>
                      <a:pt x="182481" y="105773"/>
                    </a:cubicBezTo>
                    <a:cubicBezTo>
                      <a:pt x="192028" y="106795"/>
                      <a:pt x="206259" y="106957"/>
                      <a:pt x="210808" y="100282"/>
                    </a:cubicBezTo>
                    <a:cubicBezTo>
                      <a:pt x="219184" y="87955"/>
                      <a:pt x="207835" y="75306"/>
                      <a:pt x="202206" y="63733"/>
                    </a:cubicBezTo>
                    <a:cubicBezTo>
                      <a:pt x="189686" y="38057"/>
                      <a:pt x="160054" y="33481"/>
                      <a:pt x="148209" y="0"/>
                    </a:cubicBezTo>
                    <a:cubicBezTo>
                      <a:pt x="187074" y="4199"/>
                      <a:pt x="208061" y="35473"/>
                      <a:pt x="228191" y="63894"/>
                    </a:cubicBezTo>
                    <a:cubicBezTo>
                      <a:pt x="247061" y="90539"/>
                      <a:pt x="251339" y="68523"/>
                      <a:pt x="259941" y="55658"/>
                    </a:cubicBezTo>
                    <a:cubicBezTo>
                      <a:pt x="295338" y="112878"/>
                      <a:pt x="295428" y="124882"/>
                      <a:pt x="260751" y="148243"/>
                    </a:cubicBezTo>
                    <a:cubicBezTo>
                      <a:pt x="241071" y="163638"/>
                      <a:pt x="218464" y="159655"/>
                      <a:pt x="196847" y="162131"/>
                    </a:cubicBezTo>
                    <a:cubicBezTo>
                      <a:pt x="175636" y="162669"/>
                      <a:pt x="155775" y="157017"/>
                      <a:pt x="137806" y="143237"/>
                    </a:cubicBezTo>
                    <a:cubicBezTo>
                      <a:pt x="87953" y="112824"/>
                      <a:pt x="88673" y="113201"/>
                      <a:pt x="67237" y="175588"/>
                    </a:cubicBezTo>
                    <a:cubicBezTo>
                      <a:pt x="58996" y="199541"/>
                      <a:pt x="55122" y="230439"/>
                      <a:pt x="25355" y="233130"/>
                    </a:cubicBezTo>
                    <a:cubicBezTo>
                      <a:pt x="22427" y="229685"/>
                      <a:pt x="20491" y="225594"/>
                      <a:pt x="19275" y="220911"/>
                    </a:cubicBezTo>
                    <a:cubicBezTo>
                      <a:pt x="16348" y="194697"/>
                      <a:pt x="31569" y="173004"/>
                      <a:pt x="32155" y="147436"/>
                    </a:cubicBezTo>
                    <a:cubicBezTo>
                      <a:pt x="32605" y="127573"/>
                      <a:pt x="33371" y="109110"/>
                      <a:pt x="10178" y="109594"/>
                    </a:cubicBezTo>
                    <a:cubicBezTo>
                      <a:pt x="-8467" y="95276"/>
                      <a:pt x="9908" y="71215"/>
                      <a:pt x="0" y="54582"/>
                    </a:cubicBezTo>
                    <a:close/>
                  </a:path>
                </a:pathLst>
              </a:custGeom>
              <a:solidFill>
                <a:srgbClr val="FBC1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9104AEEE-30A6-B52A-A2B2-464B292D7CD4}"/>
                  </a:ext>
                </a:extLst>
              </p:cNvPr>
              <p:cNvSpPr/>
              <p:nvPr/>
            </p:nvSpPr>
            <p:spPr>
              <a:xfrm>
                <a:off x="10143408" y="4380460"/>
                <a:ext cx="102769" cy="35526"/>
              </a:xfrm>
              <a:custGeom>
                <a:avLst/>
                <a:gdLst>
                  <a:gd name="connsiteX0" fmla="*/ 102769 w 102769"/>
                  <a:gd name="connsiteY0" fmla="*/ 20724 h 35526"/>
                  <a:gd name="connsiteX1" fmla="*/ 0 w 102769"/>
                  <a:gd name="connsiteY1" fmla="*/ 35527 h 35526"/>
                  <a:gd name="connsiteX2" fmla="*/ 41972 w 102769"/>
                  <a:gd name="connsiteY2" fmla="*/ 0 h 35526"/>
                  <a:gd name="connsiteX3" fmla="*/ 102769 w 102769"/>
                  <a:gd name="connsiteY3" fmla="*/ 20724 h 35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69" h="35526">
                    <a:moveTo>
                      <a:pt x="102769" y="20724"/>
                    </a:moveTo>
                    <a:cubicBezTo>
                      <a:pt x="70885" y="16848"/>
                      <a:pt x="39946" y="26591"/>
                      <a:pt x="0" y="35527"/>
                    </a:cubicBezTo>
                    <a:cubicBezTo>
                      <a:pt x="15852" y="13565"/>
                      <a:pt x="25039" y="538"/>
                      <a:pt x="41972" y="0"/>
                    </a:cubicBezTo>
                    <a:cubicBezTo>
                      <a:pt x="58275" y="23577"/>
                      <a:pt x="86512" y="-2907"/>
                      <a:pt x="102769" y="20724"/>
                    </a:cubicBezTo>
                    <a:close/>
                  </a:path>
                </a:pathLst>
              </a:custGeom>
              <a:solidFill>
                <a:srgbClr val="FDCD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98A5799-7049-5C1B-D3F8-2030BFDB1760}"/>
                  </a:ext>
                </a:extLst>
              </p:cNvPr>
              <p:cNvSpPr/>
              <p:nvPr/>
            </p:nvSpPr>
            <p:spPr>
              <a:xfrm>
                <a:off x="10360767" y="4650893"/>
                <a:ext cx="346656" cy="301472"/>
              </a:xfrm>
              <a:custGeom>
                <a:avLst/>
                <a:gdLst>
                  <a:gd name="connsiteX0" fmla="*/ 346656 w 346656"/>
                  <a:gd name="connsiteY0" fmla="*/ 52590 h 301472"/>
                  <a:gd name="connsiteX1" fmla="*/ 313871 w 346656"/>
                  <a:gd name="connsiteY1" fmla="*/ 98452 h 301472"/>
                  <a:gd name="connsiteX2" fmla="*/ 304999 w 346656"/>
                  <a:gd name="connsiteY2" fmla="*/ 105826 h 301472"/>
                  <a:gd name="connsiteX3" fmla="*/ 248075 w 346656"/>
                  <a:gd name="connsiteY3" fmla="*/ 155348 h 301472"/>
                  <a:gd name="connsiteX4" fmla="*/ 213083 w 346656"/>
                  <a:gd name="connsiteY4" fmla="*/ 193459 h 301472"/>
                  <a:gd name="connsiteX5" fmla="*/ 165437 w 346656"/>
                  <a:gd name="connsiteY5" fmla="*/ 237275 h 301472"/>
                  <a:gd name="connsiteX6" fmla="*/ 117790 w 346656"/>
                  <a:gd name="connsiteY6" fmla="*/ 268334 h 301472"/>
                  <a:gd name="connsiteX7" fmla="*/ 68026 w 346656"/>
                  <a:gd name="connsiteY7" fmla="*/ 301223 h 301472"/>
                  <a:gd name="connsiteX8" fmla="*/ 33935 w 346656"/>
                  <a:gd name="connsiteY8" fmla="*/ 261175 h 301472"/>
                  <a:gd name="connsiteX9" fmla="*/ 24 w 346656"/>
                  <a:gd name="connsiteY9" fmla="*/ 242550 h 301472"/>
                  <a:gd name="connsiteX10" fmla="*/ 28801 w 346656"/>
                  <a:gd name="connsiteY10" fmla="*/ 218220 h 301472"/>
                  <a:gd name="connsiteX11" fmla="*/ 25739 w 346656"/>
                  <a:gd name="connsiteY11" fmla="*/ 210899 h 301472"/>
                  <a:gd name="connsiteX12" fmla="*/ 22992 w 346656"/>
                  <a:gd name="connsiteY12" fmla="*/ 145229 h 301472"/>
                  <a:gd name="connsiteX13" fmla="*/ 60370 w 346656"/>
                  <a:gd name="connsiteY13" fmla="*/ 164392 h 301472"/>
                  <a:gd name="connsiteX14" fmla="*/ 150710 w 346656"/>
                  <a:gd name="connsiteY14" fmla="*/ 202610 h 301472"/>
                  <a:gd name="connsiteX15" fmla="*/ 124815 w 346656"/>
                  <a:gd name="connsiteY15" fmla="*/ 136239 h 301472"/>
                  <a:gd name="connsiteX16" fmla="*/ 147468 w 346656"/>
                  <a:gd name="connsiteY16" fmla="*/ 128596 h 301472"/>
                  <a:gd name="connsiteX17" fmla="*/ 188089 w 346656"/>
                  <a:gd name="connsiteY17" fmla="*/ 169128 h 301472"/>
                  <a:gd name="connsiteX18" fmla="*/ 190746 w 346656"/>
                  <a:gd name="connsiteY18" fmla="*/ 132364 h 301472"/>
                  <a:gd name="connsiteX19" fmla="*/ 276717 w 346656"/>
                  <a:gd name="connsiteY19" fmla="*/ 91508 h 301472"/>
                  <a:gd name="connsiteX20" fmla="*/ 134813 w 346656"/>
                  <a:gd name="connsiteY20" fmla="*/ 56627 h 301472"/>
                  <a:gd name="connsiteX21" fmla="*/ 127787 w 346656"/>
                  <a:gd name="connsiteY21" fmla="*/ 21370 h 301472"/>
                  <a:gd name="connsiteX22" fmla="*/ 170751 w 346656"/>
                  <a:gd name="connsiteY22" fmla="*/ 20347 h 301472"/>
                  <a:gd name="connsiteX23" fmla="*/ 250822 w 346656"/>
                  <a:gd name="connsiteY23" fmla="*/ 0 h 301472"/>
                  <a:gd name="connsiteX24" fmla="*/ 346656 w 346656"/>
                  <a:gd name="connsiteY24" fmla="*/ 52590 h 30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656" h="301472">
                    <a:moveTo>
                      <a:pt x="346656" y="52590"/>
                    </a:moveTo>
                    <a:cubicBezTo>
                      <a:pt x="343504" y="75683"/>
                      <a:pt x="354312" y="112878"/>
                      <a:pt x="313871" y="98452"/>
                    </a:cubicBezTo>
                    <a:cubicBezTo>
                      <a:pt x="311619" y="97644"/>
                      <a:pt x="304954" y="103350"/>
                      <a:pt x="304999" y="105826"/>
                    </a:cubicBezTo>
                    <a:cubicBezTo>
                      <a:pt x="306485" y="155779"/>
                      <a:pt x="269422" y="144206"/>
                      <a:pt x="248075" y="155348"/>
                    </a:cubicBezTo>
                    <a:cubicBezTo>
                      <a:pt x="231638" y="163907"/>
                      <a:pt x="209706" y="169721"/>
                      <a:pt x="213083" y="193459"/>
                    </a:cubicBezTo>
                    <a:cubicBezTo>
                      <a:pt x="220874" y="248902"/>
                      <a:pt x="188674" y="243411"/>
                      <a:pt x="165437" y="237275"/>
                    </a:cubicBezTo>
                    <a:cubicBezTo>
                      <a:pt x="137830" y="230008"/>
                      <a:pt x="127787" y="238352"/>
                      <a:pt x="117790" y="268334"/>
                    </a:cubicBezTo>
                    <a:cubicBezTo>
                      <a:pt x="110539" y="290188"/>
                      <a:pt x="90814" y="303484"/>
                      <a:pt x="68026" y="301223"/>
                    </a:cubicBezTo>
                    <a:cubicBezTo>
                      <a:pt x="69512" y="272263"/>
                      <a:pt x="60686" y="257945"/>
                      <a:pt x="33935" y="261175"/>
                    </a:cubicBezTo>
                    <a:cubicBezTo>
                      <a:pt x="21190" y="262736"/>
                      <a:pt x="1060" y="264997"/>
                      <a:pt x="24" y="242550"/>
                    </a:cubicBezTo>
                    <a:cubicBezTo>
                      <a:pt x="-742" y="226025"/>
                      <a:pt x="17092" y="224302"/>
                      <a:pt x="28801" y="218220"/>
                    </a:cubicBezTo>
                    <a:cubicBezTo>
                      <a:pt x="42131" y="211222"/>
                      <a:pt x="23127" y="215851"/>
                      <a:pt x="25739" y="210899"/>
                    </a:cubicBezTo>
                    <a:cubicBezTo>
                      <a:pt x="26639" y="188830"/>
                      <a:pt x="19704" y="167352"/>
                      <a:pt x="22992" y="145229"/>
                    </a:cubicBezTo>
                    <a:cubicBezTo>
                      <a:pt x="40510" y="137370"/>
                      <a:pt x="49472" y="154487"/>
                      <a:pt x="60370" y="164392"/>
                    </a:cubicBezTo>
                    <a:cubicBezTo>
                      <a:pt x="86536" y="188130"/>
                      <a:pt x="115673" y="199326"/>
                      <a:pt x="150710" y="202610"/>
                    </a:cubicBezTo>
                    <a:cubicBezTo>
                      <a:pt x="151386" y="171712"/>
                      <a:pt x="123869" y="161646"/>
                      <a:pt x="124815" y="136239"/>
                    </a:cubicBezTo>
                    <a:cubicBezTo>
                      <a:pt x="128598" y="117992"/>
                      <a:pt x="138641" y="121706"/>
                      <a:pt x="147468" y="128596"/>
                    </a:cubicBezTo>
                    <a:cubicBezTo>
                      <a:pt x="162509" y="140330"/>
                      <a:pt x="177371" y="152818"/>
                      <a:pt x="188089" y="169128"/>
                    </a:cubicBezTo>
                    <a:cubicBezTo>
                      <a:pt x="189080" y="158901"/>
                      <a:pt x="178857" y="144098"/>
                      <a:pt x="190746" y="132364"/>
                    </a:cubicBezTo>
                    <a:cubicBezTo>
                      <a:pt x="218668" y="128004"/>
                      <a:pt x="247715" y="127573"/>
                      <a:pt x="276717" y="91508"/>
                    </a:cubicBezTo>
                    <a:cubicBezTo>
                      <a:pt x="225468" y="79881"/>
                      <a:pt x="174443" y="93554"/>
                      <a:pt x="134813" y="56627"/>
                    </a:cubicBezTo>
                    <a:cubicBezTo>
                      <a:pt x="126572" y="46561"/>
                      <a:pt x="121392" y="35580"/>
                      <a:pt x="127787" y="21370"/>
                    </a:cubicBezTo>
                    <a:cubicBezTo>
                      <a:pt x="141883" y="6083"/>
                      <a:pt x="156339" y="14318"/>
                      <a:pt x="170751" y="20347"/>
                    </a:cubicBezTo>
                    <a:cubicBezTo>
                      <a:pt x="203086" y="45539"/>
                      <a:pt x="223261" y="1830"/>
                      <a:pt x="250822" y="0"/>
                    </a:cubicBezTo>
                    <a:cubicBezTo>
                      <a:pt x="284508" y="13080"/>
                      <a:pt x="326211" y="5114"/>
                      <a:pt x="346656" y="52590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F01DAF3B-092C-AEE9-F795-DF5A9919CD03}"/>
                  </a:ext>
                </a:extLst>
              </p:cNvPr>
              <p:cNvSpPr/>
              <p:nvPr/>
            </p:nvSpPr>
            <p:spPr>
              <a:xfrm>
                <a:off x="10523471" y="4600194"/>
                <a:ext cx="88118" cy="93694"/>
              </a:xfrm>
              <a:custGeom>
                <a:avLst/>
                <a:gdLst>
                  <a:gd name="connsiteX0" fmla="*/ 88118 w 88118"/>
                  <a:gd name="connsiteY0" fmla="*/ 50753 h 93694"/>
                  <a:gd name="connsiteX1" fmla="*/ 9803 w 88118"/>
                  <a:gd name="connsiteY1" fmla="*/ 81866 h 93694"/>
                  <a:gd name="connsiteX2" fmla="*/ 17954 w 88118"/>
                  <a:gd name="connsiteY2" fmla="*/ 45101 h 93694"/>
                  <a:gd name="connsiteX3" fmla="*/ 2957 w 88118"/>
                  <a:gd name="connsiteY3" fmla="*/ 8982 h 93694"/>
                  <a:gd name="connsiteX4" fmla="*/ 42543 w 88118"/>
                  <a:gd name="connsiteY4" fmla="*/ 3815 h 93694"/>
                  <a:gd name="connsiteX5" fmla="*/ 53351 w 88118"/>
                  <a:gd name="connsiteY5" fmla="*/ 8713 h 93694"/>
                  <a:gd name="connsiteX6" fmla="*/ 88118 w 88118"/>
                  <a:gd name="connsiteY6" fmla="*/ 50753 h 9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18" h="93694">
                    <a:moveTo>
                      <a:pt x="88118" y="50753"/>
                    </a:moveTo>
                    <a:cubicBezTo>
                      <a:pt x="64925" y="71638"/>
                      <a:pt x="47857" y="114432"/>
                      <a:pt x="9803" y="81866"/>
                    </a:cubicBezTo>
                    <a:cubicBezTo>
                      <a:pt x="16378" y="70885"/>
                      <a:pt x="32410" y="63403"/>
                      <a:pt x="17954" y="45101"/>
                    </a:cubicBezTo>
                    <a:cubicBezTo>
                      <a:pt x="9938" y="34928"/>
                      <a:pt x="-6770" y="25669"/>
                      <a:pt x="2957" y="8982"/>
                    </a:cubicBezTo>
                    <a:cubicBezTo>
                      <a:pt x="12145" y="-6789"/>
                      <a:pt x="28898" y="2792"/>
                      <a:pt x="42543" y="3815"/>
                    </a:cubicBezTo>
                    <a:cubicBezTo>
                      <a:pt x="46641" y="3922"/>
                      <a:pt x="50244" y="5483"/>
                      <a:pt x="53351" y="8713"/>
                    </a:cubicBezTo>
                    <a:cubicBezTo>
                      <a:pt x="64970" y="22709"/>
                      <a:pt x="76544" y="36704"/>
                      <a:pt x="88118" y="50753"/>
                    </a:cubicBezTo>
                    <a:close/>
                  </a:path>
                </a:pathLst>
              </a:custGeom>
              <a:solidFill>
                <a:srgbClr val="FBCA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8C48F508-AC67-ED18-872E-BBD133F0F09F}"/>
                  </a:ext>
                </a:extLst>
              </p:cNvPr>
              <p:cNvSpPr/>
              <p:nvPr/>
            </p:nvSpPr>
            <p:spPr>
              <a:xfrm>
                <a:off x="10469933" y="4547112"/>
                <a:ext cx="133009" cy="62279"/>
              </a:xfrm>
              <a:custGeom>
                <a:avLst/>
                <a:gdLst>
                  <a:gd name="connsiteX0" fmla="*/ 106934 w 133009"/>
                  <a:gd name="connsiteY0" fmla="*/ 61795 h 62279"/>
                  <a:gd name="connsiteX1" fmla="*/ 98198 w 133009"/>
                  <a:gd name="connsiteY1" fmla="*/ 62279 h 62279"/>
                  <a:gd name="connsiteX2" fmla="*/ 3850 w 133009"/>
                  <a:gd name="connsiteY2" fmla="*/ 34719 h 62279"/>
                  <a:gd name="connsiteX3" fmla="*/ 11236 w 133009"/>
                  <a:gd name="connsiteY3" fmla="*/ 0 h 62279"/>
                  <a:gd name="connsiteX4" fmla="*/ 63341 w 133009"/>
                  <a:gd name="connsiteY4" fmla="*/ 20455 h 62279"/>
                  <a:gd name="connsiteX5" fmla="*/ 133009 w 133009"/>
                  <a:gd name="connsiteY5" fmla="*/ 30736 h 62279"/>
                  <a:gd name="connsiteX6" fmla="*/ 106934 w 133009"/>
                  <a:gd name="connsiteY6" fmla="*/ 61795 h 6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009" h="62279">
                    <a:moveTo>
                      <a:pt x="106934" y="61795"/>
                    </a:moveTo>
                    <a:cubicBezTo>
                      <a:pt x="104007" y="61956"/>
                      <a:pt x="101125" y="62118"/>
                      <a:pt x="98198" y="62279"/>
                    </a:cubicBezTo>
                    <a:cubicBezTo>
                      <a:pt x="66853" y="52644"/>
                      <a:pt x="33933" y="50652"/>
                      <a:pt x="3850" y="34719"/>
                    </a:cubicBezTo>
                    <a:cubicBezTo>
                      <a:pt x="-5427" y="19593"/>
                      <a:pt x="4075" y="10120"/>
                      <a:pt x="11236" y="0"/>
                    </a:cubicBezTo>
                    <a:cubicBezTo>
                      <a:pt x="26817" y="13296"/>
                      <a:pt x="42895" y="24869"/>
                      <a:pt x="63341" y="20455"/>
                    </a:cubicBezTo>
                    <a:cubicBezTo>
                      <a:pt x="85453" y="34612"/>
                      <a:pt x="110807" y="17440"/>
                      <a:pt x="133009" y="30736"/>
                    </a:cubicBezTo>
                    <a:cubicBezTo>
                      <a:pt x="131974" y="50276"/>
                      <a:pt x="95045" y="26806"/>
                      <a:pt x="106934" y="61795"/>
                    </a:cubicBezTo>
                    <a:close/>
                  </a:path>
                </a:pathLst>
              </a:custGeom>
              <a:solidFill>
                <a:srgbClr val="E8AE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BB6E2515-8248-1255-11F0-4B174338050E}"/>
                  </a:ext>
                </a:extLst>
              </p:cNvPr>
              <p:cNvSpPr/>
              <p:nvPr/>
            </p:nvSpPr>
            <p:spPr>
              <a:xfrm>
                <a:off x="10533229" y="4567567"/>
                <a:ext cx="69803" cy="11402"/>
              </a:xfrm>
              <a:custGeom>
                <a:avLst/>
                <a:gdLst>
                  <a:gd name="connsiteX0" fmla="*/ 69669 w 69803"/>
                  <a:gd name="connsiteY0" fmla="*/ 10281 h 11402"/>
                  <a:gd name="connsiteX1" fmla="*/ 0 w 69803"/>
                  <a:gd name="connsiteY1" fmla="*/ 0 h 11402"/>
                  <a:gd name="connsiteX2" fmla="*/ 69804 w 69803"/>
                  <a:gd name="connsiteY2" fmla="*/ 161 h 11402"/>
                  <a:gd name="connsiteX3" fmla="*/ 69669 w 69803"/>
                  <a:gd name="connsiteY3" fmla="*/ 10281 h 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03" h="11402">
                    <a:moveTo>
                      <a:pt x="69669" y="10281"/>
                    </a:moveTo>
                    <a:cubicBezTo>
                      <a:pt x="46521" y="5921"/>
                      <a:pt x="21436" y="20778"/>
                      <a:pt x="0" y="0"/>
                    </a:cubicBezTo>
                    <a:cubicBezTo>
                      <a:pt x="23283" y="54"/>
                      <a:pt x="46566" y="108"/>
                      <a:pt x="69804" y="161"/>
                    </a:cubicBezTo>
                    <a:cubicBezTo>
                      <a:pt x="69804" y="3499"/>
                      <a:pt x="69759" y="6890"/>
                      <a:pt x="69669" y="10281"/>
                    </a:cubicBezTo>
                    <a:close/>
                  </a:path>
                </a:pathLst>
              </a:custGeom>
              <a:solidFill>
                <a:srgbClr val="F7B9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FD233BD-5D70-25C6-268D-6D3A79C74E01}"/>
                  </a:ext>
                </a:extLst>
              </p:cNvPr>
              <p:cNvSpPr/>
              <p:nvPr/>
            </p:nvSpPr>
            <p:spPr>
              <a:xfrm>
                <a:off x="10593981" y="6403326"/>
                <a:ext cx="113082" cy="28905"/>
              </a:xfrm>
              <a:custGeom>
                <a:avLst/>
                <a:gdLst>
                  <a:gd name="connsiteX0" fmla="*/ 0 w 113082"/>
                  <a:gd name="connsiteY0" fmla="*/ 15180 h 28905"/>
                  <a:gd name="connsiteX1" fmla="*/ 17428 w 113082"/>
                  <a:gd name="connsiteY1" fmla="*/ 4575 h 28905"/>
                  <a:gd name="connsiteX2" fmla="*/ 67912 w 113082"/>
                  <a:gd name="connsiteY2" fmla="*/ 0 h 28905"/>
                  <a:gd name="connsiteX3" fmla="*/ 78541 w 113082"/>
                  <a:gd name="connsiteY3" fmla="*/ 5006 h 28905"/>
                  <a:gd name="connsiteX4" fmla="*/ 113082 w 113082"/>
                  <a:gd name="connsiteY4" fmla="*/ 28906 h 28905"/>
                  <a:gd name="connsiteX5" fmla="*/ 0 w 113082"/>
                  <a:gd name="connsiteY5" fmla="*/ 15180 h 2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2" h="28905">
                    <a:moveTo>
                      <a:pt x="0" y="15180"/>
                    </a:moveTo>
                    <a:cubicBezTo>
                      <a:pt x="3783" y="6944"/>
                      <a:pt x="10313" y="5060"/>
                      <a:pt x="17428" y="4575"/>
                    </a:cubicBezTo>
                    <a:cubicBezTo>
                      <a:pt x="33641" y="-6944"/>
                      <a:pt x="51520" y="8343"/>
                      <a:pt x="67912" y="0"/>
                    </a:cubicBezTo>
                    <a:cubicBezTo>
                      <a:pt x="71921" y="215"/>
                      <a:pt x="75478" y="1938"/>
                      <a:pt x="78541" y="5006"/>
                    </a:cubicBezTo>
                    <a:cubicBezTo>
                      <a:pt x="83765" y="17548"/>
                      <a:pt x="96374" y="12165"/>
                      <a:pt x="113082" y="28906"/>
                    </a:cubicBezTo>
                    <a:cubicBezTo>
                      <a:pt x="69038" y="20186"/>
                      <a:pt x="33911" y="37572"/>
                      <a:pt x="0" y="15180"/>
                    </a:cubicBezTo>
                    <a:close/>
                  </a:path>
                </a:pathLst>
              </a:custGeom>
              <a:solidFill>
                <a:srgbClr val="EBAA2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8B87740B-A4CD-3D7F-8723-BD15FBAB5CC8}"/>
                  </a:ext>
                </a:extLst>
              </p:cNvPr>
              <p:cNvSpPr/>
              <p:nvPr/>
            </p:nvSpPr>
            <p:spPr>
              <a:xfrm>
                <a:off x="10651401" y="6376089"/>
                <a:ext cx="38504" cy="32398"/>
              </a:xfrm>
              <a:custGeom>
                <a:avLst/>
                <a:gdLst>
                  <a:gd name="connsiteX0" fmla="*/ 21121 w 38504"/>
                  <a:gd name="connsiteY0" fmla="*/ 32297 h 32398"/>
                  <a:gd name="connsiteX1" fmla="*/ 16843 w 38504"/>
                  <a:gd name="connsiteY1" fmla="*/ 32297 h 32398"/>
                  <a:gd name="connsiteX2" fmla="*/ 12564 w 38504"/>
                  <a:gd name="connsiteY2" fmla="*/ 32297 h 32398"/>
                  <a:gd name="connsiteX3" fmla="*/ 3873 w 38504"/>
                  <a:gd name="connsiteY3" fmla="*/ 11627 h 32398"/>
                  <a:gd name="connsiteX4" fmla="*/ 12249 w 38504"/>
                  <a:gd name="connsiteY4" fmla="*/ 2099 h 32398"/>
                  <a:gd name="connsiteX5" fmla="*/ 29182 w 38504"/>
                  <a:gd name="connsiteY5" fmla="*/ 0 h 32398"/>
                  <a:gd name="connsiteX6" fmla="*/ 38504 w 38504"/>
                  <a:gd name="connsiteY6" fmla="*/ 21962 h 32398"/>
                  <a:gd name="connsiteX7" fmla="*/ 21121 w 38504"/>
                  <a:gd name="connsiteY7" fmla="*/ 32297 h 3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04" h="32398">
                    <a:moveTo>
                      <a:pt x="21121" y="32297"/>
                    </a:moveTo>
                    <a:lnTo>
                      <a:pt x="16843" y="32297"/>
                    </a:lnTo>
                    <a:lnTo>
                      <a:pt x="12564" y="32297"/>
                    </a:lnTo>
                    <a:cubicBezTo>
                      <a:pt x="-3873" y="33535"/>
                      <a:pt x="-1171" y="23308"/>
                      <a:pt x="3873" y="11627"/>
                    </a:cubicBezTo>
                    <a:cubicBezTo>
                      <a:pt x="6665" y="8451"/>
                      <a:pt x="9457" y="5275"/>
                      <a:pt x="12249" y="2099"/>
                    </a:cubicBezTo>
                    <a:cubicBezTo>
                      <a:pt x="17878" y="1400"/>
                      <a:pt x="23553" y="700"/>
                      <a:pt x="29182" y="0"/>
                    </a:cubicBezTo>
                    <a:cubicBezTo>
                      <a:pt x="32289" y="7321"/>
                      <a:pt x="35397" y="14641"/>
                      <a:pt x="38504" y="21962"/>
                    </a:cubicBezTo>
                    <a:cubicBezTo>
                      <a:pt x="32740" y="25407"/>
                      <a:pt x="26930" y="28852"/>
                      <a:pt x="21121" y="32297"/>
                    </a:cubicBezTo>
                    <a:close/>
                  </a:path>
                </a:pathLst>
              </a:custGeom>
              <a:solidFill>
                <a:srgbClr val="E7B2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99961502-62A9-026F-B73C-9C40B55D218A}"/>
                  </a:ext>
                </a:extLst>
              </p:cNvPr>
              <p:cNvSpPr/>
              <p:nvPr/>
            </p:nvSpPr>
            <p:spPr>
              <a:xfrm>
                <a:off x="10055726" y="6226821"/>
                <a:ext cx="60125" cy="162478"/>
              </a:xfrm>
              <a:custGeom>
                <a:avLst/>
                <a:gdLst>
                  <a:gd name="connsiteX0" fmla="*/ 16438 w 60125"/>
                  <a:gd name="connsiteY0" fmla="*/ 139471 h 162478"/>
                  <a:gd name="connsiteX1" fmla="*/ 0 w 60125"/>
                  <a:gd name="connsiteY1" fmla="*/ 140225 h 162478"/>
                  <a:gd name="connsiteX2" fmla="*/ 32515 w 60125"/>
                  <a:gd name="connsiteY2" fmla="*/ 12168 h 162478"/>
                  <a:gd name="connsiteX3" fmla="*/ 42152 w 60125"/>
                  <a:gd name="connsiteY3" fmla="*/ 1133 h 162478"/>
                  <a:gd name="connsiteX4" fmla="*/ 60076 w 60125"/>
                  <a:gd name="connsiteY4" fmla="*/ 14751 h 162478"/>
                  <a:gd name="connsiteX5" fmla="*/ 58815 w 60125"/>
                  <a:gd name="connsiteY5" fmla="*/ 139148 h 162478"/>
                  <a:gd name="connsiteX6" fmla="*/ 16438 w 60125"/>
                  <a:gd name="connsiteY6" fmla="*/ 139471 h 16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25" h="162478">
                    <a:moveTo>
                      <a:pt x="16438" y="139471"/>
                    </a:moveTo>
                    <a:cubicBezTo>
                      <a:pt x="10943" y="139741"/>
                      <a:pt x="5494" y="139956"/>
                      <a:pt x="0" y="140225"/>
                    </a:cubicBezTo>
                    <a:cubicBezTo>
                      <a:pt x="15897" y="99423"/>
                      <a:pt x="10988" y="51032"/>
                      <a:pt x="32515" y="12168"/>
                    </a:cubicBezTo>
                    <a:cubicBezTo>
                      <a:pt x="35082" y="7700"/>
                      <a:pt x="38324" y="4039"/>
                      <a:pt x="42152" y="1133"/>
                    </a:cubicBezTo>
                    <a:cubicBezTo>
                      <a:pt x="51520" y="-697"/>
                      <a:pt x="60887" y="-2528"/>
                      <a:pt x="60076" y="14751"/>
                    </a:cubicBezTo>
                    <a:cubicBezTo>
                      <a:pt x="59671" y="56199"/>
                      <a:pt x="59221" y="97647"/>
                      <a:pt x="58815" y="139148"/>
                    </a:cubicBezTo>
                    <a:cubicBezTo>
                      <a:pt x="44809" y="173329"/>
                      <a:pt x="30669" y="166924"/>
                      <a:pt x="16438" y="139471"/>
                    </a:cubicBezTo>
                    <a:close/>
                  </a:path>
                </a:pathLst>
              </a:custGeom>
              <a:solidFill>
                <a:srgbClr val="FBCF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B50FC8FE-F814-DE04-B118-DF5FB86AABA1}"/>
                  </a:ext>
                </a:extLst>
              </p:cNvPr>
              <p:cNvSpPr/>
              <p:nvPr/>
            </p:nvSpPr>
            <p:spPr>
              <a:xfrm>
                <a:off x="10097245" y="6169066"/>
                <a:ext cx="70166" cy="172469"/>
              </a:xfrm>
              <a:custGeom>
                <a:avLst/>
                <a:gdLst>
                  <a:gd name="connsiteX0" fmla="*/ 18512 w 70166"/>
                  <a:gd name="connsiteY0" fmla="*/ 72560 h 172469"/>
                  <a:gd name="connsiteX1" fmla="*/ 1219 w 70166"/>
                  <a:gd name="connsiteY1" fmla="*/ 62710 h 172469"/>
                  <a:gd name="connsiteX2" fmla="*/ 13198 w 70166"/>
                  <a:gd name="connsiteY2" fmla="*/ 33320 h 172469"/>
                  <a:gd name="connsiteX3" fmla="*/ 27113 w 70166"/>
                  <a:gd name="connsiteY3" fmla="*/ 0 h 172469"/>
                  <a:gd name="connsiteX4" fmla="*/ 53279 w 70166"/>
                  <a:gd name="connsiteY4" fmla="*/ 10766 h 172469"/>
                  <a:gd name="connsiteX5" fmla="*/ 65258 w 70166"/>
                  <a:gd name="connsiteY5" fmla="*/ 24600 h 172469"/>
                  <a:gd name="connsiteX6" fmla="*/ 70167 w 70166"/>
                  <a:gd name="connsiteY6" fmla="*/ 62010 h 172469"/>
                  <a:gd name="connsiteX7" fmla="*/ 50396 w 70166"/>
                  <a:gd name="connsiteY7" fmla="*/ 150988 h 172469"/>
                  <a:gd name="connsiteX8" fmla="*/ 41389 w 70166"/>
                  <a:gd name="connsiteY8" fmla="*/ 172304 h 172469"/>
                  <a:gd name="connsiteX9" fmla="*/ 33553 w 70166"/>
                  <a:gd name="connsiteY9" fmla="*/ 147812 h 172469"/>
                  <a:gd name="connsiteX10" fmla="*/ 18512 w 70166"/>
                  <a:gd name="connsiteY10" fmla="*/ 72560 h 17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166" h="172469">
                    <a:moveTo>
                      <a:pt x="18512" y="72560"/>
                    </a:moveTo>
                    <a:cubicBezTo>
                      <a:pt x="14729" y="64325"/>
                      <a:pt x="8289" y="62710"/>
                      <a:pt x="1219" y="62710"/>
                    </a:cubicBezTo>
                    <a:cubicBezTo>
                      <a:pt x="-5176" y="46777"/>
                      <a:pt x="15810" y="47046"/>
                      <a:pt x="13198" y="33320"/>
                    </a:cubicBezTo>
                    <a:cubicBezTo>
                      <a:pt x="14684" y="20293"/>
                      <a:pt x="6443" y="1399"/>
                      <a:pt x="27113" y="0"/>
                    </a:cubicBezTo>
                    <a:cubicBezTo>
                      <a:pt x="35850" y="3606"/>
                      <a:pt x="44542" y="7159"/>
                      <a:pt x="53279" y="10766"/>
                    </a:cubicBezTo>
                    <a:cubicBezTo>
                      <a:pt x="57467" y="15126"/>
                      <a:pt x="63592" y="17117"/>
                      <a:pt x="65258" y="24600"/>
                    </a:cubicBezTo>
                    <a:cubicBezTo>
                      <a:pt x="66699" y="37088"/>
                      <a:pt x="58413" y="51406"/>
                      <a:pt x="70167" y="62010"/>
                    </a:cubicBezTo>
                    <a:cubicBezTo>
                      <a:pt x="58233" y="89893"/>
                      <a:pt x="37787" y="114870"/>
                      <a:pt x="50396" y="150988"/>
                    </a:cubicBezTo>
                    <a:cubicBezTo>
                      <a:pt x="53639" y="160354"/>
                      <a:pt x="54134" y="174134"/>
                      <a:pt x="41389" y="172304"/>
                    </a:cubicBezTo>
                    <a:cubicBezTo>
                      <a:pt x="30851" y="170797"/>
                      <a:pt x="33869" y="158363"/>
                      <a:pt x="33553" y="147812"/>
                    </a:cubicBezTo>
                    <a:cubicBezTo>
                      <a:pt x="32833" y="121813"/>
                      <a:pt x="49676" y="89947"/>
                      <a:pt x="18512" y="72560"/>
                    </a:cubicBezTo>
                    <a:close/>
                  </a:path>
                </a:pathLst>
              </a:custGeom>
              <a:solidFill>
                <a:srgbClr val="EC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12507E6A-30DB-8B50-63A4-3C5AB1CC3846}"/>
                  </a:ext>
                </a:extLst>
              </p:cNvPr>
              <p:cNvSpPr/>
              <p:nvPr/>
            </p:nvSpPr>
            <p:spPr>
              <a:xfrm>
                <a:off x="10150765" y="6184615"/>
                <a:ext cx="34525" cy="46460"/>
              </a:xfrm>
              <a:custGeom>
                <a:avLst/>
                <a:gdLst>
                  <a:gd name="connsiteX0" fmla="*/ 16646 w 34525"/>
                  <a:gd name="connsiteY0" fmla="*/ 46461 h 46460"/>
                  <a:gd name="connsiteX1" fmla="*/ 8540 w 34525"/>
                  <a:gd name="connsiteY1" fmla="*/ 5444 h 46460"/>
                  <a:gd name="connsiteX2" fmla="*/ 34390 w 34525"/>
                  <a:gd name="connsiteY2" fmla="*/ 5497 h 46460"/>
                  <a:gd name="connsiteX3" fmla="*/ 34525 w 34525"/>
                  <a:gd name="connsiteY3" fmla="*/ 26060 h 46460"/>
                  <a:gd name="connsiteX4" fmla="*/ 16646 w 34525"/>
                  <a:gd name="connsiteY4" fmla="*/ 46461 h 4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5" h="46460">
                    <a:moveTo>
                      <a:pt x="16646" y="46461"/>
                    </a:moveTo>
                    <a:cubicBezTo>
                      <a:pt x="-12131" y="40109"/>
                      <a:pt x="4217" y="21108"/>
                      <a:pt x="8540" y="5444"/>
                    </a:cubicBezTo>
                    <a:cubicBezTo>
                      <a:pt x="17187" y="-1716"/>
                      <a:pt x="25788" y="-1931"/>
                      <a:pt x="34390" y="5497"/>
                    </a:cubicBezTo>
                    <a:cubicBezTo>
                      <a:pt x="34435" y="12334"/>
                      <a:pt x="34480" y="19224"/>
                      <a:pt x="34525" y="26060"/>
                    </a:cubicBezTo>
                    <a:cubicBezTo>
                      <a:pt x="23266" y="26221"/>
                      <a:pt x="17502" y="33327"/>
                      <a:pt x="16646" y="46461"/>
                    </a:cubicBezTo>
                    <a:close/>
                  </a:path>
                </a:pathLst>
              </a:custGeom>
              <a:solidFill>
                <a:srgbClr val="DEAD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F690D3AB-F93C-638B-7E7E-6992E34A016B}"/>
                  </a:ext>
                </a:extLst>
              </p:cNvPr>
              <p:cNvSpPr/>
              <p:nvPr/>
            </p:nvSpPr>
            <p:spPr>
              <a:xfrm>
                <a:off x="9593804" y="6278770"/>
                <a:ext cx="156270" cy="69884"/>
              </a:xfrm>
              <a:custGeom>
                <a:avLst/>
                <a:gdLst>
                  <a:gd name="connsiteX0" fmla="*/ 946 w 156270"/>
                  <a:gd name="connsiteY0" fmla="*/ 27020 h 69884"/>
                  <a:gd name="connsiteX1" fmla="*/ 43774 w 156270"/>
                  <a:gd name="connsiteY1" fmla="*/ 4843 h 69884"/>
                  <a:gd name="connsiteX2" fmla="*/ 60527 w 156270"/>
                  <a:gd name="connsiteY2" fmla="*/ 4412 h 69884"/>
                  <a:gd name="connsiteX3" fmla="*/ 156271 w 156270"/>
                  <a:gd name="connsiteY3" fmla="*/ 36009 h 69884"/>
                  <a:gd name="connsiteX4" fmla="*/ 138482 w 156270"/>
                  <a:gd name="connsiteY4" fmla="*/ 56410 h 69884"/>
                  <a:gd name="connsiteX5" fmla="*/ 112947 w 156270"/>
                  <a:gd name="connsiteY5" fmla="*/ 57218 h 69884"/>
                  <a:gd name="connsiteX6" fmla="*/ 112857 w 156270"/>
                  <a:gd name="connsiteY6" fmla="*/ 67014 h 69884"/>
                  <a:gd name="connsiteX7" fmla="*/ 52240 w 156270"/>
                  <a:gd name="connsiteY7" fmla="*/ 55926 h 69884"/>
                  <a:gd name="connsiteX8" fmla="*/ 0 w 156270"/>
                  <a:gd name="connsiteY8" fmla="*/ 35202 h 69884"/>
                  <a:gd name="connsiteX9" fmla="*/ 946 w 156270"/>
                  <a:gd name="connsiteY9" fmla="*/ 27020 h 6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70" h="69884">
                    <a:moveTo>
                      <a:pt x="946" y="27020"/>
                    </a:moveTo>
                    <a:cubicBezTo>
                      <a:pt x="15222" y="19646"/>
                      <a:pt x="29498" y="12217"/>
                      <a:pt x="43774" y="4843"/>
                    </a:cubicBezTo>
                    <a:cubicBezTo>
                      <a:pt x="49268" y="-1347"/>
                      <a:pt x="54852" y="-1724"/>
                      <a:pt x="60527" y="4412"/>
                    </a:cubicBezTo>
                    <a:cubicBezTo>
                      <a:pt x="96149" y="-1132"/>
                      <a:pt x="123981" y="27128"/>
                      <a:pt x="156271" y="36009"/>
                    </a:cubicBezTo>
                    <a:cubicBezTo>
                      <a:pt x="150326" y="42792"/>
                      <a:pt x="144426" y="49628"/>
                      <a:pt x="138482" y="56410"/>
                    </a:cubicBezTo>
                    <a:cubicBezTo>
                      <a:pt x="129790" y="47905"/>
                      <a:pt x="121053" y="39131"/>
                      <a:pt x="112947" y="57218"/>
                    </a:cubicBezTo>
                    <a:cubicBezTo>
                      <a:pt x="112902" y="60501"/>
                      <a:pt x="112902" y="63785"/>
                      <a:pt x="112857" y="67014"/>
                    </a:cubicBezTo>
                    <a:cubicBezTo>
                      <a:pt x="90430" y="80687"/>
                      <a:pt x="74938" y="40208"/>
                      <a:pt x="52240" y="55926"/>
                    </a:cubicBezTo>
                    <a:cubicBezTo>
                      <a:pt x="29858" y="66853"/>
                      <a:pt x="15537" y="48767"/>
                      <a:pt x="0" y="35202"/>
                    </a:cubicBezTo>
                    <a:cubicBezTo>
                      <a:pt x="180" y="32457"/>
                      <a:pt x="495" y="29765"/>
                      <a:pt x="946" y="27020"/>
                    </a:cubicBezTo>
                    <a:close/>
                  </a:path>
                </a:pathLst>
              </a:custGeom>
              <a:solidFill>
                <a:srgbClr val="F8CD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89C95213-E005-2C90-DE3D-06DF6E7ED67C}"/>
                  </a:ext>
                </a:extLst>
              </p:cNvPr>
              <p:cNvSpPr/>
              <p:nvPr/>
            </p:nvSpPr>
            <p:spPr>
              <a:xfrm>
                <a:off x="9695148" y="6312947"/>
                <a:ext cx="37182" cy="23040"/>
              </a:xfrm>
              <a:custGeom>
                <a:avLst/>
                <a:gdLst>
                  <a:gd name="connsiteX0" fmla="*/ 11603 w 37182"/>
                  <a:gd name="connsiteY0" fmla="*/ 23040 h 23040"/>
                  <a:gd name="connsiteX1" fmla="*/ 1920 w 37182"/>
                  <a:gd name="connsiteY1" fmla="*/ 5707 h 23040"/>
                  <a:gd name="connsiteX2" fmla="*/ 37183 w 37182"/>
                  <a:gd name="connsiteY2" fmla="*/ 22233 h 23040"/>
                  <a:gd name="connsiteX3" fmla="*/ 11603 w 37182"/>
                  <a:gd name="connsiteY3" fmla="*/ 23040 h 2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82" h="23040">
                    <a:moveTo>
                      <a:pt x="11603" y="23040"/>
                    </a:moveTo>
                    <a:cubicBezTo>
                      <a:pt x="5928" y="18572"/>
                      <a:pt x="-4249" y="9152"/>
                      <a:pt x="1920" y="5707"/>
                    </a:cubicBezTo>
                    <a:cubicBezTo>
                      <a:pt x="15341" y="-1829"/>
                      <a:pt x="33220" y="-6458"/>
                      <a:pt x="37183" y="22233"/>
                    </a:cubicBezTo>
                    <a:cubicBezTo>
                      <a:pt x="28626" y="22502"/>
                      <a:pt x="20114" y="22771"/>
                      <a:pt x="11603" y="23040"/>
                    </a:cubicBezTo>
                    <a:close/>
                  </a:path>
                </a:pathLst>
              </a:custGeom>
              <a:solidFill>
                <a:srgbClr val="FFE48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57A3153B-0A11-C0DE-217D-34B670BCC350}"/>
                  </a:ext>
                </a:extLst>
              </p:cNvPr>
              <p:cNvSpPr/>
              <p:nvPr/>
            </p:nvSpPr>
            <p:spPr>
              <a:xfrm>
                <a:off x="10307110" y="4474067"/>
                <a:ext cx="49301" cy="124773"/>
              </a:xfrm>
              <a:custGeom>
                <a:avLst/>
                <a:gdLst>
                  <a:gd name="connsiteX0" fmla="*/ 35217 w 49301"/>
                  <a:gd name="connsiteY0" fmla="*/ 0 h 124773"/>
                  <a:gd name="connsiteX1" fmla="*/ 43504 w 49301"/>
                  <a:gd name="connsiteY1" fmla="*/ 51837 h 124773"/>
                  <a:gd name="connsiteX2" fmla="*/ 90 w 49301"/>
                  <a:gd name="connsiteY2" fmla="*/ 124774 h 124773"/>
                  <a:gd name="connsiteX3" fmla="*/ 0 w 49301"/>
                  <a:gd name="connsiteY3" fmla="*/ 93607 h 124773"/>
                  <a:gd name="connsiteX4" fmla="*/ 35217 w 49301"/>
                  <a:gd name="connsiteY4" fmla="*/ 0 h 12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01" h="124773">
                    <a:moveTo>
                      <a:pt x="35217" y="0"/>
                    </a:moveTo>
                    <a:cubicBezTo>
                      <a:pt x="66832" y="10712"/>
                      <a:pt x="33956" y="36119"/>
                      <a:pt x="43504" y="51837"/>
                    </a:cubicBezTo>
                    <a:cubicBezTo>
                      <a:pt x="50844" y="95438"/>
                      <a:pt x="40937" y="112017"/>
                      <a:pt x="90" y="124774"/>
                    </a:cubicBezTo>
                    <a:cubicBezTo>
                      <a:pt x="45" y="114385"/>
                      <a:pt x="45" y="103996"/>
                      <a:pt x="0" y="93607"/>
                    </a:cubicBezTo>
                    <a:cubicBezTo>
                      <a:pt x="4774" y="58673"/>
                      <a:pt x="13330" y="25730"/>
                      <a:pt x="35217" y="0"/>
                    </a:cubicBezTo>
                    <a:close/>
                  </a:path>
                </a:pathLst>
              </a:custGeom>
              <a:solidFill>
                <a:srgbClr val="FBC9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31919B63-7094-2762-4D43-DBDBFB8C599B}"/>
                  </a:ext>
                </a:extLst>
              </p:cNvPr>
              <p:cNvSpPr/>
              <p:nvPr/>
            </p:nvSpPr>
            <p:spPr>
              <a:xfrm>
                <a:off x="10264912" y="4448284"/>
                <a:ext cx="62598" cy="55889"/>
              </a:xfrm>
              <a:custGeom>
                <a:avLst/>
                <a:gdLst>
                  <a:gd name="connsiteX0" fmla="*/ 0 w 62598"/>
                  <a:gd name="connsiteY0" fmla="*/ 49899 h 55889"/>
                  <a:gd name="connsiteX1" fmla="*/ 62598 w 62598"/>
                  <a:gd name="connsiteY1" fmla="*/ 0 h 55889"/>
                  <a:gd name="connsiteX2" fmla="*/ 0 w 62598"/>
                  <a:gd name="connsiteY2" fmla="*/ 49899 h 55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598" h="55889">
                    <a:moveTo>
                      <a:pt x="0" y="49899"/>
                    </a:moveTo>
                    <a:cubicBezTo>
                      <a:pt x="29137" y="37949"/>
                      <a:pt x="43684" y="16364"/>
                      <a:pt x="62598" y="0"/>
                    </a:cubicBezTo>
                    <a:cubicBezTo>
                      <a:pt x="60302" y="48930"/>
                      <a:pt x="40757" y="66263"/>
                      <a:pt x="0" y="49899"/>
                    </a:cubicBezTo>
                    <a:close/>
                  </a:path>
                </a:pathLst>
              </a:custGeom>
              <a:solidFill>
                <a:srgbClr val="E6A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710685E2-FCA9-56BC-8E5A-8907A4A61FD8}"/>
                  </a:ext>
                </a:extLst>
              </p:cNvPr>
              <p:cNvSpPr/>
              <p:nvPr/>
            </p:nvSpPr>
            <p:spPr>
              <a:xfrm>
                <a:off x="9542465" y="6312898"/>
                <a:ext cx="103534" cy="34393"/>
              </a:xfrm>
              <a:custGeom>
                <a:avLst/>
                <a:gdLst>
                  <a:gd name="connsiteX0" fmla="*/ 51295 w 103534"/>
                  <a:gd name="connsiteY0" fmla="*/ 1128 h 34393"/>
                  <a:gd name="connsiteX1" fmla="*/ 103535 w 103534"/>
                  <a:gd name="connsiteY1" fmla="*/ 21851 h 34393"/>
                  <a:gd name="connsiteX2" fmla="*/ 95158 w 103534"/>
                  <a:gd name="connsiteY2" fmla="*/ 33263 h 34393"/>
                  <a:gd name="connsiteX3" fmla="*/ 0 w 103534"/>
                  <a:gd name="connsiteY3" fmla="*/ 34393 h 34393"/>
                  <a:gd name="connsiteX4" fmla="*/ 51295 w 103534"/>
                  <a:gd name="connsiteY4" fmla="*/ 1128 h 3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34" h="34393">
                    <a:moveTo>
                      <a:pt x="51295" y="1128"/>
                    </a:moveTo>
                    <a:cubicBezTo>
                      <a:pt x="72326" y="-5063"/>
                      <a:pt x="85836" y="15984"/>
                      <a:pt x="103535" y="21851"/>
                    </a:cubicBezTo>
                    <a:cubicBezTo>
                      <a:pt x="100743" y="25673"/>
                      <a:pt x="97951" y="29495"/>
                      <a:pt x="95158" y="33263"/>
                    </a:cubicBezTo>
                    <a:cubicBezTo>
                      <a:pt x="63454" y="33640"/>
                      <a:pt x="31705" y="34017"/>
                      <a:pt x="0" y="34393"/>
                    </a:cubicBezTo>
                    <a:cubicBezTo>
                      <a:pt x="11394" y="10709"/>
                      <a:pt x="44359" y="34501"/>
                      <a:pt x="51295" y="1128"/>
                    </a:cubicBezTo>
                    <a:close/>
                  </a:path>
                </a:pathLst>
              </a:custGeom>
              <a:solidFill>
                <a:srgbClr val="AD7C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1F0851B9-9E71-5815-7B69-DC448AD57380}"/>
                  </a:ext>
                </a:extLst>
              </p:cNvPr>
              <p:cNvSpPr/>
              <p:nvPr/>
            </p:nvSpPr>
            <p:spPr>
              <a:xfrm>
                <a:off x="9632579" y="6397352"/>
                <a:ext cx="52330" cy="25442"/>
              </a:xfrm>
              <a:custGeom>
                <a:avLst/>
                <a:gdLst>
                  <a:gd name="connsiteX0" fmla="*/ 13150 w 52330"/>
                  <a:gd name="connsiteY0" fmla="*/ 0 h 25442"/>
                  <a:gd name="connsiteX1" fmla="*/ 52330 w 52330"/>
                  <a:gd name="connsiteY1" fmla="*/ 7159 h 25442"/>
                  <a:gd name="connsiteX2" fmla="*/ 0 w 52330"/>
                  <a:gd name="connsiteY2" fmla="*/ 24438 h 25442"/>
                  <a:gd name="connsiteX3" fmla="*/ 4684 w 52330"/>
                  <a:gd name="connsiteY3" fmla="*/ 1076 h 25442"/>
                  <a:gd name="connsiteX4" fmla="*/ 13150 w 52330"/>
                  <a:gd name="connsiteY4" fmla="*/ 0 h 2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30" h="25442">
                    <a:moveTo>
                      <a:pt x="13150" y="0"/>
                    </a:moveTo>
                    <a:cubicBezTo>
                      <a:pt x="25310" y="2476"/>
                      <a:pt x="38415" y="-4091"/>
                      <a:pt x="52330" y="7159"/>
                    </a:cubicBezTo>
                    <a:cubicBezTo>
                      <a:pt x="36703" y="24815"/>
                      <a:pt x="19050" y="27291"/>
                      <a:pt x="0" y="24438"/>
                    </a:cubicBezTo>
                    <a:cubicBezTo>
                      <a:pt x="1576" y="16633"/>
                      <a:pt x="3107" y="8828"/>
                      <a:pt x="4684" y="1076"/>
                    </a:cubicBezTo>
                    <a:cubicBezTo>
                      <a:pt x="7521" y="754"/>
                      <a:pt x="10313" y="431"/>
                      <a:pt x="13150" y="0"/>
                    </a:cubicBezTo>
                    <a:close/>
                  </a:path>
                </a:pathLst>
              </a:custGeom>
              <a:solidFill>
                <a:srgbClr val="FEE38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6C4B21C9-06EA-9E5A-2D3E-05583B67A156}"/>
                  </a:ext>
                </a:extLst>
              </p:cNvPr>
              <p:cNvSpPr/>
              <p:nvPr/>
            </p:nvSpPr>
            <p:spPr>
              <a:xfrm>
                <a:off x="9991071" y="6246794"/>
                <a:ext cx="66842" cy="176497"/>
              </a:xfrm>
              <a:custGeom>
                <a:avLst/>
                <a:gdLst>
                  <a:gd name="connsiteX0" fmla="*/ 56414 w 66842"/>
                  <a:gd name="connsiteY0" fmla="*/ 132148 h 176497"/>
                  <a:gd name="connsiteX1" fmla="*/ 28447 w 66842"/>
                  <a:gd name="connsiteY1" fmla="*/ 171174 h 176497"/>
                  <a:gd name="connsiteX2" fmla="*/ 11829 w 66842"/>
                  <a:gd name="connsiteY2" fmla="*/ 171712 h 176497"/>
                  <a:gd name="connsiteX3" fmla="*/ 4173 w 66842"/>
                  <a:gd name="connsiteY3" fmla="*/ 122136 h 176497"/>
                  <a:gd name="connsiteX4" fmla="*/ 75 w 66842"/>
                  <a:gd name="connsiteY4" fmla="*/ 108572 h 176497"/>
                  <a:gd name="connsiteX5" fmla="*/ 33221 w 66842"/>
                  <a:gd name="connsiteY5" fmla="*/ 5060 h 176497"/>
                  <a:gd name="connsiteX6" fmla="*/ 44795 w 66842"/>
                  <a:gd name="connsiteY6" fmla="*/ 0 h 176497"/>
                  <a:gd name="connsiteX7" fmla="*/ 66727 w 66842"/>
                  <a:gd name="connsiteY7" fmla="*/ 58134 h 176497"/>
                  <a:gd name="connsiteX8" fmla="*/ 56414 w 66842"/>
                  <a:gd name="connsiteY8" fmla="*/ 132148 h 17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842" h="176497">
                    <a:moveTo>
                      <a:pt x="56414" y="132148"/>
                    </a:moveTo>
                    <a:cubicBezTo>
                      <a:pt x="53937" y="152119"/>
                      <a:pt x="37454" y="157824"/>
                      <a:pt x="28447" y="171174"/>
                    </a:cubicBezTo>
                    <a:cubicBezTo>
                      <a:pt x="23043" y="177902"/>
                      <a:pt x="17504" y="178441"/>
                      <a:pt x="11829" y="171712"/>
                    </a:cubicBezTo>
                    <a:cubicBezTo>
                      <a:pt x="6020" y="155887"/>
                      <a:pt x="36283" y="132094"/>
                      <a:pt x="4173" y="122136"/>
                    </a:cubicBezTo>
                    <a:cubicBezTo>
                      <a:pt x="886" y="118422"/>
                      <a:pt x="-330" y="113847"/>
                      <a:pt x="75" y="108572"/>
                    </a:cubicBezTo>
                    <a:cubicBezTo>
                      <a:pt x="14711" y="75736"/>
                      <a:pt x="5434" y="31920"/>
                      <a:pt x="33221" y="5060"/>
                    </a:cubicBezTo>
                    <a:cubicBezTo>
                      <a:pt x="36688" y="2153"/>
                      <a:pt x="40561" y="484"/>
                      <a:pt x="44795" y="0"/>
                    </a:cubicBezTo>
                    <a:cubicBezTo>
                      <a:pt x="70284" y="9420"/>
                      <a:pt x="66591" y="35742"/>
                      <a:pt x="66727" y="58134"/>
                    </a:cubicBezTo>
                    <a:cubicBezTo>
                      <a:pt x="66862" y="83218"/>
                      <a:pt x="59071" y="107280"/>
                      <a:pt x="56414" y="132148"/>
                    </a:cubicBezTo>
                    <a:close/>
                  </a:path>
                </a:pathLst>
              </a:custGeom>
              <a:solidFill>
                <a:srgbClr val="FCD3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CE4A632C-E8D9-C811-6032-F4A1D0A4DC8A}"/>
                  </a:ext>
                </a:extLst>
              </p:cNvPr>
              <p:cNvSpPr/>
              <p:nvPr/>
            </p:nvSpPr>
            <p:spPr>
              <a:xfrm>
                <a:off x="9944760" y="6256129"/>
                <a:ext cx="58305" cy="153064"/>
              </a:xfrm>
              <a:custGeom>
                <a:avLst/>
                <a:gdLst>
                  <a:gd name="connsiteX0" fmla="*/ 49223 w 58305"/>
                  <a:gd name="connsiteY0" fmla="*/ 100474 h 153064"/>
                  <a:gd name="connsiteX1" fmla="*/ 50484 w 58305"/>
                  <a:gd name="connsiteY1" fmla="*/ 112801 h 153064"/>
                  <a:gd name="connsiteX2" fmla="*/ 23913 w 58305"/>
                  <a:gd name="connsiteY2" fmla="*/ 153064 h 153064"/>
                  <a:gd name="connsiteX3" fmla="*/ 17113 w 58305"/>
                  <a:gd name="connsiteY3" fmla="*/ 78781 h 153064"/>
                  <a:gd name="connsiteX4" fmla="*/ 18509 w 58305"/>
                  <a:gd name="connsiteY4" fmla="*/ 65540 h 153064"/>
                  <a:gd name="connsiteX5" fmla="*/ 13150 w 58305"/>
                  <a:gd name="connsiteY5" fmla="*/ 20162 h 153064"/>
                  <a:gd name="connsiteX6" fmla="*/ 14771 w 58305"/>
                  <a:gd name="connsiteY6" fmla="*/ 5790 h 153064"/>
                  <a:gd name="connsiteX7" fmla="*/ 33776 w 58305"/>
                  <a:gd name="connsiteY7" fmla="*/ 730 h 153064"/>
                  <a:gd name="connsiteX8" fmla="*/ 49223 w 58305"/>
                  <a:gd name="connsiteY8" fmla="*/ 100474 h 153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5" h="153064">
                    <a:moveTo>
                      <a:pt x="49223" y="100474"/>
                    </a:moveTo>
                    <a:cubicBezTo>
                      <a:pt x="49628" y="104565"/>
                      <a:pt x="50033" y="108656"/>
                      <a:pt x="50484" y="112801"/>
                    </a:cubicBezTo>
                    <a:cubicBezTo>
                      <a:pt x="45665" y="130026"/>
                      <a:pt x="36478" y="143106"/>
                      <a:pt x="23913" y="153064"/>
                    </a:cubicBezTo>
                    <a:cubicBezTo>
                      <a:pt x="-6395" y="136754"/>
                      <a:pt x="-7026" y="129864"/>
                      <a:pt x="17113" y="78781"/>
                    </a:cubicBezTo>
                    <a:cubicBezTo>
                      <a:pt x="17293" y="74313"/>
                      <a:pt x="17833" y="69900"/>
                      <a:pt x="18509" y="65540"/>
                    </a:cubicBezTo>
                    <a:cubicBezTo>
                      <a:pt x="21886" y="49553"/>
                      <a:pt x="20851" y="34373"/>
                      <a:pt x="13150" y="20162"/>
                    </a:cubicBezTo>
                    <a:cubicBezTo>
                      <a:pt x="11889" y="15049"/>
                      <a:pt x="12429" y="10312"/>
                      <a:pt x="14771" y="5790"/>
                    </a:cubicBezTo>
                    <a:cubicBezTo>
                      <a:pt x="20400" y="192"/>
                      <a:pt x="26795" y="-992"/>
                      <a:pt x="33776" y="730"/>
                    </a:cubicBezTo>
                    <a:cubicBezTo>
                      <a:pt x="64444" y="28344"/>
                      <a:pt x="62328" y="63225"/>
                      <a:pt x="49223" y="100474"/>
                    </a:cubicBezTo>
                    <a:close/>
                  </a:path>
                </a:pathLst>
              </a:custGeom>
              <a:solidFill>
                <a:srgbClr val="F7CA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9BA69EDB-4ACB-9F8B-85A1-74A0D0AF494F}"/>
                  </a:ext>
                </a:extLst>
              </p:cNvPr>
              <p:cNvSpPr/>
              <p:nvPr/>
            </p:nvSpPr>
            <p:spPr>
              <a:xfrm>
                <a:off x="9927782" y="6302129"/>
                <a:ext cx="40891" cy="139222"/>
              </a:xfrm>
              <a:custGeom>
                <a:avLst/>
                <a:gdLst>
                  <a:gd name="connsiteX0" fmla="*/ 39676 w 40891"/>
                  <a:gd name="connsiteY0" fmla="*/ 33320 h 139222"/>
                  <a:gd name="connsiteX1" fmla="*/ 40892 w 40891"/>
                  <a:gd name="connsiteY1" fmla="*/ 107064 h 139222"/>
                  <a:gd name="connsiteX2" fmla="*/ 14276 w 40891"/>
                  <a:gd name="connsiteY2" fmla="*/ 138123 h 139222"/>
                  <a:gd name="connsiteX3" fmla="*/ 676 w 40891"/>
                  <a:gd name="connsiteY3" fmla="*/ 128650 h 139222"/>
                  <a:gd name="connsiteX4" fmla="*/ 0 w 40891"/>
                  <a:gd name="connsiteY4" fmla="*/ 77405 h 139222"/>
                  <a:gd name="connsiteX5" fmla="*/ 17699 w 40891"/>
                  <a:gd name="connsiteY5" fmla="*/ 0 h 139222"/>
                  <a:gd name="connsiteX6" fmla="*/ 39676 w 40891"/>
                  <a:gd name="connsiteY6" fmla="*/ 33320 h 13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91" h="139222">
                    <a:moveTo>
                      <a:pt x="39676" y="33320"/>
                    </a:moveTo>
                    <a:cubicBezTo>
                      <a:pt x="42198" y="57865"/>
                      <a:pt x="4323" y="83326"/>
                      <a:pt x="40892" y="107064"/>
                    </a:cubicBezTo>
                    <a:cubicBezTo>
                      <a:pt x="32020" y="117399"/>
                      <a:pt x="23148" y="127788"/>
                      <a:pt x="14276" y="138123"/>
                    </a:cubicBezTo>
                    <a:cubicBezTo>
                      <a:pt x="6440" y="141730"/>
                      <a:pt x="3197" y="135916"/>
                      <a:pt x="676" y="128650"/>
                    </a:cubicBezTo>
                    <a:cubicBezTo>
                      <a:pt x="-360" y="111586"/>
                      <a:pt x="2027" y="94469"/>
                      <a:pt x="0" y="77405"/>
                    </a:cubicBezTo>
                    <a:cubicBezTo>
                      <a:pt x="5810" y="51567"/>
                      <a:pt x="-5314" y="20186"/>
                      <a:pt x="17699" y="0"/>
                    </a:cubicBezTo>
                    <a:cubicBezTo>
                      <a:pt x="34317" y="2368"/>
                      <a:pt x="29813" y="24599"/>
                      <a:pt x="39676" y="33320"/>
                    </a:cubicBezTo>
                    <a:close/>
                  </a:path>
                </a:pathLst>
              </a:custGeom>
              <a:solidFill>
                <a:srgbClr val="FBD3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080B266-5212-22F1-3974-942A0D42B0A5}"/>
                  </a:ext>
                </a:extLst>
              </p:cNvPr>
              <p:cNvSpPr/>
              <p:nvPr/>
            </p:nvSpPr>
            <p:spPr>
              <a:xfrm>
                <a:off x="9984391" y="6417968"/>
                <a:ext cx="35127" cy="42739"/>
              </a:xfrm>
              <a:custGeom>
                <a:avLst/>
                <a:gdLst>
                  <a:gd name="connsiteX0" fmla="*/ 18509 w 35127"/>
                  <a:gd name="connsiteY0" fmla="*/ 538 h 42739"/>
                  <a:gd name="connsiteX1" fmla="*/ 35127 w 35127"/>
                  <a:gd name="connsiteY1" fmla="*/ 0 h 42739"/>
                  <a:gd name="connsiteX2" fmla="*/ 811 w 35127"/>
                  <a:gd name="connsiteY2" fmla="*/ 42740 h 42739"/>
                  <a:gd name="connsiteX3" fmla="*/ 0 w 35127"/>
                  <a:gd name="connsiteY3" fmla="*/ 30467 h 42739"/>
                  <a:gd name="connsiteX4" fmla="*/ 18509 w 35127"/>
                  <a:gd name="connsiteY4" fmla="*/ 538 h 4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27" h="42739">
                    <a:moveTo>
                      <a:pt x="18509" y="538"/>
                    </a:moveTo>
                    <a:cubicBezTo>
                      <a:pt x="24049" y="377"/>
                      <a:pt x="29588" y="161"/>
                      <a:pt x="35127" y="0"/>
                    </a:cubicBezTo>
                    <a:cubicBezTo>
                      <a:pt x="26976" y="17979"/>
                      <a:pt x="16122" y="32943"/>
                      <a:pt x="811" y="42740"/>
                    </a:cubicBezTo>
                    <a:cubicBezTo>
                      <a:pt x="540" y="38649"/>
                      <a:pt x="270" y="34558"/>
                      <a:pt x="0" y="30467"/>
                    </a:cubicBezTo>
                    <a:cubicBezTo>
                      <a:pt x="1396" y="16256"/>
                      <a:pt x="7476" y="6190"/>
                      <a:pt x="18509" y="538"/>
                    </a:cubicBezTo>
                    <a:close/>
                  </a:path>
                </a:pathLst>
              </a:custGeom>
              <a:solidFill>
                <a:srgbClr val="F5E5B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AA83AC84-F29F-E3E4-B210-705823602E22}"/>
                  </a:ext>
                </a:extLst>
              </p:cNvPr>
              <p:cNvSpPr/>
              <p:nvPr/>
            </p:nvSpPr>
            <p:spPr>
              <a:xfrm>
                <a:off x="9911648" y="6428834"/>
                <a:ext cx="30410" cy="34776"/>
              </a:xfrm>
              <a:custGeom>
                <a:avLst/>
                <a:gdLst>
                  <a:gd name="connsiteX0" fmla="*/ 21133 w 30410"/>
                  <a:gd name="connsiteY0" fmla="*/ 168 h 34776"/>
                  <a:gd name="connsiteX1" fmla="*/ 30410 w 30410"/>
                  <a:gd name="connsiteY1" fmla="*/ 11418 h 34776"/>
                  <a:gd name="connsiteX2" fmla="*/ 12982 w 30410"/>
                  <a:gd name="connsiteY2" fmla="*/ 31927 h 34776"/>
                  <a:gd name="connsiteX3" fmla="*/ 1408 w 30410"/>
                  <a:gd name="connsiteY3" fmla="*/ 30796 h 34776"/>
                  <a:gd name="connsiteX4" fmla="*/ 21133 w 30410"/>
                  <a:gd name="connsiteY4" fmla="*/ 168 h 3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10" h="34776">
                    <a:moveTo>
                      <a:pt x="21133" y="168"/>
                    </a:moveTo>
                    <a:cubicBezTo>
                      <a:pt x="24241" y="3936"/>
                      <a:pt x="27348" y="7704"/>
                      <a:pt x="30410" y="11418"/>
                    </a:cubicBezTo>
                    <a:cubicBezTo>
                      <a:pt x="24601" y="18255"/>
                      <a:pt x="18791" y="25091"/>
                      <a:pt x="12982" y="31927"/>
                    </a:cubicBezTo>
                    <a:cubicBezTo>
                      <a:pt x="8839" y="36072"/>
                      <a:pt x="4966" y="35695"/>
                      <a:pt x="1408" y="30796"/>
                    </a:cubicBezTo>
                    <a:cubicBezTo>
                      <a:pt x="-2645" y="10826"/>
                      <a:pt x="1498" y="-1608"/>
                      <a:pt x="21133" y="168"/>
                    </a:cubicBezTo>
                    <a:close/>
                  </a:path>
                </a:pathLst>
              </a:custGeom>
              <a:solidFill>
                <a:srgbClr val="F7E0A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E82320C0-2E23-D79B-C9DF-89F0FF81A3AA}"/>
                  </a:ext>
                </a:extLst>
              </p:cNvPr>
              <p:cNvSpPr/>
              <p:nvPr/>
            </p:nvSpPr>
            <p:spPr>
              <a:xfrm>
                <a:off x="9898014" y="6456355"/>
                <a:ext cx="26660" cy="25560"/>
              </a:xfrm>
              <a:custGeom>
                <a:avLst/>
                <a:gdLst>
                  <a:gd name="connsiteX0" fmla="*/ 16348 w 26660"/>
                  <a:gd name="connsiteY0" fmla="*/ 3706 h 25560"/>
                  <a:gd name="connsiteX1" fmla="*/ 26661 w 26660"/>
                  <a:gd name="connsiteY1" fmla="*/ 4460 h 25560"/>
                  <a:gd name="connsiteX2" fmla="*/ 450 w 26660"/>
                  <a:gd name="connsiteY2" fmla="*/ 25561 h 25560"/>
                  <a:gd name="connsiteX3" fmla="*/ 0 w 26660"/>
                  <a:gd name="connsiteY3" fmla="*/ 13880 h 25560"/>
                  <a:gd name="connsiteX4" fmla="*/ 16348 w 26660"/>
                  <a:gd name="connsiteY4" fmla="*/ 3706 h 2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" h="25560">
                    <a:moveTo>
                      <a:pt x="16348" y="3706"/>
                    </a:moveTo>
                    <a:cubicBezTo>
                      <a:pt x="19770" y="3922"/>
                      <a:pt x="23193" y="4191"/>
                      <a:pt x="26661" y="4460"/>
                    </a:cubicBezTo>
                    <a:cubicBezTo>
                      <a:pt x="20851" y="16733"/>
                      <a:pt x="12565" y="24592"/>
                      <a:pt x="450" y="25561"/>
                    </a:cubicBezTo>
                    <a:cubicBezTo>
                      <a:pt x="315" y="21685"/>
                      <a:pt x="135" y="17755"/>
                      <a:pt x="0" y="13880"/>
                    </a:cubicBezTo>
                    <a:cubicBezTo>
                      <a:pt x="225" y="-1515"/>
                      <a:pt x="6620" y="-2807"/>
                      <a:pt x="16348" y="3706"/>
                    </a:cubicBezTo>
                    <a:close/>
                  </a:path>
                </a:pathLst>
              </a:custGeom>
              <a:solidFill>
                <a:srgbClr val="F5E8B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486C114E-3DF5-1554-E6C2-483CF5AFE241}"/>
                  </a:ext>
                </a:extLst>
              </p:cNvPr>
              <p:cNvSpPr/>
              <p:nvPr/>
            </p:nvSpPr>
            <p:spPr>
              <a:xfrm>
                <a:off x="9802225" y="6307464"/>
                <a:ext cx="62555" cy="151197"/>
              </a:xfrm>
              <a:custGeom>
                <a:avLst/>
                <a:gdLst>
                  <a:gd name="connsiteX0" fmla="*/ 15717 w 62555"/>
                  <a:gd name="connsiteY0" fmla="*/ 151198 h 151197"/>
                  <a:gd name="connsiteX1" fmla="*/ 0 w 62555"/>
                  <a:gd name="connsiteY1" fmla="*/ 110827 h 151197"/>
                  <a:gd name="connsiteX2" fmla="*/ 26120 w 62555"/>
                  <a:gd name="connsiteY2" fmla="*/ 17488 h 151197"/>
                  <a:gd name="connsiteX3" fmla="*/ 36433 w 62555"/>
                  <a:gd name="connsiteY3" fmla="*/ 263 h 151197"/>
                  <a:gd name="connsiteX4" fmla="*/ 55528 w 62555"/>
                  <a:gd name="connsiteY4" fmla="*/ 7207 h 151197"/>
                  <a:gd name="connsiteX5" fmla="*/ 35668 w 62555"/>
                  <a:gd name="connsiteY5" fmla="*/ 125683 h 151197"/>
                  <a:gd name="connsiteX6" fmla="*/ 15717 w 62555"/>
                  <a:gd name="connsiteY6" fmla="*/ 151198 h 15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555" h="151197">
                    <a:moveTo>
                      <a:pt x="15717" y="151198"/>
                    </a:moveTo>
                    <a:cubicBezTo>
                      <a:pt x="3243" y="141778"/>
                      <a:pt x="14051" y="119385"/>
                      <a:pt x="0" y="110827"/>
                    </a:cubicBezTo>
                    <a:cubicBezTo>
                      <a:pt x="1306" y="76753"/>
                      <a:pt x="3648" y="43111"/>
                      <a:pt x="26120" y="17488"/>
                    </a:cubicBezTo>
                    <a:cubicBezTo>
                      <a:pt x="23868" y="6884"/>
                      <a:pt x="29498" y="3008"/>
                      <a:pt x="36433" y="263"/>
                    </a:cubicBezTo>
                    <a:cubicBezTo>
                      <a:pt x="43639" y="-759"/>
                      <a:pt x="50124" y="1124"/>
                      <a:pt x="55528" y="7207"/>
                    </a:cubicBezTo>
                    <a:cubicBezTo>
                      <a:pt x="68633" y="51400"/>
                      <a:pt x="64175" y="91448"/>
                      <a:pt x="35668" y="125683"/>
                    </a:cubicBezTo>
                    <a:cubicBezTo>
                      <a:pt x="38234" y="144523"/>
                      <a:pt x="20716" y="140863"/>
                      <a:pt x="15717" y="151198"/>
                    </a:cubicBezTo>
                    <a:close/>
                  </a:path>
                </a:pathLst>
              </a:custGeom>
              <a:solidFill>
                <a:srgbClr val="FDD0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F5C6CAB1-7253-EFD0-5301-90BFD5E35798}"/>
                  </a:ext>
                </a:extLst>
              </p:cNvPr>
              <p:cNvSpPr/>
              <p:nvPr/>
            </p:nvSpPr>
            <p:spPr>
              <a:xfrm>
                <a:off x="9837847" y="6313561"/>
                <a:ext cx="51247" cy="119586"/>
              </a:xfrm>
              <a:custGeom>
                <a:avLst/>
                <a:gdLst>
                  <a:gd name="connsiteX0" fmla="*/ 0 w 51247"/>
                  <a:gd name="connsiteY0" fmla="*/ 119586 h 119586"/>
                  <a:gd name="connsiteX1" fmla="*/ 16798 w 51247"/>
                  <a:gd name="connsiteY1" fmla="*/ 1164 h 119586"/>
                  <a:gd name="connsiteX2" fmla="*/ 48097 w 51247"/>
                  <a:gd name="connsiteY2" fmla="*/ 22587 h 119586"/>
                  <a:gd name="connsiteX3" fmla="*/ 35803 w 51247"/>
                  <a:gd name="connsiteY3" fmla="*/ 96063 h 119586"/>
                  <a:gd name="connsiteX4" fmla="*/ 16438 w 51247"/>
                  <a:gd name="connsiteY4" fmla="*/ 115226 h 119586"/>
                  <a:gd name="connsiteX5" fmla="*/ 0 w 51247"/>
                  <a:gd name="connsiteY5" fmla="*/ 119586 h 11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247" h="119586">
                    <a:moveTo>
                      <a:pt x="0" y="119586"/>
                    </a:moveTo>
                    <a:cubicBezTo>
                      <a:pt x="16258" y="82283"/>
                      <a:pt x="16888" y="41804"/>
                      <a:pt x="16798" y="1164"/>
                    </a:cubicBezTo>
                    <a:cubicBezTo>
                      <a:pt x="33146" y="-4004"/>
                      <a:pt x="40756" y="8915"/>
                      <a:pt x="48097" y="22587"/>
                    </a:cubicBezTo>
                    <a:cubicBezTo>
                      <a:pt x="56564" y="50040"/>
                      <a:pt x="46431" y="73078"/>
                      <a:pt x="35803" y="96063"/>
                    </a:cubicBezTo>
                    <a:cubicBezTo>
                      <a:pt x="31434" y="105429"/>
                      <a:pt x="24589" y="111296"/>
                      <a:pt x="16438" y="115226"/>
                    </a:cubicBezTo>
                    <a:cubicBezTo>
                      <a:pt x="10943" y="116679"/>
                      <a:pt x="5494" y="118133"/>
                      <a:pt x="0" y="119586"/>
                    </a:cubicBezTo>
                    <a:close/>
                  </a:path>
                </a:pathLst>
              </a:custGeom>
              <a:solidFill>
                <a:srgbClr val="F2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1B5527B0-6655-DD76-B6D7-A0124949AE2A}"/>
                  </a:ext>
                </a:extLst>
              </p:cNvPr>
              <p:cNvSpPr/>
              <p:nvPr/>
            </p:nvSpPr>
            <p:spPr>
              <a:xfrm>
                <a:off x="9845268" y="6409498"/>
                <a:ext cx="43783" cy="73471"/>
              </a:xfrm>
              <a:custGeom>
                <a:avLst/>
                <a:gdLst>
                  <a:gd name="connsiteX0" fmla="*/ 9017 w 43783"/>
                  <a:gd name="connsiteY0" fmla="*/ 19236 h 73471"/>
                  <a:gd name="connsiteX1" fmla="*/ 18654 w 43783"/>
                  <a:gd name="connsiteY1" fmla="*/ 611 h 73471"/>
                  <a:gd name="connsiteX2" fmla="*/ 43784 w 43783"/>
                  <a:gd name="connsiteY2" fmla="*/ 31832 h 73471"/>
                  <a:gd name="connsiteX3" fmla="*/ 685 w 43783"/>
                  <a:gd name="connsiteY3" fmla="*/ 71664 h 73471"/>
                  <a:gd name="connsiteX4" fmla="*/ 190 w 43783"/>
                  <a:gd name="connsiteY4" fmla="*/ 71503 h 73471"/>
                  <a:gd name="connsiteX5" fmla="*/ 9017 w 43783"/>
                  <a:gd name="connsiteY5" fmla="*/ 19236 h 7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783" h="73471">
                    <a:moveTo>
                      <a:pt x="9017" y="19236"/>
                    </a:moveTo>
                    <a:cubicBezTo>
                      <a:pt x="12214" y="13046"/>
                      <a:pt x="15457" y="6801"/>
                      <a:pt x="18654" y="611"/>
                    </a:cubicBezTo>
                    <a:cubicBezTo>
                      <a:pt x="39731" y="-3534"/>
                      <a:pt x="41712" y="14122"/>
                      <a:pt x="43784" y="31832"/>
                    </a:cubicBezTo>
                    <a:cubicBezTo>
                      <a:pt x="38695" y="59445"/>
                      <a:pt x="28877" y="79793"/>
                      <a:pt x="685" y="71664"/>
                    </a:cubicBezTo>
                    <a:cubicBezTo>
                      <a:pt x="685" y="71664"/>
                      <a:pt x="190" y="71503"/>
                      <a:pt x="190" y="71503"/>
                    </a:cubicBezTo>
                    <a:cubicBezTo>
                      <a:pt x="-2872" y="52609"/>
                      <a:pt x="32435" y="43028"/>
                      <a:pt x="9017" y="19236"/>
                    </a:cubicBezTo>
                    <a:close/>
                  </a:path>
                </a:pathLst>
              </a:custGeom>
              <a:solidFill>
                <a:srgbClr val="F4E9C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B5717D37-B705-C5AD-AFC2-21735655F359}"/>
                  </a:ext>
                </a:extLst>
              </p:cNvPr>
              <p:cNvSpPr/>
              <p:nvPr/>
            </p:nvSpPr>
            <p:spPr>
              <a:xfrm>
                <a:off x="9678322" y="6229167"/>
                <a:ext cx="163108" cy="79767"/>
              </a:xfrm>
              <a:custGeom>
                <a:avLst/>
                <a:gdLst>
                  <a:gd name="connsiteX0" fmla="*/ 141557 w 163108"/>
                  <a:gd name="connsiteY0" fmla="*/ 75385 h 79767"/>
                  <a:gd name="connsiteX1" fmla="*/ 18386 w 163108"/>
                  <a:gd name="connsiteY1" fmla="*/ 34368 h 79767"/>
                  <a:gd name="connsiteX2" fmla="*/ 6813 w 163108"/>
                  <a:gd name="connsiteY2" fmla="*/ 33560 h 79767"/>
                  <a:gd name="connsiteX3" fmla="*/ 5056 w 163108"/>
                  <a:gd name="connsiteY3" fmla="*/ 7400 h 79767"/>
                  <a:gd name="connsiteX4" fmla="*/ 23656 w 163108"/>
                  <a:gd name="connsiteY4" fmla="*/ 510 h 79767"/>
                  <a:gd name="connsiteX5" fmla="*/ 155292 w 163108"/>
                  <a:gd name="connsiteY5" fmla="*/ 46102 h 79767"/>
                  <a:gd name="connsiteX6" fmla="*/ 160831 w 163108"/>
                  <a:gd name="connsiteY6" fmla="*/ 75869 h 79767"/>
                  <a:gd name="connsiteX7" fmla="*/ 141557 w 163108"/>
                  <a:gd name="connsiteY7" fmla="*/ 75385 h 7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108" h="79767">
                    <a:moveTo>
                      <a:pt x="141557" y="75385"/>
                    </a:moveTo>
                    <a:cubicBezTo>
                      <a:pt x="95756" y="82114"/>
                      <a:pt x="56486" y="60744"/>
                      <a:pt x="18386" y="34368"/>
                    </a:cubicBezTo>
                    <a:cubicBezTo>
                      <a:pt x="14378" y="37005"/>
                      <a:pt x="10550" y="36736"/>
                      <a:pt x="6813" y="33560"/>
                    </a:cubicBezTo>
                    <a:cubicBezTo>
                      <a:pt x="688" y="25379"/>
                      <a:pt x="-3996" y="17035"/>
                      <a:pt x="5056" y="7400"/>
                    </a:cubicBezTo>
                    <a:cubicBezTo>
                      <a:pt x="10821" y="3363"/>
                      <a:pt x="17081" y="1371"/>
                      <a:pt x="23656" y="510"/>
                    </a:cubicBezTo>
                    <a:cubicBezTo>
                      <a:pt x="72293" y="-4119"/>
                      <a:pt x="113140" y="23710"/>
                      <a:pt x="155292" y="46102"/>
                    </a:cubicBezTo>
                    <a:cubicBezTo>
                      <a:pt x="162543" y="54607"/>
                      <a:pt x="165560" y="64243"/>
                      <a:pt x="160831" y="75869"/>
                    </a:cubicBezTo>
                    <a:cubicBezTo>
                      <a:pt x="154346" y="80660"/>
                      <a:pt x="147906" y="81629"/>
                      <a:pt x="141557" y="75385"/>
                    </a:cubicBezTo>
                    <a:close/>
                  </a:path>
                </a:pathLst>
              </a:custGeom>
              <a:solidFill>
                <a:srgbClr val="FED3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CC90D853-0A63-C8A7-E646-7B9BCB6400FD}"/>
                  </a:ext>
                </a:extLst>
              </p:cNvPr>
              <p:cNvSpPr/>
              <p:nvPr/>
            </p:nvSpPr>
            <p:spPr>
              <a:xfrm>
                <a:off x="9637083" y="6250768"/>
                <a:ext cx="59671" cy="32844"/>
              </a:xfrm>
              <a:custGeom>
                <a:avLst/>
                <a:gdLst>
                  <a:gd name="connsiteX0" fmla="*/ 51970 w 59671"/>
                  <a:gd name="connsiteY0" fmla="*/ 11366 h 32844"/>
                  <a:gd name="connsiteX1" fmla="*/ 59671 w 59671"/>
                  <a:gd name="connsiteY1" fmla="*/ 12712 h 32844"/>
                  <a:gd name="connsiteX2" fmla="*/ 17293 w 59671"/>
                  <a:gd name="connsiteY2" fmla="*/ 32413 h 32844"/>
                  <a:gd name="connsiteX3" fmla="*/ 540 w 59671"/>
                  <a:gd name="connsiteY3" fmla="*/ 32844 h 32844"/>
                  <a:gd name="connsiteX4" fmla="*/ 0 w 59671"/>
                  <a:gd name="connsiteY4" fmla="*/ 12497 h 32844"/>
                  <a:gd name="connsiteX5" fmla="*/ 51970 w 59671"/>
                  <a:gd name="connsiteY5" fmla="*/ 11366 h 32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671" h="32844">
                    <a:moveTo>
                      <a:pt x="51970" y="11366"/>
                    </a:moveTo>
                    <a:cubicBezTo>
                      <a:pt x="54537" y="11905"/>
                      <a:pt x="57104" y="12389"/>
                      <a:pt x="59671" y="12712"/>
                    </a:cubicBezTo>
                    <a:cubicBezTo>
                      <a:pt x="49673" y="31929"/>
                      <a:pt x="28057" y="15511"/>
                      <a:pt x="17293" y="32413"/>
                    </a:cubicBezTo>
                    <a:cubicBezTo>
                      <a:pt x="11709" y="32575"/>
                      <a:pt x="6125" y="32683"/>
                      <a:pt x="540" y="32844"/>
                    </a:cubicBezTo>
                    <a:cubicBezTo>
                      <a:pt x="360" y="26062"/>
                      <a:pt x="180" y="19279"/>
                      <a:pt x="0" y="12497"/>
                    </a:cubicBezTo>
                    <a:cubicBezTo>
                      <a:pt x="16978" y="-7635"/>
                      <a:pt x="34452" y="9"/>
                      <a:pt x="51970" y="11366"/>
                    </a:cubicBezTo>
                    <a:close/>
                  </a:path>
                </a:pathLst>
              </a:custGeom>
              <a:solidFill>
                <a:srgbClr val="B0802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7B09CEDD-3E4A-B5CC-3584-F0CFBCAEE668}"/>
                  </a:ext>
                </a:extLst>
              </p:cNvPr>
              <p:cNvSpPr/>
              <p:nvPr/>
            </p:nvSpPr>
            <p:spPr>
              <a:xfrm>
                <a:off x="9810193" y="6303690"/>
                <a:ext cx="29365" cy="21747"/>
              </a:xfrm>
              <a:custGeom>
                <a:avLst/>
                <a:gdLst>
                  <a:gd name="connsiteX0" fmla="*/ 9686 w 29365"/>
                  <a:gd name="connsiteY0" fmla="*/ 861 h 21747"/>
                  <a:gd name="connsiteX1" fmla="*/ 26889 w 29365"/>
                  <a:gd name="connsiteY1" fmla="*/ 0 h 21747"/>
                  <a:gd name="connsiteX2" fmla="*/ 29096 w 29365"/>
                  <a:gd name="connsiteY2" fmla="*/ 7213 h 21747"/>
                  <a:gd name="connsiteX3" fmla="*/ 26934 w 29365"/>
                  <a:gd name="connsiteY3" fmla="*/ 10873 h 21747"/>
                  <a:gd name="connsiteX4" fmla="*/ 18107 w 29365"/>
                  <a:gd name="connsiteY4" fmla="*/ 21316 h 21747"/>
                  <a:gd name="connsiteX5" fmla="*/ 93 w 29365"/>
                  <a:gd name="connsiteY5" fmla="*/ 16041 h 21747"/>
                  <a:gd name="connsiteX6" fmla="*/ 9686 w 29365"/>
                  <a:gd name="connsiteY6" fmla="*/ 861 h 2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5" h="21747">
                    <a:moveTo>
                      <a:pt x="9686" y="861"/>
                    </a:moveTo>
                    <a:cubicBezTo>
                      <a:pt x="15405" y="592"/>
                      <a:pt x="21169" y="269"/>
                      <a:pt x="26889" y="0"/>
                    </a:cubicBezTo>
                    <a:cubicBezTo>
                      <a:pt x="29096" y="2422"/>
                      <a:pt x="29816" y="4791"/>
                      <a:pt x="29096" y="7213"/>
                    </a:cubicBezTo>
                    <a:cubicBezTo>
                      <a:pt x="28375" y="9635"/>
                      <a:pt x="27654" y="10873"/>
                      <a:pt x="26934" y="10873"/>
                    </a:cubicBezTo>
                    <a:cubicBezTo>
                      <a:pt x="24007" y="14372"/>
                      <a:pt x="21079" y="17817"/>
                      <a:pt x="18107" y="21316"/>
                    </a:cubicBezTo>
                    <a:cubicBezTo>
                      <a:pt x="11802" y="20024"/>
                      <a:pt x="3111" y="25515"/>
                      <a:pt x="93" y="16041"/>
                    </a:cubicBezTo>
                    <a:cubicBezTo>
                      <a:pt x="-898" y="12865"/>
                      <a:pt x="6263" y="6029"/>
                      <a:pt x="9686" y="861"/>
                    </a:cubicBezTo>
                    <a:close/>
                  </a:path>
                </a:pathLst>
              </a:custGeom>
              <a:solidFill>
                <a:srgbClr val="DFAF3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1D76D0CA-C92F-9CEB-0BCD-C99E129895EE}"/>
                  </a:ext>
                </a:extLst>
              </p:cNvPr>
              <p:cNvSpPr/>
              <p:nvPr/>
            </p:nvSpPr>
            <p:spPr>
              <a:xfrm>
                <a:off x="10020013" y="6428357"/>
                <a:ext cx="34586" cy="31974"/>
              </a:xfrm>
              <a:custGeom>
                <a:avLst/>
                <a:gdLst>
                  <a:gd name="connsiteX0" fmla="*/ 0 w 34586"/>
                  <a:gd name="connsiteY0" fmla="*/ 31974 h 31974"/>
                  <a:gd name="connsiteX1" fmla="*/ 34587 w 34586"/>
                  <a:gd name="connsiteY1" fmla="*/ 0 h 31974"/>
                  <a:gd name="connsiteX2" fmla="*/ 0 w 34586"/>
                  <a:gd name="connsiteY2" fmla="*/ 31974 h 3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586" h="31974">
                    <a:moveTo>
                      <a:pt x="0" y="31974"/>
                    </a:moveTo>
                    <a:cubicBezTo>
                      <a:pt x="7386" y="14911"/>
                      <a:pt x="17609" y="2261"/>
                      <a:pt x="34587" y="0"/>
                    </a:cubicBezTo>
                    <a:cubicBezTo>
                      <a:pt x="27606" y="17656"/>
                      <a:pt x="17699" y="30844"/>
                      <a:pt x="0" y="31974"/>
                    </a:cubicBezTo>
                    <a:close/>
                  </a:path>
                </a:pathLst>
              </a:custGeom>
              <a:solidFill>
                <a:srgbClr val="F3F0D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672F6866-9D01-C3E2-2995-A9472F995A3E}"/>
                  </a:ext>
                </a:extLst>
              </p:cNvPr>
              <p:cNvSpPr/>
              <p:nvPr/>
            </p:nvSpPr>
            <p:spPr>
              <a:xfrm>
                <a:off x="9192450" y="4681952"/>
                <a:ext cx="17928" cy="93499"/>
              </a:xfrm>
              <a:custGeom>
                <a:avLst/>
                <a:gdLst>
                  <a:gd name="connsiteX0" fmla="*/ 17928 w 17928"/>
                  <a:gd name="connsiteY0" fmla="*/ 0 h 93499"/>
                  <a:gd name="connsiteX1" fmla="*/ 9597 w 17928"/>
                  <a:gd name="connsiteY1" fmla="*/ 93500 h 93499"/>
                  <a:gd name="connsiteX2" fmla="*/ 860 w 17928"/>
                  <a:gd name="connsiteY2" fmla="*/ 0 h 93499"/>
                  <a:gd name="connsiteX3" fmla="*/ 17928 w 17928"/>
                  <a:gd name="connsiteY3" fmla="*/ 0 h 93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28" h="93499">
                    <a:moveTo>
                      <a:pt x="17928" y="0"/>
                    </a:moveTo>
                    <a:cubicBezTo>
                      <a:pt x="15136" y="31167"/>
                      <a:pt x="12389" y="62333"/>
                      <a:pt x="9597" y="93500"/>
                    </a:cubicBezTo>
                    <a:cubicBezTo>
                      <a:pt x="-7967" y="64325"/>
                      <a:pt x="4733" y="31059"/>
                      <a:pt x="860" y="0"/>
                    </a:cubicBezTo>
                    <a:cubicBezTo>
                      <a:pt x="6534" y="0"/>
                      <a:pt x="12209" y="0"/>
                      <a:pt x="17928" y="0"/>
                    </a:cubicBezTo>
                    <a:close/>
                  </a:path>
                </a:pathLst>
              </a:custGeom>
              <a:solidFill>
                <a:srgbClr val="CC94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AE23379B-DDFD-E8E5-91C2-D6DA3F57DBEC}"/>
                  </a:ext>
                </a:extLst>
              </p:cNvPr>
              <p:cNvSpPr/>
              <p:nvPr/>
            </p:nvSpPr>
            <p:spPr>
              <a:xfrm>
                <a:off x="10036760" y="6217845"/>
                <a:ext cx="60938" cy="161097"/>
              </a:xfrm>
              <a:custGeom>
                <a:avLst/>
                <a:gdLst>
                  <a:gd name="connsiteX0" fmla="*/ 10725 w 60938"/>
                  <a:gd name="connsiteY0" fmla="*/ 161097 h 161097"/>
                  <a:gd name="connsiteX1" fmla="*/ 12121 w 60938"/>
                  <a:gd name="connsiteY1" fmla="*/ 84877 h 161097"/>
                  <a:gd name="connsiteX2" fmla="*/ 457 w 60938"/>
                  <a:gd name="connsiteY2" fmla="*/ 33955 h 161097"/>
                  <a:gd name="connsiteX3" fmla="*/ 25721 w 60938"/>
                  <a:gd name="connsiteY3" fmla="*/ 205 h 161097"/>
                  <a:gd name="connsiteX4" fmla="*/ 60938 w 60938"/>
                  <a:gd name="connsiteY4" fmla="*/ 23674 h 161097"/>
                  <a:gd name="connsiteX5" fmla="*/ 44320 w 60938"/>
                  <a:gd name="connsiteY5" fmla="*/ 97311 h 161097"/>
                  <a:gd name="connsiteX6" fmla="*/ 18921 w 60938"/>
                  <a:gd name="connsiteY6" fmla="*/ 149255 h 161097"/>
                  <a:gd name="connsiteX7" fmla="*/ 10725 w 60938"/>
                  <a:gd name="connsiteY7" fmla="*/ 161097 h 16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38" h="161097">
                    <a:moveTo>
                      <a:pt x="10725" y="161097"/>
                    </a:moveTo>
                    <a:cubicBezTo>
                      <a:pt x="862" y="135260"/>
                      <a:pt x="9959" y="110445"/>
                      <a:pt x="12121" y="84877"/>
                    </a:cubicBezTo>
                    <a:cubicBezTo>
                      <a:pt x="13562" y="67975"/>
                      <a:pt x="13246" y="47950"/>
                      <a:pt x="457" y="33955"/>
                    </a:cubicBezTo>
                    <a:cubicBezTo>
                      <a:pt x="-2831" y="10163"/>
                      <a:pt x="12256" y="6072"/>
                      <a:pt x="25721" y="205"/>
                    </a:cubicBezTo>
                    <a:cubicBezTo>
                      <a:pt x="42024" y="-1841"/>
                      <a:pt x="51076" y="11832"/>
                      <a:pt x="60938" y="23674"/>
                    </a:cubicBezTo>
                    <a:cubicBezTo>
                      <a:pt x="51796" y="47089"/>
                      <a:pt x="39502" y="70182"/>
                      <a:pt x="44320" y="97311"/>
                    </a:cubicBezTo>
                    <a:cubicBezTo>
                      <a:pt x="49274" y="125248"/>
                      <a:pt x="34098" y="136659"/>
                      <a:pt x="18921" y="149255"/>
                    </a:cubicBezTo>
                    <a:cubicBezTo>
                      <a:pt x="16219" y="153185"/>
                      <a:pt x="13472" y="157114"/>
                      <a:pt x="10725" y="161097"/>
                    </a:cubicBezTo>
                    <a:close/>
                  </a:path>
                </a:pathLst>
              </a:custGeom>
              <a:solidFill>
                <a:srgbClr val="EC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95CE30FF-BA9F-5AB2-B21D-204040131585}"/>
                  </a:ext>
                </a:extLst>
              </p:cNvPr>
              <p:cNvSpPr/>
              <p:nvPr/>
            </p:nvSpPr>
            <p:spPr>
              <a:xfrm>
                <a:off x="9845954" y="6388631"/>
                <a:ext cx="95949" cy="113739"/>
              </a:xfrm>
              <a:custGeom>
                <a:avLst/>
                <a:gdLst>
                  <a:gd name="connsiteX0" fmla="*/ 0 w 95949"/>
                  <a:gd name="connsiteY0" fmla="*/ 92531 h 113739"/>
                  <a:gd name="connsiteX1" fmla="*/ 34722 w 95949"/>
                  <a:gd name="connsiteY1" fmla="*/ 55551 h 113739"/>
                  <a:gd name="connsiteX2" fmla="*/ 55573 w 95949"/>
                  <a:gd name="connsiteY2" fmla="*/ 25192 h 113739"/>
                  <a:gd name="connsiteX3" fmla="*/ 87457 w 95949"/>
                  <a:gd name="connsiteY3" fmla="*/ 0 h 113739"/>
                  <a:gd name="connsiteX4" fmla="*/ 86782 w 95949"/>
                  <a:gd name="connsiteY4" fmla="*/ 40371 h 113739"/>
                  <a:gd name="connsiteX5" fmla="*/ 68363 w 95949"/>
                  <a:gd name="connsiteY5" fmla="*/ 71430 h 113739"/>
                  <a:gd name="connsiteX6" fmla="*/ 51970 w 95949"/>
                  <a:gd name="connsiteY6" fmla="*/ 81550 h 113739"/>
                  <a:gd name="connsiteX7" fmla="*/ 90 w 95949"/>
                  <a:gd name="connsiteY7" fmla="*/ 113739 h 113739"/>
                  <a:gd name="connsiteX8" fmla="*/ 0 w 95949"/>
                  <a:gd name="connsiteY8" fmla="*/ 92531 h 11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49" h="113739">
                    <a:moveTo>
                      <a:pt x="0" y="92531"/>
                    </a:moveTo>
                    <a:cubicBezTo>
                      <a:pt x="18825" y="89893"/>
                      <a:pt x="30444" y="77674"/>
                      <a:pt x="34722" y="55551"/>
                    </a:cubicBezTo>
                    <a:cubicBezTo>
                      <a:pt x="40126" y="43870"/>
                      <a:pt x="47377" y="34073"/>
                      <a:pt x="55573" y="25192"/>
                    </a:cubicBezTo>
                    <a:cubicBezTo>
                      <a:pt x="65526" y="15556"/>
                      <a:pt x="73046" y="1507"/>
                      <a:pt x="87457" y="0"/>
                    </a:cubicBezTo>
                    <a:cubicBezTo>
                      <a:pt x="104616" y="13834"/>
                      <a:pt x="91195" y="27022"/>
                      <a:pt x="86782" y="40371"/>
                    </a:cubicBezTo>
                    <a:cubicBezTo>
                      <a:pt x="76199" y="46992"/>
                      <a:pt x="69669" y="56950"/>
                      <a:pt x="68363" y="71430"/>
                    </a:cubicBezTo>
                    <a:cubicBezTo>
                      <a:pt x="61562" y="71699"/>
                      <a:pt x="55573" y="73906"/>
                      <a:pt x="51970" y="81550"/>
                    </a:cubicBezTo>
                    <a:cubicBezTo>
                      <a:pt x="33326" y="89193"/>
                      <a:pt x="20761" y="110725"/>
                      <a:pt x="90" y="113739"/>
                    </a:cubicBezTo>
                    <a:cubicBezTo>
                      <a:pt x="90" y="106688"/>
                      <a:pt x="45" y="99582"/>
                      <a:pt x="0" y="92531"/>
                    </a:cubicBezTo>
                    <a:close/>
                  </a:path>
                </a:pathLst>
              </a:custGeom>
              <a:solidFill>
                <a:srgbClr val="FDF4D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81F6A7BE-6BCC-888B-7D7B-25671414300A}"/>
                  </a:ext>
                </a:extLst>
              </p:cNvPr>
              <p:cNvSpPr/>
              <p:nvPr/>
            </p:nvSpPr>
            <p:spPr>
              <a:xfrm>
                <a:off x="10611454" y="6387716"/>
                <a:ext cx="52510" cy="29506"/>
              </a:xfrm>
              <a:custGeom>
                <a:avLst/>
                <a:gdLst>
                  <a:gd name="connsiteX0" fmla="*/ 43819 w 52510"/>
                  <a:gd name="connsiteY0" fmla="*/ 0 h 29506"/>
                  <a:gd name="connsiteX1" fmla="*/ 52511 w 52510"/>
                  <a:gd name="connsiteY1" fmla="*/ 20670 h 29506"/>
                  <a:gd name="connsiteX2" fmla="*/ 0 w 52510"/>
                  <a:gd name="connsiteY2" fmla="*/ 20239 h 29506"/>
                  <a:gd name="connsiteX3" fmla="*/ 1396 w 52510"/>
                  <a:gd name="connsiteY3" fmla="*/ 11735 h 29506"/>
                  <a:gd name="connsiteX4" fmla="*/ 43819 w 52510"/>
                  <a:gd name="connsiteY4" fmla="*/ 0 h 29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10" h="29506">
                    <a:moveTo>
                      <a:pt x="43819" y="0"/>
                    </a:moveTo>
                    <a:cubicBezTo>
                      <a:pt x="43909" y="8559"/>
                      <a:pt x="45485" y="16256"/>
                      <a:pt x="52511" y="20670"/>
                    </a:cubicBezTo>
                    <a:cubicBezTo>
                      <a:pt x="34857" y="43762"/>
                      <a:pt x="17564" y="13511"/>
                      <a:pt x="0" y="20239"/>
                    </a:cubicBezTo>
                    <a:cubicBezTo>
                      <a:pt x="180" y="17333"/>
                      <a:pt x="630" y="14480"/>
                      <a:pt x="1396" y="11735"/>
                    </a:cubicBezTo>
                    <a:cubicBezTo>
                      <a:pt x="16167" y="11035"/>
                      <a:pt x="30759" y="9581"/>
                      <a:pt x="43819" y="0"/>
                    </a:cubicBezTo>
                    <a:close/>
                  </a:path>
                </a:pathLst>
              </a:custGeom>
              <a:solidFill>
                <a:srgbClr val="E1AB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BBA71E6F-839D-569C-C727-F573AE5E5D17}"/>
                  </a:ext>
                </a:extLst>
              </p:cNvPr>
              <p:cNvSpPr/>
              <p:nvPr/>
            </p:nvSpPr>
            <p:spPr>
              <a:xfrm>
                <a:off x="10130440" y="5576901"/>
                <a:ext cx="282141" cy="84846"/>
              </a:xfrm>
              <a:custGeom>
                <a:avLst/>
                <a:gdLst>
                  <a:gd name="connsiteX0" fmla="*/ 210896 w 282141"/>
                  <a:gd name="connsiteY0" fmla="*/ 0 h 84846"/>
                  <a:gd name="connsiteX1" fmla="*/ 282141 w 282141"/>
                  <a:gd name="connsiteY1" fmla="*/ 51137 h 84846"/>
                  <a:gd name="connsiteX2" fmla="*/ 139381 w 282141"/>
                  <a:gd name="connsiteY2" fmla="*/ 76113 h 84846"/>
                  <a:gd name="connsiteX3" fmla="*/ 88717 w 282141"/>
                  <a:gd name="connsiteY3" fmla="*/ 83757 h 84846"/>
                  <a:gd name="connsiteX4" fmla="*/ 1575 w 282141"/>
                  <a:gd name="connsiteY4" fmla="*/ 46023 h 84846"/>
                  <a:gd name="connsiteX5" fmla="*/ 2385 w 282141"/>
                  <a:gd name="connsiteY5" fmla="*/ 30736 h 84846"/>
                  <a:gd name="connsiteX6" fmla="*/ 210896 w 282141"/>
                  <a:gd name="connsiteY6" fmla="*/ 0 h 8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141" h="84846">
                    <a:moveTo>
                      <a:pt x="210896" y="0"/>
                    </a:moveTo>
                    <a:cubicBezTo>
                      <a:pt x="235891" y="14587"/>
                      <a:pt x="263722" y="23415"/>
                      <a:pt x="282141" y="51137"/>
                    </a:cubicBezTo>
                    <a:cubicBezTo>
                      <a:pt x="236836" y="77674"/>
                      <a:pt x="186983" y="67824"/>
                      <a:pt x="139381" y="76113"/>
                    </a:cubicBezTo>
                    <a:cubicBezTo>
                      <a:pt x="122583" y="79020"/>
                      <a:pt x="104839" y="73583"/>
                      <a:pt x="88717" y="83757"/>
                    </a:cubicBezTo>
                    <a:cubicBezTo>
                      <a:pt x="54175" y="89355"/>
                      <a:pt x="26299" y="72884"/>
                      <a:pt x="1575" y="46023"/>
                    </a:cubicBezTo>
                    <a:cubicBezTo>
                      <a:pt x="-767" y="40748"/>
                      <a:pt x="-497" y="35634"/>
                      <a:pt x="2385" y="30736"/>
                    </a:cubicBezTo>
                    <a:cubicBezTo>
                      <a:pt x="71829" y="19863"/>
                      <a:pt x="142398" y="20024"/>
                      <a:pt x="210896" y="0"/>
                    </a:cubicBezTo>
                    <a:close/>
                  </a:path>
                </a:pathLst>
              </a:custGeom>
              <a:solidFill>
                <a:srgbClr val="956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904B5AA-3108-9B9C-39D8-0F5AB33F7EA5}"/>
                  </a:ext>
                </a:extLst>
              </p:cNvPr>
              <p:cNvSpPr/>
              <p:nvPr/>
            </p:nvSpPr>
            <p:spPr>
              <a:xfrm>
                <a:off x="10028562" y="5607529"/>
                <a:ext cx="74658" cy="56339"/>
              </a:xfrm>
              <a:custGeom>
                <a:avLst/>
                <a:gdLst>
                  <a:gd name="connsiteX0" fmla="*/ 188 w 74658"/>
                  <a:gd name="connsiteY0" fmla="*/ 20455 h 56339"/>
                  <a:gd name="connsiteX1" fmla="*/ 8880 w 74658"/>
                  <a:gd name="connsiteY1" fmla="*/ 0 h 56339"/>
                  <a:gd name="connsiteX2" fmla="*/ 43376 w 74658"/>
                  <a:gd name="connsiteY2" fmla="*/ 20616 h 56339"/>
                  <a:gd name="connsiteX3" fmla="*/ 61030 w 74658"/>
                  <a:gd name="connsiteY3" fmla="*/ 10927 h 56339"/>
                  <a:gd name="connsiteX4" fmla="*/ 74315 w 74658"/>
                  <a:gd name="connsiteY4" fmla="*/ 24815 h 56339"/>
                  <a:gd name="connsiteX5" fmla="*/ 61120 w 74658"/>
                  <a:gd name="connsiteY5" fmla="*/ 55443 h 56339"/>
                  <a:gd name="connsiteX6" fmla="*/ 26488 w 74658"/>
                  <a:gd name="connsiteY6" fmla="*/ 47154 h 56339"/>
                  <a:gd name="connsiteX7" fmla="*/ 188 w 74658"/>
                  <a:gd name="connsiteY7" fmla="*/ 20455 h 5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658" h="56339">
                    <a:moveTo>
                      <a:pt x="188" y="20455"/>
                    </a:moveTo>
                    <a:cubicBezTo>
                      <a:pt x="278" y="11950"/>
                      <a:pt x="1899" y="4360"/>
                      <a:pt x="8880" y="0"/>
                    </a:cubicBezTo>
                    <a:cubicBezTo>
                      <a:pt x="19103" y="9958"/>
                      <a:pt x="37207" y="969"/>
                      <a:pt x="43376" y="20616"/>
                    </a:cubicBezTo>
                    <a:cubicBezTo>
                      <a:pt x="49276" y="17387"/>
                      <a:pt x="55131" y="14157"/>
                      <a:pt x="61030" y="10927"/>
                    </a:cubicBezTo>
                    <a:cubicBezTo>
                      <a:pt x="67740" y="12434"/>
                      <a:pt x="72109" y="17117"/>
                      <a:pt x="74315" y="24815"/>
                    </a:cubicBezTo>
                    <a:cubicBezTo>
                      <a:pt x="76027" y="38810"/>
                      <a:pt x="71298" y="48822"/>
                      <a:pt x="61120" y="55443"/>
                    </a:cubicBezTo>
                    <a:cubicBezTo>
                      <a:pt x="48646" y="58404"/>
                      <a:pt x="37432" y="53613"/>
                      <a:pt x="26488" y="47154"/>
                    </a:cubicBezTo>
                    <a:cubicBezTo>
                      <a:pt x="20409" y="34558"/>
                      <a:pt x="-2289" y="45054"/>
                      <a:pt x="188" y="20455"/>
                    </a:cubicBezTo>
                    <a:close/>
                  </a:path>
                </a:pathLst>
              </a:custGeom>
              <a:solidFill>
                <a:srgbClr val="C9A1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5361605A-2C33-65E1-1269-0C14F24DC9B4}"/>
                  </a:ext>
                </a:extLst>
              </p:cNvPr>
              <p:cNvSpPr/>
              <p:nvPr/>
            </p:nvSpPr>
            <p:spPr>
              <a:xfrm>
                <a:off x="9949341" y="5623895"/>
                <a:ext cx="51226" cy="51425"/>
              </a:xfrm>
              <a:custGeom>
                <a:avLst/>
                <a:gdLst>
                  <a:gd name="connsiteX0" fmla="*/ 283 w 51226"/>
                  <a:gd name="connsiteY0" fmla="*/ 15124 h 51425"/>
                  <a:gd name="connsiteX1" fmla="*/ 9740 w 51226"/>
                  <a:gd name="connsiteY1" fmla="*/ 4520 h 51425"/>
                  <a:gd name="connsiteX2" fmla="*/ 46398 w 51226"/>
                  <a:gd name="connsiteY2" fmla="*/ 10871 h 51425"/>
                  <a:gd name="connsiteX3" fmla="*/ 49461 w 51226"/>
                  <a:gd name="connsiteY3" fmla="*/ 16900 h 51425"/>
                  <a:gd name="connsiteX4" fmla="*/ 51217 w 51226"/>
                  <a:gd name="connsiteY4" fmla="*/ 30949 h 51425"/>
                  <a:gd name="connsiteX5" fmla="*/ 30726 w 51226"/>
                  <a:gd name="connsiteY5" fmla="*/ 51296 h 51425"/>
                  <a:gd name="connsiteX6" fmla="*/ 20188 w 51226"/>
                  <a:gd name="connsiteY6" fmla="*/ 45106 h 51425"/>
                  <a:gd name="connsiteX7" fmla="*/ 283 w 51226"/>
                  <a:gd name="connsiteY7" fmla="*/ 15124 h 5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226" h="51425">
                    <a:moveTo>
                      <a:pt x="283" y="15124"/>
                    </a:moveTo>
                    <a:cubicBezTo>
                      <a:pt x="3435" y="11571"/>
                      <a:pt x="6587" y="8072"/>
                      <a:pt x="9740" y="4520"/>
                    </a:cubicBezTo>
                    <a:cubicBezTo>
                      <a:pt x="23160" y="-3286"/>
                      <a:pt x="35320" y="-863"/>
                      <a:pt x="46398" y="10871"/>
                    </a:cubicBezTo>
                    <a:cubicBezTo>
                      <a:pt x="47434" y="12863"/>
                      <a:pt x="48425" y="14908"/>
                      <a:pt x="49461" y="16900"/>
                    </a:cubicBezTo>
                    <a:cubicBezTo>
                      <a:pt x="50767" y="21475"/>
                      <a:pt x="51307" y="26159"/>
                      <a:pt x="51217" y="30949"/>
                    </a:cubicBezTo>
                    <a:cubicBezTo>
                      <a:pt x="49280" y="44783"/>
                      <a:pt x="43156" y="52534"/>
                      <a:pt x="30726" y="51296"/>
                    </a:cubicBezTo>
                    <a:cubicBezTo>
                      <a:pt x="26898" y="50058"/>
                      <a:pt x="23430" y="47905"/>
                      <a:pt x="20188" y="45106"/>
                    </a:cubicBezTo>
                    <a:cubicBezTo>
                      <a:pt x="13298" y="35471"/>
                      <a:pt x="-2284" y="33856"/>
                      <a:pt x="283" y="15124"/>
                    </a:cubicBezTo>
                    <a:close/>
                  </a:path>
                </a:pathLst>
              </a:custGeom>
              <a:solidFill>
                <a:srgbClr val="C69D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171135C2-CDFA-2556-3E1F-26D101A5DC52}"/>
                  </a:ext>
                </a:extLst>
              </p:cNvPr>
              <p:cNvSpPr/>
              <p:nvPr/>
            </p:nvSpPr>
            <p:spPr>
              <a:xfrm>
                <a:off x="10008359" y="5627984"/>
                <a:ext cx="47162" cy="40801"/>
              </a:xfrm>
              <a:custGeom>
                <a:avLst/>
                <a:gdLst>
                  <a:gd name="connsiteX0" fmla="*/ 20391 w 47162"/>
                  <a:gd name="connsiteY0" fmla="*/ 0 h 40801"/>
                  <a:gd name="connsiteX1" fmla="*/ 46871 w 47162"/>
                  <a:gd name="connsiteY1" fmla="*/ 20562 h 40801"/>
                  <a:gd name="connsiteX2" fmla="*/ 26245 w 47162"/>
                  <a:gd name="connsiteY2" fmla="*/ 40802 h 40801"/>
                  <a:gd name="connsiteX3" fmla="*/ 9267 w 47162"/>
                  <a:gd name="connsiteY3" fmla="*/ 31920 h 40801"/>
                  <a:gd name="connsiteX4" fmla="*/ 125 w 47162"/>
                  <a:gd name="connsiteY4" fmla="*/ 13188 h 40801"/>
                  <a:gd name="connsiteX5" fmla="*/ 3638 w 47162"/>
                  <a:gd name="connsiteY5" fmla="*/ 269 h 40801"/>
                  <a:gd name="connsiteX6" fmla="*/ 20391 w 47162"/>
                  <a:gd name="connsiteY6" fmla="*/ 0 h 40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62" h="40801">
                    <a:moveTo>
                      <a:pt x="20391" y="0"/>
                    </a:moveTo>
                    <a:cubicBezTo>
                      <a:pt x="22913" y="18463"/>
                      <a:pt x="48358" y="-5329"/>
                      <a:pt x="46871" y="20562"/>
                    </a:cubicBezTo>
                    <a:cubicBezTo>
                      <a:pt x="49258" y="40802"/>
                      <a:pt x="36468" y="38918"/>
                      <a:pt x="26245" y="40802"/>
                    </a:cubicBezTo>
                    <a:cubicBezTo>
                      <a:pt x="19805" y="39994"/>
                      <a:pt x="14086" y="37142"/>
                      <a:pt x="9267" y="31920"/>
                    </a:cubicBezTo>
                    <a:cubicBezTo>
                      <a:pt x="4989" y="26537"/>
                      <a:pt x="1927" y="20293"/>
                      <a:pt x="125" y="13188"/>
                    </a:cubicBezTo>
                    <a:cubicBezTo>
                      <a:pt x="-415" y="8236"/>
                      <a:pt x="801" y="3929"/>
                      <a:pt x="3638" y="269"/>
                    </a:cubicBezTo>
                    <a:cubicBezTo>
                      <a:pt x="9222" y="108"/>
                      <a:pt x="14807" y="54"/>
                      <a:pt x="20391" y="0"/>
                    </a:cubicBezTo>
                    <a:close/>
                  </a:path>
                </a:pathLst>
              </a:custGeom>
              <a:solidFill>
                <a:srgbClr val="B78E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8D8D1D74-69EB-9313-8A78-849CCF06FA9A}"/>
                  </a:ext>
                </a:extLst>
              </p:cNvPr>
              <p:cNvSpPr/>
              <p:nvPr/>
            </p:nvSpPr>
            <p:spPr>
              <a:xfrm>
                <a:off x="9880533" y="5609156"/>
                <a:ext cx="43420" cy="34546"/>
              </a:xfrm>
              <a:custGeom>
                <a:avLst/>
                <a:gdLst>
                  <a:gd name="connsiteX0" fmla="*/ 52 w 43420"/>
                  <a:gd name="connsiteY0" fmla="*/ 8600 h 34546"/>
                  <a:gd name="connsiteX1" fmla="*/ 43421 w 43420"/>
                  <a:gd name="connsiteY1" fmla="*/ 28301 h 34546"/>
                  <a:gd name="connsiteX2" fmla="*/ 34504 w 43420"/>
                  <a:gd name="connsiteY2" fmla="*/ 34223 h 34546"/>
                  <a:gd name="connsiteX3" fmla="*/ 7979 w 43420"/>
                  <a:gd name="connsiteY3" fmla="*/ 31854 h 34546"/>
                  <a:gd name="connsiteX4" fmla="*/ 52 w 43420"/>
                  <a:gd name="connsiteY4" fmla="*/ 8600 h 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20" h="34546">
                    <a:moveTo>
                      <a:pt x="52" y="8600"/>
                    </a:moveTo>
                    <a:cubicBezTo>
                      <a:pt x="22525" y="-10024"/>
                      <a:pt x="34594" y="3917"/>
                      <a:pt x="43421" y="28301"/>
                    </a:cubicBezTo>
                    <a:cubicBezTo>
                      <a:pt x="41169" y="31800"/>
                      <a:pt x="38197" y="33738"/>
                      <a:pt x="34504" y="34223"/>
                    </a:cubicBezTo>
                    <a:cubicBezTo>
                      <a:pt x="25632" y="34223"/>
                      <a:pt x="16625" y="35837"/>
                      <a:pt x="7979" y="31854"/>
                    </a:cubicBezTo>
                    <a:cubicBezTo>
                      <a:pt x="2034" y="25718"/>
                      <a:pt x="-398" y="17859"/>
                      <a:pt x="52" y="8600"/>
                    </a:cubicBezTo>
                    <a:close/>
                  </a:path>
                </a:pathLst>
              </a:custGeom>
              <a:solidFill>
                <a:srgbClr val="C79B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3F692977-C648-F3B7-FEEF-C8388B4DD00A}"/>
                  </a:ext>
                </a:extLst>
              </p:cNvPr>
              <p:cNvSpPr/>
              <p:nvPr/>
            </p:nvSpPr>
            <p:spPr>
              <a:xfrm>
                <a:off x="10089592" y="5607637"/>
                <a:ext cx="44512" cy="29786"/>
              </a:xfrm>
              <a:custGeom>
                <a:avLst/>
                <a:gdLst>
                  <a:gd name="connsiteX0" fmla="*/ 8692 w 44512"/>
                  <a:gd name="connsiteY0" fmla="*/ 20724 h 29786"/>
                  <a:gd name="connsiteX1" fmla="*/ 0 w 44512"/>
                  <a:gd name="connsiteY1" fmla="*/ 10819 h 29786"/>
                  <a:gd name="connsiteX2" fmla="*/ 43233 w 44512"/>
                  <a:gd name="connsiteY2" fmla="*/ 0 h 29786"/>
                  <a:gd name="connsiteX3" fmla="*/ 43278 w 44512"/>
                  <a:gd name="connsiteY3" fmla="*/ 10550 h 29786"/>
                  <a:gd name="connsiteX4" fmla="*/ 36658 w 44512"/>
                  <a:gd name="connsiteY4" fmla="*/ 27399 h 29786"/>
                  <a:gd name="connsiteX5" fmla="*/ 18644 w 44512"/>
                  <a:gd name="connsiteY5" fmla="*/ 28798 h 29786"/>
                  <a:gd name="connsiteX6" fmla="*/ 8692 w 44512"/>
                  <a:gd name="connsiteY6" fmla="*/ 20724 h 2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512" h="29786">
                    <a:moveTo>
                      <a:pt x="8692" y="20724"/>
                    </a:moveTo>
                    <a:cubicBezTo>
                      <a:pt x="5810" y="17440"/>
                      <a:pt x="2927" y="14103"/>
                      <a:pt x="0" y="10819"/>
                    </a:cubicBezTo>
                    <a:cubicBezTo>
                      <a:pt x="10943" y="-12542"/>
                      <a:pt x="30849" y="15072"/>
                      <a:pt x="43233" y="0"/>
                    </a:cubicBezTo>
                    <a:cubicBezTo>
                      <a:pt x="43233" y="3499"/>
                      <a:pt x="43278" y="7051"/>
                      <a:pt x="43278" y="10550"/>
                    </a:cubicBezTo>
                    <a:cubicBezTo>
                      <a:pt x="46836" y="19432"/>
                      <a:pt x="42108" y="23577"/>
                      <a:pt x="36658" y="27399"/>
                    </a:cubicBezTo>
                    <a:cubicBezTo>
                      <a:pt x="30759" y="30036"/>
                      <a:pt x="24769" y="30467"/>
                      <a:pt x="18644" y="28798"/>
                    </a:cubicBezTo>
                    <a:cubicBezTo>
                      <a:pt x="14906" y="26860"/>
                      <a:pt x="11574" y="24169"/>
                      <a:pt x="8692" y="20724"/>
                    </a:cubicBezTo>
                    <a:close/>
                  </a:path>
                </a:pathLst>
              </a:custGeom>
              <a:solidFill>
                <a:srgbClr val="C6A3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8E0525B6-2338-3ADB-42A9-215557AB55EE}"/>
                  </a:ext>
                </a:extLst>
              </p:cNvPr>
              <p:cNvSpPr/>
              <p:nvPr/>
            </p:nvSpPr>
            <p:spPr>
              <a:xfrm>
                <a:off x="9914508" y="5637458"/>
                <a:ext cx="61821" cy="33345"/>
              </a:xfrm>
              <a:custGeom>
                <a:avLst/>
                <a:gdLst>
                  <a:gd name="connsiteX0" fmla="*/ 1070 w 61821"/>
                  <a:gd name="connsiteY0" fmla="*/ 861 h 33345"/>
                  <a:gd name="connsiteX1" fmla="*/ 9446 w 61821"/>
                  <a:gd name="connsiteY1" fmla="*/ 0 h 33345"/>
                  <a:gd name="connsiteX2" fmla="*/ 35116 w 61821"/>
                  <a:gd name="connsiteY2" fmla="*/ 1561 h 33345"/>
                  <a:gd name="connsiteX3" fmla="*/ 61822 w 61821"/>
                  <a:gd name="connsiteY3" fmla="*/ 23738 h 33345"/>
                  <a:gd name="connsiteX4" fmla="*/ 24173 w 61821"/>
                  <a:gd name="connsiteY4" fmla="*/ 31220 h 33345"/>
                  <a:gd name="connsiteX5" fmla="*/ 6789 w 61821"/>
                  <a:gd name="connsiteY5" fmla="*/ 20778 h 33345"/>
                  <a:gd name="connsiteX6" fmla="*/ 1070 w 61821"/>
                  <a:gd name="connsiteY6" fmla="*/ 861 h 33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21" h="33345">
                    <a:moveTo>
                      <a:pt x="1070" y="861"/>
                    </a:moveTo>
                    <a:cubicBezTo>
                      <a:pt x="3907" y="915"/>
                      <a:pt x="6654" y="646"/>
                      <a:pt x="9446" y="0"/>
                    </a:cubicBezTo>
                    <a:cubicBezTo>
                      <a:pt x="18003" y="538"/>
                      <a:pt x="26560" y="1077"/>
                      <a:pt x="35116" y="1561"/>
                    </a:cubicBezTo>
                    <a:cubicBezTo>
                      <a:pt x="40520" y="14964"/>
                      <a:pt x="57769" y="8020"/>
                      <a:pt x="61822" y="23738"/>
                    </a:cubicBezTo>
                    <a:cubicBezTo>
                      <a:pt x="50428" y="34558"/>
                      <a:pt x="37593" y="34934"/>
                      <a:pt x="24173" y="31220"/>
                    </a:cubicBezTo>
                    <a:cubicBezTo>
                      <a:pt x="17778" y="29175"/>
                      <a:pt x="12013" y="25622"/>
                      <a:pt x="6789" y="20778"/>
                    </a:cubicBezTo>
                    <a:cubicBezTo>
                      <a:pt x="1880" y="15395"/>
                      <a:pt x="-1947" y="9528"/>
                      <a:pt x="1070" y="861"/>
                    </a:cubicBezTo>
                    <a:close/>
                  </a:path>
                </a:pathLst>
              </a:custGeom>
              <a:solidFill>
                <a:srgbClr val="9F782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C5E9F632-855B-1B22-1457-2E7FDBC8F895}"/>
                  </a:ext>
                </a:extLst>
              </p:cNvPr>
              <p:cNvSpPr/>
              <p:nvPr/>
            </p:nvSpPr>
            <p:spPr>
              <a:xfrm>
                <a:off x="9837802" y="5617434"/>
                <a:ext cx="51255" cy="26155"/>
              </a:xfrm>
              <a:custGeom>
                <a:avLst/>
                <a:gdLst>
                  <a:gd name="connsiteX0" fmla="*/ 42783 w 51255"/>
                  <a:gd name="connsiteY0" fmla="*/ 323 h 26155"/>
                  <a:gd name="connsiteX1" fmla="*/ 51114 w 51255"/>
                  <a:gd name="connsiteY1" fmla="*/ 21262 h 26155"/>
                  <a:gd name="connsiteX2" fmla="*/ 25174 w 51255"/>
                  <a:gd name="connsiteY2" fmla="*/ 12703 h 26155"/>
                  <a:gd name="connsiteX3" fmla="*/ 0 w 51255"/>
                  <a:gd name="connsiteY3" fmla="*/ 10174 h 26155"/>
                  <a:gd name="connsiteX4" fmla="*/ 8241 w 51255"/>
                  <a:gd name="connsiteY4" fmla="*/ 0 h 26155"/>
                  <a:gd name="connsiteX5" fmla="*/ 42783 w 51255"/>
                  <a:gd name="connsiteY5" fmla="*/ 323 h 2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255" h="26155">
                    <a:moveTo>
                      <a:pt x="42783" y="323"/>
                    </a:moveTo>
                    <a:cubicBezTo>
                      <a:pt x="49583" y="5006"/>
                      <a:pt x="51880" y="12273"/>
                      <a:pt x="51114" y="21262"/>
                    </a:cubicBezTo>
                    <a:cubicBezTo>
                      <a:pt x="39225" y="32405"/>
                      <a:pt x="32245" y="22339"/>
                      <a:pt x="25174" y="12703"/>
                    </a:cubicBezTo>
                    <a:cubicBezTo>
                      <a:pt x="16798" y="11842"/>
                      <a:pt x="8376" y="11035"/>
                      <a:pt x="0" y="10174"/>
                    </a:cubicBezTo>
                    <a:cubicBezTo>
                      <a:pt x="2747" y="6782"/>
                      <a:pt x="5494" y="3391"/>
                      <a:pt x="8241" y="0"/>
                    </a:cubicBezTo>
                    <a:cubicBezTo>
                      <a:pt x="19815" y="54"/>
                      <a:pt x="31299" y="215"/>
                      <a:pt x="42783" y="323"/>
                    </a:cubicBezTo>
                    <a:close/>
                  </a:path>
                </a:pathLst>
              </a:custGeom>
              <a:solidFill>
                <a:srgbClr val="9D72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78E5C345-198D-4251-5CC9-91C3F3C70CF1}"/>
                  </a:ext>
                </a:extLst>
              </p:cNvPr>
              <p:cNvSpPr/>
              <p:nvPr/>
            </p:nvSpPr>
            <p:spPr>
              <a:xfrm>
                <a:off x="9975914" y="5607529"/>
                <a:ext cx="36083" cy="35529"/>
              </a:xfrm>
              <a:custGeom>
                <a:avLst/>
                <a:gdLst>
                  <a:gd name="connsiteX0" fmla="*/ 36083 w 36083"/>
                  <a:gd name="connsiteY0" fmla="*/ 20616 h 35529"/>
                  <a:gd name="connsiteX1" fmla="*/ 35633 w 36083"/>
                  <a:gd name="connsiteY1" fmla="*/ 30251 h 35529"/>
                  <a:gd name="connsiteX2" fmla="*/ 18565 w 36083"/>
                  <a:gd name="connsiteY2" fmla="*/ 31597 h 35529"/>
                  <a:gd name="connsiteX3" fmla="*/ 17168 w 36083"/>
                  <a:gd name="connsiteY3" fmla="*/ 31220 h 35529"/>
                  <a:gd name="connsiteX4" fmla="*/ 866 w 36083"/>
                  <a:gd name="connsiteY4" fmla="*/ 0 h 35529"/>
                  <a:gd name="connsiteX5" fmla="*/ 36083 w 36083"/>
                  <a:gd name="connsiteY5" fmla="*/ 20616 h 3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83" h="35529">
                    <a:moveTo>
                      <a:pt x="36083" y="20616"/>
                    </a:moveTo>
                    <a:cubicBezTo>
                      <a:pt x="35813" y="23846"/>
                      <a:pt x="35633" y="27022"/>
                      <a:pt x="35633" y="30251"/>
                    </a:cubicBezTo>
                    <a:cubicBezTo>
                      <a:pt x="30274" y="36496"/>
                      <a:pt x="24599" y="37518"/>
                      <a:pt x="18565" y="31597"/>
                    </a:cubicBezTo>
                    <a:lnTo>
                      <a:pt x="17168" y="31220"/>
                    </a:lnTo>
                    <a:cubicBezTo>
                      <a:pt x="16403" y="17333"/>
                      <a:pt x="-4448" y="18409"/>
                      <a:pt x="866" y="0"/>
                    </a:cubicBezTo>
                    <a:cubicBezTo>
                      <a:pt x="14872" y="1453"/>
                      <a:pt x="32435" y="-5975"/>
                      <a:pt x="36083" y="20616"/>
                    </a:cubicBezTo>
                    <a:close/>
                  </a:path>
                </a:pathLst>
              </a:custGeom>
              <a:solidFill>
                <a:srgbClr val="AB7F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CD2D8A7F-9F7D-6702-58F4-A418A20A5EA2}"/>
                  </a:ext>
                </a:extLst>
              </p:cNvPr>
              <p:cNvSpPr/>
              <p:nvPr/>
            </p:nvSpPr>
            <p:spPr>
              <a:xfrm>
                <a:off x="9959081" y="5607529"/>
                <a:ext cx="34346" cy="31220"/>
              </a:xfrm>
              <a:custGeom>
                <a:avLst/>
                <a:gdLst>
                  <a:gd name="connsiteX0" fmla="*/ 17699 w 34346"/>
                  <a:gd name="connsiteY0" fmla="*/ 0 h 31220"/>
                  <a:gd name="connsiteX1" fmla="*/ 34046 w 34346"/>
                  <a:gd name="connsiteY1" fmla="*/ 31220 h 31220"/>
                  <a:gd name="connsiteX2" fmla="*/ 0 w 34346"/>
                  <a:gd name="connsiteY2" fmla="*/ 20885 h 31220"/>
                  <a:gd name="connsiteX3" fmla="*/ 17699 w 34346"/>
                  <a:gd name="connsiteY3" fmla="*/ 0 h 3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46" h="31220">
                    <a:moveTo>
                      <a:pt x="17699" y="0"/>
                    </a:moveTo>
                    <a:cubicBezTo>
                      <a:pt x="22517" y="10873"/>
                      <a:pt x="36568" y="14857"/>
                      <a:pt x="34046" y="31220"/>
                    </a:cubicBezTo>
                    <a:cubicBezTo>
                      <a:pt x="22697" y="27775"/>
                      <a:pt x="11349" y="24330"/>
                      <a:pt x="0" y="20885"/>
                    </a:cubicBezTo>
                    <a:cubicBezTo>
                      <a:pt x="225" y="7105"/>
                      <a:pt x="6260" y="269"/>
                      <a:pt x="17699" y="0"/>
                    </a:cubicBezTo>
                    <a:close/>
                  </a:path>
                </a:pathLst>
              </a:custGeom>
              <a:solidFill>
                <a:srgbClr val="C29A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8F81A991-E1FF-C3AF-5671-1F4DAAA198E7}"/>
                  </a:ext>
                </a:extLst>
              </p:cNvPr>
              <p:cNvSpPr/>
              <p:nvPr/>
            </p:nvSpPr>
            <p:spPr>
              <a:xfrm>
                <a:off x="10037441" y="5607519"/>
                <a:ext cx="34496" cy="20626"/>
              </a:xfrm>
              <a:custGeom>
                <a:avLst/>
                <a:gdLst>
                  <a:gd name="connsiteX0" fmla="*/ 34497 w 34496"/>
                  <a:gd name="connsiteY0" fmla="*/ 20627 h 20626"/>
                  <a:gd name="connsiteX1" fmla="*/ 0 w 34496"/>
                  <a:gd name="connsiteY1" fmla="*/ 10 h 20626"/>
                  <a:gd name="connsiteX2" fmla="*/ 34497 w 34496"/>
                  <a:gd name="connsiteY2" fmla="*/ 20627 h 2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96" h="20626">
                    <a:moveTo>
                      <a:pt x="34497" y="20627"/>
                    </a:moveTo>
                    <a:cubicBezTo>
                      <a:pt x="23013" y="13737"/>
                      <a:pt x="11484" y="6900"/>
                      <a:pt x="0" y="10"/>
                    </a:cubicBezTo>
                    <a:cubicBezTo>
                      <a:pt x="13330" y="2487"/>
                      <a:pt x="32200" y="-8279"/>
                      <a:pt x="34497" y="20627"/>
                    </a:cubicBezTo>
                    <a:close/>
                  </a:path>
                </a:pathLst>
              </a:custGeom>
              <a:solidFill>
                <a:srgbClr val="A276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AA8727B9-D351-31F2-30F1-399F54D75B3B}"/>
                  </a:ext>
                </a:extLst>
              </p:cNvPr>
              <p:cNvSpPr/>
              <p:nvPr/>
            </p:nvSpPr>
            <p:spPr>
              <a:xfrm>
                <a:off x="9591282" y="4630062"/>
                <a:ext cx="665912" cy="374444"/>
              </a:xfrm>
              <a:custGeom>
                <a:avLst/>
                <a:gdLst>
                  <a:gd name="connsiteX0" fmla="*/ 124251 w 665912"/>
                  <a:gd name="connsiteY0" fmla="*/ 124451 h 374444"/>
                  <a:gd name="connsiteX1" fmla="*/ 232965 w 665912"/>
                  <a:gd name="connsiteY1" fmla="*/ 65240 h 374444"/>
                  <a:gd name="connsiteX2" fmla="*/ 243863 w 665912"/>
                  <a:gd name="connsiteY2" fmla="*/ 57219 h 374444"/>
                  <a:gd name="connsiteX3" fmla="*/ 346813 w 665912"/>
                  <a:gd name="connsiteY3" fmla="*/ 48715 h 374444"/>
                  <a:gd name="connsiteX4" fmla="*/ 444898 w 665912"/>
                  <a:gd name="connsiteY4" fmla="*/ 83165 h 374444"/>
                  <a:gd name="connsiteX5" fmla="*/ 498535 w 665912"/>
                  <a:gd name="connsiteY5" fmla="*/ 27129 h 374444"/>
                  <a:gd name="connsiteX6" fmla="*/ 530870 w 665912"/>
                  <a:gd name="connsiteY6" fmla="*/ 3768 h 374444"/>
                  <a:gd name="connsiteX7" fmla="*/ 663407 w 665912"/>
                  <a:gd name="connsiteY7" fmla="*/ 0 h 374444"/>
                  <a:gd name="connsiteX8" fmla="*/ 661606 w 665912"/>
                  <a:gd name="connsiteY8" fmla="*/ 22070 h 374444"/>
                  <a:gd name="connsiteX9" fmla="*/ 651338 w 665912"/>
                  <a:gd name="connsiteY9" fmla="*/ 49307 h 374444"/>
                  <a:gd name="connsiteX10" fmla="*/ 604637 w 665912"/>
                  <a:gd name="connsiteY10" fmla="*/ 70246 h 374444"/>
                  <a:gd name="connsiteX11" fmla="*/ 520196 w 665912"/>
                  <a:gd name="connsiteY11" fmla="*/ 106311 h 374444"/>
                  <a:gd name="connsiteX12" fmla="*/ 513576 w 665912"/>
                  <a:gd name="connsiteY12" fmla="*/ 139684 h 374444"/>
                  <a:gd name="connsiteX13" fmla="*/ 518575 w 665912"/>
                  <a:gd name="connsiteY13" fmla="*/ 151903 h 374444"/>
                  <a:gd name="connsiteX14" fmla="*/ 484124 w 665912"/>
                  <a:gd name="connsiteY14" fmla="*/ 189260 h 374444"/>
                  <a:gd name="connsiteX15" fmla="*/ 473000 w 665912"/>
                  <a:gd name="connsiteY15" fmla="*/ 194804 h 374444"/>
                  <a:gd name="connsiteX16" fmla="*/ 430802 w 665912"/>
                  <a:gd name="connsiteY16" fmla="*/ 171981 h 374444"/>
                  <a:gd name="connsiteX17" fmla="*/ 295788 w 665912"/>
                  <a:gd name="connsiteY17" fmla="*/ 110563 h 374444"/>
                  <a:gd name="connsiteX18" fmla="*/ 239135 w 665912"/>
                  <a:gd name="connsiteY18" fmla="*/ 139954 h 374444"/>
                  <a:gd name="connsiteX19" fmla="*/ 253906 w 665912"/>
                  <a:gd name="connsiteY19" fmla="*/ 193190 h 374444"/>
                  <a:gd name="connsiteX20" fmla="*/ 367484 w 665912"/>
                  <a:gd name="connsiteY20" fmla="*/ 256976 h 374444"/>
                  <a:gd name="connsiteX21" fmla="*/ 404052 w 665912"/>
                  <a:gd name="connsiteY21" fmla="*/ 268603 h 374444"/>
                  <a:gd name="connsiteX22" fmla="*/ 402476 w 665912"/>
                  <a:gd name="connsiteY22" fmla="*/ 290834 h 374444"/>
                  <a:gd name="connsiteX23" fmla="*/ 402476 w 665912"/>
                  <a:gd name="connsiteY23" fmla="*/ 291211 h 374444"/>
                  <a:gd name="connsiteX24" fmla="*/ 282278 w 665912"/>
                  <a:gd name="connsiteY24" fmla="*/ 328891 h 374444"/>
                  <a:gd name="connsiteX25" fmla="*/ 237333 w 665912"/>
                  <a:gd name="connsiteY25" fmla="*/ 363933 h 374444"/>
                  <a:gd name="connsiteX26" fmla="*/ 219634 w 665912"/>
                  <a:gd name="connsiteY26" fmla="*/ 364094 h 374444"/>
                  <a:gd name="connsiteX27" fmla="*/ 154875 w 665912"/>
                  <a:gd name="connsiteY27" fmla="*/ 367486 h 374444"/>
                  <a:gd name="connsiteX28" fmla="*/ 104526 w 665912"/>
                  <a:gd name="connsiteY28" fmla="*/ 370823 h 374444"/>
                  <a:gd name="connsiteX29" fmla="*/ 91240 w 665912"/>
                  <a:gd name="connsiteY29" fmla="*/ 371415 h 374444"/>
                  <a:gd name="connsiteX30" fmla="*/ 0 w 665912"/>
                  <a:gd name="connsiteY30" fmla="*/ 280984 h 374444"/>
                  <a:gd name="connsiteX31" fmla="*/ 75748 w 665912"/>
                  <a:gd name="connsiteY31" fmla="*/ 252347 h 374444"/>
                  <a:gd name="connsiteX32" fmla="*/ 167800 w 665912"/>
                  <a:gd name="connsiteY32" fmla="*/ 273878 h 374444"/>
                  <a:gd name="connsiteX33" fmla="*/ 201440 w 665912"/>
                  <a:gd name="connsiteY33" fmla="*/ 207239 h 374444"/>
                  <a:gd name="connsiteX34" fmla="*/ 141409 w 665912"/>
                  <a:gd name="connsiteY34" fmla="*/ 145229 h 374444"/>
                  <a:gd name="connsiteX35" fmla="*/ 124251 w 665912"/>
                  <a:gd name="connsiteY35" fmla="*/ 124451 h 37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65912" h="374444">
                    <a:moveTo>
                      <a:pt x="124251" y="124451"/>
                    </a:moveTo>
                    <a:cubicBezTo>
                      <a:pt x="157892" y="97914"/>
                      <a:pt x="203017" y="101628"/>
                      <a:pt x="232965" y="65240"/>
                    </a:cubicBezTo>
                    <a:cubicBezTo>
                      <a:pt x="235892" y="61687"/>
                      <a:pt x="242197" y="61095"/>
                      <a:pt x="243863" y="57219"/>
                    </a:cubicBezTo>
                    <a:cubicBezTo>
                      <a:pt x="274577" y="-14749"/>
                      <a:pt x="308758" y="17817"/>
                      <a:pt x="346813" y="48715"/>
                    </a:cubicBezTo>
                    <a:cubicBezTo>
                      <a:pt x="375320" y="71861"/>
                      <a:pt x="408420" y="86448"/>
                      <a:pt x="444898" y="83165"/>
                    </a:cubicBezTo>
                    <a:cubicBezTo>
                      <a:pt x="474846" y="80419"/>
                      <a:pt x="499661" y="72668"/>
                      <a:pt x="498535" y="27129"/>
                    </a:cubicBezTo>
                    <a:cubicBezTo>
                      <a:pt x="497814" y="-1669"/>
                      <a:pt x="512766" y="-1077"/>
                      <a:pt x="530870" y="3768"/>
                    </a:cubicBezTo>
                    <a:cubicBezTo>
                      <a:pt x="575184" y="15556"/>
                      <a:pt x="619498" y="14264"/>
                      <a:pt x="663407" y="0"/>
                    </a:cubicBezTo>
                    <a:cubicBezTo>
                      <a:pt x="668901" y="8074"/>
                      <a:pt x="663992" y="14910"/>
                      <a:pt x="661606" y="22070"/>
                    </a:cubicBezTo>
                    <a:cubicBezTo>
                      <a:pt x="657778" y="30897"/>
                      <a:pt x="659129" y="42578"/>
                      <a:pt x="651338" y="49307"/>
                    </a:cubicBezTo>
                    <a:cubicBezTo>
                      <a:pt x="637242" y="60987"/>
                      <a:pt x="620759" y="65025"/>
                      <a:pt x="604637" y="70246"/>
                    </a:cubicBezTo>
                    <a:cubicBezTo>
                      <a:pt x="579507" y="92638"/>
                      <a:pt x="547668" y="92208"/>
                      <a:pt x="520196" y="106311"/>
                    </a:cubicBezTo>
                    <a:cubicBezTo>
                      <a:pt x="507271" y="112932"/>
                      <a:pt x="489348" y="121167"/>
                      <a:pt x="513576" y="139684"/>
                    </a:cubicBezTo>
                    <a:cubicBezTo>
                      <a:pt x="516684" y="142968"/>
                      <a:pt x="518305" y="147059"/>
                      <a:pt x="518575" y="151903"/>
                    </a:cubicBezTo>
                    <a:cubicBezTo>
                      <a:pt x="511730" y="170474"/>
                      <a:pt x="494392" y="175157"/>
                      <a:pt x="484124" y="189260"/>
                    </a:cubicBezTo>
                    <a:cubicBezTo>
                      <a:pt x="480701" y="191952"/>
                      <a:pt x="477008" y="193782"/>
                      <a:pt x="473000" y="194804"/>
                    </a:cubicBezTo>
                    <a:cubicBezTo>
                      <a:pt x="455481" y="196366"/>
                      <a:pt x="441431" y="185546"/>
                      <a:pt x="430802" y="171981"/>
                    </a:cubicBezTo>
                    <a:cubicBezTo>
                      <a:pt x="393919" y="124828"/>
                      <a:pt x="344066" y="119714"/>
                      <a:pt x="295788" y="110563"/>
                    </a:cubicBezTo>
                    <a:cubicBezTo>
                      <a:pt x="273181" y="106257"/>
                      <a:pt x="252105" y="115946"/>
                      <a:pt x="239135" y="139954"/>
                    </a:cubicBezTo>
                    <a:cubicBezTo>
                      <a:pt x="226435" y="163369"/>
                      <a:pt x="241792" y="178225"/>
                      <a:pt x="253906" y="193190"/>
                    </a:cubicBezTo>
                    <a:cubicBezTo>
                      <a:pt x="284304" y="233561"/>
                      <a:pt x="323620" y="251109"/>
                      <a:pt x="367484" y="256976"/>
                    </a:cubicBezTo>
                    <a:cubicBezTo>
                      <a:pt x="380183" y="258699"/>
                      <a:pt x="393424" y="257568"/>
                      <a:pt x="404052" y="268603"/>
                    </a:cubicBezTo>
                    <a:cubicBezTo>
                      <a:pt x="407474" y="276408"/>
                      <a:pt x="407564" y="283890"/>
                      <a:pt x="402476" y="290834"/>
                    </a:cubicBezTo>
                    <a:lnTo>
                      <a:pt x="402476" y="291211"/>
                    </a:lnTo>
                    <a:cubicBezTo>
                      <a:pt x="364241" y="312258"/>
                      <a:pt x="320783" y="309297"/>
                      <a:pt x="282278" y="328891"/>
                    </a:cubicBezTo>
                    <a:cubicBezTo>
                      <a:pt x="265570" y="337342"/>
                      <a:pt x="251744" y="351122"/>
                      <a:pt x="237333" y="363933"/>
                    </a:cubicBezTo>
                    <a:cubicBezTo>
                      <a:pt x="231434" y="363987"/>
                      <a:pt x="225534" y="364041"/>
                      <a:pt x="219634" y="364094"/>
                    </a:cubicBezTo>
                    <a:cubicBezTo>
                      <a:pt x="198873" y="386164"/>
                      <a:pt x="176446" y="365817"/>
                      <a:pt x="154875" y="367486"/>
                    </a:cubicBezTo>
                    <a:cubicBezTo>
                      <a:pt x="138122" y="368777"/>
                      <a:pt x="121144" y="366248"/>
                      <a:pt x="104526" y="370823"/>
                    </a:cubicBezTo>
                    <a:cubicBezTo>
                      <a:pt x="100112" y="371846"/>
                      <a:pt x="95654" y="371953"/>
                      <a:pt x="91240" y="371415"/>
                    </a:cubicBezTo>
                    <a:cubicBezTo>
                      <a:pt x="55258" y="349345"/>
                      <a:pt x="32785" y="307736"/>
                      <a:pt x="0" y="280984"/>
                    </a:cubicBezTo>
                    <a:cubicBezTo>
                      <a:pt x="17834" y="243573"/>
                      <a:pt x="44584" y="235122"/>
                      <a:pt x="75748" y="252347"/>
                    </a:cubicBezTo>
                    <a:cubicBezTo>
                      <a:pt x="105336" y="268657"/>
                      <a:pt x="136320" y="274363"/>
                      <a:pt x="167800" y="273878"/>
                    </a:cubicBezTo>
                    <a:cubicBezTo>
                      <a:pt x="202341" y="273340"/>
                      <a:pt x="216932" y="244004"/>
                      <a:pt x="201440" y="207239"/>
                    </a:cubicBezTo>
                    <a:cubicBezTo>
                      <a:pt x="188921" y="177472"/>
                      <a:pt x="169556" y="154649"/>
                      <a:pt x="141409" y="145229"/>
                    </a:cubicBezTo>
                    <a:cubicBezTo>
                      <a:pt x="133393" y="140976"/>
                      <a:pt x="126548" y="135432"/>
                      <a:pt x="124251" y="124451"/>
                    </a:cubicBezTo>
                    <a:close/>
                  </a:path>
                </a:pathLst>
              </a:custGeom>
              <a:solidFill>
                <a:srgbClr val="EBB5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EC753CC3-FD91-2A7B-3352-60E6D2F2FEFE}"/>
                  </a:ext>
                </a:extLst>
              </p:cNvPr>
              <p:cNvSpPr/>
              <p:nvPr/>
            </p:nvSpPr>
            <p:spPr>
              <a:xfrm>
                <a:off x="10116760" y="4670649"/>
                <a:ext cx="299874" cy="393575"/>
              </a:xfrm>
              <a:custGeom>
                <a:avLst/>
                <a:gdLst>
                  <a:gd name="connsiteX0" fmla="*/ 164410 w 299874"/>
                  <a:gd name="connsiteY0" fmla="*/ 302137 h 393575"/>
                  <a:gd name="connsiteX1" fmla="*/ 157565 w 299874"/>
                  <a:gd name="connsiteY1" fmla="*/ 360595 h 393575"/>
                  <a:gd name="connsiteX2" fmla="*/ 103343 w 299874"/>
                  <a:gd name="connsiteY2" fmla="*/ 385679 h 393575"/>
                  <a:gd name="connsiteX3" fmla="*/ 123203 w 299874"/>
                  <a:gd name="connsiteY3" fmla="*/ 366354 h 393575"/>
                  <a:gd name="connsiteX4" fmla="*/ 134642 w 299874"/>
                  <a:gd name="connsiteY4" fmla="*/ 340678 h 393575"/>
                  <a:gd name="connsiteX5" fmla="*/ 110729 w 299874"/>
                  <a:gd name="connsiteY5" fmla="*/ 323776 h 393575"/>
                  <a:gd name="connsiteX6" fmla="*/ 46464 w 299874"/>
                  <a:gd name="connsiteY6" fmla="*/ 332227 h 393575"/>
                  <a:gd name="connsiteX7" fmla="*/ 146126 w 299874"/>
                  <a:gd name="connsiteY7" fmla="*/ 297077 h 393575"/>
                  <a:gd name="connsiteX8" fmla="*/ 59794 w 299874"/>
                  <a:gd name="connsiteY8" fmla="*/ 292179 h 393575"/>
                  <a:gd name="connsiteX9" fmla="*/ 7374 w 299874"/>
                  <a:gd name="connsiteY9" fmla="*/ 260797 h 393575"/>
                  <a:gd name="connsiteX10" fmla="*/ 20344 w 299874"/>
                  <a:gd name="connsiteY10" fmla="*/ 240988 h 393575"/>
                  <a:gd name="connsiteX11" fmla="*/ 36106 w 299874"/>
                  <a:gd name="connsiteY11" fmla="*/ 236790 h 393575"/>
                  <a:gd name="connsiteX12" fmla="*/ 32458 w 299874"/>
                  <a:gd name="connsiteY12" fmla="*/ 217627 h 393575"/>
                  <a:gd name="connsiteX13" fmla="*/ 2060 w 299874"/>
                  <a:gd name="connsiteY13" fmla="*/ 177794 h 393575"/>
                  <a:gd name="connsiteX14" fmla="*/ 49031 w 299874"/>
                  <a:gd name="connsiteY14" fmla="*/ 176341 h 393575"/>
                  <a:gd name="connsiteX15" fmla="*/ 53309 w 299874"/>
                  <a:gd name="connsiteY15" fmla="*/ 177148 h 393575"/>
                  <a:gd name="connsiteX16" fmla="*/ 48626 w 299874"/>
                  <a:gd name="connsiteY16" fmla="*/ 163368 h 393575"/>
                  <a:gd name="connsiteX17" fmla="*/ 85824 w 299874"/>
                  <a:gd name="connsiteY17" fmla="*/ 160569 h 393575"/>
                  <a:gd name="connsiteX18" fmla="*/ 110548 w 299874"/>
                  <a:gd name="connsiteY18" fmla="*/ 181400 h 393575"/>
                  <a:gd name="connsiteX19" fmla="*/ 145630 w 299874"/>
                  <a:gd name="connsiteY19" fmla="*/ 188129 h 393575"/>
                  <a:gd name="connsiteX20" fmla="*/ 130093 w 299874"/>
                  <a:gd name="connsiteY20" fmla="*/ 152010 h 393575"/>
                  <a:gd name="connsiteX21" fmla="*/ 97533 w 299874"/>
                  <a:gd name="connsiteY21" fmla="*/ 105341 h 393575"/>
                  <a:gd name="connsiteX22" fmla="*/ 145045 w 299874"/>
                  <a:gd name="connsiteY22" fmla="*/ 90431 h 393575"/>
                  <a:gd name="connsiteX23" fmla="*/ 208634 w 299874"/>
                  <a:gd name="connsiteY23" fmla="*/ 72021 h 393575"/>
                  <a:gd name="connsiteX24" fmla="*/ 165266 w 299874"/>
                  <a:gd name="connsiteY24" fmla="*/ 43385 h 393575"/>
                  <a:gd name="connsiteX25" fmla="*/ 144054 w 299874"/>
                  <a:gd name="connsiteY25" fmla="*/ 22123 h 393575"/>
                  <a:gd name="connsiteX26" fmla="*/ 168958 w 299874"/>
                  <a:gd name="connsiteY26" fmla="*/ 322 h 393575"/>
                  <a:gd name="connsiteX27" fmla="*/ 236060 w 299874"/>
                  <a:gd name="connsiteY27" fmla="*/ 16847 h 393575"/>
                  <a:gd name="connsiteX28" fmla="*/ 257992 w 299874"/>
                  <a:gd name="connsiteY28" fmla="*/ 9419 h 393575"/>
                  <a:gd name="connsiteX29" fmla="*/ 268846 w 299874"/>
                  <a:gd name="connsiteY29" fmla="*/ 5328 h 393575"/>
                  <a:gd name="connsiteX30" fmla="*/ 299874 w 299874"/>
                  <a:gd name="connsiteY30" fmla="*/ 62063 h 393575"/>
                  <a:gd name="connsiteX31" fmla="*/ 271683 w 299874"/>
                  <a:gd name="connsiteY31" fmla="*/ 115461 h 393575"/>
                  <a:gd name="connsiteX32" fmla="*/ 215795 w 299874"/>
                  <a:gd name="connsiteY32" fmla="*/ 146843 h 393575"/>
                  <a:gd name="connsiteX33" fmla="*/ 184270 w 299874"/>
                  <a:gd name="connsiteY33" fmla="*/ 138553 h 393575"/>
                  <a:gd name="connsiteX34" fmla="*/ 219442 w 299874"/>
                  <a:gd name="connsiteY34" fmla="*/ 142967 h 393575"/>
                  <a:gd name="connsiteX35" fmla="*/ 262135 w 299874"/>
                  <a:gd name="connsiteY35" fmla="*/ 188775 h 393575"/>
                  <a:gd name="connsiteX36" fmla="*/ 175714 w 299874"/>
                  <a:gd name="connsiteY36" fmla="*/ 258160 h 393575"/>
                  <a:gd name="connsiteX37" fmla="*/ 143469 w 299874"/>
                  <a:gd name="connsiteY37" fmla="*/ 256760 h 393575"/>
                  <a:gd name="connsiteX38" fmla="*/ 168418 w 299874"/>
                  <a:gd name="connsiteY38" fmla="*/ 273824 h 393575"/>
                  <a:gd name="connsiteX39" fmla="*/ 164410 w 299874"/>
                  <a:gd name="connsiteY39" fmla="*/ 302137 h 39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99874" h="393575">
                    <a:moveTo>
                      <a:pt x="164410" y="302137"/>
                    </a:moveTo>
                    <a:cubicBezTo>
                      <a:pt x="169274" y="322754"/>
                      <a:pt x="181928" y="344069"/>
                      <a:pt x="157565" y="360595"/>
                    </a:cubicBezTo>
                    <a:cubicBezTo>
                      <a:pt x="140406" y="372222"/>
                      <a:pt x="132030" y="409740"/>
                      <a:pt x="103343" y="385679"/>
                    </a:cubicBezTo>
                    <a:cubicBezTo>
                      <a:pt x="110008" y="379273"/>
                      <a:pt x="116943" y="373244"/>
                      <a:pt x="123203" y="366354"/>
                    </a:cubicBezTo>
                    <a:cubicBezTo>
                      <a:pt x="129418" y="359518"/>
                      <a:pt x="137479" y="352682"/>
                      <a:pt x="134642" y="340678"/>
                    </a:cubicBezTo>
                    <a:cubicBezTo>
                      <a:pt x="131355" y="326737"/>
                      <a:pt x="121222" y="322915"/>
                      <a:pt x="110729" y="323776"/>
                    </a:cubicBezTo>
                    <a:cubicBezTo>
                      <a:pt x="93120" y="325176"/>
                      <a:pt x="75646" y="328298"/>
                      <a:pt x="46464" y="332227"/>
                    </a:cubicBezTo>
                    <a:cubicBezTo>
                      <a:pt x="81636" y="303537"/>
                      <a:pt x="112215" y="306013"/>
                      <a:pt x="146126" y="297077"/>
                    </a:cubicBezTo>
                    <a:cubicBezTo>
                      <a:pt x="113701" y="269894"/>
                      <a:pt x="86590" y="285935"/>
                      <a:pt x="59794" y="292179"/>
                    </a:cubicBezTo>
                    <a:cubicBezTo>
                      <a:pt x="51238" y="260474"/>
                      <a:pt x="27594" y="264727"/>
                      <a:pt x="7374" y="260797"/>
                    </a:cubicBezTo>
                    <a:cubicBezTo>
                      <a:pt x="4627" y="247502"/>
                      <a:pt x="12913" y="244649"/>
                      <a:pt x="20344" y="240988"/>
                    </a:cubicBezTo>
                    <a:cubicBezTo>
                      <a:pt x="25568" y="239266"/>
                      <a:pt x="30972" y="238351"/>
                      <a:pt x="36106" y="236790"/>
                    </a:cubicBezTo>
                    <a:cubicBezTo>
                      <a:pt x="48626" y="226885"/>
                      <a:pt x="37007" y="223117"/>
                      <a:pt x="32458" y="217627"/>
                    </a:cubicBezTo>
                    <a:cubicBezTo>
                      <a:pt x="20839" y="205031"/>
                      <a:pt x="-7893" y="202716"/>
                      <a:pt x="2060" y="177794"/>
                    </a:cubicBezTo>
                    <a:cubicBezTo>
                      <a:pt x="9941" y="158039"/>
                      <a:pt x="32683" y="166059"/>
                      <a:pt x="49031" y="176341"/>
                    </a:cubicBezTo>
                    <a:cubicBezTo>
                      <a:pt x="50112" y="176987"/>
                      <a:pt x="53850" y="181723"/>
                      <a:pt x="53309" y="177148"/>
                    </a:cubicBezTo>
                    <a:cubicBezTo>
                      <a:pt x="52814" y="172949"/>
                      <a:pt x="48986" y="168697"/>
                      <a:pt x="48626" y="163368"/>
                    </a:cubicBezTo>
                    <a:cubicBezTo>
                      <a:pt x="59839" y="141083"/>
                      <a:pt x="73350" y="153679"/>
                      <a:pt x="85824" y="160569"/>
                    </a:cubicBezTo>
                    <a:cubicBezTo>
                      <a:pt x="94966" y="165629"/>
                      <a:pt x="101992" y="174941"/>
                      <a:pt x="110548" y="181400"/>
                    </a:cubicBezTo>
                    <a:cubicBezTo>
                      <a:pt x="121582" y="189690"/>
                      <a:pt x="136578" y="201694"/>
                      <a:pt x="145630" y="188129"/>
                    </a:cubicBezTo>
                    <a:cubicBezTo>
                      <a:pt x="156304" y="172034"/>
                      <a:pt x="137569" y="163099"/>
                      <a:pt x="130093" y="152010"/>
                    </a:cubicBezTo>
                    <a:cubicBezTo>
                      <a:pt x="119150" y="135754"/>
                      <a:pt x="89877" y="131125"/>
                      <a:pt x="97533" y="105341"/>
                    </a:cubicBezTo>
                    <a:cubicBezTo>
                      <a:pt x="103478" y="85317"/>
                      <a:pt x="128517" y="94522"/>
                      <a:pt x="145045" y="90431"/>
                    </a:cubicBezTo>
                    <a:cubicBezTo>
                      <a:pt x="165806" y="85263"/>
                      <a:pt x="187558" y="84079"/>
                      <a:pt x="208634" y="72021"/>
                    </a:cubicBezTo>
                    <a:cubicBezTo>
                      <a:pt x="199987" y="45646"/>
                      <a:pt x="180983" y="48229"/>
                      <a:pt x="165266" y="43385"/>
                    </a:cubicBezTo>
                    <a:cubicBezTo>
                      <a:pt x="155448" y="40317"/>
                      <a:pt x="143874" y="37195"/>
                      <a:pt x="144054" y="22123"/>
                    </a:cubicBezTo>
                    <a:cubicBezTo>
                      <a:pt x="144279" y="3929"/>
                      <a:pt x="157385" y="1399"/>
                      <a:pt x="168958" y="322"/>
                    </a:cubicBezTo>
                    <a:cubicBezTo>
                      <a:pt x="192557" y="-1831"/>
                      <a:pt x="214444" y="7158"/>
                      <a:pt x="236060" y="16847"/>
                    </a:cubicBezTo>
                    <a:cubicBezTo>
                      <a:pt x="245157" y="22499"/>
                      <a:pt x="251913" y="17493"/>
                      <a:pt x="257992" y="9419"/>
                    </a:cubicBezTo>
                    <a:cubicBezTo>
                      <a:pt x="261370" y="6889"/>
                      <a:pt x="264927" y="5651"/>
                      <a:pt x="268846" y="5328"/>
                    </a:cubicBezTo>
                    <a:cubicBezTo>
                      <a:pt x="294020" y="12703"/>
                      <a:pt x="297578" y="36872"/>
                      <a:pt x="299874" y="62063"/>
                    </a:cubicBezTo>
                    <a:cubicBezTo>
                      <a:pt x="295011" y="83218"/>
                      <a:pt x="279879" y="96729"/>
                      <a:pt x="271683" y="115461"/>
                    </a:cubicBezTo>
                    <a:cubicBezTo>
                      <a:pt x="252363" y="124127"/>
                      <a:pt x="230431" y="126065"/>
                      <a:pt x="215795" y="146843"/>
                    </a:cubicBezTo>
                    <a:cubicBezTo>
                      <a:pt x="203590" y="153356"/>
                      <a:pt x="194718" y="142267"/>
                      <a:pt x="184270" y="138553"/>
                    </a:cubicBezTo>
                    <a:cubicBezTo>
                      <a:pt x="194989" y="152333"/>
                      <a:pt x="206202" y="158900"/>
                      <a:pt x="219442" y="142967"/>
                    </a:cubicBezTo>
                    <a:cubicBezTo>
                      <a:pt x="245923" y="141944"/>
                      <a:pt x="248895" y="172196"/>
                      <a:pt x="262135" y="188775"/>
                    </a:cubicBezTo>
                    <a:cubicBezTo>
                      <a:pt x="239258" y="222471"/>
                      <a:pt x="204626" y="235229"/>
                      <a:pt x="175714" y="258160"/>
                    </a:cubicBezTo>
                    <a:cubicBezTo>
                      <a:pt x="165176" y="261981"/>
                      <a:pt x="154818" y="256006"/>
                      <a:pt x="143469" y="256760"/>
                    </a:cubicBezTo>
                    <a:cubicBezTo>
                      <a:pt x="151845" y="263650"/>
                      <a:pt x="163329" y="262089"/>
                      <a:pt x="168418" y="273824"/>
                    </a:cubicBezTo>
                    <a:cubicBezTo>
                      <a:pt x="171976" y="284266"/>
                      <a:pt x="170805" y="293794"/>
                      <a:pt x="164410" y="302137"/>
                    </a:cubicBezTo>
                    <a:close/>
                  </a:path>
                </a:pathLst>
              </a:custGeom>
              <a:solidFill>
                <a:srgbClr val="FBC2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2A977431-12C5-DFD0-1FF9-A04B618A8CAD}"/>
                  </a:ext>
                </a:extLst>
              </p:cNvPr>
              <p:cNvSpPr/>
              <p:nvPr/>
            </p:nvSpPr>
            <p:spPr>
              <a:xfrm>
                <a:off x="9828705" y="4952278"/>
                <a:ext cx="187756" cy="98895"/>
              </a:xfrm>
              <a:custGeom>
                <a:avLst/>
                <a:gdLst>
                  <a:gd name="connsiteX0" fmla="*/ 0 w 187756"/>
                  <a:gd name="connsiteY0" fmla="*/ 41717 h 98895"/>
                  <a:gd name="connsiteX1" fmla="*/ 34452 w 187756"/>
                  <a:gd name="connsiteY1" fmla="*/ 0 h 98895"/>
                  <a:gd name="connsiteX2" fmla="*/ 147669 w 187756"/>
                  <a:gd name="connsiteY2" fmla="*/ 20939 h 98895"/>
                  <a:gd name="connsiteX3" fmla="*/ 166448 w 187756"/>
                  <a:gd name="connsiteY3" fmla="*/ 31651 h 98895"/>
                  <a:gd name="connsiteX4" fmla="*/ 187750 w 187756"/>
                  <a:gd name="connsiteY4" fmla="*/ 51998 h 98895"/>
                  <a:gd name="connsiteX5" fmla="*/ 167800 w 187756"/>
                  <a:gd name="connsiteY5" fmla="*/ 75952 h 98895"/>
                  <a:gd name="connsiteX6" fmla="*/ 26255 w 187756"/>
                  <a:gd name="connsiteY6" fmla="*/ 59588 h 98895"/>
                  <a:gd name="connsiteX7" fmla="*/ 0 w 187756"/>
                  <a:gd name="connsiteY7" fmla="*/ 41717 h 9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756" h="98895">
                    <a:moveTo>
                      <a:pt x="0" y="41717"/>
                    </a:moveTo>
                    <a:cubicBezTo>
                      <a:pt x="45" y="14318"/>
                      <a:pt x="19815" y="10174"/>
                      <a:pt x="34452" y="0"/>
                    </a:cubicBezTo>
                    <a:cubicBezTo>
                      <a:pt x="72686" y="3230"/>
                      <a:pt x="109930" y="13834"/>
                      <a:pt x="147669" y="20939"/>
                    </a:cubicBezTo>
                    <a:cubicBezTo>
                      <a:pt x="152217" y="28852"/>
                      <a:pt x="158973" y="30790"/>
                      <a:pt x="166448" y="31651"/>
                    </a:cubicBezTo>
                    <a:cubicBezTo>
                      <a:pt x="177122" y="32889"/>
                      <a:pt x="187390" y="36711"/>
                      <a:pt x="187750" y="51998"/>
                    </a:cubicBezTo>
                    <a:cubicBezTo>
                      <a:pt x="188065" y="66909"/>
                      <a:pt x="177077" y="72184"/>
                      <a:pt x="167800" y="75952"/>
                    </a:cubicBezTo>
                    <a:cubicBezTo>
                      <a:pt x="118802" y="95707"/>
                      <a:pt x="69173" y="122513"/>
                      <a:pt x="26255" y="59588"/>
                    </a:cubicBezTo>
                    <a:cubicBezTo>
                      <a:pt x="20356" y="50814"/>
                      <a:pt x="8917" y="47477"/>
                      <a:pt x="0" y="41717"/>
                    </a:cubicBezTo>
                    <a:close/>
                  </a:path>
                </a:pathLst>
              </a:custGeom>
              <a:solidFill>
                <a:srgbClr val="FED4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258FD575-C5B9-930D-1DE9-7F046E3BC734}"/>
                  </a:ext>
                </a:extLst>
              </p:cNvPr>
              <p:cNvSpPr/>
              <p:nvPr/>
            </p:nvSpPr>
            <p:spPr>
              <a:xfrm>
                <a:off x="9654630" y="4988354"/>
                <a:ext cx="167039" cy="108185"/>
              </a:xfrm>
              <a:custGeom>
                <a:avLst/>
                <a:gdLst>
                  <a:gd name="connsiteX0" fmla="*/ 25911 w 167039"/>
                  <a:gd name="connsiteY0" fmla="*/ 5533 h 108185"/>
                  <a:gd name="connsiteX1" fmla="*/ 34333 w 167039"/>
                  <a:gd name="connsiteY1" fmla="*/ 5317 h 108185"/>
                  <a:gd name="connsiteX2" fmla="*/ 82565 w 167039"/>
                  <a:gd name="connsiteY2" fmla="*/ 1603 h 108185"/>
                  <a:gd name="connsiteX3" fmla="*/ 89095 w 167039"/>
                  <a:gd name="connsiteY3" fmla="*/ 11561 h 108185"/>
                  <a:gd name="connsiteX4" fmla="*/ 109406 w 167039"/>
                  <a:gd name="connsiteY4" fmla="*/ 27387 h 108185"/>
                  <a:gd name="connsiteX5" fmla="*/ 121790 w 167039"/>
                  <a:gd name="connsiteY5" fmla="*/ 47088 h 108185"/>
                  <a:gd name="connsiteX6" fmla="*/ 92878 w 167039"/>
                  <a:gd name="connsiteY6" fmla="*/ 62429 h 108185"/>
                  <a:gd name="connsiteX7" fmla="*/ 125303 w 167039"/>
                  <a:gd name="connsiteY7" fmla="*/ 42889 h 108185"/>
                  <a:gd name="connsiteX8" fmla="*/ 164979 w 167039"/>
                  <a:gd name="connsiteY8" fmla="*/ 68189 h 108185"/>
                  <a:gd name="connsiteX9" fmla="*/ 127059 w 167039"/>
                  <a:gd name="connsiteY9" fmla="*/ 107860 h 108185"/>
                  <a:gd name="connsiteX10" fmla="*/ 43295 w 167039"/>
                  <a:gd name="connsiteY10" fmla="*/ 99248 h 108185"/>
                  <a:gd name="connsiteX11" fmla="*/ 25686 w 167039"/>
                  <a:gd name="connsiteY11" fmla="*/ 88966 h 108185"/>
                  <a:gd name="connsiteX12" fmla="*/ 1683 w 167039"/>
                  <a:gd name="connsiteY12" fmla="*/ 41221 h 108185"/>
                  <a:gd name="connsiteX13" fmla="*/ 25911 w 167039"/>
                  <a:gd name="connsiteY13" fmla="*/ 5533 h 10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7039" h="108185">
                    <a:moveTo>
                      <a:pt x="25911" y="5533"/>
                    </a:moveTo>
                    <a:cubicBezTo>
                      <a:pt x="28703" y="5317"/>
                      <a:pt x="31541" y="5210"/>
                      <a:pt x="34333" y="5317"/>
                    </a:cubicBezTo>
                    <a:cubicBezTo>
                      <a:pt x="50005" y="-3834"/>
                      <a:pt x="66443" y="1603"/>
                      <a:pt x="82565" y="1603"/>
                    </a:cubicBezTo>
                    <a:cubicBezTo>
                      <a:pt x="86033" y="3756"/>
                      <a:pt x="88284" y="7040"/>
                      <a:pt x="89095" y="11561"/>
                    </a:cubicBezTo>
                    <a:cubicBezTo>
                      <a:pt x="84952" y="36430"/>
                      <a:pt x="103821" y="19905"/>
                      <a:pt x="109406" y="27387"/>
                    </a:cubicBezTo>
                    <a:cubicBezTo>
                      <a:pt x="116701" y="31101"/>
                      <a:pt x="124988" y="33954"/>
                      <a:pt x="121790" y="47088"/>
                    </a:cubicBezTo>
                    <a:cubicBezTo>
                      <a:pt x="115170" y="58930"/>
                      <a:pt x="102605" y="55647"/>
                      <a:pt x="92878" y="62429"/>
                    </a:cubicBezTo>
                    <a:cubicBezTo>
                      <a:pt x="108460" y="65067"/>
                      <a:pt x="117377" y="55162"/>
                      <a:pt x="125303" y="42889"/>
                    </a:cubicBezTo>
                    <a:cubicBezTo>
                      <a:pt x="146469" y="33577"/>
                      <a:pt x="157638" y="46604"/>
                      <a:pt x="164979" y="68189"/>
                    </a:cubicBezTo>
                    <a:cubicBezTo>
                      <a:pt x="175427" y="112220"/>
                      <a:pt x="143587" y="106730"/>
                      <a:pt x="127059" y="107860"/>
                    </a:cubicBezTo>
                    <a:cubicBezTo>
                      <a:pt x="99363" y="109798"/>
                      <a:pt x="71216" y="102585"/>
                      <a:pt x="43295" y="99248"/>
                    </a:cubicBezTo>
                    <a:cubicBezTo>
                      <a:pt x="36224" y="98763"/>
                      <a:pt x="29559" y="97310"/>
                      <a:pt x="25686" y="88966"/>
                    </a:cubicBezTo>
                    <a:cubicBezTo>
                      <a:pt x="6546" y="81054"/>
                      <a:pt x="-4397" y="67274"/>
                      <a:pt x="1683" y="41221"/>
                    </a:cubicBezTo>
                    <a:cubicBezTo>
                      <a:pt x="5646" y="25395"/>
                      <a:pt x="12491" y="12261"/>
                      <a:pt x="25911" y="5533"/>
                    </a:cubicBezTo>
                    <a:close/>
                  </a:path>
                </a:pathLst>
              </a:custGeom>
              <a:solidFill>
                <a:srgbClr val="FEDF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1D4AC878-641B-16D3-0B91-9F4236953A40}"/>
                  </a:ext>
                </a:extLst>
              </p:cNvPr>
              <p:cNvSpPr/>
              <p:nvPr/>
            </p:nvSpPr>
            <p:spPr>
              <a:xfrm>
                <a:off x="10004403" y="4804809"/>
                <a:ext cx="194443" cy="126637"/>
              </a:xfrm>
              <a:custGeom>
                <a:avLst/>
                <a:gdLst>
                  <a:gd name="connsiteX0" fmla="*/ 137384 w 194443"/>
                  <a:gd name="connsiteY0" fmla="*/ 116356 h 126637"/>
                  <a:gd name="connsiteX1" fmla="*/ 119775 w 194443"/>
                  <a:gd name="connsiteY1" fmla="*/ 126637 h 126637"/>
                  <a:gd name="connsiteX2" fmla="*/ 24707 w 194443"/>
                  <a:gd name="connsiteY2" fmla="*/ 105698 h 126637"/>
                  <a:gd name="connsiteX3" fmla="*/ 8044 w 194443"/>
                  <a:gd name="connsiteY3" fmla="*/ 95094 h 126637"/>
                  <a:gd name="connsiteX4" fmla="*/ 10611 w 194443"/>
                  <a:gd name="connsiteY4" fmla="*/ 38144 h 126637"/>
                  <a:gd name="connsiteX5" fmla="*/ 67580 w 194443"/>
                  <a:gd name="connsiteY5" fmla="*/ 13006 h 126637"/>
                  <a:gd name="connsiteX6" fmla="*/ 67715 w 194443"/>
                  <a:gd name="connsiteY6" fmla="*/ 12198 h 126637"/>
                  <a:gd name="connsiteX7" fmla="*/ 100861 w 194443"/>
                  <a:gd name="connsiteY7" fmla="*/ 33 h 126637"/>
                  <a:gd name="connsiteX8" fmla="*/ 163414 w 194443"/>
                  <a:gd name="connsiteY8" fmla="*/ 33138 h 126637"/>
                  <a:gd name="connsiteX9" fmla="*/ 194443 w 194443"/>
                  <a:gd name="connsiteY9" fmla="*/ 64089 h 126637"/>
                  <a:gd name="connsiteX10" fmla="*/ 113561 w 194443"/>
                  <a:gd name="connsiteY10" fmla="*/ 48533 h 126637"/>
                  <a:gd name="connsiteX11" fmla="*/ 154722 w 194443"/>
                  <a:gd name="connsiteY11" fmla="*/ 74855 h 126637"/>
                  <a:gd name="connsiteX12" fmla="*/ 156929 w 194443"/>
                  <a:gd name="connsiteY12" fmla="*/ 83359 h 126637"/>
                  <a:gd name="connsiteX13" fmla="*/ 154722 w 194443"/>
                  <a:gd name="connsiteY13" fmla="*/ 87612 h 126637"/>
                  <a:gd name="connsiteX14" fmla="*/ 59249 w 194443"/>
                  <a:gd name="connsiteY14" fmla="*/ 72432 h 126637"/>
                  <a:gd name="connsiteX15" fmla="*/ 111534 w 194443"/>
                  <a:gd name="connsiteY15" fmla="*/ 90842 h 126637"/>
                  <a:gd name="connsiteX16" fmla="*/ 137384 w 194443"/>
                  <a:gd name="connsiteY16" fmla="*/ 116356 h 126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443" h="126637">
                    <a:moveTo>
                      <a:pt x="137384" y="116356"/>
                    </a:moveTo>
                    <a:cubicBezTo>
                      <a:pt x="130313" y="116787"/>
                      <a:pt x="123693" y="118455"/>
                      <a:pt x="119775" y="126637"/>
                    </a:cubicBezTo>
                    <a:cubicBezTo>
                      <a:pt x="88071" y="119640"/>
                      <a:pt x="56411" y="112696"/>
                      <a:pt x="24707" y="105698"/>
                    </a:cubicBezTo>
                    <a:cubicBezTo>
                      <a:pt x="17862" y="105052"/>
                      <a:pt x="12548" y="101069"/>
                      <a:pt x="8044" y="95094"/>
                    </a:cubicBezTo>
                    <a:cubicBezTo>
                      <a:pt x="-4340" y="75285"/>
                      <a:pt x="-1593" y="56445"/>
                      <a:pt x="10611" y="38144"/>
                    </a:cubicBezTo>
                    <a:cubicBezTo>
                      <a:pt x="23941" y="11553"/>
                      <a:pt x="48621" y="21565"/>
                      <a:pt x="67580" y="13006"/>
                    </a:cubicBezTo>
                    <a:lnTo>
                      <a:pt x="67715" y="12198"/>
                    </a:lnTo>
                    <a:cubicBezTo>
                      <a:pt x="77308" y="2402"/>
                      <a:pt x="88656" y="-344"/>
                      <a:pt x="100861" y="33"/>
                    </a:cubicBezTo>
                    <a:cubicBezTo>
                      <a:pt x="123919" y="4986"/>
                      <a:pt x="147382" y="9076"/>
                      <a:pt x="163414" y="33138"/>
                    </a:cubicBezTo>
                    <a:cubicBezTo>
                      <a:pt x="170710" y="40404"/>
                      <a:pt x="177960" y="47618"/>
                      <a:pt x="194443" y="64089"/>
                    </a:cubicBezTo>
                    <a:cubicBezTo>
                      <a:pt x="161973" y="57953"/>
                      <a:pt x="143734" y="35398"/>
                      <a:pt x="113561" y="48533"/>
                    </a:cubicBezTo>
                    <a:cubicBezTo>
                      <a:pt x="130133" y="59137"/>
                      <a:pt x="142428" y="66996"/>
                      <a:pt x="154722" y="74855"/>
                    </a:cubicBezTo>
                    <a:cubicBezTo>
                      <a:pt x="156929" y="77707"/>
                      <a:pt x="157695" y="80507"/>
                      <a:pt x="156929" y="83359"/>
                    </a:cubicBezTo>
                    <a:cubicBezTo>
                      <a:pt x="156164" y="86212"/>
                      <a:pt x="155443" y="87612"/>
                      <a:pt x="154722" y="87612"/>
                    </a:cubicBezTo>
                    <a:cubicBezTo>
                      <a:pt x="120811" y="99939"/>
                      <a:pt x="91989" y="71733"/>
                      <a:pt x="59249" y="72432"/>
                    </a:cubicBezTo>
                    <a:cubicBezTo>
                      <a:pt x="76317" y="79861"/>
                      <a:pt x="94466" y="83575"/>
                      <a:pt x="111534" y="90842"/>
                    </a:cubicBezTo>
                    <a:cubicBezTo>
                      <a:pt x="122252" y="95471"/>
                      <a:pt x="138690" y="93694"/>
                      <a:pt x="137384" y="116356"/>
                    </a:cubicBezTo>
                    <a:close/>
                  </a:path>
                </a:pathLst>
              </a:custGeom>
              <a:solidFill>
                <a:srgbClr val="FEDD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11D18142-12B8-D19E-D158-178749EE4CDE}"/>
                  </a:ext>
                </a:extLst>
              </p:cNvPr>
              <p:cNvSpPr/>
              <p:nvPr/>
            </p:nvSpPr>
            <p:spPr>
              <a:xfrm>
                <a:off x="9863202" y="4920292"/>
                <a:ext cx="177707" cy="53799"/>
              </a:xfrm>
              <a:custGeom>
                <a:avLst/>
                <a:gdLst>
                  <a:gd name="connsiteX0" fmla="*/ 113217 w 177707"/>
                  <a:gd name="connsiteY0" fmla="*/ 52871 h 53799"/>
                  <a:gd name="connsiteX1" fmla="*/ 0 w 177707"/>
                  <a:gd name="connsiteY1" fmla="*/ 31932 h 53799"/>
                  <a:gd name="connsiteX2" fmla="*/ 130646 w 177707"/>
                  <a:gd name="connsiteY2" fmla="*/ 981 h 53799"/>
                  <a:gd name="connsiteX3" fmla="*/ 177707 w 177707"/>
                  <a:gd name="connsiteY3" fmla="*/ 39683 h 53799"/>
                  <a:gd name="connsiteX4" fmla="*/ 78406 w 177707"/>
                  <a:gd name="connsiteY4" fmla="*/ 35431 h 53799"/>
                  <a:gd name="connsiteX5" fmla="*/ 113217 w 177707"/>
                  <a:gd name="connsiteY5" fmla="*/ 52871 h 53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707" h="53799">
                    <a:moveTo>
                      <a:pt x="113217" y="52871"/>
                    </a:moveTo>
                    <a:cubicBezTo>
                      <a:pt x="75208" y="48134"/>
                      <a:pt x="34091" y="67028"/>
                      <a:pt x="0" y="31932"/>
                    </a:cubicBezTo>
                    <a:cubicBezTo>
                      <a:pt x="41387" y="8678"/>
                      <a:pt x="84620" y="-3703"/>
                      <a:pt x="130646" y="981"/>
                    </a:cubicBezTo>
                    <a:cubicBezTo>
                      <a:pt x="142445" y="18475"/>
                      <a:pt x="167394" y="11423"/>
                      <a:pt x="177707" y="39683"/>
                    </a:cubicBezTo>
                    <a:cubicBezTo>
                      <a:pt x="143886" y="41782"/>
                      <a:pt x="112497" y="23050"/>
                      <a:pt x="78406" y="35431"/>
                    </a:cubicBezTo>
                    <a:cubicBezTo>
                      <a:pt x="87863" y="48780"/>
                      <a:pt x="106732" y="35915"/>
                      <a:pt x="113217" y="52871"/>
                    </a:cubicBezTo>
                    <a:close/>
                  </a:path>
                </a:pathLst>
              </a:custGeom>
              <a:solidFill>
                <a:srgbClr val="FED0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F84DC4D2-C62F-3EB0-60A6-4D1AF788C349}"/>
                  </a:ext>
                </a:extLst>
              </p:cNvPr>
              <p:cNvSpPr/>
              <p:nvPr/>
            </p:nvSpPr>
            <p:spPr>
              <a:xfrm>
                <a:off x="10072118" y="4948725"/>
                <a:ext cx="87277" cy="87255"/>
              </a:xfrm>
              <a:custGeom>
                <a:avLst/>
                <a:gdLst>
                  <a:gd name="connsiteX0" fmla="*/ 17789 w 87277"/>
                  <a:gd name="connsiteY0" fmla="*/ 87256 h 87255"/>
                  <a:gd name="connsiteX1" fmla="*/ 0 w 87277"/>
                  <a:gd name="connsiteY1" fmla="*/ 76221 h 87255"/>
                  <a:gd name="connsiteX2" fmla="*/ 5224 w 87277"/>
                  <a:gd name="connsiteY2" fmla="*/ 0 h 87255"/>
                  <a:gd name="connsiteX3" fmla="*/ 87277 w 87277"/>
                  <a:gd name="connsiteY3" fmla="*/ 24438 h 87255"/>
                  <a:gd name="connsiteX4" fmla="*/ 17789 w 87277"/>
                  <a:gd name="connsiteY4" fmla="*/ 87256 h 8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277" h="87255">
                    <a:moveTo>
                      <a:pt x="17789" y="87256"/>
                    </a:moveTo>
                    <a:cubicBezTo>
                      <a:pt x="13961" y="78751"/>
                      <a:pt x="7386" y="76598"/>
                      <a:pt x="0" y="76221"/>
                    </a:cubicBezTo>
                    <a:cubicBezTo>
                      <a:pt x="9908" y="53559"/>
                      <a:pt x="23013" y="31543"/>
                      <a:pt x="5224" y="0"/>
                    </a:cubicBezTo>
                    <a:cubicBezTo>
                      <a:pt x="37784" y="3499"/>
                      <a:pt x="63769" y="7428"/>
                      <a:pt x="87277" y="24438"/>
                    </a:cubicBezTo>
                    <a:cubicBezTo>
                      <a:pt x="59716" y="38433"/>
                      <a:pt x="34001" y="55389"/>
                      <a:pt x="17789" y="87256"/>
                    </a:cubicBezTo>
                    <a:close/>
                  </a:path>
                </a:pathLst>
              </a:custGeom>
              <a:solidFill>
                <a:srgbClr val="E6AE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A69F8F1C-9540-3008-DA1D-B8AF95D27F79}"/>
                  </a:ext>
                </a:extLst>
              </p:cNvPr>
              <p:cNvSpPr/>
              <p:nvPr/>
            </p:nvSpPr>
            <p:spPr>
              <a:xfrm>
                <a:off x="9688963" y="4981977"/>
                <a:ext cx="160061" cy="63692"/>
              </a:xfrm>
              <a:custGeom>
                <a:avLst/>
                <a:gdLst>
                  <a:gd name="connsiteX0" fmla="*/ 52556 w 160061"/>
                  <a:gd name="connsiteY0" fmla="*/ 22407 h 63692"/>
                  <a:gd name="connsiteX1" fmla="*/ 0 w 160061"/>
                  <a:gd name="connsiteY1" fmla="*/ 11695 h 63692"/>
                  <a:gd name="connsiteX2" fmla="*/ 122044 w 160061"/>
                  <a:gd name="connsiteY2" fmla="*/ 12125 h 63692"/>
                  <a:gd name="connsiteX3" fmla="*/ 156901 w 160061"/>
                  <a:gd name="connsiteY3" fmla="*/ 49697 h 63692"/>
                  <a:gd name="connsiteX4" fmla="*/ 148299 w 160061"/>
                  <a:gd name="connsiteY4" fmla="*/ 63693 h 63692"/>
                  <a:gd name="connsiteX5" fmla="*/ 52556 w 160061"/>
                  <a:gd name="connsiteY5" fmla="*/ 22407 h 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061" h="63692">
                    <a:moveTo>
                      <a:pt x="52556" y="22407"/>
                    </a:moveTo>
                    <a:cubicBezTo>
                      <a:pt x="37244" y="3351"/>
                      <a:pt x="17474" y="15570"/>
                      <a:pt x="0" y="11695"/>
                    </a:cubicBezTo>
                    <a:cubicBezTo>
                      <a:pt x="40756" y="-14627"/>
                      <a:pt x="81378" y="11641"/>
                      <a:pt x="122044" y="12125"/>
                    </a:cubicBezTo>
                    <a:cubicBezTo>
                      <a:pt x="133798" y="24506"/>
                      <a:pt x="146723" y="35702"/>
                      <a:pt x="156901" y="49697"/>
                    </a:cubicBezTo>
                    <a:cubicBezTo>
                      <a:pt x="165097" y="60948"/>
                      <a:pt x="155595" y="62724"/>
                      <a:pt x="148299" y="63693"/>
                    </a:cubicBezTo>
                    <a:cubicBezTo>
                      <a:pt x="116595" y="49428"/>
                      <a:pt x="83990" y="37909"/>
                      <a:pt x="52556" y="22407"/>
                    </a:cubicBezTo>
                    <a:close/>
                  </a:path>
                </a:pathLst>
              </a:custGeom>
              <a:solidFill>
                <a:srgbClr val="FED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AC078FAC-0B75-6DE9-B574-5A14339360B8}"/>
                  </a:ext>
                </a:extLst>
              </p:cNvPr>
              <p:cNvSpPr/>
              <p:nvPr/>
            </p:nvSpPr>
            <p:spPr>
              <a:xfrm>
                <a:off x="9740547" y="5004383"/>
                <a:ext cx="96760" cy="52105"/>
              </a:xfrm>
              <a:custGeom>
                <a:avLst/>
                <a:gdLst>
                  <a:gd name="connsiteX0" fmla="*/ 971 w 96760"/>
                  <a:gd name="connsiteY0" fmla="*/ 0 h 52105"/>
                  <a:gd name="connsiteX1" fmla="*/ 96760 w 96760"/>
                  <a:gd name="connsiteY1" fmla="*/ 41286 h 52105"/>
                  <a:gd name="connsiteX2" fmla="*/ 79016 w 96760"/>
                  <a:gd name="connsiteY2" fmla="*/ 52106 h 52105"/>
                  <a:gd name="connsiteX3" fmla="*/ 35828 w 96760"/>
                  <a:gd name="connsiteY3" fmla="*/ 31005 h 52105"/>
                  <a:gd name="connsiteX4" fmla="*/ 35828 w 96760"/>
                  <a:gd name="connsiteY4" fmla="*/ 31005 h 52105"/>
                  <a:gd name="connsiteX5" fmla="*/ 18310 w 96760"/>
                  <a:gd name="connsiteY5" fmla="*/ 20724 h 52105"/>
                  <a:gd name="connsiteX6" fmla="*/ 971 w 96760"/>
                  <a:gd name="connsiteY6" fmla="*/ 0 h 52105"/>
                  <a:gd name="connsiteX7" fmla="*/ 971 w 96760"/>
                  <a:gd name="connsiteY7" fmla="*/ 0 h 5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760" h="52105">
                    <a:moveTo>
                      <a:pt x="971" y="0"/>
                    </a:moveTo>
                    <a:cubicBezTo>
                      <a:pt x="36999" y="215"/>
                      <a:pt x="68839" y="14265"/>
                      <a:pt x="96760" y="41286"/>
                    </a:cubicBezTo>
                    <a:cubicBezTo>
                      <a:pt x="89509" y="41717"/>
                      <a:pt x="82889" y="43655"/>
                      <a:pt x="79016" y="52106"/>
                    </a:cubicBezTo>
                    <a:cubicBezTo>
                      <a:pt x="65506" y="42417"/>
                      <a:pt x="54022" y="26968"/>
                      <a:pt x="35828" y="31005"/>
                    </a:cubicBezTo>
                    <a:lnTo>
                      <a:pt x="35828" y="31005"/>
                    </a:lnTo>
                    <a:cubicBezTo>
                      <a:pt x="32000" y="22662"/>
                      <a:pt x="25470" y="20939"/>
                      <a:pt x="18310" y="20724"/>
                    </a:cubicBezTo>
                    <a:cubicBezTo>
                      <a:pt x="14617" y="11358"/>
                      <a:pt x="-4478" y="20401"/>
                      <a:pt x="971" y="0"/>
                    </a:cubicBezTo>
                    <a:lnTo>
                      <a:pt x="971" y="0"/>
                    </a:lnTo>
                    <a:close/>
                  </a:path>
                </a:pathLst>
              </a:custGeom>
              <a:solidFill>
                <a:srgbClr val="F9CC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802B7689-BF0C-177F-C733-EB12FCBFC66D}"/>
                  </a:ext>
                </a:extLst>
              </p:cNvPr>
              <p:cNvSpPr/>
              <p:nvPr/>
            </p:nvSpPr>
            <p:spPr>
              <a:xfrm>
                <a:off x="9993758" y="4894022"/>
                <a:ext cx="35352" cy="27186"/>
              </a:xfrm>
              <a:custGeom>
                <a:avLst/>
                <a:gdLst>
                  <a:gd name="connsiteX0" fmla="*/ 26075 w 35352"/>
                  <a:gd name="connsiteY0" fmla="*/ 6042 h 27186"/>
                  <a:gd name="connsiteX1" fmla="*/ 35352 w 35352"/>
                  <a:gd name="connsiteY1" fmla="*/ 16485 h 27186"/>
                  <a:gd name="connsiteX2" fmla="*/ 90 w 35352"/>
                  <a:gd name="connsiteY2" fmla="*/ 26873 h 27186"/>
                  <a:gd name="connsiteX3" fmla="*/ 0 w 35352"/>
                  <a:gd name="connsiteY3" fmla="*/ 6473 h 27186"/>
                  <a:gd name="connsiteX4" fmla="*/ 26075 w 35352"/>
                  <a:gd name="connsiteY4" fmla="*/ 6042 h 2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52" h="27186">
                    <a:moveTo>
                      <a:pt x="26075" y="6042"/>
                    </a:moveTo>
                    <a:cubicBezTo>
                      <a:pt x="29182" y="9541"/>
                      <a:pt x="32245" y="12986"/>
                      <a:pt x="35352" y="16485"/>
                    </a:cubicBezTo>
                    <a:cubicBezTo>
                      <a:pt x="26075" y="31879"/>
                      <a:pt x="12339" y="25797"/>
                      <a:pt x="90" y="26873"/>
                    </a:cubicBezTo>
                    <a:cubicBezTo>
                      <a:pt x="45" y="20091"/>
                      <a:pt x="45" y="13255"/>
                      <a:pt x="0" y="6473"/>
                    </a:cubicBezTo>
                    <a:cubicBezTo>
                      <a:pt x="8602" y="-3217"/>
                      <a:pt x="17293" y="-902"/>
                      <a:pt x="26075" y="6042"/>
                    </a:cubicBezTo>
                    <a:close/>
                  </a:path>
                </a:pathLst>
              </a:custGeom>
              <a:solidFill>
                <a:srgbClr val="EEB2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749085F7-BFC6-631D-12B2-722C5DF78438}"/>
                  </a:ext>
                </a:extLst>
              </p:cNvPr>
              <p:cNvSpPr/>
              <p:nvPr/>
            </p:nvSpPr>
            <p:spPr>
              <a:xfrm>
                <a:off x="9222646" y="4878259"/>
                <a:ext cx="140182" cy="146633"/>
              </a:xfrm>
              <a:custGeom>
                <a:avLst/>
                <a:gdLst>
                  <a:gd name="connsiteX0" fmla="*/ 74829 w 140182"/>
                  <a:gd name="connsiteY0" fmla="*/ 21214 h 146633"/>
                  <a:gd name="connsiteX1" fmla="*/ 82890 w 140182"/>
                  <a:gd name="connsiteY1" fmla="*/ 22828 h 146633"/>
                  <a:gd name="connsiteX2" fmla="*/ 119098 w 140182"/>
                  <a:gd name="connsiteY2" fmla="*/ 60670 h 146633"/>
                  <a:gd name="connsiteX3" fmla="*/ 118603 w 140182"/>
                  <a:gd name="connsiteY3" fmla="*/ 146633 h 146633"/>
                  <a:gd name="connsiteX4" fmla="*/ 40062 w 140182"/>
                  <a:gd name="connsiteY4" fmla="*/ 95012 h 146633"/>
                  <a:gd name="connsiteX5" fmla="*/ 27272 w 140182"/>
                  <a:gd name="connsiteY5" fmla="*/ 81232 h 146633"/>
                  <a:gd name="connsiteX6" fmla="*/ 1513 w 140182"/>
                  <a:gd name="connsiteY6" fmla="*/ 26866 h 146633"/>
                  <a:gd name="connsiteX7" fmla="*/ 48169 w 140182"/>
                  <a:gd name="connsiteY7" fmla="*/ 220 h 146633"/>
                  <a:gd name="connsiteX8" fmla="*/ 74829 w 140182"/>
                  <a:gd name="connsiteY8" fmla="*/ 21214 h 14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182" h="146633">
                    <a:moveTo>
                      <a:pt x="74829" y="21214"/>
                    </a:moveTo>
                    <a:cubicBezTo>
                      <a:pt x="77441" y="22182"/>
                      <a:pt x="80143" y="22721"/>
                      <a:pt x="82890" y="22828"/>
                    </a:cubicBezTo>
                    <a:cubicBezTo>
                      <a:pt x="100139" y="28373"/>
                      <a:pt x="110722" y="42960"/>
                      <a:pt x="119098" y="60670"/>
                    </a:cubicBezTo>
                    <a:cubicBezTo>
                      <a:pt x="138373" y="89468"/>
                      <a:pt x="155081" y="118320"/>
                      <a:pt x="118603" y="146633"/>
                    </a:cubicBezTo>
                    <a:cubicBezTo>
                      <a:pt x="92438" y="129408"/>
                      <a:pt x="66273" y="112237"/>
                      <a:pt x="40062" y="95012"/>
                    </a:cubicBezTo>
                    <a:cubicBezTo>
                      <a:pt x="36730" y="89199"/>
                      <a:pt x="31776" y="85592"/>
                      <a:pt x="27272" y="81232"/>
                    </a:cubicBezTo>
                    <a:cubicBezTo>
                      <a:pt x="12681" y="67183"/>
                      <a:pt x="-5378" y="53403"/>
                      <a:pt x="1513" y="26866"/>
                    </a:cubicBezTo>
                    <a:cubicBezTo>
                      <a:pt x="8403" y="382"/>
                      <a:pt x="28578" y="-748"/>
                      <a:pt x="48169" y="220"/>
                    </a:cubicBezTo>
                    <a:cubicBezTo>
                      <a:pt x="60328" y="1405"/>
                      <a:pt x="68975" y="8833"/>
                      <a:pt x="74829" y="21214"/>
                    </a:cubicBezTo>
                    <a:close/>
                  </a:path>
                </a:pathLst>
              </a:custGeom>
              <a:solidFill>
                <a:srgbClr val="CE94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8B07C795-DFEE-E430-62B7-10BA452CD919}"/>
                  </a:ext>
                </a:extLst>
              </p:cNvPr>
              <p:cNvSpPr/>
              <p:nvPr/>
            </p:nvSpPr>
            <p:spPr>
              <a:xfrm>
                <a:off x="9201777" y="4827773"/>
                <a:ext cx="71064" cy="145605"/>
              </a:xfrm>
              <a:custGeom>
                <a:avLst/>
                <a:gdLst>
                  <a:gd name="connsiteX0" fmla="*/ 71065 w 71064"/>
                  <a:gd name="connsiteY0" fmla="*/ 61526 h 145605"/>
                  <a:gd name="connsiteX1" fmla="*/ 29408 w 71064"/>
                  <a:gd name="connsiteY1" fmla="*/ 79612 h 145605"/>
                  <a:gd name="connsiteX2" fmla="*/ 55348 w 71064"/>
                  <a:gd name="connsiteY2" fmla="*/ 126496 h 145605"/>
                  <a:gd name="connsiteX3" fmla="*/ 60977 w 71064"/>
                  <a:gd name="connsiteY3" fmla="*/ 145605 h 145605"/>
                  <a:gd name="connsiteX4" fmla="*/ 0 w 71064"/>
                  <a:gd name="connsiteY4" fmla="*/ 52375 h 145605"/>
                  <a:gd name="connsiteX5" fmla="*/ 26300 w 71064"/>
                  <a:gd name="connsiteY5" fmla="*/ 0 h 145605"/>
                  <a:gd name="connsiteX6" fmla="*/ 43729 w 71064"/>
                  <a:gd name="connsiteY6" fmla="*/ 30897 h 145605"/>
                  <a:gd name="connsiteX7" fmla="*/ 71065 w 71064"/>
                  <a:gd name="connsiteY7" fmla="*/ 61526 h 14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064" h="145605">
                    <a:moveTo>
                      <a:pt x="71065" y="61526"/>
                    </a:moveTo>
                    <a:cubicBezTo>
                      <a:pt x="55843" y="63571"/>
                      <a:pt x="35983" y="56627"/>
                      <a:pt x="29408" y="79612"/>
                    </a:cubicBezTo>
                    <a:cubicBezTo>
                      <a:pt x="22067" y="105288"/>
                      <a:pt x="40576" y="115408"/>
                      <a:pt x="55348" y="126496"/>
                    </a:cubicBezTo>
                    <a:cubicBezTo>
                      <a:pt x="60932" y="130695"/>
                      <a:pt x="69489" y="134894"/>
                      <a:pt x="60977" y="145605"/>
                    </a:cubicBezTo>
                    <a:cubicBezTo>
                      <a:pt x="23553" y="130480"/>
                      <a:pt x="7521" y="95384"/>
                      <a:pt x="0" y="52375"/>
                    </a:cubicBezTo>
                    <a:cubicBezTo>
                      <a:pt x="19635" y="42740"/>
                      <a:pt x="32560" y="28206"/>
                      <a:pt x="26300" y="0"/>
                    </a:cubicBezTo>
                    <a:cubicBezTo>
                      <a:pt x="32110" y="10281"/>
                      <a:pt x="37919" y="20616"/>
                      <a:pt x="43729" y="30897"/>
                    </a:cubicBezTo>
                    <a:cubicBezTo>
                      <a:pt x="57374" y="35258"/>
                      <a:pt x="70569" y="40264"/>
                      <a:pt x="71065" y="61526"/>
                    </a:cubicBezTo>
                    <a:close/>
                  </a:path>
                </a:pathLst>
              </a:custGeom>
              <a:solidFill>
                <a:srgbClr val="CD94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190B0468-5AE0-8AA5-75F2-C11807AC0F4A}"/>
                  </a:ext>
                </a:extLst>
              </p:cNvPr>
              <p:cNvSpPr/>
              <p:nvPr/>
            </p:nvSpPr>
            <p:spPr>
              <a:xfrm>
                <a:off x="9332603" y="4937186"/>
                <a:ext cx="78225" cy="98309"/>
              </a:xfrm>
              <a:custGeom>
                <a:avLst/>
                <a:gdLst>
                  <a:gd name="connsiteX0" fmla="*/ 8647 w 78225"/>
                  <a:gd name="connsiteY0" fmla="*/ 87706 h 98309"/>
                  <a:gd name="connsiteX1" fmla="*/ 0 w 78225"/>
                  <a:gd name="connsiteY1" fmla="*/ 4326 h 98309"/>
                  <a:gd name="connsiteX2" fmla="*/ 34722 w 78225"/>
                  <a:gd name="connsiteY2" fmla="*/ 25534 h 98309"/>
                  <a:gd name="connsiteX3" fmla="*/ 78225 w 78225"/>
                  <a:gd name="connsiteY3" fmla="*/ 77532 h 98309"/>
                  <a:gd name="connsiteX4" fmla="*/ 17383 w 78225"/>
                  <a:gd name="connsiteY4" fmla="*/ 98310 h 98309"/>
                  <a:gd name="connsiteX5" fmla="*/ 8647 w 78225"/>
                  <a:gd name="connsiteY5" fmla="*/ 87706 h 9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5" h="98309">
                    <a:moveTo>
                      <a:pt x="8647" y="87706"/>
                    </a:moveTo>
                    <a:cubicBezTo>
                      <a:pt x="27336" y="56701"/>
                      <a:pt x="16528" y="30109"/>
                      <a:pt x="0" y="4326"/>
                    </a:cubicBezTo>
                    <a:cubicBezTo>
                      <a:pt x="19635" y="-7409"/>
                      <a:pt x="28327" y="6425"/>
                      <a:pt x="34722" y="25534"/>
                    </a:cubicBezTo>
                    <a:cubicBezTo>
                      <a:pt x="43729" y="49434"/>
                      <a:pt x="71200" y="51264"/>
                      <a:pt x="78225" y="77532"/>
                    </a:cubicBezTo>
                    <a:cubicBezTo>
                      <a:pt x="50844" y="54763"/>
                      <a:pt x="35803" y="83615"/>
                      <a:pt x="17383" y="98310"/>
                    </a:cubicBezTo>
                    <a:cubicBezTo>
                      <a:pt x="14501" y="94811"/>
                      <a:pt x="11574" y="91258"/>
                      <a:pt x="8647" y="87706"/>
                    </a:cubicBezTo>
                    <a:close/>
                  </a:path>
                </a:pathLst>
              </a:custGeom>
              <a:solidFill>
                <a:srgbClr val="CC94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EFDD2889-E09E-E1A7-8EBA-1C8F6FA4FCBB}"/>
                  </a:ext>
                </a:extLst>
              </p:cNvPr>
              <p:cNvSpPr/>
              <p:nvPr/>
            </p:nvSpPr>
            <p:spPr>
              <a:xfrm>
                <a:off x="10162493" y="5012404"/>
                <a:ext cx="62756" cy="43385"/>
              </a:xfrm>
              <a:custGeom>
                <a:avLst/>
                <a:gdLst>
                  <a:gd name="connsiteX0" fmla="*/ 235 w 62756"/>
                  <a:gd name="connsiteY0" fmla="*/ 43386 h 43385"/>
                  <a:gd name="connsiteX1" fmla="*/ 326 w 62756"/>
                  <a:gd name="connsiteY1" fmla="*/ 28529 h 43385"/>
                  <a:gd name="connsiteX2" fmla="*/ 56979 w 62756"/>
                  <a:gd name="connsiteY2" fmla="*/ 0 h 43385"/>
                  <a:gd name="connsiteX3" fmla="*/ 62609 w 62756"/>
                  <a:gd name="connsiteY3" fmla="*/ 11896 h 43385"/>
                  <a:gd name="connsiteX4" fmla="*/ 235 w 62756"/>
                  <a:gd name="connsiteY4" fmla="*/ 43386 h 4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56" h="43385">
                    <a:moveTo>
                      <a:pt x="235" y="43386"/>
                    </a:moveTo>
                    <a:cubicBezTo>
                      <a:pt x="235" y="31866"/>
                      <a:pt x="-350" y="29659"/>
                      <a:pt x="326" y="28529"/>
                    </a:cubicBezTo>
                    <a:cubicBezTo>
                      <a:pt x="14421" y="5598"/>
                      <a:pt x="35002" y="269"/>
                      <a:pt x="56979" y="0"/>
                    </a:cubicBezTo>
                    <a:cubicBezTo>
                      <a:pt x="58961" y="0"/>
                      <a:pt x="63644" y="9743"/>
                      <a:pt x="62609" y="11896"/>
                    </a:cubicBezTo>
                    <a:cubicBezTo>
                      <a:pt x="48873" y="40802"/>
                      <a:pt x="22978" y="30574"/>
                      <a:pt x="235" y="43386"/>
                    </a:cubicBezTo>
                    <a:close/>
                  </a:path>
                </a:pathLst>
              </a:custGeom>
              <a:solidFill>
                <a:srgbClr val="FFE9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734790A9-BE04-7F2A-74A8-11A9CCE8A27B}"/>
                  </a:ext>
                </a:extLst>
              </p:cNvPr>
              <p:cNvSpPr/>
              <p:nvPr/>
            </p:nvSpPr>
            <p:spPr>
              <a:xfrm>
                <a:off x="10281083" y="4855183"/>
                <a:ext cx="161213" cy="141890"/>
              </a:xfrm>
              <a:custGeom>
                <a:avLst/>
                <a:gdLst>
                  <a:gd name="connsiteX0" fmla="*/ 8868 w 161213"/>
                  <a:gd name="connsiteY0" fmla="*/ 65982 h 141890"/>
                  <a:gd name="connsiteX1" fmla="*/ 95830 w 161213"/>
                  <a:gd name="connsiteY1" fmla="*/ 4134 h 141890"/>
                  <a:gd name="connsiteX2" fmla="*/ 104432 w 161213"/>
                  <a:gd name="connsiteY2" fmla="*/ 3165 h 141890"/>
                  <a:gd name="connsiteX3" fmla="*/ 154736 w 161213"/>
                  <a:gd name="connsiteY3" fmla="*/ 12639 h 141890"/>
                  <a:gd name="connsiteX4" fmla="*/ 86959 w 161213"/>
                  <a:gd name="connsiteY4" fmla="*/ 41437 h 141890"/>
                  <a:gd name="connsiteX5" fmla="*/ 147711 w 161213"/>
                  <a:gd name="connsiteY5" fmla="*/ 96934 h 141890"/>
                  <a:gd name="connsiteX6" fmla="*/ 147711 w 161213"/>
                  <a:gd name="connsiteY6" fmla="*/ 96934 h 141890"/>
                  <a:gd name="connsiteX7" fmla="*/ 121680 w 161213"/>
                  <a:gd name="connsiteY7" fmla="*/ 117927 h 141890"/>
                  <a:gd name="connsiteX8" fmla="*/ 69620 w 161213"/>
                  <a:gd name="connsiteY8" fmla="*/ 139135 h 141890"/>
                  <a:gd name="connsiteX9" fmla="*/ 8913 w 161213"/>
                  <a:gd name="connsiteY9" fmla="*/ 117819 h 141890"/>
                  <a:gd name="connsiteX10" fmla="*/ 61289 w 161213"/>
                  <a:gd name="connsiteY10" fmla="*/ 100433 h 141890"/>
                  <a:gd name="connsiteX11" fmla="*/ 73223 w 161213"/>
                  <a:gd name="connsiteY11" fmla="*/ 82292 h 141890"/>
                  <a:gd name="connsiteX12" fmla="*/ 8868 w 161213"/>
                  <a:gd name="connsiteY12" fmla="*/ 117711 h 141890"/>
                  <a:gd name="connsiteX13" fmla="*/ 87 w 161213"/>
                  <a:gd name="connsiteY13" fmla="*/ 117658 h 141890"/>
                  <a:gd name="connsiteX14" fmla="*/ 132 w 161213"/>
                  <a:gd name="connsiteY14" fmla="*/ 87352 h 141890"/>
                  <a:gd name="connsiteX15" fmla="*/ 8868 w 161213"/>
                  <a:gd name="connsiteY15" fmla="*/ 65982 h 14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1213" h="141890">
                    <a:moveTo>
                      <a:pt x="8868" y="65982"/>
                    </a:moveTo>
                    <a:cubicBezTo>
                      <a:pt x="33683" y="37023"/>
                      <a:pt x="65612" y="22274"/>
                      <a:pt x="95830" y="4134"/>
                    </a:cubicBezTo>
                    <a:cubicBezTo>
                      <a:pt x="98443" y="635"/>
                      <a:pt x="101280" y="151"/>
                      <a:pt x="104432" y="3165"/>
                    </a:cubicBezTo>
                    <a:cubicBezTo>
                      <a:pt x="121140" y="-926"/>
                      <a:pt x="137668" y="-3779"/>
                      <a:pt x="154736" y="12639"/>
                    </a:cubicBezTo>
                    <a:cubicBezTo>
                      <a:pt x="135056" y="37023"/>
                      <a:pt x="101550" y="9732"/>
                      <a:pt x="86959" y="41437"/>
                    </a:cubicBezTo>
                    <a:cubicBezTo>
                      <a:pt x="171309" y="52364"/>
                      <a:pt x="171309" y="52364"/>
                      <a:pt x="147711" y="96934"/>
                    </a:cubicBezTo>
                    <a:cubicBezTo>
                      <a:pt x="147711" y="96934"/>
                      <a:pt x="147711" y="96934"/>
                      <a:pt x="147711" y="96934"/>
                    </a:cubicBezTo>
                    <a:cubicBezTo>
                      <a:pt x="141090" y="107592"/>
                      <a:pt x="129516" y="109422"/>
                      <a:pt x="121680" y="117927"/>
                    </a:cubicBezTo>
                    <a:cubicBezTo>
                      <a:pt x="103937" y="123579"/>
                      <a:pt x="91057" y="146348"/>
                      <a:pt x="69620" y="139135"/>
                    </a:cubicBezTo>
                    <a:cubicBezTo>
                      <a:pt x="47733" y="138704"/>
                      <a:pt x="22064" y="153723"/>
                      <a:pt x="8913" y="117819"/>
                    </a:cubicBezTo>
                    <a:cubicBezTo>
                      <a:pt x="24856" y="105546"/>
                      <a:pt x="45797" y="114805"/>
                      <a:pt x="61289" y="100433"/>
                    </a:cubicBezTo>
                    <a:cubicBezTo>
                      <a:pt x="65657" y="96395"/>
                      <a:pt x="71782" y="94673"/>
                      <a:pt x="73223" y="82292"/>
                    </a:cubicBezTo>
                    <a:cubicBezTo>
                      <a:pt x="47463" y="85253"/>
                      <a:pt x="29629" y="105815"/>
                      <a:pt x="8868" y="117711"/>
                    </a:cubicBezTo>
                    <a:cubicBezTo>
                      <a:pt x="5941" y="117711"/>
                      <a:pt x="3014" y="117658"/>
                      <a:pt x="87" y="117658"/>
                    </a:cubicBezTo>
                    <a:cubicBezTo>
                      <a:pt x="87" y="107538"/>
                      <a:pt x="132" y="97418"/>
                      <a:pt x="132" y="87352"/>
                    </a:cubicBezTo>
                    <a:cubicBezTo>
                      <a:pt x="-814" y="77986"/>
                      <a:pt x="3464" y="71634"/>
                      <a:pt x="8868" y="65982"/>
                    </a:cubicBezTo>
                    <a:close/>
                  </a:path>
                </a:pathLst>
              </a:custGeom>
              <a:solidFill>
                <a:srgbClr val="FEDB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17E5B771-120D-2CD5-BE4C-45EA03DC0A1F}"/>
                  </a:ext>
                </a:extLst>
              </p:cNvPr>
              <p:cNvSpPr/>
              <p:nvPr/>
            </p:nvSpPr>
            <p:spPr>
              <a:xfrm>
                <a:off x="10402718" y="4952116"/>
                <a:ext cx="26030" cy="21024"/>
              </a:xfrm>
              <a:custGeom>
                <a:avLst/>
                <a:gdLst>
                  <a:gd name="connsiteX0" fmla="*/ 0 w 26030"/>
                  <a:gd name="connsiteY0" fmla="*/ 20993 h 21024"/>
                  <a:gd name="connsiteX1" fmla="*/ 26030 w 26030"/>
                  <a:gd name="connsiteY1" fmla="*/ 0 h 21024"/>
                  <a:gd name="connsiteX2" fmla="*/ 0 w 26030"/>
                  <a:gd name="connsiteY2" fmla="*/ 20993 h 2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30" h="21024">
                    <a:moveTo>
                      <a:pt x="0" y="20993"/>
                    </a:moveTo>
                    <a:cubicBezTo>
                      <a:pt x="4864" y="7267"/>
                      <a:pt x="13600" y="377"/>
                      <a:pt x="26030" y="0"/>
                    </a:cubicBezTo>
                    <a:cubicBezTo>
                      <a:pt x="25535" y="21478"/>
                      <a:pt x="12745" y="21155"/>
                      <a:pt x="0" y="20993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E67EF8E1-3F52-120E-F67E-FD92D1FB28C9}"/>
                  </a:ext>
                </a:extLst>
              </p:cNvPr>
              <p:cNvSpPr/>
              <p:nvPr/>
            </p:nvSpPr>
            <p:spPr>
              <a:xfrm>
                <a:off x="9305582" y="4846247"/>
                <a:ext cx="279305" cy="232018"/>
              </a:xfrm>
              <a:custGeom>
                <a:avLst/>
                <a:gdLst>
                  <a:gd name="connsiteX0" fmla="*/ 61788 w 279305"/>
                  <a:gd name="connsiteY0" fmla="*/ 116527 h 232018"/>
                  <a:gd name="connsiteX1" fmla="*/ 27066 w 279305"/>
                  <a:gd name="connsiteY1" fmla="*/ 95319 h 232018"/>
                  <a:gd name="connsiteX2" fmla="*/ 0 w 279305"/>
                  <a:gd name="connsiteY2" fmla="*/ 54894 h 232018"/>
                  <a:gd name="connsiteX3" fmla="*/ 157577 w 279305"/>
                  <a:gd name="connsiteY3" fmla="*/ 1980 h 232018"/>
                  <a:gd name="connsiteX4" fmla="*/ 179283 w 279305"/>
                  <a:gd name="connsiteY4" fmla="*/ 9247 h 232018"/>
                  <a:gd name="connsiteX5" fmla="*/ 186039 w 279305"/>
                  <a:gd name="connsiteY5" fmla="*/ 35569 h 232018"/>
                  <a:gd name="connsiteX6" fmla="*/ 169961 w 279305"/>
                  <a:gd name="connsiteY6" fmla="*/ 113190 h 232018"/>
                  <a:gd name="connsiteX7" fmla="*/ 244314 w 279305"/>
                  <a:gd name="connsiteY7" fmla="*/ 193986 h 232018"/>
                  <a:gd name="connsiteX8" fmla="*/ 279306 w 279305"/>
                  <a:gd name="connsiteY8" fmla="*/ 230912 h 232018"/>
                  <a:gd name="connsiteX9" fmla="*/ 209817 w 279305"/>
                  <a:gd name="connsiteY9" fmla="*/ 220308 h 232018"/>
                  <a:gd name="connsiteX10" fmla="*/ 93357 w 279305"/>
                  <a:gd name="connsiteY10" fmla="*/ 128423 h 232018"/>
                  <a:gd name="connsiteX11" fmla="*/ 61788 w 279305"/>
                  <a:gd name="connsiteY11" fmla="*/ 116527 h 23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9305" h="232018">
                    <a:moveTo>
                      <a:pt x="61788" y="116527"/>
                    </a:moveTo>
                    <a:cubicBezTo>
                      <a:pt x="49583" y="110875"/>
                      <a:pt x="41927" y="94619"/>
                      <a:pt x="27066" y="95319"/>
                    </a:cubicBezTo>
                    <a:cubicBezTo>
                      <a:pt x="18059" y="81808"/>
                      <a:pt x="9052" y="68351"/>
                      <a:pt x="0" y="54894"/>
                    </a:cubicBezTo>
                    <a:cubicBezTo>
                      <a:pt x="52511" y="37238"/>
                      <a:pt x="105021" y="19636"/>
                      <a:pt x="157577" y="1980"/>
                    </a:cubicBezTo>
                    <a:cubicBezTo>
                      <a:pt x="166629" y="-3295"/>
                      <a:pt x="172933" y="2949"/>
                      <a:pt x="179283" y="9247"/>
                    </a:cubicBezTo>
                    <a:cubicBezTo>
                      <a:pt x="184688" y="16891"/>
                      <a:pt x="188335" y="25180"/>
                      <a:pt x="186039" y="35569"/>
                    </a:cubicBezTo>
                    <a:cubicBezTo>
                      <a:pt x="173564" y="59307"/>
                      <a:pt x="152803" y="80623"/>
                      <a:pt x="169961" y="113190"/>
                    </a:cubicBezTo>
                    <a:cubicBezTo>
                      <a:pt x="188110" y="148878"/>
                      <a:pt x="215131" y="172562"/>
                      <a:pt x="244314" y="193986"/>
                    </a:cubicBezTo>
                    <a:cubicBezTo>
                      <a:pt x="257554" y="203675"/>
                      <a:pt x="278450" y="204159"/>
                      <a:pt x="279306" y="230912"/>
                    </a:cubicBezTo>
                    <a:cubicBezTo>
                      <a:pt x="255212" y="236133"/>
                      <a:pt x="233280" y="221223"/>
                      <a:pt x="209817" y="220308"/>
                    </a:cubicBezTo>
                    <a:cubicBezTo>
                      <a:pt x="172663" y="186665"/>
                      <a:pt x="127088" y="168202"/>
                      <a:pt x="93357" y="128423"/>
                    </a:cubicBezTo>
                    <a:cubicBezTo>
                      <a:pt x="84305" y="117765"/>
                      <a:pt x="73497" y="115881"/>
                      <a:pt x="61788" y="116527"/>
                    </a:cubicBezTo>
                    <a:close/>
                  </a:path>
                </a:pathLst>
              </a:custGeom>
              <a:solidFill>
                <a:srgbClr val="E9B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B2DF7AC1-6AA0-14E5-3A75-C112F3882E64}"/>
                  </a:ext>
                </a:extLst>
              </p:cNvPr>
              <p:cNvSpPr/>
              <p:nvPr/>
            </p:nvSpPr>
            <p:spPr>
              <a:xfrm>
                <a:off x="9463203" y="4916463"/>
                <a:ext cx="217067" cy="160858"/>
              </a:xfrm>
              <a:custGeom>
                <a:avLst/>
                <a:gdLst>
                  <a:gd name="connsiteX0" fmla="*/ 121639 w 217067"/>
                  <a:gd name="connsiteY0" fmla="*/ 160697 h 160858"/>
                  <a:gd name="connsiteX1" fmla="*/ 0 w 217067"/>
                  <a:gd name="connsiteY1" fmla="*/ 46312 h 160858"/>
                  <a:gd name="connsiteX2" fmla="*/ 45890 w 217067"/>
                  <a:gd name="connsiteY2" fmla="*/ 61222 h 160858"/>
                  <a:gd name="connsiteX3" fmla="*/ 124566 w 217067"/>
                  <a:gd name="connsiteY3" fmla="*/ 100947 h 160858"/>
                  <a:gd name="connsiteX4" fmla="*/ 143796 w 217067"/>
                  <a:gd name="connsiteY4" fmla="*/ 95834 h 160858"/>
                  <a:gd name="connsiteX5" fmla="*/ 138797 w 217067"/>
                  <a:gd name="connsiteY5" fmla="*/ 72472 h 160858"/>
                  <a:gd name="connsiteX6" fmla="*/ 102409 w 217067"/>
                  <a:gd name="connsiteY6" fmla="*/ 28817 h 160858"/>
                  <a:gd name="connsiteX7" fmla="*/ 97455 w 217067"/>
                  <a:gd name="connsiteY7" fmla="*/ 6102 h 160858"/>
                  <a:gd name="connsiteX8" fmla="*/ 108579 w 217067"/>
                  <a:gd name="connsiteY8" fmla="*/ 127 h 160858"/>
                  <a:gd name="connsiteX9" fmla="*/ 200089 w 217067"/>
                  <a:gd name="connsiteY9" fmla="*/ 108752 h 160858"/>
                  <a:gd name="connsiteX10" fmla="*/ 217068 w 217067"/>
                  <a:gd name="connsiteY10" fmla="*/ 160858 h 160858"/>
                  <a:gd name="connsiteX11" fmla="*/ 121639 w 217067"/>
                  <a:gd name="connsiteY11" fmla="*/ 160697 h 160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7067" h="160858">
                    <a:moveTo>
                      <a:pt x="121639" y="160697"/>
                    </a:moveTo>
                    <a:cubicBezTo>
                      <a:pt x="75163" y="131575"/>
                      <a:pt x="28012" y="103423"/>
                      <a:pt x="0" y="46312"/>
                    </a:cubicBezTo>
                    <a:cubicBezTo>
                      <a:pt x="19725" y="31401"/>
                      <a:pt x="32425" y="51048"/>
                      <a:pt x="45890" y="61222"/>
                    </a:cubicBezTo>
                    <a:cubicBezTo>
                      <a:pt x="70434" y="79793"/>
                      <a:pt x="95609" y="95511"/>
                      <a:pt x="124566" y="100947"/>
                    </a:cubicBezTo>
                    <a:cubicBezTo>
                      <a:pt x="131456" y="102239"/>
                      <a:pt x="139563" y="105469"/>
                      <a:pt x="143796" y="95834"/>
                    </a:cubicBezTo>
                    <a:cubicBezTo>
                      <a:pt x="147624" y="87167"/>
                      <a:pt x="142850" y="79524"/>
                      <a:pt x="138797" y="72472"/>
                    </a:cubicBezTo>
                    <a:cubicBezTo>
                      <a:pt x="128844" y="55301"/>
                      <a:pt x="113893" y="44105"/>
                      <a:pt x="102409" y="28817"/>
                    </a:cubicBezTo>
                    <a:cubicBezTo>
                      <a:pt x="97816" y="22735"/>
                      <a:pt x="92727" y="15360"/>
                      <a:pt x="97455" y="6102"/>
                    </a:cubicBezTo>
                    <a:cubicBezTo>
                      <a:pt x="99842" y="1473"/>
                      <a:pt x="104120" y="611"/>
                      <a:pt x="108579" y="127"/>
                    </a:cubicBezTo>
                    <a:cubicBezTo>
                      <a:pt x="142175" y="-3318"/>
                      <a:pt x="199144" y="64182"/>
                      <a:pt x="200089" y="108752"/>
                    </a:cubicBezTo>
                    <a:cubicBezTo>
                      <a:pt x="197612" y="129907"/>
                      <a:pt x="202341" y="147670"/>
                      <a:pt x="217068" y="160858"/>
                    </a:cubicBezTo>
                    <a:cubicBezTo>
                      <a:pt x="185273" y="160804"/>
                      <a:pt x="153433" y="160750"/>
                      <a:pt x="121639" y="160697"/>
                    </a:cubicBezTo>
                    <a:close/>
                  </a:path>
                </a:pathLst>
              </a:custGeom>
              <a:solidFill>
                <a:srgbClr val="FBC1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E58787C8-EE17-EB5A-065C-6B1C530196D3}"/>
                  </a:ext>
                </a:extLst>
              </p:cNvPr>
              <p:cNvSpPr/>
              <p:nvPr/>
            </p:nvSpPr>
            <p:spPr>
              <a:xfrm>
                <a:off x="9129719" y="5752944"/>
                <a:ext cx="248189" cy="256126"/>
              </a:xfrm>
              <a:custGeom>
                <a:avLst/>
                <a:gdLst>
                  <a:gd name="connsiteX0" fmla="*/ 248189 w 248189"/>
                  <a:gd name="connsiteY0" fmla="*/ 139606 h 256126"/>
                  <a:gd name="connsiteX1" fmla="*/ 201038 w 248189"/>
                  <a:gd name="connsiteY1" fmla="*/ 156131 h 256126"/>
                  <a:gd name="connsiteX2" fmla="*/ 135647 w 248189"/>
                  <a:gd name="connsiteY2" fmla="*/ 209044 h 256126"/>
                  <a:gd name="connsiteX3" fmla="*/ 64267 w 248189"/>
                  <a:gd name="connsiteY3" fmla="*/ 224816 h 256126"/>
                  <a:gd name="connsiteX4" fmla="*/ 25177 w 248189"/>
                  <a:gd name="connsiteY4" fmla="*/ 207968 h 256126"/>
                  <a:gd name="connsiteX5" fmla="*/ 1534 w 248189"/>
                  <a:gd name="connsiteY5" fmla="*/ 202262 h 256126"/>
                  <a:gd name="connsiteX6" fmla="*/ 9280 w 248189"/>
                  <a:gd name="connsiteY6" fmla="*/ 169319 h 256126"/>
                  <a:gd name="connsiteX7" fmla="*/ 103537 w 248189"/>
                  <a:gd name="connsiteY7" fmla="*/ 15747 h 256126"/>
                  <a:gd name="connsiteX8" fmla="*/ 139565 w 248189"/>
                  <a:gd name="connsiteY8" fmla="*/ 17093 h 256126"/>
                  <a:gd name="connsiteX9" fmla="*/ 248189 w 248189"/>
                  <a:gd name="connsiteY9" fmla="*/ 139606 h 256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8189" h="256126">
                    <a:moveTo>
                      <a:pt x="248189" y="139606"/>
                    </a:moveTo>
                    <a:cubicBezTo>
                      <a:pt x="229680" y="162752"/>
                      <a:pt x="214458" y="154086"/>
                      <a:pt x="201038" y="156131"/>
                    </a:cubicBezTo>
                    <a:cubicBezTo>
                      <a:pt x="171720" y="160599"/>
                      <a:pt x="147626" y="167273"/>
                      <a:pt x="135647" y="209044"/>
                    </a:cubicBezTo>
                    <a:cubicBezTo>
                      <a:pt x="118759" y="267932"/>
                      <a:pt x="102321" y="269709"/>
                      <a:pt x="64267" y="224816"/>
                    </a:cubicBezTo>
                    <a:cubicBezTo>
                      <a:pt x="52783" y="211251"/>
                      <a:pt x="40219" y="207537"/>
                      <a:pt x="25177" y="207968"/>
                    </a:cubicBezTo>
                    <a:cubicBezTo>
                      <a:pt x="16936" y="208183"/>
                      <a:pt x="5227" y="212381"/>
                      <a:pt x="1534" y="202262"/>
                    </a:cubicBezTo>
                    <a:cubicBezTo>
                      <a:pt x="-2339" y="191604"/>
                      <a:pt x="1444" y="178093"/>
                      <a:pt x="9280" y="169319"/>
                    </a:cubicBezTo>
                    <a:cubicBezTo>
                      <a:pt x="48550" y="125233"/>
                      <a:pt x="96242" y="90568"/>
                      <a:pt x="103537" y="15747"/>
                    </a:cubicBezTo>
                    <a:cubicBezTo>
                      <a:pt x="105744" y="-7130"/>
                      <a:pt x="129703" y="-3685"/>
                      <a:pt x="139565" y="17093"/>
                    </a:cubicBezTo>
                    <a:cubicBezTo>
                      <a:pt x="164740" y="70490"/>
                      <a:pt x="188203" y="124911"/>
                      <a:pt x="248189" y="139606"/>
                    </a:cubicBezTo>
                    <a:close/>
                  </a:path>
                </a:pathLst>
              </a:custGeom>
              <a:solidFill>
                <a:srgbClr val="D79E7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68CC890E-5E60-0A67-D78D-E923E324AD47}"/>
                  </a:ext>
                </a:extLst>
              </p:cNvPr>
              <p:cNvSpPr/>
              <p:nvPr/>
            </p:nvSpPr>
            <p:spPr>
              <a:xfrm>
                <a:off x="10662931" y="5992993"/>
                <a:ext cx="111261" cy="149911"/>
              </a:xfrm>
              <a:custGeom>
                <a:avLst/>
                <a:gdLst>
                  <a:gd name="connsiteX0" fmla="*/ 34630 w 111261"/>
                  <a:gd name="connsiteY0" fmla="*/ 0 h 149911"/>
                  <a:gd name="connsiteX1" fmla="*/ 95292 w 111261"/>
                  <a:gd name="connsiteY1" fmla="*/ 28152 h 149911"/>
                  <a:gd name="connsiteX2" fmla="*/ 100966 w 111261"/>
                  <a:gd name="connsiteY2" fmla="*/ 33966 h 149911"/>
                  <a:gd name="connsiteX3" fmla="*/ 104029 w 111261"/>
                  <a:gd name="connsiteY3" fmla="*/ 137639 h 149911"/>
                  <a:gd name="connsiteX4" fmla="*/ 6393 w 111261"/>
                  <a:gd name="connsiteY4" fmla="*/ 140546 h 149911"/>
                  <a:gd name="connsiteX5" fmla="*/ 989 w 111261"/>
                  <a:gd name="connsiteY5" fmla="*/ 133871 h 149911"/>
                  <a:gd name="connsiteX6" fmla="*/ 34630 w 111261"/>
                  <a:gd name="connsiteY6" fmla="*/ 0 h 14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261" h="149911">
                    <a:moveTo>
                      <a:pt x="34630" y="0"/>
                    </a:moveTo>
                    <a:cubicBezTo>
                      <a:pt x="51653" y="19217"/>
                      <a:pt x="81872" y="-2153"/>
                      <a:pt x="95292" y="28152"/>
                    </a:cubicBezTo>
                    <a:cubicBezTo>
                      <a:pt x="97183" y="30090"/>
                      <a:pt x="99075" y="32028"/>
                      <a:pt x="100966" y="33966"/>
                    </a:cubicBezTo>
                    <a:cubicBezTo>
                      <a:pt x="109028" y="68200"/>
                      <a:pt x="117854" y="102435"/>
                      <a:pt x="104029" y="137639"/>
                    </a:cubicBezTo>
                    <a:cubicBezTo>
                      <a:pt x="71829" y="154864"/>
                      <a:pt x="39224" y="152173"/>
                      <a:pt x="6393" y="140546"/>
                    </a:cubicBezTo>
                    <a:cubicBezTo>
                      <a:pt x="4592" y="138339"/>
                      <a:pt x="2791" y="136078"/>
                      <a:pt x="989" y="133871"/>
                    </a:cubicBezTo>
                    <a:cubicBezTo>
                      <a:pt x="-2343" y="84026"/>
                      <a:pt x="1304" y="36711"/>
                      <a:pt x="34630" y="0"/>
                    </a:cubicBezTo>
                    <a:close/>
                  </a:path>
                </a:pathLst>
              </a:custGeom>
              <a:solidFill>
                <a:srgbClr val="966B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0D75C830-1BEE-9461-E219-D384CCBE664A}"/>
                  </a:ext>
                </a:extLst>
              </p:cNvPr>
              <p:cNvSpPr/>
              <p:nvPr/>
            </p:nvSpPr>
            <p:spPr>
              <a:xfrm>
                <a:off x="10505983" y="6126864"/>
                <a:ext cx="159244" cy="26921"/>
              </a:xfrm>
              <a:custGeom>
                <a:avLst/>
                <a:gdLst>
                  <a:gd name="connsiteX0" fmla="*/ 1441 w 159244"/>
                  <a:gd name="connsiteY0" fmla="*/ 754 h 26921"/>
                  <a:gd name="connsiteX1" fmla="*/ 18644 w 159244"/>
                  <a:gd name="connsiteY1" fmla="*/ 484 h 26921"/>
                  <a:gd name="connsiteX2" fmla="*/ 157937 w 159244"/>
                  <a:gd name="connsiteY2" fmla="*/ 0 h 26921"/>
                  <a:gd name="connsiteX3" fmla="*/ 158072 w 159244"/>
                  <a:gd name="connsiteY3" fmla="*/ 807 h 26921"/>
                  <a:gd name="connsiteX4" fmla="*/ 154019 w 159244"/>
                  <a:gd name="connsiteY4" fmla="*/ 17010 h 26921"/>
                  <a:gd name="connsiteX5" fmla="*/ 5044 w 159244"/>
                  <a:gd name="connsiteY5" fmla="*/ 17010 h 26921"/>
                  <a:gd name="connsiteX6" fmla="*/ 1441 w 159244"/>
                  <a:gd name="connsiteY6" fmla="*/ 754 h 26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244" h="26921">
                    <a:moveTo>
                      <a:pt x="1441" y="754"/>
                    </a:moveTo>
                    <a:cubicBezTo>
                      <a:pt x="7160" y="646"/>
                      <a:pt x="12925" y="592"/>
                      <a:pt x="18644" y="484"/>
                    </a:cubicBezTo>
                    <a:cubicBezTo>
                      <a:pt x="65075" y="323"/>
                      <a:pt x="111506" y="161"/>
                      <a:pt x="157937" y="0"/>
                    </a:cubicBezTo>
                    <a:cubicBezTo>
                      <a:pt x="157937" y="0"/>
                      <a:pt x="158072" y="807"/>
                      <a:pt x="158072" y="807"/>
                    </a:cubicBezTo>
                    <a:cubicBezTo>
                      <a:pt x="160504" y="7590"/>
                      <a:pt x="159152" y="12919"/>
                      <a:pt x="154019" y="17010"/>
                    </a:cubicBezTo>
                    <a:cubicBezTo>
                      <a:pt x="104390" y="30090"/>
                      <a:pt x="54717" y="30359"/>
                      <a:pt x="5044" y="17010"/>
                    </a:cubicBezTo>
                    <a:cubicBezTo>
                      <a:pt x="-135" y="12865"/>
                      <a:pt x="-1306" y="7428"/>
                      <a:pt x="1441" y="754"/>
                    </a:cubicBezTo>
                    <a:close/>
                  </a:path>
                </a:pathLst>
              </a:custGeom>
              <a:solidFill>
                <a:srgbClr val="9D72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E35AF055-3A8D-CC80-F0B9-E703E1777F36}"/>
                  </a:ext>
                </a:extLst>
              </p:cNvPr>
              <p:cNvSpPr/>
              <p:nvPr/>
            </p:nvSpPr>
            <p:spPr>
              <a:xfrm>
                <a:off x="10220913" y="6166431"/>
                <a:ext cx="157578" cy="44728"/>
              </a:xfrm>
              <a:custGeom>
                <a:avLst/>
                <a:gdLst>
                  <a:gd name="connsiteX0" fmla="*/ 8602 w 157578"/>
                  <a:gd name="connsiteY0" fmla="*/ 44729 h 44728"/>
                  <a:gd name="connsiteX1" fmla="*/ 0 w 157578"/>
                  <a:gd name="connsiteY1" fmla="*/ 859 h 44728"/>
                  <a:gd name="connsiteX2" fmla="*/ 86422 w 157578"/>
                  <a:gd name="connsiteY2" fmla="*/ 1128 h 44728"/>
                  <a:gd name="connsiteX3" fmla="*/ 92772 w 157578"/>
                  <a:gd name="connsiteY3" fmla="*/ 321 h 44728"/>
                  <a:gd name="connsiteX4" fmla="*/ 155415 w 157578"/>
                  <a:gd name="connsiteY4" fmla="*/ 9848 h 44728"/>
                  <a:gd name="connsiteX5" fmla="*/ 155145 w 157578"/>
                  <a:gd name="connsiteY5" fmla="*/ 23251 h 44728"/>
                  <a:gd name="connsiteX6" fmla="*/ 8602 w 157578"/>
                  <a:gd name="connsiteY6" fmla="*/ 44729 h 4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578" h="44728">
                    <a:moveTo>
                      <a:pt x="8602" y="44729"/>
                    </a:moveTo>
                    <a:cubicBezTo>
                      <a:pt x="135" y="31702"/>
                      <a:pt x="1936" y="15769"/>
                      <a:pt x="0" y="859"/>
                    </a:cubicBezTo>
                    <a:cubicBezTo>
                      <a:pt x="28822" y="913"/>
                      <a:pt x="57599" y="1020"/>
                      <a:pt x="86422" y="1128"/>
                    </a:cubicBezTo>
                    <a:cubicBezTo>
                      <a:pt x="88538" y="859"/>
                      <a:pt x="90655" y="644"/>
                      <a:pt x="92772" y="321"/>
                    </a:cubicBezTo>
                    <a:cubicBezTo>
                      <a:pt x="113893" y="1182"/>
                      <a:pt x="135690" y="-4201"/>
                      <a:pt x="155415" y="9848"/>
                    </a:cubicBezTo>
                    <a:cubicBezTo>
                      <a:pt x="158387" y="14424"/>
                      <a:pt x="158297" y="18891"/>
                      <a:pt x="155145" y="23251"/>
                    </a:cubicBezTo>
                    <a:cubicBezTo>
                      <a:pt x="105291" y="20721"/>
                      <a:pt x="57194" y="35201"/>
                      <a:pt x="8602" y="44729"/>
                    </a:cubicBezTo>
                    <a:close/>
                  </a:path>
                </a:pathLst>
              </a:custGeom>
              <a:solidFill>
                <a:srgbClr val="DEAD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00DD33F7-BBED-6231-13E1-A0AE3318889D}"/>
                  </a:ext>
                </a:extLst>
              </p:cNvPr>
              <p:cNvSpPr/>
              <p:nvPr/>
            </p:nvSpPr>
            <p:spPr>
              <a:xfrm>
                <a:off x="10307335" y="6132302"/>
                <a:ext cx="193589" cy="40034"/>
              </a:xfrm>
              <a:custGeom>
                <a:avLst/>
                <a:gdLst>
                  <a:gd name="connsiteX0" fmla="*/ 0 w 193589"/>
                  <a:gd name="connsiteY0" fmla="*/ 35256 h 40034"/>
                  <a:gd name="connsiteX1" fmla="*/ 52060 w 193589"/>
                  <a:gd name="connsiteY1" fmla="*/ 5543 h 40034"/>
                  <a:gd name="connsiteX2" fmla="*/ 143481 w 193589"/>
                  <a:gd name="connsiteY2" fmla="*/ 591 h 40034"/>
                  <a:gd name="connsiteX3" fmla="*/ 188966 w 193589"/>
                  <a:gd name="connsiteY3" fmla="*/ 1829 h 40034"/>
                  <a:gd name="connsiteX4" fmla="*/ 192478 w 193589"/>
                  <a:gd name="connsiteY4" fmla="*/ 17331 h 40034"/>
                  <a:gd name="connsiteX5" fmla="*/ 157982 w 193589"/>
                  <a:gd name="connsiteY5" fmla="*/ 29766 h 40034"/>
                  <a:gd name="connsiteX6" fmla="*/ 82594 w 193589"/>
                  <a:gd name="connsiteY6" fmla="*/ 34449 h 40034"/>
                  <a:gd name="connsiteX7" fmla="*/ 62914 w 193589"/>
                  <a:gd name="connsiteY7" fmla="*/ 36548 h 40034"/>
                  <a:gd name="connsiteX8" fmla="*/ 12339 w 193589"/>
                  <a:gd name="connsiteY8" fmla="*/ 38701 h 40034"/>
                  <a:gd name="connsiteX9" fmla="*/ 270 w 193589"/>
                  <a:gd name="connsiteY9" fmla="*/ 38540 h 40034"/>
                  <a:gd name="connsiteX10" fmla="*/ 0 w 193589"/>
                  <a:gd name="connsiteY10" fmla="*/ 35256 h 40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89" h="40034">
                    <a:moveTo>
                      <a:pt x="0" y="35256"/>
                    </a:moveTo>
                    <a:cubicBezTo>
                      <a:pt x="8511" y="3228"/>
                      <a:pt x="35623" y="17762"/>
                      <a:pt x="52060" y="5543"/>
                    </a:cubicBezTo>
                    <a:cubicBezTo>
                      <a:pt x="82188" y="-4953"/>
                      <a:pt x="113037" y="3175"/>
                      <a:pt x="143481" y="591"/>
                    </a:cubicBezTo>
                    <a:cubicBezTo>
                      <a:pt x="158612" y="1075"/>
                      <a:pt x="173834" y="-593"/>
                      <a:pt x="188966" y="1829"/>
                    </a:cubicBezTo>
                    <a:cubicBezTo>
                      <a:pt x="193559" y="5866"/>
                      <a:pt x="194730" y="11087"/>
                      <a:pt x="192478" y="17331"/>
                    </a:cubicBezTo>
                    <a:cubicBezTo>
                      <a:pt x="182571" y="27828"/>
                      <a:pt x="170276" y="28797"/>
                      <a:pt x="157982" y="29766"/>
                    </a:cubicBezTo>
                    <a:cubicBezTo>
                      <a:pt x="132853" y="31219"/>
                      <a:pt x="107453" y="26428"/>
                      <a:pt x="82594" y="34449"/>
                    </a:cubicBezTo>
                    <a:cubicBezTo>
                      <a:pt x="76154" y="36602"/>
                      <a:pt x="69534" y="36441"/>
                      <a:pt x="62914" y="36548"/>
                    </a:cubicBezTo>
                    <a:cubicBezTo>
                      <a:pt x="46070" y="37356"/>
                      <a:pt x="29137" y="35041"/>
                      <a:pt x="12339" y="38701"/>
                    </a:cubicBezTo>
                    <a:cubicBezTo>
                      <a:pt x="8286" y="40531"/>
                      <a:pt x="4278" y="40478"/>
                      <a:pt x="270" y="38540"/>
                    </a:cubicBezTo>
                    <a:lnTo>
                      <a:pt x="0" y="35256"/>
                    </a:lnTo>
                    <a:close/>
                  </a:path>
                </a:pathLst>
              </a:custGeom>
              <a:solidFill>
                <a:srgbClr val="A5784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13DC5AEA-99A5-9E8F-F582-175FFDC9C5B6}"/>
                  </a:ext>
                </a:extLst>
              </p:cNvPr>
              <p:cNvSpPr/>
              <p:nvPr/>
            </p:nvSpPr>
            <p:spPr>
              <a:xfrm>
                <a:off x="10359395" y="6126182"/>
                <a:ext cx="98826" cy="11663"/>
              </a:xfrm>
              <a:custGeom>
                <a:avLst/>
                <a:gdLst>
                  <a:gd name="connsiteX0" fmla="*/ 95564 w 98826"/>
                  <a:gd name="connsiteY0" fmla="*/ 11502 h 11663"/>
                  <a:gd name="connsiteX1" fmla="*/ 0 w 98826"/>
                  <a:gd name="connsiteY1" fmla="*/ 11663 h 11663"/>
                  <a:gd name="connsiteX2" fmla="*/ 95654 w 98826"/>
                  <a:gd name="connsiteY2" fmla="*/ 1328 h 11663"/>
                  <a:gd name="connsiteX3" fmla="*/ 98446 w 98826"/>
                  <a:gd name="connsiteY3" fmla="*/ 8164 h 11663"/>
                  <a:gd name="connsiteX4" fmla="*/ 95564 w 98826"/>
                  <a:gd name="connsiteY4" fmla="*/ 11502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26" h="11663">
                    <a:moveTo>
                      <a:pt x="95564" y="11502"/>
                    </a:moveTo>
                    <a:cubicBezTo>
                      <a:pt x="63724" y="11555"/>
                      <a:pt x="31840" y="11609"/>
                      <a:pt x="0" y="11663"/>
                    </a:cubicBezTo>
                    <a:cubicBezTo>
                      <a:pt x="30488" y="-10460"/>
                      <a:pt x="63904" y="6711"/>
                      <a:pt x="95654" y="1328"/>
                    </a:cubicBezTo>
                    <a:cubicBezTo>
                      <a:pt x="98491" y="3643"/>
                      <a:pt x="99437" y="5904"/>
                      <a:pt x="98446" y="8164"/>
                    </a:cubicBezTo>
                    <a:cubicBezTo>
                      <a:pt x="97500" y="10371"/>
                      <a:pt x="96509" y="11502"/>
                      <a:pt x="95564" y="11502"/>
                    </a:cubicBezTo>
                    <a:close/>
                  </a:path>
                </a:pathLst>
              </a:custGeom>
              <a:solidFill>
                <a:srgbClr val="A779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C7D7E414-4820-0920-48BB-EBA87E13AD4A}"/>
                  </a:ext>
                </a:extLst>
              </p:cNvPr>
              <p:cNvSpPr/>
              <p:nvPr/>
            </p:nvSpPr>
            <p:spPr>
              <a:xfrm>
                <a:off x="10454959" y="6127510"/>
                <a:ext cx="52510" cy="13995"/>
              </a:xfrm>
              <a:custGeom>
                <a:avLst/>
                <a:gdLst>
                  <a:gd name="connsiteX0" fmla="*/ 0 w 52510"/>
                  <a:gd name="connsiteY0" fmla="*/ 10173 h 13995"/>
                  <a:gd name="connsiteX1" fmla="*/ 90 w 52510"/>
                  <a:gd name="connsiteY1" fmla="*/ 0 h 13995"/>
                  <a:gd name="connsiteX2" fmla="*/ 52465 w 52510"/>
                  <a:gd name="connsiteY2" fmla="*/ 108 h 13995"/>
                  <a:gd name="connsiteX3" fmla="*/ 52511 w 52510"/>
                  <a:gd name="connsiteY3" fmla="*/ 11412 h 13995"/>
                  <a:gd name="connsiteX4" fmla="*/ 49133 w 52510"/>
                  <a:gd name="connsiteY4" fmla="*/ 13995 h 13995"/>
                  <a:gd name="connsiteX5" fmla="*/ 45620 w 52510"/>
                  <a:gd name="connsiteY5" fmla="*/ 11735 h 13995"/>
                  <a:gd name="connsiteX6" fmla="*/ 0 w 52510"/>
                  <a:gd name="connsiteY6" fmla="*/ 10173 h 13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10" h="13995">
                    <a:moveTo>
                      <a:pt x="0" y="10173"/>
                    </a:moveTo>
                    <a:cubicBezTo>
                      <a:pt x="45" y="6782"/>
                      <a:pt x="90" y="3391"/>
                      <a:pt x="90" y="0"/>
                    </a:cubicBezTo>
                    <a:cubicBezTo>
                      <a:pt x="17564" y="54"/>
                      <a:pt x="34992" y="54"/>
                      <a:pt x="52465" y="108"/>
                    </a:cubicBezTo>
                    <a:cubicBezTo>
                      <a:pt x="52465" y="3876"/>
                      <a:pt x="52511" y="7644"/>
                      <a:pt x="52511" y="11412"/>
                    </a:cubicBezTo>
                    <a:cubicBezTo>
                      <a:pt x="52511" y="11412"/>
                      <a:pt x="49133" y="13995"/>
                      <a:pt x="49133" y="13995"/>
                    </a:cubicBezTo>
                    <a:lnTo>
                      <a:pt x="45620" y="11735"/>
                    </a:lnTo>
                    <a:cubicBezTo>
                      <a:pt x="30398" y="11196"/>
                      <a:pt x="15222" y="10712"/>
                      <a:pt x="0" y="10173"/>
                    </a:cubicBezTo>
                    <a:close/>
                  </a:path>
                </a:pathLst>
              </a:custGeom>
              <a:solidFill>
                <a:srgbClr val="A477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EF87A488-F057-90B4-6C57-8744EC544739}"/>
                  </a:ext>
                </a:extLst>
              </p:cNvPr>
              <p:cNvSpPr/>
              <p:nvPr/>
            </p:nvSpPr>
            <p:spPr>
              <a:xfrm>
                <a:off x="9774730" y="6115973"/>
                <a:ext cx="107113" cy="35669"/>
              </a:xfrm>
              <a:custGeom>
                <a:avLst/>
                <a:gdLst>
                  <a:gd name="connsiteX0" fmla="*/ 1600 w 107113"/>
                  <a:gd name="connsiteY0" fmla="*/ 11753 h 35669"/>
                  <a:gd name="connsiteX1" fmla="*/ 11327 w 107113"/>
                  <a:gd name="connsiteY1" fmla="*/ 10891 h 35669"/>
                  <a:gd name="connsiteX2" fmla="*/ 71629 w 107113"/>
                  <a:gd name="connsiteY2" fmla="*/ 1202 h 35669"/>
                  <a:gd name="connsiteX3" fmla="*/ 85500 w 107113"/>
                  <a:gd name="connsiteY3" fmla="*/ 18 h 35669"/>
                  <a:gd name="connsiteX4" fmla="*/ 98965 w 107113"/>
                  <a:gd name="connsiteY4" fmla="*/ 4378 h 35669"/>
                  <a:gd name="connsiteX5" fmla="*/ 105450 w 107113"/>
                  <a:gd name="connsiteY5" fmla="*/ 24779 h 35669"/>
                  <a:gd name="connsiteX6" fmla="*/ 93201 w 107113"/>
                  <a:gd name="connsiteY6" fmla="*/ 32638 h 35669"/>
                  <a:gd name="connsiteX7" fmla="*/ 37718 w 107113"/>
                  <a:gd name="connsiteY7" fmla="*/ 35652 h 35669"/>
                  <a:gd name="connsiteX8" fmla="*/ 3762 w 107113"/>
                  <a:gd name="connsiteY8" fmla="*/ 26663 h 35669"/>
                  <a:gd name="connsiteX9" fmla="*/ 1600 w 107113"/>
                  <a:gd name="connsiteY9" fmla="*/ 11753 h 3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3" h="35669">
                    <a:moveTo>
                      <a:pt x="1600" y="11753"/>
                    </a:moveTo>
                    <a:cubicBezTo>
                      <a:pt x="4842" y="11483"/>
                      <a:pt x="8085" y="11160"/>
                      <a:pt x="11327" y="10891"/>
                    </a:cubicBezTo>
                    <a:cubicBezTo>
                      <a:pt x="30827" y="2333"/>
                      <a:pt x="52084" y="9599"/>
                      <a:pt x="71629" y="1202"/>
                    </a:cubicBezTo>
                    <a:cubicBezTo>
                      <a:pt x="76222" y="287"/>
                      <a:pt x="80816" y="-90"/>
                      <a:pt x="85500" y="18"/>
                    </a:cubicBezTo>
                    <a:cubicBezTo>
                      <a:pt x="90228" y="502"/>
                      <a:pt x="94687" y="2009"/>
                      <a:pt x="98965" y="4378"/>
                    </a:cubicBezTo>
                    <a:cubicBezTo>
                      <a:pt x="105225" y="9276"/>
                      <a:pt x="109683" y="15090"/>
                      <a:pt x="105450" y="24779"/>
                    </a:cubicBezTo>
                    <a:cubicBezTo>
                      <a:pt x="101847" y="28439"/>
                      <a:pt x="97749" y="31023"/>
                      <a:pt x="93201" y="32638"/>
                    </a:cubicBezTo>
                    <a:cubicBezTo>
                      <a:pt x="74826" y="37106"/>
                      <a:pt x="56227" y="35168"/>
                      <a:pt x="37718" y="35652"/>
                    </a:cubicBezTo>
                    <a:cubicBezTo>
                      <a:pt x="25919" y="35275"/>
                      <a:pt x="14120" y="34791"/>
                      <a:pt x="3762" y="26663"/>
                    </a:cubicBezTo>
                    <a:cubicBezTo>
                      <a:pt x="-382" y="22303"/>
                      <a:pt x="-1102" y="17351"/>
                      <a:pt x="1600" y="11753"/>
                    </a:cubicBezTo>
                    <a:close/>
                  </a:path>
                </a:pathLst>
              </a:custGeom>
              <a:solidFill>
                <a:srgbClr val="9C733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59FE6109-53A4-BCCC-9D15-C54DC4B0D7E2}"/>
                  </a:ext>
                </a:extLst>
              </p:cNvPr>
              <p:cNvSpPr/>
              <p:nvPr/>
            </p:nvSpPr>
            <p:spPr>
              <a:xfrm>
                <a:off x="9732421" y="6131371"/>
                <a:ext cx="79153" cy="36069"/>
              </a:xfrm>
              <a:custGeom>
                <a:avLst/>
                <a:gdLst>
                  <a:gd name="connsiteX0" fmla="*/ 44044 w 79153"/>
                  <a:gd name="connsiteY0" fmla="*/ 5667 h 36069"/>
                  <a:gd name="connsiteX1" fmla="*/ 79036 w 79153"/>
                  <a:gd name="connsiteY1" fmla="*/ 7658 h 36069"/>
                  <a:gd name="connsiteX2" fmla="*/ 74893 w 79153"/>
                  <a:gd name="connsiteY2" fmla="*/ 21385 h 36069"/>
                  <a:gd name="connsiteX3" fmla="*/ 24769 w 79153"/>
                  <a:gd name="connsiteY3" fmla="*/ 35595 h 36069"/>
                  <a:gd name="connsiteX4" fmla="*/ 585 w 79153"/>
                  <a:gd name="connsiteY4" fmla="*/ 26983 h 36069"/>
                  <a:gd name="connsiteX5" fmla="*/ 0 w 79153"/>
                  <a:gd name="connsiteY5" fmla="*/ 16702 h 36069"/>
                  <a:gd name="connsiteX6" fmla="*/ 44044 w 79153"/>
                  <a:gd name="connsiteY6" fmla="*/ 5667 h 3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53" h="36069">
                    <a:moveTo>
                      <a:pt x="44044" y="5667"/>
                    </a:moveTo>
                    <a:cubicBezTo>
                      <a:pt x="55708" y="6313"/>
                      <a:pt x="67372" y="7012"/>
                      <a:pt x="79036" y="7658"/>
                    </a:cubicBezTo>
                    <a:cubicBezTo>
                      <a:pt x="79576" y="13041"/>
                      <a:pt x="78270" y="17670"/>
                      <a:pt x="74893" y="21385"/>
                    </a:cubicBezTo>
                    <a:cubicBezTo>
                      <a:pt x="59401" y="32258"/>
                      <a:pt x="41162" y="29190"/>
                      <a:pt x="24769" y="35595"/>
                    </a:cubicBezTo>
                    <a:cubicBezTo>
                      <a:pt x="15672" y="36833"/>
                      <a:pt x="7070" y="36187"/>
                      <a:pt x="585" y="26983"/>
                    </a:cubicBezTo>
                    <a:cubicBezTo>
                      <a:pt x="360" y="23538"/>
                      <a:pt x="135" y="20093"/>
                      <a:pt x="0" y="16702"/>
                    </a:cubicBezTo>
                    <a:cubicBezTo>
                      <a:pt x="10583" y="-10536"/>
                      <a:pt x="28327" y="3137"/>
                      <a:pt x="44044" y="5667"/>
                    </a:cubicBezTo>
                    <a:close/>
                  </a:path>
                </a:pathLst>
              </a:custGeom>
              <a:solidFill>
                <a:srgbClr val="C1976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8610E256-96AE-5669-AAA8-C8D41F2B5C0C}"/>
                  </a:ext>
                </a:extLst>
              </p:cNvPr>
              <p:cNvSpPr/>
              <p:nvPr/>
            </p:nvSpPr>
            <p:spPr>
              <a:xfrm>
                <a:off x="9732466" y="6125243"/>
                <a:ext cx="43998" cy="22829"/>
              </a:xfrm>
              <a:custGeom>
                <a:avLst/>
                <a:gdLst>
                  <a:gd name="connsiteX0" fmla="*/ 43999 w 43998"/>
                  <a:gd name="connsiteY0" fmla="*/ 11795 h 22829"/>
                  <a:gd name="connsiteX1" fmla="*/ 0 w 43998"/>
                  <a:gd name="connsiteY1" fmla="*/ 22830 h 22829"/>
                  <a:gd name="connsiteX2" fmla="*/ 43864 w 43998"/>
                  <a:gd name="connsiteY2" fmla="*/ 2483 h 22829"/>
                  <a:gd name="connsiteX3" fmla="*/ 43999 w 43998"/>
                  <a:gd name="connsiteY3" fmla="*/ 11795 h 2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98" h="22829">
                    <a:moveTo>
                      <a:pt x="43999" y="11795"/>
                    </a:moveTo>
                    <a:cubicBezTo>
                      <a:pt x="29363" y="15671"/>
                      <a:pt x="12385" y="6089"/>
                      <a:pt x="0" y="22830"/>
                    </a:cubicBezTo>
                    <a:cubicBezTo>
                      <a:pt x="4729" y="-14419"/>
                      <a:pt x="28192" y="5982"/>
                      <a:pt x="43864" y="2483"/>
                    </a:cubicBezTo>
                    <a:cubicBezTo>
                      <a:pt x="43864" y="5551"/>
                      <a:pt x="43909" y="8673"/>
                      <a:pt x="43999" y="11795"/>
                    </a:cubicBezTo>
                    <a:close/>
                  </a:path>
                </a:pathLst>
              </a:custGeom>
              <a:solidFill>
                <a:srgbClr val="9E73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3C761A15-8B28-399D-CD09-CA311E3E0A39}"/>
                  </a:ext>
                </a:extLst>
              </p:cNvPr>
              <p:cNvSpPr/>
              <p:nvPr/>
            </p:nvSpPr>
            <p:spPr>
              <a:xfrm>
                <a:off x="9785669" y="6111288"/>
                <a:ext cx="68121" cy="15522"/>
              </a:xfrm>
              <a:custGeom>
                <a:avLst/>
                <a:gdLst>
                  <a:gd name="connsiteX0" fmla="*/ 68121 w 68121"/>
                  <a:gd name="connsiteY0" fmla="*/ 15361 h 15522"/>
                  <a:gd name="connsiteX1" fmla="*/ 434 w 68121"/>
                  <a:gd name="connsiteY1" fmla="*/ 15523 h 15522"/>
                  <a:gd name="connsiteX2" fmla="*/ 119 w 68121"/>
                  <a:gd name="connsiteY2" fmla="*/ 7125 h 15522"/>
                  <a:gd name="connsiteX3" fmla="*/ 42676 w 68121"/>
                  <a:gd name="connsiteY3" fmla="*/ 5134 h 15522"/>
                  <a:gd name="connsiteX4" fmla="*/ 68121 w 68121"/>
                  <a:gd name="connsiteY4" fmla="*/ 15361 h 1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21" h="15522">
                    <a:moveTo>
                      <a:pt x="68121" y="15361"/>
                    </a:moveTo>
                    <a:cubicBezTo>
                      <a:pt x="45559" y="15415"/>
                      <a:pt x="22996" y="15469"/>
                      <a:pt x="434" y="15523"/>
                    </a:cubicBezTo>
                    <a:cubicBezTo>
                      <a:pt x="-16" y="12724"/>
                      <a:pt x="-107" y="9924"/>
                      <a:pt x="119" y="7125"/>
                    </a:cubicBezTo>
                    <a:cubicBezTo>
                      <a:pt x="14305" y="6480"/>
                      <a:pt x="28491" y="5780"/>
                      <a:pt x="42676" y="5134"/>
                    </a:cubicBezTo>
                    <a:cubicBezTo>
                      <a:pt x="52764" y="2711"/>
                      <a:pt x="65644" y="-9507"/>
                      <a:pt x="68121" y="15361"/>
                    </a:cubicBezTo>
                    <a:close/>
                  </a:path>
                </a:pathLst>
              </a:custGeom>
              <a:solidFill>
                <a:srgbClr val="CFA9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8F1F518C-6656-6F90-C313-6D47783A4A46}"/>
                  </a:ext>
                </a:extLst>
              </p:cNvPr>
              <p:cNvSpPr/>
              <p:nvPr/>
            </p:nvSpPr>
            <p:spPr>
              <a:xfrm>
                <a:off x="9664013" y="6171004"/>
                <a:ext cx="45944" cy="25999"/>
              </a:xfrm>
              <a:custGeom>
                <a:avLst/>
                <a:gdLst>
                  <a:gd name="connsiteX0" fmla="*/ 16393 w 45944"/>
                  <a:gd name="connsiteY0" fmla="*/ 19217 h 25999"/>
                  <a:gd name="connsiteX1" fmla="*/ 0 w 45944"/>
                  <a:gd name="connsiteY1" fmla="*/ 9097 h 25999"/>
                  <a:gd name="connsiteX2" fmla="*/ 42468 w 45944"/>
                  <a:gd name="connsiteY2" fmla="*/ 0 h 25999"/>
                  <a:gd name="connsiteX3" fmla="*/ 45350 w 45944"/>
                  <a:gd name="connsiteY3" fmla="*/ 14857 h 25999"/>
                  <a:gd name="connsiteX4" fmla="*/ 16393 w 45944"/>
                  <a:gd name="connsiteY4" fmla="*/ 19217 h 2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44" h="25999">
                    <a:moveTo>
                      <a:pt x="16393" y="19217"/>
                    </a:moveTo>
                    <a:cubicBezTo>
                      <a:pt x="9682" y="18786"/>
                      <a:pt x="3288" y="17548"/>
                      <a:pt x="0" y="9097"/>
                    </a:cubicBezTo>
                    <a:cubicBezTo>
                      <a:pt x="14591" y="8989"/>
                      <a:pt x="29092" y="8182"/>
                      <a:pt x="42468" y="0"/>
                    </a:cubicBezTo>
                    <a:cubicBezTo>
                      <a:pt x="45755" y="4306"/>
                      <a:pt x="46701" y="9258"/>
                      <a:pt x="45350" y="14857"/>
                    </a:cubicBezTo>
                    <a:cubicBezTo>
                      <a:pt x="37064" y="29121"/>
                      <a:pt x="27201" y="28691"/>
                      <a:pt x="16393" y="19217"/>
                    </a:cubicBezTo>
                    <a:close/>
                  </a:path>
                </a:pathLst>
              </a:custGeom>
              <a:solidFill>
                <a:srgbClr val="D4A9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7473D07D-7A32-C5BB-0F39-570A7586F392}"/>
                  </a:ext>
                </a:extLst>
              </p:cNvPr>
              <p:cNvSpPr/>
              <p:nvPr/>
            </p:nvSpPr>
            <p:spPr>
              <a:xfrm>
                <a:off x="9706526" y="6163951"/>
                <a:ext cx="45837" cy="26745"/>
              </a:xfrm>
              <a:custGeom>
                <a:avLst/>
                <a:gdLst>
                  <a:gd name="connsiteX0" fmla="*/ 90 w 45837"/>
                  <a:gd name="connsiteY0" fmla="*/ 15396 h 26745"/>
                  <a:gd name="connsiteX1" fmla="*/ 0 w 45837"/>
                  <a:gd name="connsiteY1" fmla="*/ 7053 h 26745"/>
                  <a:gd name="connsiteX2" fmla="*/ 17924 w 45837"/>
                  <a:gd name="connsiteY2" fmla="*/ 4523 h 26745"/>
                  <a:gd name="connsiteX3" fmla="*/ 45305 w 45837"/>
                  <a:gd name="connsiteY3" fmla="*/ 4684 h 26745"/>
                  <a:gd name="connsiteX4" fmla="*/ 41252 w 45837"/>
                  <a:gd name="connsiteY4" fmla="*/ 20295 h 26745"/>
                  <a:gd name="connsiteX5" fmla="*/ 90 w 45837"/>
                  <a:gd name="connsiteY5" fmla="*/ 15396 h 2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7" h="26745">
                    <a:moveTo>
                      <a:pt x="90" y="15396"/>
                    </a:moveTo>
                    <a:cubicBezTo>
                      <a:pt x="90" y="12597"/>
                      <a:pt x="45" y="9852"/>
                      <a:pt x="0" y="7053"/>
                    </a:cubicBezTo>
                    <a:cubicBezTo>
                      <a:pt x="5990" y="6246"/>
                      <a:pt x="11934" y="5384"/>
                      <a:pt x="17924" y="4523"/>
                    </a:cubicBezTo>
                    <a:cubicBezTo>
                      <a:pt x="27066" y="-1667"/>
                      <a:pt x="36208" y="-1398"/>
                      <a:pt x="45305" y="4684"/>
                    </a:cubicBezTo>
                    <a:cubicBezTo>
                      <a:pt x="46701" y="10929"/>
                      <a:pt x="45350" y="16096"/>
                      <a:pt x="41252" y="20295"/>
                    </a:cubicBezTo>
                    <a:cubicBezTo>
                      <a:pt x="26615" y="29822"/>
                      <a:pt x="12790" y="29284"/>
                      <a:pt x="90" y="15396"/>
                    </a:cubicBezTo>
                    <a:close/>
                  </a:path>
                </a:pathLst>
              </a:custGeom>
              <a:solidFill>
                <a:srgbClr val="CFA1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6C515F68-3F20-1CD4-E4B6-7DF30654D7BD}"/>
                  </a:ext>
                </a:extLst>
              </p:cNvPr>
              <p:cNvSpPr/>
              <p:nvPr/>
            </p:nvSpPr>
            <p:spPr>
              <a:xfrm>
                <a:off x="9724405" y="6157502"/>
                <a:ext cx="44324" cy="16564"/>
              </a:xfrm>
              <a:custGeom>
                <a:avLst/>
                <a:gdLst>
                  <a:gd name="connsiteX0" fmla="*/ 26210 w 44324"/>
                  <a:gd name="connsiteY0" fmla="*/ 12855 h 16564"/>
                  <a:gd name="connsiteX1" fmla="*/ 0 w 44324"/>
                  <a:gd name="connsiteY1" fmla="*/ 11025 h 16564"/>
                  <a:gd name="connsiteX2" fmla="*/ 8602 w 44324"/>
                  <a:gd name="connsiteY2" fmla="*/ 905 h 16564"/>
                  <a:gd name="connsiteX3" fmla="*/ 34407 w 44324"/>
                  <a:gd name="connsiteY3" fmla="*/ 1013 h 16564"/>
                  <a:gd name="connsiteX4" fmla="*/ 43999 w 44324"/>
                  <a:gd name="connsiteY4" fmla="*/ 12801 h 16564"/>
                  <a:gd name="connsiteX5" fmla="*/ 26210 w 44324"/>
                  <a:gd name="connsiteY5" fmla="*/ 12855 h 16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24" h="16564">
                    <a:moveTo>
                      <a:pt x="26210" y="12855"/>
                    </a:moveTo>
                    <a:cubicBezTo>
                      <a:pt x="17473" y="12263"/>
                      <a:pt x="8737" y="11617"/>
                      <a:pt x="0" y="11025"/>
                    </a:cubicBezTo>
                    <a:cubicBezTo>
                      <a:pt x="2882" y="7634"/>
                      <a:pt x="5719" y="4297"/>
                      <a:pt x="8602" y="905"/>
                    </a:cubicBezTo>
                    <a:cubicBezTo>
                      <a:pt x="17203" y="959"/>
                      <a:pt x="25805" y="959"/>
                      <a:pt x="34407" y="1013"/>
                    </a:cubicBezTo>
                    <a:cubicBezTo>
                      <a:pt x="44044" y="-2593"/>
                      <a:pt x="45035" y="3920"/>
                      <a:pt x="43999" y="12801"/>
                    </a:cubicBezTo>
                    <a:cubicBezTo>
                      <a:pt x="38099" y="17646"/>
                      <a:pt x="32155" y="17969"/>
                      <a:pt x="26210" y="12855"/>
                    </a:cubicBezTo>
                    <a:close/>
                  </a:path>
                </a:pathLst>
              </a:custGeom>
              <a:solidFill>
                <a:srgbClr val="9F74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2E6F47DC-8F96-FD44-94F3-DB421B9861C1}"/>
                  </a:ext>
                </a:extLst>
              </p:cNvPr>
              <p:cNvSpPr/>
              <p:nvPr/>
            </p:nvSpPr>
            <p:spPr>
              <a:xfrm>
                <a:off x="9680451" y="6174923"/>
                <a:ext cx="89660" cy="38007"/>
              </a:xfrm>
              <a:custGeom>
                <a:avLst/>
                <a:gdLst>
                  <a:gd name="connsiteX0" fmla="*/ 26165 w 89660"/>
                  <a:gd name="connsiteY0" fmla="*/ 4424 h 38007"/>
                  <a:gd name="connsiteX1" fmla="*/ 70344 w 89660"/>
                  <a:gd name="connsiteY1" fmla="*/ 3508 h 38007"/>
                  <a:gd name="connsiteX2" fmla="*/ 87773 w 89660"/>
                  <a:gd name="connsiteY2" fmla="*/ 2270 h 38007"/>
                  <a:gd name="connsiteX3" fmla="*/ 88854 w 89660"/>
                  <a:gd name="connsiteY3" fmla="*/ 16481 h 38007"/>
                  <a:gd name="connsiteX4" fmla="*/ 68093 w 89660"/>
                  <a:gd name="connsiteY4" fmla="*/ 33006 h 38007"/>
                  <a:gd name="connsiteX5" fmla="*/ 49313 w 89660"/>
                  <a:gd name="connsiteY5" fmla="*/ 37474 h 38007"/>
                  <a:gd name="connsiteX6" fmla="*/ 10673 w 89660"/>
                  <a:gd name="connsiteY6" fmla="*/ 34567 h 38007"/>
                  <a:gd name="connsiteX7" fmla="*/ 270 w 89660"/>
                  <a:gd name="connsiteY7" fmla="*/ 25417 h 38007"/>
                  <a:gd name="connsiteX8" fmla="*/ 0 w 89660"/>
                  <a:gd name="connsiteY8" fmla="*/ 15297 h 38007"/>
                  <a:gd name="connsiteX9" fmla="*/ 26165 w 89660"/>
                  <a:gd name="connsiteY9" fmla="*/ 4424 h 3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660" h="38007">
                    <a:moveTo>
                      <a:pt x="26165" y="4424"/>
                    </a:moveTo>
                    <a:cubicBezTo>
                      <a:pt x="40892" y="4101"/>
                      <a:pt x="55618" y="3778"/>
                      <a:pt x="70344" y="3508"/>
                    </a:cubicBezTo>
                    <a:cubicBezTo>
                      <a:pt x="75929" y="-1336"/>
                      <a:pt x="81783" y="-583"/>
                      <a:pt x="87773" y="2270"/>
                    </a:cubicBezTo>
                    <a:cubicBezTo>
                      <a:pt x="89799" y="6792"/>
                      <a:pt x="90250" y="11529"/>
                      <a:pt x="88854" y="16481"/>
                    </a:cubicBezTo>
                    <a:cubicBezTo>
                      <a:pt x="83404" y="24663"/>
                      <a:pt x="76019" y="29346"/>
                      <a:pt x="68093" y="33006"/>
                    </a:cubicBezTo>
                    <a:cubicBezTo>
                      <a:pt x="62013" y="35536"/>
                      <a:pt x="55708" y="36882"/>
                      <a:pt x="49313" y="37474"/>
                    </a:cubicBezTo>
                    <a:cubicBezTo>
                      <a:pt x="36343" y="38228"/>
                      <a:pt x="23373" y="38820"/>
                      <a:pt x="10673" y="34567"/>
                    </a:cubicBezTo>
                    <a:cubicBezTo>
                      <a:pt x="6440" y="32791"/>
                      <a:pt x="2972" y="29723"/>
                      <a:pt x="270" y="25417"/>
                    </a:cubicBezTo>
                    <a:cubicBezTo>
                      <a:pt x="180" y="22025"/>
                      <a:pt x="90" y="18688"/>
                      <a:pt x="0" y="15297"/>
                    </a:cubicBezTo>
                    <a:cubicBezTo>
                      <a:pt x="9367" y="13951"/>
                      <a:pt x="19950" y="16696"/>
                      <a:pt x="26165" y="4424"/>
                    </a:cubicBezTo>
                    <a:close/>
                  </a:path>
                </a:pathLst>
              </a:custGeom>
              <a:solidFill>
                <a:srgbClr val="BA8E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D31780C-AF6B-074F-293B-18C7BA6390C7}"/>
                  </a:ext>
                </a:extLst>
              </p:cNvPr>
              <p:cNvSpPr/>
              <p:nvPr/>
            </p:nvSpPr>
            <p:spPr>
              <a:xfrm>
                <a:off x="9601976" y="6210352"/>
                <a:ext cx="71535" cy="32235"/>
              </a:xfrm>
              <a:custGeom>
                <a:avLst/>
                <a:gdLst>
                  <a:gd name="connsiteX0" fmla="*/ 430 w 71535"/>
                  <a:gd name="connsiteY0" fmla="*/ 11035 h 32235"/>
                  <a:gd name="connsiteX1" fmla="*/ 69738 w 71535"/>
                  <a:gd name="connsiteY1" fmla="*/ 0 h 32235"/>
                  <a:gd name="connsiteX2" fmla="*/ 69919 w 71535"/>
                  <a:gd name="connsiteY2" fmla="*/ 13672 h 32235"/>
                  <a:gd name="connsiteX3" fmla="*/ 41547 w 71535"/>
                  <a:gd name="connsiteY3" fmla="*/ 29444 h 32235"/>
                  <a:gd name="connsiteX4" fmla="*/ 15787 w 71535"/>
                  <a:gd name="connsiteY4" fmla="*/ 31167 h 32235"/>
                  <a:gd name="connsiteX5" fmla="*/ 430 w 71535"/>
                  <a:gd name="connsiteY5" fmla="*/ 11035 h 3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35" h="32235">
                    <a:moveTo>
                      <a:pt x="430" y="11035"/>
                    </a:moveTo>
                    <a:cubicBezTo>
                      <a:pt x="23533" y="7374"/>
                      <a:pt x="46636" y="3660"/>
                      <a:pt x="69738" y="0"/>
                    </a:cubicBezTo>
                    <a:cubicBezTo>
                      <a:pt x="72080" y="4522"/>
                      <a:pt x="72125" y="9043"/>
                      <a:pt x="69919" y="13672"/>
                    </a:cubicBezTo>
                    <a:cubicBezTo>
                      <a:pt x="61677" y="22070"/>
                      <a:pt x="51499" y="25461"/>
                      <a:pt x="41547" y="29444"/>
                    </a:cubicBezTo>
                    <a:cubicBezTo>
                      <a:pt x="33080" y="32243"/>
                      <a:pt x="24524" y="33158"/>
                      <a:pt x="15787" y="31167"/>
                    </a:cubicBezTo>
                    <a:cubicBezTo>
                      <a:pt x="7275" y="28098"/>
                      <a:pt x="-2137" y="26107"/>
                      <a:pt x="430" y="11035"/>
                    </a:cubicBezTo>
                    <a:close/>
                  </a:path>
                </a:pathLst>
              </a:custGeom>
              <a:solidFill>
                <a:srgbClr val="D1A5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5E4D25C8-85BC-F5F1-FDD2-3E4C2BF99EE4}"/>
                  </a:ext>
                </a:extLst>
              </p:cNvPr>
              <p:cNvSpPr/>
              <p:nvPr/>
            </p:nvSpPr>
            <p:spPr>
              <a:xfrm>
                <a:off x="9576466" y="6235092"/>
                <a:ext cx="45845" cy="28192"/>
              </a:xfrm>
              <a:custGeom>
                <a:avLst/>
                <a:gdLst>
                  <a:gd name="connsiteX0" fmla="*/ 43819 w 45845"/>
                  <a:gd name="connsiteY0" fmla="*/ 18161 h 28192"/>
                  <a:gd name="connsiteX1" fmla="*/ 0 w 45845"/>
                  <a:gd name="connsiteY1" fmla="*/ 27958 h 28192"/>
                  <a:gd name="connsiteX2" fmla="*/ 8421 w 45845"/>
                  <a:gd name="connsiteY2" fmla="*/ 7396 h 28192"/>
                  <a:gd name="connsiteX3" fmla="*/ 37334 w 45845"/>
                  <a:gd name="connsiteY3" fmla="*/ 2013 h 28192"/>
                  <a:gd name="connsiteX4" fmla="*/ 45845 w 45845"/>
                  <a:gd name="connsiteY4" fmla="*/ 11110 h 28192"/>
                  <a:gd name="connsiteX5" fmla="*/ 43819 w 45845"/>
                  <a:gd name="connsiteY5" fmla="*/ 18161 h 2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45" h="28192">
                    <a:moveTo>
                      <a:pt x="43819" y="18161"/>
                    </a:moveTo>
                    <a:cubicBezTo>
                      <a:pt x="29948" y="26182"/>
                      <a:pt x="15267" y="29088"/>
                      <a:pt x="0" y="27958"/>
                    </a:cubicBezTo>
                    <a:cubicBezTo>
                      <a:pt x="2792" y="21122"/>
                      <a:pt x="5584" y="14232"/>
                      <a:pt x="8421" y="7396"/>
                    </a:cubicBezTo>
                    <a:cubicBezTo>
                      <a:pt x="16663" y="-5092"/>
                      <a:pt x="27471" y="2013"/>
                      <a:pt x="37334" y="2013"/>
                    </a:cubicBezTo>
                    <a:cubicBezTo>
                      <a:pt x="41657" y="3090"/>
                      <a:pt x="44539" y="5996"/>
                      <a:pt x="45845" y="11110"/>
                    </a:cubicBezTo>
                    <a:cubicBezTo>
                      <a:pt x="45125" y="13478"/>
                      <a:pt x="44494" y="15793"/>
                      <a:pt x="43819" y="18161"/>
                    </a:cubicBezTo>
                    <a:close/>
                  </a:path>
                </a:pathLst>
              </a:custGeom>
              <a:solidFill>
                <a:srgbClr val="AC7D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DE537D27-B79C-DE3C-D7EE-4ED2474FF5D2}"/>
                  </a:ext>
                </a:extLst>
              </p:cNvPr>
              <p:cNvSpPr/>
              <p:nvPr/>
            </p:nvSpPr>
            <p:spPr>
              <a:xfrm>
                <a:off x="9584842" y="6221387"/>
                <a:ext cx="37275" cy="21100"/>
              </a:xfrm>
              <a:custGeom>
                <a:avLst/>
                <a:gdLst>
                  <a:gd name="connsiteX0" fmla="*/ 34767 w 37275"/>
                  <a:gd name="connsiteY0" fmla="*/ 20293 h 21100"/>
                  <a:gd name="connsiteX1" fmla="*/ 0 w 37275"/>
                  <a:gd name="connsiteY1" fmla="*/ 21101 h 21100"/>
                  <a:gd name="connsiteX2" fmla="*/ 17519 w 37275"/>
                  <a:gd name="connsiteY2" fmla="*/ 0 h 21100"/>
                  <a:gd name="connsiteX3" fmla="*/ 35397 w 37275"/>
                  <a:gd name="connsiteY3" fmla="*/ 10712 h 21100"/>
                  <a:gd name="connsiteX4" fmla="*/ 36928 w 37275"/>
                  <a:gd name="connsiteY4" fmla="*/ 17279 h 21100"/>
                  <a:gd name="connsiteX5" fmla="*/ 34767 w 37275"/>
                  <a:gd name="connsiteY5" fmla="*/ 20293 h 2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5" h="21100">
                    <a:moveTo>
                      <a:pt x="34767" y="20293"/>
                    </a:moveTo>
                    <a:cubicBezTo>
                      <a:pt x="23193" y="20562"/>
                      <a:pt x="11574" y="20832"/>
                      <a:pt x="0" y="21101"/>
                    </a:cubicBezTo>
                    <a:cubicBezTo>
                      <a:pt x="135" y="7267"/>
                      <a:pt x="5855" y="108"/>
                      <a:pt x="17519" y="0"/>
                    </a:cubicBezTo>
                    <a:cubicBezTo>
                      <a:pt x="21437" y="8451"/>
                      <a:pt x="28192" y="10120"/>
                      <a:pt x="35397" y="10712"/>
                    </a:cubicBezTo>
                    <a:cubicBezTo>
                      <a:pt x="37199" y="13026"/>
                      <a:pt x="37694" y="15233"/>
                      <a:pt x="36928" y="17279"/>
                    </a:cubicBezTo>
                    <a:cubicBezTo>
                      <a:pt x="36163" y="19324"/>
                      <a:pt x="35442" y="20293"/>
                      <a:pt x="34767" y="20293"/>
                    </a:cubicBezTo>
                    <a:close/>
                  </a:path>
                </a:pathLst>
              </a:custGeom>
              <a:solidFill>
                <a:srgbClr val="CD9C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8FE43BB5-B7CE-72D8-67CC-E645160046FD}"/>
                  </a:ext>
                </a:extLst>
              </p:cNvPr>
              <p:cNvSpPr/>
              <p:nvPr/>
            </p:nvSpPr>
            <p:spPr>
              <a:xfrm>
                <a:off x="9671534" y="6200286"/>
                <a:ext cx="37919" cy="30211"/>
              </a:xfrm>
              <a:custGeom>
                <a:avLst/>
                <a:gdLst>
                  <a:gd name="connsiteX0" fmla="*/ 0 w 37919"/>
                  <a:gd name="connsiteY0" fmla="*/ 20724 h 30211"/>
                  <a:gd name="connsiteX1" fmla="*/ 180 w 37919"/>
                  <a:gd name="connsiteY1" fmla="*/ 10012 h 30211"/>
                  <a:gd name="connsiteX2" fmla="*/ 9142 w 37919"/>
                  <a:gd name="connsiteY2" fmla="*/ 0 h 30211"/>
                  <a:gd name="connsiteX3" fmla="*/ 18644 w 37919"/>
                  <a:gd name="connsiteY3" fmla="*/ 915 h 30211"/>
                  <a:gd name="connsiteX4" fmla="*/ 37919 w 37919"/>
                  <a:gd name="connsiteY4" fmla="*/ 15987 h 30211"/>
                  <a:gd name="connsiteX5" fmla="*/ 30308 w 37919"/>
                  <a:gd name="connsiteY5" fmla="*/ 27614 h 30211"/>
                  <a:gd name="connsiteX6" fmla="*/ 0 w 37919"/>
                  <a:gd name="connsiteY6" fmla="*/ 20724 h 3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919" h="30211">
                    <a:moveTo>
                      <a:pt x="0" y="20724"/>
                    </a:moveTo>
                    <a:cubicBezTo>
                      <a:pt x="45" y="17171"/>
                      <a:pt x="135" y="13619"/>
                      <a:pt x="180" y="10012"/>
                    </a:cubicBezTo>
                    <a:cubicBezTo>
                      <a:pt x="3152" y="6675"/>
                      <a:pt x="6170" y="3337"/>
                      <a:pt x="9142" y="0"/>
                    </a:cubicBezTo>
                    <a:cubicBezTo>
                      <a:pt x="12294" y="323"/>
                      <a:pt x="15492" y="646"/>
                      <a:pt x="18644" y="915"/>
                    </a:cubicBezTo>
                    <a:cubicBezTo>
                      <a:pt x="24049" y="7805"/>
                      <a:pt x="36208" y="2315"/>
                      <a:pt x="37919" y="15987"/>
                    </a:cubicBezTo>
                    <a:cubicBezTo>
                      <a:pt x="36838" y="21208"/>
                      <a:pt x="34316" y="25084"/>
                      <a:pt x="30308" y="27614"/>
                    </a:cubicBezTo>
                    <a:cubicBezTo>
                      <a:pt x="19230" y="31490"/>
                      <a:pt x="8602" y="32351"/>
                      <a:pt x="0" y="20724"/>
                    </a:cubicBezTo>
                    <a:close/>
                  </a:path>
                </a:pathLst>
              </a:custGeom>
              <a:solidFill>
                <a:srgbClr val="C797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A5E112CB-147B-0357-9869-FC4FAC9AFACC}"/>
                  </a:ext>
                </a:extLst>
              </p:cNvPr>
              <p:cNvSpPr/>
              <p:nvPr/>
            </p:nvSpPr>
            <p:spPr>
              <a:xfrm>
                <a:off x="10506614" y="5867451"/>
                <a:ext cx="79081" cy="42054"/>
              </a:xfrm>
              <a:custGeom>
                <a:avLst/>
                <a:gdLst>
                  <a:gd name="connsiteX0" fmla="*/ 61382 w 79081"/>
                  <a:gd name="connsiteY0" fmla="*/ 21223 h 42054"/>
                  <a:gd name="connsiteX1" fmla="*/ 79081 w 79081"/>
                  <a:gd name="connsiteY1" fmla="*/ 42055 h 42054"/>
                  <a:gd name="connsiteX2" fmla="*/ 9863 w 79081"/>
                  <a:gd name="connsiteY2" fmla="*/ 22138 h 42054"/>
                  <a:gd name="connsiteX3" fmla="*/ 0 w 79081"/>
                  <a:gd name="connsiteY3" fmla="*/ 10619 h 42054"/>
                  <a:gd name="connsiteX4" fmla="*/ 61382 w 79081"/>
                  <a:gd name="connsiteY4" fmla="*/ 21223 h 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81" h="42054">
                    <a:moveTo>
                      <a:pt x="61382" y="21223"/>
                    </a:moveTo>
                    <a:cubicBezTo>
                      <a:pt x="67282" y="28167"/>
                      <a:pt x="73181" y="35111"/>
                      <a:pt x="79081" y="42055"/>
                    </a:cubicBezTo>
                    <a:cubicBezTo>
                      <a:pt x="56023" y="35434"/>
                      <a:pt x="32965" y="28813"/>
                      <a:pt x="9863" y="22138"/>
                    </a:cubicBezTo>
                    <a:cubicBezTo>
                      <a:pt x="6575" y="18316"/>
                      <a:pt x="3287" y="14441"/>
                      <a:pt x="0" y="10619"/>
                    </a:cubicBezTo>
                    <a:cubicBezTo>
                      <a:pt x="23418" y="-10051"/>
                      <a:pt x="42738" y="2706"/>
                      <a:pt x="61382" y="21223"/>
                    </a:cubicBezTo>
                    <a:close/>
                  </a:path>
                </a:pathLst>
              </a:custGeom>
              <a:solidFill>
                <a:srgbClr val="B386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B7B99F0C-403D-EE61-45C2-513991280798}"/>
                  </a:ext>
                </a:extLst>
              </p:cNvPr>
              <p:cNvSpPr/>
              <p:nvPr/>
            </p:nvSpPr>
            <p:spPr>
              <a:xfrm>
                <a:off x="10592224" y="5908471"/>
                <a:ext cx="45485" cy="21543"/>
              </a:xfrm>
              <a:custGeom>
                <a:avLst/>
                <a:gdLst>
                  <a:gd name="connsiteX0" fmla="*/ 0 w 45485"/>
                  <a:gd name="connsiteY0" fmla="*/ 1573 h 21543"/>
                  <a:gd name="connsiteX1" fmla="*/ 45485 w 45485"/>
                  <a:gd name="connsiteY1" fmla="*/ 21543 h 21543"/>
                  <a:gd name="connsiteX2" fmla="*/ 0 w 45485"/>
                  <a:gd name="connsiteY2" fmla="*/ 1573 h 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85" h="21543">
                    <a:moveTo>
                      <a:pt x="0" y="1573"/>
                    </a:moveTo>
                    <a:cubicBezTo>
                      <a:pt x="16123" y="5179"/>
                      <a:pt x="38865" y="-12853"/>
                      <a:pt x="45485" y="21543"/>
                    </a:cubicBezTo>
                    <a:cubicBezTo>
                      <a:pt x="28867" y="19605"/>
                      <a:pt x="13330" y="14061"/>
                      <a:pt x="0" y="1573"/>
                    </a:cubicBezTo>
                    <a:close/>
                  </a:path>
                </a:pathLst>
              </a:custGeom>
              <a:solidFill>
                <a:srgbClr val="A577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D2A472BD-9E5A-66A3-7C3F-A1AC45E89B4A}"/>
                  </a:ext>
                </a:extLst>
              </p:cNvPr>
              <p:cNvSpPr/>
              <p:nvPr/>
            </p:nvSpPr>
            <p:spPr>
              <a:xfrm>
                <a:off x="10758223" y="6002360"/>
                <a:ext cx="29206" cy="28079"/>
              </a:xfrm>
              <a:custGeom>
                <a:avLst/>
                <a:gdLst>
                  <a:gd name="connsiteX0" fmla="*/ 0 w 29206"/>
                  <a:gd name="connsiteY0" fmla="*/ 18786 h 28079"/>
                  <a:gd name="connsiteX1" fmla="*/ 19140 w 29206"/>
                  <a:gd name="connsiteY1" fmla="*/ 215 h 28079"/>
                  <a:gd name="connsiteX2" fmla="*/ 18689 w 29206"/>
                  <a:gd name="connsiteY2" fmla="*/ 0 h 28079"/>
                  <a:gd name="connsiteX3" fmla="*/ 26390 w 29206"/>
                  <a:gd name="connsiteY3" fmla="*/ 24330 h 28079"/>
                  <a:gd name="connsiteX4" fmla="*/ 3062 w 29206"/>
                  <a:gd name="connsiteY4" fmla="*/ 21262 h 28079"/>
                  <a:gd name="connsiteX5" fmla="*/ 0 w 29206"/>
                  <a:gd name="connsiteY5" fmla="*/ 18786 h 28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206" h="28079">
                    <a:moveTo>
                      <a:pt x="0" y="18786"/>
                    </a:moveTo>
                    <a:cubicBezTo>
                      <a:pt x="2207" y="6406"/>
                      <a:pt x="8602" y="269"/>
                      <a:pt x="19140" y="215"/>
                    </a:cubicBezTo>
                    <a:cubicBezTo>
                      <a:pt x="19140" y="215"/>
                      <a:pt x="18689" y="0"/>
                      <a:pt x="18689" y="0"/>
                    </a:cubicBezTo>
                    <a:cubicBezTo>
                      <a:pt x="24769" y="6513"/>
                      <a:pt x="33866" y="11681"/>
                      <a:pt x="26390" y="24330"/>
                    </a:cubicBezTo>
                    <a:cubicBezTo>
                      <a:pt x="18014" y="29875"/>
                      <a:pt x="10178" y="29606"/>
                      <a:pt x="3062" y="21262"/>
                    </a:cubicBezTo>
                    <a:lnTo>
                      <a:pt x="0" y="18786"/>
                    </a:lnTo>
                    <a:close/>
                  </a:path>
                </a:pathLst>
              </a:custGeom>
              <a:solidFill>
                <a:srgbClr val="F4D68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3C7B47D-2135-17DA-6638-8F258B07381D}"/>
                  </a:ext>
                </a:extLst>
              </p:cNvPr>
              <p:cNvSpPr/>
              <p:nvPr/>
            </p:nvSpPr>
            <p:spPr>
              <a:xfrm>
                <a:off x="9723774" y="5704513"/>
                <a:ext cx="94167" cy="66438"/>
              </a:xfrm>
              <a:custGeom>
                <a:avLst/>
                <a:gdLst>
                  <a:gd name="connsiteX0" fmla="*/ 35127 w 94167"/>
                  <a:gd name="connsiteY0" fmla="*/ 6905 h 66438"/>
                  <a:gd name="connsiteX1" fmla="*/ 54627 w 94167"/>
                  <a:gd name="connsiteY1" fmla="*/ 6367 h 66438"/>
                  <a:gd name="connsiteX2" fmla="*/ 94168 w 94167"/>
                  <a:gd name="connsiteY2" fmla="*/ 28167 h 66438"/>
                  <a:gd name="connsiteX3" fmla="*/ 25940 w 94167"/>
                  <a:gd name="connsiteY3" fmla="*/ 58849 h 66438"/>
                  <a:gd name="connsiteX4" fmla="*/ 0 w 94167"/>
                  <a:gd name="connsiteY4" fmla="*/ 66439 h 66438"/>
                  <a:gd name="connsiteX5" fmla="*/ 45 w 94167"/>
                  <a:gd name="connsiteY5" fmla="*/ 59280 h 66438"/>
                  <a:gd name="connsiteX6" fmla="*/ 62778 w 94167"/>
                  <a:gd name="connsiteY6" fmla="*/ 24238 h 66438"/>
                  <a:gd name="connsiteX7" fmla="*/ 35127 w 94167"/>
                  <a:gd name="connsiteY7" fmla="*/ 6905 h 6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167" h="66438">
                    <a:moveTo>
                      <a:pt x="35127" y="6905"/>
                    </a:moveTo>
                    <a:cubicBezTo>
                      <a:pt x="41612" y="6743"/>
                      <a:pt x="48142" y="6528"/>
                      <a:pt x="54627" y="6367"/>
                    </a:cubicBezTo>
                    <a:cubicBezTo>
                      <a:pt x="76199" y="-8113"/>
                      <a:pt x="87773" y="3352"/>
                      <a:pt x="94168" y="28167"/>
                    </a:cubicBezTo>
                    <a:cubicBezTo>
                      <a:pt x="74983" y="49752"/>
                      <a:pt x="45395" y="38179"/>
                      <a:pt x="25940" y="58849"/>
                    </a:cubicBezTo>
                    <a:cubicBezTo>
                      <a:pt x="17293" y="61379"/>
                      <a:pt x="8647" y="63909"/>
                      <a:pt x="0" y="66439"/>
                    </a:cubicBezTo>
                    <a:cubicBezTo>
                      <a:pt x="45" y="64017"/>
                      <a:pt x="90" y="61648"/>
                      <a:pt x="45" y="59280"/>
                    </a:cubicBezTo>
                    <a:cubicBezTo>
                      <a:pt x="14816" y="32366"/>
                      <a:pt x="45260" y="45231"/>
                      <a:pt x="62778" y="24238"/>
                    </a:cubicBezTo>
                    <a:cubicBezTo>
                      <a:pt x="56113" y="12073"/>
                      <a:pt x="40216" y="21708"/>
                      <a:pt x="35127" y="6905"/>
                    </a:cubicBezTo>
                    <a:close/>
                  </a:path>
                </a:pathLst>
              </a:custGeom>
              <a:solidFill>
                <a:srgbClr val="B7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BB29EF31-B2FF-55A7-11B5-9D0BCE8D350A}"/>
                  </a:ext>
                </a:extLst>
              </p:cNvPr>
              <p:cNvSpPr/>
              <p:nvPr/>
            </p:nvSpPr>
            <p:spPr>
              <a:xfrm>
                <a:off x="10287655" y="5665980"/>
                <a:ext cx="296598" cy="222694"/>
              </a:xfrm>
              <a:custGeom>
                <a:avLst/>
                <a:gdLst>
                  <a:gd name="connsiteX0" fmla="*/ 280341 w 296598"/>
                  <a:gd name="connsiteY0" fmla="*/ 222694 h 222694"/>
                  <a:gd name="connsiteX1" fmla="*/ 218959 w 296598"/>
                  <a:gd name="connsiteY1" fmla="*/ 212144 h 222694"/>
                  <a:gd name="connsiteX2" fmla="*/ 149605 w 296598"/>
                  <a:gd name="connsiteY2" fmla="*/ 192066 h 222694"/>
                  <a:gd name="connsiteX3" fmla="*/ 54132 w 296598"/>
                  <a:gd name="connsiteY3" fmla="*/ 66592 h 222694"/>
                  <a:gd name="connsiteX4" fmla="*/ 0 w 296598"/>
                  <a:gd name="connsiteY4" fmla="*/ 41024 h 222694"/>
                  <a:gd name="connsiteX5" fmla="*/ 57734 w 296598"/>
                  <a:gd name="connsiteY5" fmla="*/ 6789 h 222694"/>
                  <a:gd name="connsiteX6" fmla="*/ 171988 w 296598"/>
                  <a:gd name="connsiteY6" fmla="*/ 5928 h 222694"/>
                  <a:gd name="connsiteX7" fmla="*/ 202206 w 296598"/>
                  <a:gd name="connsiteY7" fmla="*/ 24768 h 222694"/>
                  <a:gd name="connsiteX8" fmla="*/ 296599 w 296598"/>
                  <a:gd name="connsiteY8" fmla="*/ 129141 h 222694"/>
                  <a:gd name="connsiteX9" fmla="*/ 280386 w 296598"/>
                  <a:gd name="connsiteY9" fmla="*/ 212036 h 222694"/>
                  <a:gd name="connsiteX10" fmla="*/ 280341 w 296598"/>
                  <a:gd name="connsiteY10" fmla="*/ 222694 h 22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6598" h="222694">
                    <a:moveTo>
                      <a:pt x="280341" y="222694"/>
                    </a:moveTo>
                    <a:cubicBezTo>
                      <a:pt x="259895" y="219195"/>
                      <a:pt x="239450" y="215643"/>
                      <a:pt x="218959" y="212144"/>
                    </a:cubicBezTo>
                    <a:cubicBezTo>
                      <a:pt x="193920" y="214835"/>
                      <a:pt x="172258" y="201055"/>
                      <a:pt x="149605" y="192066"/>
                    </a:cubicBezTo>
                    <a:cubicBezTo>
                      <a:pt x="132492" y="134254"/>
                      <a:pt x="102319" y="90654"/>
                      <a:pt x="54132" y="66592"/>
                    </a:cubicBezTo>
                    <a:cubicBezTo>
                      <a:pt x="34046" y="64332"/>
                      <a:pt x="13375" y="63793"/>
                      <a:pt x="0" y="41024"/>
                    </a:cubicBezTo>
                    <a:cubicBezTo>
                      <a:pt x="10943" y="9750"/>
                      <a:pt x="36568" y="12872"/>
                      <a:pt x="57734" y="6789"/>
                    </a:cubicBezTo>
                    <a:cubicBezTo>
                      <a:pt x="95609" y="-4138"/>
                      <a:pt x="133843" y="61"/>
                      <a:pt x="171988" y="5928"/>
                    </a:cubicBezTo>
                    <a:cubicBezTo>
                      <a:pt x="183967" y="7866"/>
                      <a:pt x="192343" y="17986"/>
                      <a:pt x="202206" y="24768"/>
                    </a:cubicBezTo>
                    <a:cubicBezTo>
                      <a:pt x="240801" y="50390"/>
                      <a:pt x="267281" y="91623"/>
                      <a:pt x="296599" y="129141"/>
                    </a:cubicBezTo>
                    <a:cubicBezTo>
                      <a:pt x="288493" y="156001"/>
                      <a:pt x="262372" y="177855"/>
                      <a:pt x="280386" y="212036"/>
                    </a:cubicBezTo>
                    <a:cubicBezTo>
                      <a:pt x="280431" y="215535"/>
                      <a:pt x="280386" y="219088"/>
                      <a:pt x="280341" y="222694"/>
                    </a:cubicBezTo>
                    <a:close/>
                  </a:path>
                </a:pathLst>
              </a:custGeom>
              <a:solidFill>
                <a:srgbClr val="B786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F3EC7891-EC6F-D960-A67E-C27F0A281D0A}"/>
                  </a:ext>
                </a:extLst>
              </p:cNvPr>
              <p:cNvSpPr/>
              <p:nvPr/>
            </p:nvSpPr>
            <p:spPr>
              <a:xfrm>
                <a:off x="10225813" y="5694523"/>
                <a:ext cx="171748" cy="156379"/>
              </a:xfrm>
              <a:custGeom>
                <a:avLst/>
                <a:gdLst>
                  <a:gd name="connsiteX0" fmla="*/ 64679 w 171748"/>
                  <a:gd name="connsiteY0" fmla="*/ 13019 h 156379"/>
                  <a:gd name="connsiteX1" fmla="*/ 116018 w 171748"/>
                  <a:gd name="connsiteY1" fmla="*/ 37995 h 156379"/>
                  <a:gd name="connsiteX2" fmla="*/ 163935 w 171748"/>
                  <a:gd name="connsiteY2" fmla="*/ 109964 h 156379"/>
                  <a:gd name="connsiteX3" fmla="*/ 159432 w 171748"/>
                  <a:gd name="connsiteY3" fmla="*/ 152703 h 156379"/>
                  <a:gd name="connsiteX4" fmla="*/ 148443 w 171748"/>
                  <a:gd name="connsiteY4" fmla="*/ 156149 h 156379"/>
                  <a:gd name="connsiteX5" fmla="*/ 112596 w 171748"/>
                  <a:gd name="connsiteY5" fmla="*/ 131172 h 156379"/>
                  <a:gd name="connsiteX6" fmla="*/ 104039 w 171748"/>
                  <a:gd name="connsiteY6" fmla="*/ 114485 h 156379"/>
                  <a:gd name="connsiteX7" fmla="*/ 99581 w 171748"/>
                  <a:gd name="connsiteY7" fmla="*/ 132895 h 156379"/>
                  <a:gd name="connsiteX8" fmla="*/ 71704 w 171748"/>
                  <a:gd name="connsiteY8" fmla="*/ 113893 h 156379"/>
                  <a:gd name="connsiteX9" fmla="*/ 5278 w 171748"/>
                  <a:gd name="connsiteY9" fmla="*/ 29921 h 156379"/>
                  <a:gd name="connsiteX10" fmla="*/ 1225 w 171748"/>
                  <a:gd name="connsiteY10" fmla="*/ 6452 h 156379"/>
                  <a:gd name="connsiteX11" fmla="*/ 17167 w 171748"/>
                  <a:gd name="connsiteY11" fmla="*/ 100 h 156379"/>
                  <a:gd name="connsiteX12" fmla="*/ 54231 w 171748"/>
                  <a:gd name="connsiteY12" fmla="*/ 9951 h 156379"/>
                  <a:gd name="connsiteX13" fmla="*/ 64679 w 171748"/>
                  <a:gd name="connsiteY13" fmla="*/ 13019 h 15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1748" h="156379">
                    <a:moveTo>
                      <a:pt x="64679" y="13019"/>
                    </a:moveTo>
                    <a:cubicBezTo>
                      <a:pt x="83188" y="17218"/>
                      <a:pt x="102643" y="18671"/>
                      <a:pt x="116018" y="37995"/>
                    </a:cubicBezTo>
                    <a:cubicBezTo>
                      <a:pt x="131871" y="62111"/>
                      <a:pt x="146867" y="87141"/>
                      <a:pt x="163935" y="109964"/>
                    </a:cubicBezTo>
                    <a:cubicBezTo>
                      <a:pt x="177401" y="127942"/>
                      <a:pt x="171861" y="140108"/>
                      <a:pt x="159432" y="152703"/>
                    </a:cubicBezTo>
                    <a:cubicBezTo>
                      <a:pt x="156189" y="155825"/>
                      <a:pt x="152496" y="156902"/>
                      <a:pt x="148443" y="156149"/>
                    </a:cubicBezTo>
                    <a:cubicBezTo>
                      <a:pt x="134888" y="151196"/>
                      <a:pt x="122593" y="143606"/>
                      <a:pt x="112596" y="131172"/>
                    </a:cubicBezTo>
                    <a:cubicBezTo>
                      <a:pt x="108678" y="126328"/>
                      <a:pt x="108633" y="118792"/>
                      <a:pt x="104039" y="114485"/>
                    </a:cubicBezTo>
                    <a:cubicBezTo>
                      <a:pt x="105255" y="121537"/>
                      <a:pt x="103454" y="127566"/>
                      <a:pt x="99581" y="132895"/>
                    </a:cubicBezTo>
                    <a:cubicBezTo>
                      <a:pt x="85620" y="136501"/>
                      <a:pt x="79135" y="123152"/>
                      <a:pt x="71704" y="113893"/>
                    </a:cubicBezTo>
                    <a:cubicBezTo>
                      <a:pt x="49412" y="86118"/>
                      <a:pt x="35766" y="48923"/>
                      <a:pt x="5278" y="29921"/>
                    </a:cubicBezTo>
                    <a:cubicBezTo>
                      <a:pt x="-532" y="26315"/>
                      <a:pt x="-982" y="15280"/>
                      <a:pt x="1225" y="6452"/>
                    </a:cubicBezTo>
                    <a:cubicBezTo>
                      <a:pt x="5638" y="1123"/>
                      <a:pt x="11132" y="-438"/>
                      <a:pt x="17167" y="100"/>
                    </a:cubicBezTo>
                    <a:cubicBezTo>
                      <a:pt x="29552" y="3115"/>
                      <a:pt x="40810" y="12212"/>
                      <a:pt x="54231" y="9951"/>
                    </a:cubicBezTo>
                    <a:cubicBezTo>
                      <a:pt x="57923" y="9897"/>
                      <a:pt x="61391" y="10920"/>
                      <a:pt x="64679" y="13019"/>
                    </a:cubicBezTo>
                    <a:close/>
                  </a:path>
                </a:pathLst>
              </a:custGeom>
              <a:solidFill>
                <a:srgbClr val="FBCD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21E5BC20-69E0-B8B3-E32D-D019AEFB7714}"/>
                  </a:ext>
                </a:extLst>
              </p:cNvPr>
              <p:cNvSpPr/>
              <p:nvPr/>
            </p:nvSpPr>
            <p:spPr>
              <a:xfrm>
                <a:off x="10284232" y="5862144"/>
                <a:ext cx="101286" cy="119662"/>
              </a:xfrm>
              <a:custGeom>
                <a:avLst/>
                <a:gdLst>
                  <a:gd name="connsiteX0" fmla="*/ 74668 w 101286"/>
                  <a:gd name="connsiteY0" fmla="*/ 98499 h 119662"/>
                  <a:gd name="connsiteX1" fmla="*/ 39541 w 101286"/>
                  <a:gd name="connsiteY1" fmla="*/ 119061 h 119662"/>
                  <a:gd name="connsiteX2" fmla="*/ 4864 w 101286"/>
                  <a:gd name="connsiteY2" fmla="*/ 108457 h 119662"/>
                  <a:gd name="connsiteX3" fmla="*/ 0 w 101286"/>
                  <a:gd name="connsiteY3" fmla="*/ 95915 h 119662"/>
                  <a:gd name="connsiteX4" fmla="*/ 2477 w 101286"/>
                  <a:gd name="connsiteY4" fmla="*/ 82028 h 119662"/>
                  <a:gd name="connsiteX5" fmla="*/ 64175 w 101286"/>
                  <a:gd name="connsiteY5" fmla="*/ 7206 h 119662"/>
                  <a:gd name="connsiteX6" fmla="*/ 92231 w 101286"/>
                  <a:gd name="connsiteY6" fmla="*/ 5537 h 119662"/>
                  <a:gd name="connsiteX7" fmla="*/ 74668 w 101286"/>
                  <a:gd name="connsiteY7" fmla="*/ 98499 h 1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86" h="119662">
                    <a:moveTo>
                      <a:pt x="74668" y="98499"/>
                    </a:moveTo>
                    <a:cubicBezTo>
                      <a:pt x="61067" y="100760"/>
                      <a:pt x="49133" y="107004"/>
                      <a:pt x="39541" y="119061"/>
                    </a:cubicBezTo>
                    <a:cubicBezTo>
                      <a:pt x="27336" y="118469"/>
                      <a:pt x="13781" y="124390"/>
                      <a:pt x="4864" y="108457"/>
                    </a:cubicBezTo>
                    <a:cubicBezTo>
                      <a:pt x="2026" y="104958"/>
                      <a:pt x="450" y="100760"/>
                      <a:pt x="0" y="95915"/>
                    </a:cubicBezTo>
                    <a:cubicBezTo>
                      <a:pt x="135" y="91125"/>
                      <a:pt x="1036" y="86495"/>
                      <a:pt x="2477" y="82028"/>
                    </a:cubicBezTo>
                    <a:cubicBezTo>
                      <a:pt x="15762" y="48546"/>
                      <a:pt x="38595" y="26261"/>
                      <a:pt x="64175" y="7206"/>
                    </a:cubicBezTo>
                    <a:cubicBezTo>
                      <a:pt x="73317" y="1285"/>
                      <a:pt x="82459" y="-4690"/>
                      <a:pt x="92231" y="5537"/>
                    </a:cubicBezTo>
                    <a:cubicBezTo>
                      <a:pt x="118712" y="45263"/>
                      <a:pt x="79126" y="67117"/>
                      <a:pt x="74668" y="98499"/>
                    </a:cubicBezTo>
                    <a:close/>
                  </a:path>
                </a:pathLst>
              </a:custGeom>
              <a:solidFill>
                <a:srgbClr val="FBCE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F18E77A8-962B-B757-7769-9BFD263FCDFC}"/>
                  </a:ext>
                </a:extLst>
              </p:cNvPr>
              <p:cNvSpPr/>
              <p:nvPr/>
            </p:nvSpPr>
            <p:spPr>
              <a:xfrm>
                <a:off x="10338464" y="5841977"/>
                <a:ext cx="50228" cy="36089"/>
              </a:xfrm>
              <a:custGeom>
                <a:avLst/>
                <a:gdLst>
                  <a:gd name="connsiteX0" fmla="*/ 38044 w 50228"/>
                  <a:gd name="connsiteY0" fmla="*/ 25704 h 36089"/>
                  <a:gd name="connsiteX1" fmla="*/ 12149 w 50228"/>
                  <a:gd name="connsiteY1" fmla="*/ 36039 h 36089"/>
                  <a:gd name="connsiteX2" fmla="*/ 2422 w 50228"/>
                  <a:gd name="connsiteY2" fmla="*/ 17038 h 36089"/>
                  <a:gd name="connsiteX3" fmla="*/ 38270 w 50228"/>
                  <a:gd name="connsiteY3" fmla="*/ 4711 h 36089"/>
                  <a:gd name="connsiteX4" fmla="*/ 46736 w 50228"/>
                  <a:gd name="connsiteY4" fmla="*/ 5249 h 36089"/>
                  <a:gd name="connsiteX5" fmla="*/ 38044 w 50228"/>
                  <a:gd name="connsiteY5" fmla="*/ 25704 h 3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228" h="36089">
                    <a:moveTo>
                      <a:pt x="38044" y="25704"/>
                    </a:moveTo>
                    <a:cubicBezTo>
                      <a:pt x="29398" y="29149"/>
                      <a:pt x="20796" y="32594"/>
                      <a:pt x="12149" y="36039"/>
                    </a:cubicBezTo>
                    <a:cubicBezTo>
                      <a:pt x="-911" y="36901"/>
                      <a:pt x="-2172" y="26512"/>
                      <a:pt x="2422" y="17038"/>
                    </a:cubicBezTo>
                    <a:cubicBezTo>
                      <a:pt x="10438" y="405"/>
                      <a:pt x="23048" y="-4763"/>
                      <a:pt x="38270" y="4711"/>
                    </a:cubicBezTo>
                    <a:cubicBezTo>
                      <a:pt x="41107" y="4819"/>
                      <a:pt x="43899" y="4980"/>
                      <a:pt x="46736" y="5249"/>
                    </a:cubicBezTo>
                    <a:cubicBezTo>
                      <a:pt x="52140" y="17092"/>
                      <a:pt x="52681" y="25973"/>
                      <a:pt x="38044" y="25704"/>
                    </a:cubicBezTo>
                    <a:close/>
                  </a:path>
                </a:pathLst>
              </a:custGeom>
              <a:solidFill>
                <a:srgbClr val="E0AD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B16B60D9-5892-7D0C-02AB-E311BEF44068}"/>
                  </a:ext>
                </a:extLst>
              </p:cNvPr>
              <p:cNvSpPr/>
              <p:nvPr/>
            </p:nvSpPr>
            <p:spPr>
              <a:xfrm>
                <a:off x="9819698" y="5734678"/>
                <a:ext cx="124836" cy="152973"/>
              </a:xfrm>
              <a:custGeom>
                <a:avLst/>
                <a:gdLst>
                  <a:gd name="connsiteX0" fmla="*/ 676 w 124836"/>
                  <a:gd name="connsiteY0" fmla="*/ 134403 h 152973"/>
                  <a:gd name="connsiteX1" fmla="*/ 7746 w 124836"/>
                  <a:gd name="connsiteY1" fmla="*/ 132142 h 152973"/>
                  <a:gd name="connsiteX2" fmla="*/ 61112 w 124836"/>
                  <a:gd name="connsiteY2" fmla="*/ 75299 h 152973"/>
                  <a:gd name="connsiteX3" fmla="*/ 60977 w 124836"/>
                  <a:gd name="connsiteY3" fmla="*/ 39288 h 152973"/>
                  <a:gd name="connsiteX4" fmla="*/ 64175 w 124836"/>
                  <a:gd name="connsiteY4" fmla="*/ 2900 h 152973"/>
                  <a:gd name="connsiteX5" fmla="*/ 81648 w 124836"/>
                  <a:gd name="connsiteY5" fmla="*/ 747 h 152973"/>
                  <a:gd name="connsiteX6" fmla="*/ 124836 w 124836"/>
                  <a:gd name="connsiteY6" fmla="*/ 69432 h 152973"/>
                  <a:gd name="connsiteX7" fmla="*/ 26525 w 124836"/>
                  <a:gd name="connsiteY7" fmla="*/ 152758 h 152973"/>
                  <a:gd name="connsiteX8" fmla="*/ 0 w 124836"/>
                  <a:gd name="connsiteY8" fmla="*/ 152974 h 152973"/>
                  <a:gd name="connsiteX9" fmla="*/ 676 w 124836"/>
                  <a:gd name="connsiteY9" fmla="*/ 134403 h 15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4836" h="152973">
                    <a:moveTo>
                      <a:pt x="676" y="134403"/>
                    </a:moveTo>
                    <a:cubicBezTo>
                      <a:pt x="2972" y="133326"/>
                      <a:pt x="5314" y="132573"/>
                      <a:pt x="7746" y="132142"/>
                    </a:cubicBezTo>
                    <a:cubicBezTo>
                      <a:pt x="25670" y="113410"/>
                      <a:pt x="36929" y="86119"/>
                      <a:pt x="61112" y="75299"/>
                    </a:cubicBezTo>
                    <a:cubicBezTo>
                      <a:pt x="86377" y="63942"/>
                      <a:pt x="69489" y="51292"/>
                      <a:pt x="60977" y="39288"/>
                    </a:cubicBezTo>
                    <a:cubicBezTo>
                      <a:pt x="63769" y="27392"/>
                      <a:pt x="52961" y="13774"/>
                      <a:pt x="64175" y="2900"/>
                    </a:cubicBezTo>
                    <a:cubicBezTo>
                      <a:pt x="69804" y="-168"/>
                      <a:pt x="75613" y="-652"/>
                      <a:pt x="81648" y="747"/>
                    </a:cubicBezTo>
                    <a:cubicBezTo>
                      <a:pt x="107768" y="13128"/>
                      <a:pt x="117271" y="40419"/>
                      <a:pt x="124836" y="69432"/>
                    </a:cubicBezTo>
                    <a:cubicBezTo>
                      <a:pt x="99932" y="110395"/>
                      <a:pt x="71200" y="145007"/>
                      <a:pt x="26525" y="152758"/>
                    </a:cubicBezTo>
                    <a:cubicBezTo>
                      <a:pt x="17699" y="152812"/>
                      <a:pt x="8827" y="152920"/>
                      <a:pt x="0" y="152974"/>
                    </a:cubicBezTo>
                    <a:cubicBezTo>
                      <a:pt x="225" y="146783"/>
                      <a:pt x="450" y="140593"/>
                      <a:pt x="676" y="134403"/>
                    </a:cubicBezTo>
                    <a:close/>
                  </a:path>
                </a:pathLst>
              </a:custGeom>
              <a:solidFill>
                <a:srgbClr val="FED1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951945B9-CF4B-00EA-CAB0-39B3A1C5D703}"/>
                  </a:ext>
                </a:extLst>
              </p:cNvPr>
              <p:cNvSpPr/>
              <p:nvPr/>
            </p:nvSpPr>
            <p:spPr>
              <a:xfrm>
                <a:off x="9776285" y="5683846"/>
                <a:ext cx="123355" cy="69127"/>
              </a:xfrm>
              <a:custGeom>
                <a:avLst/>
                <a:gdLst>
                  <a:gd name="connsiteX0" fmla="*/ 121819 w 123355"/>
                  <a:gd name="connsiteY0" fmla="*/ 58846 h 69127"/>
                  <a:gd name="connsiteX1" fmla="*/ 105021 w 123355"/>
                  <a:gd name="connsiteY1" fmla="*/ 58846 h 69127"/>
                  <a:gd name="connsiteX2" fmla="*/ 69984 w 123355"/>
                  <a:gd name="connsiteY2" fmla="*/ 69127 h 69127"/>
                  <a:gd name="connsiteX3" fmla="*/ 41747 w 123355"/>
                  <a:gd name="connsiteY3" fmla="*/ 48834 h 69127"/>
                  <a:gd name="connsiteX4" fmla="*/ 2207 w 123355"/>
                  <a:gd name="connsiteY4" fmla="*/ 27034 h 69127"/>
                  <a:gd name="connsiteX5" fmla="*/ 0 w 123355"/>
                  <a:gd name="connsiteY5" fmla="*/ 16914 h 69127"/>
                  <a:gd name="connsiteX6" fmla="*/ 52871 w 123355"/>
                  <a:gd name="connsiteY6" fmla="*/ 5771 h 69127"/>
                  <a:gd name="connsiteX7" fmla="*/ 69444 w 123355"/>
                  <a:gd name="connsiteY7" fmla="*/ 5987 h 69127"/>
                  <a:gd name="connsiteX8" fmla="*/ 87548 w 123355"/>
                  <a:gd name="connsiteY8" fmla="*/ 7063 h 69127"/>
                  <a:gd name="connsiteX9" fmla="*/ 106507 w 123355"/>
                  <a:gd name="connsiteY9" fmla="*/ 16053 h 69127"/>
                  <a:gd name="connsiteX10" fmla="*/ 121819 w 123355"/>
                  <a:gd name="connsiteY10" fmla="*/ 58846 h 69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355" h="69127">
                    <a:moveTo>
                      <a:pt x="121819" y="58846"/>
                    </a:moveTo>
                    <a:cubicBezTo>
                      <a:pt x="116235" y="58846"/>
                      <a:pt x="110605" y="58846"/>
                      <a:pt x="105021" y="58846"/>
                    </a:cubicBezTo>
                    <a:cubicBezTo>
                      <a:pt x="94483" y="67889"/>
                      <a:pt x="80792" y="61645"/>
                      <a:pt x="69984" y="69127"/>
                    </a:cubicBezTo>
                    <a:cubicBezTo>
                      <a:pt x="60572" y="62345"/>
                      <a:pt x="51159" y="55616"/>
                      <a:pt x="41747" y="48834"/>
                    </a:cubicBezTo>
                    <a:cubicBezTo>
                      <a:pt x="29228" y="39791"/>
                      <a:pt x="19500" y="23589"/>
                      <a:pt x="2207" y="27034"/>
                    </a:cubicBezTo>
                    <a:cubicBezTo>
                      <a:pt x="1486" y="23642"/>
                      <a:pt x="721" y="20305"/>
                      <a:pt x="0" y="16914"/>
                    </a:cubicBezTo>
                    <a:cubicBezTo>
                      <a:pt x="13691" y="-13445"/>
                      <a:pt x="34812" y="6471"/>
                      <a:pt x="52871" y="5771"/>
                    </a:cubicBezTo>
                    <a:cubicBezTo>
                      <a:pt x="58410" y="5825"/>
                      <a:pt x="63904" y="5933"/>
                      <a:pt x="69444" y="5987"/>
                    </a:cubicBezTo>
                    <a:cubicBezTo>
                      <a:pt x="75478" y="6363"/>
                      <a:pt x="81513" y="6687"/>
                      <a:pt x="87548" y="7063"/>
                    </a:cubicBezTo>
                    <a:cubicBezTo>
                      <a:pt x="96600" y="2003"/>
                      <a:pt x="101824" y="8355"/>
                      <a:pt x="106507" y="16053"/>
                    </a:cubicBezTo>
                    <a:cubicBezTo>
                      <a:pt x="100743" y="35754"/>
                      <a:pt x="130286" y="37530"/>
                      <a:pt x="121819" y="58846"/>
                    </a:cubicBezTo>
                    <a:close/>
                  </a:path>
                </a:pathLst>
              </a:custGeom>
              <a:solidFill>
                <a:srgbClr val="F3C7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DAD92601-4CE3-236D-C4B0-DC913ED30063}"/>
                  </a:ext>
                </a:extLst>
              </p:cNvPr>
              <p:cNvSpPr/>
              <p:nvPr/>
            </p:nvSpPr>
            <p:spPr>
              <a:xfrm>
                <a:off x="9846224" y="5732604"/>
                <a:ext cx="45869" cy="41308"/>
              </a:xfrm>
              <a:custGeom>
                <a:avLst/>
                <a:gdLst>
                  <a:gd name="connsiteX0" fmla="*/ 0 w 45869"/>
                  <a:gd name="connsiteY0" fmla="*/ 20369 h 41308"/>
                  <a:gd name="connsiteX1" fmla="*/ 35037 w 45869"/>
                  <a:gd name="connsiteY1" fmla="*/ 10088 h 41308"/>
                  <a:gd name="connsiteX2" fmla="*/ 34407 w 45869"/>
                  <a:gd name="connsiteY2" fmla="*/ 41309 h 41308"/>
                  <a:gd name="connsiteX3" fmla="*/ 0 w 45869"/>
                  <a:gd name="connsiteY3" fmla="*/ 20369 h 4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869" h="41308">
                    <a:moveTo>
                      <a:pt x="0" y="20369"/>
                    </a:moveTo>
                    <a:cubicBezTo>
                      <a:pt x="5134" y="-14834"/>
                      <a:pt x="21662" y="5244"/>
                      <a:pt x="35037" y="10088"/>
                    </a:cubicBezTo>
                    <a:cubicBezTo>
                      <a:pt x="41432" y="20692"/>
                      <a:pt x="56158" y="31512"/>
                      <a:pt x="34407" y="41309"/>
                    </a:cubicBezTo>
                    <a:cubicBezTo>
                      <a:pt x="22968" y="34311"/>
                      <a:pt x="11484" y="27367"/>
                      <a:pt x="0" y="20369"/>
                    </a:cubicBezTo>
                    <a:close/>
                  </a:path>
                </a:pathLst>
              </a:custGeom>
              <a:solidFill>
                <a:srgbClr val="FDE37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96E64A02-8396-BA6D-FE40-4A33351E4865}"/>
                  </a:ext>
                </a:extLst>
              </p:cNvPr>
              <p:cNvSpPr/>
              <p:nvPr/>
            </p:nvSpPr>
            <p:spPr>
              <a:xfrm>
                <a:off x="9964981" y="6106608"/>
                <a:ext cx="159377" cy="111956"/>
              </a:xfrm>
              <a:custGeom>
                <a:avLst/>
                <a:gdLst>
                  <a:gd name="connsiteX0" fmla="*/ 159378 w 159377"/>
                  <a:gd name="connsiteY0" fmla="*/ 62511 h 111956"/>
                  <a:gd name="connsiteX1" fmla="*/ 150551 w 159377"/>
                  <a:gd name="connsiteY1" fmla="*/ 103905 h 111956"/>
                  <a:gd name="connsiteX2" fmla="*/ 107453 w 159377"/>
                  <a:gd name="connsiteY2" fmla="*/ 106382 h 111956"/>
                  <a:gd name="connsiteX3" fmla="*/ 7431 w 159377"/>
                  <a:gd name="connsiteY3" fmla="*/ 31614 h 111956"/>
                  <a:gd name="connsiteX4" fmla="*/ 0 w 159377"/>
                  <a:gd name="connsiteY4" fmla="*/ 18964 h 111956"/>
                  <a:gd name="connsiteX5" fmla="*/ 675 w 159377"/>
                  <a:gd name="connsiteY5" fmla="*/ 11105 h 111956"/>
                  <a:gd name="connsiteX6" fmla="*/ 11304 w 159377"/>
                  <a:gd name="connsiteY6" fmla="*/ 2008 h 111956"/>
                  <a:gd name="connsiteX7" fmla="*/ 90115 w 159377"/>
                  <a:gd name="connsiteY7" fmla="*/ 71 h 111956"/>
                  <a:gd name="connsiteX8" fmla="*/ 159378 w 159377"/>
                  <a:gd name="connsiteY8" fmla="*/ 62511 h 1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377" h="111956">
                    <a:moveTo>
                      <a:pt x="159378" y="62511"/>
                    </a:moveTo>
                    <a:cubicBezTo>
                      <a:pt x="144742" y="72739"/>
                      <a:pt x="161585" y="92602"/>
                      <a:pt x="150551" y="103905"/>
                    </a:cubicBezTo>
                    <a:cubicBezTo>
                      <a:pt x="136500" y="113002"/>
                      <a:pt x="122179" y="115155"/>
                      <a:pt x="107453" y="106382"/>
                    </a:cubicBezTo>
                    <a:cubicBezTo>
                      <a:pt x="68543" y="92171"/>
                      <a:pt x="39045" y="59928"/>
                      <a:pt x="7431" y="31614"/>
                    </a:cubicBezTo>
                    <a:cubicBezTo>
                      <a:pt x="4188" y="28008"/>
                      <a:pt x="1756" y="23809"/>
                      <a:pt x="0" y="18964"/>
                    </a:cubicBezTo>
                    <a:cubicBezTo>
                      <a:pt x="225" y="16327"/>
                      <a:pt x="450" y="13743"/>
                      <a:pt x="675" y="11105"/>
                    </a:cubicBezTo>
                    <a:cubicBezTo>
                      <a:pt x="3468" y="6745"/>
                      <a:pt x="6980" y="3785"/>
                      <a:pt x="11304" y="2008"/>
                    </a:cubicBezTo>
                    <a:cubicBezTo>
                      <a:pt x="37514" y="-3321"/>
                      <a:pt x="63904" y="4108"/>
                      <a:pt x="90115" y="71"/>
                    </a:cubicBezTo>
                    <a:cubicBezTo>
                      <a:pt x="113262" y="20848"/>
                      <a:pt x="136320" y="41680"/>
                      <a:pt x="159378" y="62511"/>
                    </a:cubicBezTo>
                    <a:close/>
                  </a:path>
                </a:pathLst>
              </a:custGeom>
              <a:solidFill>
                <a:srgbClr val="F8CA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335851E-121E-7368-6B66-DE67D0320777}"/>
                  </a:ext>
                </a:extLst>
              </p:cNvPr>
              <p:cNvSpPr/>
              <p:nvPr/>
            </p:nvSpPr>
            <p:spPr>
              <a:xfrm>
                <a:off x="10150524" y="6138007"/>
                <a:ext cx="41568" cy="52105"/>
              </a:xfrm>
              <a:custGeom>
                <a:avLst/>
                <a:gdLst>
                  <a:gd name="connsiteX0" fmla="*/ 34632 w 41568"/>
                  <a:gd name="connsiteY0" fmla="*/ 52106 h 52105"/>
                  <a:gd name="connsiteX1" fmla="*/ 8782 w 41568"/>
                  <a:gd name="connsiteY1" fmla="*/ 52052 h 52105"/>
                  <a:gd name="connsiteX2" fmla="*/ 0 w 41568"/>
                  <a:gd name="connsiteY2" fmla="*/ 41825 h 52105"/>
                  <a:gd name="connsiteX3" fmla="*/ 26751 w 41568"/>
                  <a:gd name="connsiteY3" fmla="*/ 36711 h 52105"/>
                  <a:gd name="connsiteX4" fmla="*/ 8692 w 41568"/>
                  <a:gd name="connsiteY4" fmla="*/ 0 h 52105"/>
                  <a:gd name="connsiteX5" fmla="*/ 34632 w 41568"/>
                  <a:gd name="connsiteY5" fmla="*/ 52106 h 5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68" h="52105">
                    <a:moveTo>
                      <a:pt x="34632" y="52106"/>
                    </a:moveTo>
                    <a:cubicBezTo>
                      <a:pt x="26030" y="52106"/>
                      <a:pt x="17383" y="52052"/>
                      <a:pt x="8782" y="52052"/>
                    </a:cubicBezTo>
                    <a:cubicBezTo>
                      <a:pt x="5854" y="48661"/>
                      <a:pt x="2927" y="45216"/>
                      <a:pt x="0" y="41825"/>
                    </a:cubicBezTo>
                    <a:cubicBezTo>
                      <a:pt x="9322" y="40210"/>
                      <a:pt x="25985" y="40640"/>
                      <a:pt x="26751" y="36711"/>
                    </a:cubicBezTo>
                    <a:cubicBezTo>
                      <a:pt x="29948" y="20293"/>
                      <a:pt x="11664" y="14964"/>
                      <a:pt x="8692" y="0"/>
                    </a:cubicBezTo>
                    <a:cubicBezTo>
                      <a:pt x="30444" y="8021"/>
                      <a:pt x="53411" y="15233"/>
                      <a:pt x="34632" y="52106"/>
                    </a:cubicBezTo>
                    <a:close/>
                  </a:path>
                </a:pathLst>
              </a:custGeom>
              <a:solidFill>
                <a:srgbClr val="F0BF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92E2BC04-0128-0F22-1269-CD6ABE5E02C6}"/>
                  </a:ext>
                </a:extLst>
              </p:cNvPr>
              <p:cNvSpPr/>
              <p:nvPr/>
            </p:nvSpPr>
            <p:spPr>
              <a:xfrm>
                <a:off x="9966367" y="6097743"/>
                <a:ext cx="88773" cy="20220"/>
              </a:xfrm>
              <a:custGeom>
                <a:avLst/>
                <a:gdLst>
                  <a:gd name="connsiteX0" fmla="*/ 88774 w 88773"/>
                  <a:gd name="connsiteY0" fmla="*/ 8882 h 20220"/>
                  <a:gd name="connsiteX1" fmla="*/ 1721 w 88773"/>
                  <a:gd name="connsiteY1" fmla="*/ 19270 h 20220"/>
                  <a:gd name="connsiteX2" fmla="*/ 2172 w 88773"/>
                  <a:gd name="connsiteY2" fmla="*/ 5921 h 20220"/>
                  <a:gd name="connsiteX3" fmla="*/ 14466 w 88773"/>
                  <a:gd name="connsiteY3" fmla="*/ 3929 h 20220"/>
                  <a:gd name="connsiteX4" fmla="*/ 69544 w 88773"/>
                  <a:gd name="connsiteY4" fmla="*/ 377 h 20220"/>
                  <a:gd name="connsiteX5" fmla="*/ 78461 w 88773"/>
                  <a:gd name="connsiteY5" fmla="*/ 0 h 20220"/>
                  <a:gd name="connsiteX6" fmla="*/ 88774 w 88773"/>
                  <a:gd name="connsiteY6" fmla="*/ 8882 h 2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773" h="20220">
                    <a:moveTo>
                      <a:pt x="88774" y="8882"/>
                    </a:moveTo>
                    <a:cubicBezTo>
                      <a:pt x="61347" y="31543"/>
                      <a:pt x="30409" y="11950"/>
                      <a:pt x="1721" y="19270"/>
                    </a:cubicBezTo>
                    <a:cubicBezTo>
                      <a:pt x="-665" y="14695"/>
                      <a:pt x="-620" y="10227"/>
                      <a:pt x="2172" y="5921"/>
                    </a:cubicBezTo>
                    <a:cubicBezTo>
                      <a:pt x="6180" y="4522"/>
                      <a:pt x="10278" y="3876"/>
                      <a:pt x="14466" y="3929"/>
                    </a:cubicBezTo>
                    <a:cubicBezTo>
                      <a:pt x="32795" y="2046"/>
                      <a:pt x="51485" y="7859"/>
                      <a:pt x="69544" y="377"/>
                    </a:cubicBezTo>
                    <a:cubicBezTo>
                      <a:pt x="72516" y="269"/>
                      <a:pt x="75488" y="108"/>
                      <a:pt x="78461" y="0"/>
                    </a:cubicBezTo>
                    <a:cubicBezTo>
                      <a:pt x="81883" y="3014"/>
                      <a:pt x="85351" y="5975"/>
                      <a:pt x="88774" y="8882"/>
                    </a:cubicBezTo>
                    <a:close/>
                  </a:path>
                </a:pathLst>
              </a:custGeom>
              <a:solidFill>
                <a:srgbClr val="B98C2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CC61E6C1-D7B9-68E0-9D1D-92EBF8A26C2F}"/>
                  </a:ext>
                </a:extLst>
              </p:cNvPr>
              <p:cNvSpPr/>
              <p:nvPr/>
            </p:nvSpPr>
            <p:spPr>
              <a:xfrm>
                <a:off x="9758721" y="5794361"/>
                <a:ext cx="47375" cy="21214"/>
              </a:xfrm>
              <a:custGeom>
                <a:avLst/>
                <a:gdLst>
                  <a:gd name="connsiteX0" fmla="*/ 26345 w 47375"/>
                  <a:gd name="connsiteY0" fmla="*/ 21215 h 21214"/>
                  <a:gd name="connsiteX1" fmla="*/ 0 w 47375"/>
                  <a:gd name="connsiteY1" fmla="*/ 10826 h 21214"/>
                  <a:gd name="connsiteX2" fmla="*/ 31254 w 47375"/>
                  <a:gd name="connsiteY2" fmla="*/ 491 h 21214"/>
                  <a:gd name="connsiteX3" fmla="*/ 47286 w 47375"/>
                  <a:gd name="connsiteY3" fmla="*/ 10934 h 21214"/>
                  <a:gd name="connsiteX4" fmla="*/ 26345 w 47375"/>
                  <a:gd name="connsiteY4" fmla="*/ 21215 h 2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75" h="21214">
                    <a:moveTo>
                      <a:pt x="26345" y="21215"/>
                    </a:moveTo>
                    <a:cubicBezTo>
                      <a:pt x="17564" y="17770"/>
                      <a:pt x="8782" y="14271"/>
                      <a:pt x="0" y="10826"/>
                    </a:cubicBezTo>
                    <a:cubicBezTo>
                      <a:pt x="8016" y="-2792"/>
                      <a:pt x="20131" y="168"/>
                      <a:pt x="31254" y="491"/>
                    </a:cubicBezTo>
                    <a:cubicBezTo>
                      <a:pt x="37829" y="706"/>
                      <a:pt x="48457" y="-532"/>
                      <a:pt x="47286" y="10934"/>
                    </a:cubicBezTo>
                    <a:cubicBezTo>
                      <a:pt x="45890" y="24229"/>
                      <a:pt x="34046" y="19385"/>
                      <a:pt x="26345" y="21215"/>
                    </a:cubicBezTo>
                    <a:close/>
                  </a:path>
                </a:pathLst>
              </a:custGeom>
              <a:solidFill>
                <a:srgbClr val="FFE98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9A3CBC56-8A54-1655-1B62-48E5386EB2EC}"/>
                  </a:ext>
                </a:extLst>
              </p:cNvPr>
              <p:cNvSpPr/>
              <p:nvPr/>
            </p:nvSpPr>
            <p:spPr>
              <a:xfrm>
                <a:off x="9906075" y="5796538"/>
                <a:ext cx="115159" cy="123087"/>
              </a:xfrm>
              <a:custGeom>
                <a:avLst/>
                <a:gdLst>
                  <a:gd name="connsiteX0" fmla="*/ 856 w 115159"/>
                  <a:gd name="connsiteY0" fmla="*/ 123088 h 123087"/>
                  <a:gd name="connsiteX1" fmla="*/ 0 w 115159"/>
                  <a:gd name="connsiteY1" fmla="*/ 111245 h 123087"/>
                  <a:gd name="connsiteX2" fmla="*/ 16798 w 115159"/>
                  <a:gd name="connsiteY2" fmla="*/ 82286 h 123087"/>
                  <a:gd name="connsiteX3" fmla="*/ 41432 w 115159"/>
                  <a:gd name="connsiteY3" fmla="*/ 25874 h 123087"/>
                  <a:gd name="connsiteX4" fmla="*/ 77820 w 115159"/>
                  <a:gd name="connsiteY4" fmla="*/ 144 h 123087"/>
                  <a:gd name="connsiteX5" fmla="*/ 111326 w 115159"/>
                  <a:gd name="connsiteY5" fmla="*/ 52626 h 123087"/>
                  <a:gd name="connsiteX6" fmla="*/ 110245 w 115159"/>
                  <a:gd name="connsiteY6" fmla="*/ 81963 h 123087"/>
                  <a:gd name="connsiteX7" fmla="*/ 100878 w 115159"/>
                  <a:gd name="connsiteY7" fmla="*/ 105809 h 123087"/>
                  <a:gd name="connsiteX8" fmla="*/ 34091 w 115159"/>
                  <a:gd name="connsiteY8" fmla="*/ 121957 h 123087"/>
                  <a:gd name="connsiteX9" fmla="*/ 856 w 115159"/>
                  <a:gd name="connsiteY9" fmla="*/ 123088 h 12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159" h="123087">
                    <a:moveTo>
                      <a:pt x="856" y="123088"/>
                    </a:moveTo>
                    <a:cubicBezTo>
                      <a:pt x="585" y="119158"/>
                      <a:pt x="315" y="115229"/>
                      <a:pt x="0" y="111245"/>
                    </a:cubicBezTo>
                    <a:cubicBezTo>
                      <a:pt x="5584" y="101610"/>
                      <a:pt x="11214" y="91921"/>
                      <a:pt x="16798" y="82286"/>
                    </a:cubicBezTo>
                    <a:cubicBezTo>
                      <a:pt x="17744" y="58924"/>
                      <a:pt x="30804" y="43206"/>
                      <a:pt x="41432" y="25874"/>
                    </a:cubicBezTo>
                    <a:cubicBezTo>
                      <a:pt x="52375" y="14893"/>
                      <a:pt x="63859" y="4988"/>
                      <a:pt x="77820" y="144"/>
                    </a:cubicBezTo>
                    <a:cubicBezTo>
                      <a:pt x="110245" y="-1794"/>
                      <a:pt x="121999" y="15862"/>
                      <a:pt x="111326" y="52626"/>
                    </a:cubicBezTo>
                    <a:cubicBezTo>
                      <a:pt x="108354" y="62800"/>
                      <a:pt x="108579" y="72058"/>
                      <a:pt x="110245" y="81963"/>
                    </a:cubicBezTo>
                    <a:cubicBezTo>
                      <a:pt x="110921" y="92029"/>
                      <a:pt x="109119" y="100749"/>
                      <a:pt x="100878" y="105809"/>
                    </a:cubicBezTo>
                    <a:cubicBezTo>
                      <a:pt x="79441" y="115928"/>
                      <a:pt x="56203" y="115659"/>
                      <a:pt x="34091" y="121957"/>
                    </a:cubicBezTo>
                    <a:cubicBezTo>
                      <a:pt x="23058" y="122334"/>
                      <a:pt x="11979" y="122711"/>
                      <a:pt x="856" y="123088"/>
                    </a:cubicBezTo>
                    <a:close/>
                  </a:path>
                </a:pathLst>
              </a:custGeom>
              <a:solidFill>
                <a:srgbClr val="FCCD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ED5B14E-429D-FB5A-3DA8-D3A9C38C01A1}"/>
                  </a:ext>
                </a:extLst>
              </p:cNvPr>
              <p:cNvSpPr/>
              <p:nvPr/>
            </p:nvSpPr>
            <p:spPr>
              <a:xfrm>
                <a:off x="9846224" y="5805133"/>
                <a:ext cx="106048" cy="84482"/>
              </a:xfrm>
              <a:custGeom>
                <a:avLst/>
                <a:gdLst>
                  <a:gd name="connsiteX0" fmla="*/ 104255 w 106048"/>
                  <a:gd name="connsiteY0" fmla="*/ 21208 h 84482"/>
                  <a:gd name="connsiteX1" fmla="*/ 76694 w 106048"/>
                  <a:gd name="connsiteY1" fmla="*/ 73691 h 84482"/>
                  <a:gd name="connsiteX2" fmla="*/ 0 w 106048"/>
                  <a:gd name="connsiteY2" fmla="*/ 82303 h 84482"/>
                  <a:gd name="connsiteX3" fmla="*/ 95384 w 106048"/>
                  <a:gd name="connsiteY3" fmla="*/ 0 h 84482"/>
                  <a:gd name="connsiteX4" fmla="*/ 104255 w 106048"/>
                  <a:gd name="connsiteY4" fmla="*/ 21208 h 8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048" h="84482">
                    <a:moveTo>
                      <a:pt x="104255" y="21208"/>
                    </a:moveTo>
                    <a:cubicBezTo>
                      <a:pt x="101508" y="43547"/>
                      <a:pt x="89214" y="58727"/>
                      <a:pt x="76694" y="73691"/>
                    </a:cubicBezTo>
                    <a:cubicBezTo>
                      <a:pt x="50844" y="72937"/>
                      <a:pt x="26435" y="90485"/>
                      <a:pt x="0" y="82303"/>
                    </a:cubicBezTo>
                    <a:cubicBezTo>
                      <a:pt x="42063" y="71861"/>
                      <a:pt x="61382" y="23738"/>
                      <a:pt x="95384" y="0"/>
                    </a:cubicBezTo>
                    <a:cubicBezTo>
                      <a:pt x="103130" y="4199"/>
                      <a:pt x="109209" y="9420"/>
                      <a:pt x="104255" y="21208"/>
                    </a:cubicBezTo>
                    <a:close/>
                  </a:path>
                </a:pathLst>
              </a:custGeom>
              <a:solidFill>
                <a:srgbClr val="F3C2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9F3F123C-0B8F-B5C3-A79F-DB11D05C28D5}"/>
                  </a:ext>
                </a:extLst>
              </p:cNvPr>
              <p:cNvSpPr/>
              <p:nvPr/>
            </p:nvSpPr>
            <p:spPr>
              <a:xfrm>
                <a:off x="9940211" y="5897245"/>
                <a:ext cx="63442" cy="38424"/>
              </a:xfrm>
              <a:custGeom>
                <a:avLst/>
                <a:gdLst>
                  <a:gd name="connsiteX0" fmla="*/ 0 w 63442"/>
                  <a:gd name="connsiteY0" fmla="*/ 21250 h 38424"/>
                  <a:gd name="connsiteX1" fmla="*/ 62058 w 63442"/>
                  <a:gd name="connsiteY1" fmla="*/ 1602 h 38424"/>
                  <a:gd name="connsiteX2" fmla="*/ 45215 w 63442"/>
                  <a:gd name="connsiteY2" fmla="*/ 37398 h 38424"/>
                  <a:gd name="connsiteX3" fmla="*/ 27561 w 63442"/>
                  <a:gd name="connsiteY3" fmla="*/ 32715 h 38424"/>
                  <a:gd name="connsiteX4" fmla="*/ 0 w 63442"/>
                  <a:gd name="connsiteY4" fmla="*/ 21250 h 38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42" h="38424">
                    <a:moveTo>
                      <a:pt x="0" y="21250"/>
                    </a:moveTo>
                    <a:cubicBezTo>
                      <a:pt x="19725" y="10323"/>
                      <a:pt x="38415" y="-5018"/>
                      <a:pt x="62058" y="1602"/>
                    </a:cubicBezTo>
                    <a:cubicBezTo>
                      <a:pt x="67417" y="20873"/>
                      <a:pt x="56248" y="29109"/>
                      <a:pt x="45215" y="37398"/>
                    </a:cubicBezTo>
                    <a:cubicBezTo>
                      <a:pt x="38685" y="39498"/>
                      <a:pt x="32650" y="38582"/>
                      <a:pt x="27561" y="32715"/>
                    </a:cubicBezTo>
                    <a:cubicBezTo>
                      <a:pt x="21031" y="19850"/>
                      <a:pt x="9773" y="23134"/>
                      <a:pt x="0" y="21250"/>
                    </a:cubicBezTo>
                    <a:close/>
                  </a:path>
                </a:pathLst>
              </a:custGeom>
              <a:solidFill>
                <a:srgbClr val="C090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1EE343F3-EA6F-FC6D-7325-7CCC9666DF8D}"/>
                  </a:ext>
                </a:extLst>
              </p:cNvPr>
              <p:cNvSpPr/>
              <p:nvPr/>
            </p:nvSpPr>
            <p:spPr>
              <a:xfrm>
                <a:off x="9932961" y="5926048"/>
                <a:ext cx="62373" cy="34717"/>
              </a:xfrm>
              <a:custGeom>
                <a:avLst/>
                <a:gdLst>
                  <a:gd name="connsiteX0" fmla="*/ 34857 w 62373"/>
                  <a:gd name="connsiteY0" fmla="*/ 3912 h 34717"/>
                  <a:gd name="connsiteX1" fmla="*/ 50934 w 62373"/>
                  <a:gd name="connsiteY1" fmla="*/ 3805 h 34717"/>
                  <a:gd name="connsiteX2" fmla="*/ 62373 w 62373"/>
                  <a:gd name="connsiteY2" fmla="*/ 4235 h 34717"/>
                  <a:gd name="connsiteX3" fmla="*/ 25805 w 62373"/>
                  <a:gd name="connsiteY3" fmla="*/ 34702 h 34717"/>
                  <a:gd name="connsiteX4" fmla="*/ 0 w 62373"/>
                  <a:gd name="connsiteY4" fmla="*/ 24636 h 34717"/>
                  <a:gd name="connsiteX5" fmla="*/ 34857 w 62373"/>
                  <a:gd name="connsiteY5" fmla="*/ 3912 h 3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373" h="34717">
                    <a:moveTo>
                      <a:pt x="34857" y="3912"/>
                    </a:moveTo>
                    <a:cubicBezTo>
                      <a:pt x="40216" y="3859"/>
                      <a:pt x="45575" y="3859"/>
                      <a:pt x="50934" y="3805"/>
                    </a:cubicBezTo>
                    <a:cubicBezTo>
                      <a:pt x="54897" y="-1417"/>
                      <a:pt x="58725" y="-1255"/>
                      <a:pt x="62373" y="4235"/>
                    </a:cubicBezTo>
                    <a:cubicBezTo>
                      <a:pt x="59086" y="29696"/>
                      <a:pt x="42873" y="32926"/>
                      <a:pt x="25805" y="34702"/>
                    </a:cubicBezTo>
                    <a:cubicBezTo>
                      <a:pt x="16258" y="34917"/>
                      <a:pt x="7251" y="32980"/>
                      <a:pt x="0" y="24636"/>
                    </a:cubicBezTo>
                    <a:cubicBezTo>
                      <a:pt x="11574" y="17746"/>
                      <a:pt x="23193" y="10856"/>
                      <a:pt x="34857" y="3912"/>
                    </a:cubicBezTo>
                    <a:close/>
                  </a:path>
                </a:pathLst>
              </a:custGeom>
              <a:solidFill>
                <a:srgbClr val="DDAC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13E9DAA7-1BC8-8908-1853-C80963194F85}"/>
                  </a:ext>
                </a:extLst>
              </p:cNvPr>
              <p:cNvSpPr/>
              <p:nvPr/>
            </p:nvSpPr>
            <p:spPr>
              <a:xfrm>
                <a:off x="9932736" y="5950738"/>
                <a:ext cx="37739" cy="23383"/>
              </a:xfrm>
              <a:custGeom>
                <a:avLst/>
                <a:gdLst>
                  <a:gd name="connsiteX0" fmla="*/ 135 w 37739"/>
                  <a:gd name="connsiteY0" fmla="*/ 0 h 23383"/>
                  <a:gd name="connsiteX1" fmla="*/ 26390 w 37739"/>
                  <a:gd name="connsiteY1" fmla="*/ 646 h 23383"/>
                  <a:gd name="connsiteX2" fmla="*/ 37739 w 37739"/>
                  <a:gd name="connsiteY2" fmla="*/ 14318 h 23383"/>
                  <a:gd name="connsiteX3" fmla="*/ 26255 w 37739"/>
                  <a:gd name="connsiteY3" fmla="*/ 21208 h 23383"/>
                  <a:gd name="connsiteX4" fmla="*/ 0 w 37739"/>
                  <a:gd name="connsiteY4" fmla="*/ 10604 h 23383"/>
                  <a:gd name="connsiteX5" fmla="*/ 135 w 37739"/>
                  <a:gd name="connsiteY5" fmla="*/ 0 h 23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39" h="23383">
                    <a:moveTo>
                      <a:pt x="135" y="0"/>
                    </a:moveTo>
                    <a:cubicBezTo>
                      <a:pt x="8872" y="215"/>
                      <a:pt x="17654" y="431"/>
                      <a:pt x="26390" y="646"/>
                    </a:cubicBezTo>
                    <a:cubicBezTo>
                      <a:pt x="30579" y="4737"/>
                      <a:pt x="36613" y="6621"/>
                      <a:pt x="37739" y="14318"/>
                    </a:cubicBezTo>
                    <a:cubicBezTo>
                      <a:pt x="35803" y="21101"/>
                      <a:pt x="33326" y="26591"/>
                      <a:pt x="26255" y="21208"/>
                    </a:cubicBezTo>
                    <a:cubicBezTo>
                      <a:pt x="16798" y="20239"/>
                      <a:pt x="6080" y="23577"/>
                      <a:pt x="0" y="10604"/>
                    </a:cubicBezTo>
                    <a:cubicBezTo>
                      <a:pt x="45" y="7051"/>
                      <a:pt x="90" y="3499"/>
                      <a:pt x="135" y="0"/>
                    </a:cubicBezTo>
                    <a:close/>
                  </a:path>
                </a:pathLst>
              </a:custGeom>
              <a:solidFill>
                <a:srgbClr val="C69A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97F34428-733A-5150-C2BC-673324AA10FD}"/>
                  </a:ext>
                </a:extLst>
              </p:cNvPr>
              <p:cNvSpPr/>
              <p:nvPr/>
            </p:nvSpPr>
            <p:spPr>
              <a:xfrm>
                <a:off x="9845774" y="6095267"/>
                <a:ext cx="133856" cy="26749"/>
              </a:xfrm>
              <a:custGeom>
                <a:avLst/>
                <a:gdLst>
                  <a:gd name="connsiteX0" fmla="*/ 130781 w 133856"/>
                  <a:gd name="connsiteY0" fmla="*/ 11304 h 26749"/>
                  <a:gd name="connsiteX1" fmla="*/ 121504 w 133856"/>
                  <a:gd name="connsiteY1" fmla="*/ 12165 h 26749"/>
                  <a:gd name="connsiteX2" fmla="*/ 21842 w 133856"/>
                  <a:gd name="connsiteY2" fmla="*/ 21208 h 26749"/>
                  <a:gd name="connsiteX3" fmla="*/ 180 w 133856"/>
                  <a:gd name="connsiteY3" fmla="*/ 11196 h 26749"/>
                  <a:gd name="connsiteX4" fmla="*/ 0 w 133856"/>
                  <a:gd name="connsiteY4" fmla="*/ 1346 h 26749"/>
                  <a:gd name="connsiteX5" fmla="*/ 52015 w 133856"/>
                  <a:gd name="connsiteY5" fmla="*/ 0 h 26749"/>
                  <a:gd name="connsiteX6" fmla="*/ 130961 w 133856"/>
                  <a:gd name="connsiteY6" fmla="*/ 2046 h 26749"/>
                  <a:gd name="connsiteX7" fmla="*/ 133483 w 133856"/>
                  <a:gd name="connsiteY7" fmla="*/ 8290 h 26749"/>
                  <a:gd name="connsiteX8" fmla="*/ 130781 w 133856"/>
                  <a:gd name="connsiteY8" fmla="*/ 11304 h 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56" h="26749">
                    <a:moveTo>
                      <a:pt x="130781" y="11304"/>
                    </a:moveTo>
                    <a:cubicBezTo>
                      <a:pt x="127673" y="11573"/>
                      <a:pt x="124611" y="11896"/>
                      <a:pt x="121504" y="12165"/>
                    </a:cubicBezTo>
                    <a:cubicBezTo>
                      <a:pt x="89664" y="36496"/>
                      <a:pt x="55438" y="23577"/>
                      <a:pt x="21842" y="21208"/>
                    </a:cubicBezTo>
                    <a:cubicBezTo>
                      <a:pt x="13961" y="19917"/>
                      <a:pt x="6575" y="17118"/>
                      <a:pt x="180" y="11196"/>
                    </a:cubicBezTo>
                    <a:cubicBezTo>
                      <a:pt x="135" y="7913"/>
                      <a:pt x="90" y="4629"/>
                      <a:pt x="0" y="1346"/>
                    </a:cubicBezTo>
                    <a:cubicBezTo>
                      <a:pt x="17338" y="915"/>
                      <a:pt x="34677" y="431"/>
                      <a:pt x="52015" y="0"/>
                    </a:cubicBezTo>
                    <a:cubicBezTo>
                      <a:pt x="78315" y="700"/>
                      <a:pt x="104661" y="1346"/>
                      <a:pt x="130961" y="2046"/>
                    </a:cubicBezTo>
                    <a:cubicBezTo>
                      <a:pt x="133573" y="4199"/>
                      <a:pt x="134429" y="6244"/>
                      <a:pt x="133483" y="8290"/>
                    </a:cubicBezTo>
                    <a:cubicBezTo>
                      <a:pt x="132627" y="10281"/>
                      <a:pt x="131727" y="11304"/>
                      <a:pt x="130781" y="11304"/>
                    </a:cubicBezTo>
                    <a:close/>
                  </a:path>
                </a:pathLst>
              </a:custGeom>
              <a:solidFill>
                <a:srgbClr val="A97D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E698518E-B709-C698-B3C2-AA6AE7FF345A}"/>
                  </a:ext>
                </a:extLst>
              </p:cNvPr>
              <p:cNvSpPr/>
              <p:nvPr/>
            </p:nvSpPr>
            <p:spPr>
              <a:xfrm>
                <a:off x="9976539" y="6095321"/>
                <a:ext cx="59416" cy="12070"/>
              </a:xfrm>
              <a:custGeom>
                <a:avLst/>
                <a:gdLst>
                  <a:gd name="connsiteX0" fmla="*/ 16 w 59416"/>
                  <a:gd name="connsiteY0" fmla="*/ 11250 h 12070"/>
                  <a:gd name="connsiteX1" fmla="*/ 241 w 59416"/>
                  <a:gd name="connsiteY1" fmla="*/ 2046 h 12070"/>
                  <a:gd name="connsiteX2" fmla="*/ 17940 w 59416"/>
                  <a:gd name="connsiteY2" fmla="*/ 0 h 12070"/>
                  <a:gd name="connsiteX3" fmla="*/ 59417 w 59416"/>
                  <a:gd name="connsiteY3" fmla="*/ 2907 h 12070"/>
                  <a:gd name="connsiteX4" fmla="*/ 16 w 59416"/>
                  <a:gd name="connsiteY4" fmla="*/ 11250 h 1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16" h="12070">
                    <a:moveTo>
                      <a:pt x="16" y="11250"/>
                    </a:moveTo>
                    <a:cubicBezTo>
                      <a:pt x="-29" y="8182"/>
                      <a:pt x="16" y="5114"/>
                      <a:pt x="241" y="2046"/>
                    </a:cubicBezTo>
                    <a:cubicBezTo>
                      <a:pt x="6140" y="1346"/>
                      <a:pt x="12040" y="700"/>
                      <a:pt x="17940" y="0"/>
                    </a:cubicBezTo>
                    <a:cubicBezTo>
                      <a:pt x="31765" y="969"/>
                      <a:pt x="45591" y="1938"/>
                      <a:pt x="59417" y="2907"/>
                    </a:cubicBezTo>
                    <a:cubicBezTo>
                      <a:pt x="40997" y="19647"/>
                      <a:pt x="19741" y="7590"/>
                      <a:pt x="16" y="11250"/>
                    </a:cubicBezTo>
                    <a:close/>
                  </a:path>
                </a:pathLst>
              </a:custGeom>
              <a:solidFill>
                <a:srgbClr val="AA7B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DCDE542F-AEF0-4C83-748E-957213DB83DD}"/>
                  </a:ext>
                </a:extLst>
              </p:cNvPr>
              <p:cNvSpPr/>
              <p:nvPr/>
            </p:nvSpPr>
            <p:spPr>
              <a:xfrm>
                <a:off x="10026877" y="5930202"/>
                <a:ext cx="101585" cy="60853"/>
              </a:xfrm>
              <a:custGeom>
                <a:avLst/>
                <a:gdLst>
                  <a:gd name="connsiteX0" fmla="*/ 27183 w 101585"/>
                  <a:gd name="connsiteY0" fmla="*/ 60854 h 60853"/>
                  <a:gd name="connsiteX1" fmla="*/ 1648 w 101585"/>
                  <a:gd name="connsiteY1" fmla="*/ 40991 h 60853"/>
                  <a:gd name="connsiteX2" fmla="*/ 2594 w 101585"/>
                  <a:gd name="connsiteY2" fmla="*/ 27319 h 60853"/>
                  <a:gd name="connsiteX3" fmla="*/ 63210 w 101585"/>
                  <a:gd name="connsiteY3" fmla="*/ 2450 h 60853"/>
                  <a:gd name="connsiteX4" fmla="*/ 83296 w 101585"/>
                  <a:gd name="connsiteY4" fmla="*/ 458 h 60853"/>
                  <a:gd name="connsiteX5" fmla="*/ 100860 w 101585"/>
                  <a:gd name="connsiteY5" fmla="*/ 29472 h 60853"/>
                  <a:gd name="connsiteX6" fmla="*/ 54159 w 101585"/>
                  <a:gd name="connsiteY6" fmla="*/ 53533 h 60853"/>
                  <a:gd name="connsiteX7" fmla="*/ 27183 w 101585"/>
                  <a:gd name="connsiteY7" fmla="*/ 60854 h 60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585" h="60853">
                    <a:moveTo>
                      <a:pt x="27183" y="60854"/>
                    </a:moveTo>
                    <a:cubicBezTo>
                      <a:pt x="18671" y="54233"/>
                      <a:pt x="10160" y="47612"/>
                      <a:pt x="1648" y="40991"/>
                    </a:cubicBezTo>
                    <a:cubicBezTo>
                      <a:pt x="-829" y="36146"/>
                      <a:pt x="-514" y="31625"/>
                      <a:pt x="2594" y="27319"/>
                    </a:cubicBezTo>
                    <a:cubicBezTo>
                      <a:pt x="21688" y="15261"/>
                      <a:pt x="44071" y="14561"/>
                      <a:pt x="63210" y="2450"/>
                    </a:cubicBezTo>
                    <a:cubicBezTo>
                      <a:pt x="69786" y="135"/>
                      <a:pt x="76496" y="-564"/>
                      <a:pt x="83296" y="458"/>
                    </a:cubicBezTo>
                    <a:cubicBezTo>
                      <a:pt x="96176" y="4065"/>
                      <a:pt x="104102" y="11924"/>
                      <a:pt x="100860" y="29472"/>
                    </a:cubicBezTo>
                    <a:cubicBezTo>
                      <a:pt x="89150" y="48204"/>
                      <a:pt x="74649" y="59131"/>
                      <a:pt x="54159" y="53533"/>
                    </a:cubicBezTo>
                    <a:cubicBezTo>
                      <a:pt x="45152" y="55955"/>
                      <a:pt x="36190" y="58431"/>
                      <a:pt x="27183" y="60854"/>
                    </a:cubicBezTo>
                    <a:close/>
                  </a:path>
                </a:pathLst>
              </a:custGeom>
              <a:solidFill>
                <a:srgbClr val="BA886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C378F455-72EC-8133-89A2-EBA4D96B3259}"/>
                  </a:ext>
                </a:extLst>
              </p:cNvPr>
              <p:cNvSpPr/>
              <p:nvPr/>
            </p:nvSpPr>
            <p:spPr>
              <a:xfrm>
                <a:off x="10080720" y="5951776"/>
                <a:ext cx="79465" cy="40464"/>
              </a:xfrm>
              <a:custGeom>
                <a:avLst/>
                <a:gdLst>
                  <a:gd name="connsiteX0" fmla="*/ 315 w 79465"/>
                  <a:gd name="connsiteY0" fmla="*/ 31959 h 40464"/>
                  <a:gd name="connsiteX1" fmla="*/ 43368 w 79465"/>
                  <a:gd name="connsiteY1" fmla="*/ 8167 h 40464"/>
                  <a:gd name="connsiteX2" fmla="*/ 54807 w 79465"/>
                  <a:gd name="connsiteY2" fmla="*/ 847 h 40464"/>
                  <a:gd name="connsiteX3" fmla="*/ 79126 w 79465"/>
                  <a:gd name="connsiteY3" fmla="*/ 7629 h 40464"/>
                  <a:gd name="connsiteX4" fmla="*/ 55393 w 79465"/>
                  <a:gd name="connsiteY4" fmla="*/ 36427 h 40464"/>
                  <a:gd name="connsiteX5" fmla="*/ 26030 w 79465"/>
                  <a:gd name="connsiteY5" fmla="*/ 40464 h 40464"/>
                  <a:gd name="connsiteX6" fmla="*/ 0 w 79465"/>
                  <a:gd name="connsiteY6" fmla="*/ 40303 h 40464"/>
                  <a:gd name="connsiteX7" fmla="*/ 315 w 79465"/>
                  <a:gd name="connsiteY7" fmla="*/ 31959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465" h="40464">
                    <a:moveTo>
                      <a:pt x="315" y="31959"/>
                    </a:moveTo>
                    <a:cubicBezTo>
                      <a:pt x="14681" y="24047"/>
                      <a:pt x="29002" y="16080"/>
                      <a:pt x="43368" y="8167"/>
                    </a:cubicBezTo>
                    <a:cubicBezTo>
                      <a:pt x="46926" y="5153"/>
                      <a:pt x="50754" y="2677"/>
                      <a:pt x="54807" y="847"/>
                    </a:cubicBezTo>
                    <a:cubicBezTo>
                      <a:pt x="63724" y="-1145"/>
                      <a:pt x="72056" y="93"/>
                      <a:pt x="79126" y="7629"/>
                    </a:cubicBezTo>
                    <a:cubicBezTo>
                      <a:pt x="82098" y="30075"/>
                      <a:pt x="64850" y="28622"/>
                      <a:pt x="55393" y="36427"/>
                    </a:cubicBezTo>
                    <a:cubicBezTo>
                      <a:pt x="46116" y="42779"/>
                      <a:pt x="35262" y="33036"/>
                      <a:pt x="26030" y="40464"/>
                    </a:cubicBezTo>
                    <a:cubicBezTo>
                      <a:pt x="17338" y="40410"/>
                      <a:pt x="8692" y="40357"/>
                      <a:pt x="0" y="40303"/>
                    </a:cubicBezTo>
                    <a:cubicBezTo>
                      <a:pt x="135" y="37504"/>
                      <a:pt x="225" y="34705"/>
                      <a:pt x="315" y="31959"/>
                    </a:cubicBezTo>
                    <a:close/>
                  </a:path>
                </a:pathLst>
              </a:custGeom>
              <a:solidFill>
                <a:srgbClr val="E5B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092F6667-6841-E6EE-B165-3B4628DE5414}"/>
                  </a:ext>
                </a:extLst>
              </p:cNvPr>
              <p:cNvSpPr/>
              <p:nvPr/>
            </p:nvSpPr>
            <p:spPr>
              <a:xfrm>
                <a:off x="10208989" y="5847496"/>
                <a:ext cx="110331" cy="136842"/>
              </a:xfrm>
              <a:custGeom>
                <a:avLst/>
                <a:gdLst>
                  <a:gd name="connsiteX0" fmla="*/ 80783 w 110331"/>
                  <a:gd name="connsiteY0" fmla="*/ 103566 h 136842"/>
                  <a:gd name="connsiteX1" fmla="*/ 80647 w 110331"/>
                  <a:gd name="connsiteY1" fmla="*/ 113901 h 136842"/>
                  <a:gd name="connsiteX2" fmla="*/ 19760 w 110331"/>
                  <a:gd name="connsiteY2" fmla="*/ 134302 h 136842"/>
                  <a:gd name="connsiteX3" fmla="*/ 2017 w 110331"/>
                  <a:gd name="connsiteY3" fmla="*/ 124290 h 136842"/>
                  <a:gd name="connsiteX4" fmla="*/ 12735 w 110331"/>
                  <a:gd name="connsiteY4" fmla="*/ 77513 h 136842"/>
                  <a:gd name="connsiteX5" fmla="*/ 52050 w 110331"/>
                  <a:gd name="connsiteY5" fmla="*/ 12327 h 136842"/>
                  <a:gd name="connsiteX6" fmla="*/ 76009 w 110331"/>
                  <a:gd name="connsiteY6" fmla="*/ 0 h 136842"/>
                  <a:gd name="connsiteX7" fmla="*/ 98256 w 110331"/>
                  <a:gd name="connsiteY7" fmla="*/ 63302 h 136842"/>
                  <a:gd name="connsiteX8" fmla="*/ 80783 w 110331"/>
                  <a:gd name="connsiteY8" fmla="*/ 103566 h 13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331" h="136842">
                    <a:moveTo>
                      <a:pt x="80783" y="103566"/>
                    </a:moveTo>
                    <a:cubicBezTo>
                      <a:pt x="80738" y="107011"/>
                      <a:pt x="80692" y="110456"/>
                      <a:pt x="80647" y="113901"/>
                    </a:cubicBezTo>
                    <a:cubicBezTo>
                      <a:pt x="61643" y="126281"/>
                      <a:pt x="43764" y="143345"/>
                      <a:pt x="19760" y="134302"/>
                    </a:cubicBezTo>
                    <a:cubicBezTo>
                      <a:pt x="12735" y="133763"/>
                      <a:pt x="5935" y="132687"/>
                      <a:pt x="2017" y="124290"/>
                    </a:cubicBezTo>
                    <a:cubicBezTo>
                      <a:pt x="-4693" y="105288"/>
                      <a:pt x="7016" y="92423"/>
                      <a:pt x="12735" y="77513"/>
                    </a:cubicBezTo>
                    <a:cubicBezTo>
                      <a:pt x="22373" y="52859"/>
                      <a:pt x="33586" y="29498"/>
                      <a:pt x="52050" y="12327"/>
                    </a:cubicBezTo>
                    <a:cubicBezTo>
                      <a:pt x="59121" y="5706"/>
                      <a:pt x="66957" y="1238"/>
                      <a:pt x="76009" y="0"/>
                    </a:cubicBezTo>
                    <a:cubicBezTo>
                      <a:pt x="113298" y="14911"/>
                      <a:pt x="119377" y="29606"/>
                      <a:pt x="98256" y="63302"/>
                    </a:cubicBezTo>
                    <a:cubicBezTo>
                      <a:pt x="90195" y="76167"/>
                      <a:pt x="86772" y="90324"/>
                      <a:pt x="80783" y="103566"/>
                    </a:cubicBezTo>
                    <a:close/>
                  </a:path>
                </a:pathLst>
              </a:custGeom>
              <a:solidFill>
                <a:srgbClr val="FACE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F2106DBC-91BC-0C4A-04B8-38E11E282A3B}"/>
                  </a:ext>
                </a:extLst>
              </p:cNvPr>
              <p:cNvSpPr/>
              <p:nvPr/>
            </p:nvSpPr>
            <p:spPr>
              <a:xfrm>
                <a:off x="10132059" y="5924288"/>
                <a:ext cx="96104" cy="70209"/>
              </a:xfrm>
              <a:custGeom>
                <a:avLst/>
                <a:gdLst>
                  <a:gd name="connsiteX0" fmla="*/ 96104 w 96104"/>
                  <a:gd name="connsiteY0" fmla="*/ 6157 h 70209"/>
                  <a:gd name="connsiteX1" fmla="*/ 78901 w 96104"/>
                  <a:gd name="connsiteY1" fmla="*/ 47497 h 70209"/>
                  <a:gd name="connsiteX2" fmla="*/ 18644 w 96104"/>
                  <a:gd name="connsiteY2" fmla="*/ 68382 h 70209"/>
                  <a:gd name="connsiteX3" fmla="*/ 0 w 96104"/>
                  <a:gd name="connsiteY3" fmla="*/ 57186 h 70209"/>
                  <a:gd name="connsiteX4" fmla="*/ 27291 w 96104"/>
                  <a:gd name="connsiteY4" fmla="*/ 37216 h 70209"/>
                  <a:gd name="connsiteX5" fmla="*/ 67147 w 96104"/>
                  <a:gd name="connsiteY5" fmla="*/ 5242 h 70209"/>
                  <a:gd name="connsiteX6" fmla="*/ 96104 w 96104"/>
                  <a:gd name="connsiteY6" fmla="*/ 6157 h 7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104" h="70209">
                    <a:moveTo>
                      <a:pt x="96104" y="6157"/>
                    </a:moveTo>
                    <a:cubicBezTo>
                      <a:pt x="90385" y="19937"/>
                      <a:pt x="84665" y="33717"/>
                      <a:pt x="78901" y="47497"/>
                    </a:cubicBezTo>
                    <a:cubicBezTo>
                      <a:pt x="59266" y="56325"/>
                      <a:pt x="40441" y="68436"/>
                      <a:pt x="18644" y="68382"/>
                    </a:cubicBezTo>
                    <a:cubicBezTo>
                      <a:pt x="8647" y="73657"/>
                      <a:pt x="3738" y="66767"/>
                      <a:pt x="0" y="57186"/>
                    </a:cubicBezTo>
                    <a:cubicBezTo>
                      <a:pt x="9097" y="50511"/>
                      <a:pt x="18194" y="43890"/>
                      <a:pt x="27291" y="37216"/>
                    </a:cubicBezTo>
                    <a:cubicBezTo>
                      <a:pt x="36568" y="19398"/>
                      <a:pt x="53006" y="14446"/>
                      <a:pt x="67147" y="5242"/>
                    </a:cubicBezTo>
                    <a:cubicBezTo>
                      <a:pt x="76919" y="1043"/>
                      <a:pt x="86737" y="-4501"/>
                      <a:pt x="96104" y="6157"/>
                    </a:cubicBezTo>
                    <a:close/>
                  </a:path>
                </a:pathLst>
              </a:custGeom>
              <a:solidFill>
                <a:srgbClr val="B687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23C3A9AA-1B1C-A209-9C7D-378943C6B8D1}"/>
                  </a:ext>
                </a:extLst>
              </p:cNvPr>
              <p:cNvSpPr/>
              <p:nvPr/>
            </p:nvSpPr>
            <p:spPr>
              <a:xfrm>
                <a:off x="10228659" y="5961396"/>
                <a:ext cx="60983" cy="31812"/>
              </a:xfrm>
              <a:custGeom>
                <a:avLst/>
                <a:gdLst>
                  <a:gd name="connsiteX0" fmla="*/ 90 w 60983"/>
                  <a:gd name="connsiteY0" fmla="*/ 20401 h 31812"/>
                  <a:gd name="connsiteX1" fmla="*/ 60977 w 60983"/>
                  <a:gd name="connsiteY1" fmla="*/ 0 h 31812"/>
                  <a:gd name="connsiteX2" fmla="*/ 60482 w 60983"/>
                  <a:gd name="connsiteY2" fmla="*/ 9205 h 31812"/>
                  <a:gd name="connsiteX3" fmla="*/ 26480 w 60983"/>
                  <a:gd name="connsiteY3" fmla="*/ 31813 h 31812"/>
                  <a:gd name="connsiteX4" fmla="*/ 0 w 60983"/>
                  <a:gd name="connsiteY4" fmla="*/ 31005 h 31812"/>
                  <a:gd name="connsiteX5" fmla="*/ 90 w 60983"/>
                  <a:gd name="connsiteY5" fmla="*/ 20401 h 31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983" h="31812">
                    <a:moveTo>
                      <a:pt x="90" y="20401"/>
                    </a:moveTo>
                    <a:cubicBezTo>
                      <a:pt x="20401" y="13619"/>
                      <a:pt x="40666" y="6782"/>
                      <a:pt x="60977" y="0"/>
                    </a:cubicBezTo>
                    <a:cubicBezTo>
                      <a:pt x="61022" y="3068"/>
                      <a:pt x="60842" y="6137"/>
                      <a:pt x="60482" y="9205"/>
                    </a:cubicBezTo>
                    <a:cubicBezTo>
                      <a:pt x="49133" y="16741"/>
                      <a:pt x="37784" y="24277"/>
                      <a:pt x="26480" y="31813"/>
                    </a:cubicBezTo>
                    <a:cubicBezTo>
                      <a:pt x="17654" y="31543"/>
                      <a:pt x="8827" y="31274"/>
                      <a:pt x="0" y="31005"/>
                    </a:cubicBezTo>
                    <a:cubicBezTo>
                      <a:pt x="0" y="27506"/>
                      <a:pt x="45" y="23954"/>
                      <a:pt x="90" y="20401"/>
                    </a:cubicBezTo>
                    <a:close/>
                  </a:path>
                </a:pathLst>
              </a:custGeom>
              <a:solidFill>
                <a:srgbClr val="B8873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975E6E92-13B2-2DA3-4A89-12D915CDE762}"/>
                  </a:ext>
                </a:extLst>
              </p:cNvPr>
              <p:cNvSpPr/>
              <p:nvPr/>
            </p:nvSpPr>
            <p:spPr>
              <a:xfrm>
                <a:off x="10106795" y="5981474"/>
                <a:ext cx="43953" cy="21346"/>
              </a:xfrm>
              <a:custGeom>
                <a:avLst/>
                <a:gdLst>
                  <a:gd name="connsiteX0" fmla="*/ 25310 w 43953"/>
                  <a:gd name="connsiteY0" fmla="*/ 0 h 21346"/>
                  <a:gd name="connsiteX1" fmla="*/ 43954 w 43953"/>
                  <a:gd name="connsiteY1" fmla="*/ 11196 h 21346"/>
                  <a:gd name="connsiteX2" fmla="*/ 8376 w 43953"/>
                  <a:gd name="connsiteY2" fmla="*/ 20939 h 21346"/>
                  <a:gd name="connsiteX3" fmla="*/ 0 w 43953"/>
                  <a:gd name="connsiteY3" fmla="*/ 10712 h 21346"/>
                  <a:gd name="connsiteX4" fmla="*/ 25310 w 43953"/>
                  <a:gd name="connsiteY4" fmla="*/ 0 h 2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3" h="21346">
                    <a:moveTo>
                      <a:pt x="25310" y="0"/>
                    </a:moveTo>
                    <a:cubicBezTo>
                      <a:pt x="31524" y="3714"/>
                      <a:pt x="37739" y="7482"/>
                      <a:pt x="43954" y="11196"/>
                    </a:cubicBezTo>
                    <a:cubicBezTo>
                      <a:pt x="34226" y="25568"/>
                      <a:pt x="20716" y="20239"/>
                      <a:pt x="8376" y="20939"/>
                    </a:cubicBezTo>
                    <a:cubicBezTo>
                      <a:pt x="5584" y="17548"/>
                      <a:pt x="2792" y="14103"/>
                      <a:pt x="0" y="10712"/>
                    </a:cubicBezTo>
                    <a:cubicBezTo>
                      <a:pt x="6170" y="-484"/>
                      <a:pt x="16032" y="754"/>
                      <a:pt x="25310" y="0"/>
                    </a:cubicBezTo>
                    <a:close/>
                  </a:path>
                </a:pathLst>
              </a:custGeom>
              <a:solidFill>
                <a:srgbClr val="BA87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0F4435D9-C1A2-E99A-F042-F8E18317608E}"/>
                  </a:ext>
                </a:extLst>
              </p:cNvPr>
              <p:cNvSpPr/>
              <p:nvPr/>
            </p:nvSpPr>
            <p:spPr>
              <a:xfrm>
                <a:off x="9958721" y="5942907"/>
                <a:ext cx="70524" cy="38083"/>
              </a:xfrm>
              <a:custGeom>
                <a:avLst/>
                <a:gdLst>
                  <a:gd name="connsiteX0" fmla="*/ 70524 w 70524"/>
                  <a:gd name="connsiteY0" fmla="*/ 19082 h 38083"/>
                  <a:gd name="connsiteX1" fmla="*/ 69804 w 70524"/>
                  <a:gd name="connsiteY1" fmla="*/ 28286 h 38083"/>
                  <a:gd name="connsiteX2" fmla="*/ 0 w 70524"/>
                  <a:gd name="connsiteY2" fmla="*/ 38083 h 38083"/>
                  <a:gd name="connsiteX3" fmla="*/ 270 w 70524"/>
                  <a:gd name="connsiteY3" fmla="*/ 28986 h 38083"/>
                  <a:gd name="connsiteX4" fmla="*/ 9547 w 70524"/>
                  <a:gd name="connsiteY4" fmla="*/ 18812 h 38083"/>
                  <a:gd name="connsiteX5" fmla="*/ 58410 w 70524"/>
                  <a:gd name="connsiteY5" fmla="*/ 1265 h 38083"/>
                  <a:gd name="connsiteX6" fmla="*/ 70524 w 70524"/>
                  <a:gd name="connsiteY6" fmla="*/ 19082 h 3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524" h="38083">
                    <a:moveTo>
                      <a:pt x="70524" y="19082"/>
                    </a:moveTo>
                    <a:cubicBezTo>
                      <a:pt x="70254" y="22150"/>
                      <a:pt x="70029" y="25218"/>
                      <a:pt x="69804" y="28286"/>
                    </a:cubicBezTo>
                    <a:cubicBezTo>
                      <a:pt x="46521" y="31570"/>
                      <a:pt x="23283" y="34853"/>
                      <a:pt x="0" y="38083"/>
                    </a:cubicBezTo>
                    <a:cubicBezTo>
                      <a:pt x="180" y="35069"/>
                      <a:pt x="270" y="32000"/>
                      <a:pt x="270" y="28986"/>
                    </a:cubicBezTo>
                    <a:cubicBezTo>
                      <a:pt x="3378" y="25595"/>
                      <a:pt x="6440" y="22204"/>
                      <a:pt x="9547" y="18812"/>
                    </a:cubicBezTo>
                    <a:cubicBezTo>
                      <a:pt x="24634" y="8262"/>
                      <a:pt x="39315" y="-4011"/>
                      <a:pt x="58410" y="1265"/>
                    </a:cubicBezTo>
                    <a:cubicBezTo>
                      <a:pt x="64940" y="4763"/>
                      <a:pt x="69128" y="10577"/>
                      <a:pt x="70524" y="19082"/>
                    </a:cubicBezTo>
                    <a:close/>
                  </a:path>
                </a:pathLst>
              </a:custGeom>
              <a:solidFill>
                <a:srgbClr val="D9AB6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657AE756-5EAA-49A2-060A-F50A9986E33E}"/>
                  </a:ext>
                </a:extLst>
              </p:cNvPr>
              <p:cNvSpPr/>
              <p:nvPr/>
            </p:nvSpPr>
            <p:spPr>
              <a:xfrm>
                <a:off x="9724209" y="5679630"/>
                <a:ext cx="104811" cy="21130"/>
              </a:xfrm>
              <a:custGeom>
                <a:avLst/>
                <a:gdLst>
                  <a:gd name="connsiteX0" fmla="*/ 104812 w 104811"/>
                  <a:gd name="connsiteY0" fmla="*/ 9988 h 21130"/>
                  <a:gd name="connsiteX1" fmla="*/ 51941 w 104811"/>
                  <a:gd name="connsiteY1" fmla="*/ 21130 h 21130"/>
                  <a:gd name="connsiteX2" fmla="*/ 241 w 104811"/>
                  <a:gd name="connsiteY2" fmla="*/ 9934 h 21130"/>
                  <a:gd name="connsiteX3" fmla="*/ 16 w 104811"/>
                  <a:gd name="connsiteY3" fmla="*/ 1537 h 21130"/>
                  <a:gd name="connsiteX4" fmla="*/ 104812 w 104811"/>
                  <a:gd name="connsiteY4" fmla="*/ 9988 h 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11" h="21130">
                    <a:moveTo>
                      <a:pt x="104812" y="9988"/>
                    </a:moveTo>
                    <a:cubicBezTo>
                      <a:pt x="87383" y="15048"/>
                      <a:pt x="67343" y="2237"/>
                      <a:pt x="51941" y="21130"/>
                    </a:cubicBezTo>
                    <a:cubicBezTo>
                      <a:pt x="35908" y="9611"/>
                      <a:pt x="17849" y="11172"/>
                      <a:pt x="241" y="9934"/>
                    </a:cubicBezTo>
                    <a:cubicBezTo>
                      <a:pt x="16" y="7135"/>
                      <a:pt x="-29" y="4336"/>
                      <a:pt x="16" y="1537"/>
                    </a:cubicBezTo>
                    <a:cubicBezTo>
                      <a:pt x="35053" y="3475"/>
                      <a:pt x="70720" y="-7237"/>
                      <a:pt x="104812" y="9988"/>
                    </a:cubicBezTo>
                    <a:close/>
                  </a:path>
                </a:pathLst>
              </a:custGeom>
              <a:solidFill>
                <a:srgbClr val="D9AC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E19050A0-D272-2517-1A53-C20AE20CC9E9}"/>
                  </a:ext>
                </a:extLst>
              </p:cNvPr>
              <p:cNvSpPr/>
              <p:nvPr/>
            </p:nvSpPr>
            <p:spPr>
              <a:xfrm>
                <a:off x="9828255" y="6106517"/>
                <a:ext cx="39033" cy="20185"/>
              </a:xfrm>
              <a:custGeom>
                <a:avLst/>
                <a:gdLst>
                  <a:gd name="connsiteX0" fmla="*/ 17744 w 39033"/>
                  <a:gd name="connsiteY0" fmla="*/ 0 h 20185"/>
                  <a:gd name="connsiteX1" fmla="*/ 35532 w 39033"/>
                  <a:gd name="connsiteY1" fmla="*/ 915 h 20185"/>
                  <a:gd name="connsiteX2" fmla="*/ 35442 w 39033"/>
                  <a:gd name="connsiteY2" fmla="*/ 20132 h 20185"/>
                  <a:gd name="connsiteX3" fmla="*/ 25490 w 39033"/>
                  <a:gd name="connsiteY3" fmla="*/ 20186 h 20185"/>
                  <a:gd name="connsiteX4" fmla="*/ 0 w 39033"/>
                  <a:gd name="connsiteY4" fmla="*/ 9958 h 20185"/>
                  <a:gd name="connsiteX5" fmla="*/ 17744 w 39033"/>
                  <a:gd name="connsiteY5" fmla="*/ 0 h 2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033" h="20185">
                    <a:moveTo>
                      <a:pt x="17744" y="0"/>
                    </a:moveTo>
                    <a:cubicBezTo>
                      <a:pt x="23688" y="323"/>
                      <a:pt x="29633" y="646"/>
                      <a:pt x="35532" y="915"/>
                    </a:cubicBezTo>
                    <a:cubicBezTo>
                      <a:pt x="40216" y="7321"/>
                      <a:pt x="40216" y="13726"/>
                      <a:pt x="35442" y="20132"/>
                    </a:cubicBezTo>
                    <a:cubicBezTo>
                      <a:pt x="32110" y="20132"/>
                      <a:pt x="28822" y="20186"/>
                      <a:pt x="25490" y="20186"/>
                    </a:cubicBezTo>
                    <a:cubicBezTo>
                      <a:pt x="19455" y="8074"/>
                      <a:pt x="9052" y="11465"/>
                      <a:pt x="0" y="9958"/>
                    </a:cubicBezTo>
                    <a:cubicBezTo>
                      <a:pt x="5945" y="6567"/>
                      <a:pt x="11844" y="3283"/>
                      <a:pt x="17744" y="0"/>
                    </a:cubicBezTo>
                    <a:close/>
                  </a:path>
                </a:pathLst>
              </a:custGeom>
              <a:solidFill>
                <a:srgbClr val="BD93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1DC8D56F-E156-69D1-B428-B4B284339244}"/>
                  </a:ext>
                </a:extLst>
              </p:cNvPr>
              <p:cNvSpPr/>
              <p:nvPr/>
            </p:nvSpPr>
            <p:spPr>
              <a:xfrm>
                <a:off x="10211096" y="5627984"/>
                <a:ext cx="254503" cy="83541"/>
              </a:xfrm>
              <a:custGeom>
                <a:avLst/>
                <a:gdLst>
                  <a:gd name="connsiteX0" fmla="*/ 79396 w 254503"/>
                  <a:gd name="connsiteY0" fmla="*/ 79558 h 83541"/>
                  <a:gd name="connsiteX1" fmla="*/ 70209 w 254503"/>
                  <a:gd name="connsiteY1" fmla="*/ 83542 h 83541"/>
                  <a:gd name="connsiteX2" fmla="*/ 61427 w 254503"/>
                  <a:gd name="connsiteY2" fmla="*/ 77136 h 83541"/>
                  <a:gd name="connsiteX3" fmla="*/ 43549 w 254503"/>
                  <a:gd name="connsiteY3" fmla="*/ 54474 h 83541"/>
                  <a:gd name="connsiteX4" fmla="*/ 14321 w 254503"/>
                  <a:gd name="connsiteY4" fmla="*/ 41771 h 83541"/>
                  <a:gd name="connsiteX5" fmla="*/ 0 w 254503"/>
                  <a:gd name="connsiteY5" fmla="*/ 30844 h 83541"/>
                  <a:gd name="connsiteX6" fmla="*/ 25400 w 254503"/>
                  <a:gd name="connsiteY6" fmla="*/ 10604 h 83541"/>
                  <a:gd name="connsiteX7" fmla="*/ 201485 w 254503"/>
                  <a:gd name="connsiteY7" fmla="*/ 0 h 83541"/>
                  <a:gd name="connsiteX8" fmla="*/ 217112 w 254503"/>
                  <a:gd name="connsiteY8" fmla="*/ 2099 h 83541"/>
                  <a:gd name="connsiteX9" fmla="*/ 244223 w 254503"/>
                  <a:gd name="connsiteY9" fmla="*/ 30628 h 83541"/>
                  <a:gd name="connsiteX10" fmla="*/ 252960 w 254503"/>
                  <a:gd name="connsiteY10" fmla="*/ 52536 h 83541"/>
                  <a:gd name="connsiteX11" fmla="*/ 118441 w 254503"/>
                  <a:gd name="connsiteY11" fmla="*/ 61795 h 83541"/>
                  <a:gd name="connsiteX12" fmla="*/ 79396 w 254503"/>
                  <a:gd name="connsiteY12" fmla="*/ 79558 h 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4503" h="83541">
                    <a:moveTo>
                      <a:pt x="79396" y="79558"/>
                    </a:moveTo>
                    <a:cubicBezTo>
                      <a:pt x="76334" y="80904"/>
                      <a:pt x="73271" y="82250"/>
                      <a:pt x="70209" y="83542"/>
                    </a:cubicBezTo>
                    <a:cubicBezTo>
                      <a:pt x="66967" y="81980"/>
                      <a:pt x="64084" y="79827"/>
                      <a:pt x="61427" y="77136"/>
                    </a:cubicBezTo>
                    <a:cubicBezTo>
                      <a:pt x="54897" y="70246"/>
                      <a:pt x="48998" y="62602"/>
                      <a:pt x="43549" y="54474"/>
                    </a:cubicBezTo>
                    <a:cubicBezTo>
                      <a:pt x="36073" y="42901"/>
                      <a:pt x="24499" y="44570"/>
                      <a:pt x="14321" y="41771"/>
                    </a:cubicBezTo>
                    <a:cubicBezTo>
                      <a:pt x="8466" y="40102"/>
                      <a:pt x="3378" y="37142"/>
                      <a:pt x="0" y="30844"/>
                    </a:cubicBezTo>
                    <a:cubicBezTo>
                      <a:pt x="2207" y="12811"/>
                      <a:pt x="12970" y="11250"/>
                      <a:pt x="25400" y="10604"/>
                    </a:cubicBezTo>
                    <a:cubicBezTo>
                      <a:pt x="84125" y="7428"/>
                      <a:pt x="142805" y="3606"/>
                      <a:pt x="201485" y="0"/>
                    </a:cubicBezTo>
                    <a:cubicBezTo>
                      <a:pt x="206709" y="700"/>
                      <a:pt x="211934" y="1400"/>
                      <a:pt x="217112" y="2099"/>
                    </a:cubicBezTo>
                    <a:cubicBezTo>
                      <a:pt x="226119" y="11627"/>
                      <a:pt x="235171" y="21101"/>
                      <a:pt x="244223" y="30628"/>
                    </a:cubicBezTo>
                    <a:cubicBezTo>
                      <a:pt x="248322" y="37249"/>
                      <a:pt x="258319" y="40533"/>
                      <a:pt x="252960" y="52536"/>
                    </a:cubicBezTo>
                    <a:cubicBezTo>
                      <a:pt x="208241" y="56843"/>
                      <a:pt x="162981" y="45915"/>
                      <a:pt x="118441" y="61795"/>
                    </a:cubicBezTo>
                    <a:cubicBezTo>
                      <a:pt x="104841" y="66639"/>
                      <a:pt x="90925" y="68846"/>
                      <a:pt x="79396" y="79558"/>
                    </a:cubicBezTo>
                    <a:close/>
                  </a:path>
                </a:pathLst>
              </a:custGeom>
              <a:solidFill>
                <a:srgbClr val="A576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3DB642D8-4A6B-6A68-E0EE-62F7C09BF38C}"/>
                  </a:ext>
                </a:extLst>
              </p:cNvPr>
              <p:cNvSpPr/>
              <p:nvPr/>
            </p:nvSpPr>
            <p:spPr>
              <a:xfrm>
                <a:off x="9513642" y="4629564"/>
                <a:ext cx="294307" cy="256149"/>
              </a:xfrm>
              <a:custGeom>
                <a:avLst/>
                <a:gdLst>
                  <a:gd name="connsiteX0" fmla="*/ 201891 w 294307"/>
                  <a:gd name="connsiteY0" fmla="*/ 124949 h 256149"/>
                  <a:gd name="connsiteX1" fmla="*/ 219184 w 294307"/>
                  <a:gd name="connsiteY1" fmla="*/ 135553 h 256149"/>
                  <a:gd name="connsiteX2" fmla="*/ 267461 w 294307"/>
                  <a:gd name="connsiteY2" fmla="*/ 184052 h 256149"/>
                  <a:gd name="connsiteX3" fmla="*/ 271965 w 294307"/>
                  <a:gd name="connsiteY3" fmla="*/ 216618 h 256149"/>
                  <a:gd name="connsiteX4" fmla="*/ 242197 w 294307"/>
                  <a:gd name="connsiteY4" fmla="*/ 211181 h 256149"/>
                  <a:gd name="connsiteX5" fmla="*/ 177707 w 294307"/>
                  <a:gd name="connsiteY5" fmla="*/ 143519 h 256149"/>
                  <a:gd name="connsiteX6" fmla="*/ 224228 w 294307"/>
                  <a:gd name="connsiteY6" fmla="*/ 193580 h 256149"/>
                  <a:gd name="connsiteX7" fmla="*/ 232785 w 294307"/>
                  <a:gd name="connsiteY7" fmla="*/ 241379 h 256149"/>
                  <a:gd name="connsiteX8" fmla="*/ 194865 w 294307"/>
                  <a:gd name="connsiteY8" fmla="*/ 253652 h 256149"/>
                  <a:gd name="connsiteX9" fmla="*/ 147894 w 294307"/>
                  <a:gd name="connsiteY9" fmla="*/ 213981 h 256149"/>
                  <a:gd name="connsiteX10" fmla="*/ 98086 w 294307"/>
                  <a:gd name="connsiteY10" fmla="*/ 164835 h 256149"/>
                  <a:gd name="connsiteX11" fmla="*/ 24274 w 294307"/>
                  <a:gd name="connsiteY11" fmla="*/ 147395 h 256149"/>
                  <a:gd name="connsiteX12" fmla="*/ 0 w 294307"/>
                  <a:gd name="connsiteY12" fmla="*/ 125971 h 256149"/>
                  <a:gd name="connsiteX13" fmla="*/ 88268 w 294307"/>
                  <a:gd name="connsiteY13" fmla="*/ 93621 h 256149"/>
                  <a:gd name="connsiteX14" fmla="*/ 156316 w 294307"/>
                  <a:gd name="connsiteY14" fmla="*/ 83232 h 256149"/>
                  <a:gd name="connsiteX15" fmla="*/ 222922 w 294307"/>
                  <a:gd name="connsiteY15" fmla="*/ 16646 h 256149"/>
                  <a:gd name="connsiteX16" fmla="*/ 248547 w 294307"/>
                  <a:gd name="connsiteY16" fmla="*/ 659 h 256149"/>
                  <a:gd name="connsiteX17" fmla="*/ 292050 w 294307"/>
                  <a:gd name="connsiteY17" fmla="*/ 16969 h 256149"/>
                  <a:gd name="connsiteX18" fmla="*/ 276919 w 294307"/>
                  <a:gd name="connsiteY18" fmla="*/ 49804 h 256149"/>
                  <a:gd name="connsiteX19" fmla="*/ 144066 w 294307"/>
                  <a:gd name="connsiteY19" fmla="*/ 108531 h 256149"/>
                  <a:gd name="connsiteX20" fmla="*/ 201891 w 294307"/>
                  <a:gd name="connsiteY20" fmla="*/ 124949 h 25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4307" h="256149">
                    <a:moveTo>
                      <a:pt x="201891" y="124949"/>
                    </a:moveTo>
                    <a:cubicBezTo>
                      <a:pt x="207655" y="128501"/>
                      <a:pt x="213420" y="132000"/>
                      <a:pt x="219184" y="135553"/>
                    </a:cubicBezTo>
                    <a:cubicBezTo>
                      <a:pt x="242197" y="141851"/>
                      <a:pt x="253411" y="165104"/>
                      <a:pt x="267461" y="184052"/>
                    </a:cubicBezTo>
                    <a:cubicBezTo>
                      <a:pt x="274577" y="193633"/>
                      <a:pt x="279846" y="206122"/>
                      <a:pt x="271965" y="216618"/>
                    </a:cubicBezTo>
                    <a:cubicBezTo>
                      <a:pt x="261607" y="230452"/>
                      <a:pt x="250348" y="221570"/>
                      <a:pt x="242197" y="211181"/>
                    </a:cubicBezTo>
                    <a:cubicBezTo>
                      <a:pt x="220400" y="183514"/>
                      <a:pt x="197207" y="158107"/>
                      <a:pt x="177707" y="143519"/>
                    </a:cubicBezTo>
                    <a:cubicBezTo>
                      <a:pt x="191623" y="151647"/>
                      <a:pt x="208151" y="172479"/>
                      <a:pt x="224228" y="193580"/>
                    </a:cubicBezTo>
                    <a:cubicBezTo>
                      <a:pt x="234406" y="206983"/>
                      <a:pt x="239540" y="223670"/>
                      <a:pt x="232785" y="241379"/>
                    </a:cubicBezTo>
                    <a:cubicBezTo>
                      <a:pt x="224678" y="262695"/>
                      <a:pt x="208826" y="255105"/>
                      <a:pt x="194865" y="253652"/>
                    </a:cubicBezTo>
                    <a:cubicBezTo>
                      <a:pt x="172708" y="251337"/>
                      <a:pt x="158928" y="236858"/>
                      <a:pt x="147894" y="213981"/>
                    </a:cubicBezTo>
                    <a:cubicBezTo>
                      <a:pt x="136816" y="191104"/>
                      <a:pt x="127764" y="162144"/>
                      <a:pt x="98086" y="164835"/>
                    </a:cubicBezTo>
                    <a:cubicBezTo>
                      <a:pt x="73452" y="159183"/>
                      <a:pt x="50034" y="147395"/>
                      <a:pt x="24274" y="147395"/>
                    </a:cubicBezTo>
                    <a:cubicBezTo>
                      <a:pt x="13510" y="147395"/>
                      <a:pt x="1441" y="143788"/>
                      <a:pt x="0" y="125971"/>
                    </a:cubicBezTo>
                    <a:cubicBezTo>
                      <a:pt x="28462" y="111438"/>
                      <a:pt x="54987" y="89422"/>
                      <a:pt x="88268" y="93621"/>
                    </a:cubicBezTo>
                    <a:cubicBezTo>
                      <a:pt x="109795" y="78818"/>
                      <a:pt x="133528" y="86138"/>
                      <a:pt x="156316" y="83232"/>
                    </a:cubicBezTo>
                    <a:cubicBezTo>
                      <a:pt x="190407" y="78925"/>
                      <a:pt x="222292" y="69990"/>
                      <a:pt x="222922" y="16646"/>
                    </a:cubicBezTo>
                    <a:cubicBezTo>
                      <a:pt x="223192" y="-5962"/>
                      <a:pt x="238549" y="1789"/>
                      <a:pt x="248547" y="659"/>
                    </a:cubicBezTo>
                    <a:cubicBezTo>
                      <a:pt x="264804" y="-1171"/>
                      <a:pt x="282908" y="-202"/>
                      <a:pt x="292050" y="16969"/>
                    </a:cubicBezTo>
                    <a:cubicBezTo>
                      <a:pt x="299841" y="31610"/>
                      <a:pt x="285655" y="42968"/>
                      <a:pt x="276919" y="49804"/>
                    </a:cubicBezTo>
                    <a:cubicBezTo>
                      <a:pt x="238099" y="80433"/>
                      <a:pt x="192073" y="90122"/>
                      <a:pt x="144066" y="108531"/>
                    </a:cubicBezTo>
                    <a:cubicBezTo>
                      <a:pt x="166043" y="118758"/>
                      <a:pt x="186219" y="110899"/>
                      <a:pt x="201891" y="124949"/>
                    </a:cubicBezTo>
                    <a:close/>
                  </a:path>
                </a:pathLst>
              </a:custGeom>
              <a:solidFill>
                <a:srgbClr val="FE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BD18F58A-E748-91EB-C274-7B8F277DEB1C}"/>
                  </a:ext>
                </a:extLst>
              </p:cNvPr>
              <p:cNvSpPr/>
              <p:nvPr/>
            </p:nvSpPr>
            <p:spPr>
              <a:xfrm>
                <a:off x="9434412" y="4661067"/>
                <a:ext cx="167543" cy="100548"/>
              </a:xfrm>
              <a:custGeom>
                <a:avLst/>
                <a:gdLst>
                  <a:gd name="connsiteX0" fmla="*/ 167543 w 167543"/>
                  <a:gd name="connsiteY0" fmla="*/ 62118 h 100548"/>
                  <a:gd name="connsiteX1" fmla="*/ 81031 w 167543"/>
                  <a:gd name="connsiteY1" fmla="*/ 94253 h 100548"/>
                  <a:gd name="connsiteX2" fmla="*/ 54776 w 167543"/>
                  <a:gd name="connsiteY2" fmla="*/ 93715 h 100548"/>
                  <a:gd name="connsiteX3" fmla="*/ 23792 w 167543"/>
                  <a:gd name="connsiteY3" fmla="*/ 58296 h 100548"/>
                  <a:gd name="connsiteX4" fmla="*/ 1230 w 167543"/>
                  <a:gd name="connsiteY4" fmla="*/ 31705 h 100548"/>
                  <a:gd name="connsiteX5" fmla="*/ 29647 w 167543"/>
                  <a:gd name="connsiteY5" fmla="*/ 323 h 100548"/>
                  <a:gd name="connsiteX6" fmla="*/ 81076 w 167543"/>
                  <a:gd name="connsiteY6" fmla="*/ 0 h 100548"/>
                  <a:gd name="connsiteX7" fmla="*/ 106971 w 167543"/>
                  <a:gd name="connsiteY7" fmla="*/ 10497 h 100548"/>
                  <a:gd name="connsiteX8" fmla="*/ 167543 w 167543"/>
                  <a:gd name="connsiteY8" fmla="*/ 62118 h 10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543" h="100548">
                    <a:moveTo>
                      <a:pt x="167543" y="62118"/>
                    </a:moveTo>
                    <a:cubicBezTo>
                      <a:pt x="139712" y="76705"/>
                      <a:pt x="115123" y="103727"/>
                      <a:pt x="81031" y="94253"/>
                    </a:cubicBezTo>
                    <a:cubicBezTo>
                      <a:pt x="72160" y="102920"/>
                      <a:pt x="63423" y="102543"/>
                      <a:pt x="54776" y="93715"/>
                    </a:cubicBezTo>
                    <a:cubicBezTo>
                      <a:pt x="54596" y="68954"/>
                      <a:pt x="38429" y="65886"/>
                      <a:pt x="23792" y="58296"/>
                    </a:cubicBezTo>
                    <a:cubicBezTo>
                      <a:pt x="14740" y="53613"/>
                      <a:pt x="-5120" y="58673"/>
                      <a:pt x="1230" y="31705"/>
                    </a:cubicBezTo>
                    <a:cubicBezTo>
                      <a:pt x="5643" y="13026"/>
                      <a:pt x="12263" y="538"/>
                      <a:pt x="29647" y="323"/>
                    </a:cubicBezTo>
                    <a:cubicBezTo>
                      <a:pt x="46805" y="108"/>
                      <a:pt x="63963" y="108"/>
                      <a:pt x="81076" y="0"/>
                    </a:cubicBezTo>
                    <a:cubicBezTo>
                      <a:pt x="89723" y="3499"/>
                      <a:pt x="98325" y="6998"/>
                      <a:pt x="106971" y="10497"/>
                    </a:cubicBezTo>
                    <a:cubicBezTo>
                      <a:pt x="127147" y="27722"/>
                      <a:pt x="147368" y="44947"/>
                      <a:pt x="167543" y="62118"/>
                    </a:cubicBezTo>
                    <a:close/>
                  </a:path>
                </a:pathLst>
              </a:custGeom>
              <a:solidFill>
                <a:srgbClr val="E9B7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8DDE37D-E140-6B3D-7EA3-9554E4A33F02}"/>
                  </a:ext>
                </a:extLst>
              </p:cNvPr>
              <p:cNvSpPr/>
              <p:nvPr/>
            </p:nvSpPr>
            <p:spPr>
              <a:xfrm>
                <a:off x="10293734" y="4510831"/>
                <a:ext cx="92825" cy="150853"/>
              </a:xfrm>
              <a:custGeom>
                <a:avLst/>
                <a:gdLst>
                  <a:gd name="connsiteX0" fmla="*/ 13465 w 92825"/>
                  <a:gd name="connsiteY0" fmla="*/ 88064 h 150853"/>
                  <a:gd name="connsiteX1" fmla="*/ 56879 w 92825"/>
                  <a:gd name="connsiteY1" fmla="*/ 15127 h 150853"/>
                  <a:gd name="connsiteX2" fmla="*/ 92817 w 92825"/>
                  <a:gd name="connsiteY2" fmla="*/ 35366 h 150853"/>
                  <a:gd name="connsiteX3" fmla="*/ 74217 w 92825"/>
                  <a:gd name="connsiteY3" fmla="*/ 129512 h 150853"/>
                  <a:gd name="connsiteX4" fmla="*/ 62148 w 92825"/>
                  <a:gd name="connsiteY4" fmla="*/ 146844 h 150853"/>
                  <a:gd name="connsiteX5" fmla="*/ 8872 w 92825"/>
                  <a:gd name="connsiteY5" fmla="*/ 131396 h 150853"/>
                  <a:gd name="connsiteX6" fmla="*/ 1036 w 92825"/>
                  <a:gd name="connsiteY6" fmla="*/ 119230 h 150853"/>
                  <a:gd name="connsiteX7" fmla="*/ 4954 w 92825"/>
                  <a:gd name="connsiteY7" fmla="*/ 98291 h 150853"/>
                  <a:gd name="connsiteX8" fmla="*/ 13465 w 92825"/>
                  <a:gd name="connsiteY8" fmla="*/ 88064 h 150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825" h="150853">
                    <a:moveTo>
                      <a:pt x="13465" y="88064"/>
                    </a:moveTo>
                    <a:cubicBezTo>
                      <a:pt x="33776" y="68686"/>
                      <a:pt x="58500" y="53129"/>
                      <a:pt x="56879" y="15127"/>
                    </a:cubicBezTo>
                    <a:cubicBezTo>
                      <a:pt x="79937" y="-6243"/>
                      <a:pt x="92231" y="-9473"/>
                      <a:pt x="92817" y="35366"/>
                    </a:cubicBezTo>
                    <a:cubicBezTo>
                      <a:pt x="93222" y="69978"/>
                      <a:pt x="80297" y="98184"/>
                      <a:pt x="74217" y="129512"/>
                    </a:cubicBezTo>
                    <a:cubicBezTo>
                      <a:pt x="70389" y="135433"/>
                      <a:pt x="68453" y="143346"/>
                      <a:pt x="62148" y="146844"/>
                    </a:cubicBezTo>
                    <a:cubicBezTo>
                      <a:pt x="41567" y="155726"/>
                      <a:pt x="24004" y="149536"/>
                      <a:pt x="8872" y="131396"/>
                    </a:cubicBezTo>
                    <a:cubicBezTo>
                      <a:pt x="5719" y="127843"/>
                      <a:pt x="3107" y="123752"/>
                      <a:pt x="1036" y="119230"/>
                    </a:cubicBezTo>
                    <a:cubicBezTo>
                      <a:pt x="-946" y="111372"/>
                      <a:pt x="-315" y="104212"/>
                      <a:pt x="4954" y="98291"/>
                    </a:cubicBezTo>
                    <a:cubicBezTo>
                      <a:pt x="7836" y="94846"/>
                      <a:pt x="10628" y="91455"/>
                      <a:pt x="13465" y="88064"/>
                    </a:cubicBezTo>
                    <a:close/>
                  </a:path>
                </a:pathLst>
              </a:custGeom>
              <a:solidFill>
                <a:srgbClr val="FFD3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30F8F895-1D16-E8EA-F056-4D627A44731C}"/>
                  </a:ext>
                </a:extLst>
              </p:cNvPr>
              <p:cNvSpPr/>
              <p:nvPr/>
            </p:nvSpPr>
            <p:spPr>
              <a:xfrm>
                <a:off x="9706796" y="4569886"/>
                <a:ext cx="119837" cy="39304"/>
              </a:xfrm>
              <a:custGeom>
                <a:avLst/>
                <a:gdLst>
                  <a:gd name="connsiteX0" fmla="*/ 43323 w 119837"/>
                  <a:gd name="connsiteY0" fmla="*/ 7908 h 39304"/>
                  <a:gd name="connsiteX1" fmla="*/ 119837 w 119837"/>
                  <a:gd name="connsiteY1" fmla="*/ 39290 h 39304"/>
                  <a:gd name="connsiteX2" fmla="*/ 28732 w 119837"/>
                  <a:gd name="connsiteY2" fmla="*/ 39290 h 39304"/>
                  <a:gd name="connsiteX3" fmla="*/ 0 w 119837"/>
                  <a:gd name="connsiteY3" fmla="*/ 18728 h 39304"/>
                  <a:gd name="connsiteX4" fmla="*/ 43323 w 119837"/>
                  <a:gd name="connsiteY4" fmla="*/ 7908 h 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37" h="39304">
                    <a:moveTo>
                      <a:pt x="43323" y="7908"/>
                    </a:moveTo>
                    <a:cubicBezTo>
                      <a:pt x="68318" y="12591"/>
                      <a:pt x="98671" y="-5603"/>
                      <a:pt x="119837" y="39290"/>
                    </a:cubicBezTo>
                    <a:cubicBezTo>
                      <a:pt x="86872" y="39290"/>
                      <a:pt x="57825" y="39290"/>
                      <a:pt x="28732" y="39290"/>
                    </a:cubicBezTo>
                    <a:cubicBezTo>
                      <a:pt x="15717" y="39290"/>
                      <a:pt x="2072" y="40582"/>
                      <a:pt x="0" y="18728"/>
                    </a:cubicBezTo>
                    <a:cubicBezTo>
                      <a:pt x="11799" y="157"/>
                      <a:pt x="25715" y="-6733"/>
                      <a:pt x="43323" y="7908"/>
                    </a:cubicBezTo>
                    <a:close/>
                  </a:path>
                </a:pathLst>
              </a:custGeom>
              <a:solidFill>
                <a:srgbClr val="FECF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C3937077-4461-1228-48C7-86C0B77A4DA7}"/>
                  </a:ext>
                </a:extLst>
              </p:cNvPr>
              <p:cNvSpPr/>
              <p:nvPr/>
            </p:nvSpPr>
            <p:spPr>
              <a:xfrm>
                <a:off x="9671939" y="4547054"/>
                <a:ext cx="96419" cy="41559"/>
              </a:xfrm>
              <a:custGeom>
                <a:avLst/>
                <a:gdLst>
                  <a:gd name="connsiteX0" fmla="*/ 78180 w 96419"/>
                  <a:gd name="connsiteY0" fmla="*/ 30740 h 41559"/>
                  <a:gd name="connsiteX1" fmla="*/ 34857 w 96419"/>
                  <a:gd name="connsiteY1" fmla="*/ 41560 h 41559"/>
                  <a:gd name="connsiteX2" fmla="*/ 0 w 96419"/>
                  <a:gd name="connsiteY2" fmla="*/ 41237 h 41559"/>
                  <a:gd name="connsiteX3" fmla="*/ 0 w 96419"/>
                  <a:gd name="connsiteY3" fmla="*/ 41237 h 41559"/>
                  <a:gd name="connsiteX4" fmla="*/ 96419 w 96419"/>
                  <a:gd name="connsiteY4" fmla="*/ 14269 h 41559"/>
                  <a:gd name="connsiteX5" fmla="*/ 78180 w 96419"/>
                  <a:gd name="connsiteY5" fmla="*/ 30740 h 4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419" h="41559">
                    <a:moveTo>
                      <a:pt x="78180" y="30740"/>
                    </a:moveTo>
                    <a:cubicBezTo>
                      <a:pt x="63724" y="34347"/>
                      <a:pt x="49268" y="37953"/>
                      <a:pt x="34857" y="41560"/>
                    </a:cubicBezTo>
                    <a:cubicBezTo>
                      <a:pt x="23238" y="41452"/>
                      <a:pt x="11619" y="41344"/>
                      <a:pt x="0" y="41237"/>
                    </a:cubicBezTo>
                    <a:lnTo>
                      <a:pt x="0" y="41237"/>
                    </a:lnTo>
                    <a:cubicBezTo>
                      <a:pt x="29723" y="19813"/>
                      <a:pt x="55348" y="-22012"/>
                      <a:pt x="96419" y="14269"/>
                    </a:cubicBezTo>
                    <a:cubicBezTo>
                      <a:pt x="90655" y="19436"/>
                      <a:pt x="84440" y="25088"/>
                      <a:pt x="78180" y="30740"/>
                    </a:cubicBezTo>
                    <a:close/>
                  </a:path>
                </a:pathLst>
              </a:custGeom>
              <a:solidFill>
                <a:srgbClr val="EAB6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955D720C-D165-F287-0C7E-D459A3DFAE58}"/>
                  </a:ext>
                </a:extLst>
              </p:cNvPr>
              <p:cNvSpPr/>
              <p:nvPr/>
            </p:nvSpPr>
            <p:spPr>
              <a:xfrm>
                <a:off x="9954623" y="4558847"/>
                <a:ext cx="73947" cy="71214"/>
              </a:xfrm>
              <a:custGeom>
                <a:avLst/>
                <a:gdLst>
                  <a:gd name="connsiteX0" fmla="*/ 65255 w 73947"/>
                  <a:gd name="connsiteY0" fmla="*/ 71215 h 71214"/>
                  <a:gd name="connsiteX1" fmla="*/ 0 w 73947"/>
                  <a:gd name="connsiteY1" fmla="*/ 0 h 71214"/>
                  <a:gd name="connsiteX2" fmla="*/ 73947 w 73947"/>
                  <a:gd name="connsiteY2" fmla="*/ 50437 h 71214"/>
                  <a:gd name="connsiteX3" fmla="*/ 65255 w 73947"/>
                  <a:gd name="connsiteY3" fmla="*/ 71215 h 7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947" h="71214">
                    <a:moveTo>
                      <a:pt x="65255" y="71215"/>
                    </a:moveTo>
                    <a:cubicBezTo>
                      <a:pt x="43188" y="48176"/>
                      <a:pt x="29408" y="14211"/>
                      <a:pt x="0" y="0"/>
                    </a:cubicBezTo>
                    <a:cubicBezTo>
                      <a:pt x="30804" y="4360"/>
                      <a:pt x="58275" y="14803"/>
                      <a:pt x="73947" y="50437"/>
                    </a:cubicBezTo>
                    <a:cubicBezTo>
                      <a:pt x="66922" y="54851"/>
                      <a:pt x="65480" y="62710"/>
                      <a:pt x="65255" y="71215"/>
                    </a:cubicBezTo>
                    <a:close/>
                  </a:path>
                </a:pathLst>
              </a:custGeom>
              <a:solidFill>
                <a:srgbClr val="FCC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5E2AF8AE-A47F-C3E3-E972-24E81718D6C3}"/>
                  </a:ext>
                </a:extLst>
              </p:cNvPr>
              <p:cNvSpPr/>
              <p:nvPr/>
            </p:nvSpPr>
            <p:spPr>
              <a:xfrm>
                <a:off x="9593624" y="4589325"/>
                <a:ext cx="87091" cy="51340"/>
              </a:xfrm>
              <a:custGeom>
                <a:avLst/>
                <a:gdLst>
                  <a:gd name="connsiteX0" fmla="*/ 77910 w 87091"/>
                  <a:gd name="connsiteY0" fmla="*/ 51341 h 51340"/>
                  <a:gd name="connsiteX1" fmla="*/ 0 w 87091"/>
                  <a:gd name="connsiteY1" fmla="*/ 19744 h 51340"/>
                  <a:gd name="connsiteX2" fmla="*/ 45 w 87091"/>
                  <a:gd name="connsiteY2" fmla="*/ 19690 h 51340"/>
                  <a:gd name="connsiteX3" fmla="*/ 52060 w 87091"/>
                  <a:gd name="connsiteY3" fmla="*/ 9678 h 51340"/>
                  <a:gd name="connsiteX4" fmla="*/ 87052 w 87091"/>
                  <a:gd name="connsiteY4" fmla="*/ 40414 h 51340"/>
                  <a:gd name="connsiteX5" fmla="*/ 77910 w 87091"/>
                  <a:gd name="connsiteY5" fmla="*/ 51341 h 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091" h="51340">
                    <a:moveTo>
                      <a:pt x="77910" y="51341"/>
                    </a:moveTo>
                    <a:cubicBezTo>
                      <a:pt x="52826" y="37669"/>
                      <a:pt x="30263" y="15115"/>
                      <a:pt x="0" y="19744"/>
                    </a:cubicBezTo>
                    <a:lnTo>
                      <a:pt x="45" y="19690"/>
                    </a:lnTo>
                    <a:cubicBezTo>
                      <a:pt x="11934" y="-24180"/>
                      <a:pt x="35713" y="20551"/>
                      <a:pt x="52060" y="9678"/>
                    </a:cubicBezTo>
                    <a:cubicBezTo>
                      <a:pt x="64850" y="18129"/>
                      <a:pt x="88178" y="9409"/>
                      <a:pt x="87052" y="40414"/>
                    </a:cubicBezTo>
                    <a:cubicBezTo>
                      <a:pt x="83990" y="44074"/>
                      <a:pt x="80972" y="47735"/>
                      <a:pt x="77910" y="51341"/>
                    </a:cubicBezTo>
                    <a:close/>
                  </a:path>
                </a:pathLst>
              </a:custGeom>
              <a:solidFill>
                <a:srgbClr val="FBC9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F6E93B62-26B5-B6AB-979E-70FFBA1DEA44}"/>
                  </a:ext>
                </a:extLst>
              </p:cNvPr>
              <p:cNvSpPr/>
              <p:nvPr/>
            </p:nvSpPr>
            <p:spPr>
              <a:xfrm>
                <a:off x="9645684" y="4588237"/>
                <a:ext cx="58361" cy="47667"/>
              </a:xfrm>
              <a:custGeom>
                <a:avLst/>
                <a:gdLst>
                  <a:gd name="connsiteX0" fmla="*/ 34992 w 58361"/>
                  <a:gd name="connsiteY0" fmla="*/ 41555 h 47667"/>
                  <a:gd name="connsiteX1" fmla="*/ 0 w 58361"/>
                  <a:gd name="connsiteY1" fmla="*/ 10819 h 47667"/>
                  <a:gd name="connsiteX2" fmla="*/ 8962 w 58361"/>
                  <a:gd name="connsiteY2" fmla="*/ 0 h 47667"/>
                  <a:gd name="connsiteX3" fmla="*/ 26255 w 58361"/>
                  <a:gd name="connsiteY3" fmla="*/ 54 h 47667"/>
                  <a:gd name="connsiteX4" fmla="*/ 26255 w 58361"/>
                  <a:gd name="connsiteY4" fmla="*/ 54 h 47667"/>
                  <a:gd name="connsiteX5" fmla="*/ 51700 w 58361"/>
                  <a:gd name="connsiteY5" fmla="*/ 26107 h 47667"/>
                  <a:gd name="connsiteX6" fmla="*/ 54357 w 58361"/>
                  <a:gd name="connsiteY6" fmla="*/ 46884 h 47667"/>
                  <a:gd name="connsiteX7" fmla="*/ 34992 w 58361"/>
                  <a:gd name="connsiteY7" fmla="*/ 41555 h 4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61" h="47667">
                    <a:moveTo>
                      <a:pt x="34992" y="41555"/>
                    </a:moveTo>
                    <a:cubicBezTo>
                      <a:pt x="23328" y="31328"/>
                      <a:pt x="11664" y="21047"/>
                      <a:pt x="0" y="10819"/>
                    </a:cubicBezTo>
                    <a:cubicBezTo>
                      <a:pt x="2972" y="7213"/>
                      <a:pt x="5990" y="3607"/>
                      <a:pt x="8962" y="0"/>
                    </a:cubicBezTo>
                    <a:cubicBezTo>
                      <a:pt x="14726" y="0"/>
                      <a:pt x="20491" y="54"/>
                      <a:pt x="26255" y="54"/>
                    </a:cubicBezTo>
                    <a:cubicBezTo>
                      <a:pt x="26255" y="54"/>
                      <a:pt x="26255" y="54"/>
                      <a:pt x="26255" y="54"/>
                    </a:cubicBezTo>
                    <a:cubicBezTo>
                      <a:pt x="34767" y="8666"/>
                      <a:pt x="43684" y="16848"/>
                      <a:pt x="51700" y="26107"/>
                    </a:cubicBezTo>
                    <a:cubicBezTo>
                      <a:pt x="56699" y="31866"/>
                      <a:pt x="62373" y="41125"/>
                      <a:pt x="54357" y="46884"/>
                    </a:cubicBezTo>
                    <a:cubicBezTo>
                      <a:pt x="50259" y="49845"/>
                      <a:pt x="41612" y="43601"/>
                      <a:pt x="34992" y="41555"/>
                    </a:cubicBezTo>
                    <a:close/>
                  </a:path>
                </a:pathLst>
              </a:custGeom>
              <a:solidFill>
                <a:srgbClr val="FFD5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F7DF2CEA-8111-F757-DCD3-8AAFE1DBA412}"/>
                  </a:ext>
                </a:extLst>
              </p:cNvPr>
              <p:cNvSpPr/>
              <p:nvPr/>
            </p:nvSpPr>
            <p:spPr>
              <a:xfrm>
                <a:off x="10054735" y="4577732"/>
                <a:ext cx="78360" cy="31583"/>
              </a:xfrm>
              <a:custGeom>
                <a:avLst/>
                <a:gdLst>
                  <a:gd name="connsiteX0" fmla="*/ 0 w 78360"/>
                  <a:gd name="connsiteY0" fmla="*/ 278 h 31583"/>
                  <a:gd name="connsiteX1" fmla="*/ 78360 w 78360"/>
                  <a:gd name="connsiteY1" fmla="*/ 31498 h 31583"/>
                  <a:gd name="connsiteX2" fmla="*/ 0 w 78360"/>
                  <a:gd name="connsiteY2" fmla="*/ 278 h 3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360" h="31583">
                    <a:moveTo>
                      <a:pt x="0" y="278"/>
                    </a:moveTo>
                    <a:cubicBezTo>
                      <a:pt x="29768" y="-2413"/>
                      <a:pt x="53952" y="14919"/>
                      <a:pt x="78360" y="31498"/>
                    </a:cubicBezTo>
                    <a:cubicBezTo>
                      <a:pt x="49493" y="30960"/>
                      <a:pt x="18734" y="37097"/>
                      <a:pt x="0" y="278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5BD70144-79CB-DCAA-C185-681A70024C62}"/>
                  </a:ext>
                </a:extLst>
              </p:cNvPr>
              <p:cNvSpPr/>
              <p:nvPr/>
            </p:nvSpPr>
            <p:spPr>
              <a:xfrm>
                <a:off x="10246313" y="4609069"/>
                <a:ext cx="52420" cy="52323"/>
              </a:xfrm>
              <a:custGeom>
                <a:avLst/>
                <a:gdLst>
                  <a:gd name="connsiteX0" fmla="*/ 52421 w 52420"/>
                  <a:gd name="connsiteY0" fmla="*/ 0 h 52323"/>
                  <a:gd name="connsiteX1" fmla="*/ 52285 w 52420"/>
                  <a:gd name="connsiteY1" fmla="*/ 20616 h 52323"/>
                  <a:gd name="connsiteX2" fmla="*/ 0 w 52420"/>
                  <a:gd name="connsiteY2" fmla="*/ 41663 h 52323"/>
                  <a:gd name="connsiteX3" fmla="*/ 8512 w 52420"/>
                  <a:gd name="connsiteY3" fmla="*/ 20993 h 52323"/>
                  <a:gd name="connsiteX4" fmla="*/ 52421 w 52420"/>
                  <a:gd name="connsiteY4" fmla="*/ 0 h 5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20" h="52323">
                    <a:moveTo>
                      <a:pt x="52421" y="0"/>
                    </a:moveTo>
                    <a:cubicBezTo>
                      <a:pt x="52375" y="6890"/>
                      <a:pt x="52330" y="13726"/>
                      <a:pt x="52285" y="20616"/>
                    </a:cubicBezTo>
                    <a:cubicBezTo>
                      <a:pt x="43639" y="58888"/>
                      <a:pt x="24004" y="57973"/>
                      <a:pt x="0" y="41663"/>
                    </a:cubicBezTo>
                    <a:cubicBezTo>
                      <a:pt x="2837" y="34773"/>
                      <a:pt x="5674" y="27883"/>
                      <a:pt x="8512" y="20993"/>
                    </a:cubicBezTo>
                    <a:cubicBezTo>
                      <a:pt x="23103" y="13995"/>
                      <a:pt x="37739" y="6998"/>
                      <a:pt x="52421" y="0"/>
                    </a:cubicBezTo>
                    <a:close/>
                  </a:path>
                </a:pathLst>
              </a:custGeom>
              <a:solidFill>
                <a:srgbClr val="EAAB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CDF2706C-6635-A004-8FBF-80443562C9BD}"/>
                  </a:ext>
                </a:extLst>
              </p:cNvPr>
              <p:cNvSpPr/>
              <p:nvPr/>
            </p:nvSpPr>
            <p:spPr>
              <a:xfrm>
                <a:off x="10046043" y="4629846"/>
                <a:ext cx="23736" cy="26777"/>
              </a:xfrm>
              <a:custGeom>
                <a:avLst/>
                <a:gdLst>
                  <a:gd name="connsiteX0" fmla="*/ 0 w 23736"/>
                  <a:gd name="connsiteY0" fmla="*/ 215 h 26777"/>
                  <a:gd name="connsiteX1" fmla="*/ 17338 w 23736"/>
                  <a:gd name="connsiteY1" fmla="*/ 0 h 26777"/>
                  <a:gd name="connsiteX2" fmla="*/ 18825 w 23736"/>
                  <a:gd name="connsiteY2" fmla="*/ 25730 h 26777"/>
                  <a:gd name="connsiteX3" fmla="*/ 0 w 23736"/>
                  <a:gd name="connsiteY3" fmla="*/ 215 h 26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36" h="26777">
                    <a:moveTo>
                      <a:pt x="0" y="215"/>
                    </a:moveTo>
                    <a:cubicBezTo>
                      <a:pt x="5764" y="161"/>
                      <a:pt x="11574" y="108"/>
                      <a:pt x="17338" y="0"/>
                    </a:cubicBezTo>
                    <a:cubicBezTo>
                      <a:pt x="18644" y="8882"/>
                      <a:pt x="30083" y="21531"/>
                      <a:pt x="18825" y="25730"/>
                    </a:cubicBezTo>
                    <a:cubicBezTo>
                      <a:pt x="4188" y="31220"/>
                      <a:pt x="1576" y="13995"/>
                      <a:pt x="0" y="215"/>
                    </a:cubicBezTo>
                    <a:close/>
                  </a:path>
                </a:pathLst>
              </a:custGeom>
              <a:solidFill>
                <a:srgbClr val="FCC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154C2D91-295F-EBFB-81B7-621BC0FF075B}"/>
                  </a:ext>
                </a:extLst>
              </p:cNvPr>
              <p:cNvSpPr/>
              <p:nvPr/>
            </p:nvSpPr>
            <p:spPr>
              <a:xfrm>
                <a:off x="9245040" y="4756002"/>
                <a:ext cx="186054" cy="143470"/>
              </a:xfrm>
              <a:custGeom>
                <a:avLst/>
                <a:gdLst>
                  <a:gd name="connsiteX0" fmla="*/ 27802 w 186054"/>
                  <a:gd name="connsiteY0" fmla="*/ 133297 h 143470"/>
                  <a:gd name="connsiteX1" fmla="*/ 421 w 186054"/>
                  <a:gd name="connsiteY1" fmla="*/ 102615 h 143470"/>
                  <a:gd name="connsiteX2" fmla="*/ 26541 w 186054"/>
                  <a:gd name="connsiteY2" fmla="*/ 19612 h 143470"/>
                  <a:gd name="connsiteX3" fmla="*/ 85671 w 186054"/>
                  <a:gd name="connsiteY3" fmla="*/ 2387 h 143470"/>
                  <a:gd name="connsiteX4" fmla="*/ 157097 w 186054"/>
                  <a:gd name="connsiteY4" fmla="*/ 19558 h 143470"/>
                  <a:gd name="connsiteX5" fmla="*/ 186054 w 186054"/>
                  <a:gd name="connsiteY5" fmla="*/ 46095 h 143470"/>
                  <a:gd name="connsiteX6" fmla="*/ 158808 w 186054"/>
                  <a:gd name="connsiteY6" fmla="*/ 75539 h 143470"/>
                  <a:gd name="connsiteX7" fmla="*/ 83375 w 186054"/>
                  <a:gd name="connsiteY7" fmla="*/ 112950 h 143470"/>
                  <a:gd name="connsiteX8" fmla="*/ 52481 w 186054"/>
                  <a:gd name="connsiteY8" fmla="*/ 143470 h 143470"/>
                  <a:gd name="connsiteX9" fmla="*/ 27802 w 186054"/>
                  <a:gd name="connsiteY9" fmla="*/ 133297 h 143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054" h="143470">
                    <a:moveTo>
                      <a:pt x="27802" y="133297"/>
                    </a:moveTo>
                    <a:cubicBezTo>
                      <a:pt x="19921" y="121455"/>
                      <a:pt x="4609" y="119140"/>
                      <a:pt x="421" y="102615"/>
                    </a:cubicBezTo>
                    <a:cubicBezTo>
                      <a:pt x="421" y="71018"/>
                      <a:pt x="-5434" y="36837"/>
                      <a:pt x="26541" y="19612"/>
                    </a:cubicBezTo>
                    <a:cubicBezTo>
                      <a:pt x="42123" y="-6657"/>
                      <a:pt x="64145" y="341"/>
                      <a:pt x="85671" y="2387"/>
                    </a:cubicBezTo>
                    <a:cubicBezTo>
                      <a:pt x="110125" y="4755"/>
                      <a:pt x="133633" y="11699"/>
                      <a:pt x="157097" y="19558"/>
                    </a:cubicBezTo>
                    <a:cubicBezTo>
                      <a:pt x="167409" y="27847"/>
                      <a:pt x="185964" y="28547"/>
                      <a:pt x="186054" y="46095"/>
                    </a:cubicBezTo>
                    <a:cubicBezTo>
                      <a:pt x="186144" y="62297"/>
                      <a:pt x="170652" y="69403"/>
                      <a:pt x="158808" y="75539"/>
                    </a:cubicBezTo>
                    <a:cubicBezTo>
                      <a:pt x="133814" y="88458"/>
                      <a:pt x="108639" y="100946"/>
                      <a:pt x="83375" y="112950"/>
                    </a:cubicBezTo>
                    <a:cubicBezTo>
                      <a:pt x="70179" y="119248"/>
                      <a:pt x="54868" y="121831"/>
                      <a:pt x="52481" y="143470"/>
                    </a:cubicBezTo>
                    <a:cubicBezTo>
                      <a:pt x="44194" y="140079"/>
                      <a:pt x="35998" y="136688"/>
                      <a:pt x="27802" y="133297"/>
                    </a:cubicBezTo>
                    <a:close/>
                  </a:path>
                </a:pathLst>
              </a:custGeom>
              <a:solidFill>
                <a:srgbClr val="FFD2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E8B7A356-1BE3-B05A-6EE6-D3C33BCFD5C3}"/>
                  </a:ext>
                </a:extLst>
              </p:cNvPr>
              <p:cNvSpPr/>
              <p:nvPr/>
            </p:nvSpPr>
            <p:spPr>
              <a:xfrm>
                <a:off x="9229094" y="4619069"/>
                <a:ext cx="181328" cy="142323"/>
              </a:xfrm>
              <a:custGeom>
                <a:avLst/>
                <a:gdLst>
                  <a:gd name="connsiteX0" fmla="*/ 94682 w 181328"/>
                  <a:gd name="connsiteY0" fmla="*/ 550 h 142323"/>
                  <a:gd name="connsiteX1" fmla="*/ 173042 w 181328"/>
                  <a:gd name="connsiteY1" fmla="*/ 10724 h 142323"/>
                  <a:gd name="connsiteX2" fmla="*/ 181329 w 181328"/>
                  <a:gd name="connsiteY2" fmla="*/ 10993 h 142323"/>
                  <a:gd name="connsiteX3" fmla="*/ 111930 w 181328"/>
                  <a:gd name="connsiteY3" fmla="*/ 32201 h 142323"/>
                  <a:gd name="connsiteX4" fmla="*/ 109048 w 181328"/>
                  <a:gd name="connsiteY4" fmla="*/ 34839 h 142323"/>
                  <a:gd name="connsiteX5" fmla="*/ 113867 w 181328"/>
                  <a:gd name="connsiteY5" fmla="*/ 42967 h 142323"/>
                  <a:gd name="connsiteX6" fmla="*/ 59780 w 181328"/>
                  <a:gd name="connsiteY6" fmla="*/ 88560 h 142323"/>
                  <a:gd name="connsiteX7" fmla="*/ 133862 w 181328"/>
                  <a:gd name="connsiteY7" fmla="*/ 35862 h 142323"/>
                  <a:gd name="connsiteX8" fmla="*/ 164036 w 181328"/>
                  <a:gd name="connsiteY8" fmla="*/ 42375 h 142323"/>
                  <a:gd name="connsiteX9" fmla="*/ 164126 w 181328"/>
                  <a:gd name="connsiteY9" fmla="*/ 42321 h 142323"/>
                  <a:gd name="connsiteX10" fmla="*/ 164126 w 181328"/>
                  <a:gd name="connsiteY10" fmla="*/ 73272 h 142323"/>
                  <a:gd name="connsiteX11" fmla="*/ 111840 w 181328"/>
                  <a:gd name="connsiteY11" fmla="*/ 114666 h 142323"/>
                  <a:gd name="connsiteX12" fmla="*/ 25058 w 181328"/>
                  <a:gd name="connsiteY12" fmla="*/ 135767 h 142323"/>
                  <a:gd name="connsiteX13" fmla="*/ 25644 w 181328"/>
                  <a:gd name="connsiteY13" fmla="*/ 41568 h 142323"/>
                  <a:gd name="connsiteX14" fmla="*/ 94682 w 181328"/>
                  <a:gd name="connsiteY14" fmla="*/ 55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328" h="142323">
                    <a:moveTo>
                      <a:pt x="94682" y="550"/>
                    </a:moveTo>
                    <a:cubicBezTo>
                      <a:pt x="120892" y="2757"/>
                      <a:pt x="148183" y="-6501"/>
                      <a:pt x="173042" y="10724"/>
                    </a:cubicBezTo>
                    <a:cubicBezTo>
                      <a:pt x="175790" y="10939"/>
                      <a:pt x="178582" y="11047"/>
                      <a:pt x="181329" y="10993"/>
                    </a:cubicBezTo>
                    <a:cubicBezTo>
                      <a:pt x="163945" y="44743"/>
                      <a:pt x="134673" y="23212"/>
                      <a:pt x="111930" y="32201"/>
                    </a:cubicBezTo>
                    <a:cubicBezTo>
                      <a:pt x="106481" y="34355"/>
                      <a:pt x="103374" y="35862"/>
                      <a:pt x="109048" y="34839"/>
                    </a:cubicBezTo>
                    <a:cubicBezTo>
                      <a:pt x="109949" y="34677"/>
                      <a:pt x="111885" y="40222"/>
                      <a:pt x="113867" y="42967"/>
                    </a:cubicBezTo>
                    <a:cubicBezTo>
                      <a:pt x="107292" y="75103"/>
                      <a:pt x="77389" y="65683"/>
                      <a:pt x="59780" y="88560"/>
                    </a:cubicBezTo>
                    <a:cubicBezTo>
                      <a:pt x="88467" y="71819"/>
                      <a:pt x="123144" y="79032"/>
                      <a:pt x="133862" y="35862"/>
                    </a:cubicBezTo>
                    <a:cubicBezTo>
                      <a:pt x="145076" y="30425"/>
                      <a:pt x="155299" y="31663"/>
                      <a:pt x="164036" y="42375"/>
                    </a:cubicBezTo>
                    <a:lnTo>
                      <a:pt x="164126" y="42321"/>
                    </a:lnTo>
                    <a:cubicBezTo>
                      <a:pt x="170656" y="52602"/>
                      <a:pt x="171691" y="62937"/>
                      <a:pt x="164126" y="73272"/>
                    </a:cubicBezTo>
                    <a:cubicBezTo>
                      <a:pt x="146697" y="87052"/>
                      <a:pt x="129269" y="100832"/>
                      <a:pt x="111840" y="114666"/>
                    </a:cubicBezTo>
                    <a:cubicBezTo>
                      <a:pt x="86711" y="143895"/>
                      <a:pt x="57303" y="148201"/>
                      <a:pt x="25058" y="135767"/>
                    </a:cubicBezTo>
                    <a:cubicBezTo>
                      <a:pt x="-8763" y="100456"/>
                      <a:pt x="-8132" y="73219"/>
                      <a:pt x="25644" y="41568"/>
                    </a:cubicBezTo>
                    <a:cubicBezTo>
                      <a:pt x="46495" y="21974"/>
                      <a:pt x="70859" y="12231"/>
                      <a:pt x="94682" y="550"/>
                    </a:cubicBezTo>
                    <a:close/>
                  </a:path>
                </a:pathLst>
              </a:custGeom>
              <a:solidFill>
                <a:srgbClr val="FEDC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3F7D2D1C-B14C-2F14-962D-A171B8350CCC}"/>
                  </a:ext>
                </a:extLst>
              </p:cNvPr>
              <p:cNvSpPr/>
              <p:nvPr/>
            </p:nvSpPr>
            <p:spPr>
              <a:xfrm>
                <a:off x="9450030" y="4754782"/>
                <a:ext cx="180657" cy="128677"/>
              </a:xfrm>
              <a:custGeom>
                <a:avLst/>
                <a:gdLst>
                  <a:gd name="connsiteX0" fmla="*/ 39159 w 180657"/>
                  <a:gd name="connsiteY0" fmla="*/ 0 h 128677"/>
                  <a:gd name="connsiteX1" fmla="*/ 65414 w 180657"/>
                  <a:gd name="connsiteY1" fmla="*/ 538 h 128677"/>
                  <a:gd name="connsiteX2" fmla="*/ 169624 w 180657"/>
                  <a:gd name="connsiteY2" fmla="*/ 31167 h 128677"/>
                  <a:gd name="connsiteX3" fmla="*/ 180658 w 180657"/>
                  <a:gd name="connsiteY3" fmla="*/ 46346 h 128677"/>
                  <a:gd name="connsiteX4" fmla="*/ 160978 w 180657"/>
                  <a:gd name="connsiteY4" fmla="*/ 59534 h 128677"/>
                  <a:gd name="connsiteX5" fmla="*/ 139271 w 180657"/>
                  <a:gd name="connsiteY5" fmla="*/ 47584 h 128677"/>
                  <a:gd name="connsiteX6" fmla="*/ 75142 w 180657"/>
                  <a:gd name="connsiteY6" fmla="*/ 46669 h 128677"/>
                  <a:gd name="connsiteX7" fmla="*/ 61046 w 180657"/>
                  <a:gd name="connsiteY7" fmla="*/ 57381 h 128677"/>
                  <a:gd name="connsiteX8" fmla="*/ 122698 w 180657"/>
                  <a:gd name="connsiteY8" fmla="*/ 46561 h 128677"/>
                  <a:gd name="connsiteX9" fmla="*/ 136434 w 180657"/>
                  <a:gd name="connsiteY9" fmla="*/ 47799 h 128677"/>
                  <a:gd name="connsiteX10" fmla="*/ 165076 w 180657"/>
                  <a:gd name="connsiteY10" fmla="*/ 96406 h 128677"/>
                  <a:gd name="connsiteX11" fmla="*/ 120131 w 180657"/>
                  <a:gd name="connsiteY11" fmla="*/ 127627 h 128677"/>
                  <a:gd name="connsiteX12" fmla="*/ 30377 w 180657"/>
                  <a:gd name="connsiteY12" fmla="*/ 103942 h 128677"/>
                  <a:gd name="connsiteX13" fmla="*/ 13084 w 180657"/>
                  <a:gd name="connsiteY13" fmla="*/ 93446 h 128677"/>
                  <a:gd name="connsiteX14" fmla="*/ 39159 w 180657"/>
                  <a:gd name="connsiteY14" fmla="*/ 0 h 12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0657" h="128677">
                    <a:moveTo>
                      <a:pt x="39159" y="0"/>
                    </a:moveTo>
                    <a:cubicBezTo>
                      <a:pt x="47896" y="161"/>
                      <a:pt x="56632" y="377"/>
                      <a:pt x="65414" y="538"/>
                    </a:cubicBezTo>
                    <a:cubicBezTo>
                      <a:pt x="98920" y="16687"/>
                      <a:pt x="137244" y="9528"/>
                      <a:pt x="169624" y="31167"/>
                    </a:cubicBezTo>
                    <a:cubicBezTo>
                      <a:pt x="176200" y="33212"/>
                      <a:pt x="180298" y="37841"/>
                      <a:pt x="180658" y="46346"/>
                    </a:cubicBezTo>
                    <a:cubicBezTo>
                      <a:pt x="177190" y="57381"/>
                      <a:pt x="169760" y="59857"/>
                      <a:pt x="160978" y="59534"/>
                    </a:cubicBezTo>
                    <a:cubicBezTo>
                      <a:pt x="153142" y="57112"/>
                      <a:pt x="146161" y="52483"/>
                      <a:pt x="139271" y="47584"/>
                    </a:cubicBezTo>
                    <a:cubicBezTo>
                      <a:pt x="117925" y="41286"/>
                      <a:pt x="96803" y="19755"/>
                      <a:pt x="75142" y="46669"/>
                    </a:cubicBezTo>
                    <a:cubicBezTo>
                      <a:pt x="71133" y="51567"/>
                      <a:pt x="66450" y="55174"/>
                      <a:pt x="61046" y="57381"/>
                    </a:cubicBezTo>
                    <a:cubicBezTo>
                      <a:pt x="94416" y="84726"/>
                      <a:pt x="94416" y="84726"/>
                      <a:pt x="122698" y="46561"/>
                    </a:cubicBezTo>
                    <a:cubicBezTo>
                      <a:pt x="127427" y="45431"/>
                      <a:pt x="131930" y="45862"/>
                      <a:pt x="136434" y="47799"/>
                    </a:cubicBezTo>
                    <a:cubicBezTo>
                      <a:pt x="152376" y="58780"/>
                      <a:pt x="172642" y="67662"/>
                      <a:pt x="165076" y="96406"/>
                    </a:cubicBezTo>
                    <a:cubicBezTo>
                      <a:pt x="158546" y="121329"/>
                      <a:pt x="138866" y="125474"/>
                      <a:pt x="120131" y="127627"/>
                    </a:cubicBezTo>
                    <a:cubicBezTo>
                      <a:pt x="88202" y="131287"/>
                      <a:pt x="57713" y="125850"/>
                      <a:pt x="30377" y="103942"/>
                    </a:cubicBezTo>
                    <a:cubicBezTo>
                      <a:pt x="24613" y="100444"/>
                      <a:pt x="18848" y="96945"/>
                      <a:pt x="13084" y="93446"/>
                    </a:cubicBezTo>
                    <a:cubicBezTo>
                      <a:pt x="-16864" y="46884"/>
                      <a:pt x="10066" y="23038"/>
                      <a:pt x="39159" y="0"/>
                    </a:cubicBezTo>
                    <a:close/>
                  </a:path>
                </a:pathLst>
              </a:custGeom>
              <a:solidFill>
                <a:srgbClr val="FEDC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A8B1B7C2-AA60-F708-530E-4F626E82E172}"/>
                  </a:ext>
                </a:extLst>
              </p:cNvPr>
              <p:cNvSpPr/>
              <p:nvPr/>
            </p:nvSpPr>
            <p:spPr>
              <a:xfrm>
                <a:off x="9254197" y="4724509"/>
                <a:ext cx="198017" cy="52770"/>
              </a:xfrm>
              <a:custGeom>
                <a:avLst/>
                <a:gdLst>
                  <a:gd name="connsiteX0" fmla="*/ 0 w 198017"/>
                  <a:gd name="connsiteY0" fmla="*/ 30218 h 52770"/>
                  <a:gd name="connsiteX1" fmla="*/ 86782 w 198017"/>
                  <a:gd name="connsiteY1" fmla="*/ 9118 h 52770"/>
                  <a:gd name="connsiteX2" fmla="*/ 138077 w 198017"/>
                  <a:gd name="connsiteY2" fmla="*/ 4004 h 52770"/>
                  <a:gd name="connsiteX3" fmla="*/ 198018 w 198017"/>
                  <a:gd name="connsiteY3" fmla="*/ 27581 h 52770"/>
                  <a:gd name="connsiteX4" fmla="*/ 130961 w 198017"/>
                  <a:gd name="connsiteY4" fmla="*/ 31618 h 52770"/>
                  <a:gd name="connsiteX5" fmla="*/ 147939 w 198017"/>
                  <a:gd name="connsiteY5" fmla="*/ 50996 h 52770"/>
                  <a:gd name="connsiteX6" fmla="*/ 17383 w 198017"/>
                  <a:gd name="connsiteY6" fmla="*/ 51050 h 52770"/>
                  <a:gd name="connsiteX7" fmla="*/ 0 w 198017"/>
                  <a:gd name="connsiteY7" fmla="*/ 30218 h 5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017" h="52770">
                    <a:moveTo>
                      <a:pt x="0" y="30218"/>
                    </a:moveTo>
                    <a:cubicBezTo>
                      <a:pt x="31029" y="35494"/>
                      <a:pt x="57960" y="16708"/>
                      <a:pt x="86782" y="9118"/>
                    </a:cubicBezTo>
                    <a:cubicBezTo>
                      <a:pt x="105381" y="32049"/>
                      <a:pt x="121684" y="8687"/>
                      <a:pt x="138077" y="4004"/>
                    </a:cubicBezTo>
                    <a:cubicBezTo>
                      <a:pt x="160594" y="-2401"/>
                      <a:pt x="179824" y="-5093"/>
                      <a:pt x="198018" y="27581"/>
                    </a:cubicBezTo>
                    <a:cubicBezTo>
                      <a:pt x="172528" y="29088"/>
                      <a:pt x="151947" y="30326"/>
                      <a:pt x="130961" y="31618"/>
                    </a:cubicBezTo>
                    <a:cubicBezTo>
                      <a:pt x="130961" y="45452"/>
                      <a:pt x="146183" y="39961"/>
                      <a:pt x="147939" y="50996"/>
                    </a:cubicBezTo>
                    <a:cubicBezTo>
                      <a:pt x="104436" y="58909"/>
                      <a:pt x="60887" y="36947"/>
                      <a:pt x="17383" y="51050"/>
                    </a:cubicBezTo>
                    <a:cubicBezTo>
                      <a:pt x="11574" y="44106"/>
                      <a:pt x="5764" y="37162"/>
                      <a:pt x="0" y="30218"/>
                    </a:cubicBezTo>
                    <a:close/>
                  </a:path>
                </a:pathLst>
              </a:custGeom>
              <a:solidFill>
                <a:srgbClr val="FCC7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F259823-D27F-4077-4161-D630A97BCC67}"/>
                  </a:ext>
                </a:extLst>
              </p:cNvPr>
              <p:cNvSpPr/>
              <p:nvPr/>
            </p:nvSpPr>
            <p:spPr>
              <a:xfrm>
                <a:off x="9311211" y="4630008"/>
                <a:ext cx="104010" cy="35950"/>
              </a:xfrm>
              <a:custGeom>
                <a:avLst/>
                <a:gdLst>
                  <a:gd name="connsiteX0" fmla="*/ 81918 w 104010"/>
                  <a:gd name="connsiteY0" fmla="*/ 31382 h 35950"/>
                  <a:gd name="connsiteX1" fmla="*/ 47422 w 104010"/>
                  <a:gd name="connsiteY1" fmla="*/ 31167 h 35950"/>
                  <a:gd name="connsiteX2" fmla="*/ 30038 w 104010"/>
                  <a:gd name="connsiteY2" fmla="*/ 31167 h 35950"/>
                  <a:gd name="connsiteX3" fmla="*/ 0 w 104010"/>
                  <a:gd name="connsiteY3" fmla="*/ 23092 h 35950"/>
                  <a:gd name="connsiteX4" fmla="*/ 99257 w 104010"/>
                  <a:gd name="connsiteY4" fmla="*/ 0 h 35950"/>
                  <a:gd name="connsiteX5" fmla="*/ 81918 w 104010"/>
                  <a:gd name="connsiteY5" fmla="*/ 31382 h 3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10" h="35950">
                    <a:moveTo>
                      <a:pt x="81918" y="31382"/>
                    </a:moveTo>
                    <a:cubicBezTo>
                      <a:pt x="70434" y="31328"/>
                      <a:pt x="58905" y="31220"/>
                      <a:pt x="47422" y="31167"/>
                    </a:cubicBezTo>
                    <a:cubicBezTo>
                      <a:pt x="41657" y="37518"/>
                      <a:pt x="35848" y="37572"/>
                      <a:pt x="30038" y="31167"/>
                    </a:cubicBezTo>
                    <a:cubicBezTo>
                      <a:pt x="20581" y="29390"/>
                      <a:pt x="9953" y="35096"/>
                      <a:pt x="0" y="23092"/>
                    </a:cubicBezTo>
                    <a:cubicBezTo>
                      <a:pt x="30128" y="-6406"/>
                      <a:pt x="69354" y="22769"/>
                      <a:pt x="99257" y="0"/>
                    </a:cubicBezTo>
                    <a:cubicBezTo>
                      <a:pt x="116685" y="28852"/>
                      <a:pt x="80477" y="15287"/>
                      <a:pt x="81918" y="31382"/>
                    </a:cubicBezTo>
                    <a:close/>
                  </a:path>
                </a:pathLst>
              </a:custGeom>
              <a:solidFill>
                <a:srgbClr val="F9C4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3A49BD57-A0CD-7B67-A5BE-C3CED6CEDB3A}"/>
                  </a:ext>
                </a:extLst>
              </p:cNvPr>
              <p:cNvSpPr/>
              <p:nvPr/>
            </p:nvSpPr>
            <p:spPr>
              <a:xfrm>
                <a:off x="9393219" y="4661336"/>
                <a:ext cx="16091" cy="30951"/>
              </a:xfrm>
              <a:custGeom>
                <a:avLst/>
                <a:gdLst>
                  <a:gd name="connsiteX0" fmla="*/ 0 w 16091"/>
                  <a:gd name="connsiteY0" fmla="*/ 30951 h 30951"/>
                  <a:gd name="connsiteX1" fmla="*/ 0 w 16091"/>
                  <a:gd name="connsiteY1" fmla="*/ 0 h 30951"/>
                  <a:gd name="connsiteX2" fmla="*/ 0 w 16091"/>
                  <a:gd name="connsiteY2" fmla="*/ 30951 h 3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91" h="30951">
                    <a:moveTo>
                      <a:pt x="0" y="30951"/>
                    </a:moveTo>
                    <a:cubicBezTo>
                      <a:pt x="0" y="20616"/>
                      <a:pt x="0" y="10335"/>
                      <a:pt x="0" y="0"/>
                    </a:cubicBezTo>
                    <a:cubicBezTo>
                      <a:pt x="14051" y="10281"/>
                      <a:pt x="27786" y="20616"/>
                      <a:pt x="0" y="30951"/>
                    </a:cubicBezTo>
                    <a:close/>
                  </a:path>
                </a:pathLst>
              </a:custGeom>
              <a:solidFill>
                <a:srgbClr val="F9C4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7548D69E-1D76-F39B-D4F3-D0B8E0D7C725}"/>
                  </a:ext>
                </a:extLst>
              </p:cNvPr>
              <p:cNvSpPr/>
              <p:nvPr/>
            </p:nvSpPr>
            <p:spPr>
              <a:xfrm>
                <a:off x="9556110" y="4609045"/>
                <a:ext cx="84350" cy="42259"/>
              </a:xfrm>
              <a:custGeom>
                <a:avLst/>
                <a:gdLst>
                  <a:gd name="connsiteX0" fmla="*/ 37514 w 84350"/>
                  <a:gd name="connsiteY0" fmla="*/ 24 h 42259"/>
                  <a:gd name="connsiteX1" fmla="*/ 84350 w 84350"/>
                  <a:gd name="connsiteY1" fmla="*/ 39965 h 42259"/>
                  <a:gd name="connsiteX2" fmla="*/ 0 w 84350"/>
                  <a:gd name="connsiteY2" fmla="*/ 29360 h 42259"/>
                  <a:gd name="connsiteX3" fmla="*/ 37514 w 84350"/>
                  <a:gd name="connsiteY3" fmla="*/ 24 h 42259"/>
                  <a:gd name="connsiteX4" fmla="*/ 37514 w 84350"/>
                  <a:gd name="connsiteY4" fmla="*/ 24 h 4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350" h="42259">
                    <a:moveTo>
                      <a:pt x="37514" y="24"/>
                    </a:moveTo>
                    <a:cubicBezTo>
                      <a:pt x="48953" y="17895"/>
                      <a:pt x="74442" y="10305"/>
                      <a:pt x="84350" y="39965"/>
                    </a:cubicBezTo>
                    <a:cubicBezTo>
                      <a:pt x="54627" y="41256"/>
                      <a:pt x="27066" y="48146"/>
                      <a:pt x="0" y="29360"/>
                    </a:cubicBezTo>
                    <a:cubicBezTo>
                      <a:pt x="4954" y="3577"/>
                      <a:pt x="27066" y="12458"/>
                      <a:pt x="37514" y="24"/>
                    </a:cubicBezTo>
                    <a:cubicBezTo>
                      <a:pt x="37559" y="-30"/>
                      <a:pt x="37514" y="24"/>
                      <a:pt x="37514" y="24"/>
                    </a:cubicBezTo>
                    <a:close/>
                  </a:path>
                </a:pathLst>
              </a:custGeom>
              <a:solidFill>
                <a:srgbClr val="FFE9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3B8BE1C0-C9D8-5E0A-6990-7CB0F834F71A}"/>
                  </a:ext>
                </a:extLst>
              </p:cNvPr>
              <p:cNvSpPr/>
              <p:nvPr/>
            </p:nvSpPr>
            <p:spPr>
              <a:xfrm>
                <a:off x="9863652" y="5659214"/>
                <a:ext cx="143952" cy="134072"/>
              </a:xfrm>
              <a:custGeom>
                <a:avLst/>
                <a:gdLst>
                  <a:gd name="connsiteX0" fmla="*/ 16528 w 143952"/>
                  <a:gd name="connsiteY0" fmla="*/ 41492 h 134072"/>
                  <a:gd name="connsiteX1" fmla="*/ 45 w 143952"/>
                  <a:gd name="connsiteY1" fmla="*/ 31695 h 134072"/>
                  <a:gd name="connsiteX2" fmla="*/ 0 w 143952"/>
                  <a:gd name="connsiteY2" fmla="*/ 11886 h 134072"/>
                  <a:gd name="connsiteX3" fmla="*/ 21662 w 143952"/>
                  <a:gd name="connsiteY3" fmla="*/ 44 h 134072"/>
                  <a:gd name="connsiteX4" fmla="*/ 73497 w 143952"/>
                  <a:gd name="connsiteY4" fmla="*/ 15870 h 134072"/>
                  <a:gd name="connsiteX5" fmla="*/ 84080 w 143952"/>
                  <a:gd name="connsiteY5" fmla="*/ 22275 h 134072"/>
                  <a:gd name="connsiteX6" fmla="*/ 129655 w 143952"/>
                  <a:gd name="connsiteY6" fmla="*/ 83963 h 134072"/>
                  <a:gd name="connsiteX7" fmla="*/ 138797 w 143952"/>
                  <a:gd name="connsiteY7" fmla="*/ 128801 h 134072"/>
                  <a:gd name="connsiteX8" fmla="*/ 115559 w 143952"/>
                  <a:gd name="connsiteY8" fmla="*/ 133108 h 134072"/>
                  <a:gd name="connsiteX9" fmla="*/ 16528 w 143952"/>
                  <a:gd name="connsiteY9" fmla="*/ 41492 h 13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952" h="134072">
                    <a:moveTo>
                      <a:pt x="16528" y="41492"/>
                    </a:moveTo>
                    <a:cubicBezTo>
                      <a:pt x="11033" y="38209"/>
                      <a:pt x="5539" y="34979"/>
                      <a:pt x="45" y="31695"/>
                    </a:cubicBezTo>
                    <a:cubicBezTo>
                      <a:pt x="45" y="25074"/>
                      <a:pt x="45" y="18453"/>
                      <a:pt x="0" y="11886"/>
                    </a:cubicBezTo>
                    <a:cubicBezTo>
                      <a:pt x="5359" y="3112"/>
                      <a:pt x="13060" y="421"/>
                      <a:pt x="21662" y="44"/>
                    </a:cubicBezTo>
                    <a:cubicBezTo>
                      <a:pt x="40261" y="-979"/>
                      <a:pt x="55032" y="16085"/>
                      <a:pt x="73497" y="15870"/>
                    </a:cubicBezTo>
                    <a:cubicBezTo>
                      <a:pt x="77415" y="17054"/>
                      <a:pt x="80927" y="19207"/>
                      <a:pt x="84080" y="22275"/>
                    </a:cubicBezTo>
                    <a:cubicBezTo>
                      <a:pt x="98851" y="43215"/>
                      <a:pt x="111731" y="65930"/>
                      <a:pt x="129655" y="83963"/>
                    </a:cubicBezTo>
                    <a:cubicBezTo>
                      <a:pt x="140508" y="94890"/>
                      <a:pt x="150281" y="109692"/>
                      <a:pt x="138797" y="128801"/>
                    </a:cubicBezTo>
                    <a:cubicBezTo>
                      <a:pt x="131592" y="134615"/>
                      <a:pt x="123710" y="134884"/>
                      <a:pt x="115559" y="133108"/>
                    </a:cubicBezTo>
                    <a:cubicBezTo>
                      <a:pt x="69489" y="122827"/>
                      <a:pt x="44269" y="80195"/>
                      <a:pt x="16528" y="41492"/>
                    </a:cubicBezTo>
                    <a:close/>
                  </a:path>
                </a:pathLst>
              </a:custGeom>
              <a:solidFill>
                <a:srgbClr val="FCD0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74A0D88-6E2F-F94B-4A8D-75C58FCAC127}"/>
                  </a:ext>
                </a:extLst>
              </p:cNvPr>
              <p:cNvSpPr/>
              <p:nvPr/>
            </p:nvSpPr>
            <p:spPr>
              <a:xfrm>
                <a:off x="9862707" y="5643115"/>
                <a:ext cx="37226" cy="27985"/>
              </a:xfrm>
              <a:custGeom>
                <a:avLst/>
                <a:gdLst>
                  <a:gd name="connsiteX0" fmla="*/ 26796 w 37226"/>
                  <a:gd name="connsiteY0" fmla="*/ 26155 h 27985"/>
                  <a:gd name="connsiteX1" fmla="*/ 946 w 37226"/>
                  <a:gd name="connsiteY1" fmla="*/ 27985 h 27985"/>
                  <a:gd name="connsiteX2" fmla="*/ 0 w 37226"/>
                  <a:gd name="connsiteY2" fmla="*/ 17919 h 27985"/>
                  <a:gd name="connsiteX3" fmla="*/ 1126 w 37226"/>
                  <a:gd name="connsiteY3" fmla="*/ 5162 h 27985"/>
                  <a:gd name="connsiteX4" fmla="*/ 36883 w 37226"/>
                  <a:gd name="connsiteY4" fmla="*/ 8930 h 27985"/>
                  <a:gd name="connsiteX5" fmla="*/ 26796 w 37226"/>
                  <a:gd name="connsiteY5" fmla="*/ 26155 h 27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26" h="27985">
                    <a:moveTo>
                      <a:pt x="26796" y="26155"/>
                    </a:moveTo>
                    <a:cubicBezTo>
                      <a:pt x="18194" y="26747"/>
                      <a:pt x="9592" y="27339"/>
                      <a:pt x="946" y="27985"/>
                    </a:cubicBezTo>
                    <a:cubicBezTo>
                      <a:pt x="721" y="24594"/>
                      <a:pt x="405" y="21257"/>
                      <a:pt x="0" y="17919"/>
                    </a:cubicBezTo>
                    <a:cubicBezTo>
                      <a:pt x="360" y="13667"/>
                      <a:pt x="766" y="9414"/>
                      <a:pt x="1126" y="5162"/>
                    </a:cubicBezTo>
                    <a:cubicBezTo>
                      <a:pt x="13556" y="-705"/>
                      <a:pt x="25850" y="-3989"/>
                      <a:pt x="36883" y="8930"/>
                    </a:cubicBezTo>
                    <a:cubicBezTo>
                      <a:pt x="38820" y="19104"/>
                      <a:pt x="32155" y="22118"/>
                      <a:pt x="26796" y="26155"/>
                    </a:cubicBezTo>
                    <a:close/>
                  </a:path>
                </a:pathLst>
              </a:custGeom>
              <a:solidFill>
                <a:srgbClr val="AA7D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F0FEC6E2-38DE-FB15-9487-0AA94F586895}"/>
                  </a:ext>
                </a:extLst>
              </p:cNvPr>
              <p:cNvSpPr/>
              <p:nvPr/>
            </p:nvSpPr>
            <p:spPr>
              <a:xfrm>
                <a:off x="9863022" y="5630083"/>
                <a:ext cx="60751" cy="36236"/>
              </a:xfrm>
              <a:custGeom>
                <a:avLst/>
                <a:gdLst>
                  <a:gd name="connsiteX0" fmla="*/ 35397 w 60751"/>
                  <a:gd name="connsiteY0" fmla="*/ 29067 h 36236"/>
                  <a:gd name="connsiteX1" fmla="*/ 811 w 60751"/>
                  <a:gd name="connsiteY1" fmla="*/ 18194 h 36236"/>
                  <a:gd name="connsiteX2" fmla="*/ 360 w 60751"/>
                  <a:gd name="connsiteY2" fmla="*/ 8343 h 36236"/>
                  <a:gd name="connsiteX3" fmla="*/ 0 w 60751"/>
                  <a:gd name="connsiteY3" fmla="*/ 0 h 36236"/>
                  <a:gd name="connsiteX4" fmla="*/ 25940 w 60751"/>
                  <a:gd name="connsiteY4" fmla="*/ 8612 h 36236"/>
                  <a:gd name="connsiteX5" fmla="*/ 52556 w 60751"/>
                  <a:gd name="connsiteY5" fmla="*/ 8236 h 36236"/>
                  <a:gd name="connsiteX6" fmla="*/ 60752 w 60751"/>
                  <a:gd name="connsiteY6" fmla="*/ 19217 h 36236"/>
                  <a:gd name="connsiteX7" fmla="*/ 35397 w 60751"/>
                  <a:gd name="connsiteY7" fmla="*/ 29067 h 36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751" h="36236">
                    <a:moveTo>
                      <a:pt x="35397" y="29067"/>
                    </a:moveTo>
                    <a:cubicBezTo>
                      <a:pt x="26210" y="14695"/>
                      <a:pt x="12655" y="20455"/>
                      <a:pt x="811" y="18194"/>
                    </a:cubicBezTo>
                    <a:cubicBezTo>
                      <a:pt x="495" y="14910"/>
                      <a:pt x="315" y="11627"/>
                      <a:pt x="360" y="8343"/>
                    </a:cubicBezTo>
                    <a:cubicBezTo>
                      <a:pt x="270" y="5544"/>
                      <a:pt x="135" y="2799"/>
                      <a:pt x="0" y="0"/>
                    </a:cubicBezTo>
                    <a:cubicBezTo>
                      <a:pt x="8647" y="2853"/>
                      <a:pt x="17293" y="5706"/>
                      <a:pt x="25940" y="8612"/>
                    </a:cubicBezTo>
                    <a:cubicBezTo>
                      <a:pt x="34812" y="6136"/>
                      <a:pt x="43549" y="-7913"/>
                      <a:pt x="52556" y="8236"/>
                    </a:cubicBezTo>
                    <a:cubicBezTo>
                      <a:pt x="55303" y="11896"/>
                      <a:pt x="58005" y="15556"/>
                      <a:pt x="60752" y="19217"/>
                    </a:cubicBezTo>
                    <a:cubicBezTo>
                      <a:pt x="58320" y="44624"/>
                      <a:pt x="46611" y="35903"/>
                      <a:pt x="35397" y="29067"/>
                    </a:cubicBezTo>
                    <a:close/>
                  </a:path>
                </a:pathLst>
              </a:custGeom>
              <a:solidFill>
                <a:srgbClr val="BC91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5D5C72D7-CF95-7BE0-DB03-E61465E64271}"/>
                  </a:ext>
                </a:extLst>
              </p:cNvPr>
              <p:cNvSpPr/>
              <p:nvPr/>
            </p:nvSpPr>
            <p:spPr>
              <a:xfrm>
                <a:off x="10547789" y="5795067"/>
                <a:ext cx="73797" cy="82928"/>
              </a:xfrm>
              <a:custGeom>
                <a:avLst/>
                <a:gdLst>
                  <a:gd name="connsiteX0" fmla="*/ 20296 w 73797"/>
                  <a:gd name="connsiteY0" fmla="*/ 82896 h 82928"/>
                  <a:gd name="connsiteX1" fmla="*/ 36509 w 73797"/>
                  <a:gd name="connsiteY1" fmla="*/ 0 h 82928"/>
                  <a:gd name="connsiteX2" fmla="*/ 73798 w 73797"/>
                  <a:gd name="connsiteY2" fmla="*/ 61687 h 82928"/>
                  <a:gd name="connsiteX3" fmla="*/ 20296 w 73797"/>
                  <a:gd name="connsiteY3" fmla="*/ 82896 h 8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97" h="82928">
                    <a:moveTo>
                      <a:pt x="20296" y="82896"/>
                    </a:moveTo>
                    <a:cubicBezTo>
                      <a:pt x="-11093" y="62979"/>
                      <a:pt x="-6364" y="38810"/>
                      <a:pt x="36509" y="0"/>
                    </a:cubicBezTo>
                    <a:cubicBezTo>
                      <a:pt x="47407" y="21854"/>
                      <a:pt x="69204" y="34396"/>
                      <a:pt x="73798" y="61687"/>
                    </a:cubicBezTo>
                    <a:cubicBezTo>
                      <a:pt x="45381" y="30467"/>
                      <a:pt x="40517" y="84457"/>
                      <a:pt x="20296" y="82896"/>
                    </a:cubicBezTo>
                    <a:close/>
                  </a:path>
                </a:pathLst>
              </a:custGeom>
              <a:solidFill>
                <a:srgbClr val="A577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00EA4A54-207C-C5D5-12B6-03B7D98CF7BD}"/>
                  </a:ext>
                </a:extLst>
              </p:cNvPr>
              <p:cNvSpPr/>
              <p:nvPr/>
            </p:nvSpPr>
            <p:spPr>
              <a:xfrm>
                <a:off x="10455274" y="5658612"/>
                <a:ext cx="34586" cy="32081"/>
              </a:xfrm>
              <a:custGeom>
                <a:avLst/>
                <a:gdLst>
                  <a:gd name="connsiteX0" fmla="*/ 8737 w 34586"/>
                  <a:gd name="connsiteY0" fmla="*/ 21908 h 32081"/>
                  <a:gd name="connsiteX1" fmla="*/ 0 w 34586"/>
                  <a:gd name="connsiteY1" fmla="*/ 0 h 32081"/>
                  <a:gd name="connsiteX2" fmla="*/ 34587 w 34586"/>
                  <a:gd name="connsiteY2" fmla="*/ 32082 h 32081"/>
                  <a:gd name="connsiteX3" fmla="*/ 8737 w 34586"/>
                  <a:gd name="connsiteY3" fmla="*/ 21908 h 3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86" h="32081">
                    <a:moveTo>
                      <a:pt x="8737" y="21908"/>
                    </a:moveTo>
                    <a:cubicBezTo>
                      <a:pt x="5809" y="14587"/>
                      <a:pt x="2927" y="7321"/>
                      <a:pt x="0" y="0"/>
                    </a:cubicBezTo>
                    <a:cubicBezTo>
                      <a:pt x="16528" y="3014"/>
                      <a:pt x="27111" y="15126"/>
                      <a:pt x="34587" y="32082"/>
                    </a:cubicBezTo>
                    <a:cubicBezTo>
                      <a:pt x="25985" y="28690"/>
                      <a:pt x="17383" y="25299"/>
                      <a:pt x="8737" y="21908"/>
                    </a:cubicBezTo>
                    <a:close/>
                  </a:path>
                </a:pathLst>
              </a:custGeom>
              <a:solidFill>
                <a:srgbClr val="AA80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7BF48305-7D13-F633-9A3D-485CF73D78FE}"/>
                  </a:ext>
                </a:extLst>
              </p:cNvPr>
              <p:cNvSpPr/>
              <p:nvPr/>
            </p:nvSpPr>
            <p:spPr>
              <a:xfrm>
                <a:off x="10629018" y="5784786"/>
                <a:ext cx="36523" cy="50921"/>
              </a:xfrm>
              <a:custGeom>
                <a:avLst/>
                <a:gdLst>
                  <a:gd name="connsiteX0" fmla="*/ 36523 w 36523"/>
                  <a:gd name="connsiteY0" fmla="*/ 50922 h 50921"/>
                  <a:gd name="connsiteX1" fmla="*/ 0 w 36523"/>
                  <a:gd name="connsiteY1" fmla="*/ 0 h 50921"/>
                  <a:gd name="connsiteX2" fmla="*/ 36523 w 36523"/>
                  <a:gd name="connsiteY2" fmla="*/ 50922 h 50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23" h="50921">
                    <a:moveTo>
                      <a:pt x="36523" y="50922"/>
                    </a:moveTo>
                    <a:cubicBezTo>
                      <a:pt x="18194" y="40210"/>
                      <a:pt x="3107" y="26268"/>
                      <a:pt x="0" y="0"/>
                    </a:cubicBezTo>
                    <a:cubicBezTo>
                      <a:pt x="17203" y="11788"/>
                      <a:pt x="30488" y="27614"/>
                      <a:pt x="36523" y="50922"/>
                    </a:cubicBezTo>
                    <a:close/>
                  </a:path>
                </a:pathLst>
              </a:custGeom>
              <a:solidFill>
                <a:srgbClr val="E5AF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D574EC31-4DE6-EFC6-8870-CFF2BD0B48AF}"/>
                  </a:ext>
                </a:extLst>
              </p:cNvPr>
              <p:cNvSpPr/>
              <p:nvPr/>
            </p:nvSpPr>
            <p:spPr>
              <a:xfrm>
                <a:off x="10383579" y="6155979"/>
                <a:ext cx="107678" cy="29448"/>
              </a:xfrm>
              <a:custGeom>
                <a:avLst/>
                <a:gdLst>
                  <a:gd name="connsiteX0" fmla="*/ 107678 w 107678"/>
                  <a:gd name="connsiteY0" fmla="*/ 13949 h 29448"/>
                  <a:gd name="connsiteX1" fmla="*/ 103895 w 107678"/>
                  <a:gd name="connsiteY1" fmla="*/ 22023 h 29448"/>
                  <a:gd name="connsiteX2" fmla="*/ 44945 w 107678"/>
                  <a:gd name="connsiteY2" fmla="*/ 24068 h 29448"/>
                  <a:gd name="connsiteX3" fmla="*/ 0 w 107678"/>
                  <a:gd name="connsiteY3" fmla="*/ 19493 h 29448"/>
                  <a:gd name="connsiteX4" fmla="*/ 107678 w 107678"/>
                  <a:gd name="connsiteY4" fmla="*/ 13949 h 29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78" h="29448">
                    <a:moveTo>
                      <a:pt x="107678" y="13949"/>
                    </a:moveTo>
                    <a:cubicBezTo>
                      <a:pt x="106732" y="16855"/>
                      <a:pt x="105471" y="19547"/>
                      <a:pt x="103895" y="22023"/>
                    </a:cubicBezTo>
                    <a:cubicBezTo>
                      <a:pt x="84215" y="22722"/>
                      <a:pt x="64580" y="23422"/>
                      <a:pt x="44945" y="24068"/>
                    </a:cubicBezTo>
                    <a:cubicBezTo>
                      <a:pt x="29498" y="28697"/>
                      <a:pt x="13961" y="35264"/>
                      <a:pt x="0" y="19493"/>
                    </a:cubicBezTo>
                    <a:cubicBezTo>
                      <a:pt x="34902" y="-10113"/>
                      <a:pt x="71200" y="-962"/>
                      <a:pt x="107678" y="13949"/>
                    </a:cubicBezTo>
                    <a:close/>
                  </a:path>
                </a:pathLst>
              </a:custGeom>
              <a:solidFill>
                <a:srgbClr val="F5CC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3A34D738-C1F1-C1AE-18A3-3BA7CA875124}"/>
                  </a:ext>
                </a:extLst>
              </p:cNvPr>
              <p:cNvSpPr/>
              <p:nvPr/>
            </p:nvSpPr>
            <p:spPr>
              <a:xfrm>
                <a:off x="10376058" y="6177337"/>
                <a:ext cx="52510" cy="13798"/>
              </a:xfrm>
              <a:custGeom>
                <a:avLst/>
                <a:gdLst>
                  <a:gd name="connsiteX0" fmla="*/ 9457 w 52510"/>
                  <a:gd name="connsiteY0" fmla="*/ 1848 h 13798"/>
                  <a:gd name="connsiteX1" fmla="*/ 52511 w 52510"/>
                  <a:gd name="connsiteY1" fmla="*/ 2763 h 13798"/>
                  <a:gd name="connsiteX2" fmla="*/ 9728 w 52510"/>
                  <a:gd name="connsiteY2" fmla="*/ 13798 h 13798"/>
                  <a:gd name="connsiteX3" fmla="*/ 0 w 52510"/>
                  <a:gd name="connsiteY3" fmla="*/ 12345 h 13798"/>
                  <a:gd name="connsiteX4" fmla="*/ 1621 w 52510"/>
                  <a:gd name="connsiteY4" fmla="*/ 3517 h 13798"/>
                  <a:gd name="connsiteX5" fmla="*/ 9457 w 52510"/>
                  <a:gd name="connsiteY5" fmla="*/ 1848 h 1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10" h="13798">
                    <a:moveTo>
                      <a:pt x="9457" y="1848"/>
                    </a:moveTo>
                    <a:cubicBezTo>
                      <a:pt x="23823" y="2171"/>
                      <a:pt x="38144" y="2440"/>
                      <a:pt x="52511" y="2763"/>
                    </a:cubicBezTo>
                    <a:cubicBezTo>
                      <a:pt x="40621" y="19558"/>
                      <a:pt x="23913" y="9815"/>
                      <a:pt x="9728" y="13798"/>
                    </a:cubicBezTo>
                    <a:cubicBezTo>
                      <a:pt x="6485" y="13314"/>
                      <a:pt x="3243" y="12829"/>
                      <a:pt x="0" y="12345"/>
                    </a:cubicBezTo>
                    <a:cubicBezTo>
                      <a:pt x="631" y="9438"/>
                      <a:pt x="1171" y="6478"/>
                      <a:pt x="1621" y="3517"/>
                    </a:cubicBezTo>
                    <a:cubicBezTo>
                      <a:pt x="3693" y="-412"/>
                      <a:pt x="6260" y="-1166"/>
                      <a:pt x="9457" y="1848"/>
                    </a:cubicBezTo>
                    <a:close/>
                  </a:path>
                </a:pathLst>
              </a:custGeom>
              <a:solidFill>
                <a:srgbClr val="B087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A2F1D071-04FE-2ED7-121D-8A1D76528ED9}"/>
                  </a:ext>
                </a:extLst>
              </p:cNvPr>
              <p:cNvSpPr/>
              <p:nvPr/>
            </p:nvSpPr>
            <p:spPr>
              <a:xfrm>
                <a:off x="10941377" y="6159375"/>
                <a:ext cx="98403" cy="36952"/>
              </a:xfrm>
              <a:custGeom>
                <a:avLst/>
                <a:gdLst>
                  <a:gd name="connsiteX0" fmla="*/ 9595 w 98403"/>
                  <a:gd name="connsiteY0" fmla="*/ 29338 h 36952"/>
                  <a:gd name="connsiteX1" fmla="*/ 12072 w 98403"/>
                  <a:gd name="connsiteY1" fmla="*/ 9960 h 36952"/>
                  <a:gd name="connsiteX2" fmla="*/ 46298 w 98403"/>
                  <a:gd name="connsiteY2" fmla="*/ 7968 h 36952"/>
                  <a:gd name="connsiteX3" fmla="*/ 98403 w 98403"/>
                  <a:gd name="connsiteY3" fmla="*/ 24494 h 36952"/>
                  <a:gd name="connsiteX4" fmla="*/ 34094 w 98403"/>
                  <a:gd name="connsiteY4" fmla="*/ 32083 h 36952"/>
                  <a:gd name="connsiteX5" fmla="*/ 9595 w 98403"/>
                  <a:gd name="connsiteY5" fmla="*/ 29338 h 3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03" h="36952">
                    <a:moveTo>
                      <a:pt x="9595" y="29338"/>
                    </a:moveTo>
                    <a:cubicBezTo>
                      <a:pt x="8154" y="22448"/>
                      <a:pt x="-12743" y="11951"/>
                      <a:pt x="12072" y="9960"/>
                    </a:cubicBezTo>
                    <a:cubicBezTo>
                      <a:pt x="23465" y="9045"/>
                      <a:pt x="34904" y="8614"/>
                      <a:pt x="46298" y="7968"/>
                    </a:cubicBezTo>
                    <a:cubicBezTo>
                      <a:pt x="68050" y="-6296"/>
                      <a:pt x="85658" y="-1775"/>
                      <a:pt x="98403" y="24494"/>
                    </a:cubicBezTo>
                    <a:cubicBezTo>
                      <a:pt x="78498" y="45594"/>
                      <a:pt x="55890" y="33914"/>
                      <a:pt x="34094" y="32083"/>
                    </a:cubicBezTo>
                    <a:cubicBezTo>
                      <a:pt x="25897" y="31222"/>
                      <a:pt x="17746" y="30307"/>
                      <a:pt x="9595" y="29338"/>
                    </a:cubicBezTo>
                    <a:close/>
                  </a:path>
                </a:pathLst>
              </a:custGeom>
              <a:solidFill>
                <a:srgbClr val="F7D6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9A47D9F1-F07A-5E73-95EA-B08AD4236714}"/>
                  </a:ext>
                </a:extLst>
              </p:cNvPr>
              <p:cNvSpPr/>
              <p:nvPr/>
            </p:nvSpPr>
            <p:spPr>
              <a:xfrm>
                <a:off x="10975470" y="6168476"/>
                <a:ext cx="108897" cy="40865"/>
              </a:xfrm>
              <a:custGeom>
                <a:avLst/>
                <a:gdLst>
                  <a:gd name="connsiteX0" fmla="*/ 0 w 108897"/>
                  <a:gd name="connsiteY0" fmla="*/ 23090 h 40865"/>
                  <a:gd name="connsiteX1" fmla="*/ 62193 w 108897"/>
                  <a:gd name="connsiteY1" fmla="*/ 12379 h 40865"/>
                  <a:gd name="connsiteX2" fmla="*/ 99887 w 108897"/>
                  <a:gd name="connsiteY2" fmla="*/ 3066 h 40865"/>
                  <a:gd name="connsiteX3" fmla="*/ 108579 w 108897"/>
                  <a:gd name="connsiteY3" fmla="*/ 13132 h 40865"/>
                  <a:gd name="connsiteX4" fmla="*/ 88854 w 108897"/>
                  <a:gd name="connsiteY4" fmla="*/ 40800 h 40865"/>
                  <a:gd name="connsiteX5" fmla="*/ 0 w 108897"/>
                  <a:gd name="connsiteY5" fmla="*/ 23090 h 4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897" h="40865">
                    <a:moveTo>
                      <a:pt x="0" y="23090"/>
                    </a:moveTo>
                    <a:cubicBezTo>
                      <a:pt x="20311" y="15823"/>
                      <a:pt x="43278" y="30895"/>
                      <a:pt x="62193" y="12379"/>
                    </a:cubicBezTo>
                    <a:cubicBezTo>
                      <a:pt x="72731" y="-2693"/>
                      <a:pt x="86061" y="-1563"/>
                      <a:pt x="99887" y="3066"/>
                    </a:cubicBezTo>
                    <a:cubicBezTo>
                      <a:pt x="103760" y="5166"/>
                      <a:pt x="106642" y="8664"/>
                      <a:pt x="108579" y="13132"/>
                    </a:cubicBezTo>
                    <a:cubicBezTo>
                      <a:pt x="112046" y="32456"/>
                      <a:pt x="85971" y="21960"/>
                      <a:pt x="88854" y="40800"/>
                    </a:cubicBezTo>
                    <a:cubicBezTo>
                      <a:pt x="58275" y="41769"/>
                      <a:pt x="29183" y="31864"/>
                      <a:pt x="0" y="23090"/>
                    </a:cubicBezTo>
                    <a:close/>
                  </a:path>
                </a:pathLst>
              </a:custGeom>
              <a:solidFill>
                <a:srgbClr val="F9DD8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36644DA0-D31D-D770-6AFD-D016F050F68D}"/>
                  </a:ext>
                </a:extLst>
              </p:cNvPr>
              <p:cNvSpPr/>
              <p:nvPr/>
            </p:nvSpPr>
            <p:spPr>
              <a:xfrm>
                <a:off x="11055047" y="6183347"/>
                <a:ext cx="56915" cy="28889"/>
              </a:xfrm>
              <a:custGeom>
                <a:avLst/>
                <a:gdLst>
                  <a:gd name="connsiteX0" fmla="*/ 9277 w 56915"/>
                  <a:gd name="connsiteY0" fmla="*/ 25929 h 28889"/>
                  <a:gd name="connsiteX1" fmla="*/ 0 w 56915"/>
                  <a:gd name="connsiteY1" fmla="*/ 10642 h 28889"/>
                  <a:gd name="connsiteX2" fmla="*/ 27786 w 56915"/>
                  <a:gd name="connsiteY2" fmla="*/ 4936 h 28889"/>
                  <a:gd name="connsiteX3" fmla="*/ 52601 w 56915"/>
                  <a:gd name="connsiteY3" fmla="*/ 8973 h 28889"/>
                  <a:gd name="connsiteX4" fmla="*/ 50799 w 56915"/>
                  <a:gd name="connsiteY4" fmla="*/ 28889 h 28889"/>
                  <a:gd name="connsiteX5" fmla="*/ 9277 w 56915"/>
                  <a:gd name="connsiteY5" fmla="*/ 25929 h 28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15" h="28889">
                    <a:moveTo>
                      <a:pt x="9277" y="25929"/>
                    </a:moveTo>
                    <a:cubicBezTo>
                      <a:pt x="6170" y="20815"/>
                      <a:pt x="3107" y="15702"/>
                      <a:pt x="0" y="10642"/>
                    </a:cubicBezTo>
                    <a:cubicBezTo>
                      <a:pt x="9277" y="8758"/>
                      <a:pt x="18509" y="6820"/>
                      <a:pt x="27786" y="4936"/>
                    </a:cubicBezTo>
                    <a:cubicBezTo>
                      <a:pt x="37019" y="-2062"/>
                      <a:pt x="45485" y="-2385"/>
                      <a:pt x="52601" y="8973"/>
                    </a:cubicBezTo>
                    <a:cubicBezTo>
                      <a:pt x="55483" y="16078"/>
                      <a:pt x="61517" y="23560"/>
                      <a:pt x="50799" y="28889"/>
                    </a:cubicBezTo>
                    <a:cubicBezTo>
                      <a:pt x="36973" y="27867"/>
                      <a:pt x="23103" y="26898"/>
                      <a:pt x="9277" y="25929"/>
                    </a:cubicBezTo>
                    <a:close/>
                  </a:path>
                </a:pathLst>
              </a:custGeom>
              <a:solidFill>
                <a:srgbClr val="F7D5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583A5FF3-928E-8AB1-BA37-00550F9D6A96}"/>
                  </a:ext>
                </a:extLst>
              </p:cNvPr>
              <p:cNvSpPr/>
              <p:nvPr/>
            </p:nvSpPr>
            <p:spPr>
              <a:xfrm>
                <a:off x="11123680" y="6174610"/>
                <a:ext cx="53186" cy="33802"/>
              </a:xfrm>
              <a:custGeom>
                <a:avLst/>
                <a:gdLst>
                  <a:gd name="connsiteX0" fmla="*/ 10043 w 53186"/>
                  <a:gd name="connsiteY0" fmla="*/ 0 h 33802"/>
                  <a:gd name="connsiteX1" fmla="*/ 53186 w 53186"/>
                  <a:gd name="connsiteY1" fmla="*/ 29552 h 33802"/>
                  <a:gd name="connsiteX2" fmla="*/ 0 w 53186"/>
                  <a:gd name="connsiteY2" fmla="*/ 17225 h 33802"/>
                  <a:gd name="connsiteX3" fmla="*/ 10133 w 53186"/>
                  <a:gd name="connsiteY3" fmla="*/ 4845 h 33802"/>
                  <a:gd name="connsiteX4" fmla="*/ 10043 w 53186"/>
                  <a:gd name="connsiteY4" fmla="*/ 0 h 3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86" h="33802">
                    <a:moveTo>
                      <a:pt x="10043" y="0"/>
                    </a:moveTo>
                    <a:cubicBezTo>
                      <a:pt x="22247" y="8343"/>
                      <a:pt x="34407" y="16687"/>
                      <a:pt x="53186" y="29552"/>
                    </a:cubicBezTo>
                    <a:cubicBezTo>
                      <a:pt x="28687" y="40102"/>
                      <a:pt x="14276" y="29121"/>
                      <a:pt x="0" y="17225"/>
                    </a:cubicBezTo>
                    <a:cubicBezTo>
                      <a:pt x="675" y="9958"/>
                      <a:pt x="6260" y="8451"/>
                      <a:pt x="10133" y="4845"/>
                    </a:cubicBezTo>
                    <a:lnTo>
                      <a:pt x="10043" y="0"/>
                    </a:lnTo>
                    <a:close/>
                  </a:path>
                </a:pathLst>
              </a:custGeom>
              <a:solidFill>
                <a:srgbClr val="FEF3A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0B5B7C93-D460-6D2D-0E32-70BF6B0D3C46}"/>
                  </a:ext>
                </a:extLst>
              </p:cNvPr>
              <p:cNvSpPr/>
              <p:nvPr/>
            </p:nvSpPr>
            <p:spPr>
              <a:xfrm>
                <a:off x="11080987" y="6170465"/>
                <a:ext cx="52825" cy="21800"/>
              </a:xfrm>
              <a:custGeom>
                <a:avLst/>
                <a:gdLst>
                  <a:gd name="connsiteX0" fmla="*/ 52826 w 52825"/>
                  <a:gd name="connsiteY0" fmla="*/ 8989 h 21800"/>
                  <a:gd name="connsiteX1" fmla="*/ 42738 w 52825"/>
                  <a:gd name="connsiteY1" fmla="*/ 21370 h 21800"/>
                  <a:gd name="connsiteX2" fmla="*/ 26706 w 52825"/>
                  <a:gd name="connsiteY2" fmla="*/ 21801 h 21800"/>
                  <a:gd name="connsiteX3" fmla="*/ 1892 w 52825"/>
                  <a:gd name="connsiteY3" fmla="*/ 17763 h 21800"/>
                  <a:gd name="connsiteX4" fmla="*/ 0 w 52825"/>
                  <a:gd name="connsiteY4" fmla="*/ 9635 h 21800"/>
                  <a:gd name="connsiteX5" fmla="*/ 25940 w 52825"/>
                  <a:gd name="connsiteY5" fmla="*/ 0 h 21800"/>
                  <a:gd name="connsiteX6" fmla="*/ 52826 w 52825"/>
                  <a:gd name="connsiteY6" fmla="*/ 8989 h 2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25" h="21800">
                    <a:moveTo>
                      <a:pt x="52826" y="8989"/>
                    </a:moveTo>
                    <a:cubicBezTo>
                      <a:pt x="49448" y="13080"/>
                      <a:pt x="46071" y="17225"/>
                      <a:pt x="42738" y="21370"/>
                    </a:cubicBezTo>
                    <a:cubicBezTo>
                      <a:pt x="37379" y="21531"/>
                      <a:pt x="32065" y="21693"/>
                      <a:pt x="26706" y="21801"/>
                    </a:cubicBezTo>
                    <a:cubicBezTo>
                      <a:pt x="18419" y="20455"/>
                      <a:pt x="10133" y="19109"/>
                      <a:pt x="1892" y="17763"/>
                    </a:cubicBezTo>
                    <a:cubicBezTo>
                      <a:pt x="1036" y="15126"/>
                      <a:pt x="405" y="12381"/>
                      <a:pt x="0" y="9635"/>
                    </a:cubicBezTo>
                    <a:cubicBezTo>
                      <a:pt x="6395" y="-2207"/>
                      <a:pt x="18690" y="8505"/>
                      <a:pt x="25940" y="0"/>
                    </a:cubicBezTo>
                    <a:cubicBezTo>
                      <a:pt x="34902" y="3015"/>
                      <a:pt x="43864" y="5975"/>
                      <a:pt x="52826" y="8989"/>
                    </a:cubicBezTo>
                    <a:close/>
                  </a:path>
                </a:pathLst>
              </a:custGeom>
              <a:solidFill>
                <a:srgbClr val="FDF5D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83F85391-63E7-5785-8279-7F6D505A3D47}"/>
                  </a:ext>
                </a:extLst>
              </p:cNvPr>
              <p:cNvSpPr/>
              <p:nvPr/>
            </p:nvSpPr>
            <p:spPr>
              <a:xfrm>
                <a:off x="9619834" y="6234879"/>
                <a:ext cx="69218" cy="28386"/>
              </a:xfrm>
              <a:custGeom>
                <a:avLst/>
                <a:gdLst>
                  <a:gd name="connsiteX0" fmla="*/ 69218 w 69218"/>
                  <a:gd name="connsiteY0" fmla="*/ 27256 h 28386"/>
                  <a:gd name="connsiteX1" fmla="*/ 17203 w 69218"/>
                  <a:gd name="connsiteY1" fmla="*/ 28386 h 28386"/>
                  <a:gd name="connsiteX2" fmla="*/ 12925 w 69218"/>
                  <a:gd name="connsiteY2" fmla="*/ 27902 h 28386"/>
                  <a:gd name="connsiteX3" fmla="*/ 8602 w 69218"/>
                  <a:gd name="connsiteY3" fmla="*/ 27955 h 28386"/>
                  <a:gd name="connsiteX4" fmla="*/ 450 w 69218"/>
                  <a:gd name="connsiteY4" fmla="*/ 18320 h 28386"/>
                  <a:gd name="connsiteX5" fmla="*/ 0 w 69218"/>
                  <a:gd name="connsiteY5" fmla="*/ 17459 h 28386"/>
                  <a:gd name="connsiteX6" fmla="*/ 43098 w 69218"/>
                  <a:gd name="connsiteY6" fmla="*/ 126 h 28386"/>
                  <a:gd name="connsiteX7" fmla="*/ 61157 w 69218"/>
                  <a:gd name="connsiteY7" fmla="*/ 7877 h 28386"/>
                  <a:gd name="connsiteX8" fmla="*/ 69218 w 69218"/>
                  <a:gd name="connsiteY8" fmla="*/ 27256 h 2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18" h="28386">
                    <a:moveTo>
                      <a:pt x="69218" y="27256"/>
                    </a:moveTo>
                    <a:cubicBezTo>
                      <a:pt x="51880" y="27632"/>
                      <a:pt x="34542" y="28009"/>
                      <a:pt x="17203" y="28386"/>
                    </a:cubicBezTo>
                    <a:cubicBezTo>
                      <a:pt x="17203" y="28386"/>
                      <a:pt x="12925" y="27902"/>
                      <a:pt x="12925" y="27902"/>
                    </a:cubicBezTo>
                    <a:cubicBezTo>
                      <a:pt x="12925" y="27902"/>
                      <a:pt x="8602" y="27955"/>
                      <a:pt x="8602" y="27955"/>
                    </a:cubicBezTo>
                    <a:cubicBezTo>
                      <a:pt x="5900" y="24726"/>
                      <a:pt x="3152" y="21550"/>
                      <a:pt x="450" y="18320"/>
                    </a:cubicBezTo>
                    <a:cubicBezTo>
                      <a:pt x="450" y="18320"/>
                      <a:pt x="0" y="17459"/>
                      <a:pt x="0" y="17459"/>
                    </a:cubicBezTo>
                    <a:cubicBezTo>
                      <a:pt x="12114" y="3733"/>
                      <a:pt x="29318" y="8093"/>
                      <a:pt x="43098" y="126"/>
                    </a:cubicBezTo>
                    <a:cubicBezTo>
                      <a:pt x="50079" y="-520"/>
                      <a:pt x="56383" y="1203"/>
                      <a:pt x="61157" y="7877"/>
                    </a:cubicBezTo>
                    <a:cubicBezTo>
                      <a:pt x="63814" y="14391"/>
                      <a:pt x="66516" y="20850"/>
                      <a:pt x="69218" y="27256"/>
                    </a:cubicBezTo>
                    <a:close/>
                  </a:path>
                </a:pathLst>
              </a:custGeom>
              <a:solidFill>
                <a:srgbClr val="D7A7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B8C736BE-449A-CEDA-05B8-D03F92930F00}"/>
                  </a:ext>
                </a:extLst>
              </p:cNvPr>
              <p:cNvSpPr/>
              <p:nvPr/>
            </p:nvSpPr>
            <p:spPr>
              <a:xfrm>
                <a:off x="10801096" y="6011672"/>
                <a:ext cx="92005" cy="51120"/>
              </a:xfrm>
              <a:custGeom>
                <a:avLst/>
                <a:gdLst>
                  <a:gd name="connsiteX0" fmla="*/ 20401 w 92005"/>
                  <a:gd name="connsiteY0" fmla="*/ 0 h 51120"/>
                  <a:gd name="connsiteX1" fmla="*/ 92006 w 92005"/>
                  <a:gd name="connsiteY1" fmla="*/ 30628 h 51120"/>
                  <a:gd name="connsiteX2" fmla="*/ 71155 w 92005"/>
                  <a:gd name="connsiteY2" fmla="*/ 50329 h 51120"/>
                  <a:gd name="connsiteX3" fmla="*/ 0 w 92005"/>
                  <a:gd name="connsiteY3" fmla="*/ 16795 h 51120"/>
                  <a:gd name="connsiteX4" fmla="*/ 20401 w 92005"/>
                  <a:gd name="connsiteY4" fmla="*/ 0 h 5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05" h="51120">
                    <a:moveTo>
                      <a:pt x="20401" y="0"/>
                    </a:moveTo>
                    <a:cubicBezTo>
                      <a:pt x="45755" y="5221"/>
                      <a:pt x="70119" y="13834"/>
                      <a:pt x="92006" y="30628"/>
                    </a:cubicBezTo>
                    <a:cubicBezTo>
                      <a:pt x="87998" y="41663"/>
                      <a:pt x="79937" y="46562"/>
                      <a:pt x="71155" y="50329"/>
                    </a:cubicBezTo>
                    <a:cubicBezTo>
                      <a:pt x="42783" y="53398"/>
                      <a:pt x="16933" y="48607"/>
                      <a:pt x="0" y="16795"/>
                    </a:cubicBezTo>
                    <a:cubicBezTo>
                      <a:pt x="2162" y="3337"/>
                      <a:pt x="11619" y="2261"/>
                      <a:pt x="20401" y="0"/>
                    </a:cubicBezTo>
                    <a:close/>
                  </a:path>
                </a:pathLst>
              </a:custGeom>
              <a:solidFill>
                <a:srgbClr val="FCD76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A640AC7B-B214-C678-AB58-EF0EEDDC0043}"/>
                  </a:ext>
                </a:extLst>
              </p:cNvPr>
              <p:cNvSpPr/>
              <p:nvPr/>
            </p:nvSpPr>
            <p:spPr>
              <a:xfrm>
                <a:off x="10981280" y="6087085"/>
                <a:ext cx="74399" cy="52913"/>
              </a:xfrm>
              <a:custGeom>
                <a:avLst/>
                <a:gdLst>
                  <a:gd name="connsiteX0" fmla="*/ 74082 w 74399"/>
                  <a:gd name="connsiteY0" fmla="*/ 30413 h 52913"/>
                  <a:gd name="connsiteX1" fmla="*/ 74307 w 74399"/>
                  <a:gd name="connsiteY1" fmla="*/ 40102 h 52913"/>
                  <a:gd name="connsiteX2" fmla="*/ 69849 w 74399"/>
                  <a:gd name="connsiteY2" fmla="*/ 45754 h 52913"/>
                  <a:gd name="connsiteX3" fmla="*/ 44810 w 74399"/>
                  <a:gd name="connsiteY3" fmla="*/ 52913 h 52913"/>
                  <a:gd name="connsiteX4" fmla="*/ 3197 w 74399"/>
                  <a:gd name="connsiteY4" fmla="*/ 40317 h 52913"/>
                  <a:gd name="connsiteX5" fmla="*/ 0 w 74399"/>
                  <a:gd name="connsiteY5" fmla="*/ 27399 h 52913"/>
                  <a:gd name="connsiteX6" fmla="*/ 13375 w 74399"/>
                  <a:gd name="connsiteY6" fmla="*/ 0 h 52913"/>
                  <a:gd name="connsiteX7" fmla="*/ 74082 w 74399"/>
                  <a:gd name="connsiteY7" fmla="*/ 30413 h 5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99" h="52913">
                    <a:moveTo>
                      <a:pt x="74082" y="30413"/>
                    </a:moveTo>
                    <a:cubicBezTo>
                      <a:pt x="74397" y="33643"/>
                      <a:pt x="74488" y="36872"/>
                      <a:pt x="74307" y="40102"/>
                    </a:cubicBezTo>
                    <a:cubicBezTo>
                      <a:pt x="72821" y="41986"/>
                      <a:pt x="71335" y="43870"/>
                      <a:pt x="69849" y="45754"/>
                    </a:cubicBezTo>
                    <a:cubicBezTo>
                      <a:pt x="62103" y="51137"/>
                      <a:pt x="53546" y="52375"/>
                      <a:pt x="44810" y="52913"/>
                    </a:cubicBezTo>
                    <a:cubicBezTo>
                      <a:pt x="30128" y="52590"/>
                      <a:pt x="14952" y="54313"/>
                      <a:pt x="3197" y="40317"/>
                    </a:cubicBezTo>
                    <a:cubicBezTo>
                      <a:pt x="1171" y="36388"/>
                      <a:pt x="135" y="32028"/>
                      <a:pt x="0" y="27399"/>
                    </a:cubicBezTo>
                    <a:cubicBezTo>
                      <a:pt x="2747" y="17171"/>
                      <a:pt x="14096" y="12757"/>
                      <a:pt x="13375" y="0"/>
                    </a:cubicBezTo>
                    <a:cubicBezTo>
                      <a:pt x="35758" y="3876"/>
                      <a:pt x="54042" y="19647"/>
                      <a:pt x="74082" y="30413"/>
                    </a:cubicBezTo>
                    <a:close/>
                  </a:path>
                </a:pathLst>
              </a:custGeom>
              <a:solidFill>
                <a:srgbClr val="F7D8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85B6F0D8-4A33-9B5C-896E-DD479F00873C}"/>
                  </a:ext>
                </a:extLst>
              </p:cNvPr>
              <p:cNvSpPr/>
              <p:nvPr/>
            </p:nvSpPr>
            <p:spPr>
              <a:xfrm>
                <a:off x="10871665" y="6042300"/>
                <a:ext cx="64552" cy="53576"/>
              </a:xfrm>
              <a:custGeom>
                <a:avLst/>
                <a:gdLst>
                  <a:gd name="connsiteX0" fmla="*/ 0 w 64552"/>
                  <a:gd name="connsiteY0" fmla="*/ 15772 h 53576"/>
                  <a:gd name="connsiteX1" fmla="*/ 21392 w 64552"/>
                  <a:gd name="connsiteY1" fmla="*/ 0 h 53576"/>
                  <a:gd name="connsiteX2" fmla="*/ 64175 w 64552"/>
                  <a:gd name="connsiteY2" fmla="*/ 20778 h 53576"/>
                  <a:gd name="connsiteX3" fmla="*/ 57059 w 64552"/>
                  <a:gd name="connsiteY3" fmla="*/ 50437 h 53576"/>
                  <a:gd name="connsiteX4" fmla="*/ 28417 w 64552"/>
                  <a:gd name="connsiteY4" fmla="*/ 49522 h 53576"/>
                  <a:gd name="connsiteX5" fmla="*/ 0 w 64552"/>
                  <a:gd name="connsiteY5" fmla="*/ 15772 h 53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552" h="53576">
                    <a:moveTo>
                      <a:pt x="0" y="15772"/>
                    </a:moveTo>
                    <a:cubicBezTo>
                      <a:pt x="4053" y="4575"/>
                      <a:pt x="12610" y="2099"/>
                      <a:pt x="21392" y="0"/>
                    </a:cubicBezTo>
                    <a:cubicBezTo>
                      <a:pt x="37784" y="754"/>
                      <a:pt x="51430" y="9366"/>
                      <a:pt x="64175" y="20778"/>
                    </a:cubicBezTo>
                    <a:cubicBezTo>
                      <a:pt x="62958" y="31059"/>
                      <a:pt x="68723" y="43709"/>
                      <a:pt x="57059" y="50437"/>
                    </a:cubicBezTo>
                    <a:cubicBezTo>
                      <a:pt x="47422" y="55066"/>
                      <a:pt x="37874" y="54420"/>
                      <a:pt x="28417" y="49522"/>
                    </a:cubicBezTo>
                    <a:cubicBezTo>
                      <a:pt x="17969" y="39564"/>
                      <a:pt x="3558" y="34181"/>
                      <a:pt x="0" y="15772"/>
                    </a:cubicBezTo>
                    <a:close/>
                  </a:path>
                </a:pathLst>
              </a:custGeom>
              <a:solidFill>
                <a:srgbClr val="FBD86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1E44ADB9-DA6B-0EB4-3EA0-8449744AF52D}"/>
                  </a:ext>
                </a:extLst>
              </p:cNvPr>
              <p:cNvSpPr/>
              <p:nvPr/>
            </p:nvSpPr>
            <p:spPr>
              <a:xfrm>
                <a:off x="10938651" y="6067115"/>
                <a:ext cx="59139" cy="47448"/>
              </a:xfrm>
              <a:custGeom>
                <a:avLst/>
                <a:gdLst>
                  <a:gd name="connsiteX0" fmla="*/ 56004 w 59139"/>
                  <a:gd name="connsiteY0" fmla="*/ 19970 h 47448"/>
                  <a:gd name="connsiteX1" fmla="*/ 46007 w 59139"/>
                  <a:gd name="connsiteY1" fmla="*/ 40317 h 47448"/>
                  <a:gd name="connsiteX2" fmla="*/ 10024 w 59139"/>
                  <a:gd name="connsiteY2" fmla="*/ 39564 h 47448"/>
                  <a:gd name="connsiteX3" fmla="*/ 1693 w 59139"/>
                  <a:gd name="connsiteY3" fmla="*/ 31543 h 47448"/>
                  <a:gd name="connsiteX4" fmla="*/ 476 w 59139"/>
                  <a:gd name="connsiteY4" fmla="*/ 19540 h 47448"/>
                  <a:gd name="connsiteX5" fmla="*/ 12366 w 59139"/>
                  <a:gd name="connsiteY5" fmla="*/ 0 h 47448"/>
                  <a:gd name="connsiteX6" fmla="*/ 56004 w 59139"/>
                  <a:gd name="connsiteY6" fmla="*/ 19970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139" h="47448">
                    <a:moveTo>
                      <a:pt x="56004" y="19970"/>
                    </a:moveTo>
                    <a:cubicBezTo>
                      <a:pt x="62489" y="33643"/>
                      <a:pt x="58797" y="40210"/>
                      <a:pt x="46007" y="40317"/>
                    </a:cubicBezTo>
                    <a:cubicBezTo>
                      <a:pt x="33802" y="53128"/>
                      <a:pt x="21913" y="46023"/>
                      <a:pt x="10024" y="39564"/>
                    </a:cubicBezTo>
                    <a:cubicBezTo>
                      <a:pt x="6871" y="37464"/>
                      <a:pt x="4124" y="34719"/>
                      <a:pt x="1693" y="31543"/>
                    </a:cubicBezTo>
                    <a:cubicBezTo>
                      <a:pt x="-64" y="27775"/>
                      <a:pt x="-424" y="23738"/>
                      <a:pt x="476" y="19540"/>
                    </a:cubicBezTo>
                    <a:cubicBezTo>
                      <a:pt x="2728" y="11573"/>
                      <a:pt x="6646" y="4952"/>
                      <a:pt x="12366" y="0"/>
                    </a:cubicBezTo>
                    <a:cubicBezTo>
                      <a:pt x="26912" y="6621"/>
                      <a:pt x="41458" y="13296"/>
                      <a:pt x="56004" y="19970"/>
                    </a:cubicBezTo>
                    <a:close/>
                  </a:path>
                </a:pathLst>
              </a:custGeom>
              <a:solidFill>
                <a:srgbClr val="F9D4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520E1023-C4CC-26C9-A1CD-985C0CC06891}"/>
                  </a:ext>
                </a:extLst>
              </p:cNvPr>
              <p:cNvSpPr/>
              <p:nvPr/>
            </p:nvSpPr>
            <p:spPr>
              <a:xfrm>
                <a:off x="10776957" y="6000099"/>
                <a:ext cx="44539" cy="27631"/>
              </a:xfrm>
              <a:custGeom>
                <a:avLst/>
                <a:gdLst>
                  <a:gd name="connsiteX0" fmla="*/ 44539 w 44539"/>
                  <a:gd name="connsiteY0" fmla="*/ 11573 h 27631"/>
                  <a:gd name="connsiteX1" fmla="*/ 24094 w 44539"/>
                  <a:gd name="connsiteY1" fmla="*/ 25192 h 27631"/>
                  <a:gd name="connsiteX2" fmla="*/ 8962 w 44539"/>
                  <a:gd name="connsiteY2" fmla="*/ 22339 h 27631"/>
                  <a:gd name="connsiteX3" fmla="*/ 0 w 44539"/>
                  <a:gd name="connsiteY3" fmla="*/ 2315 h 27631"/>
                  <a:gd name="connsiteX4" fmla="*/ 9187 w 44539"/>
                  <a:gd name="connsiteY4" fmla="*/ 0 h 27631"/>
                  <a:gd name="connsiteX5" fmla="*/ 44539 w 44539"/>
                  <a:gd name="connsiteY5" fmla="*/ 11573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539" h="27631">
                    <a:moveTo>
                      <a:pt x="44539" y="11573"/>
                    </a:moveTo>
                    <a:cubicBezTo>
                      <a:pt x="40126" y="21262"/>
                      <a:pt x="32065" y="23146"/>
                      <a:pt x="24094" y="25192"/>
                    </a:cubicBezTo>
                    <a:cubicBezTo>
                      <a:pt x="18419" y="29067"/>
                      <a:pt x="13330" y="28475"/>
                      <a:pt x="8962" y="22339"/>
                    </a:cubicBezTo>
                    <a:cubicBezTo>
                      <a:pt x="5990" y="15664"/>
                      <a:pt x="2972" y="8989"/>
                      <a:pt x="0" y="2315"/>
                    </a:cubicBezTo>
                    <a:cubicBezTo>
                      <a:pt x="3062" y="1561"/>
                      <a:pt x="6125" y="754"/>
                      <a:pt x="9187" y="0"/>
                    </a:cubicBezTo>
                    <a:cubicBezTo>
                      <a:pt x="21301" y="2261"/>
                      <a:pt x="34406" y="484"/>
                      <a:pt x="44539" y="11573"/>
                    </a:cubicBezTo>
                    <a:close/>
                  </a:path>
                </a:pathLst>
              </a:custGeom>
              <a:solidFill>
                <a:srgbClr val="FB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A6FD1DF1-8BD2-D421-00D0-2AC8249BE498}"/>
                  </a:ext>
                </a:extLst>
              </p:cNvPr>
              <p:cNvSpPr/>
              <p:nvPr/>
            </p:nvSpPr>
            <p:spPr>
              <a:xfrm>
                <a:off x="10929722" y="6063078"/>
                <a:ext cx="21294" cy="25238"/>
              </a:xfrm>
              <a:custGeom>
                <a:avLst/>
                <a:gdLst>
                  <a:gd name="connsiteX0" fmla="*/ 21294 w 21294"/>
                  <a:gd name="connsiteY0" fmla="*/ 3983 h 25238"/>
                  <a:gd name="connsiteX1" fmla="*/ 11477 w 21294"/>
                  <a:gd name="connsiteY1" fmla="*/ 23415 h 25238"/>
                  <a:gd name="connsiteX2" fmla="*/ 4001 w 21294"/>
                  <a:gd name="connsiteY2" fmla="*/ 22285 h 25238"/>
                  <a:gd name="connsiteX3" fmla="*/ 6118 w 21294"/>
                  <a:gd name="connsiteY3" fmla="*/ 0 h 25238"/>
                  <a:gd name="connsiteX4" fmla="*/ 21294 w 21294"/>
                  <a:gd name="connsiteY4" fmla="*/ 3983 h 2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94" h="25238">
                    <a:moveTo>
                      <a:pt x="21294" y="3983"/>
                    </a:moveTo>
                    <a:cubicBezTo>
                      <a:pt x="20889" y="12542"/>
                      <a:pt x="18502" y="19647"/>
                      <a:pt x="11477" y="23415"/>
                    </a:cubicBezTo>
                    <a:cubicBezTo>
                      <a:pt x="8640" y="26107"/>
                      <a:pt x="6118" y="25891"/>
                      <a:pt x="4001" y="22285"/>
                    </a:cubicBezTo>
                    <a:cubicBezTo>
                      <a:pt x="1569" y="14426"/>
                      <a:pt x="-4646" y="6083"/>
                      <a:pt x="6118" y="0"/>
                    </a:cubicBezTo>
                    <a:cubicBezTo>
                      <a:pt x="11161" y="1346"/>
                      <a:pt x="16205" y="2691"/>
                      <a:pt x="21294" y="3983"/>
                    </a:cubicBezTo>
                    <a:close/>
                  </a:path>
                </a:pathLst>
              </a:custGeom>
              <a:solidFill>
                <a:srgbClr val="F9D4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516762E-98E0-5E02-8434-8F06A79F3B25}"/>
                  </a:ext>
                </a:extLst>
              </p:cNvPr>
              <p:cNvSpPr/>
              <p:nvPr/>
            </p:nvSpPr>
            <p:spPr>
              <a:xfrm>
                <a:off x="11053944" y="6126509"/>
                <a:ext cx="45281" cy="32371"/>
              </a:xfrm>
              <a:custGeom>
                <a:avLst/>
                <a:gdLst>
                  <a:gd name="connsiteX0" fmla="*/ 36140 w 45281"/>
                  <a:gd name="connsiteY0" fmla="*/ 32329 h 32371"/>
                  <a:gd name="connsiteX1" fmla="*/ 9299 w 45281"/>
                  <a:gd name="connsiteY1" fmla="*/ 23663 h 32371"/>
                  <a:gd name="connsiteX2" fmla="*/ 1778 w 45281"/>
                  <a:gd name="connsiteY2" fmla="*/ 1216 h 32371"/>
                  <a:gd name="connsiteX3" fmla="*/ 1643 w 45281"/>
                  <a:gd name="connsiteY3" fmla="*/ 624 h 32371"/>
                  <a:gd name="connsiteX4" fmla="*/ 45012 w 45281"/>
                  <a:gd name="connsiteY4" fmla="*/ 11390 h 32371"/>
                  <a:gd name="connsiteX5" fmla="*/ 45282 w 45281"/>
                  <a:gd name="connsiteY5" fmla="*/ 21294 h 32371"/>
                  <a:gd name="connsiteX6" fmla="*/ 36140 w 45281"/>
                  <a:gd name="connsiteY6" fmla="*/ 32329 h 32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281" h="32371">
                    <a:moveTo>
                      <a:pt x="36140" y="32329"/>
                    </a:moveTo>
                    <a:cubicBezTo>
                      <a:pt x="26818" y="31198"/>
                      <a:pt x="16099" y="36097"/>
                      <a:pt x="9299" y="23663"/>
                    </a:cubicBezTo>
                    <a:cubicBezTo>
                      <a:pt x="6462" y="16342"/>
                      <a:pt x="-4166" y="12735"/>
                      <a:pt x="1778" y="1216"/>
                    </a:cubicBezTo>
                    <a:cubicBezTo>
                      <a:pt x="1778" y="1216"/>
                      <a:pt x="1643" y="624"/>
                      <a:pt x="1643" y="624"/>
                    </a:cubicBezTo>
                    <a:cubicBezTo>
                      <a:pt x="17090" y="-1583"/>
                      <a:pt x="31546" y="2077"/>
                      <a:pt x="45012" y="11390"/>
                    </a:cubicBezTo>
                    <a:cubicBezTo>
                      <a:pt x="45012" y="14673"/>
                      <a:pt x="45102" y="18011"/>
                      <a:pt x="45282" y="21294"/>
                    </a:cubicBezTo>
                    <a:cubicBezTo>
                      <a:pt x="42220" y="24954"/>
                      <a:pt x="39157" y="28669"/>
                      <a:pt x="36140" y="32329"/>
                    </a:cubicBezTo>
                    <a:close/>
                  </a:path>
                </a:pathLst>
              </a:custGeom>
              <a:solidFill>
                <a:srgbClr val="FAD3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FE8F6C93-AF40-E0B3-2454-912B92293EFC}"/>
                  </a:ext>
                </a:extLst>
              </p:cNvPr>
              <p:cNvSpPr/>
              <p:nvPr/>
            </p:nvSpPr>
            <p:spPr>
              <a:xfrm>
                <a:off x="10524943" y="6144109"/>
                <a:ext cx="347668" cy="26087"/>
              </a:xfrm>
              <a:custGeom>
                <a:avLst/>
                <a:gdLst>
                  <a:gd name="connsiteX0" fmla="*/ 254717 w 347668"/>
                  <a:gd name="connsiteY0" fmla="*/ 2403 h 26087"/>
                  <a:gd name="connsiteX1" fmla="*/ 295158 w 347668"/>
                  <a:gd name="connsiteY1" fmla="*/ 3264 h 26087"/>
                  <a:gd name="connsiteX2" fmla="*/ 347668 w 347668"/>
                  <a:gd name="connsiteY2" fmla="*/ 14783 h 26087"/>
                  <a:gd name="connsiteX3" fmla="*/ 276108 w 347668"/>
                  <a:gd name="connsiteY3" fmla="*/ 26087 h 26087"/>
                  <a:gd name="connsiteX4" fmla="*/ 0 w 347668"/>
                  <a:gd name="connsiteY4" fmla="*/ 24149 h 26087"/>
                  <a:gd name="connsiteX5" fmla="*/ 25400 w 347668"/>
                  <a:gd name="connsiteY5" fmla="*/ 4986 h 26087"/>
                  <a:gd name="connsiteX6" fmla="*/ 254717 w 347668"/>
                  <a:gd name="connsiteY6" fmla="*/ 2403 h 2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668" h="26087">
                    <a:moveTo>
                      <a:pt x="254717" y="2403"/>
                    </a:moveTo>
                    <a:cubicBezTo>
                      <a:pt x="268182" y="2672"/>
                      <a:pt x="281647" y="2941"/>
                      <a:pt x="295158" y="3264"/>
                    </a:cubicBezTo>
                    <a:cubicBezTo>
                      <a:pt x="310830" y="18928"/>
                      <a:pt x="331681" y="1003"/>
                      <a:pt x="347668" y="14783"/>
                    </a:cubicBezTo>
                    <a:cubicBezTo>
                      <a:pt x="325691" y="35722"/>
                      <a:pt x="299571" y="18820"/>
                      <a:pt x="276108" y="26087"/>
                    </a:cubicBezTo>
                    <a:cubicBezTo>
                      <a:pt x="184057" y="25441"/>
                      <a:pt x="92051" y="24795"/>
                      <a:pt x="0" y="24149"/>
                    </a:cubicBezTo>
                    <a:cubicBezTo>
                      <a:pt x="991" y="3694"/>
                      <a:pt x="14636" y="4556"/>
                      <a:pt x="25400" y="4986"/>
                    </a:cubicBezTo>
                    <a:cubicBezTo>
                      <a:pt x="101869" y="7893"/>
                      <a:pt x="178203" y="-5187"/>
                      <a:pt x="254717" y="2403"/>
                    </a:cubicBezTo>
                    <a:close/>
                  </a:path>
                </a:pathLst>
              </a:custGeom>
              <a:solidFill>
                <a:srgbClr val="F5CD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EACCE164-7C4B-8788-A499-7CDD806B8B54}"/>
                  </a:ext>
                </a:extLst>
              </p:cNvPr>
              <p:cNvSpPr/>
              <p:nvPr/>
            </p:nvSpPr>
            <p:spPr>
              <a:xfrm>
                <a:off x="10820055" y="6147373"/>
                <a:ext cx="52559" cy="11975"/>
              </a:xfrm>
              <a:custGeom>
                <a:avLst/>
                <a:gdLst>
                  <a:gd name="connsiteX0" fmla="*/ 52510 w 52559"/>
                  <a:gd name="connsiteY0" fmla="*/ 11465 h 11975"/>
                  <a:gd name="connsiteX1" fmla="*/ 0 w 52559"/>
                  <a:gd name="connsiteY1" fmla="*/ 0 h 11975"/>
                  <a:gd name="connsiteX2" fmla="*/ 52465 w 52559"/>
                  <a:gd name="connsiteY2" fmla="*/ 2153 h 11975"/>
                  <a:gd name="connsiteX3" fmla="*/ 52510 w 52559"/>
                  <a:gd name="connsiteY3" fmla="*/ 11465 h 1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59" h="11975">
                    <a:moveTo>
                      <a:pt x="52510" y="11465"/>
                    </a:moveTo>
                    <a:cubicBezTo>
                      <a:pt x="34992" y="7805"/>
                      <a:pt x="14997" y="20293"/>
                      <a:pt x="0" y="0"/>
                    </a:cubicBezTo>
                    <a:cubicBezTo>
                      <a:pt x="17473" y="700"/>
                      <a:pt x="34992" y="1399"/>
                      <a:pt x="52465" y="2153"/>
                    </a:cubicBezTo>
                    <a:cubicBezTo>
                      <a:pt x="52555" y="5275"/>
                      <a:pt x="52601" y="8343"/>
                      <a:pt x="52510" y="11465"/>
                    </a:cubicBezTo>
                    <a:close/>
                  </a:path>
                </a:pathLst>
              </a:custGeom>
              <a:solidFill>
                <a:srgbClr val="F9D4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1887596C-6607-0E56-5056-E667371359A1}"/>
                  </a:ext>
                </a:extLst>
              </p:cNvPr>
              <p:cNvSpPr/>
              <p:nvPr/>
            </p:nvSpPr>
            <p:spPr>
              <a:xfrm>
                <a:off x="10307605" y="6138691"/>
                <a:ext cx="472054" cy="42217"/>
              </a:xfrm>
              <a:custGeom>
                <a:avLst/>
                <a:gdLst>
                  <a:gd name="connsiteX0" fmla="*/ 472054 w 472054"/>
                  <a:gd name="connsiteY0" fmla="*/ 7821 h 42217"/>
                  <a:gd name="connsiteX1" fmla="*/ 418733 w 472054"/>
                  <a:gd name="connsiteY1" fmla="*/ 19878 h 42217"/>
                  <a:gd name="connsiteX2" fmla="*/ 217293 w 472054"/>
                  <a:gd name="connsiteY2" fmla="*/ 29567 h 42217"/>
                  <a:gd name="connsiteX3" fmla="*/ 183652 w 472054"/>
                  <a:gd name="connsiteY3" fmla="*/ 31236 h 42217"/>
                  <a:gd name="connsiteX4" fmla="*/ 77910 w 472054"/>
                  <a:gd name="connsiteY4" fmla="*/ 40495 h 42217"/>
                  <a:gd name="connsiteX5" fmla="*/ 70074 w 472054"/>
                  <a:gd name="connsiteY5" fmla="*/ 42217 h 42217"/>
                  <a:gd name="connsiteX6" fmla="*/ 0 w 472054"/>
                  <a:gd name="connsiteY6" fmla="*/ 32205 h 42217"/>
                  <a:gd name="connsiteX7" fmla="*/ 7836 w 472054"/>
                  <a:gd name="connsiteY7" fmla="*/ 30267 h 42217"/>
                  <a:gd name="connsiteX8" fmla="*/ 60257 w 472054"/>
                  <a:gd name="connsiteY8" fmla="*/ 20255 h 42217"/>
                  <a:gd name="connsiteX9" fmla="*/ 76514 w 472054"/>
                  <a:gd name="connsiteY9" fmla="*/ 19340 h 42217"/>
                  <a:gd name="connsiteX10" fmla="*/ 155955 w 472054"/>
                  <a:gd name="connsiteY10" fmla="*/ 10189 h 42217"/>
                  <a:gd name="connsiteX11" fmla="*/ 189146 w 472054"/>
                  <a:gd name="connsiteY11" fmla="*/ 8682 h 42217"/>
                  <a:gd name="connsiteX12" fmla="*/ 470973 w 472054"/>
                  <a:gd name="connsiteY12" fmla="*/ 8090 h 42217"/>
                  <a:gd name="connsiteX13" fmla="*/ 472054 w 472054"/>
                  <a:gd name="connsiteY13" fmla="*/ 7821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054" h="42217">
                    <a:moveTo>
                      <a:pt x="472054" y="7821"/>
                    </a:moveTo>
                    <a:cubicBezTo>
                      <a:pt x="456787" y="27414"/>
                      <a:pt x="436792" y="18317"/>
                      <a:pt x="418733" y="19878"/>
                    </a:cubicBezTo>
                    <a:cubicBezTo>
                      <a:pt x="351676" y="25584"/>
                      <a:pt x="283854" y="8790"/>
                      <a:pt x="217293" y="29567"/>
                    </a:cubicBezTo>
                    <a:cubicBezTo>
                      <a:pt x="206079" y="30106"/>
                      <a:pt x="194865" y="30698"/>
                      <a:pt x="183652" y="31236"/>
                    </a:cubicBezTo>
                    <a:cubicBezTo>
                      <a:pt x="148389" y="34358"/>
                      <a:pt x="112091" y="19932"/>
                      <a:pt x="77910" y="40495"/>
                    </a:cubicBezTo>
                    <a:cubicBezTo>
                      <a:pt x="75343" y="41302"/>
                      <a:pt x="72731" y="41894"/>
                      <a:pt x="70074" y="42217"/>
                    </a:cubicBezTo>
                    <a:cubicBezTo>
                      <a:pt x="47016" y="35811"/>
                      <a:pt x="21842" y="50776"/>
                      <a:pt x="0" y="32205"/>
                    </a:cubicBezTo>
                    <a:cubicBezTo>
                      <a:pt x="2567" y="31236"/>
                      <a:pt x="5179" y="30590"/>
                      <a:pt x="7836" y="30267"/>
                    </a:cubicBezTo>
                    <a:cubicBezTo>
                      <a:pt x="24094" y="17725"/>
                      <a:pt x="44089" y="33282"/>
                      <a:pt x="60257" y="20255"/>
                    </a:cubicBezTo>
                    <a:cubicBezTo>
                      <a:pt x="65661" y="19932"/>
                      <a:pt x="71110" y="19663"/>
                      <a:pt x="76514" y="19340"/>
                    </a:cubicBezTo>
                    <a:cubicBezTo>
                      <a:pt x="102274" y="7175"/>
                      <a:pt x="130240" y="23054"/>
                      <a:pt x="155955" y="10189"/>
                    </a:cubicBezTo>
                    <a:cubicBezTo>
                      <a:pt x="167034" y="9705"/>
                      <a:pt x="178112" y="9167"/>
                      <a:pt x="189146" y="8682"/>
                    </a:cubicBezTo>
                    <a:cubicBezTo>
                      <a:pt x="283088" y="8521"/>
                      <a:pt x="376986" y="-10373"/>
                      <a:pt x="470973" y="8090"/>
                    </a:cubicBezTo>
                    <a:lnTo>
                      <a:pt x="472054" y="7821"/>
                    </a:lnTo>
                    <a:close/>
                  </a:path>
                </a:pathLst>
              </a:custGeom>
              <a:solidFill>
                <a:srgbClr val="F9D4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B54453D0-B1A3-5EBC-0DB1-C0B4FA5686E2}"/>
                  </a:ext>
                </a:extLst>
              </p:cNvPr>
              <p:cNvSpPr/>
              <p:nvPr/>
            </p:nvSpPr>
            <p:spPr>
              <a:xfrm>
                <a:off x="9788985" y="4444918"/>
                <a:ext cx="148130" cy="61022"/>
              </a:xfrm>
              <a:custGeom>
                <a:avLst/>
                <a:gdLst>
                  <a:gd name="connsiteX0" fmla="*/ 135149 w 148130"/>
                  <a:gd name="connsiteY0" fmla="*/ 29096 h 61022"/>
                  <a:gd name="connsiteX1" fmla="*/ 148119 w 148130"/>
                  <a:gd name="connsiteY1" fmla="*/ 38731 h 61022"/>
                  <a:gd name="connsiteX2" fmla="*/ 140373 w 148130"/>
                  <a:gd name="connsiteY2" fmla="*/ 48312 h 61022"/>
                  <a:gd name="connsiteX3" fmla="*/ 117721 w 148130"/>
                  <a:gd name="connsiteY3" fmla="*/ 60370 h 61022"/>
                  <a:gd name="connsiteX4" fmla="*/ 65841 w 148130"/>
                  <a:gd name="connsiteY4" fmla="*/ 29849 h 61022"/>
                  <a:gd name="connsiteX5" fmla="*/ 0 w 148130"/>
                  <a:gd name="connsiteY5" fmla="*/ 5842 h 61022"/>
                  <a:gd name="connsiteX6" fmla="*/ 98221 w 148130"/>
                  <a:gd name="connsiteY6" fmla="*/ 20483 h 61022"/>
                  <a:gd name="connsiteX7" fmla="*/ 135149 w 148130"/>
                  <a:gd name="connsiteY7" fmla="*/ 29096 h 6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130" h="61022">
                    <a:moveTo>
                      <a:pt x="135149" y="29096"/>
                    </a:moveTo>
                    <a:cubicBezTo>
                      <a:pt x="140779" y="29957"/>
                      <a:pt x="147354" y="30711"/>
                      <a:pt x="148119" y="38731"/>
                    </a:cubicBezTo>
                    <a:cubicBezTo>
                      <a:pt x="148389" y="41638"/>
                      <a:pt x="143616" y="47128"/>
                      <a:pt x="140373" y="48312"/>
                    </a:cubicBezTo>
                    <a:cubicBezTo>
                      <a:pt x="132312" y="51165"/>
                      <a:pt x="122945" y="49873"/>
                      <a:pt x="117721" y="60370"/>
                    </a:cubicBezTo>
                    <a:cubicBezTo>
                      <a:pt x="93988" y="65537"/>
                      <a:pt x="83584" y="38570"/>
                      <a:pt x="65841" y="29849"/>
                    </a:cubicBezTo>
                    <a:cubicBezTo>
                      <a:pt x="48322" y="21237"/>
                      <a:pt x="29498" y="16338"/>
                      <a:pt x="0" y="5842"/>
                    </a:cubicBezTo>
                    <a:cubicBezTo>
                      <a:pt x="43188" y="-8046"/>
                      <a:pt x="70660" y="5250"/>
                      <a:pt x="98221" y="20483"/>
                    </a:cubicBezTo>
                    <a:cubicBezTo>
                      <a:pt x="109705" y="26781"/>
                      <a:pt x="119432" y="47613"/>
                      <a:pt x="135149" y="29096"/>
                    </a:cubicBezTo>
                    <a:close/>
                  </a:path>
                </a:pathLst>
              </a:custGeom>
              <a:solidFill>
                <a:srgbClr val="FBC6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BC0C4279-B795-2BF7-57B0-AE63D5B51761}"/>
                  </a:ext>
                </a:extLst>
              </p:cNvPr>
              <p:cNvSpPr/>
              <p:nvPr/>
            </p:nvSpPr>
            <p:spPr>
              <a:xfrm>
                <a:off x="9902292" y="4573387"/>
                <a:ext cx="84034" cy="66578"/>
              </a:xfrm>
              <a:custGeom>
                <a:avLst/>
                <a:gdLst>
                  <a:gd name="connsiteX0" fmla="*/ 84035 w 84034"/>
                  <a:gd name="connsiteY0" fmla="*/ 66579 h 66578"/>
                  <a:gd name="connsiteX1" fmla="*/ 0 w 84034"/>
                  <a:gd name="connsiteY1" fmla="*/ 3654 h 66578"/>
                  <a:gd name="connsiteX2" fmla="*/ 84035 w 84034"/>
                  <a:gd name="connsiteY2" fmla="*/ 66579 h 6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034" h="66578">
                    <a:moveTo>
                      <a:pt x="84035" y="66579"/>
                    </a:moveTo>
                    <a:cubicBezTo>
                      <a:pt x="48953" y="57428"/>
                      <a:pt x="29002" y="24162"/>
                      <a:pt x="0" y="3654"/>
                    </a:cubicBezTo>
                    <a:cubicBezTo>
                      <a:pt x="41432" y="-9427"/>
                      <a:pt x="71065" y="12858"/>
                      <a:pt x="84035" y="66579"/>
                    </a:cubicBezTo>
                    <a:close/>
                  </a:path>
                </a:pathLst>
              </a:custGeom>
              <a:solidFill>
                <a:srgbClr val="FFE8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27254755-2FB0-5611-D32E-65363618AFD8}"/>
                  </a:ext>
                </a:extLst>
              </p:cNvPr>
              <p:cNvSpPr/>
              <p:nvPr/>
            </p:nvSpPr>
            <p:spPr>
              <a:xfrm>
                <a:off x="10140976" y="4423598"/>
                <a:ext cx="73541" cy="33513"/>
              </a:xfrm>
              <a:custGeom>
                <a:avLst/>
                <a:gdLst>
                  <a:gd name="connsiteX0" fmla="*/ 73542 w 73541"/>
                  <a:gd name="connsiteY0" fmla="*/ 3369 h 33513"/>
                  <a:gd name="connsiteX1" fmla="*/ 0 w 73541"/>
                  <a:gd name="connsiteY1" fmla="*/ 33513 h 33513"/>
                  <a:gd name="connsiteX2" fmla="*/ 73542 w 73541"/>
                  <a:gd name="connsiteY2" fmla="*/ 3369 h 3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541" h="33513">
                    <a:moveTo>
                      <a:pt x="73542" y="3369"/>
                    </a:moveTo>
                    <a:cubicBezTo>
                      <a:pt x="47782" y="31091"/>
                      <a:pt x="21977" y="25762"/>
                      <a:pt x="0" y="33513"/>
                    </a:cubicBezTo>
                    <a:cubicBezTo>
                      <a:pt x="15897" y="4715"/>
                      <a:pt x="37019" y="-6158"/>
                      <a:pt x="73542" y="3369"/>
                    </a:cubicBezTo>
                    <a:close/>
                  </a:path>
                </a:pathLst>
              </a:custGeom>
              <a:solidFill>
                <a:srgbClr val="FFE6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8D0EA5CF-9FB9-7FD8-CC5D-38B83D475430}"/>
                  </a:ext>
                </a:extLst>
              </p:cNvPr>
              <p:cNvSpPr/>
              <p:nvPr/>
            </p:nvSpPr>
            <p:spPr>
              <a:xfrm>
                <a:off x="10107381" y="4557535"/>
                <a:ext cx="42692" cy="20084"/>
              </a:xfrm>
              <a:custGeom>
                <a:avLst/>
                <a:gdLst>
                  <a:gd name="connsiteX0" fmla="*/ 42693 w 42692"/>
                  <a:gd name="connsiteY0" fmla="*/ 9979 h 20084"/>
                  <a:gd name="connsiteX1" fmla="*/ 0 w 42692"/>
                  <a:gd name="connsiteY1" fmla="*/ 10086 h 20084"/>
                  <a:gd name="connsiteX2" fmla="*/ 42693 w 42692"/>
                  <a:gd name="connsiteY2" fmla="*/ 9979 h 20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692" h="20084">
                    <a:moveTo>
                      <a:pt x="42693" y="9979"/>
                    </a:moveTo>
                    <a:cubicBezTo>
                      <a:pt x="26976" y="23436"/>
                      <a:pt x="15762" y="23436"/>
                      <a:pt x="0" y="10086"/>
                    </a:cubicBezTo>
                    <a:cubicBezTo>
                      <a:pt x="15717" y="-3317"/>
                      <a:pt x="26931" y="-3371"/>
                      <a:pt x="42693" y="9979"/>
                    </a:cubicBezTo>
                    <a:close/>
                  </a:path>
                </a:pathLst>
              </a:custGeom>
              <a:solidFill>
                <a:srgbClr val="FFE3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C96A1194-0DD4-0A9B-FD72-1733730343FC}"/>
                  </a:ext>
                </a:extLst>
              </p:cNvPr>
              <p:cNvSpPr/>
              <p:nvPr/>
            </p:nvSpPr>
            <p:spPr>
              <a:xfrm>
                <a:off x="10363716" y="4513789"/>
                <a:ext cx="134745" cy="233044"/>
              </a:xfrm>
              <a:custGeom>
                <a:avLst/>
                <a:gdLst>
                  <a:gd name="connsiteX0" fmla="*/ 47919 w 134745"/>
                  <a:gd name="connsiteY0" fmla="*/ 220000 h 233044"/>
                  <a:gd name="connsiteX1" fmla="*/ 13062 w 134745"/>
                  <a:gd name="connsiteY1" fmla="*/ 168055 h 233044"/>
                  <a:gd name="connsiteX2" fmla="*/ 4280 w 134745"/>
                  <a:gd name="connsiteY2" fmla="*/ 136781 h 233044"/>
                  <a:gd name="connsiteX3" fmla="*/ 45397 w 134745"/>
                  <a:gd name="connsiteY3" fmla="*/ 40159 h 233044"/>
                  <a:gd name="connsiteX4" fmla="*/ 91062 w 134745"/>
                  <a:gd name="connsiteY4" fmla="*/ 18305 h 233044"/>
                  <a:gd name="connsiteX5" fmla="*/ 117407 w 134745"/>
                  <a:gd name="connsiteY5" fmla="*/ 33269 h 233044"/>
                  <a:gd name="connsiteX6" fmla="*/ 108986 w 134745"/>
                  <a:gd name="connsiteY6" fmla="*/ 64813 h 233044"/>
                  <a:gd name="connsiteX7" fmla="*/ 103492 w 134745"/>
                  <a:gd name="connsiteY7" fmla="*/ 119233 h 233044"/>
                  <a:gd name="connsiteX8" fmla="*/ 123307 w 134745"/>
                  <a:gd name="connsiteY8" fmla="*/ 151638 h 233044"/>
                  <a:gd name="connsiteX9" fmla="*/ 125964 w 134745"/>
                  <a:gd name="connsiteY9" fmla="*/ 157882 h 233044"/>
                  <a:gd name="connsiteX10" fmla="*/ 134746 w 134745"/>
                  <a:gd name="connsiteY10" fmla="*/ 188833 h 233044"/>
                  <a:gd name="connsiteX11" fmla="*/ 47919 w 134745"/>
                  <a:gd name="connsiteY11" fmla="*/ 220000 h 233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45" h="233044">
                    <a:moveTo>
                      <a:pt x="47919" y="220000"/>
                    </a:moveTo>
                    <a:cubicBezTo>
                      <a:pt x="36975" y="202075"/>
                      <a:pt x="42019" y="168755"/>
                      <a:pt x="13062" y="168055"/>
                    </a:cubicBezTo>
                    <a:cubicBezTo>
                      <a:pt x="857" y="161327"/>
                      <a:pt x="-4367" y="151853"/>
                      <a:pt x="4280" y="136781"/>
                    </a:cubicBezTo>
                    <a:cubicBezTo>
                      <a:pt x="32607" y="113527"/>
                      <a:pt x="42605" y="75309"/>
                      <a:pt x="45397" y="40159"/>
                    </a:cubicBezTo>
                    <a:cubicBezTo>
                      <a:pt x="49630" y="-13292"/>
                      <a:pt x="65617" y="-5541"/>
                      <a:pt x="91062" y="18305"/>
                    </a:cubicBezTo>
                    <a:cubicBezTo>
                      <a:pt x="98988" y="25733"/>
                      <a:pt x="106824" y="32893"/>
                      <a:pt x="117407" y="33269"/>
                    </a:cubicBezTo>
                    <a:cubicBezTo>
                      <a:pt x="114615" y="43766"/>
                      <a:pt x="111778" y="54316"/>
                      <a:pt x="108986" y="64813"/>
                    </a:cubicBezTo>
                    <a:cubicBezTo>
                      <a:pt x="114165" y="84029"/>
                      <a:pt x="99213" y="100232"/>
                      <a:pt x="103492" y="119233"/>
                    </a:cubicBezTo>
                    <a:cubicBezTo>
                      <a:pt x="105428" y="134144"/>
                      <a:pt x="116101" y="141357"/>
                      <a:pt x="123307" y="151638"/>
                    </a:cubicBezTo>
                    <a:cubicBezTo>
                      <a:pt x="124208" y="153683"/>
                      <a:pt x="125108" y="155782"/>
                      <a:pt x="125964" y="157882"/>
                    </a:cubicBezTo>
                    <a:cubicBezTo>
                      <a:pt x="128891" y="168217"/>
                      <a:pt x="131818" y="178498"/>
                      <a:pt x="134746" y="188833"/>
                    </a:cubicBezTo>
                    <a:cubicBezTo>
                      <a:pt x="111193" y="236633"/>
                      <a:pt x="92323" y="243415"/>
                      <a:pt x="47919" y="220000"/>
                    </a:cubicBezTo>
                    <a:close/>
                  </a:path>
                </a:pathLst>
              </a:custGeom>
              <a:solidFill>
                <a:srgbClr val="E6AB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00C93E91-C442-390F-8C4D-160108D8B0BF}"/>
                  </a:ext>
                </a:extLst>
              </p:cNvPr>
              <p:cNvSpPr/>
              <p:nvPr/>
            </p:nvSpPr>
            <p:spPr>
              <a:xfrm>
                <a:off x="10313955" y="4640289"/>
                <a:ext cx="62823" cy="50065"/>
              </a:xfrm>
              <a:custGeom>
                <a:avLst/>
                <a:gdLst>
                  <a:gd name="connsiteX0" fmla="*/ 54042 w 62823"/>
                  <a:gd name="connsiteY0" fmla="*/ 10281 h 50065"/>
                  <a:gd name="connsiteX1" fmla="*/ 62823 w 62823"/>
                  <a:gd name="connsiteY1" fmla="*/ 41555 h 50065"/>
                  <a:gd name="connsiteX2" fmla="*/ 62643 w 62823"/>
                  <a:gd name="connsiteY2" fmla="*/ 41825 h 50065"/>
                  <a:gd name="connsiteX3" fmla="*/ 44044 w 62823"/>
                  <a:gd name="connsiteY3" fmla="*/ 50006 h 50065"/>
                  <a:gd name="connsiteX4" fmla="*/ 0 w 62823"/>
                  <a:gd name="connsiteY4" fmla="*/ 30844 h 50065"/>
                  <a:gd name="connsiteX5" fmla="*/ 45350 w 62823"/>
                  <a:gd name="connsiteY5" fmla="*/ 10335 h 50065"/>
                  <a:gd name="connsiteX6" fmla="*/ 54042 w 62823"/>
                  <a:gd name="connsiteY6" fmla="*/ 0 h 50065"/>
                  <a:gd name="connsiteX7" fmla="*/ 54042 w 62823"/>
                  <a:gd name="connsiteY7" fmla="*/ 10281 h 50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823" h="50065">
                    <a:moveTo>
                      <a:pt x="54042" y="10281"/>
                    </a:moveTo>
                    <a:cubicBezTo>
                      <a:pt x="56969" y="20724"/>
                      <a:pt x="59896" y="31113"/>
                      <a:pt x="62823" y="41555"/>
                    </a:cubicBezTo>
                    <a:cubicBezTo>
                      <a:pt x="62823" y="41555"/>
                      <a:pt x="62643" y="41825"/>
                      <a:pt x="62643" y="41825"/>
                    </a:cubicBezTo>
                    <a:cubicBezTo>
                      <a:pt x="57284" y="47369"/>
                      <a:pt x="51250" y="50545"/>
                      <a:pt x="44044" y="50006"/>
                    </a:cubicBezTo>
                    <a:cubicBezTo>
                      <a:pt x="29408" y="43439"/>
                      <a:pt x="12385" y="44731"/>
                      <a:pt x="0" y="30844"/>
                    </a:cubicBezTo>
                    <a:cubicBezTo>
                      <a:pt x="7656" y="484"/>
                      <a:pt x="33236" y="26699"/>
                      <a:pt x="45350" y="10335"/>
                    </a:cubicBezTo>
                    <a:cubicBezTo>
                      <a:pt x="48232" y="6890"/>
                      <a:pt x="51159" y="3445"/>
                      <a:pt x="54042" y="0"/>
                    </a:cubicBezTo>
                    <a:cubicBezTo>
                      <a:pt x="54042" y="3445"/>
                      <a:pt x="54042" y="6890"/>
                      <a:pt x="54042" y="10281"/>
                    </a:cubicBezTo>
                    <a:close/>
                  </a:path>
                </a:pathLst>
              </a:custGeom>
              <a:solidFill>
                <a:srgbClr val="FBC2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3CD3E9D6-B319-2627-77C0-52350E40388A}"/>
                  </a:ext>
                </a:extLst>
              </p:cNvPr>
              <p:cNvSpPr/>
              <p:nvPr/>
            </p:nvSpPr>
            <p:spPr>
              <a:xfrm>
                <a:off x="10383197" y="4702676"/>
                <a:ext cx="268001" cy="167943"/>
              </a:xfrm>
              <a:custGeom>
                <a:avLst/>
                <a:gdLst>
                  <a:gd name="connsiteX0" fmla="*/ 28438 w 268001"/>
                  <a:gd name="connsiteY0" fmla="*/ 31113 h 167943"/>
                  <a:gd name="connsiteX1" fmla="*/ 115265 w 268001"/>
                  <a:gd name="connsiteY1" fmla="*/ 0 h 167943"/>
                  <a:gd name="connsiteX2" fmla="*/ 233211 w 268001"/>
                  <a:gd name="connsiteY2" fmla="*/ 21262 h 167943"/>
                  <a:gd name="connsiteX3" fmla="*/ 267843 w 268001"/>
                  <a:gd name="connsiteY3" fmla="*/ 40317 h 167943"/>
                  <a:gd name="connsiteX4" fmla="*/ 240102 w 268001"/>
                  <a:gd name="connsiteY4" fmla="*/ 73422 h 167943"/>
                  <a:gd name="connsiteX5" fmla="*/ 167550 w 268001"/>
                  <a:gd name="connsiteY5" fmla="*/ 83272 h 167943"/>
                  <a:gd name="connsiteX6" fmla="*/ 109501 w 268001"/>
                  <a:gd name="connsiteY6" fmla="*/ 68200 h 167943"/>
                  <a:gd name="connsiteX7" fmla="*/ 106618 w 268001"/>
                  <a:gd name="connsiteY7" fmla="*/ 83326 h 167943"/>
                  <a:gd name="connsiteX8" fmla="*/ 116526 w 268001"/>
                  <a:gd name="connsiteY8" fmla="*/ 100174 h 167943"/>
                  <a:gd name="connsiteX9" fmla="*/ 144403 w 268001"/>
                  <a:gd name="connsiteY9" fmla="*/ 152119 h 167943"/>
                  <a:gd name="connsiteX10" fmla="*/ 85858 w 268001"/>
                  <a:gd name="connsiteY10" fmla="*/ 154972 h 167943"/>
                  <a:gd name="connsiteX11" fmla="*/ 2273 w 268001"/>
                  <a:gd name="connsiteY11" fmla="*/ 93823 h 167943"/>
                  <a:gd name="connsiteX12" fmla="*/ 156 w 268001"/>
                  <a:gd name="connsiteY12" fmla="*/ 87040 h 167943"/>
                  <a:gd name="connsiteX13" fmla="*/ 1868 w 268001"/>
                  <a:gd name="connsiteY13" fmla="*/ 83488 h 167943"/>
                  <a:gd name="connsiteX14" fmla="*/ 28438 w 268001"/>
                  <a:gd name="connsiteY14" fmla="*/ 31113 h 1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001" h="167943">
                    <a:moveTo>
                      <a:pt x="28438" y="31113"/>
                    </a:moveTo>
                    <a:cubicBezTo>
                      <a:pt x="60728" y="34019"/>
                      <a:pt x="91937" y="32620"/>
                      <a:pt x="115265" y="0"/>
                    </a:cubicBezTo>
                    <a:cubicBezTo>
                      <a:pt x="153500" y="15718"/>
                      <a:pt x="192320" y="25353"/>
                      <a:pt x="233211" y="21262"/>
                    </a:cubicBezTo>
                    <a:cubicBezTo>
                      <a:pt x="246902" y="19916"/>
                      <a:pt x="265636" y="17279"/>
                      <a:pt x="267843" y="40317"/>
                    </a:cubicBezTo>
                    <a:cubicBezTo>
                      <a:pt x="269734" y="60072"/>
                      <a:pt x="254377" y="67877"/>
                      <a:pt x="240102" y="73422"/>
                    </a:cubicBezTo>
                    <a:cubicBezTo>
                      <a:pt x="216413" y="82626"/>
                      <a:pt x="194256" y="106257"/>
                      <a:pt x="167550" y="83272"/>
                    </a:cubicBezTo>
                    <a:cubicBezTo>
                      <a:pt x="147240" y="83757"/>
                      <a:pt x="130982" y="62871"/>
                      <a:pt x="109501" y="68200"/>
                    </a:cubicBezTo>
                    <a:cubicBezTo>
                      <a:pt x="97026" y="71322"/>
                      <a:pt x="100314" y="76328"/>
                      <a:pt x="106618" y="83326"/>
                    </a:cubicBezTo>
                    <a:cubicBezTo>
                      <a:pt x="109951" y="88924"/>
                      <a:pt x="113329" y="94469"/>
                      <a:pt x="116526" y="100174"/>
                    </a:cubicBezTo>
                    <a:cubicBezTo>
                      <a:pt x="126299" y="117722"/>
                      <a:pt x="154716" y="128111"/>
                      <a:pt x="144403" y="152119"/>
                    </a:cubicBezTo>
                    <a:cubicBezTo>
                      <a:pt x="130667" y="184200"/>
                      <a:pt x="105403" y="158094"/>
                      <a:pt x="85858" y="154972"/>
                    </a:cubicBezTo>
                    <a:cubicBezTo>
                      <a:pt x="51226" y="149427"/>
                      <a:pt x="28528" y="117507"/>
                      <a:pt x="2273" y="93823"/>
                    </a:cubicBezTo>
                    <a:cubicBezTo>
                      <a:pt x="336" y="91616"/>
                      <a:pt x="-339" y="89355"/>
                      <a:pt x="156" y="87040"/>
                    </a:cubicBezTo>
                    <a:cubicBezTo>
                      <a:pt x="697" y="84672"/>
                      <a:pt x="1282" y="83488"/>
                      <a:pt x="1868" y="83488"/>
                    </a:cubicBezTo>
                    <a:cubicBezTo>
                      <a:pt x="-2456" y="56466"/>
                      <a:pt x="15828" y="45808"/>
                      <a:pt x="28438" y="31113"/>
                    </a:cubicBezTo>
                    <a:close/>
                  </a:path>
                </a:pathLst>
              </a:custGeom>
              <a:solidFill>
                <a:srgbClr val="FF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F1137D8F-4868-2D7C-55FF-4C2594EDA233}"/>
                  </a:ext>
                </a:extLst>
              </p:cNvPr>
              <p:cNvSpPr/>
              <p:nvPr/>
            </p:nvSpPr>
            <p:spPr>
              <a:xfrm>
                <a:off x="10454583" y="4577761"/>
                <a:ext cx="113593" cy="104437"/>
              </a:xfrm>
              <a:custGeom>
                <a:avLst/>
                <a:gdLst>
                  <a:gd name="connsiteX0" fmla="*/ 1187 w 113593"/>
                  <a:gd name="connsiteY0" fmla="*/ 62367 h 104437"/>
                  <a:gd name="connsiteX1" fmla="*/ 18165 w 113593"/>
                  <a:gd name="connsiteY1" fmla="*/ 895 h 104437"/>
                  <a:gd name="connsiteX2" fmla="*/ 113593 w 113593"/>
                  <a:gd name="connsiteY2" fmla="*/ 31631 h 104437"/>
                  <a:gd name="connsiteX3" fmla="*/ 75539 w 113593"/>
                  <a:gd name="connsiteY3" fmla="*/ 38629 h 104437"/>
                  <a:gd name="connsiteX4" fmla="*/ 111341 w 113593"/>
                  <a:gd name="connsiteY4" fmla="*/ 90465 h 104437"/>
                  <a:gd name="connsiteX5" fmla="*/ 78781 w 113593"/>
                  <a:gd name="connsiteY5" fmla="*/ 104299 h 104437"/>
                  <a:gd name="connsiteX6" fmla="*/ 35188 w 113593"/>
                  <a:gd name="connsiteY6" fmla="*/ 93964 h 104437"/>
                  <a:gd name="connsiteX7" fmla="*/ 35278 w 113593"/>
                  <a:gd name="connsiteY7" fmla="*/ 94018 h 104437"/>
                  <a:gd name="connsiteX8" fmla="*/ 1187 w 113593"/>
                  <a:gd name="connsiteY8" fmla="*/ 62367 h 10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593" h="104437">
                    <a:moveTo>
                      <a:pt x="1187" y="62367"/>
                    </a:moveTo>
                    <a:cubicBezTo>
                      <a:pt x="-3362" y="37875"/>
                      <a:pt x="5780" y="18712"/>
                      <a:pt x="18165" y="895"/>
                    </a:cubicBezTo>
                    <a:cubicBezTo>
                      <a:pt x="53427" y="-4165"/>
                      <a:pt x="83645" y="13060"/>
                      <a:pt x="113593" y="31631"/>
                    </a:cubicBezTo>
                    <a:cubicBezTo>
                      <a:pt x="103280" y="52463"/>
                      <a:pt x="86707" y="20273"/>
                      <a:pt x="75539" y="38629"/>
                    </a:cubicBezTo>
                    <a:cubicBezTo>
                      <a:pt x="85266" y="58222"/>
                      <a:pt x="115169" y="60806"/>
                      <a:pt x="111341" y="90465"/>
                    </a:cubicBezTo>
                    <a:cubicBezTo>
                      <a:pt x="108594" y="111566"/>
                      <a:pt x="90445" y="101769"/>
                      <a:pt x="78781" y="104299"/>
                    </a:cubicBezTo>
                    <a:cubicBezTo>
                      <a:pt x="64235" y="100854"/>
                      <a:pt x="49689" y="97409"/>
                      <a:pt x="35188" y="93964"/>
                    </a:cubicBezTo>
                    <a:cubicBezTo>
                      <a:pt x="35188" y="93964"/>
                      <a:pt x="35278" y="94018"/>
                      <a:pt x="35278" y="94018"/>
                    </a:cubicBezTo>
                    <a:cubicBezTo>
                      <a:pt x="23569" y="83898"/>
                      <a:pt x="12760" y="72540"/>
                      <a:pt x="1187" y="62367"/>
                    </a:cubicBezTo>
                    <a:close/>
                  </a:path>
                </a:pathLst>
              </a:custGeom>
              <a:solidFill>
                <a:srgbClr val="FFD2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7DD3ACFC-4D06-DB71-B5DC-81575D6873F2}"/>
                  </a:ext>
                </a:extLst>
              </p:cNvPr>
              <p:cNvSpPr/>
              <p:nvPr/>
            </p:nvSpPr>
            <p:spPr>
              <a:xfrm>
                <a:off x="10333275" y="4779606"/>
                <a:ext cx="62440" cy="80059"/>
              </a:xfrm>
              <a:custGeom>
                <a:avLst/>
                <a:gdLst>
                  <a:gd name="connsiteX0" fmla="*/ 51745 w 62440"/>
                  <a:gd name="connsiteY0" fmla="*/ 6504 h 80059"/>
                  <a:gd name="connsiteX1" fmla="*/ 52150 w 62440"/>
                  <a:gd name="connsiteY1" fmla="*/ 16839 h 80059"/>
                  <a:gd name="connsiteX2" fmla="*/ 52195 w 62440"/>
                  <a:gd name="connsiteY2" fmla="*/ 78741 h 80059"/>
                  <a:gd name="connsiteX3" fmla="*/ 43594 w 62440"/>
                  <a:gd name="connsiteY3" fmla="*/ 79710 h 80059"/>
                  <a:gd name="connsiteX4" fmla="*/ 0 w 62440"/>
                  <a:gd name="connsiteY4" fmla="*/ 37455 h 80059"/>
                  <a:gd name="connsiteX5" fmla="*/ 0 w 62440"/>
                  <a:gd name="connsiteY5" fmla="*/ 37509 h 80059"/>
                  <a:gd name="connsiteX6" fmla="*/ 51745 w 62440"/>
                  <a:gd name="connsiteY6" fmla="*/ 6504 h 8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440" h="80059">
                    <a:moveTo>
                      <a:pt x="51745" y="6504"/>
                    </a:moveTo>
                    <a:cubicBezTo>
                      <a:pt x="51835" y="9949"/>
                      <a:pt x="51970" y="13394"/>
                      <a:pt x="52150" y="16839"/>
                    </a:cubicBezTo>
                    <a:cubicBezTo>
                      <a:pt x="54942" y="37455"/>
                      <a:pt x="73812" y="58071"/>
                      <a:pt x="52195" y="78741"/>
                    </a:cubicBezTo>
                    <a:cubicBezTo>
                      <a:pt x="49313" y="79010"/>
                      <a:pt x="46476" y="79333"/>
                      <a:pt x="43594" y="79710"/>
                    </a:cubicBezTo>
                    <a:cubicBezTo>
                      <a:pt x="16258" y="84501"/>
                      <a:pt x="23373" y="38478"/>
                      <a:pt x="0" y="37455"/>
                    </a:cubicBezTo>
                    <a:lnTo>
                      <a:pt x="0" y="37509"/>
                    </a:lnTo>
                    <a:cubicBezTo>
                      <a:pt x="7341" y="3543"/>
                      <a:pt x="23733" y="-8837"/>
                      <a:pt x="51745" y="6504"/>
                    </a:cubicBezTo>
                    <a:close/>
                  </a:path>
                </a:pathLst>
              </a:custGeom>
              <a:solidFill>
                <a:srgbClr val="E9AD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2CD58E76-4BAC-373E-B8DA-5CA1890A3171}"/>
                  </a:ext>
                </a:extLst>
              </p:cNvPr>
              <p:cNvSpPr/>
              <p:nvPr/>
            </p:nvSpPr>
            <p:spPr>
              <a:xfrm>
                <a:off x="10459102" y="4759298"/>
                <a:ext cx="99842" cy="70250"/>
              </a:xfrm>
              <a:custGeom>
                <a:avLst/>
                <a:gdLst>
                  <a:gd name="connsiteX0" fmla="*/ 30669 w 99842"/>
                  <a:gd name="connsiteY0" fmla="*/ 26704 h 70250"/>
                  <a:gd name="connsiteX1" fmla="*/ 0 w 99842"/>
                  <a:gd name="connsiteY1" fmla="*/ 1727 h 70250"/>
                  <a:gd name="connsiteX2" fmla="*/ 91646 w 99842"/>
                  <a:gd name="connsiteY2" fmla="*/ 26650 h 70250"/>
                  <a:gd name="connsiteX3" fmla="*/ 99842 w 99842"/>
                  <a:gd name="connsiteY3" fmla="*/ 70251 h 70250"/>
                  <a:gd name="connsiteX4" fmla="*/ 30669 w 99842"/>
                  <a:gd name="connsiteY4" fmla="*/ 26704 h 7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42" h="70250">
                    <a:moveTo>
                      <a:pt x="30669" y="26704"/>
                    </a:moveTo>
                    <a:cubicBezTo>
                      <a:pt x="16348" y="26488"/>
                      <a:pt x="7746" y="16746"/>
                      <a:pt x="0" y="1727"/>
                    </a:cubicBezTo>
                    <a:cubicBezTo>
                      <a:pt x="32875" y="5442"/>
                      <a:pt x="68138" y="-14744"/>
                      <a:pt x="91646" y="26650"/>
                    </a:cubicBezTo>
                    <a:cubicBezTo>
                      <a:pt x="94348" y="40968"/>
                      <a:pt x="97050" y="55340"/>
                      <a:pt x="99842" y="70251"/>
                    </a:cubicBezTo>
                    <a:cubicBezTo>
                      <a:pt x="67912" y="70036"/>
                      <a:pt x="60076" y="25143"/>
                      <a:pt x="30669" y="26704"/>
                    </a:cubicBezTo>
                    <a:close/>
                  </a:path>
                </a:pathLst>
              </a:custGeom>
              <a:solidFill>
                <a:srgbClr val="FDCD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487D1DE2-8E75-5081-748E-E38493D270CC}"/>
                  </a:ext>
                </a:extLst>
              </p:cNvPr>
              <p:cNvSpPr/>
              <p:nvPr/>
            </p:nvSpPr>
            <p:spPr>
              <a:xfrm>
                <a:off x="10630009" y="4675439"/>
                <a:ext cx="38865" cy="24990"/>
              </a:xfrm>
              <a:custGeom>
                <a:avLst/>
                <a:gdLst>
                  <a:gd name="connsiteX0" fmla="*/ 38865 w 38865"/>
                  <a:gd name="connsiteY0" fmla="*/ 23900 h 24990"/>
                  <a:gd name="connsiteX1" fmla="*/ 0 w 38865"/>
                  <a:gd name="connsiteY1" fmla="*/ 0 h 24990"/>
                  <a:gd name="connsiteX2" fmla="*/ 38865 w 38865"/>
                  <a:gd name="connsiteY2" fmla="*/ 23900 h 24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65" h="24990">
                    <a:moveTo>
                      <a:pt x="38865" y="23900"/>
                    </a:moveTo>
                    <a:cubicBezTo>
                      <a:pt x="20311" y="27722"/>
                      <a:pt x="9502" y="21908"/>
                      <a:pt x="0" y="0"/>
                    </a:cubicBezTo>
                    <a:cubicBezTo>
                      <a:pt x="18554" y="108"/>
                      <a:pt x="29453" y="5652"/>
                      <a:pt x="38865" y="23900"/>
                    </a:cubicBezTo>
                    <a:close/>
                  </a:path>
                </a:pathLst>
              </a:custGeom>
              <a:solidFill>
                <a:srgbClr val="FECE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5F222CF9-B7E6-18E5-7D57-57F8B588CAC0}"/>
                  </a:ext>
                </a:extLst>
              </p:cNvPr>
              <p:cNvSpPr/>
              <p:nvPr/>
            </p:nvSpPr>
            <p:spPr>
              <a:xfrm>
                <a:off x="10061535" y="6200663"/>
                <a:ext cx="54656" cy="41002"/>
              </a:xfrm>
              <a:custGeom>
                <a:avLst/>
                <a:gdLst>
                  <a:gd name="connsiteX0" fmla="*/ 10808 w 54656"/>
                  <a:gd name="connsiteY0" fmla="*/ 0 h 41002"/>
                  <a:gd name="connsiteX1" fmla="*/ 53997 w 54656"/>
                  <a:gd name="connsiteY1" fmla="*/ 9797 h 41002"/>
                  <a:gd name="connsiteX2" fmla="*/ 36929 w 54656"/>
                  <a:gd name="connsiteY2" fmla="*/ 31113 h 41002"/>
                  <a:gd name="connsiteX3" fmla="*/ 36163 w 54656"/>
                  <a:gd name="connsiteY3" fmla="*/ 40856 h 41002"/>
                  <a:gd name="connsiteX4" fmla="*/ 1892 w 54656"/>
                  <a:gd name="connsiteY4" fmla="*/ 20401 h 41002"/>
                  <a:gd name="connsiteX5" fmla="*/ 0 w 54656"/>
                  <a:gd name="connsiteY5" fmla="*/ 14211 h 41002"/>
                  <a:gd name="connsiteX6" fmla="*/ 10808 w 54656"/>
                  <a:gd name="connsiteY6" fmla="*/ 0 h 41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656" h="41002">
                    <a:moveTo>
                      <a:pt x="10808" y="0"/>
                    </a:moveTo>
                    <a:cubicBezTo>
                      <a:pt x="24139" y="9958"/>
                      <a:pt x="38955" y="10820"/>
                      <a:pt x="53997" y="9797"/>
                    </a:cubicBezTo>
                    <a:cubicBezTo>
                      <a:pt x="58680" y="28798"/>
                      <a:pt x="36883" y="17440"/>
                      <a:pt x="36929" y="31113"/>
                    </a:cubicBezTo>
                    <a:cubicBezTo>
                      <a:pt x="36748" y="34396"/>
                      <a:pt x="36523" y="37626"/>
                      <a:pt x="36163" y="40856"/>
                    </a:cubicBezTo>
                    <a:cubicBezTo>
                      <a:pt x="21076" y="42740"/>
                      <a:pt x="13871" y="25945"/>
                      <a:pt x="1892" y="20401"/>
                    </a:cubicBezTo>
                    <a:cubicBezTo>
                      <a:pt x="1261" y="18355"/>
                      <a:pt x="631" y="16256"/>
                      <a:pt x="0" y="14211"/>
                    </a:cubicBezTo>
                    <a:cubicBezTo>
                      <a:pt x="1576" y="7267"/>
                      <a:pt x="6395" y="3876"/>
                      <a:pt x="10808" y="0"/>
                    </a:cubicBezTo>
                    <a:close/>
                  </a:path>
                </a:pathLst>
              </a:custGeom>
              <a:solidFill>
                <a:srgbClr val="DFAD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5D594B1F-489C-6E91-5605-92C281D50FCE}"/>
                  </a:ext>
                </a:extLst>
              </p:cNvPr>
              <p:cNvSpPr/>
              <p:nvPr/>
            </p:nvSpPr>
            <p:spPr>
              <a:xfrm>
                <a:off x="9900689" y="6194603"/>
                <a:ext cx="128196" cy="225571"/>
              </a:xfrm>
              <a:custGeom>
                <a:avLst/>
                <a:gdLst>
                  <a:gd name="connsiteX0" fmla="*/ 32723 w 128196"/>
                  <a:gd name="connsiteY0" fmla="*/ 194028 h 225571"/>
                  <a:gd name="connsiteX1" fmla="*/ 6062 w 128196"/>
                  <a:gd name="connsiteY1" fmla="*/ 225572 h 225571"/>
                  <a:gd name="connsiteX2" fmla="*/ 8089 w 128196"/>
                  <a:gd name="connsiteY2" fmla="*/ 166953 h 225571"/>
                  <a:gd name="connsiteX3" fmla="*/ 6332 w 128196"/>
                  <a:gd name="connsiteY3" fmla="*/ 92508 h 225571"/>
                  <a:gd name="connsiteX4" fmla="*/ 2865 w 128196"/>
                  <a:gd name="connsiteY4" fmla="*/ 48369 h 225571"/>
                  <a:gd name="connsiteX5" fmla="*/ 12457 w 128196"/>
                  <a:gd name="connsiteY5" fmla="*/ 39326 h 225571"/>
                  <a:gd name="connsiteX6" fmla="*/ 52988 w 128196"/>
                  <a:gd name="connsiteY6" fmla="*/ 2561 h 225571"/>
                  <a:gd name="connsiteX7" fmla="*/ 111398 w 128196"/>
                  <a:gd name="connsiteY7" fmla="*/ 16611 h 225571"/>
                  <a:gd name="connsiteX8" fmla="*/ 128196 w 128196"/>
                  <a:gd name="connsiteY8" fmla="*/ 57951 h 225571"/>
                  <a:gd name="connsiteX9" fmla="*/ 109642 w 128196"/>
                  <a:gd name="connsiteY9" fmla="*/ 143591 h 225571"/>
                  <a:gd name="connsiteX10" fmla="*/ 93294 w 128196"/>
                  <a:gd name="connsiteY10" fmla="*/ 162055 h 225571"/>
                  <a:gd name="connsiteX11" fmla="*/ 66814 w 128196"/>
                  <a:gd name="connsiteY11" fmla="*/ 68017 h 225571"/>
                  <a:gd name="connsiteX12" fmla="*/ 56321 w 128196"/>
                  <a:gd name="connsiteY12" fmla="*/ 68824 h 225571"/>
                  <a:gd name="connsiteX13" fmla="*/ 57897 w 128196"/>
                  <a:gd name="connsiteY13" fmla="*/ 78244 h 225571"/>
                  <a:gd name="connsiteX14" fmla="*/ 58708 w 128196"/>
                  <a:gd name="connsiteY14" fmla="*/ 78675 h 225571"/>
                  <a:gd name="connsiteX15" fmla="*/ 56996 w 128196"/>
                  <a:gd name="connsiteY15" fmla="*/ 101444 h 225571"/>
                  <a:gd name="connsiteX16" fmla="*/ 49430 w 128196"/>
                  <a:gd name="connsiteY16" fmla="*/ 109518 h 225571"/>
                  <a:gd name="connsiteX17" fmla="*/ 32723 w 128196"/>
                  <a:gd name="connsiteY17" fmla="*/ 194028 h 22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96" h="225571">
                    <a:moveTo>
                      <a:pt x="32723" y="194028"/>
                    </a:moveTo>
                    <a:cubicBezTo>
                      <a:pt x="23851" y="204525"/>
                      <a:pt x="14934" y="215075"/>
                      <a:pt x="6062" y="225572"/>
                    </a:cubicBezTo>
                    <a:cubicBezTo>
                      <a:pt x="-6052" y="205494"/>
                      <a:pt x="2865" y="185362"/>
                      <a:pt x="8089" y="166953"/>
                    </a:cubicBezTo>
                    <a:cubicBezTo>
                      <a:pt x="15429" y="141115"/>
                      <a:pt x="16285" y="117054"/>
                      <a:pt x="6332" y="92508"/>
                    </a:cubicBezTo>
                    <a:cubicBezTo>
                      <a:pt x="2955" y="78029"/>
                      <a:pt x="-2495" y="63764"/>
                      <a:pt x="2865" y="48369"/>
                    </a:cubicBezTo>
                    <a:cubicBezTo>
                      <a:pt x="5432" y="44440"/>
                      <a:pt x="8674" y="41425"/>
                      <a:pt x="12457" y="39326"/>
                    </a:cubicBezTo>
                    <a:cubicBezTo>
                      <a:pt x="33353" y="38734"/>
                      <a:pt x="48215" y="28614"/>
                      <a:pt x="52988" y="2561"/>
                    </a:cubicBezTo>
                    <a:cubicBezTo>
                      <a:pt x="74200" y="-3091"/>
                      <a:pt x="93925" y="193"/>
                      <a:pt x="111398" y="16611"/>
                    </a:cubicBezTo>
                    <a:cubicBezTo>
                      <a:pt x="115271" y="31360"/>
                      <a:pt x="116037" y="47993"/>
                      <a:pt x="128196" y="57951"/>
                    </a:cubicBezTo>
                    <a:cubicBezTo>
                      <a:pt x="119099" y="85565"/>
                      <a:pt x="106084" y="111671"/>
                      <a:pt x="109642" y="143591"/>
                    </a:cubicBezTo>
                    <a:cubicBezTo>
                      <a:pt x="110993" y="155703"/>
                      <a:pt x="102346" y="160386"/>
                      <a:pt x="93294" y="162055"/>
                    </a:cubicBezTo>
                    <a:cubicBezTo>
                      <a:pt x="91313" y="127927"/>
                      <a:pt x="100590" y="89333"/>
                      <a:pt x="66814" y="68017"/>
                    </a:cubicBezTo>
                    <a:cubicBezTo>
                      <a:pt x="63121" y="65433"/>
                      <a:pt x="59248" y="63387"/>
                      <a:pt x="56321" y="68824"/>
                    </a:cubicBezTo>
                    <a:cubicBezTo>
                      <a:pt x="54745" y="71731"/>
                      <a:pt x="55780" y="75283"/>
                      <a:pt x="57897" y="78244"/>
                    </a:cubicBezTo>
                    <a:lnTo>
                      <a:pt x="58708" y="78675"/>
                    </a:lnTo>
                    <a:cubicBezTo>
                      <a:pt x="63661" y="86857"/>
                      <a:pt x="59879" y="94069"/>
                      <a:pt x="56996" y="101444"/>
                    </a:cubicBezTo>
                    <a:cubicBezTo>
                      <a:pt x="55105" y="104943"/>
                      <a:pt x="52538" y="107634"/>
                      <a:pt x="49430" y="109518"/>
                    </a:cubicBezTo>
                    <a:cubicBezTo>
                      <a:pt x="31597" y="134171"/>
                      <a:pt x="48980" y="168837"/>
                      <a:pt x="32723" y="194028"/>
                    </a:cubicBezTo>
                    <a:close/>
                  </a:path>
                </a:pathLst>
              </a:custGeom>
              <a:solidFill>
                <a:srgbClr val="EEBC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2C0BE859-FECC-30E6-E701-B1E15345D934}"/>
                  </a:ext>
                </a:extLst>
              </p:cNvPr>
              <p:cNvSpPr/>
              <p:nvPr/>
            </p:nvSpPr>
            <p:spPr>
              <a:xfrm>
                <a:off x="10003036" y="6208899"/>
                <a:ext cx="60390" cy="48174"/>
              </a:xfrm>
              <a:custGeom>
                <a:avLst/>
                <a:gdLst>
                  <a:gd name="connsiteX0" fmla="*/ 25894 w 60390"/>
                  <a:gd name="connsiteY0" fmla="*/ 43655 h 48174"/>
                  <a:gd name="connsiteX1" fmla="*/ 4007 w 60390"/>
                  <a:gd name="connsiteY1" fmla="*/ 41609 h 48174"/>
                  <a:gd name="connsiteX2" fmla="*/ 8286 w 60390"/>
                  <a:gd name="connsiteY2" fmla="*/ 12004 h 48174"/>
                  <a:gd name="connsiteX3" fmla="*/ 34361 w 60390"/>
                  <a:gd name="connsiteY3" fmla="*/ 0 h 48174"/>
                  <a:gd name="connsiteX4" fmla="*/ 60391 w 60390"/>
                  <a:gd name="connsiteY4" fmla="*/ 12219 h 48174"/>
                  <a:gd name="connsiteX5" fmla="*/ 60391 w 60390"/>
                  <a:gd name="connsiteY5" fmla="*/ 12219 h 48174"/>
                  <a:gd name="connsiteX6" fmla="*/ 34181 w 60390"/>
                  <a:gd name="connsiteY6" fmla="*/ 42901 h 48174"/>
                  <a:gd name="connsiteX7" fmla="*/ 25894 w 60390"/>
                  <a:gd name="connsiteY7" fmla="*/ 43655 h 48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390" h="48174">
                    <a:moveTo>
                      <a:pt x="25894" y="43655"/>
                    </a:moveTo>
                    <a:cubicBezTo>
                      <a:pt x="18374" y="46077"/>
                      <a:pt x="10447" y="53505"/>
                      <a:pt x="4007" y="41609"/>
                    </a:cubicBezTo>
                    <a:cubicBezTo>
                      <a:pt x="-2117" y="30305"/>
                      <a:pt x="-1622" y="20132"/>
                      <a:pt x="8286" y="12004"/>
                    </a:cubicBezTo>
                    <a:cubicBezTo>
                      <a:pt x="15311" y="2745"/>
                      <a:pt x="24498" y="431"/>
                      <a:pt x="34361" y="0"/>
                    </a:cubicBezTo>
                    <a:cubicBezTo>
                      <a:pt x="44359" y="0"/>
                      <a:pt x="53230" y="3607"/>
                      <a:pt x="60391" y="12219"/>
                    </a:cubicBezTo>
                    <a:cubicBezTo>
                      <a:pt x="60391" y="12219"/>
                      <a:pt x="60391" y="12219"/>
                      <a:pt x="60391" y="12219"/>
                    </a:cubicBezTo>
                    <a:cubicBezTo>
                      <a:pt x="51654" y="22446"/>
                      <a:pt x="42917" y="32674"/>
                      <a:pt x="34181" y="42901"/>
                    </a:cubicBezTo>
                    <a:cubicBezTo>
                      <a:pt x="31434" y="43170"/>
                      <a:pt x="28686" y="43439"/>
                      <a:pt x="25894" y="43655"/>
                    </a:cubicBezTo>
                    <a:close/>
                  </a:path>
                </a:pathLst>
              </a:custGeom>
              <a:solidFill>
                <a:srgbClr val="E1AD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B7C913F6-C4CE-823A-679E-2ED0BB6F8248}"/>
                  </a:ext>
                </a:extLst>
              </p:cNvPr>
              <p:cNvSpPr/>
              <p:nvPr/>
            </p:nvSpPr>
            <p:spPr>
              <a:xfrm>
                <a:off x="10020438" y="6287219"/>
                <a:ext cx="14979" cy="42362"/>
              </a:xfrm>
              <a:custGeom>
                <a:avLst/>
                <a:gdLst>
                  <a:gd name="connsiteX0" fmla="*/ 3988 w 14979"/>
                  <a:gd name="connsiteY0" fmla="*/ 42363 h 42362"/>
                  <a:gd name="connsiteX1" fmla="*/ 11194 w 14979"/>
                  <a:gd name="connsiteY1" fmla="*/ 0 h 42362"/>
                  <a:gd name="connsiteX2" fmla="*/ 3988 w 14979"/>
                  <a:gd name="connsiteY2" fmla="*/ 42363 h 4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9" h="42362">
                    <a:moveTo>
                      <a:pt x="3988" y="42363"/>
                    </a:moveTo>
                    <a:cubicBezTo>
                      <a:pt x="-3533" y="24761"/>
                      <a:pt x="-20" y="13349"/>
                      <a:pt x="11194" y="0"/>
                    </a:cubicBezTo>
                    <a:cubicBezTo>
                      <a:pt x="20201" y="19378"/>
                      <a:pt x="11239" y="29121"/>
                      <a:pt x="3988" y="42363"/>
                    </a:cubicBezTo>
                    <a:close/>
                  </a:path>
                </a:pathLst>
              </a:custGeom>
              <a:solidFill>
                <a:srgbClr val="FFDE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E17BE327-8FBC-1268-9790-CB92DE623D10}"/>
                  </a:ext>
                </a:extLst>
              </p:cNvPr>
              <p:cNvSpPr/>
              <p:nvPr/>
            </p:nvSpPr>
            <p:spPr>
              <a:xfrm>
                <a:off x="9950614" y="6273224"/>
                <a:ext cx="27473" cy="51944"/>
              </a:xfrm>
              <a:custGeom>
                <a:avLst/>
                <a:gdLst>
                  <a:gd name="connsiteX0" fmla="*/ 0 w 27473"/>
                  <a:gd name="connsiteY0" fmla="*/ 20885 h 51944"/>
                  <a:gd name="connsiteX1" fmla="*/ 8782 w 27473"/>
                  <a:gd name="connsiteY1" fmla="*/ 0 h 51944"/>
                  <a:gd name="connsiteX2" fmla="*/ 17203 w 27473"/>
                  <a:gd name="connsiteY2" fmla="*/ 51944 h 51944"/>
                  <a:gd name="connsiteX3" fmla="*/ 0 w 27473"/>
                  <a:gd name="connsiteY3" fmla="*/ 20885 h 5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3" h="51944">
                    <a:moveTo>
                      <a:pt x="0" y="20885"/>
                    </a:moveTo>
                    <a:cubicBezTo>
                      <a:pt x="2927" y="13942"/>
                      <a:pt x="5855" y="6944"/>
                      <a:pt x="8782" y="0"/>
                    </a:cubicBezTo>
                    <a:cubicBezTo>
                      <a:pt x="35623" y="11788"/>
                      <a:pt x="28957" y="31274"/>
                      <a:pt x="17203" y="51944"/>
                    </a:cubicBezTo>
                    <a:cubicBezTo>
                      <a:pt x="7070" y="45108"/>
                      <a:pt x="9367" y="28367"/>
                      <a:pt x="0" y="20885"/>
                    </a:cubicBezTo>
                    <a:close/>
                  </a:path>
                </a:pathLst>
              </a:custGeom>
              <a:solidFill>
                <a:srgbClr val="FBD3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53F82E29-9851-41D8-8FB5-67020AFD3B6E}"/>
                  </a:ext>
                </a:extLst>
              </p:cNvPr>
              <p:cNvSpPr/>
              <p:nvPr/>
            </p:nvSpPr>
            <p:spPr>
              <a:xfrm>
                <a:off x="9950119" y="6294109"/>
                <a:ext cx="17698" cy="41340"/>
              </a:xfrm>
              <a:custGeom>
                <a:avLst/>
                <a:gdLst>
                  <a:gd name="connsiteX0" fmla="*/ 495 w 17698"/>
                  <a:gd name="connsiteY0" fmla="*/ 0 h 41340"/>
                  <a:gd name="connsiteX1" fmla="*/ 17699 w 17698"/>
                  <a:gd name="connsiteY1" fmla="*/ 31059 h 41340"/>
                  <a:gd name="connsiteX2" fmla="*/ 17383 w 17698"/>
                  <a:gd name="connsiteY2" fmla="*/ 41340 h 41340"/>
                  <a:gd name="connsiteX3" fmla="*/ 0 w 17698"/>
                  <a:gd name="connsiteY3" fmla="*/ 9958 h 41340"/>
                  <a:gd name="connsiteX4" fmla="*/ 495 w 17698"/>
                  <a:gd name="connsiteY4" fmla="*/ 0 h 4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8" h="41340">
                    <a:moveTo>
                      <a:pt x="495" y="0"/>
                    </a:moveTo>
                    <a:cubicBezTo>
                      <a:pt x="18374" y="754"/>
                      <a:pt x="17564" y="16256"/>
                      <a:pt x="17699" y="31059"/>
                    </a:cubicBezTo>
                    <a:cubicBezTo>
                      <a:pt x="17609" y="34504"/>
                      <a:pt x="17519" y="37895"/>
                      <a:pt x="17383" y="41340"/>
                    </a:cubicBezTo>
                    <a:cubicBezTo>
                      <a:pt x="-405" y="40371"/>
                      <a:pt x="360" y="24707"/>
                      <a:pt x="0" y="9958"/>
                    </a:cubicBezTo>
                    <a:cubicBezTo>
                      <a:pt x="45" y="6621"/>
                      <a:pt x="225" y="3337"/>
                      <a:pt x="495" y="0"/>
                    </a:cubicBezTo>
                    <a:close/>
                  </a:path>
                </a:pathLst>
              </a:custGeom>
              <a:solidFill>
                <a:srgbClr val="FFDC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9ED593FB-7AA4-1342-C75A-53ED5FF81AFA}"/>
                  </a:ext>
                </a:extLst>
              </p:cNvPr>
              <p:cNvSpPr/>
              <p:nvPr/>
            </p:nvSpPr>
            <p:spPr>
              <a:xfrm>
                <a:off x="9941262" y="6251033"/>
                <a:ext cx="26240" cy="21759"/>
              </a:xfrm>
              <a:custGeom>
                <a:avLst/>
                <a:gdLst>
                  <a:gd name="connsiteX0" fmla="*/ 17324 w 26240"/>
                  <a:gd name="connsiteY0" fmla="*/ 21760 h 21759"/>
                  <a:gd name="connsiteX1" fmla="*/ 886 w 26240"/>
                  <a:gd name="connsiteY1" fmla="*/ 4858 h 21759"/>
                  <a:gd name="connsiteX2" fmla="*/ 26241 w 26240"/>
                  <a:gd name="connsiteY2" fmla="*/ 11532 h 21759"/>
                  <a:gd name="connsiteX3" fmla="*/ 17324 w 26240"/>
                  <a:gd name="connsiteY3" fmla="*/ 21760 h 21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40" h="21759">
                    <a:moveTo>
                      <a:pt x="17324" y="21760"/>
                    </a:moveTo>
                    <a:cubicBezTo>
                      <a:pt x="11019" y="16377"/>
                      <a:pt x="-3752" y="13362"/>
                      <a:pt x="886" y="4858"/>
                    </a:cubicBezTo>
                    <a:cubicBezTo>
                      <a:pt x="5660" y="-3863"/>
                      <a:pt x="19261" y="-364"/>
                      <a:pt x="26241" y="11532"/>
                    </a:cubicBezTo>
                    <a:cubicBezTo>
                      <a:pt x="23269" y="14923"/>
                      <a:pt x="20296" y="18315"/>
                      <a:pt x="17324" y="21760"/>
                    </a:cubicBezTo>
                    <a:close/>
                  </a:path>
                </a:pathLst>
              </a:custGeom>
              <a:solidFill>
                <a:srgbClr val="DDAA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5988E41B-18C2-DD83-77A8-1F0DF22288F9}"/>
                  </a:ext>
                </a:extLst>
              </p:cNvPr>
              <p:cNvSpPr/>
              <p:nvPr/>
            </p:nvSpPr>
            <p:spPr>
              <a:xfrm>
                <a:off x="9824257" y="6257721"/>
                <a:ext cx="75981" cy="77781"/>
              </a:xfrm>
              <a:custGeom>
                <a:avLst/>
                <a:gdLst>
                  <a:gd name="connsiteX0" fmla="*/ 12870 w 75981"/>
                  <a:gd name="connsiteY0" fmla="*/ 56843 h 77781"/>
                  <a:gd name="connsiteX1" fmla="*/ 12825 w 75981"/>
                  <a:gd name="connsiteY1" fmla="*/ 45969 h 77781"/>
                  <a:gd name="connsiteX2" fmla="*/ 4268 w 75981"/>
                  <a:gd name="connsiteY2" fmla="*/ 25730 h 77781"/>
                  <a:gd name="connsiteX3" fmla="*/ 1746 w 75981"/>
                  <a:gd name="connsiteY3" fmla="*/ 5490 h 77781"/>
                  <a:gd name="connsiteX4" fmla="*/ 12780 w 75981"/>
                  <a:gd name="connsiteY4" fmla="*/ 0 h 77781"/>
                  <a:gd name="connsiteX5" fmla="*/ 47637 w 75981"/>
                  <a:gd name="connsiteY5" fmla="*/ 10173 h 77781"/>
                  <a:gd name="connsiteX6" fmla="*/ 75693 w 75981"/>
                  <a:gd name="connsiteY6" fmla="*/ 35742 h 77781"/>
                  <a:gd name="connsiteX7" fmla="*/ 56328 w 75981"/>
                  <a:gd name="connsiteY7" fmla="*/ 77782 h 77781"/>
                  <a:gd name="connsiteX8" fmla="*/ 30388 w 75981"/>
                  <a:gd name="connsiteY8" fmla="*/ 57058 h 77781"/>
                  <a:gd name="connsiteX9" fmla="*/ 12870 w 75981"/>
                  <a:gd name="connsiteY9" fmla="*/ 56843 h 77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981" h="77781">
                    <a:moveTo>
                      <a:pt x="12870" y="56843"/>
                    </a:moveTo>
                    <a:cubicBezTo>
                      <a:pt x="12870" y="53236"/>
                      <a:pt x="12825" y="49630"/>
                      <a:pt x="12825" y="45969"/>
                    </a:cubicBezTo>
                    <a:cubicBezTo>
                      <a:pt x="12554" y="37626"/>
                      <a:pt x="10978" y="30090"/>
                      <a:pt x="4268" y="25730"/>
                    </a:cubicBezTo>
                    <a:cubicBezTo>
                      <a:pt x="-416" y="19647"/>
                      <a:pt x="-1226" y="12919"/>
                      <a:pt x="1746" y="5490"/>
                    </a:cubicBezTo>
                    <a:cubicBezTo>
                      <a:pt x="4899" y="2207"/>
                      <a:pt x="8591" y="431"/>
                      <a:pt x="12780" y="0"/>
                    </a:cubicBezTo>
                    <a:cubicBezTo>
                      <a:pt x="24849" y="1130"/>
                      <a:pt x="36603" y="3822"/>
                      <a:pt x="47637" y="10173"/>
                    </a:cubicBezTo>
                    <a:cubicBezTo>
                      <a:pt x="56824" y="18894"/>
                      <a:pt x="67542" y="25299"/>
                      <a:pt x="75693" y="35742"/>
                    </a:cubicBezTo>
                    <a:cubicBezTo>
                      <a:pt x="77675" y="55335"/>
                      <a:pt x="69253" y="68039"/>
                      <a:pt x="56328" y="77782"/>
                    </a:cubicBezTo>
                    <a:cubicBezTo>
                      <a:pt x="47682" y="70892"/>
                      <a:pt x="39035" y="63948"/>
                      <a:pt x="30388" y="57058"/>
                    </a:cubicBezTo>
                    <a:cubicBezTo>
                      <a:pt x="24534" y="56950"/>
                      <a:pt x="18724" y="56896"/>
                      <a:pt x="12870" y="56843"/>
                    </a:cubicBezTo>
                    <a:close/>
                  </a:path>
                </a:pathLst>
              </a:custGeom>
              <a:solidFill>
                <a:srgbClr val="EDB83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0B8A2BFF-E312-D6C9-AC3B-F9E86B364B01}"/>
                  </a:ext>
                </a:extLst>
              </p:cNvPr>
              <p:cNvSpPr/>
              <p:nvPr/>
            </p:nvSpPr>
            <p:spPr>
              <a:xfrm>
                <a:off x="9863923" y="6279158"/>
                <a:ext cx="63817" cy="164970"/>
              </a:xfrm>
              <a:custGeom>
                <a:avLst/>
                <a:gdLst>
                  <a:gd name="connsiteX0" fmla="*/ 16663 w 63817"/>
                  <a:gd name="connsiteY0" fmla="*/ 56291 h 164970"/>
                  <a:gd name="connsiteX1" fmla="*/ 34001 w 63817"/>
                  <a:gd name="connsiteY1" fmla="*/ 14682 h 164970"/>
                  <a:gd name="connsiteX2" fmla="*/ 51610 w 63817"/>
                  <a:gd name="connsiteY2" fmla="*/ 4293 h 164970"/>
                  <a:gd name="connsiteX3" fmla="*/ 42873 w 63817"/>
                  <a:gd name="connsiteY3" fmla="*/ 140963 h 164970"/>
                  <a:gd name="connsiteX4" fmla="*/ 16753 w 63817"/>
                  <a:gd name="connsiteY4" fmla="*/ 164970 h 164970"/>
                  <a:gd name="connsiteX5" fmla="*/ 0 w 63817"/>
                  <a:gd name="connsiteY5" fmla="*/ 130897 h 164970"/>
                  <a:gd name="connsiteX6" fmla="*/ 16663 w 63817"/>
                  <a:gd name="connsiteY6" fmla="*/ 56291 h 16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164970">
                    <a:moveTo>
                      <a:pt x="16663" y="56291"/>
                    </a:moveTo>
                    <a:cubicBezTo>
                      <a:pt x="15717" y="38420"/>
                      <a:pt x="29363" y="29215"/>
                      <a:pt x="34001" y="14682"/>
                    </a:cubicBezTo>
                    <a:cubicBezTo>
                      <a:pt x="34136" y="-2651"/>
                      <a:pt x="41477" y="-2543"/>
                      <a:pt x="51610" y="4293"/>
                    </a:cubicBezTo>
                    <a:cubicBezTo>
                      <a:pt x="82999" y="53007"/>
                      <a:pt x="44089" y="95263"/>
                      <a:pt x="42873" y="140963"/>
                    </a:cubicBezTo>
                    <a:cubicBezTo>
                      <a:pt x="38280" y="155335"/>
                      <a:pt x="27651" y="160341"/>
                      <a:pt x="16753" y="164970"/>
                    </a:cubicBezTo>
                    <a:cubicBezTo>
                      <a:pt x="15042" y="150921"/>
                      <a:pt x="15087" y="135580"/>
                      <a:pt x="0" y="130897"/>
                    </a:cubicBezTo>
                    <a:cubicBezTo>
                      <a:pt x="8016" y="106836"/>
                      <a:pt x="20716" y="84228"/>
                      <a:pt x="16663" y="56291"/>
                    </a:cubicBezTo>
                    <a:close/>
                  </a:path>
                </a:pathLst>
              </a:custGeom>
              <a:solidFill>
                <a:srgbClr val="FCD1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0B31524-CFFE-EE30-BFBB-2A18F3330FD7}"/>
                  </a:ext>
                </a:extLst>
              </p:cNvPr>
              <p:cNvSpPr/>
              <p:nvPr/>
            </p:nvSpPr>
            <p:spPr>
              <a:xfrm>
                <a:off x="9697454" y="6215191"/>
                <a:ext cx="131127" cy="68259"/>
              </a:xfrm>
              <a:custGeom>
                <a:avLst/>
                <a:gdLst>
                  <a:gd name="connsiteX0" fmla="*/ 131072 w 131127"/>
                  <a:gd name="connsiteY0" fmla="*/ 47428 h 68259"/>
                  <a:gd name="connsiteX1" fmla="*/ 131072 w 131127"/>
                  <a:gd name="connsiteY1" fmla="*/ 68260 h 68259"/>
                  <a:gd name="connsiteX2" fmla="*/ 111 w 131127"/>
                  <a:gd name="connsiteY2" fmla="*/ 26382 h 68259"/>
                  <a:gd name="connsiteX3" fmla="*/ 21637 w 131127"/>
                  <a:gd name="connsiteY3" fmla="*/ 5442 h 68259"/>
                  <a:gd name="connsiteX4" fmla="*/ 58115 w 131127"/>
                  <a:gd name="connsiteY4" fmla="*/ 382 h 68259"/>
                  <a:gd name="connsiteX5" fmla="*/ 70140 w 131127"/>
                  <a:gd name="connsiteY5" fmla="*/ 705 h 68259"/>
                  <a:gd name="connsiteX6" fmla="*/ 102385 w 131127"/>
                  <a:gd name="connsiteY6" fmla="*/ 18899 h 68259"/>
                  <a:gd name="connsiteX7" fmla="*/ 131072 w 131127"/>
                  <a:gd name="connsiteY7" fmla="*/ 47428 h 68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7" h="68259">
                    <a:moveTo>
                      <a:pt x="131072" y="47428"/>
                    </a:moveTo>
                    <a:cubicBezTo>
                      <a:pt x="131072" y="54372"/>
                      <a:pt x="131072" y="61316"/>
                      <a:pt x="131072" y="68260"/>
                    </a:cubicBezTo>
                    <a:cubicBezTo>
                      <a:pt x="88559" y="49151"/>
                      <a:pt x="47487" y="23852"/>
                      <a:pt x="111" y="26382"/>
                    </a:cubicBezTo>
                    <a:cubicBezTo>
                      <a:pt x="-1466" y="6465"/>
                      <a:pt x="14206" y="12063"/>
                      <a:pt x="21637" y="5442"/>
                    </a:cubicBezTo>
                    <a:cubicBezTo>
                      <a:pt x="33707" y="3182"/>
                      <a:pt x="46046" y="3343"/>
                      <a:pt x="58115" y="382"/>
                    </a:cubicBezTo>
                    <a:cubicBezTo>
                      <a:pt x="62123" y="-263"/>
                      <a:pt x="66177" y="-48"/>
                      <a:pt x="70140" y="705"/>
                    </a:cubicBezTo>
                    <a:cubicBezTo>
                      <a:pt x="81759" y="4527"/>
                      <a:pt x="91621" y="12817"/>
                      <a:pt x="102385" y="18899"/>
                    </a:cubicBezTo>
                    <a:cubicBezTo>
                      <a:pt x="112067" y="28266"/>
                      <a:pt x="132333" y="22506"/>
                      <a:pt x="131072" y="47428"/>
                    </a:cubicBezTo>
                    <a:close/>
                  </a:path>
                </a:pathLst>
              </a:custGeom>
              <a:solidFill>
                <a:srgbClr val="F1BF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95614955-FF53-7A95-4810-33F98659ED3A}"/>
                  </a:ext>
                </a:extLst>
              </p:cNvPr>
              <p:cNvSpPr/>
              <p:nvPr/>
            </p:nvSpPr>
            <p:spPr>
              <a:xfrm>
                <a:off x="9645324" y="6216521"/>
                <a:ext cx="78315" cy="26289"/>
              </a:xfrm>
              <a:custGeom>
                <a:avLst/>
                <a:gdLst>
                  <a:gd name="connsiteX0" fmla="*/ 78315 w 78315"/>
                  <a:gd name="connsiteY0" fmla="*/ 13747 h 26289"/>
                  <a:gd name="connsiteX1" fmla="*/ 52240 w 78315"/>
                  <a:gd name="connsiteY1" fmla="*/ 25051 h 26289"/>
                  <a:gd name="connsiteX2" fmla="*/ 35623 w 78315"/>
                  <a:gd name="connsiteY2" fmla="*/ 26289 h 26289"/>
                  <a:gd name="connsiteX3" fmla="*/ 18149 w 78315"/>
                  <a:gd name="connsiteY3" fmla="*/ 25966 h 26289"/>
                  <a:gd name="connsiteX4" fmla="*/ 0 w 78315"/>
                  <a:gd name="connsiteY4" fmla="*/ 14555 h 26289"/>
                  <a:gd name="connsiteX5" fmla="*/ 26165 w 78315"/>
                  <a:gd name="connsiteY5" fmla="*/ 4489 h 26289"/>
                  <a:gd name="connsiteX6" fmla="*/ 61022 w 78315"/>
                  <a:gd name="connsiteY6" fmla="*/ 4435 h 26289"/>
                  <a:gd name="connsiteX7" fmla="*/ 78315 w 78315"/>
                  <a:gd name="connsiteY7" fmla="*/ 13747 h 2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15" h="26289">
                    <a:moveTo>
                      <a:pt x="78315" y="13747"/>
                    </a:moveTo>
                    <a:cubicBezTo>
                      <a:pt x="69173" y="16008"/>
                      <a:pt x="58815" y="14339"/>
                      <a:pt x="52240" y="25051"/>
                    </a:cubicBezTo>
                    <a:cubicBezTo>
                      <a:pt x="46701" y="25482"/>
                      <a:pt x="41162" y="25859"/>
                      <a:pt x="35623" y="26289"/>
                    </a:cubicBezTo>
                    <a:cubicBezTo>
                      <a:pt x="29813" y="26182"/>
                      <a:pt x="24004" y="26074"/>
                      <a:pt x="18149" y="25966"/>
                    </a:cubicBezTo>
                    <a:cubicBezTo>
                      <a:pt x="10808" y="25051"/>
                      <a:pt x="3918" y="23167"/>
                      <a:pt x="0" y="14555"/>
                    </a:cubicBezTo>
                    <a:cubicBezTo>
                      <a:pt x="6485" y="2928"/>
                      <a:pt x="16708" y="5081"/>
                      <a:pt x="26165" y="4489"/>
                    </a:cubicBezTo>
                    <a:cubicBezTo>
                      <a:pt x="37784" y="4489"/>
                      <a:pt x="49403" y="4489"/>
                      <a:pt x="61022" y="4435"/>
                    </a:cubicBezTo>
                    <a:cubicBezTo>
                      <a:pt x="70524" y="-2294"/>
                      <a:pt x="77685" y="-2940"/>
                      <a:pt x="78315" y="13747"/>
                    </a:cubicBezTo>
                    <a:close/>
                  </a:path>
                </a:pathLst>
              </a:custGeom>
              <a:solidFill>
                <a:srgbClr val="BF8E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3F933A98-D520-3B89-D441-8F98A0B1EA10}"/>
                  </a:ext>
                </a:extLst>
              </p:cNvPr>
              <p:cNvSpPr/>
              <p:nvPr/>
            </p:nvSpPr>
            <p:spPr>
              <a:xfrm>
                <a:off x="10123953" y="5618187"/>
                <a:ext cx="126547" cy="75467"/>
              </a:xfrm>
              <a:custGeom>
                <a:avLst/>
                <a:gdLst>
                  <a:gd name="connsiteX0" fmla="*/ 87097 w 126547"/>
                  <a:gd name="connsiteY0" fmla="*/ 40694 h 75467"/>
                  <a:gd name="connsiteX1" fmla="*/ 104661 w 126547"/>
                  <a:gd name="connsiteY1" fmla="*/ 41448 h 75467"/>
                  <a:gd name="connsiteX2" fmla="*/ 126548 w 126547"/>
                  <a:gd name="connsiteY2" fmla="*/ 63033 h 75467"/>
                  <a:gd name="connsiteX3" fmla="*/ 120603 w 126547"/>
                  <a:gd name="connsiteY3" fmla="*/ 75467 h 75467"/>
                  <a:gd name="connsiteX4" fmla="*/ 76964 w 126547"/>
                  <a:gd name="connsiteY4" fmla="*/ 68362 h 75467"/>
                  <a:gd name="connsiteX5" fmla="*/ 0 w 126547"/>
                  <a:gd name="connsiteY5" fmla="*/ 10550 h 75467"/>
                  <a:gd name="connsiteX6" fmla="*/ 8962 w 126547"/>
                  <a:gd name="connsiteY6" fmla="*/ 0 h 75467"/>
                  <a:gd name="connsiteX7" fmla="*/ 87097 w 126547"/>
                  <a:gd name="connsiteY7" fmla="*/ 40694 h 7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547" h="75467">
                    <a:moveTo>
                      <a:pt x="87097" y="40694"/>
                    </a:moveTo>
                    <a:cubicBezTo>
                      <a:pt x="92952" y="40963"/>
                      <a:pt x="98806" y="41179"/>
                      <a:pt x="104661" y="41448"/>
                    </a:cubicBezTo>
                    <a:cubicBezTo>
                      <a:pt x="111506" y="49307"/>
                      <a:pt x="126232" y="45700"/>
                      <a:pt x="126548" y="63033"/>
                    </a:cubicBezTo>
                    <a:cubicBezTo>
                      <a:pt x="126007" y="68200"/>
                      <a:pt x="124026" y="72345"/>
                      <a:pt x="120603" y="75467"/>
                    </a:cubicBezTo>
                    <a:cubicBezTo>
                      <a:pt x="106192" y="72022"/>
                      <a:pt x="90880" y="76167"/>
                      <a:pt x="76964" y="68362"/>
                    </a:cubicBezTo>
                    <a:cubicBezTo>
                      <a:pt x="53952" y="44085"/>
                      <a:pt x="13961" y="52052"/>
                      <a:pt x="0" y="10550"/>
                    </a:cubicBezTo>
                    <a:cubicBezTo>
                      <a:pt x="2972" y="7051"/>
                      <a:pt x="5990" y="3499"/>
                      <a:pt x="8962" y="0"/>
                    </a:cubicBezTo>
                    <a:cubicBezTo>
                      <a:pt x="34992" y="13565"/>
                      <a:pt x="61067" y="27129"/>
                      <a:pt x="87097" y="40694"/>
                    </a:cubicBezTo>
                    <a:close/>
                  </a:path>
                </a:pathLst>
              </a:custGeom>
              <a:solidFill>
                <a:srgbClr val="B88B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7BC5239D-083E-3324-9982-21DED270F79B}"/>
                  </a:ext>
                </a:extLst>
              </p:cNvPr>
              <p:cNvSpPr/>
              <p:nvPr/>
            </p:nvSpPr>
            <p:spPr>
              <a:xfrm>
                <a:off x="10026992" y="5648493"/>
                <a:ext cx="75435" cy="41724"/>
              </a:xfrm>
              <a:custGeom>
                <a:avLst/>
                <a:gdLst>
                  <a:gd name="connsiteX0" fmla="*/ 1578 w 75435"/>
                  <a:gd name="connsiteY0" fmla="*/ 11627 h 41724"/>
                  <a:gd name="connsiteX1" fmla="*/ 28239 w 75435"/>
                  <a:gd name="connsiteY1" fmla="*/ 0 h 41724"/>
                  <a:gd name="connsiteX2" fmla="*/ 62825 w 75435"/>
                  <a:gd name="connsiteY2" fmla="*/ 10012 h 41724"/>
                  <a:gd name="connsiteX3" fmla="*/ 75435 w 75435"/>
                  <a:gd name="connsiteY3" fmla="*/ 23954 h 41724"/>
                  <a:gd name="connsiteX4" fmla="*/ 68680 w 75435"/>
                  <a:gd name="connsiteY4" fmla="*/ 37303 h 41724"/>
                  <a:gd name="connsiteX5" fmla="*/ 3470 w 75435"/>
                  <a:gd name="connsiteY5" fmla="*/ 26053 h 41724"/>
                  <a:gd name="connsiteX6" fmla="*/ 1578 w 75435"/>
                  <a:gd name="connsiteY6" fmla="*/ 11627 h 41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435" h="41724">
                    <a:moveTo>
                      <a:pt x="1578" y="11627"/>
                    </a:moveTo>
                    <a:cubicBezTo>
                      <a:pt x="11351" y="10712"/>
                      <a:pt x="22024" y="12703"/>
                      <a:pt x="28239" y="0"/>
                    </a:cubicBezTo>
                    <a:cubicBezTo>
                      <a:pt x="39768" y="3337"/>
                      <a:pt x="51296" y="6675"/>
                      <a:pt x="62825" y="10012"/>
                    </a:cubicBezTo>
                    <a:cubicBezTo>
                      <a:pt x="71427" y="8989"/>
                      <a:pt x="74489" y="15018"/>
                      <a:pt x="75435" y="23954"/>
                    </a:cubicBezTo>
                    <a:cubicBezTo>
                      <a:pt x="74940" y="29659"/>
                      <a:pt x="72688" y="34073"/>
                      <a:pt x="68680" y="37303"/>
                    </a:cubicBezTo>
                    <a:cubicBezTo>
                      <a:pt x="45217" y="47853"/>
                      <a:pt x="24276" y="37680"/>
                      <a:pt x="3470" y="26053"/>
                    </a:cubicBezTo>
                    <a:cubicBezTo>
                      <a:pt x="-403" y="21854"/>
                      <a:pt x="-1034" y="17010"/>
                      <a:pt x="1578" y="11627"/>
                    </a:cubicBezTo>
                    <a:close/>
                  </a:path>
                </a:pathLst>
              </a:custGeom>
              <a:solidFill>
                <a:srgbClr val="C194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8BC405F2-04AA-69C3-85E6-A8B5B4CC5FAB}"/>
                  </a:ext>
                </a:extLst>
              </p:cNvPr>
              <p:cNvSpPr/>
              <p:nvPr/>
            </p:nvSpPr>
            <p:spPr>
              <a:xfrm>
                <a:off x="10089817" y="5628415"/>
                <a:ext cx="48205" cy="51245"/>
              </a:xfrm>
              <a:custGeom>
                <a:avLst/>
                <a:gdLst>
                  <a:gd name="connsiteX0" fmla="*/ 8917 w 48205"/>
                  <a:gd name="connsiteY0" fmla="*/ 41555 h 51245"/>
                  <a:gd name="connsiteX1" fmla="*/ 0 w 48205"/>
                  <a:gd name="connsiteY1" fmla="*/ 30144 h 51245"/>
                  <a:gd name="connsiteX2" fmla="*/ 8467 w 48205"/>
                  <a:gd name="connsiteY2" fmla="*/ 0 h 51245"/>
                  <a:gd name="connsiteX3" fmla="*/ 18239 w 48205"/>
                  <a:gd name="connsiteY3" fmla="*/ 431 h 51245"/>
                  <a:gd name="connsiteX4" fmla="*/ 47196 w 48205"/>
                  <a:gd name="connsiteY4" fmla="*/ 23738 h 51245"/>
                  <a:gd name="connsiteX5" fmla="*/ 44179 w 48205"/>
                  <a:gd name="connsiteY5" fmla="*/ 44624 h 51245"/>
                  <a:gd name="connsiteX6" fmla="*/ 26120 w 48205"/>
                  <a:gd name="connsiteY6" fmla="*/ 51244 h 51245"/>
                  <a:gd name="connsiteX7" fmla="*/ 8917 w 48205"/>
                  <a:gd name="connsiteY7" fmla="*/ 41555 h 5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05" h="51245">
                    <a:moveTo>
                      <a:pt x="8917" y="41555"/>
                    </a:moveTo>
                    <a:cubicBezTo>
                      <a:pt x="5945" y="37734"/>
                      <a:pt x="2972" y="33966"/>
                      <a:pt x="0" y="30144"/>
                    </a:cubicBezTo>
                    <a:cubicBezTo>
                      <a:pt x="2837" y="20078"/>
                      <a:pt x="5629" y="10012"/>
                      <a:pt x="8467" y="0"/>
                    </a:cubicBezTo>
                    <a:cubicBezTo>
                      <a:pt x="11709" y="161"/>
                      <a:pt x="14997" y="323"/>
                      <a:pt x="18239" y="431"/>
                    </a:cubicBezTo>
                    <a:cubicBezTo>
                      <a:pt x="26571" y="10550"/>
                      <a:pt x="39180" y="12973"/>
                      <a:pt x="47196" y="23738"/>
                    </a:cubicBezTo>
                    <a:cubicBezTo>
                      <a:pt x="49178" y="31328"/>
                      <a:pt x="48277" y="38272"/>
                      <a:pt x="44179" y="44624"/>
                    </a:cubicBezTo>
                    <a:cubicBezTo>
                      <a:pt x="38820" y="49360"/>
                      <a:pt x="32740" y="51298"/>
                      <a:pt x="26120" y="51244"/>
                    </a:cubicBezTo>
                    <a:cubicBezTo>
                      <a:pt x="19365" y="50599"/>
                      <a:pt x="13736" y="46992"/>
                      <a:pt x="8917" y="41555"/>
                    </a:cubicBezTo>
                    <a:close/>
                  </a:path>
                </a:pathLst>
              </a:custGeom>
              <a:solidFill>
                <a:srgbClr val="C99D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6F53B10D-7A74-0AEB-D997-C6480D67EC6C}"/>
                  </a:ext>
                </a:extLst>
              </p:cNvPr>
              <p:cNvSpPr/>
              <p:nvPr/>
            </p:nvSpPr>
            <p:spPr>
              <a:xfrm>
                <a:off x="9956559" y="5646186"/>
                <a:ext cx="82983" cy="91768"/>
              </a:xfrm>
              <a:custGeom>
                <a:avLst/>
                <a:gdLst>
                  <a:gd name="connsiteX0" fmla="*/ 19950 w 82983"/>
                  <a:gd name="connsiteY0" fmla="*/ 23461 h 91768"/>
                  <a:gd name="connsiteX1" fmla="*/ 37469 w 82983"/>
                  <a:gd name="connsiteY1" fmla="*/ 5482 h 91768"/>
                  <a:gd name="connsiteX2" fmla="*/ 46206 w 82983"/>
                  <a:gd name="connsiteY2" fmla="*/ 422 h 91768"/>
                  <a:gd name="connsiteX3" fmla="*/ 76019 w 82983"/>
                  <a:gd name="connsiteY3" fmla="*/ 40094 h 91768"/>
                  <a:gd name="connsiteX4" fmla="*/ 75568 w 82983"/>
                  <a:gd name="connsiteY4" fmla="*/ 77020 h 91768"/>
                  <a:gd name="connsiteX5" fmla="*/ 65300 w 82983"/>
                  <a:gd name="connsiteY5" fmla="*/ 80949 h 91768"/>
                  <a:gd name="connsiteX6" fmla="*/ 46611 w 82983"/>
                  <a:gd name="connsiteY6" fmla="*/ 88701 h 91768"/>
                  <a:gd name="connsiteX7" fmla="*/ 35893 w 82983"/>
                  <a:gd name="connsiteY7" fmla="*/ 91769 h 91768"/>
                  <a:gd name="connsiteX8" fmla="*/ 0 w 82983"/>
                  <a:gd name="connsiteY8" fmla="*/ 29382 h 91768"/>
                  <a:gd name="connsiteX9" fmla="*/ 19950 w 82983"/>
                  <a:gd name="connsiteY9" fmla="*/ 23461 h 9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83" h="91768">
                    <a:moveTo>
                      <a:pt x="19950" y="23461"/>
                    </a:moveTo>
                    <a:cubicBezTo>
                      <a:pt x="30218" y="23622"/>
                      <a:pt x="37739" y="20016"/>
                      <a:pt x="37469" y="5482"/>
                    </a:cubicBezTo>
                    <a:cubicBezTo>
                      <a:pt x="39180" y="799"/>
                      <a:pt x="42108" y="-870"/>
                      <a:pt x="46206" y="422"/>
                    </a:cubicBezTo>
                    <a:cubicBezTo>
                      <a:pt x="55888" y="13879"/>
                      <a:pt x="63409" y="29705"/>
                      <a:pt x="76019" y="40094"/>
                    </a:cubicBezTo>
                    <a:cubicBezTo>
                      <a:pt x="84350" y="52582"/>
                      <a:pt x="86377" y="64962"/>
                      <a:pt x="75568" y="77020"/>
                    </a:cubicBezTo>
                    <a:cubicBezTo>
                      <a:pt x="72416" y="79281"/>
                      <a:pt x="68948" y="80573"/>
                      <a:pt x="65300" y="80949"/>
                    </a:cubicBezTo>
                    <a:cubicBezTo>
                      <a:pt x="58275" y="80465"/>
                      <a:pt x="51835" y="82241"/>
                      <a:pt x="46611" y="88701"/>
                    </a:cubicBezTo>
                    <a:cubicBezTo>
                      <a:pt x="43233" y="90800"/>
                      <a:pt x="39676" y="91769"/>
                      <a:pt x="35893" y="91769"/>
                    </a:cubicBezTo>
                    <a:cubicBezTo>
                      <a:pt x="14231" y="78904"/>
                      <a:pt x="7926" y="53497"/>
                      <a:pt x="0" y="29382"/>
                    </a:cubicBezTo>
                    <a:cubicBezTo>
                      <a:pt x="4729" y="18455"/>
                      <a:pt x="11259" y="15817"/>
                      <a:pt x="19950" y="23461"/>
                    </a:cubicBezTo>
                    <a:close/>
                  </a:path>
                </a:pathLst>
              </a:custGeom>
              <a:solidFill>
                <a:srgbClr val="FBCF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ABB58568-DCD6-9684-93B1-EB6DC1B722C6}"/>
                  </a:ext>
                </a:extLst>
              </p:cNvPr>
              <p:cNvSpPr/>
              <p:nvPr/>
            </p:nvSpPr>
            <p:spPr>
              <a:xfrm>
                <a:off x="9930983" y="5658828"/>
                <a:ext cx="45526" cy="33028"/>
              </a:xfrm>
              <a:custGeom>
                <a:avLst/>
                <a:gdLst>
                  <a:gd name="connsiteX0" fmla="*/ 45527 w 45526"/>
                  <a:gd name="connsiteY0" fmla="*/ 10820 h 33028"/>
                  <a:gd name="connsiteX1" fmla="*/ 28188 w 45526"/>
                  <a:gd name="connsiteY1" fmla="*/ 21693 h 33028"/>
                  <a:gd name="connsiteX2" fmla="*/ 24000 w 45526"/>
                  <a:gd name="connsiteY2" fmla="*/ 32943 h 33028"/>
                  <a:gd name="connsiteX3" fmla="*/ 10670 w 45526"/>
                  <a:gd name="connsiteY3" fmla="*/ 22070 h 33028"/>
                  <a:gd name="connsiteX4" fmla="*/ 9634 w 45526"/>
                  <a:gd name="connsiteY4" fmla="*/ 20186 h 33028"/>
                  <a:gd name="connsiteX5" fmla="*/ 1573 w 45526"/>
                  <a:gd name="connsiteY5" fmla="*/ 0 h 33028"/>
                  <a:gd name="connsiteX6" fmla="*/ 45347 w 45526"/>
                  <a:gd name="connsiteY6" fmla="*/ 2315 h 33028"/>
                  <a:gd name="connsiteX7" fmla="*/ 45527 w 45526"/>
                  <a:gd name="connsiteY7" fmla="*/ 10820 h 3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526" h="33028">
                    <a:moveTo>
                      <a:pt x="45527" y="10820"/>
                    </a:moveTo>
                    <a:cubicBezTo>
                      <a:pt x="38456" y="11465"/>
                      <a:pt x="31746" y="12973"/>
                      <a:pt x="28188" y="21693"/>
                    </a:cubicBezTo>
                    <a:cubicBezTo>
                      <a:pt x="29765" y="27076"/>
                      <a:pt x="28594" y="32297"/>
                      <a:pt x="24000" y="32943"/>
                    </a:cubicBezTo>
                    <a:cubicBezTo>
                      <a:pt x="17695" y="33858"/>
                      <a:pt x="14273" y="27291"/>
                      <a:pt x="10670" y="22070"/>
                    </a:cubicBezTo>
                    <a:lnTo>
                      <a:pt x="9634" y="20186"/>
                    </a:lnTo>
                    <a:cubicBezTo>
                      <a:pt x="2068" y="16256"/>
                      <a:pt x="-2615" y="10658"/>
                      <a:pt x="1573" y="0"/>
                    </a:cubicBezTo>
                    <a:cubicBezTo>
                      <a:pt x="16164" y="754"/>
                      <a:pt x="30755" y="1561"/>
                      <a:pt x="45347" y="2315"/>
                    </a:cubicBezTo>
                    <a:cubicBezTo>
                      <a:pt x="45212" y="5167"/>
                      <a:pt x="45257" y="8020"/>
                      <a:pt x="45527" y="10820"/>
                    </a:cubicBezTo>
                    <a:close/>
                  </a:path>
                </a:pathLst>
              </a:custGeom>
              <a:solidFill>
                <a:srgbClr val="EBC4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3348D1CC-BC46-38C3-FF16-52D62F8D34B1}"/>
                  </a:ext>
                </a:extLst>
              </p:cNvPr>
              <p:cNvSpPr/>
              <p:nvPr/>
            </p:nvSpPr>
            <p:spPr>
              <a:xfrm>
                <a:off x="9993983" y="5637781"/>
                <a:ext cx="25354" cy="16283"/>
              </a:xfrm>
              <a:custGeom>
                <a:avLst/>
                <a:gdLst>
                  <a:gd name="connsiteX0" fmla="*/ 6890 w 25354"/>
                  <a:gd name="connsiteY0" fmla="*/ 13403 h 16283"/>
                  <a:gd name="connsiteX1" fmla="*/ 3423 w 25354"/>
                  <a:gd name="connsiteY1" fmla="*/ 13242 h 16283"/>
                  <a:gd name="connsiteX2" fmla="*/ 0 w 25354"/>
                  <a:gd name="connsiteY2" fmla="*/ 13888 h 16283"/>
                  <a:gd name="connsiteX3" fmla="*/ 495 w 25354"/>
                  <a:gd name="connsiteY3" fmla="*/ 1346 h 16283"/>
                  <a:gd name="connsiteX4" fmla="*/ 17564 w 25354"/>
                  <a:gd name="connsiteY4" fmla="*/ 0 h 16283"/>
                  <a:gd name="connsiteX5" fmla="*/ 25355 w 25354"/>
                  <a:gd name="connsiteY5" fmla="*/ 10281 h 16283"/>
                  <a:gd name="connsiteX6" fmla="*/ 6890 w 25354"/>
                  <a:gd name="connsiteY6" fmla="*/ 13403 h 16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54" h="16283">
                    <a:moveTo>
                      <a:pt x="6890" y="13403"/>
                    </a:moveTo>
                    <a:lnTo>
                      <a:pt x="3423" y="13242"/>
                    </a:lnTo>
                    <a:cubicBezTo>
                      <a:pt x="3423" y="13242"/>
                      <a:pt x="0" y="13888"/>
                      <a:pt x="0" y="13888"/>
                    </a:cubicBezTo>
                    <a:cubicBezTo>
                      <a:pt x="180" y="9689"/>
                      <a:pt x="315" y="5544"/>
                      <a:pt x="495" y="1346"/>
                    </a:cubicBezTo>
                    <a:cubicBezTo>
                      <a:pt x="6170" y="915"/>
                      <a:pt x="11889" y="485"/>
                      <a:pt x="17564" y="0"/>
                    </a:cubicBezTo>
                    <a:cubicBezTo>
                      <a:pt x="20176" y="3445"/>
                      <a:pt x="22788" y="6890"/>
                      <a:pt x="25355" y="10281"/>
                    </a:cubicBezTo>
                    <a:cubicBezTo>
                      <a:pt x="19950" y="17871"/>
                      <a:pt x="13646" y="17494"/>
                      <a:pt x="6890" y="13403"/>
                    </a:cubicBezTo>
                    <a:close/>
                  </a:path>
                </a:pathLst>
              </a:custGeom>
              <a:solidFill>
                <a:srgbClr val="9871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FD1129F6-8A7B-1387-9181-A703EED49A79}"/>
                  </a:ext>
                </a:extLst>
              </p:cNvPr>
              <p:cNvSpPr/>
              <p:nvPr/>
            </p:nvSpPr>
            <p:spPr>
              <a:xfrm>
                <a:off x="10000709" y="5648116"/>
                <a:ext cx="39029" cy="44887"/>
              </a:xfrm>
              <a:custGeom>
                <a:avLst/>
                <a:gdLst>
                  <a:gd name="connsiteX0" fmla="*/ 164 w 39029"/>
                  <a:gd name="connsiteY0" fmla="*/ 3068 h 44887"/>
                  <a:gd name="connsiteX1" fmla="*/ 18674 w 39029"/>
                  <a:gd name="connsiteY1" fmla="*/ 0 h 44887"/>
                  <a:gd name="connsiteX2" fmla="*/ 27861 w 39029"/>
                  <a:gd name="connsiteY2" fmla="*/ 12004 h 44887"/>
                  <a:gd name="connsiteX3" fmla="*/ 28086 w 39029"/>
                  <a:gd name="connsiteY3" fmla="*/ 21962 h 44887"/>
                  <a:gd name="connsiteX4" fmla="*/ 39029 w 39029"/>
                  <a:gd name="connsiteY4" fmla="*/ 35473 h 44887"/>
                  <a:gd name="connsiteX5" fmla="*/ 27906 w 39029"/>
                  <a:gd name="connsiteY5" fmla="*/ 43762 h 44887"/>
                  <a:gd name="connsiteX6" fmla="*/ 164 w 39029"/>
                  <a:gd name="connsiteY6" fmla="*/ 3068 h 4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29" h="44887">
                    <a:moveTo>
                      <a:pt x="164" y="3068"/>
                    </a:moveTo>
                    <a:cubicBezTo>
                      <a:pt x="6334" y="2046"/>
                      <a:pt x="12504" y="1023"/>
                      <a:pt x="18674" y="0"/>
                    </a:cubicBezTo>
                    <a:cubicBezTo>
                      <a:pt x="21736" y="3983"/>
                      <a:pt x="24798" y="7967"/>
                      <a:pt x="27861" y="12004"/>
                    </a:cubicBezTo>
                    <a:cubicBezTo>
                      <a:pt x="27951" y="15341"/>
                      <a:pt x="27996" y="18678"/>
                      <a:pt x="28086" y="21962"/>
                    </a:cubicBezTo>
                    <a:cubicBezTo>
                      <a:pt x="31959" y="26161"/>
                      <a:pt x="37633" y="28368"/>
                      <a:pt x="39029" y="35473"/>
                    </a:cubicBezTo>
                    <a:cubicBezTo>
                      <a:pt x="37408" y="42255"/>
                      <a:pt x="34841" y="47207"/>
                      <a:pt x="27906" y="43762"/>
                    </a:cubicBezTo>
                    <a:cubicBezTo>
                      <a:pt x="13765" y="34988"/>
                      <a:pt x="-1772" y="27506"/>
                      <a:pt x="164" y="3068"/>
                    </a:cubicBezTo>
                    <a:close/>
                  </a:path>
                </a:pathLst>
              </a:custGeom>
              <a:solidFill>
                <a:srgbClr val="C3933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71CE57A0-0877-F5EF-4FEB-C5DEE2339B08}"/>
                  </a:ext>
                </a:extLst>
              </p:cNvPr>
              <p:cNvSpPr/>
              <p:nvPr/>
            </p:nvSpPr>
            <p:spPr>
              <a:xfrm>
                <a:off x="10108011" y="5628738"/>
                <a:ext cx="97721" cy="66250"/>
              </a:xfrm>
              <a:custGeom>
                <a:avLst/>
                <a:gdLst>
                  <a:gd name="connsiteX0" fmla="*/ 24814 w 97721"/>
                  <a:gd name="connsiteY0" fmla="*/ 22662 h 66250"/>
                  <a:gd name="connsiteX1" fmla="*/ 0 w 97721"/>
                  <a:gd name="connsiteY1" fmla="*/ 54 h 66250"/>
                  <a:gd name="connsiteX2" fmla="*/ 15897 w 97721"/>
                  <a:gd name="connsiteY2" fmla="*/ 0 h 66250"/>
                  <a:gd name="connsiteX3" fmla="*/ 95248 w 97721"/>
                  <a:gd name="connsiteY3" fmla="*/ 51352 h 66250"/>
                  <a:gd name="connsiteX4" fmla="*/ 97635 w 97721"/>
                  <a:gd name="connsiteY4" fmla="*/ 58942 h 66250"/>
                  <a:gd name="connsiteX5" fmla="*/ 96194 w 97721"/>
                  <a:gd name="connsiteY5" fmla="*/ 63033 h 66250"/>
                  <a:gd name="connsiteX6" fmla="*/ 85566 w 97721"/>
                  <a:gd name="connsiteY6" fmla="*/ 66209 h 66250"/>
                  <a:gd name="connsiteX7" fmla="*/ 64760 w 97721"/>
                  <a:gd name="connsiteY7" fmla="*/ 56735 h 66250"/>
                  <a:gd name="connsiteX8" fmla="*/ 24814 w 97721"/>
                  <a:gd name="connsiteY8" fmla="*/ 22662 h 6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721" h="66250">
                    <a:moveTo>
                      <a:pt x="24814" y="22662"/>
                    </a:moveTo>
                    <a:cubicBezTo>
                      <a:pt x="13781" y="19432"/>
                      <a:pt x="3513" y="15072"/>
                      <a:pt x="0" y="54"/>
                    </a:cubicBezTo>
                    <a:cubicBezTo>
                      <a:pt x="5314" y="54"/>
                      <a:pt x="10628" y="0"/>
                      <a:pt x="15897" y="0"/>
                    </a:cubicBezTo>
                    <a:cubicBezTo>
                      <a:pt x="39541" y="23308"/>
                      <a:pt x="75388" y="19701"/>
                      <a:pt x="95248" y="51352"/>
                    </a:cubicBezTo>
                    <a:cubicBezTo>
                      <a:pt x="97230" y="53774"/>
                      <a:pt x="97996" y="56304"/>
                      <a:pt x="97635" y="58942"/>
                    </a:cubicBezTo>
                    <a:cubicBezTo>
                      <a:pt x="97230" y="61687"/>
                      <a:pt x="96735" y="63033"/>
                      <a:pt x="96194" y="63033"/>
                    </a:cubicBezTo>
                    <a:cubicBezTo>
                      <a:pt x="92952" y="65455"/>
                      <a:pt x="89394" y="66478"/>
                      <a:pt x="85566" y="66209"/>
                    </a:cubicBezTo>
                    <a:cubicBezTo>
                      <a:pt x="78225" y="64379"/>
                      <a:pt x="71470" y="60611"/>
                      <a:pt x="64760" y="56735"/>
                    </a:cubicBezTo>
                    <a:cubicBezTo>
                      <a:pt x="49944" y="48015"/>
                      <a:pt x="34947" y="39348"/>
                      <a:pt x="24814" y="22662"/>
                    </a:cubicBezTo>
                    <a:close/>
                  </a:path>
                </a:pathLst>
              </a:custGeom>
              <a:solidFill>
                <a:srgbClr val="A073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1A4AB3A5-E871-AC10-A1ED-9CA7486164AF}"/>
                  </a:ext>
                </a:extLst>
              </p:cNvPr>
              <p:cNvSpPr/>
              <p:nvPr/>
            </p:nvSpPr>
            <p:spPr>
              <a:xfrm>
                <a:off x="9889547" y="5649300"/>
                <a:ext cx="51114" cy="37743"/>
              </a:xfrm>
              <a:custGeom>
                <a:avLst/>
                <a:gdLst>
                  <a:gd name="connsiteX0" fmla="*/ 43008 w 51114"/>
                  <a:gd name="connsiteY0" fmla="*/ 9528 h 37743"/>
                  <a:gd name="connsiteX1" fmla="*/ 51114 w 51114"/>
                  <a:gd name="connsiteY1" fmla="*/ 29767 h 37743"/>
                  <a:gd name="connsiteX2" fmla="*/ 0 w 51114"/>
                  <a:gd name="connsiteY2" fmla="*/ 19970 h 37743"/>
                  <a:gd name="connsiteX3" fmla="*/ 8917 w 51114"/>
                  <a:gd name="connsiteY3" fmla="*/ 9851 h 37743"/>
                  <a:gd name="connsiteX4" fmla="*/ 34316 w 51114"/>
                  <a:gd name="connsiteY4" fmla="*/ 0 h 37743"/>
                  <a:gd name="connsiteX5" fmla="*/ 43008 w 51114"/>
                  <a:gd name="connsiteY5" fmla="*/ 9528 h 3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14" h="37743">
                    <a:moveTo>
                      <a:pt x="43008" y="9528"/>
                    </a:moveTo>
                    <a:cubicBezTo>
                      <a:pt x="45710" y="16256"/>
                      <a:pt x="48412" y="22985"/>
                      <a:pt x="51114" y="29767"/>
                    </a:cubicBezTo>
                    <a:cubicBezTo>
                      <a:pt x="30534" y="53075"/>
                      <a:pt x="17789" y="17656"/>
                      <a:pt x="0" y="19970"/>
                    </a:cubicBezTo>
                    <a:cubicBezTo>
                      <a:pt x="2972" y="16579"/>
                      <a:pt x="5945" y="13242"/>
                      <a:pt x="8917" y="9851"/>
                    </a:cubicBezTo>
                    <a:cubicBezTo>
                      <a:pt x="18104" y="9258"/>
                      <a:pt x="28732" y="13834"/>
                      <a:pt x="34316" y="0"/>
                    </a:cubicBezTo>
                    <a:cubicBezTo>
                      <a:pt x="37154" y="3176"/>
                      <a:pt x="40081" y="6352"/>
                      <a:pt x="43008" y="9528"/>
                    </a:cubicBezTo>
                    <a:close/>
                  </a:path>
                </a:pathLst>
              </a:custGeom>
              <a:solidFill>
                <a:srgbClr val="9D71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C929358E-5D0E-D939-D590-CFC37199338A}"/>
                  </a:ext>
                </a:extLst>
              </p:cNvPr>
              <p:cNvSpPr/>
              <p:nvPr/>
            </p:nvSpPr>
            <p:spPr>
              <a:xfrm>
                <a:off x="10101599" y="4659535"/>
                <a:ext cx="267314" cy="220252"/>
              </a:xfrm>
              <a:custGeom>
                <a:avLst/>
                <a:gdLst>
                  <a:gd name="connsiteX0" fmla="*/ 214292 w 267314"/>
                  <a:gd name="connsiteY0" fmla="*/ 11974 h 220252"/>
                  <a:gd name="connsiteX1" fmla="*/ 257661 w 267314"/>
                  <a:gd name="connsiteY1" fmla="*/ 22524 h 220252"/>
                  <a:gd name="connsiteX2" fmla="*/ 266938 w 267314"/>
                  <a:gd name="connsiteY2" fmla="*/ 40718 h 220252"/>
                  <a:gd name="connsiteX3" fmla="*/ 257751 w 267314"/>
                  <a:gd name="connsiteY3" fmla="*/ 43248 h 220252"/>
                  <a:gd name="connsiteX4" fmla="*/ 162142 w 267314"/>
                  <a:gd name="connsiteY4" fmla="*/ 29737 h 220252"/>
                  <a:gd name="connsiteX5" fmla="*/ 220102 w 267314"/>
                  <a:gd name="connsiteY5" fmla="*/ 51699 h 220252"/>
                  <a:gd name="connsiteX6" fmla="*/ 244511 w 267314"/>
                  <a:gd name="connsiteY6" fmla="*/ 83942 h 220252"/>
                  <a:gd name="connsiteX7" fmla="*/ 216544 w 267314"/>
                  <a:gd name="connsiteY7" fmla="*/ 102244 h 220252"/>
                  <a:gd name="connsiteX8" fmla="*/ 104993 w 267314"/>
                  <a:gd name="connsiteY8" fmla="*/ 114194 h 220252"/>
                  <a:gd name="connsiteX9" fmla="*/ 171915 w 267314"/>
                  <a:gd name="connsiteY9" fmla="*/ 174482 h 220252"/>
                  <a:gd name="connsiteX10" fmla="*/ 184164 w 267314"/>
                  <a:gd name="connsiteY10" fmla="*/ 204841 h 220252"/>
                  <a:gd name="connsiteX11" fmla="*/ 154351 w 267314"/>
                  <a:gd name="connsiteY11" fmla="*/ 220074 h 220252"/>
                  <a:gd name="connsiteX12" fmla="*/ 112469 w 267314"/>
                  <a:gd name="connsiteY12" fmla="*/ 198112 h 220252"/>
                  <a:gd name="connsiteX13" fmla="*/ 66218 w 267314"/>
                  <a:gd name="connsiteY13" fmla="*/ 178357 h 220252"/>
                  <a:gd name="connsiteX14" fmla="*/ 5106 w 267314"/>
                  <a:gd name="connsiteY14" fmla="*/ 157310 h 220252"/>
                  <a:gd name="connsiteX15" fmla="*/ 5061 w 267314"/>
                  <a:gd name="connsiteY15" fmla="*/ 126305 h 220252"/>
                  <a:gd name="connsiteX16" fmla="*/ 5376 w 267314"/>
                  <a:gd name="connsiteY16" fmla="*/ 115916 h 220252"/>
                  <a:gd name="connsiteX17" fmla="*/ 34288 w 267314"/>
                  <a:gd name="connsiteY17" fmla="*/ 78129 h 220252"/>
                  <a:gd name="connsiteX18" fmla="*/ 92473 w 267314"/>
                  <a:gd name="connsiteY18" fmla="*/ 33021 h 220252"/>
                  <a:gd name="connsiteX19" fmla="*/ 144578 w 267314"/>
                  <a:gd name="connsiteY19" fmla="*/ 11597 h 220252"/>
                  <a:gd name="connsiteX20" fmla="*/ 164754 w 267314"/>
                  <a:gd name="connsiteY20" fmla="*/ 2016 h 220252"/>
                  <a:gd name="connsiteX21" fmla="*/ 214292 w 267314"/>
                  <a:gd name="connsiteY21" fmla="*/ 11974 h 22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314" h="220252">
                    <a:moveTo>
                      <a:pt x="214292" y="11974"/>
                    </a:moveTo>
                    <a:cubicBezTo>
                      <a:pt x="228748" y="15473"/>
                      <a:pt x="243204" y="19025"/>
                      <a:pt x="257661" y="22524"/>
                    </a:cubicBezTo>
                    <a:cubicBezTo>
                      <a:pt x="262975" y="26992"/>
                      <a:pt x="268874" y="31675"/>
                      <a:pt x="266938" y="40718"/>
                    </a:cubicBezTo>
                    <a:cubicBezTo>
                      <a:pt x="265767" y="46209"/>
                      <a:pt x="261399" y="45294"/>
                      <a:pt x="257751" y="43248"/>
                    </a:cubicBezTo>
                    <a:cubicBezTo>
                      <a:pt x="228343" y="32967"/>
                      <a:pt x="199836" y="13966"/>
                      <a:pt x="162142" y="29737"/>
                    </a:cubicBezTo>
                    <a:cubicBezTo>
                      <a:pt x="180922" y="51430"/>
                      <a:pt x="204340" y="37273"/>
                      <a:pt x="220102" y="51699"/>
                    </a:cubicBezTo>
                    <a:cubicBezTo>
                      <a:pt x="230235" y="61012"/>
                      <a:pt x="245862" y="66502"/>
                      <a:pt x="244511" y="83942"/>
                    </a:cubicBezTo>
                    <a:cubicBezTo>
                      <a:pt x="243204" y="100629"/>
                      <a:pt x="226316" y="99929"/>
                      <a:pt x="216544" y="102244"/>
                    </a:cubicBezTo>
                    <a:cubicBezTo>
                      <a:pt x="184389" y="109888"/>
                      <a:pt x="152279" y="120546"/>
                      <a:pt x="104993" y="114194"/>
                    </a:cubicBezTo>
                    <a:cubicBezTo>
                      <a:pt x="136382" y="137017"/>
                      <a:pt x="156693" y="152304"/>
                      <a:pt x="171915" y="174482"/>
                    </a:cubicBezTo>
                    <a:cubicBezTo>
                      <a:pt x="178129" y="183525"/>
                      <a:pt x="189118" y="191007"/>
                      <a:pt x="184164" y="204841"/>
                    </a:cubicBezTo>
                    <a:cubicBezTo>
                      <a:pt x="178805" y="219859"/>
                      <a:pt x="166060" y="218944"/>
                      <a:pt x="154351" y="220074"/>
                    </a:cubicBezTo>
                    <a:cubicBezTo>
                      <a:pt x="136652" y="221797"/>
                      <a:pt x="125124" y="210816"/>
                      <a:pt x="112469" y="198112"/>
                    </a:cubicBezTo>
                    <a:cubicBezTo>
                      <a:pt x="99769" y="185355"/>
                      <a:pt x="89051" y="159571"/>
                      <a:pt x="66218" y="178357"/>
                    </a:cubicBezTo>
                    <a:cubicBezTo>
                      <a:pt x="45862" y="171360"/>
                      <a:pt x="25462" y="164308"/>
                      <a:pt x="5106" y="157310"/>
                    </a:cubicBezTo>
                    <a:cubicBezTo>
                      <a:pt x="-1739" y="146975"/>
                      <a:pt x="-1649" y="136640"/>
                      <a:pt x="5061" y="126305"/>
                    </a:cubicBezTo>
                    <a:cubicBezTo>
                      <a:pt x="5196" y="122860"/>
                      <a:pt x="5331" y="119415"/>
                      <a:pt x="5376" y="115916"/>
                    </a:cubicBezTo>
                    <a:cubicBezTo>
                      <a:pt x="5601" y="93039"/>
                      <a:pt x="18931" y="80174"/>
                      <a:pt x="34288" y="78129"/>
                    </a:cubicBezTo>
                    <a:cubicBezTo>
                      <a:pt x="61129" y="74522"/>
                      <a:pt x="75225" y="51807"/>
                      <a:pt x="92473" y="33021"/>
                    </a:cubicBezTo>
                    <a:cubicBezTo>
                      <a:pt x="109857" y="25862"/>
                      <a:pt x="127195" y="18756"/>
                      <a:pt x="144578" y="11597"/>
                    </a:cubicBezTo>
                    <a:cubicBezTo>
                      <a:pt x="150208" y="5138"/>
                      <a:pt x="157098" y="2446"/>
                      <a:pt x="164754" y="2016"/>
                    </a:cubicBezTo>
                    <a:cubicBezTo>
                      <a:pt x="181822" y="1477"/>
                      <a:pt x="199881" y="-6058"/>
                      <a:pt x="214292" y="11974"/>
                    </a:cubicBezTo>
                    <a:close/>
                  </a:path>
                </a:pathLst>
              </a:custGeom>
              <a:solidFill>
                <a:srgbClr val="FF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B1EF1B24-2495-0726-23C2-1EE8EC971128}"/>
                  </a:ext>
                </a:extLst>
              </p:cNvPr>
              <p:cNvSpPr/>
              <p:nvPr/>
            </p:nvSpPr>
            <p:spPr>
              <a:xfrm>
                <a:off x="9480407" y="4764794"/>
                <a:ext cx="330917" cy="152995"/>
              </a:xfrm>
              <a:custGeom>
                <a:avLst/>
                <a:gdLst>
                  <a:gd name="connsiteX0" fmla="*/ 113217 w 330917"/>
                  <a:gd name="connsiteY0" fmla="*/ 31382 h 152995"/>
                  <a:gd name="connsiteX1" fmla="*/ 130511 w 330917"/>
                  <a:gd name="connsiteY1" fmla="*/ 42040 h 152995"/>
                  <a:gd name="connsiteX2" fmla="*/ 147894 w 330917"/>
                  <a:gd name="connsiteY2" fmla="*/ 31597 h 152995"/>
                  <a:gd name="connsiteX3" fmla="*/ 139202 w 330917"/>
                  <a:gd name="connsiteY3" fmla="*/ 21155 h 152995"/>
                  <a:gd name="connsiteX4" fmla="*/ 193740 w 330917"/>
                  <a:gd name="connsiteY4" fmla="*/ 80850 h 152995"/>
                  <a:gd name="connsiteX5" fmla="*/ 251924 w 330917"/>
                  <a:gd name="connsiteY5" fmla="*/ 107603 h 152995"/>
                  <a:gd name="connsiteX6" fmla="*/ 253771 w 330917"/>
                  <a:gd name="connsiteY6" fmla="*/ 71215 h 152995"/>
                  <a:gd name="connsiteX7" fmla="*/ 198558 w 330917"/>
                  <a:gd name="connsiteY7" fmla="*/ 0 h 152995"/>
                  <a:gd name="connsiteX8" fmla="*/ 303534 w 330917"/>
                  <a:gd name="connsiteY8" fmla="*/ 90431 h 152995"/>
                  <a:gd name="connsiteX9" fmla="*/ 252465 w 330917"/>
                  <a:gd name="connsiteY9" fmla="*/ 377 h 152995"/>
                  <a:gd name="connsiteX10" fmla="*/ 328528 w 330917"/>
                  <a:gd name="connsiteY10" fmla="*/ 87309 h 152995"/>
                  <a:gd name="connsiteX11" fmla="*/ 286646 w 330917"/>
                  <a:gd name="connsiteY11" fmla="*/ 152657 h 152995"/>
                  <a:gd name="connsiteX12" fmla="*/ 198918 w 330917"/>
                  <a:gd name="connsiteY12" fmla="*/ 137101 h 152995"/>
                  <a:gd name="connsiteX13" fmla="*/ 113217 w 330917"/>
                  <a:gd name="connsiteY13" fmla="*/ 145659 h 152995"/>
                  <a:gd name="connsiteX14" fmla="*/ 8827 w 330917"/>
                  <a:gd name="connsiteY14" fmla="*/ 114762 h 152995"/>
                  <a:gd name="connsiteX15" fmla="*/ 0 w 330917"/>
                  <a:gd name="connsiteY15" fmla="*/ 93984 h 152995"/>
                  <a:gd name="connsiteX16" fmla="*/ 84395 w 330917"/>
                  <a:gd name="connsiteY16" fmla="*/ 104696 h 152995"/>
                  <a:gd name="connsiteX17" fmla="*/ 127809 w 330917"/>
                  <a:gd name="connsiteY17" fmla="*/ 81927 h 152995"/>
                  <a:gd name="connsiteX18" fmla="*/ 96014 w 330917"/>
                  <a:gd name="connsiteY18" fmla="*/ 41825 h 152995"/>
                  <a:gd name="connsiteX19" fmla="*/ 113217 w 330917"/>
                  <a:gd name="connsiteY19" fmla="*/ 31382 h 15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0917" h="152995">
                    <a:moveTo>
                      <a:pt x="113217" y="31382"/>
                    </a:moveTo>
                    <a:cubicBezTo>
                      <a:pt x="118982" y="34935"/>
                      <a:pt x="124746" y="38487"/>
                      <a:pt x="130511" y="42040"/>
                    </a:cubicBezTo>
                    <a:cubicBezTo>
                      <a:pt x="140058" y="47477"/>
                      <a:pt x="150957" y="56197"/>
                      <a:pt x="147894" y="31597"/>
                    </a:cubicBezTo>
                    <a:cubicBezTo>
                      <a:pt x="145012" y="28098"/>
                      <a:pt x="142130" y="24653"/>
                      <a:pt x="139202" y="21155"/>
                    </a:cubicBezTo>
                    <a:cubicBezTo>
                      <a:pt x="179238" y="11412"/>
                      <a:pt x="185228" y="57327"/>
                      <a:pt x="193740" y="80850"/>
                    </a:cubicBezTo>
                    <a:cubicBezTo>
                      <a:pt x="207790" y="119553"/>
                      <a:pt x="233550" y="104319"/>
                      <a:pt x="251924" y="107603"/>
                    </a:cubicBezTo>
                    <a:cubicBezTo>
                      <a:pt x="265075" y="109971"/>
                      <a:pt x="262418" y="83434"/>
                      <a:pt x="253771" y="71215"/>
                    </a:cubicBezTo>
                    <a:cubicBezTo>
                      <a:pt x="237063" y="47584"/>
                      <a:pt x="218644" y="25676"/>
                      <a:pt x="198558" y="0"/>
                    </a:cubicBezTo>
                    <a:cubicBezTo>
                      <a:pt x="244944" y="4952"/>
                      <a:pt x="266020" y="51567"/>
                      <a:pt x="303534" y="90431"/>
                    </a:cubicBezTo>
                    <a:cubicBezTo>
                      <a:pt x="293266" y="43924"/>
                      <a:pt x="272370" y="22554"/>
                      <a:pt x="252465" y="377"/>
                    </a:cubicBezTo>
                    <a:cubicBezTo>
                      <a:pt x="296194" y="6298"/>
                      <a:pt x="318531" y="43547"/>
                      <a:pt x="328528" y="87309"/>
                    </a:cubicBezTo>
                    <a:cubicBezTo>
                      <a:pt x="336320" y="121544"/>
                      <a:pt x="325736" y="151850"/>
                      <a:pt x="286646" y="152657"/>
                    </a:cubicBezTo>
                    <a:cubicBezTo>
                      <a:pt x="256203" y="153303"/>
                      <a:pt x="222922" y="154810"/>
                      <a:pt x="198918" y="137101"/>
                    </a:cubicBezTo>
                    <a:cubicBezTo>
                      <a:pt x="164827" y="111963"/>
                      <a:pt x="140463" y="125043"/>
                      <a:pt x="113217" y="145659"/>
                    </a:cubicBezTo>
                    <a:cubicBezTo>
                      <a:pt x="75568" y="149050"/>
                      <a:pt x="39856" y="143345"/>
                      <a:pt x="8827" y="114762"/>
                    </a:cubicBezTo>
                    <a:cubicBezTo>
                      <a:pt x="5900" y="107818"/>
                      <a:pt x="2927" y="100928"/>
                      <a:pt x="0" y="93984"/>
                    </a:cubicBezTo>
                    <a:cubicBezTo>
                      <a:pt x="28552" y="92208"/>
                      <a:pt x="55303" y="109379"/>
                      <a:pt x="84395" y="104696"/>
                    </a:cubicBezTo>
                    <a:cubicBezTo>
                      <a:pt x="101328" y="101951"/>
                      <a:pt x="122720" y="104857"/>
                      <a:pt x="127809" y="81927"/>
                    </a:cubicBezTo>
                    <a:cubicBezTo>
                      <a:pt x="133708" y="55282"/>
                      <a:pt x="109164" y="52752"/>
                      <a:pt x="96014" y="41825"/>
                    </a:cubicBezTo>
                    <a:cubicBezTo>
                      <a:pt x="94978" y="22285"/>
                      <a:pt x="103535" y="25515"/>
                      <a:pt x="113217" y="31382"/>
                    </a:cubicBezTo>
                    <a:close/>
                  </a:path>
                </a:pathLst>
              </a:custGeom>
              <a:solidFill>
                <a:srgbClr val="FBC0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75B4BE18-6560-6D9B-5E4F-FA3926C7C78D}"/>
                  </a:ext>
                </a:extLst>
              </p:cNvPr>
              <p:cNvSpPr/>
              <p:nvPr/>
            </p:nvSpPr>
            <p:spPr>
              <a:xfrm>
                <a:off x="9810873" y="4724791"/>
                <a:ext cx="261155" cy="147031"/>
              </a:xfrm>
              <a:custGeom>
                <a:avLst/>
                <a:gdLst>
                  <a:gd name="connsiteX0" fmla="*/ 261155 w 261155"/>
                  <a:gd name="connsiteY0" fmla="*/ 93023 h 147031"/>
                  <a:gd name="connsiteX1" fmla="*/ 209050 w 261155"/>
                  <a:gd name="connsiteY1" fmla="*/ 123544 h 147031"/>
                  <a:gd name="connsiteX2" fmla="*/ 176985 w 261155"/>
                  <a:gd name="connsiteY2" fmla="*/ 78436 h 147031"/>
                  <a:gd name="connsiteX3" fmla="*/ 151045 w 261155"/>
                  <a:gd name="connsiteY3" fmla="*/ 59219 h 147031"/>
                  <a:gd name="connsiteX4" fmla="*/ 174869 w 261155"/>
                  <a:gd name="connsiteY4" fmla="*/ 81396 h 147031"/>
                  <a:gd name="connsiteX5" fmla="*/ 194233 w 261155"/>
                  <a:gd name="connsiteY5" fmla="*/ 129196 h 147031"/>
                  <a:gd name="connsiteX6" fmla="*/ 152351 w 261155"/>
                  <a:gd name="connsiteY6" fmla="*/ 146852 h 147031"/>
                  <a:gd name="connsiteX7" fmla="*/ 26434 w 261155"/>
                  <a:gd name="connsiteY7" fmla="*/ 102928 h 147031"/>
                  <a:gd name="connsiteX8" fmla="*/ 4367 w 261155"/>
                  <a:gd name="connsiteY8" fmla="*/ 44793 h 147031"/>
                  <a:gd name="connsiteX9" fmla="*/ 76783 w 261155"/>
                  <a:gd name="connsiteY9" fmla="*/ 1677 h 147031"/>
                  <a:gd name="connsiteX10" fmla="*/ 223551 w 261155"/>
                  <a:gd name="connsiteY10" fmla="*/ 74668 h 147031"/>
                  <a:gd name="connsiteX11" fmla="*/ 261155 w 261155"/>
                  <a:gd name="connsiteY11" fmla="*/ 93023 h 14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1155" h="147031">
                    <a:moveTo>
                      <a:pt x="261155" y="93023"/>
                    </a:moveTo>
                    <a:cubicBezTo>
                      <a:pt x="245033" y="106157"/>
                      <a:pt x="223236" y="105619"/>
                      <a:pt x="209050" y="123544"/>
                    </a:cubicBezTo>
                    <a:cubicBezTo>
                      <a:pt x="196665" y="110195"/>
                      <a:pt x="191802" y="89309"/>
                      <a:pt x="176985" y="78436"/>
                    </a:cubicBezTo>
                    <a:cubicBezTo>
                      <a:pt x="169509" y="70200"/>
                      <a:pt x="159422" y="66970"/>
                      <a:pt x="151045" y="59219"/>
                    </a:cubicBezTo>
                    <a:cubicBezTo>
                      <a:pt x="156765" y="70738"/>
                      <a:pt x="168068" y="72515"/>
                      <a:pt x="174869" y="81396"/>
                    </a:cubicBezTo>
                    <a:cubicBezTo>
                      <a:pt x="186578" y="94531"/>
                      <a:pt x="201169" y="108687"/>
                      <a:pt x="194233" y="129196"/>
                    </a:cubicBezTo>
                    <a:cubicBezTo>
                      <a:pt x="187163" y="150081"/>
                      <a:pt x="167888" y="146852"/>
                      <a:pt x="152351" y="146852"/>
                    </a:cubicBezTo>
                    <a:cubicBezTo>
                      <a:pt x="106866" y="146905"/>
                      <a:pt x="63227" y="138670"/>
                      <a:pt x="26434" y="102928"/>
                    </a:cubicBezTo>
                    <a:cubicBezTo>
                      <a:pt x="7339" y="89794"/>
                      <a:pt x="-7792" y="72030"/>
                      <a:pt x="4367" y="44793"/>
                    </a:cubicBezTo>
                    <a:cubicBezTo>
                      <a:pt x="19228" y="11420"/>
                      <a:pt x="47555" y="-5644"/>
                      <a:pt x="76783" y="1677"/>
                    </a:cubicBezTo>
                    <a:cubicBezTo>
                      <a:pt x="128753" y="14703"/>
                      <a:pt x="185992" y="15403"/>
                      <a:pt x="223551" y="74668"/>
                    </a:cubicBezTo>
                    <a:cubicBezTo>
                      <a:pt x="229541" y="84195"/>
                      <a:pt x="244898" y="97976"/>
                      <a:pt x="261155" y="93023"/>
                    </a:cubicBezTo>
                    <a:close/>
                  </a:path>
                </a:pathLst>
              </a:custGeom>
              <a:solidFill>
                <a:srgbClr val="FFD2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D97EE7DC-5D86-D6B9-9D0A-5804360430C8}"/>
                  </a:ext>
                </a:extLst>
              </p:cNvPr>
              <p:cNvSpPr/>
              <p:nvPr/>
            </p:nvSpPr>
            <p:spPr>
              <a:xfrm>
                <a:off x="9456705" y="4879502"/>
                <a:ext cx="223835" cy="156348"/>
              </a:xfrm>
              <a:custGeom>
                <a:avLst/>
                <a:gdLst>
                  <a:gd name="connsiteX0" fmla="*/ 32528 w 223835"/>
                  <a:gd name="connsiteY0" fmla="*/ 0 h 156348"/>
                  <a:gd name="connsiteX1" fmla="*/ 136919 w 223835"/>
                  <a:gd name="connsiteY1" fmla="*/ 30897 h 156348"/>
                  <a:gd name="connsiteX2" fmla="*/ 223836 w 223835"/>
                  <a:gd name="connsiteY2" fmla="*/ 114385 h 156348"/>
                  <a:gd name="connsiteX3" fmla="*/ 206633 w 223835"/>
                  <a:gd name="connsiteY3" fmla="*/ 145713 h 156348"/>
                  <a:gd name="connsiteX4" fmla="*/ 98909 w 223835"/>
                  <a:gd name="connsiteY4" fmla="*/ 38164 h 156348"/>
                  <a:gd name="connsiteX5" fmla="*/ 155653 w 223835"/>
                  <a:gd name="connsiteY5" fmla="*/ 102274 h 156348"/>
                  <a:gd name="connsiteX6" fmla="*/ 167047 w 223835"/>
                  <a:gd name="connsiteY6" fmla="*/ 148351 h 156348"/>
                  <a:gd name="connsiteX7" fmla="*/ 130704 w 223835"/>
                  <a:gd name="connsiteY7" fmla="*/ 152388 h 156348"/>
                  <a:gd name="connsiteX8" fmla="*/ 6498 w 223835"/>
                  <a:gd name="connsiteY8" fmla="*/ 83219 h 156348"/>
                  <a:gd name="connsiteX9" fmla="*/ 32528 w 223835"/>
                  <a:gd name="connsiteY9" fmla="*/ 0 h 15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35" h="156348">
                    <a:moveTo>
                      <a:pt x="32528" y="0"/>
                    </a:moveTo>
                    <a:cubicBezTo>
                      <a:pt x="67340" y="10281"/>
                      <a:pt x="102107" y="20616"/>
                      <a:pt x="136919" y="30897"/>
                    </a:cubicBezTo>
                    <a:cubicBezTo>
                      <a:pt x="178081" y="40587"/>
                      <a:pt x="196590" y="83972"/>
                      <a:pt x="223836" y="114385"/>
                    </a:cubicBezTo>
                    <a:cubicBezTo>
                      <a:pt x="218071" y="124828"/>
                      <a:pt x="212352" y="135270"/>
                      <a:pt x="206633" y="145713"/>
                    </a:cubicBezTo>
                    <a:cubicBezTo>
                      <a:pt x="188303" y="93284"/>
                      <a:pt x="154077" y="62979"/>
                      <a:pt x="98909" y="38164"/>
                    </a:cubicBezTo>
                    <a:cubicBezTo>
                      <a:pt x="124084" y="66263"/>
                      <a:pt x="141152" y="82896"/>
                      <a:pt x="155653" y="102274"/>
                    </a:cubicBezTo>
                    <a:cubicBezTo>
                      <a:pt x="164840" y="114600"/>
                      <a:pt x="176775" y="131502"/>
                      <a:pt x="167047" y="148351"/>
                    </a:cubicBezTo>
                    <a:cubicBezTo>
                      <a:pt x="158896" y="162400"/>
                      <a:pt x="143584" y="154003"/>
                      <a:pt x="130704" y="152388"/>
                    </a:cubicBezTo>
                    <a:cubicBezTo>
                      <a:pt x="82382" y="146521"/>
                      <a:pt x="49461" y="102166"/>
                      <a:pt x="6498" y="83219"/>
                    </a:cubicBezTo>
                    <a:cubicBezTo>
                      <a:pt x="-8228" y="45054"/>
                      <a:pt x="2760" y="18355"/>
                      <a:pt x="32528" y="0"/>
                    </a:cubicBezTo>
                    <a:close/>
                  </a:path>
                </a:pathLst>
              </a:custGeom>
              <a:solidFill>
                <a:srgbClr val="FED2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AD6D5BCE-4C63-D3D2-206B-49F5CF0BDCCD}"/>
                  </a:ext>
                </a:extLst>
              </p:cNvPr>
              <p:cNvSpPr/>
              <p:nvPr/>
            </p:nvSpPr>
            <p:spPr>
              <a:xfrm>
                <a:off x="9837307" y="4791806"/>
                <a:ext cx="182933" cy="108906"/>
              </a:xfrm>
              <a:custGeom>
                <a:avLst/>
                <a:gdLst>
                  <a:gd name="connsiteX0" fmla="*/ 0 w 182933"/>
                  <a:gd name="connsiteY0" fmla="*/ 35913 h 108906"/>
                  <a:gd name="connsiteX1" fmla="*/ 116865 w 182933"/>
                  <a:gd name="connsiteY1" fmla="*/ 66488 h 108906"/>
                  <a:gd name="connsiteX2" fmla="*/ 160144 w 182933"/>
                  <a:gd name="connsiteY2" fmla="*/ 56906 h 108906"/>
                  <a:gd name="connsiteX3" fmla="*/ 139067 w 182933"/>
                  <a:gd name="connsiteY3" fmla="*/ 15028 h 108906"/>
                  <a:gd name="connsiteX4" fmla="*/ 156541 w 182933"/>
                  <a:gd name="connsiteY4" fmla="*/ 4477 h 108906"/>
                  <a:gd name="connsiteX5" fmla="*/ 182616 w 182933"/>
                  <a:gd name="connsiteY5" fmla="*/ 56529 h 108906"/>
                  <a:gd name="connsiteX6" fmla="*/ 182571 w 182933"/>
                  <a:gd name="connsiteY6" fmla="*/ 108258 h 108906"/>
                  <a:gd name="connsiteX7" fmla="*/ 156451 w 182933"/>
                  <a:gd name="connsiteY7" fmla="*/ 108689 h 108906"/>
                  <a:gd name="connsiteX8" fmla="*/ 0 w 182933"/>
                  <a:gd name="connsiteY8" fmla="*/ 35913 h 10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933" h="108906">
                    <a:moveTo>
                      <a:pt x="0" y="35913"/>
                    </a:moveTo>
                    <a:cubicBezTo>
                      <a:pt x="38595" y="48186"/>
                      <a:pt x="75839" y="68802"/>
                      <a:pt x="116865" y="66488"/>
                    </a:cubicBezTo>
                    <a:cubicBezTo>
                      <a:pt x="131727" y="65680"/>
                      <a:pt x="152533" y="77630"/>
                      <a:pt x="160144" y="56906"/>
                    </a:cubicBezTo>
                    <a:cubicBezTo>
                      <a:pt x="166268" y="40112"/>
                      <a:pt x="143301" y="31607"/>
                      <a:pt x="139067" y="15028"/>
                    </a:cubicBezTo>
                    <a:cubicBezTo>
                      <a:pt x="138932" y="-2574"/>
                      <a:pt x="146183" y="-2736"/>
                      <a:pt x="156541" y="4477"/>
                    </a:cubicBezTo>
                    <a:cubicBezTo>
                      <a:pt x="174149" y="15458"/>
                      <a:pt x="184958" y="31338"/>
                      <a:pt x="182616" y="56529"/>
                    </a:cubicBezTo>
                    <a:cubicBezTo>
                      <a:pt x="172978" y="73754"/>
                      <a:pt x="172933" y="91033"/>
                      <a:pt x="182571" y="108258"/>
                    </a:cubicBezTo>
                    <a:cubicBezTo>
                      <a:pt x="173879" y="108366"/>
                      <a:pt x="165187" y="108528"/>
                      <a:pt x="156451" y="108689"/>
                    </a:cubicBezTo>
                    <a:cubicBezTo>
                      <a:pt x="95744" y="110734"/>
                      <a:pt x="39450" y="99215"/>
                      <a:pt x="0" y="35913"/>
                    </a:cubicBezTo>
                    <a:close/>
                  </a:path>
                </a:pathLst>
              </a:custGeom>
              <a:solidFill>
                <a:srgbClr val="FB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D528F488-0BA9-3EC8-BF9A-AF7D88E5D832}"/>
                  </a:ext>
                </a:extLst>
              </p:cNvPr>
              <p:cNvSpPr/>
              <p:nvPr/>
            </p:nvSpPr>
            <p:spPr>
              <a:xfrm>
                <a:off x="10073315" y="4692610"/>
                <a:ext cx="120802" cy="82895"/>
              </a:xfrm>
              <a:custGeom>
                <a:avLst/>
                <a:gdLst>
                  <a:gd name="connsiteX0" fmla="*/ 120803 w 120802"/>
                  <a:gd name="connsiteY0" fmla="*/ 0 h 82895"/>
                  <a:gd name="connsiteX1" fmla="*/ 68247 w 120802"/>
                  <a:gd name="connsiteY1" fmla="*/ 54151 h 82895"/>
                  <a:gd name="connsiteX2" fmla="*/ 33705 w 120802"/>
                  <a:gd name="connsiteY2" fmla="*/ 82896 h 82895"/>
                  <a:gd name="connsiteX3" fmla="*/ 154 w 120802"/>
                  <a:gd name="connsiteY3" fmla="*/ 63679 h 82895"/>
                  <a:gd name="connsiteX4" fmla="*/ 26140 w 120802"/>
                  <a:gd name="connsiteY4" fmla="*/ 37518 h 82895"/>
                  <a:gd name="connsiteX5" fmla="*/ 120803 w 120802"/>
                  <a:gd name="connsiteY5" fmla="*/ 0 h 8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802" h="82895">
                    <a:moveTo>
                      <a:pt x="120803" y="0"/>
                    </a:moveTo>
                    <a:cubicBezTo>
                      <a:pt x="112606" y="30897"/>
                      <a:pt x="102834" y="57489"/>
                      <a:pt x="68247" y="54151"/>
                    </a:cubicBezTo>
                    <a:cubicBezTo>
                      <a:pt x="53386" y="52752"/>
                      <a:pt x="44289" y="71484"/>
                      <a:pt x="33705" y="82896"/>
                    </a:cubicBezTo>
                    <a:cubicBezTo>
                      <a:pt x="20915" y="80419"/>
                      <a:pt x="2541" y="90109"/>
                      <a:pt x="154" y="63679"/>
                    </a:cubicBezTo>
                    <a:cubicBezTo>
                      <a:pt x="-1872" y="40909"/>
                      <a:pt x="16547" y="45431"/>
                      <a:pt x="26140" y="37518"/>
                    </a:cubicBezTo>
                    <a:cubicBezTo>
                      <a:pt x="54782" y="13726"/>
                      <a:pt x="91665" y="21047"/>
                      <a:pt x="120803" y="0"/>
                    </a:cubicBezTo>
                    <a:close/>
                  </a:path>
                </a:pathLst>
              </a:custGeom>
              <a:solidFill>
                <a:srgbClr val="E9B8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0D7AD7DD-C1E5-07EB-8E1C-770D31FB8354}"/>
                  </a:ext>
                </a:extLst>
              </p:cNvPr>
              <p:cNvSpPr/>
              <p:nvPr/>
            </p:nvSpPr>
            <p:spPr>
              <a:xfrm>
                <a:off x="10241726" y="4629685"/>
                <a:ext cx="70085" cy="41663"/>
              </a:xfrm>
              <a:custGeom>
                <a:avLst/>
                <a:gdLst>
                  <a:gd name="connsiteX0" fmla="*/ 21700 w 70085"/>
                  <a:gd name="connsiteY0" fmla="*/ 41663 h 41663"/>
                  <a:gd name="connsiteX1" fmla="*/ 4497 w 70085"/>
                  <a:gd name="connsiteY1" fmla="*/ 41502 h 41663"/>
                  <a:gd name="connsiteX2" fmla="*/ 4542 w 70085"/>
                  <a:gd name="connsiteY2" fmla="*/ 21047 h 41663"/>
                  <a:gd name="connsiteX3" fmla="*/ 56827 w 70085"/>
                  <a:gd name="connsiteY3" fmla="*/ 0 h 41663"/>
                  <a:gd name="connsiteX4" fmla="*/ 64933 w 70085"/>
                  <a:gd name="connsiteY4" fmla="*/ 538 h 41663"/>
                  <a:gd name="connsiteX5" fmla="*/ 49396 w 70085"/>
                  <a:gd name="connsiteY5" fmla="*/ 36549 h 41663"/>
                  <a:gd name="connsiteX6" fmla="*/ 21700 w 70085"/>
                  <a:gd name="connsiteY6" fmla="*/ 41663 h 4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85" h="41663">
                    <a:moveTo>
                      <a:pt x="21700" y="41663"/>
                    </a:moveTo>
                    <a:cubicBezTo>
                      <a:pt x="15980" y="41609"/>
                      <a:pt x="10216" y="41555"/>
                      <a:pt x="4497" y="41502"/>
                    </a:cubicBezTo>
                    <a:cubicBezTo>
                      <a:pt x="3686" y="34665"/>
                      <a:pt x="-5231" y="27829"/>
                      <a:pt x="4542" y="21047"/>
                    </a:cubicBezTo>
                    <a:cubicBezTo>
                      <a:pt x="24222" y="21962"/>
                      <a:pt x="43182" y="20455"/>
                      <a:pt x="56827" y="0"/>
                    </a:cubicBezTo>
                    <a:cubicBezTo>
                      <a:pt x="59529" y="323"/>
                      <a:pt x="62231" y="538"/>
                      <a:pt x="64933" y="538"/>
                    </a:cubicBezTo>
                    <a:cubicBezTo>
                      <a:pt x="74165" y="21424"/>
                      <a:pt x="72139" y="35150"/>
                      <a:pt x="49396" y="36549"/>
                    </a:cubicBezTo>
                    <a:cubicBezTo>
                      <a:pt x="40074" y="37142"/>
                      <a:pt x="30076" y="33481"/>
                      <a:pt x="21700" y="41663"/>
                    </a:cubicBezTo>
                    <a:close/>
                  </a:path>
                </a:pathLst>
              </a:custGeom>
              <a:solidFill>
                <a:srgbClr val="E7AC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34FCD4BF-CBCB-DF6B-636D-85C6C356A275}"/>
                  </a:ext>
                </a:extLst>
              </p:cNvPr>
              <p:cNvSpPr/>
              <p:nvPr/>
            </p:nvSpPr>
            <p:spPr>
              <a:xfrm>
                <a:off x="10072118" y="4785895"/>
                <a:ext cx="34586" cy="31112"/>
              </a:xfrm>
              <a:custGeom>
                <a:avLst/>
                <a:gdLst>
                  <a:gd name="connsiteX0" fmla="*/ 34542 w 34586"/>
                  <a:gd name="connsiteY0" fmla="*/ 0 h 31112"/>
                  <a:gd name="connsiteX1" fmla="*/ 34587 w 34586"/>
                  <a:gd name="connsiteY1" fmla="*/ 31005 h 31112"/>
                  <a:gd name="connsiteX2" fmla="*/ 0 w 34586"/>
                  <a:gd name="connsiteY2" fmla="*/ 31113 h 31112"/>
                  <a:gd name="connsiteX3" fmla="*/ 34542 w 34586"/>
                  <a:gd name="connsiteY3" fmla="*/ 0 h 3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86" h="31112">
                    <a:moveTo>
                      <a:pt x="34542" y="0"/>
                    </a:moveTo>
                    <a:cubicBezTo>
                      <a:pt x="34587" y="10335"/>
                      <a:pt x="34587" y="20670"/>
                      <a:pt x="34587" y="31005"/>
                    </a:cubicBezTo>
                    <a:cubicBezTo>
                      <a:pt x="23058" y="31059"/>
                      <a:pt x="11529" y="31059"/>
                      <a:pt x="0" y="31113"/>
                    </a:cubicBezTo>
                    <a:cubicBezTo>
                      <a:pt x="2702" y="6782"/>
                      <a:pt x="18780" y="3660"/>
                      <a:pt x="34542" y="0"/>
                    </a:cubicBezTo>
                    <a:close/>
                  </a:path>
                </a:pathLst>
              </a:custGeom>
              <a:solidFill>
                <a:srgbClr val="E7B2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9A59E912-CFCF-555F-EDA7-11BED8534BC5}"/>
                  </a:ext>
                </a:extLst>
              </p:cNvPr>
              <p:cNvSpPr/>
              <p:nvPr/>
            </p:nvSpPr>
            <p:spPr>
              <a:xfrm>
                <a:off x="9733232" y="4965519"/>
                <a:ext cx="51159" cy="4844"/>
              </a:xfrm>
              <a:custGeom>
                <a:avLst/>
                <a:gdLst>
                  <a:gd name="connsiteX0" fmla="*/ 51114 w 51159"/>
                  <a:gd name="connsiteY0" fmla="*/ 4845 h 4844"/>
                  <a:gd name="connsiteX1" fmla="*/ 0 w 51159"/>
                  <a:gd name="connsiteY1" fmla="*/ 4845 h 4844"/>
                  <a:gd name="connsiteX2" fmla="*/ 45 w 51159"/>
                  <a:gd name="connsiteY2" fmla="*/ 0 h 4844"/>
                  <a:gd name="connsiteX3" fmla="*/ 51159 w 51159"/>
                  <a:gd name="connsiteY3" fmla="*/ 0 h 4844"/>
                  <a:gd name="connsiteX4" fmla="*/ 51114 w 51159"/>
                  <a:gd name="connsiteY4" fmla="*/ 4845 h 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59" h="4844">
                    <a:moveTo>
                      <a:pt x="51114" y="4845"/>
                    </a:moveTo>
                    <a:cubicBezTo>
                      <a:pt x="34091" y="4845"/>
                      <a:pt x="17023" y="4845"/>
                      <a:pt x="0" y="4845"/>
                    </a:cubicBezTo>
                    <a:cubicBezTo>
                      <a:pt x="0" y="3230"/>
                      <a:pt x="45" y="1615"/>
                      <a:pt x="45" y="0"/>
                    </a:cubicBezTo>
                    <a:cubicBezTo>
                      <a:pt x="17068" y="0"/>
                      <a:pt x="34136" y="0"/>
                      <a:pt x="51159" y="0"/>
                    </a:cubicBezTo>
                    <a:cubicBezTo>
                      <a:pt x="51159" y="1615"/>
                      <a:pt x="51114" y="3230"/>
                      <a:pt x="51114" y="4845"/>
                    </a:cubicBezTo>
                    <a:close/>
                  </a:path>
                </a:pathLst>
              </a:custGeom>
              <a:solidFill>
                <a:srgbClr val="EFB5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1E183F1E-1F02-538B-0E8F-A1FFB0A297F5}"/>
                  </a:ext>
                </a:extLst>
              </p:cNvPr>
              <p:cNvSpPr/>
              <p:nvPr/>
            </p:nvSpPr>
            <p:spPr>
              <a:xfrm>
                <a:off x="10028795" y="4864723"/>
                <a:ext cx="135850" cy="56442"/>
              </a:xfrm>
              <a:custGeom>
                <a:avLst/>
                <a:gdLst>
                  <a:gd name="connsiteX0" fmla="*/ 112992 w 135850"/>
                  <a:gd name="connsiteY0" fmla="*/ 56442 h 56442"/>
                  <a:gd name="connsiteX1" fmla="*/ 0 w 135850"/>
                  <a:gd name="connsiteY1" fmla="*/ 14241 h 56442"/>
                  <a:gd name="connsiteX2" fmla="*/ 130331 w 135850"/>
                  <a:gd name="connsiteY2" fmla="*/ 25383 h 56442"/>
                  <a:gd name="connsiteX3" fmla="*/ 130285 w 135850"/>
                  <a:gd name="connsiteY3" fmla="*/ 56281 h 56442"/>
                  <a:gd name="connsiteX4" fmla="*/ 112992 w 135850"/>
                  <a:gd name="connsiteY4" fmla="*/ 56442 h 5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850" h="56442">
                    <a:moveTo>
                      <a:pt x="112992" y="56442"/>
                    </a:moveTo>
                    <a:cubicBezTo>
                      <a:pt x="80027" y="33404"/>
                      <a:pt x="39901" y="35395"/>
                      <a:pt x="0" y="14241"/>
                    </a:cubicBezTo>
                    <a:cubicBezTo>
                      <a:pt x="50799" y="-22362"/>
                      <a:pt x="89034" y="22853"/>
                      <a:pt x="130331" y="25383"/>
                    </a:cubicBezTo>
                    <a:cubicBezTo>
                      <a:pt x="138031" y="35718"/>
                      <a:pt x="137356" y="45999"/>
                      <a:pt x="130285" y="56281"/>
                    </a:cubicBezTo>
                    <a:cubicBezTo>
                      <a:pt x="124476" y="56335"/>
                      <a:pt x="118757" y="56388"/>
                      <a:pt x="112992" y="56442"/>
                    </a:cubicBezTo>
                    <a:close/>
                  </a:path>
                </a:pathLst>
              </a:custGeom>
              <a:solidFill>
                <a:srgbClr val="FFEC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40A1BD2B-C7B3-079D-8E17-896A747C191E}"/>
                  </a:ext>
                </a:extLst>
              </p:cNvPr>
              <p:cNvSpPr/>
              <p:nvPr/>
            </p:nvSpPr>
            <p:spPr>
              <a:xfrm>
                <a:off x="10233343" y="4911051"/>
                <a:ext cx="56608" cy="31644"/>
              </a:xfrm>
              <a:custGeom>
                <a:avLst/>
                <a:gdLst>
                  <a:gd name="connsiteX0" fmla="*/ 56608 w 56608"/>
                  <a:gd name="connsiteY0" fmla="*/ 10114 h 31644"/>
                  <a:gd name="connsiteX1" fmla="*/ 47872 w 56608"/>
                  <a:gd name="connsiteY1" fmla="*/ 31430 h 31644"/>
                  <a:gd name="connsiteX2" fmla="*/ 360 w 56608"/>
                  <a:gd name="connsiteY2" fmla="*/ 20934 h 31644"/>
                  <a:gd name="connsiteX3" fmla="*/ 4098 w 56608"/>
                  <a:gd name="connsiteY3" fmla="*/ 8123 h 31644"/>
                  <a:gd name="connsiteX4" fmla="*/ 52375 w 56608"/>
                  <a:gd name="connsiteY4" fmla="*/ 9576 h 31644"/>
                  <a:gd name="connsiteX5" fmla="*/ 56608 w 56608"/>
                  <a:gd name="connsiteY5" fmla="*/ 10114 h 3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608" h="31644">
                    <a:moveTo>
                      <a:pt x="56608" y="10114"/>
                    </a:moveTo>
                    <a:cubicBezTo>
                      <a:pt x="56203" y="18673"/>
                      <a:pt x="54447" y="26478"/>
                      <a:pt x="47872" y="31430"/>
                    </a:cubicBezTo>
                    <a:cubicBezTo>
                      <a:pt x="32065" y="27016"/>
                      <a:pt x="13510" y="39828"/>
                      <a:pt x="360" y="20934"/>
                    </a:cubicBezTo>
                    <a:cubicBezTo>
                      <a:pt x="-946" y="19050"/>
                      <a:pt x="1531" y="10868"/>
                      <a:pt x="4098" y="8123"/>
                    </a:cubicBezTo>
                    <a:cubicBezTo>
                      <a:pt x="20310" y="-9425"/>
                      <a:pt x="36298" y="6454"/>
                      <a:pt x="52375" y="9576"/>
                    </a:cubicBezTo>
                    <a:cubicBezTo>
                      <a:pt x="53771" y="9791"/>
                      <a:pt x="55212" y="9953"/>
                      <a:pt x="56608" y="10114"/>
                    </a:cubicBezTo>
                    <a:close/>
                  </a:path>
                </a:pathLst>
              </a:custGeom>
              <a:solidFill>
                <a:srgbClr val="E8AB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7249D165-012C-F7CF-79E1-9073DC77C888}"/>
                  </a:ext>
                </a:extLst>
              </p:cNvPr>
              <p:cNvSpPr/>
              <p:nvPr/>
            </p:nvSpPr>
            <p:spPr>
              <a:xfrm>
                <a:off x="10279053" y="4795998"/>
                <a:ext cx="54221" cy="46500"/>
              </a:xfrm>
              <a:custGeom>
                <a:avLst/>
                <a:gdLst>
                  <a:gd name="connsiteX0" fmla="*/ 54222 w 54221"/>
                  <a:gd name="connsiteY0" fmla="*/ 21063 h 46500"/>
                  <a:gd name="connsiteX1" fmla="*/ 28282 w 54221"/>
                  <a:gd name="connsiteY1" fmla="*/ 36835 h 46500"/>
                  <a:gd name="connsiteX2" fmla="*/ 0 w 54221"/>
                  <a:gd name="connsiteY2" fmla="*/ 5184 h 46500"/>
                  <a:gd name="connsiteX3" fmla="*/ 54222 w 54221"/>
                  <a:gd name="connsiteY3" fmla="*/ 21063 h 46500"/>
                  <a:gd name="connsiteX4" fmla="*/ 54222 w 54221"/>
                  <a:gd name="connsiteY4" fmla="*/ 21063 h 4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21" h="46500">
                    <a:moveTo>
                      <a:pt x="54222" y="21063"/>
                    </a:moveTo>
                    <a:cubicBezTo>
                      <a:pt x="51520" y="40280"/>
                      <a:pt x="48097" y="58151"/>
                      <a:pt x="28282" y="36835"/>
                    </a:cubicBezTo>
                    <a:cubicBezTo>
                      <a:pt x="18870" y="26769"/>
                      <a:pt x="9818" y="16219"/>
                      <a:pt x="0" y="5184"/>
                    </a:cubicBezTo>
                    <a:cubicBezTo>
                      <a:pt x="23103" y="-9081"/>
                      <a:pt x="37964" y="9382"/>
                      <a:pt x="54222" y="21063"/>
                    </a:cubicBezTo>
                    <a:cubicBezTo>
                      <a:pt x="54222" y="21117"/>
                      <a:pt x="54222" y="21063"/>
                      <a:pt x="54222" y="21063"/>
                    </a:cubicBezTo>
                    <a:close/>
                  </a:path>
                </a:pathLst>
              </a:custGeom>
              <a:solidFill>
                <a:srgbClr val="FDC9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44A24C4D-4547-098C-9523-840846FF21AB}"/>
                  </a:ext>
                </a:extLst>
              </p:cNvPr>
              <p:cNvSpPr/>
              <p:nvPr/>
            </p:nvSpPr>
            <p:spPr>
              <a:xfrm>
                <a:off x="10159035" y="4879663"/>
                <a:ext cx="17972" cy="41340"/>
              </a:xfrm>
              <a:custGeom>
                <a:avLst/>
                <a:gdLst>
                  <a:gd name="connsiteX0" fmla="*/ 0 w 17972"/>
                  <a:gd name="connsiteY0" fmla="*/ 41340 h 41340"/>
                  <a:gd name="connsiteX1" fmla="*/ 45 w 17972"/>
                  <a:gd name="connsiteY1" fmla="*/ 10443 h 41340"/>
                  <a:gd name="connsiteX2" fmla="*/ 90 w 17972"/>
                  <a:gd name="connsiteY2" fmla="*/ 0 h 41340"/>
                  <a:gd name="connsiteX3" fmla="*/ 0 w 17972"/>
                  <a:gd name="connsiteY3" fmla="*/ 41340 h 4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72" h="41340">
                    <a:moveTo>
                      <a:pt x="0" y="41340"/>
                    </a:moveTo>
                    <a:cubicBezTo>
                      <a:pt x="0" y="31059"/>
                      <a:pt x="45" y="20724"/>
                      <a:pt x="45" y="10443"/>
                    </a:cubicBezTo>
                    <a:cubicBezTo>
                      <a:pt x="45" y="6944"/>
                      <a:pt x="90" y="3499"/>
                      <a:pt x="90" y="0"/>
                    </a:cubicBezTo>
                    <a:cubicBezTo>
                      <a:pt x="17519" y="13834"/>
                      <a:pt x="29633" y="27668"/>
                      <a:pt x="0" y="41340"/>
                    </a:cubicBezTo>
                    <a:close/>
                  </a:path>
                </a:pathLst>
              </a:custGeom>
              <a:solidFill>
                <a:srgbClr val="FFD7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5A542D0B-D229-56CC-0A07-11A82009F2AE}"/>
                  </a:ext>
                </a:extLst>
              </p:cNvPr>
              <p:cNvSpPr/>
              <p:nvPr/>
            </p:nvSpPr>
            <p:spPr>
              <a:xfrm>
                <a:off x="10359260" y="4682060"/>
                <a:ext cx="17338" cy="25082"/>
              </a:xfrm>
              <a:custGeom>
                <a:avLst/>
                <a:gdLst>
                  <a:gd name="connsiteX0" fmla="*/ 90 w 17338"/>
                  <a:gd name="connsiteY0" fmla="*/ 20724 h 25082"/>
                  <a:gd name="connsiteX1" fmla="*/ 0 w 17338"/>
                  <a:gd name="connsiteY1" fmla="*/ 0 h 25082"/>
                  <a:gd name="connsiteX2" fmla="*/ 17338 w 17338"/>
                  <a:gd name="connsiteY2" fmla="*/ 0 h 25082"/>
                  <a:gd name="connsiteX3" fmla="*/ 90 w 17338"/>
                  <a:gd name="connsiteY3" fmla="*/ 20724 h 2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38" h="25082">
                    <a:moveTo>
                      <a:pt x="90" y="20724"/>
                    </a:moveTo>
                    <a:cubicBezTo>
                      <a:pt x="9728" y="13780"/>
                      <a:pt x="811" y="6890"/>
                      <a:pt x="0" y="0"/>
                    </a:cubicBezTo>
                    <a:cubicBezTo>
                      <a:pt x="5764" y="0"/>
                      <a:pt x="11574" y="0"/>
                      <a:pt x="17338" y="0"/>
                    </a:cubicBezTo>
                    <a:cubicBezTo>
                      <a:pt x="14771" y="10766"/>
                      <a:pt x="23553" y="34935"/>
                      <a:pt x="90" y="20724"/>
                    </a:cubicBezTo>
                    <a:close/>
                  </a:path>
                </a:pathLst>
              </a:custGeom>
              <a:solidFill>
                <a:srgbClr val="FBC9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D9C5296E-6733-AD5C-F1C4-0AD3E4785599}"/>
                  </a:ext>
                </a:extLst>
              </p:cNvPr>
              <p:cNvSpPr/>
              <p:nvPr/>
            </p:nvSpPr>
            <p:spPr>
              <a:xfrm>
                <a:off x="9903868" y="4984030"/>
                <a:ext cx="64219" cy="19601"/>
              </a:xfrm>
              <a:custGeom>
                <a:avLst/>
                <a:gdLst>
                  <a:gd name="connsiteX0" fmla="*/ 64220 w 64219"/>
                  <a:gd name="connsiteY0" fmla="*/ 14002 h 19601"/>
                  <a:gd name="connsiteX1" fmla="*/ 0 w 64219"/>
                  <a:gd name="connsiteY1" fmla="*/ 8727 h 19601"/>
                  <a:gd name="connsiteX2" fmla="*/ 64220 w 64219"/>
                  <a:gd name="connsiteY2" fmla="*/ 14002 h 19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219" h="19601">
                    <a:moveTo>
                      <a:pt x="64220" y="14002"/>
                    </a:moveTo>
                    <a:cubicBezTo>
                      <a:pt x="42333" y="19923"/>
                      <a:pt x="20716" y="24768"/>
                      <a:pt x="0" y="8727"/>
                    </a:cubicBezTo>
                    <a:cubicBezTo>
                      <a:pt x="21707" y="-1177"/>
                      <a:pt x="43278" y="-6399"/>
                      <a:pt x="64220" y="14002"/>
                    </a:cubicBezTo>
                    <a:close/>
                  </a:path>
                </a:pathLst>
              </a:custGeom>
              <a:solidFill>
                <a:srgbClr val="FFE8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C12668F4-36B4-21B8-0FEE-E1B9F5D3B085}"/>
                  </a:ext>
                </a:extLst>
              </p:cNvPr>
              <p:cNvSpPr/>
              <p:nvPr/>
            </p:nvSpPr>
            <p:spPr>
              <a:xfrm>
                <a:off x="9720116" y="5035418"/>
                <a:ext cx="56303" cy="32421"/>
              </a:xfrm>
              <a:custGeom>
                <a:avLst/>
                <a:gdLst>
                  <a:gd name="connsiteX0" fmla="*/ 56304 w 56303"/>
                  <a:gd name="connsiteY0" fmla="*/ 24 h 32421"/>
                  <a:gd name="connsiteX1" fmla="*/ 4649 w 56303"/>
                  <a:gd name="connsiteY1" fmla="*/ 23816 h 32421"/>
                  <a:gd name="connsiteX2" fmla="*/ 10 w 56303"/>
                  <a:gd name="connsiteY2" fmla="*/ 10682 h 32421"/>
                  <a:gd name="connsiteX3" fmla="*/ 12936 w 56303"/>
                  <a:gd name="connsiteY3" fmla="*/ 670 h 32421"/>
                  <a:gd name="connsiteX4" fmla="*/ 56304 w 56303"/>
                  <a:gd name="connsiteY4" fmla="*/ 24 h 32421"/>
                  <a:gd name="connsiteX5" fmla="*/ 56304 w 56303"/>
                  <a:gd name="connsiteY5" fmla="*/ 24 h 3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03" h="32421">
                    <a:moveTo>
                      <a:pt x="56304" y="24"/>
                    </a:moveTo>
                    <a:cubicBezTo>
                      <a:pt x="49774" y="28930"/>
                      <a:pt x="20591" y="42548"/>
                      <a:pt x="4649" y="23816"/>
                    </a:cubicBezTo>
                    <a:cubicBezTo>
                      <a:pt x="1992" y="20694"/>
                      <a:pt x="-170" y="15042"/>
                      <a:pt x="10" y="10682"/>
                    </a:cubicBezTo>
                    <a:cubicBezTo>
                      <a:pt x="371" y="1585"/>
                      <a:pt x="7441" y="939"/>
                      <a:pt x="12936" y="670"/>
                    </a:cubicBezTo>
                    <a:cubicBezTo>
                      <a:pt x="27347" y="-84"/>
                      <a:pt x="41848" y="132"/>
                      <a:pt x="56304" y="24"/>
                    </a:cubicBezTo>
                    <a:cubicBezTo>
                      <a:pt x="56304" y="-30"/>
                      <a:pt x="56304" y="24"/>
                      <a:pt x="56304" y="24"/>
                    </a:cubicBezTo>
                    <a:close/>
                  </a:path>
                </a:pathLst>
              </a:custGeom>
              <a:solidFill>
                <a:srgbClr val="FFEB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CA86492B-C4F2-B685-6012-76FCCF4B9B6E}"/>
                  </a:ext>
                </a:extLst>
              </p:cNvPr>
              <p:cNvSpPr/>
              <p:nvPr/>
            </p:nvSpPr>
            <p:spPr>
              <a:xfrm>
                <a:off x="9730237" y="5004383"/>
                <a:ext cx="28664" cy="20723"/>
              </a:xfrm>
              <a:custGeom>
                <a:avLst/>
                <a:gdLst>
                  <a:gd name="connsiteX0" fmla="*/ 11326 w 28664"/>
                  <a:gd name="connsiteY0" fmla="*/ 0 h 20723"/>
                  <a:gd name="connsiteX1" fmla="*/ 28664 w 28664"/>
                  <a:gd name="connsiteY1" fmla="*/ 20724 h 20723"/>
                  <a:gd name="connsiteX2" fmla="*/ 428 w 28664"/>
                  <a:gd name="connsiteY2" fmla="*/ 8936 h 20723"/>
                  <a:gd name="connsiteX3" fmla="*/ 11326 w 28664"/>
                  <a:gd name="connsiteY3" fmla="*/ 0 h 2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64" h="20723">
                    <a:moveTo>
                      <a:pt x="11326" y="0"/>
                    </a:moveTo>
                    <a:cubicBezTo>
                      <a:pt x="17091" y="6890"/>
                      <a:pt x="22900" y="13834"/>
                      <a:pt x="28664" y="20724"/>
                    </a:cubicBezTo>
                    <a:cubicBezTo>
                      <a:pt x="18171" y="20078"/>
                      <a:pt x="5472" y="23631"/>
                      <a:pt x="428" y="8936"/>
                    </a:cubicBezTo>
                    <a:cubicBezTo>
                      <a:pt x="-1959" y="1884"/>
                      <a:pt x="6192" y="754"/>
                      <a:pt x="11326" y="0"/>
                    </a:cubicBezTo>
                    <a:close/>
                  </a:path>
                </a:pathLst>
              </a:custGeom>
              <a:solidFill>
                <a:srgbClr val="FED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6C4E9AA4-0E2B-BAD3-43F8-E5B9E0B48001}"/>
                  </a:ext>
                </a:extLst>
              </p:cNvPr>
              <p:cNvSpPr/>
              <p:nvPr/>
            </p:nvSpPr>
            <p:spPr>
              <a:xfrm>
                <a:off x="10289951" y="4921048"/>
                <a:ext cx="85280" cy="59751"/>
              </a:xfrm>
              <a:custGeom>
                <a:avLst/>
                <a:gdLst>
                  <a:gd name="connsiteX0" fmla="*/ 0 w 85280"/>
                  <a:gd name="connsiteY0" fmla="*/ 51846 h 59751"/>
                  <a:gd name="connsiteX1" fmla="*/ 64850 w 85280"/>
                  <a:gd name="connsiteY1" fmla="*/ 817 h 59751"/>
                  <a:gd name="connsiteX2" fmla="*/ 84981 w 85280"/>
                  <a:gd name="connsiteY2" fmla="*/ 14328 h 59751"/>
                  <a:gd name="connsiteX3" fmla="*/ 75929 w 85280"/>
                  <a:gd name="connsiteY3" fmla="*/ 36074 h 59751"/>
                  <a:gd name="connsiteX4" fmla="*/ 0 w 85280"/>
                  <a:gd name="connsiteY4" fmla="*/ 52007 h 59751"/>
                  <a:gd name="connsiteX5" fmla="*/ 0 w 85280"/>
                  <a:gd name="connsiteY5" fmla="*/ 51846 h 5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280" h="59751">
                    <a:moveTo>
                      <a:pt x="0" y="51846"/>
                    </a:moveTo>
                    <a:cubicBezTo>
                      <a:pt x="11664" y="16858"/>
                      <a:pt x="38415" y="8514"/>
                      <a:pt x="64850" y="817"/>
                    </a:cubicBezTo>
                    <a:cubicBezTo>
                      <a:pt x="73046" y="-1605"/>
                      <a:pt x="82999" y="924"/>
                      <a:pt x="84981" y="14328"/>
                    </a:cubicBezTo>
                    <a:cubicBezTo>
                      <a:pt x="86377" y="23586"/>
                      <a:pt x="82819" y="32414"/>
                      <a:pt x="75929" y="36074"/>
                    </a:cubicBezTo>
                    <a:cubicBezTo>
                      <a:pt x="51835" y="48724"/>
                      <a:pt x="28957" y="71870"/>
                      <a:pt x="0" y="52007"/>
                    </a:cubicBezTo>
                    <a:cubicBezTo>
                      <a:pt x="0" y="51954"/>
                      <a:pt x="0" y="51846"/>
                      <a:pt x="0" y="51846"/>
                    </a:cubicBezTo>
                    <a:close/>
                  </a:path>
                </a:pathLst>
              </a:custGeom>
              <a:solidFill>
                <a:srgbClr val="FDE7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2D7FB8ED-88B7-A7FC-432B-98AA3D5ECAA4}"/>
                  </a:ext>
                </a:extLst>
              </p:cNvPr>
              <p:cNvSpPr/>
              <p:nvPr/>
            </p:nvSpPr>
            <p:spPr>
              <a:xfrm>
                <a:off x="10664055" y="6127510"/>
                <a:ext cx="107903" cy="17070"/>
              </a:xfrm>
              <a:custGeom>
                <a:avLst/>
                <a:gdLst>
                  <a:gd name="connsiteX0" fmla="*/ 90 w 107903"/>
                  <a:gd name="connsiteY0" fmla="*/ 8720 h 17070"/>
                  <a:gd name="connsiteX1" fmla="*/ 0 w 107903"/>
                  <a:gd name="connsiteY1" fmla="*/ 161 h 17070"/>
                  <a:gd name="connsiteX2" fmla="*/ 104075 w 107903"/>
                  <a:gd name="connsiteY2" fmla="*/ 0 h 17070"/>
                  <a:gd name="connsiteX3" fmla="*/ 107903 w 107903"/>
                  <a:gd name="connsiteY3" fmla="*/ 5221 h 17070"/>
                  <a:gd name="connsiteX4" fmla="*/ 90 w 107903"/>
                  <a:gd name="connsiteY4" fmla="*/ 8720 h 1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03" h="17070">
                    <a:moveTo>
                      <a:pt x="90" y="8720"/>
                    </a:moveTo>
                    <a:cubicBezTo>
                      <a:pt x="0" y="5867"/>
                      <a:pt x="0" y="3014"/>
                      <a:pt x="0" y="161"/>
                    </a:cubicBezTo>
                    <a:cubicBezTo>
                      <a:pt x="34677" y="108"/>
                      <a:pt x="69353" y="54"/>
                      <a:pt x="104075" y="0"/>
                    </a:cubicBezTo>
                    <a:cubicBezTo>
                      <a:pt x="105877" y="1184"/>
                      <a:pt x="107183" y="2960"/>
                      <a:pt x="107903" y="5221"/>
                    </a:cubicBezTo>
                    <a:cubicBezTo>
                      <a:pt x="72371" y="22877"/>
                      <a:pt x="36253" y="17979"/>
                      <a:pt x="90" y="8720"/>
                    </a:cubicBezTo>
                    <a:close/>
                  </a:path>
                </a:pathLst>
              </a:custGeom>
              <a:solidFill>
                <a:srgbClr val="90652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F0A1CBFB-36D6-10CA-BDB2-DD4004C9E0B9}"/>
                  </a:ext>
                </a:extLst>
              </p:cNvPr>
              <p:cNvSpPr/>
              <p:nvPr/>
            </p:nvSpPr>
            <p:spPr>
              <a:xfrm>
                <a:off x="10496796" y="6132678"/>
                <a:ext cx="281827" cy="14748"/>
              </a:xfrm>
              <a:custGeom>
                <a:avLst/>
                <a:gdLst>
                  <a:gd name="connsiteX0" fmla="*/ 167349 w 281827"/>
                  <a:gd name="connsiteY0" fmla="*/ 3553 h 14748"/>
                  <a:gd name="connsiteX1" fmla="*/ 275162 w 281827"/>
                  <a:gd name="connsiteY1" fmla="*/ 0 h 14748"/>
                  <a:gd name="connsiteX2" fmla="*/ 281828 w 281827"/>
                  <a:gd name="connsiteY2" fmla="*/ 14157 h 14748"/>
                  <a:gd name="connsiteX3" fmla="*/ 0 w 281827"/>
                  <a:gd name="connsiteY3" fmla="*/ 14749 h 14748"/>
                  <a:gd name="connsiteX4" fmla="*/ 3783 w 281827"/>
                  <a:gd name="connsiteY4" fmla="*/ 6567 h 14748"/>
                  <a:gd name="connsiteX5" fmla="*/ 10673 w 281827"/>
                  <a:gd name="connsiteY5" fmla="*/ 6244 h 14748"/>
                  <a:gd name="connsiteX6" fmla="*/ 167349 w 281827"/>
                  <a:gd name="connsiteY6" fmla="*/ 3553 h 1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827" h="14748">
                    <a:moveTo>
                      <a:pt x="167349" y="3553"/>
                    </a:moveTo>
                    <a:cubicBezTo>
                      <a:pt x="203287" y="4037"/>
                      <a:pt x="239450" y="12650"/>
                      <a:pt x="275162" y="0"/>
                    </a:cubicBezTo>
                    <a:cubicBezTo>
                      <a:pt x="277414" y="4791"/>
                      <a:pt x="279621" y="9474"/>
                      <a:pt x="281828" y="14157"/>
                    </a:cubicBezTo>
                    <a:cubicBezTo>
                      <a:pt x="187885" y="14372"/>
                      <a:pt x="93988" y="14534"/>
                      <a:pt x="0" y="14749"/>
                    </a:cubicBezTo>
                    <a:cubicBezTo>
                      <a:pt x="1216" y="12004"/>
                      <a:pt x="2432" y="9258"/>
                      <a:pt x="3783" y="6567"/>
                    </a:cubicBezTo>
                    <a:cubicBezTo>
                      <a:pt x="6125" y="7267"/>
                      <a:pt x="8377" y="7159"/>
                      <a:pt x="10673" y="6244"/>
                    </a:cubicBezTo>
                    <a:cubicBezTo>
                      <a:pt x="62869" y="5383"/>
                      <a:pt x="115109" y="4468"/>
                      <a:pt x="167349" y="3553"/>
                    </a:cubicBezTo>
                    <a:close/>
                  </a:path>
                </a:pathLst>
              </a:custGeom>
              <a:solidFill>
                <a:srgbClr val="F5CD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366B383A-2606-8207-3508-E7550B75A758}"/>
                  </a:ext>
                </a:extLst>
              </p:cNvPr>
              <p:cNvSpPr/>
              <p:nvPr/>
            </p:nvSpPr>
            <p:spPr>
              <a:xfrm>
                <a:off x="10384119" y="6148332"/>
                <a:ext cx="79441" cy="11457"/>
              </a:xfrm>
              <a:custGeom>
                <a:avLst/>
                <a:gdLst>
                  <a:gd name="connsiteX0" fmla="*/ 79441 w 79441"/>
                  <a:gd name="connsiteY0" fmla="*/ 602 h 11457"/>
                  <a:gd name="connsiteX1" fmla="*/ 0 w 79441"/>
                  <a:gd name="connsiteY1" fmla="*/ 9753 h 11457"/>
                  <a:gd name="connsiteX2" fmla="*/ 79441 w 79441"/>
                  <a:gd name="connsiteY2" fmla="*/ 602 h 11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441" h="11457">
                    <a:moveTo>
                      <a:pt x="79441" y="602"/>
                    </a:moveTo>
                    <a:cubicBezTo>
                      <a:pt x="54312" y="20034"/>
                      <a:pt x="26526" y="6846"/>
                      <a:pt x="0" y="9753"/>
                    </a:cubicBezTo>
                    <a:cubicBezTo>
                      <a:pt x="25490" y="-5696"/>
                      <a:pt x="52871" y="2271"/>
                      <a:pt x="79441" y="602"/>
                    </a:cubicBezTo>
                    <a:close/>
                  </a:path>
                </a:pathLst>
              </a:custGeom>
              <a:solidFill>
                <a:srgbClr val="F5CD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F7C8FB30-95E4-DC7F-CB89-69A80DAEAC84}"/>
                  </a:ext>
                </a:extLst>
              </p:cNvPr>
              <p:cNvSpPr/>
              <p:nvPr/>
            </p:nvSpPr>
            <p:spPr>
              <a:xfrm>
                <a:off x="10315441" y="6158196"/>
                <a:ext cx="52420" cy="11582"/>
              </a:xfrm>
              <a:custGeom>
                <a:avLst/>
                <a:gdLst>
                  <a:gd name="connsiteX0" fmla="*/ 52421 w 52420"/>
                  <a:gd name="connsiteY0" fmla="*/ 750 h 11582"/>
                  <a:gd name="connsiteX1" fmla="*/ 0 w 52420"/>
                  <a:gd name="connsiteY1" fmla="*/ 10762 h 11582"/>
                  <a:gd name="connsiteX2" fmla="*/ 52421 w 52420"/>
                  <a:gd name="connsiteY2" fmla="*/ 750 h 1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420" h="11582">
                    <a:moveTo>
                      <a:pt x="52421" y="750"/>
                    </a:moveTo>
                    <a:cubicBezTo>
                      <a:pt x="36973" y="19267"/>
                      <a:pt x="17519" y="7748"/>
                      <a:pt x="0" y="10762"/>
                    </a:cubicBezTo>
                    <a:cubicBezTo>
                      <a:pt x="15627" y="-6571"/>
                      <a:pt x="34767" y="2742"/>
                      <a:pt x="52421" y="750"/>
                    </a:cubicBezTo>
                    <a:close/>
                  </a:path>
                </a:pathLst>
              </a:custGeom>
              <a:solidFill>
                <a:srgbClr val="F5CC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B5352B34-CF68-D9B1-710C-68B888674A5B}"/>
                  </a:ext>
                </a:extLst>
              </p:cNvPr>
              <p:cNvSpPr/>
              <p:nvPr/>
            </p:nvSpPr>
            <p:spPr>
              <a:xfrm>
                <a:off x="9863742" y="6107432"/>
                <a:ext cx="104345" cy="24098"/>
              </a:xfrm>
              <a:custGeom>
                <a:avLst/>
                <a:gdLst>
                  <a:gd name="connsiteX0" fmla="*/ 0 w 104345"/>
                  <a:gd name="connsiteY0" fmla="*/ 19217 h 24098"/>
                  <a:gd name="connsiteX1" fmla="*/ 45 w 104345"/>
                  <a:gd name="connsiteY1" fmla="*/ 0 h 24098"/>
                  <a:gd name="connsiteX2" fmla="*/ 103535 w 104345"/>
                  <a:gd name="connsiteY2" fmla="*/ 0 h 24098"/>
                  <a:gd name="connsiteX3" fmla="*/ 104346 w 104345"/>
                  <a:gd name="connsiteY3" fmla="*/ 9635 h 24098"/>
                  <a:gd name="connsiteX4" fmla="*/ 104120 w 104345"/>
                  <a:gd name="connsiteY4" fmla="*/ 9851 h 24098"/>
                  <a:gd name="connsiteX5" fmla="*/ 63454 w 104345"/>
                  <a:gd name="connsiteY5" fmla="*/ 23577 h 24098"/>
                  <a:gd name="connsiteX6" fmla="*/ 8151 w 104345"/>
                  <a:gd name="connsiteY6" fmla="*/ 19324 h 24098"/>
                  <a:gd name="connsiteX7" fmla="*/ 4053 w 104345"/>
                  <a:gd name="connsiteY7" fmla="*/ 19378 h 24098"/>
                  <a:gd name="connsiteX8" fmla="*/ 0 w 104345"/>
                  <a:gd name="connsiteY8" fmla="*/ 19217 h 2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345" h="24098">
                    <a:moveTo>
                      <a:pt x="0" y="19217"/>
                    </a:moveTo>
                    <a:cubicBezTo>
                      <a:pt x="0" y="12811"/>
                      <a:pt x="45" y="6406"/>
                      <a:pt x="45" y="0"/>
                    </a:cubicBezTo>
                    <a:cubicBezTo>
                      <a:pt x="34542" y="0"/>
                      <a:pt x="69038" y="0"/>
                      <a:pt x="103535" y="0"/>
                    </a:cubicBezTo>
                    <a:cubicBezTo>
                      <a:pt x="103715" y="3230"/>
                      <a:pt x="103985" y="6459"/>
                      <a:pt x="104346" y="9635"/>
                    </a:cubicBezTo>
                    <a:cubicBezTo>
                      <a:pt x="104346" y="9635"/>
                      <a:pt x="104120" y="9851"/>
                      <a:pt x="104120" y="9851"/>
                    </a:cubicBezTo>
                    <a:cubicBezTo>
                      <a:pt x="92456" y="22500"/>
                      <a:pt x="78090" y="23631"/>
                      <a:pt x="63454" y="23577"/>
                    </a:cubicBezTo>
                    <a:cubicBezTo>
                      <a:pt x="44810" y="26107"/>
                      <a:pt x="26706" y="18571"/>
                      <a:pt x="8151" y="19324"/>
                    </a:cubicBezTo>
                    <a:lnTo>
                      <a:pt x="4053" y="19378"/>
                    </a:lnTo>
                    <a:lnTo>
                      <a:pt x="0" y="19217"/>
                    </a:lnTo>
                    <a:close/>
                  </a:path>
                </a:pathLst>
              </a:custGeom>
              <a:solidFill>
                <a:srgbClr val="C69C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8FB94337-E0AF-47A3-7A25-6D9B3A107658}"/>
                  </a:ext>
                </a:extLst>
              </p:cNvPr>
              <p:cNvSpPr/>
              <p:nvPr/>
            </p:nvSpPr>
            <p:spPr>
              <a:xfrm>
                <a:off x="9871894" y="6116580"/>
                <a:ext cx="54899" cy="25840"/>
              </a:xfrm>
              <a:custGeom>
                <a:avLst/>
                <a:gdLst>
                  <a:gd name="connsiteX0" fmla="*/ 0 w 54899"/>
                  <a:gd name="connsiteY0" fmla="*/ 10176 h 25840"/>
                  <a:gd name="connsiteX1" fmla="*/ 52330 w 54899"/>
                  <a:gd name="connsiteY1" fmla="*/ 541 h 25840"/>
                  <a:gd name="connsiteX2" fmla="*/ 54762 w 54899"/>
                  <a:gd name="connsiteY2" fmla="*/ 8831 h 25840"/>
                  <a:gd name="connsiteX3" fmla="*/ 53141 w 54899"/>
                  <a:gd name="connsiteY3" fmla="*/ 13245 h 25840"/>
                  <a:gd name="connsiteX4" fmla="*/ 19140 w 54899"/>
                  <a:gd name="connsiteY4" fmla="*/ 25840 h 25840"/>
                  <a:gd name="connsiteX5" fmla="*/ 8512 w 54899"/>
                  <a:gd name="connsiteY5" fmla="*/ 20458 h 25840"/>
                  <a:gd name="connsiteX6" fmla="*/ 0 w 54899"/>
                  <a:gd name="connsiteY6" fmla="*/ 10176 h 2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99" h="25840">
                    <a:moveTo>
                      <a:pt x="0" y="10176"/>
                    </a:moveTo>
                    <a:cubicBezTo>
                      <a:pt x="15627" y="-7210"/>
                      <a:pt x="34902" y="3663"/>
                      <a:pt x="52330" y="541"/>
                    </a:cubicBezTo>
                    <a:cubicBezTo>
                      <a:pt x="54402" y="3179"/>
                      <a:pt x="55258" y="5978"/>
                      <a:pt x="54762" y="8831"/>
                    </a:cubicBezTo>
                    <a:cubicBezTo>
                      <a:pt x="54312" y="11791"/>
                      <a:pt x="53771" y="13245"/>
                      <a:pt x="53141" y="13245"/>
                    </a:cubicBezTo>
                    <a:cubicBezTo>
                      <a:pt x="43143" y="22557"/>
                      <a:pt x="31029" y="23687"/>
                      <a:pt x="19140" y="25840"/>
                    </a:cubicBezTo>
                    <a:cubicBezTo>
                      <a:pt x="14997" y="25787"/>
                      <a:pt x="11484" y="23903"/>
                      <a:pt x="8512" y="20458"/>
                    </a:cubicBezTo>
                    <a:cubicBezTo>
                      <a:pt x="5674" y="17066"/>
                      <a:pt x="2837" y="13622"/>
                      <a:pt x="0" y="10176"/>
                    </a:cubicBezTo>
                    <a:close/>
                  </a:path>
                </a:pathLst>
              </a:custGeom>
              <a:solidFill>
                <a:srgbClr val="BD93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5042D574-F14F-3098-CA34-47A512F86AE7}"/>
                  </a:ext>
                </a:extLst>
              </p:cNvPr>
              <p:cNvSpPr/>
              <p:nvPr/>
            </p:nvSpPr>
            <p:spPr>
              <a:xfrm>
                <a:off x="9811007" y="6139030"/>
                <a:ext cx="62375" cy="21152"/>
              </a:xfrm>
              <a:custGeom>
                <a:avLst/>
                <a:gdLst>
                  <a:gd name="connsiteX0" fmla="*/ 0 w 62375"/>
                  <a:gd name="connsiteY0" fmla="*/ 9366 h 21152"/>
                  <a:gd name="connsiteX1" fmla="*/ 450 w 62375"/>
                  <a:gd name="connsiteY1" fmla="*/ 0 h 21152"/>
                  <a:gd name="connsiteX2" fmla="*/ 61427 w 62375"/>
                  <a:gd name="connsiteY2" fmla="*/ 538 h 21152"/>
                  <a:gd name="connsiteX3" fmla="*/ 59131 w 62375"/>
                  <a:gd name="connsiteY3" fmla="*/ 13726 h 21152"/>
                  <a:gd name="connsiteX4" fmla="*/ 22337 w 62375"/>
                  <a:gd name="connsiteY4" fmla="*/ 20885 h 21152"/>
                  <a:gd name="connsiteX5" fmla="*/ 4323 w 62375"/>
                  <a:gd name="connsiteY5" fmla="*/ 14857 h 21152"/>
                  <a:gd name="connsiteX6" fmla="*/ 0 w 62375"/>
                  <a:gd name="connsiteY6" fmla="*/ 9366 h 2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75" h="21152">
                    <a:moveTo>
                      <a:pt x="0" y="9366"/>
                    </a:moveTo>
                    <a:cubicBezTo>
                      <a:pt x="90" y="6244"/>
                      <a:pt x="225" y="3122"/>
                      <a:pt x="450" y="0"/>
                    </a:cubicBezTo>
                    <a:cubicBezTo>
                      <a:pt x="20761" y="161"/>
                      <a:pt x="41117" y="377"/>
                      <a:pt x="61427" y="538"/>
                    </a:cubicBezTo>
                    <a:cubicBezTo>
                      <a:pt x="63229" y="5598"/>
                      <a:pt x="62463" y="9958"/>
                      <a:pt x="59131" y="13726"/>
                    </a:cubicBezTo>
                    <a:cubicBezTo>
                      <a:pt x="47692" y="22124"/>
                      <a:pt x="34992" y="21370"/>
                      <a:pt x="22337" y="20885"/>
                    </a:cubicBezTo>
                    <a:cubicBezTo>
                      <a:pt x="15987" y="20401"/>
                      <a:pt x="9908" y="18625"/>
                      <a:pt x="4323" y="14857"/>
                    </a:cubicBezTo>
                    <a:cubicBezTo>
                      <a:pt x="2882" y="13027"/>
                      <a:pt x="1441" y="11196"/>
                      <a:pt x="0" y="9366"/>
                    </a:cubicBezTo>
                    <a:close/>
                  </a:path>
                </a:pathLst>
              </a:custGeom>
              <a:solidFill>
                <a:srgbClr val="D8AC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940DC5CC-E102-84F8-4FE8-981DBF182B3F}"/>
                  </a:ext>
                </a:extLst>
              </p:cNvPr>
              <p:cNvSpPr/>
              <p:nvPr/>
            </p:nvSpPr>
            <p:spPr>
              <a:xfrm>
                <a:off x="9872462" y="6133360"/>
                <a:ext cx="38905" cy="29118"/>
              </a:xfrm>
              <a:custGeom>
                <a:avLst/>
                <a:gdLst>
                  <a:gd name="connsiteX0" fmla="*/ 152 w 38905"/>
                  <a:gd name="connsiteY0" fmla="*/ 13582 h 29118"/>
                  <a:gd name="connsiteX1" fmla="*/ 17 w 38905"/>
                  <a:gd name="connsiteY1" fmla="*/ 6154 h 29118"/>
                  <a:gd name="connsiteX2" fmla="*/ 7988 w 38905"/>
                  <a:gd name="connsiteY2" fmla="*/ 3732 h 29118"/>
                  <a:gd name="connsiteX3" fmla="*/ 16905 w 38905"/>
                  <a:gd name="connsiteY3" fmla="*/ 4162 h 29118"/>
                  <a:gd name="connsiteX4" fmla="*/ 34694 w 38905"/>
                  <a:gd name="connsiteY4" fmla="*/ 1955 h 29118"/>
                  <a:gd name="connsiteX5" fmla="*/ 37531 w 38905"/>
                  <a:gd name="connsiteY5" fmla="*/ 22787 h 29118"/>
                  <a:gd name="connsiteX6" fmla="*/ 14518 w 38905"/>
                  <a:gd name="connsiteY6" fmla="*/ 26609 h 29118"/>
                  <a:gd name="connsiteX7" fmla="*/ 152 w 38905"/>
                  <a:gd name="connsiteY7" fmla="*/ 13582 h 2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05" h="29118">
                    <a:moveTo>
                      <a:pt x="152" y="13582"/>
                    </a:moveTo>
                    <a:cubicBezTo>
                      <a:pt x="17" y="11106"/>
                      <a:pt x="-28" y="8630"/>
                      <a:pt x="17" y="6154"/>
                    </a:cubicBezTo>
                    <a:cubicBezTo>
                      <a:pt x="2674" y="5346"/>
                      <a:pt x="5331" y="4539"/>
                      <a:pt x="7988" y="3732"/>
                    </a:cubicBezTo>
                    <a:cubicBezTo>
                      <a:pt x="10960" y="3893"/>
                      <a:pt x="13933" y="4054"/>
                      <a:pt x="16905" y="4162"/>
                    </a:cubicBezTo>
                    <a:cubicBezTo>
                      <a:pt x="22399" y="-1274"/>
                      <a:pt x="28479" y="-682"/>
                      <a:pt x="34694" y="1955"/>
                    </a:cubicBezTo>
                    <a:cubicBezTo>
                      <a:pt x="39332" y="8199"/>
                      <a:pt x="39918" y="15197"/>
                      <a:pt x="37531" y="22787"/>
                    </a:cubicBezTo>
                    <a:cubicBezTo>
                      <a:pt x="30821" y="32422"/>
                      <a:pt x="22579" y="28762"/>
                      <a:pt x="14518" y="26609"/>
                    </a:cubicBezTo>
                    <a:cubicBezTo>
                      <a:pt x="8483" y="24240"/>
                      <a:pt x="3169" y="20634"/>
                      <a:pt x="152" y="13582"/>
                    </a:cubicBezTo>
                    <a:close/>
                  </a:path>
                </a:pathLst>
              </a:custGeom>
              <a:solidFill>
                <a:srgbClr val="FBCE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44E71B56-CE15-9DCF-93F4-ADA569C3BB1A}"/>
                  </a:ext>
                </a:extLst>
              </p:cNvPr>
              <p:cNvSpPr/>
              <p:nvPr/>
            </p:nvSpPr>
            <p:spPr>
              <a:xfrm>
                <a:off x="9758857" y="6147701"/>
                <a:ext cx="56996" cy="32244"/>
              </a:xfrm>
              <a:custGeom>
                <a:avLst/>
                <a:gdLst>
                  <a:gd name="connsiteX0" fmla="*/ 8286 w 56996"/>
                  <a:gd name="connsiteY0" fmla="*/ 20181 h 32244"/>
                  <a:gd name="connsiteX1" fmla="*/ 0 w 56996"/>
                  <a:gd name="connsiteY1" fmla="*/ 10761 h 32244"/>
                  <a:gd name="connsiteX2" fmla="*/ 52150 w 56996"/>
                  <a:gd name="connsiteY2" fmla="*/ 641 h 32244"/>
                  <a:gd name="connsiteX3" fmla="*/ 54402 w 56996"/>
                  <a:gd name="connsiteY3" fmla="*/ 1502 h 32244"/>
                  <a:gd name="connsiteX4" fmla="*/ 54312 w 56996"/>
                  <a:gd name="connsiteY4" fmla="*/ 22818 h 32244"/>
                  <a:gd name="connsiteX5" fmla="*/ 43368 w 56996"/>
                  <a:gd name="connsiteY5" fmla="*/ 30408 h 32244"/>
                  <a:gd name="connsiteX6" fmla="*/ 8286 w 56996"/>
                  <a:gd name="connsiteY6" fmla="*/ 20181 h 3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996" h="32244">
                    <a:moveTo>
                      <a:pt x="8286" y="20181"/>
                    </a:moveTo>
                    <a:cubicBezTo>
                      <a:pt x="5539" y="17058"/>
                      <a:pt x="2747" y="13936"/>
                      <a:pt x="0" y="10761"/>
                    </a:cubicBezTo>
                    <a:cubicBezTo>
                      <a:pt x="15357" y="-7541"/>
                      <a:pt x="34722" y="3763"/>
                      <a:pt x="52150" y="641"/>
                    </a:cubicBezTo>
                    <a:cubicBezTo>
                      <a:pt x="52150" y="641"/>
                      <a:pt x="54402" y="1502"/>
                      <a:pt x="54402" y="1502"/>
                    </a:cubicBezTo>
                    <a:cubicBezTo>
                      <a:pt x="58140" y="8607"/>
                      <a:pt x="57599" y="15713"/>
                      <a:pt x="54312" y="22818"/>
                    </a:cubicBezTo>
                    <a:cubicBezTo>
                      <a:pt x="51114" y="26263"/>
                      <a:pt x="47467" y="28793"/>
                      <a:pt x="43368" y="30408"/>
                    </a:cubicBezTo>
                    <a:cubicBezTo>
                      <a:pt x="30353" y="33476"/>
                      <a:pt x="17789" y="34230"/>
                      <a:pt x="8286" y="20181"/>
                    </a:cubicBezTo>
                    <a:close/>
                  </a:path>
                </a:pathLst>
              </a:custGeom>
              <a:solidFill>
                <a:srgbClr val="B488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23E98CEB-6EB3-2369-1FCF-FFC180183B3F}"/>
                  </a:ext>
                </a:extLst>
              </p:cNvPr>
              <p:cNvSpPr/>
              <p:nvPr/>
            </p:nvSpPr>
            <p:spPr>
              <a:xfrm>
                <a:off x="9750519" y="6167882"/>
                <a:ext cx="62077" cy="22706"/>
              </a:xfrm>
              <a:custGeom>
                <a:avLst/>
                <a:gdLst>
                  <a:gd name="connsiteX0" fmla="*/ 16623 w 62077"/>
                  <a:gd name="connsiteY0" fmla="*/ 0 h 22706"/>
                  <a:gd name="connsiteX1" fmla="*/ 60442 w 62077"/>
                  <a:gd name="connsiteY1" fmla="*/ 646 h 22706"/>
                  <a:gd name="connsiteX2" fmla="*/ 58326 w 62077"/>
                  <a:gd name="connsiteY2" fmla="*/ 16041 h 22706"/>
                  <a:gd name="connsiteX3" fmla="*/ 17344 w 62077"/>
                  <a:gd name="connsiteY3" fmla="*/ 12542 h 22706"/>
                  <a:gd name="connsiteX4" fmla="*/ 276 w 62077"/>
                  <a:gd name="connsiteY4" fmla="*/ 10550 h 22706"/>
                  <a:gd name="connsiteX5" fmla="*/ 141 w 62077"/>
                  <a:gd name="connsiteY5" fmla="*/ 2476 h 22706"/>
                  <a:gd name="connsiteX6" fmla="*/ 16623 w 62077"/>
                  <a:gd name="connsiteY6" fmla="*/ 0 h 2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077" h="22706">
                    <a:moveTo>
                      <a:pt x="16623" y="0"/>
                    </a:moveTo>
                    <a:cubicBezTo>
                      <a:pt x="31215" y="215"/>
                      <a:pt x="45851" y="431"/>
                      <a:pt x="60442" y="646"/>
                    </a:cubicBezTo>
                    <a:cubicBezTo>
                      <a:pt x="63189" y="6459"/>
                      <a:pt x="62469" y="11573"/>
                      <a:pt x="58326" y="16041"/>
                    </a:cubicBezTo>
                    <a:cubicBezTo>
                      <a:pt x="44005" y="26053"/>
                      <a:pt x="30359" y="24707"/>
                      <a:pt x="17344" y="12542"/>
                    </a:cubicBezTo>
                    <a:cubicBezTo>
                      <a:pt x="11670" y="11896"/>
                      <a:pt x="5950" y="11250"/>
                      <a:pt x="276" y="10550"/>
                    </a:cubicBezTo>
                    <a:cubicBezTo>
                      <a:pt x="-39" y="7859"/>
                      <a:pt x="-84" y="5167"/>
                      <a:pt x="141" y="2476"/>
                    </a:cubicBezTo>
                    <a:cubicBezTo>
                      <a:pt x="5590" y="1615"/>
                      <a:pt x="11129" y="807"/>
                      <a:pt x="16623" y="0"/>
                    </a:cubicBezTo>
                    <a:close/>
                  </a:path>
                </a:pathLst>
              </a:custGeom>
              <a:solidFill>
                <a:srgbClr val="E3B57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0B80CFD8-ED5E-7DDA-24C1-6393FE2ED357}"/>
                  </a:ext>
                </a:extLst>
              </p:cNvPr>
              <p:cNvSpPr/>
              <p:nvPr/>
            </p:nvSpPr>
            <p:spPr>
              <a:xfrm>
                <a:off x="9749084" y="6175579"/>
                <a:ext cx="166493" cy="104772"/>
              </a:xfrm>
              <a:custGeom>
                <a:avLst/>
                <a:gdLst>
                  <a:gd name="connsiteX0" fmla="*/ 44539 w 166493"/>
                  <a:gd name="connsiteY0" fmla="*/ 66424 h 104772"/>
                  <a:gd name="connsiteX1" fmla="*/ 18419 w 166493"/>
                  <a:gd name="connsiteY1" fmla="*/ 45377 h 104772"/>
                  <a:gd name="connsiteX2" fmla="*/ 0 w 166493"/>
                  <a:gd name="connsiteY2" fmla="*/ 24007 h 104772"/>
                  <a:gd name="connsiteX3" fmla="*/ 18419 w 166493"/>
                  <a:gd name="connsiteY3" fmla="*/ 14264 h 104772"/>
                  <a:gd name="connsiteX4" fmla="*/ 76379 w 166493"/>
                  <a:gd name="connsiteY4" fmla="*/ 0 h 104772"/>
                  <a:gd name="connsiteX5" fmla="*/ 166493 w 166493"/>
                  <a:gd name="connsiteY5" fmla="*/ 66155 h 104772"/>
                  <a:gd name="connsiteX6" fmla="*/ 157712 w 166493"/>
                  <a:gd name="connsiteY6" fmla="*/ 66424 h 104772"/>
                  <a:gd name="connsiteX7" fmla="*/ 123170 w 166493"/>
                  <a:gd name="connsiteY7" fmla="*/ 97914 h 104772"/>
                  <a:gd name="connsiteX8" fmla="*/ 88178 w 166493"/>
                  <a:gd name="connsiteY8" fmla="*/ 87094 h 104772"/>
                  <a:gd name="connsiteX9" fmla="*/ 44539 w 166493"/>
                  <a:gd name="connsiteY9" fmla="*/ 66424 h 10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493" h="104772">
                    <a:moveTo>
                      <a:pt x="44539" y="66424"/>
                    </a:moveTo>
                    <a:cubicBezTo>
                      <a:pt x="35848" y="59426"/>
                      <a:pt x="27156" y="52375"/>
                      <a:pt x="18419" y="45377"/>
                    </a:cubicBezTo>
                    <a:cubicBezTo>
                      <a:pt x="11979" y="38649"/>
                      <a:pt x="1351" y="37034"/>
                      <a:pt x="0" y="24007"/>
                    </a:cubicBezTo>
                    <a:cubicBezTo>
                      <a:pt x="6125" y="20778"/>
                      <a:pt x="12294" y="17494"/>
                      <a:pt x="18419" y="14264"/>
                    </a:cubicBezTo>
                    <a:cubicBezTo>
                      <a:pt x="36568" y="2638"/>
                      <a:pt x="59041" y="16418"/>
                      <a:pt x="76379" y="0"/>
                    </a:cubicBezTo>
                    <a:cubicBezTo>
                      <a:pt x="112587" y="10012"/>
                      <a:pt x="145823" y="25838"/>
                      <a:pt x="166493" y="66155"/>
                    </a:cubicBezTo>
                    <a:cubicBezTo>
                      <a:pt x="163566" y="66263"/>
                      <a:pt x="160639" y="66316"/>
                      <a:pt x="157712" y="66424"/>
                    </a:cubicBezTo>
                    <a:cubicBezTo>
                      <a:pt x="150326" y="83380"/>
                      <a:pt x="155460" y="119929"/>
                      <a:pt x="123170" y="97914"/>
                    </a:cubicBezTo>
                    <a:cubicBezTo>
                      <a:pt x="111146" y="96030"/>
                      <a:pt x="97320" y="102328"/>
                      <a:pt x="88178" y="87094"/>
                    </a:cubicBezTo>
                    <a:cubicBezTo>
                      <a:pt x="85971" y="42955"/>
                      <a:pt x="61562" y="65724"/>
                      <a:pt x="44539" y="66424"/>
                    </a:cubicBezTo>
                    <a:close/>
                  </a:path>
                </a:pathLst>
              </a:custGeom>
              <a:solidFill>
                <a:srgbClr val="F5C8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8915C736-F071-20E6-977C-EC9A50F06E44}"/>
                  </a:ext>
                </a:extLst>
              </p:cNvPr>
              <p:cNvSpPr/>
              <p:nvPr/>
            </p:nvSpPr>
            <p:spPr>
              <a:xfrm>
                <a:off x="9767458" y="6175136"/>
                <a:ext cx="59130" cy="15983"/>
              </a:xfrm>
              <a:custGeom>
                <a:avLst/>
                <a:gdLst>
                  <a:gd name="connsiteX0" fmla="*/ 59131 w 59130"/>
                  <a:gd name="connsiteY0" fmla="*/ 5342 h 15983"/>
                  <a:gd name="connsiteX1" fmla="*/ 0 w 59130"/>
                  <a:gd name="connsiteY1" fmla="*/ 14708 h 15983"/>
                  <a:gd name="connsiteX2" fmla="*/ 315 w 59130"/>
                  <a:gd name="connsiteY2" fmla="*/ 5234 h 15983"/>
                  <a:gd name="connsiteX3" fmla="*/ 43098 w 59130"/>
                  <a:gd name="connsiteY3" fmla="*/ 3619 h 15983"/>
                  <a:gd name="connsiteX4" fmla="*/ 59131 w 59130"/>
                  <a:gd name="connsiteY4" fmla="*/ 5342 h 1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30" h="15983">
                    <a:moveTo>
                      <a:pt x="59131" y="5342"/>
                    </a:moveTo>
                    <a:cubicBezTo>
                      <a:pt x="41207" y="24289"/>
                      <a:pt x="19725" y="11478"/>
                      <a:pt x="0" y="14708"/>
                    </a:cubicBezTo>
                    <a:cubicBezTo>
                      <a:pt x="45" y="11532"/>
                      <a:pt x="180" y="8410"/>
                      <a:pt x="315" y="5234"/>
                    </a:cubicBezTo>
                    <a:cubicBezTo>
                      <a:pt x="14591" y="4696"/>
                      <a:pt x="28822" y="4157"/>
                      <a:pt x="43098" y="3619"/>
                    </a:cubicBezTo>
                    <a:cubicBezTo>
                      <a:pt x="48953" y="-1925"/>
                      <a:pt x="54222" y="-903"/>
                      <a:pt x="59131" y="5342"/>
                    </a:cubicBezTo>
                    <a:close/>
                  </a:path>
                </a:pathLst>
              </a:custGeom>
              <a:solidFill>
                <a:srgbClr val="BC903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F95B3A17-7AEE-98A9-EC18-90E7EB1EDB20}"/>
                  </a:ext>
                </a:extLst>
              </p:cNvPr>
              <p:cNvSpPr/>
              <p:nvPr/>
            </p:nvSpPr>
            <p:spPr>
              <a:xfrm>
                <a:off x="9690179" y="6201255"/>
                <a:ext cx="44101" cy="15004"/>
              </a:xfrm>
              <a:custGeom>
                <a:avLst/>
                <a:gdLst>
                  <a:gd name="connsiteX0" fmla="*/ 16663 w 44101"/>
                  <a:gd name="connsiteY0" fmla="*/ 9635 h 15004"/>
                  <a:gd name="connsiteX1" fmla="*/ 0 w 44101"/>
                  <a:gd name="connsiteY1" fmla="*/ 0 h 15004"/>
                  <a:gd name="connsiteX2" fmla="*/ 42918 w 44101"/>
                  <a:gd name="connsiteY2" fmla="*/ 108 h 15004"/>
                  <a:gd name="connsiteX3" fmla="*/ 40801 w 44101"/>
                  <a:gd name="connsiteY3" fmla="*/ 13188 h 15004"/>
                  <a:gd name="connsiteX4" fmla="*/ 16663 w 44101"/>
                  <a:gd name="connsiteY4" fmla="*/ 9635 h 1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1" h="15004">
                    <a:moveTo>
                      <a:pt x="16663" y="9635"/>
                    </a:moveTo>
                    <a:cubicBezTo>
                      <a:pt x="9998" y="9097"/>
                      <a:pt x="3468" y="8290"/>
                      <a:pt x="0" y="0"/>
                    </a:cubicBezTo>
                    <a:cubicBezTo>
                      <a:pt x="14321" y="54"/>
                      <a:pt x="28597" y="108"/>
                      <a:pt x="42918" y="108"/>
                    </a:cubicBezTo>
                    <a:cubicBezTo>
                      <a:pt x="45080" y="5114"/>
                      <a:pt x="44224" y="9474"/>
                      <a:pt x="40801" y="13188"/>
                    </a:cubicBezTo>
                    <a:cubicBezTo>
                      <a:pt x="32380" y="15556"/>
                      <a:pt x="24094" y="16687"/>
                      <a:pt x="16663" y="9635"/>
                    </a:cubicBezTo>
                    <a:close/>
                  </a:path>
                </a:pathLst>
              </a:custGeom>
              <a:solidFill>
                <a:srgbClr val="D6A9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53A791F8-130E-27D4-DEC6-9110347685D7}"/>
                  </a:ext>
                </a:extLst>
              </p:cNvPr>
              <p:cNvSpPr/>
              <p:nvPr/>
            </p:nvSpPr>
            <p:spPr>
              <a:xfrm>
                <a:off x="9733097" y="6199640"/>
                <a:ext cx="34451" cy="22711"/>
              </a:xfrm>
              <a:custGeom>
                <a:avLst/>
                <a:gdLst>
                  <a:gd name="connsiteX0" fmla="*/ 315 w 34451"/>
                  <a:gd name="connsiteY0" fmla="*/ 10120 h 22711"/>
                  <a:gd name="connsiteX1" fmla="*/ 0 w 34451"/>
                  <a:gd name="connsiteY1" fmla="*/ 1776 h 22711"/>
                  <a:gd name="connsiteX2" fmla="*/ 16032 w 34451"/>
                  <a:gd name="connsiteY2" fmla="*/ 0 h 22711"/>
                  <a:gd name="connsiteX3" fmla="*/ 34452 w 34451"/>
                  <a:gd name="connsiteY3" fmla="*/ 21316 h 22711"/>
                  <a:gd name="connsiteX4" fmla="*/ 24634 w 34451"/>
                  <a:gd name="connsiteY4" fmla="*/ 21639 h 22711"/>
                  <a:gd name="connsiteX5" fmla="*/ 315 w 34451"/>
                  <a:gd name="connsiteY5" fmla="*/ 10120 h 22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451" h="22711">
                    <a:moveTo>
                      <a:pt x="315" y="10120"/>
                    </a:moveTo>
                    <a:cubicBezTo>
                      <a:pt x="90" y="7321"/>
                      <a:pt x="0" y="4575"/>
                      <a:pt x="0" y="1776"/>
                    </a:cubicBezTo>
                    <a:cubicBezTo>
                      <a:pt x="5359" y="1184"/>
                      <a:pt x="10673" y="592"/>
                      <a:pt x="16032" y="0"/>
                    </a:cubicBezTo>
                    <a:cubicBezTo>
                      <a:pt x="24634" y="4091"/>
                      <a:pt x="31074" y="10820"/>
                      <a:pt x="34452" y="21316"/>
                    </a:cubicBezTo>
                    <a:cubicBezTo>
                      <a:pt x="31164" y="21424"/>
                      <a:pt x="27877" y="21531"/>
                      <a:pt x="24634" y="21639"/>
                    </a:cubicBezTo>
                    <a:cubicBezTo>
                      <a:pt x="14231" y="24600"/>
                      <a:pt x="5855" y="21639"/>
                      <a:pt x="315" y="10120"/>
                    </a:cubicBezTo>
                    <a:close/>
                  </a:path>
                </a:pathLst>
              </a:custGeom>
              <a:solidFill>
                <a:srgbClr val="F6CB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B9E98899-C71A-7044-229B-3829F7500C18}"/>
                  </a:ext>
                </a:extLst>
              </p:cNvPr>
              <p:cNvSpPr/>
              <p:nvPr/>
            </p:nvSpPr>
            <p:spPr>
              <a:xfrm>
                <a:off x="9619609" y="6231130"/>
                <a:ext cx="43908" cy="21430"/>
              </a:xfrm>
              <a:custGeom>
                <a:avLst/>
                <a:gdLst>
                  <a:gd name="connsiteX0" fmla="*/ 25760 w 43908"/>
                  <a:gd name="connsiteY0" fmla="*/ 0 h 21430"/>
                  <a:gd name="connsiteX1" fmla="*/ 43909 w 43908"/>
                  <a:gd name="connsiteY1" fmla="*/ 11412 h 21430"/>
                  <a:gd name="connsiteX2" fmla="*/ 180 w 43908"/>
                  <a:gd name="connsiteY2" fmla="*/ 21316 h 21430"/>
                  <a:gd name="connsiteX3" fmla="*/ 0 w 43908"/>
                  <a:gd name="connsiteY3" fmla="*/ 10604 h 21430"/>
                  <a:gd name="connsiteX4" fmla="*/ 630 w 43908"/>
                  <a:gd name="connsiteY4" fmla="*/ 1023 h 21430"/>
                  <a:gd name="connsiteX5" fmla="*/ 25760 w 43908"/>
                  <a:gd name="connsiteY5" fmla="*/ 0 h 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908" h="21430">
                    <a:moveTo>
                      <a:pt x="25760" y="0"/>
                    </a:moveTo>
                    <a:cubicBezTo>
                      <a:pt x="33191" y="592"/>
                      <a:pt x="40036" y="2638"/>
                      <a:pt x="43909" y="11412"/>
                    </a:cubicBezTo>
                    <a:cubicBezTo>
                      <a:pt x="31254" y="26860"/>
                      <a:pt x="14952" y="19270"/>
                      <a:pt x="180" y="21316"/>
                    </a:cubicBezTo>
                    <a:cubicBezTo>
                      <a:pt x="135" y="17763"/>
                      <a:pt x="45" y="14211"/>
                      <a:pt x="0" y="10604"/>
                    </a:cubicBezTo>
                    <a:cubicBezTo>
                      <a:pt x="45" y="7374"/>
                      <a:pt x="225" y="4199"/>
                      <a:pt x="630" y="1023"/>
                    </a:cubicBezTo>
                    <a:cubicBezTo>
                      <a:pt x="9007" y="646"/>
                      <a:pt x="17383" y="323"/>
                      <a:pt x="25760" y="0"/>
                    </a:cubicBezTo>
                    <a:close/>
                  </a:path>
                </a:pathLst>
              </a:custGeom>
              <a:solidFill>
                <a:srgbClr val="B4836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8D7E3E8F-F192-EF03-9480-C9960B5A10AA}"/>
                  </a:ext>
                </a:extLst>
              </p:cNvPr>
              <p:cNvSpPr/>
              <p:nvPr/>
            </p:nvSpPr>
            <p:spPr>
              <a:xfrm>
                <a:off x="9706391" y="6209760"/>
                <a:ext cx="51294" cy="21449"/>
              </a:xfrm>
              <a:custGeom>
                <a:avLst/>
                <a:gdLst>
                  <a:gd name="connsiteX0" fmla="*/ 27021 w 51294"/>
                  <a:gd name="connsiteY0" fmla="*/ 0 h 21449"/>
                  <a:gd name="connsiteX1" fmla="*/ 51295 w 51294"/>
                  <a:gd name="connsiteY1" fmla="*/ 11519 h 21449"/>
                  <a:gd name="connsiteX2" fmla="*/ 17248 w 51294"/>
                  <a:gd name="connsiteY2" fmla="*/ 20562 h 21449"/>
                  <a:gd name="connsiteX3" fmla="*/ 0 w 51294"/>
                  <a:gd name="connsiteY3" fmla="*/ 11250 h 21449"/>
                  <a:gd name="connsiteX4" fmla="*/ 450 w 51294"/>
                  <a:gd name="connsiteY4" fmla="*/ 1184 h 21449"/>
                  <a:gd name="connsiteX5" fmla="*/ 27021 w 51294"/>
                  <a:gd name="connsiteY5" fmla="*/ 0 h 2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294" h="21449">
                    <a:moveTo>
                      <a:pt x="27021" y="0"/>
                    </a:moveTo>
                    <a:cubicBezTo>
                      <a:pt x="35127" y="3822"/>
                      <a:pt x="43233" y="7697"/>
                      <a:pt x="51295" y="11519"/>
                    </a:cubicBezTo>
                    <a:cubicBezTo>
                      <a:pt x="42198" y="26537"/>
                      <a:pt x="29047" y="19863"/>
                      <a:pt x="17248" y="20562"/>
                    </a:cubicBezTo>
                    <a:cubicBezTo>
                      <a:pt x="11484" y="17440"/>
                      <a:pt x="5719" y="14372"/>
                      <a:pt x="0" y="11250"/>
                    </a:cubicBezTo>
                    <a:cubicBezTo>
                      <a:pt x="135" y="7913"/>
                      <a:pt x="315" y="4522"/>
                      <a:pt x="450" y="1184"/>
                    </a:cubicBezTo>
                    <a:cubicBezTo>
                      <a:pt x="9322" y="754"/>
                      <a:pt x="18149" y="377"/>
                      <a:pt x="27021" y="0"/>
                    </a:cubicBezTo>
                    <a:close/>
                  </a:path>
                </a:pathLst>
              </a:custGeom>
              <a:solidFill>
                <a:srgbClr val="B987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15F4A4DA-F4BF-69FE-8368-DC7C79E5CD79}"/>
                  </a:ext>
                </a:extLst>
              </p:cNvPr>
              <p:cNvSpPr/>
              <p:nvPr/>
            </p:nvSpPr>
            <p:spPr>
              <a:xfrm>
                <a:off x="10280750" y="5802228"/>
                <a:ext cx="96073" cy="148833"/>
              </a:xfrm>
              <a:custGeom>
                <a:avLst/>
                <a:gdLst>
                  <a:gd name="connsiteX0" fmla="*/ 9021 w 96073"/>
                  <a:gd name="connsiteY0" fmla="*/ 148834 h 148833"/>
                  <a:gd name="connsiteX1" fmla="*/ 20640 w 96073"/>
                  <a:gd name="connsiteY1" fmla="*/ 102488 h 148833"/>
                  <a:gd name="connsiteX2" fmla="*/ 285 w 96073"/>
                  <a:gd name="connsiteY2" fmla="*/ 54742 h 148833"/>
                  <a:gd name="connsiteX3" fmla="*/ 22081 w 96073"/>
                  <a:gd name="connsiteY3" fmla="*/ 28904 h 148833"/>
                  <a:gd name="connsiteX4" fmla="*/ 43608 w 96073"/>
                  <a:gd name="connsiteY4" fmla="*/ 23683 h 148833"/>
                  <a:gd name="connsiteX5" fmla="*/ 57344 w 96073"/>
                  <a:gd name="connsiteY5" fmla="*/ 8234 h 148833"/>
                  <a:gd name="connsiteX6" fmla="*/ 96074 w 96073"/>
                  <a:gd name="connsiteY6" fmla="*/ 44515 h 148833"/>
                  <a:gd name="connsiteX7" fmla="*/ 69953 w 96073"/>
                  <a:gd name="connsiteY7" fmla="*/ 75843 h 148833"/>
                  <a:gd name="connsiteX8" fmla="*/ 9021 w 96073"/>
                  <a:gd name="connsiteY8" fmla="*/ 148834 h 1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073" h="148833">
                    <a:moveTo>
                      <a:pt x="9021" y="148834"/>
                    </a:moveTo>
                    <a:cubicBezTo>
                      <a:pt x="8886" y="131986"/>
                      <a:pt x="10282" y="117613"/>
                      <a:pt x="20640" y="102488"/>
                    </a:cubicBezTo>
                    <a:cubicBezTo>
                      <a:pt x="40501" y="73366"/>
                      <a:pt x="31043" y="56142"/>
                      <a:pt x="285" y="54742"/>
                    </a:cubicBezTo>
                    <a:cubicBezTo>
                      <a:pt x="-2282" y="34233"/>
                      <a:pt x="13119" y="35471"/>
                      <a:pt x="22081" y="28904"/>
                    </a:cubicBezTo>
                    <a:cubicBezTo>
                      <a:pt x="28882" y="24975"/>
                      <a:pt x="37213" y="30142"/>
                      <a:pt x="43608" y="23683"/>
                    </a:cubicBezTo>
                    <a:cubicBezTo>
                      <a:pt x="47976" y="17439"/>
                      <a:pt x="36583" y="-14912"/>
                      <a:pt x="57344" y="8234"/>
                    </a:cubicBezTo>
                    <a:cubicBezTo>
                      <a:pt x="69638" y="21961"/>
                      <a:pt x="86301" y="27935"/>
                      <a:pt x="96074" y="44515"/>
                    </a:cubicBezTo>
                    <a:cubicBezTo>
                      <a:pt x="84590" y="51620"/>
                      <a:pt x="60181" y="43384"/>
                      <a:pt x="69953" y="75843"/>
                    </a:cubicBezTo>
                    <a:cubicBezTo>
                      <a:pt x="46490" y="96459"/>
                      <a:pt x="26225" y="120843"/>
                      <a:pt x="9021" y="148834"/>
                    </a:cubicBezTo>
                    <a:close/>
                  </a:path>
                </a:pathLst>
              </a:custGeom>
              <a:solidFill>
                <a:srgbClr val="ECB9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20D702C9-A871-FEF0-3735-A86C0D3BC635}"/>
                  </a:ext>
                </a:extLst>
              </p:cNvPr>
              <p:cNvSpPr/>
              <p:nvPr/>
            </p:nvSpPr>
            <p:spPr>
              <a:xfrm>
                <a:off x="10207898" y="5696669"/>
                <a:ext cx="116414" cy="139831"/>
              </a:xfrm>
              <a:custGeom>
                <a:avLst/>
                <a:gdLst>
                  <a:gd name="connsiteX0" fmla="*/ 116415 w 116414"/>
                  <a:gd name="connsiteY0" fmla="*/ 129188 h 139831"/>
                  <a:gd name="connsiteX1" fmla="*/ 99302 w 116414"/>
                  <a:gd name="connsiteY1" fmla="*/ 139577 h 139831"/>
                  <a:gd name="connsiteX2" fmla="*/ 47872 w 116414"/>
                  <a:gd name="connsiteY2" fmla="*/ 105719 h 139831"/>
                  <a:gd name="connsiteX3" fmla="*/ 0 w 116414"/>
                  <a:gd name="connsiteY3" fmla="*/ 15503 h 139831"/>
                  <a:gd name="connsiteX4" fmla="*/ 10808 w 116414"/>
                  <a:gd name="connsiteY4" fmla="*/ 0 h 139831"/>
                  <a:gd name="connsiteX5" fmla="*/ 20941 w 116414"/>
                  <a:gd name="connsiteY5" fmla="*/ 6729 h 139831"/>
                  <a:gd name="connsiteX6" fmla="*/ 116415 w 116414"/>
                  <a:gd name="connsiteY6" fmla="*/ 129188 h 13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414" h="139831">
                    <a:moveTo>
                      <a:pt x="116415" y="129188"/>
                    </a:moveTo>
                    <a:cubicBezTo>
                      <a:pt x="112902" y="137854"/>
                      <a:pt x="106372" y="139361"/>
                      <a:pt x="99302" y="139577"/>
                    </a:cubicBezTo>
                    <a:cubicBezTo>
                      <a:pt x="75839" y="141945"/>
                      <a:pt x="60121" y="127573"/>
                      <a:pt x="47872" y="105719"/>
                    </a:cubicBezTo>
                    <a:cubicBezTo>
                      <a:pt x="32020" y="75629"/>
                      <a:pt x="2162" y="56035"/>
                      <a:pt x="0" y="15503"/>
                    </a:cubicBezTo>
                    <a:cubicBezTo>
                      <a:pt x="540" y="7267"/>
                      <a:pt x="3918" y="1884"/>
                      <a:pt x="10808" y="0"/>
                    </a:cubicBezTo>
                    <a:cubicBezTo>
                      <a:pt x="15132" y="215"/>
                      <a:pt x="18509" y="2422"/>
                      <a:pt x="20941" y="6729"/>
                    </a:cubicBezTo>
                    <a:cubicBezTo>
                      <a:pt x="59761" y="39725"/>
                      <a:pt x="84755" y="88171"/>
                      <a:pt x="116415" y="129188"/>
                    </a:cubicBezTo>
                    <a:close/>
                  </a:path>
                </a:pathLst>
              </a:custGeom>
              <a:solidFill>
                <a:srgbClr val="FDCF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8D8E2821-DCEB-C69C-0E41-DCBCD552171C}"/>
                  </a:ext>
                </a:extLst>
              </p:cNvPr>
              <p:cNvSpPr/>
              <p:nvPr/>
            </p:nvSpPr>
            <p:spPr>
              <a:xfrm>
                <a:off x="10202674" y="5679753"/>
                <a:ext cx="53840" cy="24851"/>
              </a:xfrm>
              <a:custGeom>
                <a:avLst/>
                <a:gdLst>
                  <a:gd name="connsiteX0" fmla="*/ 26120 w 53840"/>
                  <a:gd name="connsiteY0" fmla="*/ 23645 h 24851"/>
                  <a:gd name="connsiteX1" fmla="*/ 18239 w 53840"/>
                  <a:gd name="connsiteY1" fmla="*/ 20469 h 24851"/>
                  <a:gd name="connsiteX2" fmla="*/ 0 w 53840"/>
                  <a:gd name="connsiteY2" fmla="*/ 9865 h 24851"/>
                  <a:gd name="connsiteX3" fmla="*/ 676 w 53840"/>
                  <a:gd name="connsiteY3" fmla="*/ 337 h 24851"/>
                  <a:gd name="connsiteX4" fmla="*/ 43729 w 53840"/>
                  <a:gd name="connsiteY4" fmla="*/ 10834 h 24851"/>
                  <a:gd name="connsiteX5" fmla="*/ 53501 w 53840"/>
                  <a:gd name="connsiteY5" fmla="*/ 22784 h 24851"/>
                  <a:gd name="connsiteX6" fmla="*/ 41567 w 53840"/>
                  <a:gd name="connsiteY6" fmla="*/ 23160 h 24851"/>
                  <a:gd name="connsiteX7" fmla="*/ 26120 w 53840"/>
                  <a:gd name="connsiteY7" fmla="*/ 23645 h 2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40" h="24851">
                    <a:moveTo>
                      <a:pt x="26120" y="23645"/>
                    </a:moveTo>
                    <a:cubicBezTo>
                      <a:pt x="23733" y="21707"/>
                      <a:pt x="21121" y="20684"/>
                      <a:pt x="18239" y="20469"/>
                    </a:cubicBezTo>
                    <a:cubicBezTo>
                      <a:pt x="12700" y="15625"/>
                      <a:pt x="3603" y="19446"/>
                      <a:pt x="0" y="9865"/>
                    </a:cubicBezTo>
                    <a:cubicBezTo>
                      <a:pt x="90" y="6689"/>
                      <a:pt x="315" y="3513"/>
                      <a:pt x="676" y="337"/>
                    </a:cubicBezTo>
                    <a:cubicBezTo>
                      <a:pt x="15897" y="-1062"/>
                      <a:pt x="30354" y="1791"/>
                      <a:pt x="43729" y="10834"/>
                    </a:cubicBezTo>
                    <a:cubicBezTo>
                      <a:pt x="52511" y="8358"/>
                      <a:pt x="54807" y="13471"/>
                      <a:pt x="53501" y="22784"/>
                    </a:cubicBezTo>
                    <a:cubicBezTo>
                      <a:pt x="49583" y="25475"/>
                      <a:pt x="45620" y="25475"/>
                      <a:pt x="41567" y="23160"/>
                    </a:cubicBezTo>
                    <a:cubicBezTo>
                      <a:pt x="36388" y="23376"/>
                      <a:pt x="31254" y="23537"/>
                      <a:pt x="26120" y="23645"/>
                    </a:cubicBezTo>
                    <a:close/>
                  </a:path>
                </a:pathLst>
              </a:custGeom>
              <a:solidFill>
                <a:srgbClr val="A87A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00CF215C-6719-1678-F0E1-0650DFE70D55}"/>
                  </a:ext>
                </a:extLst>
              </p:cNvPr>
              <p:cNvSpPr/>
              <p:nvPr/>
            </p:nvSpPr>
            <p:spPr>
              <a:xfrm>
                <a:off x="10244241" y="5695688"/>
                <a:ext cx="37063" cy="24479"/>
              </a:xfrm>
              <a:custGeom>
                <a:avLst/>
                <a:gdLst>
                  <a:gd name="connsiteX0" fmla="*/ 0 w 37063"/>
                  <a:gd name="connsiteY0" fmla="*/ 7279 h 24479"/>
                  <a:gd name="connsiteX1" fmla="*/ 10673 w 37063"/>
                  <a:gd name="connsiteY1" fmla="*/ 5503 h 24479"/>
                  <a:gd name="connsiteX2" fmla="*/ 36163 w 37063"/>
                  <a:gd name="connsiteY2" fmla="*/ 4049 h 24479"/>
                  <a:gd name="connsiteX3" fmla="*/ 37064 w 37063"/>
                  <a:gd name="connsiteY3" fmla="*/ 15891 h 24479"/>
                  <a:gd name="connsiteX4" fmla="*/ 0 w 37063"/>
                  <a:gd name="connsiteY4" fmla="*/ 7279 h 2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63" h="24479">
                    <a:moveTo>
                      <a:pt x="0" y="7279"/>
                    </a:moveTo>
                    <a:cubicBezTo>
                      <a:pt x="3558" y="6687"/>
                      <a:pt x="7115" y="6095"/>
                      <a:pt x="10673" y="5503"/>
                    </a:cubicBezTo>
                    <a:cubicBezTo>
                      <a:pt x="18824" y="-2948"/>
                      <a:pt x="27471" y="-203"/>
                      <a:pt x="36163" y="4049"/>
                    </a:cubicBezTo>
                    <a:cubicBezTo>
                      <a:pt x="36478" y="7979"/>
                      <a:pt x="36748" y="11962"/>
                      <a:pt x="37064" y="15891"/>
                    </a:cubicBezTo>
                    <a:cubicBezTo>
                      <a:pt x="20851" y="36723"/>
                      <a:pt x="11709" y="13954"/>
                      <a:pt x="0" y="7279"/>
                    </a:cubicBezTo>
                    <a:close/>
                  </a:path>
                </a:pathLst>
              </a:custGeom>
              <a:solidFill>
                <a:srgbClr val="BA86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D9557C61-70B7-D7CF-E4C4-3FD32225D73B}"/>
                  </a:ext>
                </a:extLst>
              </p:cNvPr>
              <p:cNvSpPr/>
              <p:nvPr/>
            </p:nvSpPr>
            <p:spPr>
              <a:xfrm>
                <a:off x="9873488" y="5700706"/>
                <a:ext cx="113248" cy="125718"/>
              </a:xfrm>
              <a:custGeom>
                <a:avLst/>
                <a:gdLst>
                  <a:gd name="connsiteX0" fmla="*/ 6692 w 113248"/>
                  <a:gd name="connsiteY0" fmla="*/ 0 h 125718"/>
                  <a:gd name="connsiteX1" fmla="*/ 102931 w 113248"/>
                  <a:gd name="connsiteY1" fmla="*/ 83541 h 125718"/>
                  <a:gd name="connsiteX2" fmla="*/ 111623 w 113248"/>
                  <a:gd name="connsiteY2" fmla="*/ 104373 h 125718"/>
                  <a:gd name="connsiteX3" fmla="*/ 76946 w 113248"/>
                  <a:gd name="connsiteY3" fmla="*/ 125689 h 125718"/>
                  <a:gd name="connsiteX4" fmla="*/ 68119 w 113248"/>
                  <a:gd name="connsiteY4" fmla="*/ 104481 h 125718"/>
                  <a:gd name="connsiteX5" fmla="*/ 24616 w 113248"/>
                  <a:gd name="connsiteY5" fmla="*/ 42040 h 125718"/>
                  <a:gd name="connsiteX6" fmla="*/ 6692 w 113248"/>
                  <a:gd name="connsiteY6" fmla="*/ 0 h 12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248" h="125718">
                    <a:moveTo>
                      <a:pt x="6692" y="0"/>
                    </a:moveTo>
                    <a:cubicBezTo>
                      <a:pt x="38982" y="27452"/>
                      <a:pt x="63165" y="68362"/>
                      <a:pt x="102931" y="83541"/>
                    </a:cubicBezTo>
                    <a:cubicBezTo>
                      <a:pt x="107615" y="89409"/>
                      <a:pt x="117027" y="92477"/>
                      <a:pt x="111623" y="104373"/>
                    </a:cubicBezTo>
                    <a:cubicBezTo>
                      <a:pt x="99644" y="110456"/>
                      <a:pt x="91898" y="126496"/>
                      <a:pt x="76946" y="125689"/>
                    </a:cubicBezTo>
                    <a:cubicBezTo>
                      <a:pt x="74019" y="118638"/>
                      <a:pt x="71046" y="111532"/>
                      <a:pt x="68119" y="104481"/>
                    </a:cubicBezTo>
                    <a:cubicBezTo>
                      <a:pt x="49070" y="88225"/>
                      <a:pt x="49160" y="52859"/>
                      <a:pt x="24616" y="42040"/>
                    </a:cubicBezTo>
                    <a:cubicBezTo>
                      <a:pt x="29029" y="21693"/>
                      <a:pt x="-16681" y="31866"/>
                      <a:pt x="6692" y="0"/>
                    </a:cubicBezTo>
                    <a:close/>
                  </a:path>
                </a:pathLst>
              </a:custGeom>
              <a:solidFill>
                <a:srgbClr val="EEBD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F6972582-21A1-E539-DC55-50F50EF28B50}"/>
                  </a:ext>
                </a:extLst>
              </p:cNvPr>
              <p:cNvSpPr/>
              <p:nvPr/>
            </p:nvSpPr>
            <p:spPr>
              <a:xfrm>
                <a:off x="9956964" y="6128049"/>
                <a:ext cx="115333" cy="93068"/>
              </a:xfrm>
              <a:custGeom>
                <a:avLst/>
                <a:gdLst>
                  <a:gd name="connsiteX0" fmla="*/ 106507 w 115333"/>
                  <a:gd name="connsiteY0" fmla="*/ 93069 h 93068"/>
                  <a:gd name="connsiteX1" fmla="*/ 79982 w 115333"/>
                  <a:gd name="connsiteY1" fmla="*/ 92531 h 93068"/>
                  <a:gd name="connsiteX2" fmla="*/ 0 w 115333"/>
                  <a:gd name="connsiteY2" fmla="*/ 13619 h 93068"/>
                  <a:gd name="connsiteX3" fmla="*/ 18870 w 115333"/>
                  <a:gd name="connsiteY3" fmla="*/ 0 h 93068"/>
                  <a:gd name="connsiteX4" fmla="*/ 115334 w 115333"/>
                  <a:gd name="connsiteY4" fmla="*/ 72668 h 93068"/>
                  <a:gd name="connsiteX5" fmla="*/ 106507 w 115333"/>
                  <a:gd name="connsiteY5" fmla="*/ 93069 h 9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333" h="93068">
                    <a:moveTo>
                      <a:pt x="106507" y="93069"/>
                    </a:moveTo>
                    <a:cubicBezTo>
                      <a:pt x="97680" y="92907"/>
                      <a:pt x="88809" y="92692"/>
                      <a:pt x="79982" y="92531"/>
                    </a:cubicBezTo>
                    <a:cubicBezTo>
                      <a:pt x="58095" y="59373"/>
                      <a:pt x="19725" y="50006"/>
                      <a:pt x="0" y="13619"/>
                    </a:cubicBezTo>
                    <a:cubicBezTo>
                      <a:pt x="2342" y="1184"/>
                      <a:pt x="13826" y="7051"/>
                      <a:pt x="18870" y="0"/>
                    </a:cubicBezTo>
                    <a:cubicBezTo>
                      <a:pt x="51024" y="24223"/>
                      <a:pt x="78045" y="58188"/>
                      <a:pt x="115334" y="72668"/>
                    </a:cubicBezTo>
                    <a:cubicBezTo>
                      <a:pt x="112407" y="79450"/>
                      <a:pt x="109479" y="86287"/>
                      <a:pt x="106507" y="93069"/>
                    </a:cubicBezTo>
                    <a:close/>
                  </a:path>
                </a:pathLst>
              </a:custGeom>
              <a:solidFill>
                <a:srgbClr val="EC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4B6BC761-E0C5-1716-D3C8-63D4AA3BF1A6}"/>
                  </a:ext>
                </a:extLst>
              </p:cNvPr>
              <p:cNvSpPr/>
              <p:nvPr/>
            </p:nvSpPr>
            <p:spPr>
              <a:xfrm>
                <a:off x="9889367" y="6121704"/>
                <a:ext cx="86511" cy="28962"/>
              </a:xfrm>
              <a:custGeom>
                <a:avLst/>
                <a:gdLst>
                  <a:gd name="connsiteX0" fmla="*/ 86512 w 86511"/>
                  <a:gd name="connsiteY0" fmla="*/ 6345 h 28962"/>
                  <a:gd name="connsiteX1" fmla="*/ 69624 w 86511"/>
                  <a:gd name="connsiteY1" fmla="*/ 16895 h 28962"/>
                  <a:gd name="connsiteX2" fmla="*/ 17293 w 86511"/>
                  <a:gd name="connsiteY2" fmla="*/ 17003 h 28962"/>
                  <a:gd name="connsiteX3" fmla="*/ 0 w 86511"/>
                  <a:gd name="connsiteY3" fmla="*/ 15873 h 28962"/>
                  <a:gd name="connsiteX4" fmla="*/ 34857 w 86511"/>
                  <a:gd name="connsiteY4" fmla="*/ 5807 h 28962"/>
                  <a:gd name="connsiteX5" fmla="*/ 78451 w 86511"/>
                  <a:gd name="connsiteY5" fmla="*/ 5860 h 28962"/>
                  <a:gd name="connsiteX6" fmla="*/ 86512 w 86511"/>
                  <a:gd name="connsiteY6" fmla="*/ 6345 h 2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11" h="28962">
                    <a:moveTo>
                      <a:pt x="86512" y="6345"/>
                    </a:moveTo>
                    <a:cubicBezTo>
                      <a:pt x="83134" y="15065"/>
                      <a:pt x="76334" y="15873"/>
                      <a:pt x="69624" y="16895"/>
                    </a:cubicBezTo>
                    <a:cubicBezTo>
                      <a:pt x="52195" y="34390"/>
                      <a:pt x="34767" y="31483"/>
                      <a:pt x="17293" y="17003"/>
                    </a:cubicBezTo>
                    <a:cubicBezTo>
                      <a:pt x="11529" y="16626"/>
                      <a:pt x="5764" y="16249"/>
                      <a:pt x="0" y="15873"/>
                    </a:cubicBezTo>
                    <a:cubicBezTo>
                      <a:pt x="9367" y="1285"/>
                      <a:pt x="22833" y="7045"/>
                      <a:pt x="34857" y="5807"/>
                    </a:cubicBezTo>
                    <a:cubicBezTo>
                      <a:pt x="49403" y="-1891"/>
                      <a:pt x="63949" y="-1998"/>
                      <a:pt x="78451" y="5860"/>
                    </a:cubicBezTo>
                    <a:cubicBezTo>
                      <a:pt x="81108" y="5807"/>
                      <a:pt x="83810" y="5968"/>
                      <a:pt x="86512" y="6345"/>
                    </a:cubicBezTo>
                    <a:close/>
                  </a:path>
                </a:pathLst>
              </a:custGeom>
              <a:solidFill>
                <a:srgbClr val="CE9F3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2D6151CA-2857-8386-C550-05292CAB4A1E}"/>
                  </a:ext>
                </a:extLst>
              </p:cNvPr>
              <p:cNvSpPr/>
              <p:nvPr/>
            </p:nvSpPr>
            <p:spPr>
              <a:xfrm>
                <a:off x="9924224" y="6117122"/>
                <a:ext cx="43638" cy="10388"/>
              </a:xfrm>
              <a:custGeom>
                <a:avLst/>
                <a:gdLst>
                  <a:gd name="connsiteX0" fmla="*/ 43594 w 43638"/>
                  <a:gd name="connsiteY0" fmla="*/ 10389 h 10388"/>
                  <a:gd name="connsiteX1" fmla="*/ 0 w 43638"/>
                  <a:gd name="connsiteY1" fmla="*/ 10335 h 10388"/>
                  <a:gd name="connsiteX2" fmla="*/ 45 w 43638"/>
                  <a:gd name="connsiteY2" fmla="*/ 0 h 10388"/>
                  <a:gd name="connsiteX3" fmla="*/ 43639 w 43638"/>
                  <a:gd name="connsiteY3" fmla="*/ 161 h 10388"/>
                  <a:gd name="connsiteX4" fmla="*/ 43594 w 43638"/>
                  <a:gd name="connsiteY4" fmla="*/ 10389 h 1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38" h="10388">
                    <a:moveTo>
                      <a:pt x="43594" y="10389"/>
                    </a:moveTo>
                    <a:cubicBezTo>
                      <a:pt x="29047" y="10389"/>
                      <a:pt x="14546" y="10335"/>
                      <a:pt x="0" y="10335"/>
                    </a:cubicBezTo>
                    <a:cubicBezTo>
                      <a:pt x="0" y="6890"/>
                      <a:pt x="45" y="3445"/>
                      <a:pt x="45" y="0"/>
                    </a:cubicBezTo>
                    <a:cubicBezTo>
                      <a:pt x="14591" y="54"/>
                      <a:pt x="29092" y="108"/>
                      <a:pt x="43639" y="161"/>
                    </a:cubicBezTo>
                    <a:cubicBezTo>
                      <a:pt x="43504" y="3553"/>
                      <a:pt x="43459" y="6998"/>
                      <a:pt x="43594" y="10389"/>
                    </a:cubicBezTo>
                    <a:close/>
                  </a:path>
                </a:pathLst>
              </a:custGeom>
              <a:solidFill>
                <a:srgbClr val="D3A7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7E058EEB-27EF-2366-5ABA-B4D02557904F}"/>
                  </a:ext>
                </a:extLst>
              </p:cNvPr>
              <p:cNvSpPr/>
              <p:nvPr/>
            </p:nvSpPr>
            <p:spPr>
              <a:xfrm>
                <a:off x="9983850" y="5806023"/>
                <a:ext cx="106863" cy="134184"/>
              </a:xfrm>
              <a:custGeom>
                <a:avLst/>
                <a:gdLst>
                  <a:gd name="connsiteX0" fmla="*/ 10358 w 106863"/>
                  <a:gd name="connsiteY0" fmla="*/ 125552 h 134184"/>
                  <a:gd name="connsiteX1" fmla="*/ 0 w 106863"/>
                  <a:gd name="connsiteY1" fmla="*/ 123830 h 134184"/>
                  <a:gd name="connsiteX2" fmla="*/ 18374 w 106863"/>
                  <a:gd name="connsiteY2" fmla="*/ 92825 h 134184"/>
                  <a:gd name="connsiteX3" fmla="*/ 27336 w 106863"/>
                  <a:gd name="connsiteY3" fmla="*/ 71939 h 134184"/>
                  <a:gd name="connsiteX4" fmla="*/ 78901 w 106863"/>
                  <a:gd name="connsiteY4" fmla="*/ 294 h 134184"/>
                  <a:gd name="connsiteX5" fmla="*/ 104165 w 106863"/>
                  <a:gd name="connsiteY5" fmla="*/ 41365 h 134184"/>
                  <a:gd name="connsiteX6" fmla="*/ 49898 w 106863"/>
                  <a:gd name="connsiteY6" fmla="*/ 131204 h 134184"/>
                  <a:gd name="connsiteX7" fmla="*/ 10358 w 106863"/>
                  <a:gd name="connsiteY7" fmla="*/ 125552 h 13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863" h="134184">
                    <a:moveTo>
                      <a:pt x="10358" y="125552"/>
                    </a:moveTo>
                    <a:cubicBezTo>
                      <a:pt x="6935" y="124960"/>
                      <a:pt x="3468" y="124422"/>
                      <a:pt x="0" y="123830"/>
                    </a:cubicBezTo>
                    <a:cubicBezTo>
                      <a:pt x="6125" y="113495"/>
                      <a:pt x="12249" y="103160"/>
                      <a:pt x="18374" y="92825"/>
                    </a:cubicBezTo>
                    <a:cubicBezTo>
                      <a:pt x="25580" y="88465"/>
                      <a:pt x="27201" y="80659"/>
                      <a:pt x="27336" y="71939"/>
                    </a:cubicBezTo>
                    <a:cubicBezTo>
                      <a:pt x="31569" y="34744"/>
                      <a:pt x="47106" y="9122"/>
                      <a:pt x="78901" y="294"/>
                    </a:cubicBezTo>
                    <a:cubicBezTo>
                      <a:pt x="105877" y="-2344"/>
                      <a:pt x="110921" y="12890"/>
                      <a:pt x="104165" y="41365"/>
                    </a:cubicBezTo>
                    <a:cubicBezTo>
                      <a:pt x="95113" y="79529"/>
                      <a:pt x="75793" y="107950"/>
                      <a:pt x="49898" y="131204"/>
                    </a:cubicBezTo>
                    <a:cubicBezTo>
                      <a:pt x="36163" y="135403"/>
                      <a:pt x="22652" y="136479"/>
                      <a:pt x="10358" y="125552"/>
                    </a:cubicBezTo>
                    <a:close/>
                  </a:path>
                </a:pathLst>
              </a:custGeom>
              <a:solidFill>
                <a:srgbClr val="FDD0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80014D9D-C456-B534-A9CB-04F75894DEF1}"/>
                  </a:ext>
                </a:extLst>
              </p:cNvPr>
              <p:cNvSpPr/>
              <p:nvPr/>
            </p:nvSpPr>
            <p:spPr>
              <a:xfrm>
                <a:off x="9976464" y="5749944"/>
                <a:ext cx="90438" cy="128018"/>
              </a:xfrm>
              <a:custGeom>
                <a:avLst/>
                <a:gdLst>
                  <a:gd name="connsiteX0" fmla="*/ 86962 w 90438"/>
                  <a:gd name="connsiteY0" fmla="*/ 65416 h 128018"/>
                  <a:gd name="connsiteX1" fmla="*/ 34812 w 90438"/>
                  <a:gd name="connsiteY1" fmla="*/ 128019 h 128018"/>
                  <a:gd name="connsiteX2" fmla="*/ 29228 w 90438"/>
                  <a:gd name="connsiteY2" fmla="*/ 97498 h 128018"/>
                  <a:gd name="connsiteX3" fmla="*/ 8692 w 90438"/>
                  <a:gd name="connsiteY3" fmla="*/ 55081 h 128018"/>
                  <a:gd name="connsiteX4" fmla="*/ 0 w 90438"/>
                  <a:gd name="connsiteY4" fmla="*/ 34250 h 128018"/>
                  <a:gd name="connsiteX5" fmla="*/ 26120 w 90438"/>
                  <a:gd name="connsiteY5" fmla="*/ 34357 h 128018"/>
                  <a:gd name="connsiteX6" fmla="*/ 32920 w 90438"/>
                  <a:gd name="connsiteY6" fmla="*/ 2545 h 128018"/>
                  <a:gd name="connsiteX7" fmla="*/ 69353 w 90438"/>
                  <a:gd name="connsiteY7" fmla="*/ 15679 h 128018"/>
                  <a:gd name="connsiteX8" fmla="*/ 76199 w 90438"/>
                  <a:gd name="connsiteY8" fmla="*/ 26229 h 128018"/>
                  <a:gd name="connsiteX9" fmla="*/ 90160 w 90438"/>
                  <a:gd name="connsiteY9" fmla="*/ 54166 h 128018"/>
                  <a:gd name="connsiteX10" fmla="*/ 86962 w 90438"/>
                  <a:gd name="connsiteY10" fmla="*/ 65416 h 12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438" h="128018">
                    <a:moveTo>
                      <a:pt x="86962" y="65416"/>
                    </a:moveTo>
                    <a:cubicBezTo>
                      <a:pt x="60347" y="75267"/>
                      <a:pt x="48322" y="102504"/>
                      <a:pt x="34812" y="128019"/>
                    </a:cubicBezTo>
                    <a:cubicBezTo>
                      <a:pt x="21301" y="120859"/>
                      <a:pt x="18960" y="113162"/>
                      <a:pt x="29228" y="97498"/>
                    </a:cubicBezTo>
                    <a:cubicBezTo>
                      <a:pt x="49673" y="66277"/>
                      <a:pt x="34452" y="56265"/>
                      <a:pt x="8692" y="55081"/>
                    </a:cubicBezTo>
                    <a:cubicBezTo>
                      <a:pt x="5809" y="48137"/>
                      <a:pt x="2927" y="41193"/>
                      <a:pt x="0" y="34250"/>
                    </a:cubicBezTo>
                    <a:cubicBezTo>
                      <a:pt x="8692" y="34303"/>
                      <a:pt x="17383" y="34357"/>
                      <a:pt x="26120" y="34357"/>
                    </a:cubicBezTo>
                    <a:cubicBezTo>
                      <a:pt x="34722" y="25691"/>
                      <a:pt x="26075" y="11750"/>
                      <a:pt x="32920" y="2545"/>
                    </a:cubicBezTo>
                    <a:cubicBezTo>
                      <a:pt x="48097" y="-5045"/>
                      <a:pt x="58590" y="5828"/>
                      <a:pt x="69353" y="15679"/>
                    </a:cubicBezTo>
                    <a:cubicBezTo>
                      <a:pt x="71965" y="18855"/>
                      <a:pt x="74217" y="22407"/>
                      <a:pt x="76199" y="26229"/>
                    </a:cubicBezTo>
                    <a:cubicBezTo>
                      <a:pt x="80612" y="35703"/>
                      <a:pt x="86377" y="44208"/>
                      <a:pt x="90160" y="54166"/>
                    </a:cubicBezTo>
                    <a:cubicBezTo>
                      <a:pt x="91015" y="58688"/>
                      <a:pt x="89889" y="62456"/>
                      <a:pt x="86962" y="65416"/>
                    </a:cubicBezTo>
                    <a:close/>
                  </a:path>
                </a:pathLst>
              </a:custGeom>
              <a:solidFill>
                <a:srgbClr val="EDBB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5D15F0E3-4F9E-B452-A3FB-2BD072B09F3D}"/>
                  </a:ext>
                </a:extLst>
              </p:cNvPr>
              <p:cNvSpPr/>
              <p:nvPr/>
            </p:nvSpPr>
            <p:spPr>
              <a:xfrm>
                <a:off x="9959081" y="5926834"/>
                <a:ext cx="88583" cy="34885"/>
              </a:xfrm>
              <a:custGeom>
                <a:avLst/>
                <a:gdLst>
                  <a:gd name="connsiteX0" fmla="*/ 35127 w 88583"/>
                  <a:gd name="connsiteY0" fmla="*/ 4742 h 34885"/>
                  <a:gd name="connsiteX1" fmla="*/ 77910 w 88583"/>
                  <a:gd name="connsiteY1" fmla="*/ 866 h 34885"/>
                  <a:gd name="connsiteX2" fmla="*/ 88583 w 88583"/>
                  <a:gd name="connsiteY2" fmla="*/ 3988 h 34885"/>
                  <a:gd name="connsiteX3" fmla="*/ 61878 w 88583"/>
                  <a:gd name="connsiteY3" fmla="*/ 25358 h 34885"/>
                  <a:gd name="connsiteX4" fmla="*/ 9142 w 88583"/>
                  <a:gd name="connsiteY4" fmla="*/ 34886 h 34885"/>
                  <a:gd name="connsiteX5" fmla="*/ 0 w 88583"/>
                  <a:gd name="connsiteY5" fmla="*/ 24551 h 34885"/>
                  <a:gd name="connsiteX6" fmla="*/ 35127 w 88583"/>
                  <a:gd name="connsiteY6" fmla="*/ 4742 h 3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583" h="34885">
                    <a:moveTo>
                      <a:pt x="35127" y="4742"/>
                    </a:moveTo>
                    <a:cubicBezTo>
                      <a:pt x="49403" y="3450"/>
                      <a:pt x="63679" y="2158"/>
                      <a:pt x="77910" y="866"/>
                    </a:cubicBezTo>
                    <a:cubicBezTo>
                      <a:pt x="82053" y="-910"/>
                      <a:pt x="85656" y="5"/>
                      <a:pt x="88583" y="3988"/>
                    </a:cubicBezTo>
                    <a:cubicBezTo>
                      <a:pt x="87277" y="24658"/>
                      <a:pt x="74578" y="25035"/>
                      <a:pt x="61878" y="25358"/>
                    </a:cubicBezTo>
                    <a:cubicBezTo>
                      <a:pt x="44314" y="28534"/>
                      <a:pt x="26706" y="31710"/>
                      <a:pt x="9142" y="34886"/>
                    </a:cubicBezTo>
                    <a:cubicBezTo>
                      <a:pt x="6125" y="31441"/>
                      <a:pt x="3062" y="27996"/>
                      <a:pt x="0" y="24551"/>
                    </a:cubicBezTo>
                    <a:cubicBezTo>
                      <a:pt x="13240" y="21698"/>
                      <a:pt x="25355" y="16100"/>
                      <a:pt x="35127" y="4742"/>
                    </a:cubicBezTo>
                    <a:close/>
                  </a:path>
                </a:pathLst>
              </a:custGeom>
              <a:solidFill>
                <a:srgbClr val="BA88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49DA0BE4-0C81-F556-5A9D-DA84FDF04E46}"/>
                  </a:ext>
                </a:extLst>
              </p:cNvPr>
              <p:cNvSpPr/>
              <p:nvPr/>
            </p:nvSpPr>
            <p:spPr>
              <a:xfrm>
                <a:off x="10067889" y="5863947"/>
                <a:ext cx="61192" cy="80933"/>
              </a:xfrm>
              <a:custGeom>
                <a:avLst/>
                <a:gdLst>
                  <a:gd name="connsiteX0" fmla="*/ 38185 w 61192"/>
                  <a:gd name="connsiteY0" fmla="*/ 75810 h 80933"/>
                  <a:gd name="connsiteX1" fmla="*/ 21702 w 61192"/>
                  <a:gd name="connsiteY1" fmla="*/ 76672 h 80933"/>
                  <a:gd name="connsiteX2" fmla="*/ 221 w 61192"/>
                  <a:gd name="connsiteY2" fmla="*/ 69297 h 80933"/>
                  <a:gd name="connsiteX3" fmla="*/ 24404 w 61192"/>
                  <a:gd name="connsiteY3" fmla="*/ 720 h 80933"/>
                  <a:gd name="connsiteX4" fmla="*/ 53317 w 61192"/>
                  <a:gd name="connsiteY4" fmla="*/ 9655 h 80933"/>
                  <a:gd name="connsiteX5" fmla="*/ 60342 w 61192"/>
                  <a:gd name="connsiteY5" fmla="*/ 46259 h 80933"/>
                  <a:gd name="connsiteX6" fmla="*/ 60792 w 61192"/>
                  <a:gd name="connsiteY6" fmla="*/ 59285 h 80933"/>
                  <a:gd name="connsiteX7" fmla="*/ 38185 w 61192"/>
                  <a:gd name="connsiteY7" fmla="*/ 75810 h 80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192" h="80933">
                    <a:moveTo>
                      <a:pt x="38185" y="75810"/>
                    </a:moveTo>
                    <a:cubicBezTo>
                      <a:pt x="32691" y="76079"/>
                      <a:pt x="27197" y="76349"/>
                      <a:pt x="21702" y="76672"/>
                    </a:cubicBezTo>
                    <a:cubicBezTo>
                      <a:pt x="11975" y="84961"/>
                      <a:pt x="5310" y="80440"/>
                      <a:pt x="221" y="69297"/>
                    </a:cubicBezTo>
                    <a:cubicBezTo>
                      <a:pt x="-1310" y="41629"/>
                      <a:pt x="4949" y="17837"/>
                      <a:pt x="24404" y="720"/>
                    </a:cubicBezTo>
                    <a:cubicBezTo>
                      <a:pt x="35213" y="-1810"/>
                      <a:pt x="44580" y="2604"/>
                      <a:pt x="53317" y="9655"/>
                    </a:cubicBezTo>
                    <a:cubicBezTo>
                      <a:pt x="62279" y="19990"/>
                      <a:pt x="53767" y="35116"/>
                      <a:pt x="60342" y="46259"/>
                    </a:cubicBezTo>
                    <a:cubicBezTo>
                      <a:pt x="61333" y="50565"/>
                      <a:pt x="61423" y="54871"/>
                      <a:pt x="60792" y="59285"/>
                    </a:cubicBezTo>
                    <a:cubicBezTo>
                      <a:pt x="57730" y="73442"/>
                      <a:pt x="45030" y="68866"/>
                      <a:pt x="38185" y="75810"/>
                    </a:cubicBezTo>
                    <a:close/>
                  </a:path>
                </a:pathLst>
              </a:custGeom>
              <a:solidFill>
                <a:srgbClr val="F8CC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A7E630A3-2374-322E-D07F-6D1F184E0086}"/>
                  </a:ext>
                </a:extLst>
              </p:cNvPr>
              <p:cNvSpPr/>
              <p:nvPr/>
            </p:nvSpPr>
            <p:spPr>
              <a:xfrm>
                <a:off x="10021004" y="5917721"/>
                <a:ext cx="68632" cy="44213"/>
              </a:xfrm>
              <a:custGeom>
                <a:avLst/>
                <a:gdLst>
                  <a:gd name="connsiteX0" fmla="*/ 51159 w 68632"/>
                  <a:gd name="connsiteY0" fmla="*/ 12024 h 44213"/>
                  <a:gd name="connsiteX1" fmla="*/ 68633 w 68632"/>
                  <a:gd name="connsiteY1" fmla="*/ 22843 h 44213"/>
                  <a:gd name="connsiteX2" fmla="*/ 8286 w 68632"/>
                  <a:gd name="connsiteY2" fmla="*/ 44213 h 44213"/>
                  <a:gd name="connsiteX3" fmla="*/ 0 w 68632"/>
                  <a:gd name="connsiteY3" fmla="*/ 34416 h 44213"/>
                  <a:gd name="connsiteX4" fmla="*/ 26706 w 68632"/>
                  <a:gd name="connsiteY4" fmla="*/ 11270 h 44213"/>
                  <a:gd name="connsiteX5" fmla="*/ 51159 w 68632"/>
                  <a:gd name="connsiteY5" fmla="*/ 12024 h 4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632" h="44213">
                    <a:moveTo>
                      <a:pt x="51159" y="12024"/>
                    </a:moveTo>
                    <a:cubicBezTo>
                      <a:pt x="54807" y="20636"/>
                      <a:pt x="61517" y="22197"/>
                      <a:pt x="68633" y="22843"/>
                    </a:cubicBezTo>
                    <a:cubicBezTo>
                      <a:pt x="52375" y="45559"/>
                      <a:pt x="29948" y="43406"/>
                      <a:pt x="8286" y="44213"/>
                    </a:cubicBezTo>
                    <a:cubicBezTo>
                      <a:pt x="5539" y="40930"/>
                      <a:pt x="2747" y="37700"/>
                      <a:pt x="0" y="34416"/>
                    </a:cubicBezTo>
                    <a:cubicBezTo>
                      <a:pt x="8917" y="26719"/>
                      <a:pt x="17789" y="18968"/>
                      <a:pt x="26706" y="11270"/>
                    </a:cubicBezTo>
                    <a:cubicBezTo>
                      <a:pt x="35172" y="-4771"/>
                      <a:pt x="43323" y="-2940"/>
                      <a:pt x="51159" y="12024"/>
                    </a:cubicBezTo>
                    <a:close/>
                  </a:path>
                </a:pathLst>
              </a:custGeom>
              <a:solidFill>
                <a:srgbClr val="EFC36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B5D77E90-6C55-7303-0A41-12005AB0066D}"/>
                  </a:ext>
                </a:extLst>
              </p:cNvPr>
              <p:cNvSpPr/>
              <p:nvPr/>
            </p:nvSpPr>
            <p:spPr>
              <a:xfrm>
                <a:off x="10106074" y="5912669"/>
                <a:ext cx="46598" cy="47812"/>
              </a:xfrm>
              <a:custGeom>
                <a:avLst/>
                <a:gdLst>
                  <a:gd name="connsiteX0" fmla="*/ 0 w 46598"/>
                  <a:gd name="connsiteY0" fmla="*/ 27088 h 47812"/>
                  <a:gd name="connsiteX1" fmla="*/ 19230 w 46598"/>
                  <a:gd name="connsiteY1" fmla="*/ 7818 h 47812"/>
                  <a:gd name="connsiteX2" fmla="*/ 43504 w 46598"/>
                  <a:gd name="connsiteY2" fmla="*/ 3888 h 47812"/>
                  <a:gd name="connsiteX3" fmla="*/ 24994 w 46598"/>
                  <a:gd name="connsiteY3" fmla="*/ 47812 h 47812"/>
                  <a:gd name="connsiteX4" fmla="*/ 17969 w 46598"/>
                  <a:gd name="connsiteY4" fmla="*/ 47274 h 47812"/>
                  <a:gd name="connsiteX5" fmla="*/ 0 w 46598"/>
                  <a:gd name="connsiteY5" fmla="*/ 27088 h 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98" h="47812">
                    <a:moveTo>
                      <a:pt x="0" y="27088"/>
                    </a:moveTo>
                    <a:cubicBezTo>
                      <a:pt x="6395" y="20683"/>
                      <a:pt x="12790" y="14223"/>
                      <a:pt x="19230" y="7818"/>
                    </a:cubicBezTo>
                    <a:cubicBezTo>
                      <a:pt x="26390" y="-1548"/>
                      <a:pt x="34587" y="-2033"/>
                      <a:pt x="43504" y="3888"/>
                    </a:cubicBezTo>
                    <a:cubicBezTo>
                      <a:pt x="52736" y="27788"/>
                      <a:pt x="39766" y="38338"/>
                      <a:pt x="24994" y="47812"/>
                    </a:cubicBezTo>
                    <a:cubicBezTo>
                      <a:pt x="22652" y="47597"/>
                      <a:pt x="20311" y="47382"/>
                      <a:pt x="17969" y="47274"/>
                    </a:cubicBezTo>
                    <a:cubicBezTo>
                      <a:pt x="17924" y="33010"/>
                      <a:pt x="10628" y="27896"/>
                      <a:pt x="0" y="27088"/>
                    </a:cubicBezTo>
                    <a:close/>
                  </a:path>
                </a:pathLst>
              </a:custGeom>
              <a:solidFill>
                <a:srgbClr val="BF8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150D9B4F-02F1-DE19-11A0-9039ECA006C2}"/>
                  </a:ext>
                </a:extLst>
              </p:cNvPr>
              <p:cNvSpPr/>
              <p:nvPr/>
            </p:nvSpPr>
            <p:spPr>
              <a:xfrm>
                <a:off x="10131114" y="5831413"/>
                <a:ext cx="110682" cy="130144"/>
              </a:xfrm>
              <a:custGeom>
                <a:avLst/>
                <a:gdLst>
                  <a:gd name="connsiteX0" fmla="*/ 0 w 110682"/>
                  <a:gd name="connsiteY0" fmla="*/ 129068 h 130144"/>
                  <a:gd name="connsiteX1" fmla="*/ 19275 w 110682"/>
                  <a:gd name="connsiteY1" fmla="*/ 88428 h 130144"/>
                  <a:gd name="connsiteX2" fmla="*/ 26751 w 110682"/>
                  <a:gd name="connsiteY2" fmla="*/ 73087 h 130144"/>
                  <a:gd name="connsiteX3" fmla="*/ 81243 w 110682"/>
                  <a:gd name="connsiteY3" fmla="*/ 1926 h 130144"/>
                  <a:gd name="connsiteX4" fmla="*/ 93582 w 110682"/>
                  <a:gd name="connsiteY4" fmla="*/ 473 h 130144"/>
                  <a:gd name="connsiteX5" fmla="*/ 102364 w 110682"/>
                  <a:gd name="connsiteY5" fmla="*/ 60545 h 130144"/>
                  <a:gd name="connsiteX6" fmla="*/ 71695 w 110682"/>
                  <a:gd name="connsiteY6" fmla="*/ 108345 h 130144"/>
                  <a:gd name="connsiteX7" fmla="*/ 28327 w 110682"/>
                  <a:gd name="connsiteY7" fmla="*/ 130145 h 130144"/>
                  <a:gd name="connsiteX8" fmla="*/ 0 w 110682"/>
                  <a:gd name="connsiteY8" fmla="*/ 129068 h 130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682" h="130144">
                    <a:moveTo>
                      <a:pt x="0" y="129068"/>
                    </a:moveTo>
                    <a:cubicBezTo>
                      <a:pt x="6440" y="115504"/>
                      <a:pt x="12835" y="101939"/>
                      <a:pt x="19275" y="88428"/>
                    </a:cubicBezTo>
                    <a:cubicBezTo>
                      <a:pt x="15897" y="79223"/>
                      <a:pt x="20896" y="75886"/>
                      <a:pt x="26751" y="73087"/>
                    </a:cubicBezTo>
                    <a:cubicBezTo>
                      <a:pt x="64940" y="71311"/>
                      <a:pt x="71560" y="34977"/>
                      <a:pt x="81243" y="1926"/>
                    </a:cubicBezTo>
                    <a:cubicBezTo>
                      <a:pt x="85251" y="42"/>
                      <a:pt x="89349" y="-496"/>
                      <a:pt x="93582" y="473"/>
                    </a:cubicBezTo>
                    <a:cubicBezTo>
                      <a:pt x="115109" y="16675"/>
                      <a:pt x="114253" y="35569"/>
                      <a:pt x="102364" y="60545"/>
                    </a:cubicBezTo>
                    <a:cubicBezTo>
                      <a:pt x="93762" y="78577"/>
                      <a:pt x="80882" y="91550"/>
                      <a:pt x="71695" y="108345"/>
                    </a:cubicBezTo>
                    <a:cubicBezTo>
                      <a:pt x="57239" y="115611"/>
                      <a:pt x="42783" y="122878"/>
                      <a:pt x="28327" y="130145"/>
                    </a:cubicBezTo>
                    <a:cubicBezTo>
                      <a:pt x="18870" y="129768"/>
                      <a:pt x="9412" y="129391"/>
                      <a:pt x="0" y="129068"/>
                    </a:cubicBezTo>
                    <a:close/>
                  </a:path>
                </a:pathLst>
              </a:custGeom>
              <a:solidFill>
                <a:srgbClr val="F9CC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234EA355-A643-E495-8B4F-FC627D491992}"/>
                  </a:ext>
                </a:extLst>
              </p:cNvPr>
              <p:cNvSpPr/>
              <p:nvPr/>
            </p:nvSpPr>
            <p:spPr>
              <a:xfrm>
                <a:off x="10167232" y="5782147"/>
                <a:ext cx="139877" cy="85211"/>
              </a:xfrm>
              <a:custGeom>
                <a:avLst/>
                <a:gdLst>
                  <a:gd name="connsiteX0" fmla="*/ 52826 w 139877"/>
                  <a:gd name="connsiteY0" fmla="*/ 53884 h 85211"/>
                  <a:gd name="connsiteX1" fmla="*/ 44089 w 139877"/>
                  <a:gd name="connsiteY1" fmla="*/ 54637 h 85211"/>
                  <a:gd name="connsiteX2" fmla="*/ 25265 w 139877"/>
                  <a:gd name="connsiteY2" fmla="*/ 70678 h 85211"/>
                  <a:gd name="connsiteX3" fmla="*/ 0 w 139877"/>
                  <a:gd name="connsiteY3" fmla="*/ 52807 h 85211"/>
                  <a:gd name="connsiteX4" fmla="*/ 23238 w 139877"/>
                  <a:gd name="connsiteY4" fmla="*/ 6676 h 85211"/>
                  <a:gd name="connsiteX5" fmla="*/ 66021 w 139877"/>
                  <a:gd name="connsiteY5" fmla="*/ 2370 h 85211"/>
                  <a:gd name="connsiteX6" fmla="*/ 96149 w 139877"/>
                  <a:gd name="connsiteY6" fmla="*/ 12920 h 85211"/>
                  <a:gd name="connsiteX7" fmla="*/ 139878 w 139877"/>
                  <a:gd name="connsiteY7" fmla="*/ 54099 h 85211"/>
                  <a:gd name="connsiteX8" fmla="*/ 113713 w 139877"/>
                  <a:gd name="connsiteY8" fmla="*/ 74769 h 85211"/>
                  <a:gd name="connsiteX9" fmla="*/ 96329 w 139877"/>
                  <a:gd name="connsiteY9" fmla="*/ 85212 h 85211"/>
                  <a:gd name="connsiteX10" fmla="*/ 52826 w 139877"/>
                  <a:gd name="connsiteY10" fmla="*/ 53884 h 8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877" h="85211">
                    <a:moveTo>
                      <a:pt x="52826" y="53884"/>
                    </a:moveTo>
                    <a:cubicBezTo>
                      <a:pt x="49899" y="54153"/>
                      <a:pt x="46971" y="54368"/>
                      <a:pt x="44089" y="54637"/>
                    </a:cubicBezTo>
                    <a:cubicBezTo>
                      <a:pt x="40486" y="64434"/>
                      <a:pt x="34407" y="70140"/>
                      <a:pt x="25265" y="70678"/>
                    </a:cubicBezTo>
                    <a:cubicBezTo>
                      <a:pt x="14501" y="69494"/>
                      <a:pt x="5674" y="64326"/>
                      <a:pt x="0" y="52807"/>
                    </a:cubicBezTo>
                    <a:cubicBezTo>
                      <a:pt x="766" y="32406"/>
                      <a:pt x="9547" y="17765"/>
                      <a:pt x="23238" y="6676"/>
                    </a:cubicBezTo>
                    <a:cubicBezTo>
                      <a:pt x="37109" y="-52"/>
                      <a:pt x="52375" y="12651"/>
                      <a:pt x="66021" y="2370"/>
                    </a:cubicBezTo>
                    <a:cubicBezTo>
                      <a:pt x="78676" y="-4681"/>
                      <a:pt x="87052" y="5546"/>
                      <a:pt x="96149" y="12920"/>
                    </a:cubicBezTo>
                    <a:cubicBezTo>
                      <a:pt x="103355" y="37843"/>
                      <a:pt x="126097" y="39189"/>
                      <a:pt x="139878" y="54099"/>
                    </a:cubicBezTo>
                    <a:cubicBezTo>
                      <a:pt x="131141" y="60989"/>
                      <a:pt x="122404" y="67879"/>
                      <a:pt x="113713" y="74769"/>
                    </a:cubicBezTo>
                    <a:cubicBezTo>
                      <a:pt x="107903" y="78268"/>
                      <a:pt x="102139" y="81713"/>
                      <a:pt x="96329" y="85212"/>
                    </a:cubicBezTo>
                    <a:cubicBezTo>
                      <a:pt x="83494" y="71539"/>
                      <a:pt x="77820" y="43602"/>
                      <a:pt x="52826" y="53884"/>
                    </a:cubicBezTo>
                    <a:close/>
                  </a:path>
                </a:pathLst>
              </a:custGeom>
              <a:solidFill>
                <a:srgbClr val="E5B0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56774D5D-E48A-DE94-D082-A027BB8FB272}"/>
                  </a:ext>
                </a:extLst>
              </p:cNvPr>
              <p:cNvSpPr/>
              <p:nvPr/>
            </p:nvSpPr>
            <p:spPr>
              <a:xfrm>
                <a:off x="10202809" y="5823813"/>
                <a:ext cx="60796" cy="115890"/>
              </a:xfrm>
              <a:custGeom>
                <a:avLst/>
                <a:gdLst>
                  <a:gd name="connsiteX0" fmla="*/ 17248 w 60796"/>
                  <a:gd name="connsiteY0" fmla="*/ 12217 h 115890"/>
                  <a:gd name="connsiteX1" fmla="*/ 60797 w 60796"/>
                  <a:gd name="connsiteY1" fmla="*/ 43545 h 115890"/>
                  <a:gd name="connsiteX2" fmla="*/ 25400 w 60796"/>
                  <a:gd name="connsiteY2" fmla="*/ 106632 h 115890"/>
                  <a:gd name="connsiteX3" fmla="*/ 0 w 60796"/>
                  <a:gd name="connsiteY3" fmla="*/ 115891 h 115890"/>
                  <a:gd name="connsiteX4" fmla="*/ 20896 w 60796"/>
                  <a:gd name="connsiteY4" fmla="*/ 62439 h 115890"/>
                  <a:gd name="connsiteX5" fmla="*/ 17248 w 60796"/>
                  <a:gd name="connsiteY5" fmla="*/ 12217 h 1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96" h="115890">
                    <a:moveTo>
                      <a:pt x="17248" y="12217"/>
                    </a:moveTo>
                    <a:cubicBezTo>
                      <a:pt x="51520" y="-16527"/>
                      <a:pt x="57825" y="10172"/>
                      <a:pt x="60797" y="43545"/>
                    </a:cubicBezTo>
                    <a:cubicBezTo>
                      <a:pt x="48998" y="64592"/>
                      <a:pt x="37199" y="85585"/>
                      <a:pt x="25400" y="106632"/>
                    </a:cubicBezTo>
                    <a:cubicBezTo>
                      <a:pt x="16933" y="109754"/>
                      <a:pt x="8467" y="112822"/>
                      <a:pt x="0" y="115891"/>
                    </a:cubicBezTo>
                    <a:cubicBezTo>
                      <a:pt x="6755" y="97804"/>
                      <a:pt x="10493" y="76596"/>
                      <a:pt x="20896" y="62439"/>
                    </a:cubicBezTo>
                    <a:cubicBezTo>
                      <a:pt x="36298" y="41500"/>
                      <a:pt x="31614" y="27612"/>
                      <a:pt x="17248" y="12217"/>
                    </a:cubicBezTo>
                    <a:close/>
                  </a:path>
                </a:pathLst>
              </a:custGeom>
              <a:solidFill>
                <a:srgbClr val="EDB9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1DF63227-506D-D754-E583-E7E9D2494934}"/>
                  </a:ext>
                </a:extLst>
              </p:cNvPr>
              <p:cNvSpPr/>
              <p:nvPr/>
            </p:nvSpPr>
            <p:spPr>
              <a:xfrm>
                <a:off x="10228659" y="5659635"/>
                <a:ext cx="34856" cy="25415"/>
              </a:xfrm>
              <a:custGeom>
                <a:avLst/>
                <a:gdLst>
                  <a:gd name="connsiteX0" fmla="*/ 17564 w 34856"/>
                  <a:gd name="connsiteY0" fmla="*/ 19755 h 25415"/>
                  <a:gd name="connsiteX1" fmla="*/ 0 w 34856"/>
                  <a:gd name="connsiteY1" fmla="*/ 0 h 25415"/>
                  <a:gd name="connsiteX2" fmla="*/ 34857 w 34856"/>
                  <a:gd name="connsiteY2" fmla="*/ 21478 h 25415"/>
                  <a:gd name="connsiteX3" fmla="*/ 17564 w 34856"/>
                  <a:gd name="connsiteY3" fmla="*/ 19755 h 25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56" h="25415">
                    <a:moveTo>
                      <a:pt x="17564" y="19755"/>
                    </a:moveTo>
                    <a:cubicBezTo>
                      <a:pt x="11709" y="13188"/>
                      <a:pt x="5854" y="6567"/>
                      <a:pt x="0" y="0"/>
                    </a:cubicBezTo>
                    <a:cubicBezTo>
                      <a:pt x="13871" y="1992"/>
                      <a:pt x="32515" y="-7213"/>
                      <a:pt x="34857" y="21478"/>
                    </a:cubicBezTo>
                    <a:cubicBezTo>
                      <a:pt x="28687" y="26860"/>
                      <a:pt x="22833" y="27129"/>
                      <a:pt x="17564" y="19755"/>
                    </a:cubicBezTo>
                    <a:close/>
                  </a:path>
                </a:pathLst>
              </a:custGeom>
              <a:solidFill>
                <a:srgbClr val="A477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6FF1AA1D-D5A1-72EE-2D96-D1F334C0EE3F}"/>
                  </a:ext>
                </a:extLst>
              </p:cNvPr>
              <p:cNvSpPr/>
              <p:nvPr/>
            </p:nvSpPr>
            <p:spPr>
              <a:xfrm>
                <a:off x="10246223" y="5679390"/>
                <a:ext cx="34181" cy="21746"/>
              </a:xfrm>
              <a:custGeom>
                <a:avLst/>
                <a:gdLst>
                  <a:gd name="connsiteX0" fmla="*/ 0 w 34181"/>
                  <a:gd name="connsiteY0" fmla="*/ 0 h 21746"/>
                  <a:gd name="connsiteX1" fmla="*/ 17293 w 34181"/>
                  <a:gd name="connsiteY1" fmla="*/ 1669 h 21746"/>
                  <a:gd name="connsiteX2" fmla="*/ 34181 w 34181"/>
                  <a:gd name="connsiteY2" fmla="*/ 20293 h 21746"/>
                  <a:gd name="connsiteX3" fmla="*/ 8692 w 34181"/>
                  <a:gd name="connsiteY3" fmla="*/ 21747 h 21746"/>
                  <a:gd name="connsiteX4" fmla="*/ 180 w 34181"/>
                  <a:gd name="connsiteY4" fmla="*/ 11196 h 21746"/>
                  <a:gd name="connsiteX5" fmla="*/ 0 w 34181"/>
                  <a:gd name="connsiteY5" fmla="*/ 0 h 2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181" h="21746">
                    <a:moveTo>
                      <a:pt x="0" y="0"/>
                    </a:moveTo>
                    <a:cubicBezTo>
                      <a:pt x="5764" y="538"/>
                      <a:pt x="11529" y="1130"/>
                      <a:pt x="17293" y="1669"/>
                    </a:cubicBezTo>
                    <a:cubicBezTo>
                      <a:pt x="22923" y="7913"/>
                      <a:pt x="28552" y="14103"/>
                      <a:pt x="34181" y="20293"/>
                    </a:cubicBezTo>
                    <a:cubicBezTo>
                      <a:pt x="25670" y="20778"/>
                      <a:pt x="17203" y="21262"/>
                      <a:pt x="8692" y="21747"/>
                    </a:cubicBezTo>
                    <a:cubicBezTo>
                      <a:pt x="5854" y="18248"/>
                      <a:pt x="3017" y="14695"/>
                      <a:pt x="180" y="11196"/>
                    </a:cubicBezTo>
                    <a:cubicBezTo>
                      <a:pt x="90" y="7482"/>
                      <a:pt x="45" y="3714"/>
                      <a:pt x="0" y="0"/>
                    </a:cubicBezTo>
                    <a:close/>
                  </a:path>
                </a:pathLst>
              </a:custGeom>
              <a:solidFill>
                <a:srgbClr val="D4A6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CDE74E47-A672-8591-7E66-1BFD40B0E47A}"/>
                  </a:ext>
                </a:extLst>
              </p:cNvPr>
              <p:cNvSpPr/>
              <p:nvPr/>
            </p:nvSpPr>
            <p:spPr>
              <a:xfrm>
                <a:off x="10263426" y="4630223"/>
                <a:ext cx="95878" cy="41286"/>
              </a:xfrm>
              <a:custGeom>
                <a:avLst/>
                <a:gdLst>
                  <a:gd name="connsiteX0" fmla="*/ 0 w 95878"/>
                  <a:gd name="connsiteY0" fmla="*/ 41125 h 41286"/>
                  <a:gd name="connsiteX1" fmla="*/ 43278 w 95878"/>
                  <a:gd name="connsiteY1" fmla="*/ 0 h 41286"/>
                  <a:gd name="connsiteX2" fmla="*/ 95879 w 95878"/>
                  <a:gd name="connsiteY2" fmla="*/ 20401 h 41286"/>
                  <a:gd name="connsiteX3" fmla="*/ 52511 w 95878"/>
                  <a:gd name="connsiteY3" fmla="*/ 41286 h 41286"/>
                  <a:gd name="connsiteX4" fmla="*/ 0 w 95878"/>
                  <a:gd name="connsiteY4" fmla="*/ 41125 h 4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878" h="41286">
                    <a:moveTo>
                      <a:pt x="0" y="41125"/>
                    </a:moveTo>
                    <a:cubicBezTo>
                      <a:pt x="10178" y="21047"/>
                      <a:pt x="49583" y="44893"/>
                      <a:pt x="43278" y="0"/>
                    </a:cubicBezTo>
                    <a:cubicBezTo>
                      <a:pt x="56609" y="22285"/>
                      <a:pt x="76064" y="21908"/>
                      <a:pt x="95879" y="20401"/>
                    </a:cubicBezTo>
                    <a:cubicBezTo>
                      <a:pt x="85836" y="40533"/>
                      <a:pt x="62598" y="21370"/>
                      <a:pt x="52511" y="41286"/>
                    </a:cubicBezTo>
                    <a:cubicBezTo>
                      <a:pt x="34947" y="41232"/>
                      <a:pt x="17474" y="41179"/>
                      <a:pt x="0" y="41125"/>
                    </a:cubicBezTo>
                    <a:close/>
                  </a:path>
                </a:pathLst>
              </a:custGeom>
              <a:solidFill>
                <a:srgbClr val="FBC9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BBAEFDC3-9AB0-76B8-5B4C-A7D3E7056BCA}"/>
                  </a:ext>
                </a:extLst>
              </p:cNvPr>
              <p:cNvSpPr/>
              <p:nvPr/>
            </p:nvSpPr>
            <p:spPr>
              <a:xfrm>
                <a:off x="9268479" y="4661228"/>
                <a:ext cx="102708" cy="62796"/>
              </a:xfrm>
              <a:custGeom>
                <a:avLst/>
                <a:gdLst>
                  <a:gd name="connsiteX0" fmla="*/ 72770 w 102708"/>
                  <a:gd name="connsiteY0" fmla="*/ 0 h 62796"/>
                  <a:gd name="connsiteX1" fmla="*/ 90154 w 102708"/>
                  <a:gd name="connsiteY1" fmla="*/ 0 h 62796"/>
                  <a:gd name="connsiteX2" fmla="*/ 85605 w 102708"/>
                  <a:gd name="connsiteY2" fmla="*/ 38110 h 62796"/>
                  <a:gd name="connsiteX3" fmla="*/ 43903 w 102708"/>
                  <a:gd name="connsiteY3" fmla="*/ 48930 h 62796"/>
                  <a:gd name="connsiteX4" fmla="*/ 715 w 102708"/>
                  <a:gd name="connsiteY4" fmla="*/ 50814 h 62796"/>
                  <a:gd name="connsiteX5" fmla="*/ 38274 w 102708"/>
                  <a:gd name="connsiteY5" fmla="*/ 19001 h 62796"/>
                  <a:gd name="connsiteX6" fmla="*/ 72770 w 102708"/>
                  <a:gd name="connsiteY6" fmla="*/ 0 h 6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708" h="62796">
                    <a:moveTo>
                      <a:pt x="72770" y="0"/>
                    </a:moveTo>
                    <a:cubicBezTo>
                      <a:pt x="78580" y="0"/>
                      <a:pt x="84344" y="0"/>
                      <a:pt x="90154" y="0"/>
                    </a:cubicBezTo>
                    <a:cubicBezTo>
                      <a:pt x="105015" y="15556"/>
                      <a:pt x="110284" y="29929"/>
                      <a:pt x="85605" y="38110"/>
                    </a:cubicBezTo>
                    <a:cubicBezTo>
                      <a:pt x="71915" y="42686"/>
                      <a:pt x="57593" y="44516"/>
                      <a:pt x="43903" y="48930"/>
                    </a:cubicBezTo>
                    <a:cubicBezTo>
                      <a:pt x="28816" y="53828"/>
                      <a:pt x="7695" y="76382"/>
                      <a:pt x="715" y="50814"/>
                    </a:cubicBezTo>
                    <a:cubicBezTo>
                      <a:pt x="-4825" y="30359"/>
                      <a:pt x="23187" y="27129"/>
                      <a:pt x="38274" y="19001"/>
                    </a:cubicBezTo>
                    <a:cubicBezTo>
                      <a:pt x="49757" y="12757"/>
                      <a:pt x="64124" y="13619"/>
                      <a:pt x="72770" y="0"/>
                    </a:cubicBezTo>
                    <a:close/>
                  </a:path>
                </a:pathLst>
              </a:custGeom>
              <a:solidFill>
                <a:srgbClr val="FFEB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0C72FC7E-A083-FEBF-428D-39F17CA7389B}"/>
                  </a:ext>
                </a:extLst>
              </p:cNvPr>
              <p:cNvSpPr/>
              <p:nvPr/>
            </p:nvSpPr>
            <p:spPr>
              <a:xfrm>
                <a:off x="9486847" y="4788194"/>
                <a:ext cx="83610" cy="59670"/>
              </a:xfrm>
              <a:custGeom>
                <a:avLst/>
                <a:gdLst>
                  <a:gd name="connsiteX0" fmla="*/ 80432 w 83610"/>
                  <a:gd name="connsiteY0" fmla="*/ 18909 h 59670"/>
                  <a:gd name="connsiteX1" fmla="*/ 42963 w 83610"/>
                  <a:gd name="connsiteY1" fmla="*/ 55943 h 59670"/>
                  <a:gd name="connsiteX2" fmla="*/ 0 w 83610"/>
                  <a:gd name="connsiteY2" fmla="*/ 22731 h 59670"/>
                  <a:gd name="connsiteX3" fmla="*/ 37064 w 83610"/>
                  <a:gd name="connsiteY3" fmla="*/ 8197 h 59670"/>
                  <a:gd name="connsiteX4" fmla="*/ 80432 w 83610"/>
                  <a:gd name="connsiteY4" fmla="*/ 18909 h 5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610" h="59670">
                    <a:moveTo>
                      <a:pt x="80432" y="18909"/>
                    </a:moveTo>
                    <a:cubicBezTo>
                      <a:pt x="93267" y="67354"/>
                      <a:pt x="64490" y="61702"/>
                      <a:pt x="42963" y="55943"/>
                    </a:cubicBezTo>
                    <a:cubicBezTo>
                      <a:pt x="28912" y="52175"/>
                      <a:pt x="17113" y="36511"/>
                      <a:pt x="0" y="22731"/>
                    </a:cubicBezTo>
                    <a:cubicBezTo>
                      <a:pt x="15582" y="16594"/>
                      <a:pt x="26345" y="12396"/>
                      <a:pt x="37064" y="8197"/>
                    </a:cubicBezTo>
                    <a:cubicBezTo>
                      <a:pt x="54762" y="-6929"/>
                      <a:pt x="68588" y="177"/>
                      <a:pt x="80432" y="18909"/>
                    </a:cubicBezTo>
                    <a:close/>
                  </a:path>
                </a:pathLst>
              </a:custGeom>
              <a:solidFill>
                <a:srgbClr val="FDEA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EEC1E421-C39D-4783-672E-40EC9D9E6E7C}"/>
                  </a:ext>
                </a:extLst>
              </p:cNvPr>
              <p:cNvSpPr/>
              <p:nvPr/>
            </p:nvSpPr>
            <p:spPr>
              <a:xfrm>
                <a:off x="9521411" y="4775533"/>
                <a:ext cx="72168" cy="31569"/>
              </a:xfrm>
              <a:custGeom>
                <a:avLst/>
                <a:gdLst>
                  <a:gd name="connsiteX0" fmla="*/ 45868 w 72168"/>
                  <a:gd name="connsiteY0" fmla="*/ 31570 h 31569"/>
                  <a:gd name="connsiteX1" fmla="*/ 2500 w 72168"/>
                  <a:gd name="connsiteY1" fmla="*/ 20858 h 31569"/>
                  <a:gd name="connsiteX2" fmla="*/ 10020 w 72168"/>
                  <a:gd name="connsiteY2" fmla="*/ 134 h 31569"/>
                  <a:gd name="connsiteX3" fmla="*/ 72168 w 72168"/>
                  <a:gd name="connsiteY3" fmla="*/ 20642 h 31569"/>
                  <a:gd name="connsiteX4" fmla="*/ 54920 w 72168"/>
                  <a:gd name="connsiteY4" fmla="*/ 31031 h 31569"/>
                  <a:gd name="connsiteX5" fmla="*/ 45868 w 72168"/>
                  <a:gd name="connsiteY5" fmla="*/ 31570 h 31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168" h="31569">
                    <a:moveTo>
                      <a:pt x="45868" y="31570"/>
                    </a:moveTo>
                    <a:cubicBezTo>
                      <a:pt x="31412" y="28017"/>
                      <a:pt x="16956" y="24410"/>
                      <a:pt x="2500" y="20858"/>
                    </a:cubicBezTo>
                    <a:cubicBezTo>
                      <a:pt x="608" y="11653"/>
                      <a:pt x="-4706" y="780"/>
                      <a:pt x="10020" y="134"/>
                    </a:cubicBezTo>
                    <a:cubicBezTo>
                      <a:pt x="32583" y="-835"/>
                      <a:pt x="53929" y="3202"/>
                      <a:pt x="72168" y="20642"/>
                    </a:cubicBezTo>
                    <a:cubicBezTo>
                      <a:pt x="65143" y="21073"/>
                      <a:pt x="58568" y="22580"/>
                      <a:pt x="54920" y="31031"/>
                    </a:cubicBezTo>
                    <a:cubicBezTo>
                      <a:pt x="51948" y="31193"/>
                      <a:pt x="48931" y="31354"/>
                      <a:pt x="45868" y="31570"/>
                    </a:cubicBezTo>
                    <a:close/>
                  </a:path>
                </a:pathLst>
              </a:custGeom>
              <a:solidFill>
                <a:srgbClr val="FE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A312FF48-40CF-08F4-03DF-740A90C0591E}"/>
                  </a:ext>
                </a:extLst>
              </p:cNvPr>
              <p:cNvSpPr/>
              <p:nvPr/>
            </p:nvSpPr>
            <p:spPr>
              <a:xfrm>
                <a:off x="9610962" y="4796391"/>
                <a:ext cx="32531" cy="28179"/>
              </a:xfrm>
              <a:custGeom>
                <a:avLst/>
                <a:gdLst>
                  <a:gd name="connsiteX0" fmla="*/ 17338 w 32531"/>
                  <a:gd name="connsiteY0" fmla="*/ 0 h 28179"/>
                  <a:gd name="connsiteX1" fmla="*/ 28147 w 32531"/>
                  <a:gd name="connsiteY1" fmla="*/ 25192 h 28179"/>
                  <a:gd name="connsiteX2" fmla="*/ 0 w 32531"/>
                  <a:gd name="connsiteY2" fmla="*/ 10443 h 28179"/>
                  <a:gd name="connsiteX3" fmla="*/ 17338 w 32531"/>
                  <a:gd name="connsiteY3" fmla="*/ 0 h 2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31" h="28179">
                    <a:moveTo>
                      <a:pt x="17338" y="0"/>
                    </a:moveTo>
                    <a:cubicBezTo>
                      <a:pt x="25039" y="6352"/>
                      <a:pt x="39946" y="13188"/>
                      <a:pt x="28147" y="25192"/>
                    </a:cubicBezTo>
                    <a:cubicBezTo>
                      <a:pt x="19230" y="34235"/>
                      <a:pt x="7701" y="20832"/>
                      <a:pt x="0" y="10443"/>
                    </a:cubicBezTo>
                    <a:cubicBezTo>
                      <a:pt x="7070" y="10066"/>
                      <a:pt x="13691" y="8559"/>
                      <a:pt x="17338" y="0"/>
                    </a:cubicBezTo>
                    <a:close/>
                  </a:path>
                </a:pathLst>
              </a:custGeom>
              <a:solidFill>
                <a:srgbClr val="FE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1D846361-364B-F60E-EF1B-91E5ADDCBA99}"/>
                  </a:ext>
                </a:extLst>
              </p:cNvPr>
              <p:cNvSpPr/>
              <p:nvPr/>
            </p:nvSpPr>
            <p:spPr>
              <a:xfrm>
                <a:off x="9941653" y="5680520"/>
                <a:ext cx="71069" cy="103834"/>
              </a:xfrm>
              <a:custGeom>
                <a:avLst/>
                <a:gdLst>
                  <a:gd name="connsiteX0" fmla="*/ 69669 w 71069"/>
                  <a:gd name="connsiteY0" fmla="*/ 72238 h 103834"/>
                  <a:gd name="connsiteX1" fmla="*/ 60887 w 71069"/>
                  <a:gd name="connsiteY1" fmla="*/ 103835 h 103834"/>
                  <a:gd name="connsiteX2" fmla="*/ 0 w 71069"/>
                  <a:gd name="connsiteY2" fmla="*/ 377 h 103834"/>
                  <a:gd name="connsiteX3" fmla="*/ 17519 w 71069"/>
                  <a:gd name="connsiteY3" fmla="*/ 0 h 103834"/>
                  <a:gd name="connsiteX4" fmla="*/ 60707 w 71069"/>
                  <a:gd name="connsiteY4" fmla="*/ 51891 h 103834"/>
                  <a:gd name="connsiteX5" fmla="*/ 69669 w 71069"/>
                  <a:gd name="connsiteY5" fmla="*/ 72238 h 10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69" h="103834">
                    <a:moveTo>
                      <a:pt x="69669" y="72238"/>
                    </a:moveTo>
                    <a:cubicBezTo>
                      <a:pt x="69218" y="83757"/>
                      <a:pt x="71245" y="96245"/>
                      <a:pt x="60887" y="103835"/>
                    </a:cubicBezTo>
                    <a:cubicBezTo>
                      <a:pt x="54762" y="57435"/>
                      <a:pt x="3603" y="48876"/>
                      <a:pt x="0" y="377"/>
                    </a:cubicBezTo>
                    <a:cubicBezTo>
                      <a:pt x="5855" y="754"/>
                      <a:pt x="11844" y="11304"/>
                      <a:pt x="17519" y="0"/>
                    </a:cubicBezTo>
                    <a:cubicBezTo>
                      <a:pt x="39946" y="7751"/>
                      <a:pt x="34091" y="49145"/>
                      <a:pt x="60707" y="51891"/>
                    </a:cubicBezTo>
                    <a:cubicBezTo>
                      <a:pt x="68588" y="55605"/>
                      <a:pt x="73677" y="61041"/>
                      <a:pt x="69669" y="72238"/>
                    </a:cubicBezTo>
                    <a:close/>
                  </a:path>
                </a:pathLst>
              </a:custGeom>
              <a:solidFill>
                <a:srgbClr val="F1C1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6B7EF0C5-A0C3-AEA7-C1A8-1E83F8D145FA}"/>
                  </a:ext>
                </a:extLst>
              </p:cNvPr>
              <p:cNvSpPr/>
              <p:nvPr/>
            </p:nvSpPr>
            <p:spPr>
              <a:xfrm>
                <a:off x="10942775" y="6094890"/>
                <a:ext cx="43189" cy="22275"/>
              </a:xfrm>
              <a:custGeom>
                <a:avLst/>
                <a:gdLst>
                  <a:gd name="connsiteX0" fmla="*/ 42918 w 43189"/>
                  <a:gd name="connsiteY0" fmla="*/ 22231 h 22275"/>
                  <a:gd name="connsiteX1" fmla="*/ 0 w 43189"/>
                  <a:gd name="connsiteY1" fmla="*/ 0 h 22275"/>
                  <a:gd name="connsiteX2" fmla="*/ 41837 w 43189"/>
                  <a:gd name="connsiteY2" fmla="*/ 12542 h 22275"/>
                  <a:gd name="connsiteX3" fmla="*/ 42918 w 43189"/>
                  <a:gd name="connsiteY3" fmla="*/ 22231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9" h="22275">
                    <a:moveTo>
                      <a:pt x="42918" y="22231"/>
                    </a:moveTo>
                    <a:cubicBezTo>
                      <a:pt x="26120" y="21747"/>
                      <a:pt x="7386" y="26430"/>
                      <a:pt x="0" y="0"/>
                    </a:cubicBezTo>
                    <a:cubicBezTo>
                      <a:pt x="13961" y="4145"/>
                      <a:pt x="27876" y="8343"/>
                      <a:pt x="41837" y="12542"/>
                    </a:cubicBezTo>
                    <a:cubicBezTo>
                      <a:pt x="43143" y="15610"/>
                      <a:pt x="43503" y="18840"/>
                      <a:pt x="42918" y="22231"/>
                    </a:cubicBezTo>
                    <a:close/>
                  </a:path>
                </a:pathLst>
              </a:custGeom>
              <a:solidFill>
                <a:srgbClr val="FEFCF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04CB7D98-7E7F-2DA8-B9FD-A3A20218C47A}"/>
                  </a:ext>
                </a:extLst>
              </p:cNvPr>
              <p:cNvSpPr/>
              <p:nvPr/>
            </p:nvSpPr>
            <p:spPr>
              <a:xfrm>
                <a:off x="11027485" y="6127726"/>
                <a:ext cx="35712" cy="22446"/>
              </a:xfrm>
              <a:custGeom>
                <a:avLst/>
                <a:gdLst>
                  <a:gd name="connsiteX0" fmla="*/ 28192 w 35712"/>
                  <a:gd name="connsiteY0" fmla="*/ 0 h 22446"/>
                  <a:gd name="connsiteX1" fmla="*/ 35713 w 35712"/>
                  <a:gd name="connsiteY1" fmla="*/ 22446 h 22446"/>
                  <a:gd name="connsiteX2" fmla="*/ 0 w 35712"/>
                  <a:gd name="connsiteY2" fmla="*/ 1346 h 22446"/>
                  <a:gd name="connsiteX3" fmla="*/ 28192 w 35712"/>
                  <a:gd name="connsiteY3" fmla="*/ 0 h 2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2" h="22446">
                    <a:moveTo>
                      <a:pt x="28192" y="0"/>
                    </a:moveTo>
                    <a:cubicBezTo>
                      <a:pt x="30714" y="7482"/>
                      <a:pt x="33236" y="14964"/>
                      <a:pt x="35713" y="22446"/>
                    </a:cubicBezTo>
                    <a:cubicBezTo>
                      <a:pt x="23823" y="15395"/>
                      <a:pt x="11889" y="8397"/>
                      <a:pt x="0" y="1346"/>
                    </a:cubicBezTo>
                    <a:cubicBezTo>
                      <a:pt x="9412" y="915"/>
                      <a:pt x="18824" y="431"/>
                      <a:pt x="28192" y="0"/>
                    </a:cubicBezTo>
                    <a:close/>
                  </a:path>
                </a:pathLst>
              </a:custGeom>
              <a:solidFill>
                <a:srgbClr val="FADB8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751EBD6E-85E5-10DD-D8C1-74FD73C4AEB7}"/>
                  </a:ext>
                </a:extLst>
              </p:cNvPr>
              <p:cNvSpPr/>
              <p:nvPr/>
            </p:nvSpPr>
            <p:spPr>
              <a:xfrm>
                <a:off x="10899587" y="6081810"/>
                <a:ext cx="43999" cy="15099"/>
              </a:xfrm>
              <a:custGeom>
                <a:avLst/>
                <a:gdLst>
                  <a:gd name="connsiteX0" fmla="*/ 43999 w 43999"/>
                  <a:gd name="connsiteY0" fmla="*/ 13403 h 15099"/>
                  <a:gd name="connsiteX1" fmla="*/ 0 w 43999"/>
                  <a:gd name="connsiteY1" fmla="*/ 0 h 15099"/>
                  <a:gd name="connsiteX2" fmla="*/ 34136 w 43999"/>
                  <a:gd name="connsiteY2" fmla="*/ 3553 h 15099"/>
                  <a:gd name="connsiteX3" fmla="*/ 41612 w 43999"/>
                  <a:gd name="connsiteY3" fmla="*/ 4683 h 15099"/>
                  <a:gd name="connsiteX4" fmla="*/ 43999 w 43999"/>
                  <a:gd name="connsiteY4" fmla="*/ 13403 h 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99" h="15099">
                    <a:moveTo>
                      <a:pt x="43999" y="13403"/>
                    </a:moveTo>
                    <a:cubicBezTo>
                      <a:pt x="28822" y="11412"/>
                      <a:pt x="10448" y="24384"/>
                      <a:pt x="0" y="0"/>
                    </a:cubicBezTo>
                    <a:cubicBezTo>
                      <a:pt x="11394" y="1184"/>
                      <a:pt x="22743" y="2368"/>
                      <a:pt x="34136" y="3553"/>
                    </a:cubicBezTo>
                    <a:cubicBezTo>
                      <a:pt x="36523" y="5114"/>
                      <a:pt x="39000" y="5491"/>
                      <a:pt x="41612" y="4683"/>
                    </a:cubicBezTo>
                    <a:cubicBezTo>
                      <a:pt x="42873" y="7428"/>
                      <a:pt x="43684" y="10335"/>
                      <a:pt x="43999" y="13403"/>
                    </a:cubicBezTo>
                    <a:close/>
                  </a:path>
                </a:pathLst>
              </a:custGeom>
              <a:solidFill>
                <a:srgbClr val="FEFCF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D083C671-E317-C3E6-A981-0DBB4149BB1D}"/>
                  </a:ext>
                </a:extLst>
              </p:cNvPr>
              <p:cNvSpPr/>
              <p:nvPr/>
            </p:nvSpPr>
            <p:spPr>
              <a:xfrm>
                <a:off x="10455769" y="4640128"/>
                <a:ext cx="34046" cy="31651"/>
              </a:xfrm>
              <a:custGeom>
                <a:avLst/>
                <a:gdLst>
                  <a:gd name="connsiteX0" fmla="*/ 0 w 34046"/>
                  <a:gd name="connsiteY0" fmla="*/ 0 h 31651"/>
                  <a:gd name="connsiteX1" fmla="*/ 34046 w 34046"/>
                  <a:gd name="connsiteY1" fmla="*/ 31651 h 31651"/>
                  <a:gd name="connsiteX2" fmla="*/ 0 w 34046"/>
                  <a:gd name="connsiteY2" fmla="*/ 0 h 31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46" h="31651">
                    <a:moveTo>
                      <a:pt x="0" y="0"/>
                    </a:moveTo>
                    <a:cubicBezTo>
                      <a:pt x="17068" y="1723"/>
                      <a:pt x="26751" y="14857"/>
                      <a:pt x="34046" y="31651"/>
                    </a:cubicBezTo>
                    <a:cubicBezTo>
                      <a:pt x="16573" y="30467"/>
                      <a:pt x="6755" y="17602"/>
                      <a:pt x="0" y="0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221C0EDD-516E-5F3C-89F1-864BA0832B17}"/>
                  </a:ext>
                </a:extLst>
              </p:cNvPr>
              <p:cNvSpPr/>
              <p:nvPr/>
            </p:nvSpPr>
            <p:spPr>
              <a:xfrm>
                <a:off x="9906661" y="6138545"/>
                <a:ext cx="130330" cy="82357"/>
              </a:xfrm>
              <a:custGeom>
                <a:avLst/>
                <a:gdLst>
                  <a:gd name="connsiteX0" fmla="*/ 0 w 130330"/>
                  <a:gd name="connsiteY0" fmla="*/ 108 h 82357"/>
                  <a:gd name="connsiteX1" fmla="*/ 52330 w 130330"/>
                  <a:gd name="connsiteY1" fmla="*/ 0 h 82357"/>
                  <a:gd name="connsiteX2" fmla="*/ 130331 w 130330"/>
                  <a:gd name="connsiteY2" fmla="*/ 82034 h 82357"/>
                  <a:gd name="connsiteX3" fmla="*/ 104751 w 130330"/>
                  <a:gd name="connsiteY3" fmla="*/ 82357 h 82357"/>
                  <a:gd name="connsiteX4" fmla="*/ 43684 w 130330"/>
                  <a:gd name="connsiteY4" fmla="*/ 61741 h 82357"/>
                  <a:gd name="connsiteX5" fmla="*/ 37694 w 130330"/>
                  <a:gd name="connsiteY5" fmla="*/ 61795 h 82357"/>
                  <a:gd name="connsiteX6" fmla="*/ 45 w 130330"/>
                  <a:gd name="connsiteY6" fmla="*/ 19755 h 82357"/>
                  <a:gd name="connsiteX7" fmla="*/ 0 w 130330"/>
                  <a:gd name="connsiteY7" fmla="*/ 108 h 8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30" h="82357">
                    <a:moveTo>
                      <a:pt x="0" y="108"/>
                    </a:moveTo>
                    <a:cubicBezTo>
                      <a:pt x="17428" y="54"/>
                      <a:pt x="34857" y="54"/>
                      <a:pt x="52330" y="0"/>
                    </a:cubicBezTo>
                    <a:cubicBezTo>
                      <a:pt x="77595" y="28368"/>
                      <a:pt x="121954" y="30736"/>
                      <a:pt x="130331" y="82034"/>
                    </a:cubicBezTo>
                    <a:cubicBezTo>
                      <a:pt x="121819" y="82142"/>
                      <a:pt x="113262" y="82250"/>
                      <a:pt x="104751" y="82357"/>
                    </a:cubicBezTo>
                    <a:cubicBezTo>
                      <a:pt x="86647" y="65994"/>
                      <a:pt x="63094" y="72668"/>
                      <a:pt x="43684" y="61741"/>
                    </a:cubicBezTo>
                    <a:cubicBezTo>
                      <a:pt x="41702" y="61741"/>
                      <a:pt x="39676" y="61741"/>
                      <a:pt x="37694" y="61795"/>
                    </a:cubicBezTo>
                    <a:cubicBezTo>
                      <a:pt x="19590" y="54905"/>
                      <a:pt x="5179" y="43224"/>
                      <a:pt x="45" y="19755"/>
                    </a:cubicBezTo>
                    <a:cubicBezTo>
                      <a:pt x="0" y="13188"/>
                      <a:pt x="0" y="6675"/>
                      <a:pt x="0" y="108"/>
                    </a:cubicBezTo>
                    <a:close/>
                  </a:path>
                </a:pathLst>
              </a:custGeom>
              <a:solidFill>
                <a:srgbClr val="FED0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73902EAB-AB06-8A38-B17F-CA1DD1151EFD}"/>
                  </a:ext>
                </a:extLst>
              </p:cNvPr>
              <p:cNvSpPr/>
              <p:nvPr/>
            </p:nvSpPr>
            <p:spPr>
              <a:xfrm>
                <a:off x="9810601" y="6157093"/>
                <a:ext cx="153722" cy="86287"/>
              </a:xfrm>
              <a:custGeom>
                <a:avLst/>
                <a:gdLst>
                  <a:gd name="connsiteX0" fmla="*/ 15987 w 153722"/>
                  <a:gd name="connsiteY0" fmla="*/ 23385 h 86287"/>
                  <a:gd name="connsiteX1" fmla="*/ 0 w 153722"/>
                  <a:gd name="connsiteY1" fmla="*/ 21716 h 86287"/>
                  <a:gd name="connsiteX2" fmla="*/ 315 w 153722"/>
                  <a:gd name="connsiteY2" fmla="*/ 11435 h 86287"/>
                  <a:gd name="connsiteX3" fmla="*/ 1126 w 153722"/>
                  <a:gd name="connsiteY3" fmla="*/ 11489 h 86287"/>
                  <a:gd name="connsiteX4" fmla="*/ 109479 w 153722"/>
                  <a:gd name="connsiteY4" fmla="*/ 25269 h 86287"/>
                  <a:gd name="connsiteX5" fmla="*/ 139743 w 153722"/>
                  <a:gd name="connsiteY5" fmla="*/ 43301 h 86287"/>
                  <a:gd name="connsiteX6" fmla="*/ 139608 w 153722"/>
                  <a:gd name="connsiteY6" fmla="*/ 43194 h 86287"/>
                  <a:gd name="connsiteX7" fmla="*/ 151587 w 153722"/>
                  <a:gd name="connsiteY7" fmla="*/ 76782 h 86287"/>
                  <a:gd name="connsiteX8" fmla="*/ 104841 w 153722"/>
                  <a:gd name="connsiteY8" fmla="*/ 84695 h 86287"/>
                  <a:gd name="connsiteX9" fmla="*/ 15987 w 153722"/>
                  <a:gd name="connsiteY9" fmla="*/ 23385 h 8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22" h="86287">
                    <a:moveTo>
                      <a:pt x="15987" y="23385"/>
                    </a:moveTo>
                    <a:cubicBezTo>
                      <a:pt x="10673" y="22847"/>
                      <a:pt x="5314" y="22255"/>
                      <a:pt x="0" y="21716"/>
                    </a:cubicBezTo>
                    <a:cubicBezTo>
                      <a:pt x="315" y="18325"/>
                      <a:pt x="450" y="14880"/>
                      <a:pt x="315" y="11435"/>
                    </a:cubicBezTo>
                    <a:cubicBezTo>
                      <a:pt x="315" y="11435"/>
                      <a:pt x="1126" y="11489"/>
                      <a:pt x="1126" y="11489"/>
                    </a:cubicBezTo>
                    <a:cubicBezTo>
                      <a:pt x="39135" y="-4929"/>
                      <a:pt x="75974" y="-6544"/>
                      <a:pt x="109479" y="25269"/>
                    </a:cubicBezTo>
                    <a:cubicBezTo>
                      <a:pt x="118667" y="33989"/>
                      <a:pt x="129835" y="36896"/>
                      <a:pt x="139743" y="43301"/>
                    </a:cubicBezTo>
                    <a:cubicBezTo>
                      <a:pt x="139743" y="43301"/>
                      <a:pt x="139608" y="43194"/>
                      <a:pt x="139608" y="43194"/>
                    </a:cubicBezTo>
                    <a:cubicBezTo>
                      <a:pt x="141904" y="55682"/>
                      <a:pt x="159783" y="64456"/>
                      <a:pt x="151587" y="76782"/>
                    </a:cubicBezTo>
                    <a:cubicBezTo>
                      <a:pt x="140013" y="94223"/>
                      <a:pt x="120603" y="81735"/>
                      <a:pt x="104841" y="84695"/>
                    </a:cubicBezTo>
                    <a:cubicBezTo>
                      <a:pt x="75298" y="64240"/>
                      <a:pt x="45665" y="43840"/>
                      <a:pt x="15987" y="23385"/>
                    </a:cubicBezTo>
                    <a:close/>
                  </a:path>
                </a:pathLst>
              </a:custGeom>
              <a:solidFill>
                <a:srgbClr val="FCCE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6987BE4C-C27F-F2E5-BF9D-2B13550D74C3}"/>
                  </a:ext>
                </a:extLst>
              </p:cNvPr>
              <p:cNvSpPr/>
              <p:nvPr/>
            </p:nvSpPr>
            <p:spPr>
              <a:xfrm>
                <a:off x="9872209" y="6242057"/>
                <a:ext cx="43278" cy="51822"/>
              </a:xfrm>
              <a:custGeom>
                <a:avLst/>
                <a:gdLst>
                  <a:gd name="connsiteX0" fmla="*/ 0 w 43278"/>
                  <a:gd name="connsiteY0" fmla="*/ 31490 h 51822"/>
                  <a:gd name="connsiteX1" fmla="*/ 34542 w 43278"/>
                  <a:gd name="connsiteY1" fmla="*/ 0 h 51822"/>
                  <a:gd name="connsiteX2" fmla="*/ 43278 w 43278"/>
                  <a:gd name="connsiteY2" fmla="*/ 41394 h 51822"/>
                  <a:gd name="connsiteX3" fmla="*/ 25670 w 43278"/>
                  <a:gd name="connsiteY3" fmla="*/ 51783 h 51822"/>
                  <a:gd name="connsiteX4" fmla="*/ 0 w 43278"/>
                  <a:gd name="connsiteY4" fmla="*/ 31490 h 5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78" h="51822">
                    <a:moveTo>
                      <a:pt x="0" y="31490"/>
                    </a:moveTo>
                    <a:cubicBezTo>
                      <a:pt x="22202" y="37787"/>
                      <a:pt x="24094" y="12219"/>
                      <a:pt x="34542" y="0"/>
                    </a:cubicBezTo>
                    <a:cubicBezTo>
                      <a:pt x="37469" y="13780"/>
                      <a:pt x="40396" y="27614"/>
                      <a:pt x="43278" y="41394"/>
                    </a:cubicBezTo>
                    <a:cubicBezTo>
                      <a:pt x="36118" y="41717"/>
                      <a:pt x="29678" y="43762"/>
                      <a:pt x="25670" y="51783"/>
                    </a:cubicBezTo>
                    <a:cubicBezTo>
                      <a:pt x="13285" y="51944"/>
                      <a:pt x="676" y="52536"/>
                      <a:pt x="0" y="31490"/>
                    </a:cubicBezTo>
                    <a:close/>
                  </a:path>
                </a:pathLst>
              </a:custGeom>
              <a:solidFill>
                <a:srgbClr val="E4B0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A85E2202-1AC2-DBD3-91B8-A2156B3BF451}"/>
                  </a:ext>
                </a:extLst>
              </p:cNvPr>
              <p:cNvSpPr/>
              <p:nvPr/>
            </p:nvSpPr>
            <p:spPr>
              <a:xfrm>
                <a:off x="9793623" y="6227724"/>
                <a:ext cx="65513" cy="35003"/>
              </a:xfrm>
              <a:custGeom>
                <a:avLst/>
                <a:gdLst>
                  <a:gd name="connsiteX0" fmla="*/ 0 w 65513"/>
                  <a:gd name="connsiteY0" fmla="*/ 14279 h 35003"/>
                  <a:gd name="connsiteX1" fmla="*/ 64310 w 65513"/>
                  <a:gd name="connsiteY1" fmla="*/ 17025 h 35003"/>
                  <a:gd name="connsiteX2" fmla="*/ 43639 w 65513"/>
                  <a:gd name="connsiteY2" fmla="*/ 35003 h 35003"/>
                  <a:gd name="connsiteX3" fmla="*/ 34947 w 65513"/>
                  <a:gd name="connsiteY3" fmla="*/ 34896 h 35003"/>
                  <a:gd name="connsiteX4" fmla="*/ 0 w 65513"/>
                  <a:gd name="connsiteY4" fmla="*/ 14279 h 3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13" h="35003">
                    <a:moveTo>
                      <a:pt x="0" y="14279"/>
                    </a:moveTo>
                    <a:cubicBezTo>
                      <a:pt x="14906" y="-5583"/>
                      <a:pt x="58590" y="-4776"/>
                      <a:pt x="64310" y="17025"/>
                    </a:cubicBezTo>
                    <a:cubicBezTo>
                      <a:pt x="70209" y="39471"/>
                      <a:pt x="53006" y="32796"/>
                      <a:pt x="43639" y="35003"/>
                    </a:cubicBezTo>
                    <a:cubicBezTo>
                      <a:pt x="40756" y="34949"/>
                      <a:pt x="37829" y="34949"/>
                      <a:pt x="34947" y="34896"/>
                    </a:cubicBezTo>
                    <a:cubicBezTo>
                      <a:pt x="27291" y="18209"/>
                      <a:pt x="7611" y="30912"/>
                      <a:pt x="0" y="14279"/>
                    </a:cubicBezTo>
                    <a:close/>
                  </a:path>
                </a:pathLst>
              </a:custGeom>
              <a:solidFill>
                <a:srgbClr val="FEDB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16D1A55A-AFAC-4134-ABAF-179BF0C6FFB2}"/>
                  </a:ext>
                </a:extLst>
              </p:cNvPr>
              <p:cNvSpPr/>
              <p:nvPr/>
            </p:nvSpPr>
            <p:spPr>
              <a:xfrm>
                <a:off x="10028795" y="5670132"/>
                <a:ext cx="133077" cy="133113"/>
              </a:xfrm>
              <a:custGeom>
                <a:avLst/>
                <a:gdLst>
                  <a:gd name="connsiteX0" fmla="*/ 8016 w 133077"/>
                  <a:gd name="connsiteY0" fmla="*/ 10604 h 133113"/>
                  <a:gd name="connsiteX1" fmla="*/ 0 w 133077"/>
                  <a:gd name="connsiteY1" fmla="*/ 0 h 133113"/>
                  <a:gd name="connsiteX2" fmla="*/ 69489 w 133077"/>
                  <a:gd name="connsiteY2" fmla="*/ 10389 h 133113"/>
                  <a:gd name="connsiteX3" fmla="*/ 93762 w 133077"/>
                  <a:gd name="connsiteY3" fmla="*/ 39564 h 133113"/>
                  <a:gd name="connsiteX4" fmla="*/ 133078 w 133077"/>
                  <a:gd name="connsiteY4" fmla="*/ 115569 h 133113"/>
                  <a:gd name="connsiteX5" fmla="*/ 116145 w 133077"/>
                  <a:gd name="connsiteY5" fmla="*/ 133064 h 133113"/>
                  <a:gd name="connsiteX6" fmla="*/ 103895 w 133077"/>
                  <a:gd name="connsiteY6" fmla="*/ 131772 h 133113"/>
                  <a:gd name="connsiteX7" fmla="*/ 54762 w 133077"/>
                  <a:gd name="connsiteY7" fmla="*/ 92908 h 133113"/>
                  <a:gd name="connsiteX8" fmla="*/ 29408 w 133077"/>
                  <a:gd name="connsiteY8" fmla="*/ 56735 h 133113"/>
                  <a:gd name="connsiteX9" fmla="*/ 8016 w 133077"/>
                  <a:gd name="connsiteY9" fmla="*/ 10604 h 13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077" h="133113">
                    <a:moveTo>
                      <a:pt x="8016" y="10604"/>
                    </a:moveTo>
                    <a:cubicBezTo>
                      <a:pt x="5359" y="7051"/>
                      <a:pt x="2702" y="3499"/>
                      <a:pt x="0" y="0"/>
                    </a:cubicBezTo>
                    <a:cubicBezTo>
                      <a:pt x="23148" y="3445"/>
                      <a:pt x="46341" y="6944"/>
                      <a:pt x="69489" y="10389"/>
                    </a:cubicBezTo>
                    <a:cubicBezTo>
                      <a:pt x="80973" y="16095"/>
                      <a:pt x="88538" y="26430"/>
                      <a:pt x="93762" y="39564"/>
                    </a:cubicBezTo>
                    <a:cubicBezTo>
                      <a:pt x="97906" y="71538"/>
                      <a:pt x="124341" y="87040"/>
                      <a:pt x="133078" y="115569"/>
                    </a:cubicBezTo>
                    <a:cubicBezTo>
                      <a:pt x="131907" y="127627"/>
                      <a:pt x="124836" y="131449"/>
                      <a:pt x="116145" y="133064"/>
                    </a:cubicBezTo>
                    <a:cubicBezTo>
                      <a:pt x="112001" y="133279"/>
                      <a:pt x="107948" y="132794"/>
                      <a:pt x="103895" y="131772"/>
                    </a:cubicBezTo>
                    <a:cubicBezTo>
                      <a:pt x="84080" y="125043"/>
                      <a:pt x="66156" y="114816"/>
                      <a:pt x="54762" y="92908"/>
                    </a:cubicBezTo>
                    <a:cubicBezTo>
                      <a:pt x="47782" y="79451"/>
                      <a:pt x="39000" y="67716"/>
                      <a:pt x="29408" y="56735"/>
                    </a:cubicBezTo>
                    <a:cubicBezTo>
                      <a:pt x="17203" y="44731"/>
                      <a:pt x="13240" y="27237"/>
                      <a:pt x="8016" y="10604"/>
                    </a:cubicBezTo>
                    <a:close/>
                  </a:path>
                </a:pathLst>
              </a:custGeom>
              <a:solidFill>
                <a:srgbClr val="FDD0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FCB9832D-0FAF-4EBB-B97C-9C53EBEE9F07}"/>
                  </a:ext>
                </a:extLst>
              </p:cNvPr>
              <p:cNvSpPr/>
              <p:nvPr/>
            </p:nvSpPr>
            <p:spPr>
              <a:xfrm>
                <a:off x="10098169" y="5669970"/>
                <a:ext cx="30775" cy="42323"/>
              </a:xfrm>
              <a:custGeom>
                <a:avLst/>
                <a:gdLst>
                  <a:gd name="connsiteX0" fmla="*/ 17723 w 30775"/>
                  <a:gd name="connsiteY0" fmla="*/ 41179 h 42323"/>
                  <a:gd name="connsiteX1" fmla="*/ 114 w 30775"/>
                  <a:gd name="connsiteY1" fmla="*/ 10496 h 42323"/>
                  <a:gd name="connsiteX2" fmla="*/ 565 w 30775"/>
                  <a:gd name="connsiteY2" fmla="*/ 0 h 42323"/>
                  <a:gd name="connsiteX3" fmla="*/ 17228 w 30775"/>
                  <a:gd name="connsiteY3" fmla="*/ 1184 h 42323"/>
                  <a:gd name="connsiteX4" fmla="*/ 30648 w 30775"/>
                  <a:gd name="connsiteY4" fmla="*/ 31813 h 42323"/>
                  <a:gd name="connsiteX5" fmla="*/ 17723 w 30775"/>
                  <a:gd name="connsiteY5" fmla="*/ 41179 h 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75" h="42323">
                    <a:moveTo>
                      <a:pt x="17723" y="41179"/>
                    </a:moveTo>
                    <a:cubicBezTo>
                      <a:pt x="12004" y="30790"/>
                      <a:pt x="-1372" y="26699"/>
                      <a:pt x="114" y="10496"/>
                    </a:cubicBezTo>
                    <a:cubicBezTo>
                      <a:pt x="250" y="6998"/>
                      <a:pt x="385" y="3499"/>
                      <a:pt x="565" y="0"/>
                    </a:cubicBezTo>
                    <a:cubicBezTo>
                      <a:pt x="6104" y="377"/>
                      <a:pt x="11688" y="807"/>
                      <a:pt x="17228" y="1184"/>
                    </a:cubicBezTo>
                    <a:cubicBezTo>
                      <a:pt x="25289" y="9151"/>
                      <a:pt x="31774" y="18086"/>
                      <a:pt x="30648" y="31813"/>
                    </a:cubicBezTo>
                    <a:cubicBezTo>
                      <a:pt x="28486" y="39187"/>
                      <a:pt x="25469" y="44839"/>
                      <a:pt x="17723" y="41179"/>
                    </a:cubicBezTo>
                    <a:close/>
                  </a:path>
                </a:pathLst>
              </a:custGeom>
              <a:solidFill>
                <a:srgbClr val="DBAB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ECB7DED4-91B6-9471-D40A-9AE0F7994C92}"/>
                  </a:ext>
                </a:extLst>
              </p:cNvPr>
              <p:cNvSpPr/>
              <p:nvPr/>
            </p:nvSpPr>
            <p:spPr>
              <a:xfrm>
                <a:off x="10115397" y="5669701"/>
                <a:ext cx="122044" cy="134633"/>
              </a:xfrm>
              <a:custGeom>
                <a:avLst/>
                <a:gdLst>
                  <a:gd name="connsiteX0" fmla="*/ 8962 w 122044"/>
                  <a:gd name="connsiteY0" fmla="*/ 31436 h 134633"/>
                  <a:gd name="connsiteX1" fmla="*/ 0 w 122044"/>
                  <a:gd name="connsiteY1" fmla="*/ 1400 h 134633"/>
                  <a:gd name="connsiteX2" fmla="*/ 17654 w 122044"/>
                  <a:gd name="connsiteY2" fmla="*/ 0 h 134633"/>
                  <a:gd name="connsiteX3" fmla="*/ 48412 w 122044"/>
                  <a:gd name="connsiteY3" fmla="*/ 13995 h 134633"/>
                  <a:gd name="connsiteX4" fmla="*/ 74352 w 122044"/>
                  <a:gd name="connsiteY4" fmla="*/ 40210 h 134633"/>
                  <a:gd name="connsiteX5" fmla="*/ 122044 w 122044"/>
                  <a:gd name="connsiteY5" fmla="*/ 125043 h 134633"/>
                  <a:gd name="connsiteX6" fmla="*/ 78676 w 122044"/>
                  <a:gd name="connsiteY6" fmla="*/ 124828 h 134633"/>
                  <a:gd name="connsiteX7" fmla="*/ 53366 w 122044"/>
                  <a:gd name="connsiteY7" fmla="*/ 110294 h 134633"/>
                  <a:gd name="connsiteX8" fmla="*/ 8962 w 122044"/>
                  <a:gd name="connsiteY8" fmla="*/ 31436 h 134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44" h="134633">
                    <a:moveTo>
                      <a:pt x="8962" y="31436"/>
                    </a:moveTo>
                    <a:cubicBezTo>
                      <a:pt x="5990" y="21424"/>
                      <a:pt x="2972" y="11412"/>
                      <a:pt x="0" y="1400"/>
                    </a:cubicBezTo>
                    <a:cubicBezTo>
                      <a:pt x="5900" y="969"/>
                      <a:pt x="11754" y="485"/>
                      <a:pt x="17654" y="0"/>
                    </a:cubicBezTo>
                    <a:cubicBezTo>
                      <a:pt x="28912" y="1507"/>
                      <a:pt x="38324" y="8720"/>
                      <a:pt x="48412" y="13995"/>
                    </a:cubicBezTo>
                    <a:cubicBezTo>
                      <a:pt x="58275" y="20993"/>
                      <a:pt x="66291" y="30628"/>
                      <a:pt x="74352" y="40210"/>
                    </a:cubicBezTo>
                    <a:cubicBezTo>
                      <a:pt x="91871" y="67178"/>
                      <a:pt x="113758" y="90647"/>
                      <a:pt x="122044" y="125043"/>
                    </a:cubicBezTo>
                    <a:cubicBezTo>
                      <a:pt x="107498" y="147974"/>
                      <a:pt x="93132" y="122244"/>
                      <a:pt x="78676" y="124828"/>
                    </a:cubicBezTo>
                    <a:cubicBezTo>
                      <a:pt x="70569" y="119176"/>
                      <a:pt x="59536" y="120845"/>
                      <a:pt x="53366" y="110294"/>
                    </a:cubicBezTo>
                    <a:cubicBezTo>
                      <a:pt x="34136" y="87579"/>
                      <a:pt x="14501" y="65186"/>
                      <a:pt x="8962" y="31436"/>
                    </a:cubicBezTo>
                    <a:close/>
                  </a:path>
                </a:pathLst>
              </a:custGeom>
              <a:solidFill>
                <a:srgbClr val="FCCF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386E90FF-1181-6DCB-2622-5672670A1D75}"/>
                  </a:ext>
                </a:extLst>
              </p:cNvPr>
              <p:cNvSpPr/>
              <p:nvPr/>
            </p:nvSpPr>
            <p:spPr>
              <a:xfrm>
                <a:off x="10132870" y="5651399"/>
                <a:ext cx="44043" cy="39186"/>
              </a:xfrm>
              <a:custGeom>
                <a:avLst/>
                <a:gdLst>
                  <a:gd name="connsiteX0" fmla="*/ 26210 w 44043"/>
                  <a:gd name="connsiteY0" fmla="*/ 39187 h 39186"/>
                  <a:gd name="connsiteX1" fmla="*/ 180 w 44043"/>
                  <a:gd name="connsiteY1" fmla="*/ 18355 h 39186"/>
                  <a:gd name="connsiteX2" fmla="*/ 0 w 44043"/>
                  <a:gd name="connsiteY2" fmla="*/ 0 h 39186"/>
                  <a:gd name="connsiteX3" fmla="*/ 44044 w 44043"/>
                  <a:gd name="connsiteY3" fmla="*/ 28529 h 39186"/>
                  <a:gd name="connsiteX4" fmla="*/ 26210 w 44043"/>
                  <a:gd name="connsiteY4" fmla="*/ 39187 h 3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43" h="39186">
                    <a:moveTo>
                      <a:pt x="26210" y="39187"/>
                    </a:moveTo>
                    <a:cubicBezTo>
                      <a:pt x="14051" y="38433"/>
                      <a:pt x="4864" y="32351"/>
                      <a:pt x="180" y="18355"/>
                    </a:cubicBezTo>
                    <a:cubicBezTo>
                      <a:pt x="135" y="12219"/>
                      <a:pt x="45" y="6136"/>
                      <a:pt x="0" y="0"/>
                    </a:cubicBezTo>
                    <a:cubicBezTo>
                      <a:pt x="15582" y="7482"/>
                      <a:pt x="32425" y="12273"/>
                      <a:pt x="44044" y="28529"/>
                    </a:cubicBezTo>
                    <a:cubicBezTo>
                      <a:pt x="40306" y="37411"/>
                      <a:pt x="31164" y="33266"/>
                      <a:pt x="26210" y="39187"/>
                    </a:cubicBezTo>
                    <a:close/>
                  </a:path>
                </a:pathLst>
              </a:custGeom>
              <a:solidFill>
                <a:srgbClr val="CB9E5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87DC123B-037A-ED92-4CCF-03F82E9C9699}"/>
                  </a:ext>
                </a:extLst>
              </p:cNvPr>
              <p:cNvSpPr/>
              <p:nvPr/>
            </p:nvSpPr>
            <p:spPr>
              <a:xfrm>
                <a:off x="10002359" y="5721753"/>
                <a:ext cx="62582" cy="52374"/>
              </a:xfrm>
              <a:custGeom>
                <a:avLst/>
                <a:gdLst>
                  <a:gd name="connsiteX0" fmla="*/ 8962 w 62582"/>
                  <a:gd name="connsiteY0" fmla="*/ 31005 h 52374"/>
                  <a:gd name="connsiteX1" fmla="*/ 0 w 62582"/>
                  <a:gd name="connsiteY1" fmla="*/ 10712 h 52374"/>
                  <a:gd name="connsiteX2" fmla="*/ 405 w 62582"/>
                  <a:gd name="connsiteY2" fmla="*/ 10604 h 52374"/>
                  <a:gd name="connsiteX3" fmla="*/ 17834 w 62582"/>
                  <a:gd name="connsiteY3" fmla="*/ 0 h 52374"/>
                  <a:gd name="connsiteX4" fmla="*/ 26435 w 62582"/>
                  <a:gd name="connsiteY4" fmla="*/ 108 h 52374"/>
                  <a:gd name="connsiteX5" fmla="*/ 48998 w 62582"/>
                  <a:gd name="connsiteY5" fmla="*/ 11035 h 52374"/>
                  <a:gd name="connsiteX6" fmla="*/ 43639 w 62582"/>
                  <a:gd name="connsiteY6" fmla="*/ 52375 h 52374"/>
                  <a:gd name="connsiteX7" fmla="*/ 8962 w 62582"/>
                  <a:gd name="connsiteY7" fmla="*/ 31005 h 5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582" h="52374">
                    <a:moveTo>
                      <a:pt x="8962" y="31005"/>
                    </a:moveTo>
                    <a:cubicBezTo>
                      <a:pt x="5990" y="24223"/>
                      <a:pt x="2972" y="17440"/>
                      <a:pt x="0" y="10712"/>
                    </a:cubicBezTo>
                    <a:cubicBezTo>
                      <a:pt x="0" y="10712"/>
                      <a:pt x="405" y="10604"/>
                      <a:pt x="405" y="10604"/>
                    </a:cubicBezTo>
                    <a:cubicBezTo>
                      <a:pt x="4684" y="3445"/>
                      <a:pt x="10673" y="323"/>
                      <a:pt x="17834" y="0"/>
                    </a:cubicBezTo>
                    <a:cubicBezTo>
                      <a:pt x="20716" y="54"/>
                      <a:pt x="23553" y="54"/>
                      <a:pt x="26435" y="108"/>
                    </a:cubicBezTo>
                    <a:cubicBezTo>
                      <a:pt x="35217" y="0"/>
                      <a:pt x="42873" y="3176"/>
                      <a:pt x="48998" y="11035"/>
                    </a:cubicBezTo>
                    <a:cubicBezTo>
                      <a:pt x="68047" y="48607"/>
                      <a:pt x="67777" y="50652"/>
                      <a:pt x="43639" y="52375"/>
                    </a:cubicBezTo>
                    <a:cubicBezTo>
                      <a:pt x="32065" y="45216"/>
                      <a:pt x="20536" y="38110"/>
                      <a:pt x="8962" y="31005"/>
                    </a:cubicBezTo>
                    <a:close/>
                  </a:path>
                </a:pathLst>
              </a:custGeom>
              <a:solidFill>
                <a:srgbClr val="FFDB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D2C2CD44-5753-6DB7-CA42-D1E964A13CFB}"/>
                  </a:ext>
                </a:extLst>
              </p:cNvPr>
              <p:cNvSpPr/>
              <p:nvPr/>
            </p:nvSpPr>
            <p:spPr>
              <a:xfrm>
                <a:off x="10028615" y="5680736"/>
                <a:ext cx="34812" cy="55974"/>
              </a:xfrm>
              <a:custGeom>
                <a:avLst/>
                <a:gdLst>
                  <a:gd name="connsiteX0" fmla="*/ 17383 w 34812"/>
                  <a:gd name="connsiteY0" fmla="*/ 51729 h 55974"/>
                  <a:gd name="connsiteX1" fmla="*/ 180 w 34812"/>
                  <a:gd name="connsiteY1" fmla="*/ 41125 h 55974"/>
                  <a:gd name="connsiteX2" fmla="*/ 0 w 34812"/>
                  <a:gd name="connsiteY2" fmla="*/ 11196 h 55974"/>
                  <a:gd name="connsiteX3" fmla="*/ 8196 w 34812"/>
                  <a:gd name="connsiteY3" fmla="*/ 0 h 55974"/>
                  <a:gd name="connsiteX4" fmla="*/ 34812 w 34812"/>
                  <a:gd name="connsiteY4" fmla="*/ 41232 h 55974"/>
                  <a:gd name="connsiteX5" fmla="*/ 17383 w 34812"/>
                  <a:gd name="connsiteY5" fmla="*/ 51729 h 5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812" h="55974">
                    <a:moveTo>
                      <a:pt x="17383" y="51729"/>
                    </a:moveTo>
                    <a:cubicBezTo>
                      <a:pt x="10268" y="51406"/>
                      <a:pt x="3783" y="49576"/>
                      <a:pt x="180" y="41125"/>
                    </a:cubicBezTo>
                    <a:cubicBezTo>
                      <a:pt x="5179" y="31113"/>
                      <a:pt x="5945" y="21101"/>
                      <a:pt x="0" y="11196"/>
                    </a:cubicBezTo>
                    <a:cubicBezTo>
                      <a:pt x="2747" y="7482"/>
                      <a:pt x="5449" y="3768"/>
                      <a:pt x="8196" y="0"/>
                    </a:cubicBezTo>
                    <a:cubicBezTo>
                      <a:pt x="17068" y="13780"/>
                      <a:pt x="25940" y="27506"/>
                      <a:pt x="34812" y="41232"/>
                    </a:cubicBezTo>
                    <a:cubicBezTo>
                      <a:pt x="34902" y="58780"/>
                      <a:pt x="27471" y="58404"/>
                      <a:pt x="17383" y="51729"/>
                    </a:cubicBezTo>
                    <a:close/>
                  </a:path>
                </a:pathLst>
              </a:custGeom>
              <a:solidFill>
                <a:srgbClr val="EBC0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AA82EB78-E2A7-DF38-6296-6529F332CCBE}"/>
                  </a:ext>
                </a:extLst>
              </p:cNvPr>
              <p:cNvSpPr/>
              <p:nvPr/>
            </p:nvSpPr>
            <p:spPr>
              <a:xfrm>
                <a:off x="9999061" y="5711888"/>
                <a:ext cx="21177" cy="20415"/>
              </a:xfrm>
              <a:custGeom>
                <a:avLst/>
                <a:gdLst>
                  <a:gd name="connsiteX0" fmla="*/ 21178 w 21177"/>
                  <a:gd name="connsiteY0" fmla="*/ 9811 h 20415"/>
                  <a:gd name="connsiteX1" fmla="*/ 3749 w 21177"/>
                  <a:gd name="connsiteY1" fmla="*/ 20415 h 20415"/>
                  <a:gd name="connsiteX2" fmla="*/ 4740 w 21177"/>
                  <a:gd name="connsiteY2" fmla="*/ 983 h 20415"/>
                  <a:gd name="connsiteX3" fmla="*/ 21178 w 21177"/>
                  <a:gd name="connsiteY3" fmla="*/ 9811 h 2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77" h="20415">
                    <a:moveTo>
                      <a:pt x="21178" y="9811"/>
                    </a:moveTo>
                    <a:cubicBezTo>
                      <a:pt x="17440" y="18208"/>
                      <a:pt x="10955" y="20200"/>
                      <a:pt x="3749" y="20415"/>
                    </a:cubicBezTo>
                    <a:cubicBezTo>
                      <a:pt x="2578" y="13741"/>
                      <a:pt x="-4627" y="5559"/>
                      <a:pt x="4740" y="983"/>
                    </a:cubicBezTo>
                    <a:cubicBezTo>
                      <a:pt x="11180" y="-2139"/>
                      <a:pt x="17260" y="2544"/>
                      <a:pt x="21178" y="9811"/>
                    </a:cubicBezTo>
                    <a:close/>
                  </a:path>
                </a:pathLst>
              </a:custGeom>
              <a:solidFill>
                <a:srgbClr val="FFD9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2BC5B3D6-C45F-D7F1-2712-0787813BD263}"/>
                  </a:ext>
                </a:extLst>
              </p:cNvPr>
              <p:cNvSpPr/>
              <p:nvPr/>
            </p:nvSpPr>
            <p:spPr>
              <a:xfrm>
                <a:off x="10159080" y="5679928"/>
                <a:ext cx="45191" cy="36521"/>
              </a:xfrm>
              <a:custGeom>
                <a:avLst/>
                <a:gdLst>
                  <a:gd name="connsiteX0" fmla="*/ 0 w 45191"/>
                  <a:gd name="connsiteY0" fmla="*/ 10658 h 36521"/>
                  <a:gd name="connsiteX1" fmla="*/ 17789 w 45191"/>
                  <a:gd name="connsiteY1" fmla="*/ 0 h 36521"/>
                  <a:gd name="connsiteX2" fmla="*/ 34812 w 45191"/>
                  <a:gd name="connsiteY2" fmla="*/ 10335 h 36521"/>
                  <a:gd name="connsiteX3" fmla="*/ 36973 w 45191"/>
                  <a:gd name="connsiteY3" fmla="*/ 36442 h 36521"/>
                  <a:gd name="connsiteX4" fmla="*/ 26075 w 45191"/>
                  <a:gd name="connsiteY4" fmla="*/ 32351 h 36521"/>
                  <a:gd name="connsiteX5" fmla="*/ 0 w 45191"/>
                  <a:gd name="connsiteY5" fmla="*/ 10658 h 3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91" h="36521">
                    <a:moveTo>
                      <a:pt x="0" y="10658"/>
                    </a:moveTo>
                    <a:cubicBezTo>
                      <a:pt x="3873" y="2153"/>
                      <a:pt x="10718" y="807"/>
                      <a:pt x="17789" y="0"/>
                    </a:cubicBezTo>
                    <a:cubicBezTo>
                      <a:pt x="24634" y="754"/>
                      <a:pt x="31299" y="1776"/>
                      <a:pt x="34812" y="10335"/>
                    </a:cubicBezTo>
                    <a:cubicBezTo>
                      <a:pt x="41702" y="18302"/>
                      <a:pt x="53096" y="25730"/>
                      <a:pt x="36973" y="36442"/>
                    </a:cubicBezTo>
                    <a:cubicBezTo>
                      <a:pt x="32875" y="36872"/>
                      <a:pt x="29228" y="35580"/>
                      <a:pt x="26075" y="32351"/>
                    </a:cubicBezTo>
                    <a:cubicBezTo>
                      <a:pt x="12565" y="33427"/>
                      <a:pt x="9187" y="17063"/>
                      <a:pt x="0" y="10658"/>
                    </a:cubicBezTo>
                    <a:close/>
                  </a:path>
                </a:pathLst>
              </a:custGeom>
              <a:solidFill>
                <a:srgbClr val="CDA03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7BA3139C-FCF3-4C34-9D71-A7E6277C3554}"/>
                  </a:ext>
                </a:extLst>
              </p:cNvPr>
              <p:cNvSpPr/>
              <p:nvPr/>
            </p:nvSpPr>
            <p:spPr>
              <a:xfrm>
                <a:off x="10193659" y="5689671"/>
                <a:ext cx="27253" cy="35696"/>
              </a:xfrm>
              <a:custGeom>
                <a:avLst/>
                <a:gdLst>
                  <a:gd name="connsiteX0" fmla="*/ 413 w 27253"/>
                  <a:gd name="connsiteY0" fmla="*/ 22069 h 35696"/>
                  <a:gd name="connsiteX1" fmla="*/ 278 w 27253"/>
                  <a:gd name="connsiteY1" fmla="*/ 646 h 35696"/>
                  <a:gd name="connsiteX2" fmla="*/ 9015 w 27253"/>
                  <a:gd name="connsiteY2" fmla="*/ 0 h 35696"/>
                  <a:gd name="connsiteX3" fmla="*/ 27254 w 27253"/>
                  <a:gd name="connsiteY3" fmla="*/ 10604 h 35696"/>
                  <a:gd name="connsiteX4" fmla="*/ 17886 w 27253"/>
                  <a:gd name="connsiteY4" fmla="*/ 21908 h 35696"/>
                  <a:gd name="connsiteX5" fmla="*/ 7213 w 27253"/>
                  <a:gd name="connsiteY5" fmla="*/ 35580 h 35696"/>
                  <a:gd name="connsiteX6" fmla="*/ 413 w 27253"/>
                  <a:gd name="connsiteY6" fmla="*/ 22069 h 3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53" h="35696">
                    <a:moveTo>
                      <a:pt x="413" y="22069"/>
                    </a:moveTo>
                    <a:cubicBezTo>
                      <a:pt x="10636" y="14803"/>
                      <a:pt x="413" y="7805"/>
                      <a:pt x="278" y="646"/>
                    </a:cubicBezTo>
                    <a:cubicBezTo>
                      <a:pt x="3205" y="431"/>
                      <a:pt x="6087" y="215"/>
                      <a:pt x="9015" y="0"/>
                    </a:cubicBezTo>
                    <a:cubicBezTo>
                      <a:pt x="15094" y="3553"/>
                      <a:pt x="21174" y="7051"/>
                      <a:pt x="27254" y="10604"/>
                    </a:cubicBezTo>
                    <a:cubicBezTo>
                      <a:pt x="24146" y="14372"/>
                      <a:pt x="20994" y="18140"/>
                      <a:pt x="17886" y="21908"/>
                    </a:cubicBezTo>
                    <a:cubicBezTo>
                      <a:pt x="19778" y="32566"/>
                      <a:pt x="14869" y="36442"/>
                      <a:pt x="7213" y="35580"/>
                    </a:cubicBezTo>
                    <a:cubicBezTo>
                      <a:pt x="773" y="34881"/>
                      <a:pt x="-893" y="29121"/>
                      <a:pt x="413" y="22069"/>
                    </a:cubicBezTo>
                    <a:close/>
                  </a:path>
                </a:pathLst>
              </a:custGeom>
              <a:solidFill>
                <a:srgbClr val="E4B9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FEEEDD31-D81B-D7FF-C870-583688811C26}"/>
                  </a:ext>
                </a:extLst>
              </p:cNvPr>
              <p:cNvSpPr/>
              <p:nvPr/>
            </p:nvSpPr>
            <p:spPr>
              <a:xfrm>
                <a:off x="10234198" y="4718259"/>
                <a:ext cx="62057" cy="31711"/>
              </a:xfrm>
              <a:custGeom>
                <a:avLst/>
                <a:gdLst>
                  <a:gd name="connsiteX0" fmla="*/ 62058 w 62057"/>
                  <a:gd name="connsiteY0" fmla="*/ 12354 h 31711"/>
                  <a:gd name="connsiteX1" fmla="*/ 0 w 62057"/>
                  <a:gd name="connsiteY1" fmla="*/ 27911 h 31711"/>
                  <a:gd name="connsiteX2" fmla="*/ 62058 w 62057"/>
                  <a:gd name="connsiteY2" fmla="*/ 12354 h 3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057" h="31711">
                    <a:moveTo>
                      <a:pt x="62058" y="12354"/>
                    </a:moveTo>
                    <a:cubicBezTo>
                      <a:pt x="41747" y="29633"/>
                      <a:pt x="22698" y="36739"/>
                      <a:pt x="0" y="27911"/>
                    </a:cubicBezTo>
                    <a:cubicBezTo>
                      <a:pt x="16528" y="10255"/>
                      <a:pt x="31209" y="-15636"/>
                      <a:pt x="62058" y="12354"/>
                    </a:cubicBezTo>
                    <a:close/>
                  </a:path>
                </a:pathLst>
              </a:custGeom>
              <a:solidFill>
                <a:srgbClr val="FFE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AF2527B7-620B-269D-4462-CC5199880E18}"/>
                  </a:ext>
                </a:extLst>
              </p:cNvPr>
              <p:cNvSpPr/>
              <p:nvPr/>
            </p:nvSpPr>
            <p:spPr>
              <a:xfrm>
                <a:off x="9930574" y="4770220"/>
                <a:ext cx="63273" cy="36613"/>
              </a:xfrm>
              <a:custGeom>
                <a:avLst/>
                <a:gdLst>
                  <a:gd name="connsiteX0" fmla="*/ 63274 w 63273"/>
                  <a:gd name="connsiteY0" fmla="*/ 26063 h 36613"/>
                  <a:gd name="connsiteX1" fmla="*/ 45800 w 63273"/>
                  <a:gd name="connsiteY1" fmla="*/ 36614 h 36613"/>
                  <a:gd name="connsiteX2" fmla="*/ 0 w 63273"/>
                  <a:gd name="connsiteY2" fmla="*/ 2863 h 36613"/>
                  <a:gd name="connsiteX3" fmla="*/ 63274 w 63273"/>
                  <a:gd name="connsiteY3" fmla="*/ 26063 h 3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73" h="36613">
                    <a:moveTo>
                      <a:pt x="63274" y="26063"/>
                    </a:moveTo>
                    <a:cubicBezTo>
                      <a:pt x="56068" y="26332"/>
                      <a:pt x="49538" y="28216"/>
                      <a:pt x="45800" y="36614"/>
                    </a:cubicBezTo>
                    <a:cubicBezTo>
                      <a:pt x="27246" y="35537"/>
                      <a:pt x="17699" y="18796"/>
                      <a:pt x="0" y="2863"/>
                    </a:cubicBezTo>
                    <a:cubicBezTo>
                      <a:pt x="30624" y="-7095"/>
                      <a:pt x="46566" y="10937"/>
                      <a:pt x="63274" y="26063"/>
                    </a:cubicBezTo>
                    <a:close/>
                  </a:path>
                </a:pathLst>
              </a:custGeom>
              <a:solidFill>
                <a:srgbClr val="FAC8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8DD66158-18BD-12CB-CA35-4FF1D11A60D4}"/>
                  </a:ext>
                </a:extLst>
              </p:cNvPr>
              <p:cNvSpPr/>
              <p:nvPr/>
            </p:nvSpPr>
            <p:spPr>
              <a:xfrm>
                <a:off x="9881937" y="4804436"/>
                <a:ext cx="63003" cy="25974"/>
              </a:xfrm>
              <a:custGeom>
                <a:avLst/>
                <a:gdLst>
                  <a:gd name="connsiteX0" fmla="*/ 63004 w 63003"/>
                  <a:gd name="connsiteY0" fmla="*/ 25974 h 25974"/>
                  <a:gd name="connsiteX1" fmla="*/ 0 w 63003"/>
                  <a:gd name="connsiteY1" fmla="*/ 8211 h 25974"/>
                  <a:gd name="connsiteX2" fmla="*/ 63004 w 63003"/>
                  <a:gd name="connsiteY2" fmla="*/ 25974 h 2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03" h="25974">
                    <a:moveTo>
                      <a:pt x="63004" y="25974"/>
                    </a:moveTo>
                    <a:cubicBezTo>
                      <a:pt x="40171" y="25059"/>
                      <a:pt x="22022" y="7834"/>
                      <a:pt x="0" y="8211"/>
                    </a:cubicBezTo>
                    <a:cubicBezTo>
                      <a:pt x="24994" y="-7076"/>
                      <a:pt x="46431" y="-940"/>
                      <a:pt x="63004" y="25974"/>
                    </a:cubicBezTo>
                    <a:close/>
                  </a:path>
                </a:pathLst>
              </a:custGeom>
              <a:solidFill>
                <a:srgbClr val="FFE7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2D5609B7-3EF6-E138-096A-EF9E7CB0271D}"/>
                  </a:ext>
                </a:extLst>
              </p:cNvPr>
              <p:cNvSpPr/>
              <p:nvPr/>
            </p:nvSpPr>
            <p:spPr>
              <a:xfrm>
                <a:off x="9501283" y="4921282"/>
                <a:ext cx="71840" cy="72072"/>
              </a:xfrm>
              <a:custGeom>
                <a:avLst/>
                <a:gdLst>
                  <a:gd name="connsiteX0" fmla="*/ 52485 w 71840"/>
                  <a:gd name="connsiteY0" fmla="*/ 72067 h 72072"/>
                  <a:gd name="connsiteX1" fmla="*/ 1370 w 71840"/>
                  <a:gd name="connsiteY1" fmla="*/ 17808 h 72072"/>
                  <a:gd name="connsiteX2" fmla="*/ 19 w 71840"/>
                  <a:gd name="connsiteY2" fmla="*/ 13071 h 72072"/>
                  <a:gd name="connsiteX3" fmla="*/ 15466 w 71840"/>
                  <a:gd name="connsiteY3" fmla="*/ 906 h 72072"/>
                  <a:gd name="connsiteX4" fmla="*/ 71399 w 71840"/>
                  <a:gd name="connsiteY4" fmla="*/ 59310 h 72072"/>
                  <a:gd name="connsiteX5" fmla="*/ 52485 w 71840"/>
                  <a:gd name="connsiteY5" fmla="*/ 72067 h 7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40" h="72072">
                    <a:moveTo>
                      <a:pt x="52485" y="72067"/>
                    </a:moveTo>
                    <a:cubicBezTo>
                      <a:pt x="32084" y="62808"/>
                      <a:pt x="18799" y="37294"/>
                      <a:pt x="1370" y="17808"/>
                    </a:cubicBezTo>
                    <a:cubicBezTo>
                      <a:pt x="470" y="16785"/>
                      <a:pt x="-116" y="14578"/>
                      <a:pt x="19" y="13071"/>
                    </a:cubicBezTo>
                    <a:cubicBezTo>
                      <a:pt x="965" y="1498"/>
                      <a:pt x="8801" y="-1839"/>
                      <a:pt x="15466" y="906"/>
                    </a:cubicBezTo>
                    <a:cubicBezTo>
                      <a:pt x="40551" y="11133"/>
                      <a:pt x="62528" y="27712"/>
                      <a:pt x="71399" y="59310"/>
                    </a:cubicBezTo>
                    <a:cubicBezTo>
                      <a:pt x="74056" y="68730"/>
                      <a:pt x="64329" y="72228"/>
                      <a:pt x="52485" y="72067"/>
                    </a:cubicBezTo>
                    <a:close/>
                  </a:path>
                </a:pathLst>
              </a:custGeom>
              <a:solidFill>
                <a:srgbClr val="FFE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C64ADE67-5D09-DC92-41CD-B8A70291E532}"/>
                  </a:ext>
                </a:extLst>
              </p:cNvPr>
              <p:cNvSpPr/>
              <p:nvPr/>
            </p:nvSpPr>
            <p:spPr>
              <a:xfrm>
                <a:off x="9811727" y="6149149"/>
                <a:ext cx="138661" cy="51244"/>
              </a:xfrm>
              <a:custGeom>
                <a:avLst/>
                <a:gdLst>
                  <a:gd name="connsiteX0" fmla="*/ 138662 w 138661"/>
                  <a:gd name="connsiteY0" fmla="*/ 51245 h 51244"/>
                  <a:gd name="connsiteX1" fmla="*/ 0 w 138661"/>
                  <a:gd name="connsiteY1" fmla="*/ 19486 h 51244"/>
                  <a:gd name="connsiteX2" fmla="*/ 1486 w 138661"/>
                  <a:gd name="connsiteY2" fmla="*/ 108 h 51244"/>
                  <a:gd name="connsiteX3" fmla="*/ 16258 w 138661"/>
                  <a:gd name="connsiteY3" fmla="*/ 0 h 51244"/>
                  <a:gd name="connsiteX4" fmla="*/ 76829 w 138661"/>
                  <a:gd name="connsiteY4" fmla="*/ 0 h 51244"/>
                  <a:gd name="connsiteX5" fmla="*/ 94888 w 138661"/>
                  <a:gd name="connsiteY5" fmla="*/ 9097 h 51244"/>
                  <a:gd name="connsiteX6" fmla="*/ 138662 w 138661"/>
                  <a:gd name="connsiteY6" fmla="*/ 51245 h 5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661" h="51244">
                    <a:moveTo>
                      <a:pt x="138662" y="51245"/>
                    </a:moveTo>
                    <a:cubicBezTo>
                      <a:pt x="93132" y="36334"/>
                      <a:pt x="49763" y="7967"/>
                      <a:pt x="0" y="19486"/>
                    </a:cubicBezTo>
                    <a:cubicBezTo>
                      <a:pt x="495" y="13027"/>
                      <a:pt x="991" y="6567"/>
                      <a:pt x="1486" y="108"/>
                    </a:cubicBezTo>
                    <a:cubicBezTo>
                      <a:pt x="6440" y="108"/>
                      <a:pt x="11349" y="54"/>
                      <a:pt x="16258" y="0"/>
                    </a:cubicBezTo>
                    <a:cubicBezTo>
                      <a:pt x="36433" y="7051"/>
                      <a:pt x="56654" y="7428"/>
                      <a:pt x="76829" y="0"/>
                    </a:cubicBezTo>
                    <a:cubicBezTo>
                      <a:pt x="82864" y="3014"/>
                      <a:pt x="88854" y="6083"/>
                      <a:pt x="94888" y="9097"/>
                    </a:cubicBezTo>
                    <a:cubicBezTo>
                      <a:pt x="109524" y="23146"/>
                      <a:pt x="124071" y="37195"/>
                      <a:pt x="138662" y="51245"/>
                    </a:cubicBezTo>
                    <a:close/>
                  </a:path>
                </a:pathLst>
              </a:custGeom>
              <a:solidFill>
                <a:srgbClr val="EEBC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9244B2BA-8EDF-8B17-80DC-00C8A744D27C}"/>
                  </a:ext>
                </a:extLst>
              </p:cNvPr>
              <p:cNvSpPr/>
              <p:nvPr/>
            </p:nvSpPr>
            <p:spPr>
              <a:xfrm>
                <a:off x="9828030" y="6146942"/>
                <a:ext cx="60571" cy="13652"/>
              </a:xfrm>
              <a:custGeom>
                <a:avLst/>
                <a:gdLst>
                  <a:gd name="connsiteX0" fmla="*/ 60572 w 60571"/>
                  <a:gd name="connsiteY0" fmla="*/ 2207 h 13652"/>
                  <a:gd name="connsiteX1" fmla="*/ 0 w 60571"/>
                  <a:gd name="connsiteY1" fmla="*/ 2207 h 13652"/>
                  <a:gd name="connsiteX2" fmla="*/ 44584 w 60571"/>
                  <a:gd name="connsiteY2" fmla="*/ 0 h 13652"/>
                  <a:gd name="connsiteX3" fmla="*/ 60572 w 60571"/>
                  <a:gd name="connsiteY3" fmla="*/ 2207 h 1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71" h="13652">
                    <a:moveTo>
                      <a:pt x="60572" y="2207"/>
                    </a:moveTo>
                    <a:cubicBezTo>
                      <a:pt x="40396" y="17710"/>
                      <a:pt x="20176" y="17225"/>
                      <a:pt x="0" y="2207"/>
                    </a:cubicBezTo>
                    <a:cubicBezTo>
                      <a:pt x="14861" y="1453"/>
                      <a:pt x="29723" y="754"/>
                      <a:pt x="44584" y="0"/>
                    </a:cubicBezTo>
                    <a:cubicBezTo>
                      <a:pt x="49899" y="754"/>
                      <a:pt x="55213" y="1507"/>
                      <a:pt x="60572" y="2207"/>
                    </a:cubicBezTo>
                    <a:close/>
                  </a:path>
                </a:pathLst>
              </a:custGeom>
              <a:solidFill>
                <a:srgbClr val="B8883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6A6670CB-5A9A-722D-305E-1F5BDA7E501D}"/>
                  </a:ext>
                </a:extLst>
              </p:cNvPr>
              <p:cNvSpPr/>
              <p:nvPr/>
            </p:nvSpPr>
            <p:spPr>
              <a:xfrm>
                <a:off x="10185155" y="5711579"/>
                <a:ext cx="78270" cy="83966"/>
              </a:xfrm>
              <a:custGeom>
                <a:avLst/>
                <a:gdLst>
                  <a:gd name="connsiteX0" fmla="*/ 8917 w 78270"/>
                  <a:gd name="connsiteY0" fmla="*/ 161 h 83966"/>
                  <a:gd name="connsiteX1" fmla="*/ 26345 w 78270"/>
                  <a:gd name="connsiteY1" fmla="*/ 0 h 83966"/>
                  <a:gd name="connsiteX2" fmla="*/ 78270 w 78270"/>
                  <a:gd name="connsiteY2" fmla="*/ 83542 h 83966"/>
                  <a:gd name="connsiteX3" fmla="*/ 52285 w 78270"/>
                  <a:gd name="connsiteY3" fmla="*/ 83219 h 83966"/>
                  <a:gd name="connsiteX4" fmla="*/ 0 w 78270"/>
                  <a:gd name="connsiteY4" fmla="*/ 754 h 83966"/>
                  <a:gd name="connsiteX5" fmla="*/ 8917 w 78270"/>
                  <a:gd name="connsiteY5" fmla="*/ 161 h 8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70" h="83966">
                    <a:moveTo>
                      <a:pt x="8917" y="161"/>
                    </a:moveTo>
                    <a:cubicBezTo>
                      <a:pt x="14816" y="10712"/>
                      <a:pt x="20626" y="10658"/>
                      <a:pt x="26345" y="0"/>
                    </a:cubicBezTo>
                    <a:cubicBezTo>
                      <a:pt x="37334" y="33481"/>
                      <a:pt x="62553" y="54259"/>
                      <a:pt x="78270" y="83542"/>
                    </a:cubicBezTo>
                    <a:cubicBezTo>
                      <a:pt x="69579" y="86664"/>
                      <a:pt x="61067" y="71161"/>
                      <a:pt x="52285" y="83219"/>
                    </a:cubicBezTo>
                    <a:cubicBezTo>
                      <a:pt x="35352" y="55282"/>
                      <a:pt x="9007" y="35850"/>
                      <a:pt x="0" y="754"/>
                    </a:cubicBezTo>
                    <a:cubicBezTo>
                      <a:pt x="2972" y="538"/>
                      <a:pt x="5945" y="323"/>
                      <a:pt x="8917" y="161"/>
                    </a:cubicBezTo>
                    <a:close/>
                  </a:path>
                </a:pathLst>
              </a:custGeom>
              <a:solidFill>
                <a:srgbClr val="F5C5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1772A614-2CB9-4412-FD2F-2080578A667D}"/>
                  </a:ext>
                </a:extLst>
              </p:cNvPr>
              <p:cNvSpPr/>
              <p:nvPr/>
            </p:nvSpPr>
            <p:spPr>
              <a:xfrm>
                <a:off x="10037036" y="5796091"/>
                <a:ext cx="74141" cy="133654"/>
              </a:xfrm>
              <a:custGeom>
                <a:avLst/>
                <a:gdLst>
                  <a:gd name="connsiteX0" fmla="*/ 35127 w 74141"/>
                  <a:gd name="connsiteY0" fmla="*/ 133654 h 133654"/>
                  <a:gd name="connsiteX1" fmla="*/ 10628 w 74141"/>
                  <a:gd name="connsiteY1" fmla="*/ 132901 h 133654"/>
                  <a:gd name="connsiteX2" fmla="*/ 0 w 74141"/>
                  <a:gd name="connsiteY2" fmla="*/ 131555 h 133654"/>
                  <a:gd name="connsiteX3" fmla="*/ 43864 w 74141"/>
                  <a:gd name="connsiteY3" fmla="*/ 43869 h 133654"/>
                  <a:gd name="connsiteX4" fmla="*/ 26390 w 74141"/>
                  <a:gd name="connsiteY4" fmla="*/ 19269 h 133654"/>
                  <a:gd name="connsiteX5" fmla="*/ 26525 w 74141"/>
                  <a:gd name="connsiteY5" fmla="*/ 9472 h 133654"/>
                  <a:gd name="connsiteX6" fmla="*/ 51430 w 74141"/>
                  <a:gd name="connsiteY6" fmla="*/ 860 h 133654"/>
                  <a:gd name="connsiteX7" fmla="*/ 74127 w 74141"/>
                  <a:gd name="connsiteY7" fmla="*/ 46506 h 133654"/>
                  <a:gd name="connsiteX8" fmla="*/ 61292 w 74141"/>
                  <a:gd name="connsiteY8" fmla="*/ 71429 h 133654"/>
                  <a:gd name="connsiteX9" fmla="*/ 35127 w 74141"/>
                  <a:gd name="connsiteY9" fmla="*/ 133654 h 13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41" h="133654">
                    <a:moveTo>
                      <a:pt x="35127" y="133654"/>
                    </a:moveTo>
                    <a:cubicBezTo>
                      <a:pt x="27066" y="128379"/>
                      <a:pt x="18915" y="126226"/>
                      <a:pt x="10628" y="132901"/>
                    </a:cubicBezTo>
                    <a:cubicBezTo>
                      <a:pt x="7070" y="132416"/>
                      <a:pt x="3558" y="131986"/>
                      <a:pt x="0" y="131555"/>
                    </a:cubicBezTo>
                    <a:cubicBezTo>
                      <a:pt x="9367" y="98827"/>
                      <a:pt x="37109" y="80257"/>
                      <a:pt x="43864" y="43869"/>
                    </a:cubicBezTo>
                    <a:cubicBezTo>
                      <a:pt x="48502" y="18892"/>
                      <a:pt x="41207" y="18354"/>
                      <a:pt x="26390" y="19269"/>
                    </a:cubicBezTo>
                    <a:cubicBezTo>
                      <a:pt x="26435" y="15986"/>
                      <a:pt x="26480" y="12756"/>
                      <a:pt x="26525" y="9472"/>
                    </a:cubicBezTo>
                    <a:cubicBezTo>
                      <a:pt x="33191" y="-55"/>
                      <a:pt x="41927" y="-1186"/>
                      <a:pt x="51430" y="860"/>
                    </a:cubicBezTo>
                    <a:cubicBezTo>
                      <a:pt x="69759" y="8450"/>
                      <a:pt x="71380" y="27828"/>
                      <a:pt x="74127" y="46506"/>
                    </a:cubicBezTo>
                    <a:cubicBezTo>
                      <a:pt x="74397" y="58133"/>
                      <a:pt x="70930" y="67069"/>
                      <a:pt x="61292" y="71429"/>
                    </a:cubicBezTo>
                    <a:cubicBezTo>
                      <a:pt x="43639" y="86878"/>
                      <a:pt x="45665" y="114061"/>
                      <a:pt x="35127" y="133654"/>
                    </a:cubicBezTo>
                    <a:close/>
                  </a:path>
                </a:pathLst>
              </a:custGeom>
              <a:solidFill>
                <a:srgbClr val="F2BF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AC78EE9B-370F-1F01-4FB8-79F2FD29BDDA}"/>
                  </a:ext>
                </a:extLst>
              </p:cNvPr>
              <p:cNvSpPr/>
              <p:nvPr/>
            </p:nvSpPr>
            <p:spPr>
              <a:xfrm>
                <a:off x="10044135" y="5721968"/>
                <a:ext cx="45366" cy="70945"/>
              </a:xfrm>
              <a:custGeom>
                <a:avLst/>
                <a:gdLst>
                  <a:gd name="connsiteX0" fmla="*/ 1863 w 45366"/>
                  <a:gd name="connsiteY0" fmla="*/ 10496 h 70945"/>
                  <a:gd name="connsiteX1" fmla="*/ 19291 w 45366"/>
                  <a:gd name="connsiteY1" fmla="*/ 0 h 70945"/>
                  <a:gd name="connsiteX2" fmla="*/ 45366 w 45366"/>
                  <a:gd name="connsiteY2" fmla="*/ 31382 h 70945"/>
                  <a:gd name="connsiteX3" fmla="*/ 20507 w 45366"/>
                  <a:gd name="connsiteY3" fmla="*/ 70946 h 70945"/>
                  <a:gd name="connsiteX4" fmla="*/ 1908 w 45366"/>
                  <a:gd name="connsiteY4" fmla="*/ 62279 h 70945"/>
                  <a:gd name="connsiteX5" fmla="*/ 1863 w 45366"/>
                  <a:gd name="connsiteY5" fmla="*/ 52106 h 70945"/>
                  <a:gd name="connsiteX6" fmla="*/ 1863 w 45366"/>
                  <a:gd name="connsiteY6" fmla="*/ 10496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366" h="70945">
                    <a:moveTo>
                      <a:pt x="1863" y="10496"/>
                    </a:moveTo>
                    <a:cubicBezTo>
                      <a:pt x="8978" y="10173"/>
                      <a:pt x="15553" y="8451"/>
                      <a:pt x="19291" y="0"/>
                    </a:cubicBezTo>
                    <a:cubicBezTo>
                      <a:pt x="31045" y="6782"/>
                      <a:pt x="39872" y="17117"/>
                      <a:pt x="45366" y="31382"/>
                    </a:cubicBezTo>
                    <a:cubicBezTo>
                      <a:pt x="41854" y="48876"/>
                      <a:pt x="43475" y="70946"/>
                      <a:pt x="20507" y="70946"/>
                    </a:cubicBezTo>
                    <a:cubicBezTo>
                      <a:pt x="13707" y="69869"/>
                      <a:pt x="7357" y="67447"/>
                      <a:pt x="1908" y="62279"/>
                    </a:cubicBezTo>
                    <a:cubicBezTo>
                      <a:pt x="1908" y="58888"/>
                      <a:pt x="1908" y="55497"/>
                      <a:pt x="1863" y="52106"/>
                    </a:cubicBezTo>
                    <a:cubicBezTo>
                      <a:pt x="31811" y="38218"/>
                      <a:pt x="-8901" y="24384"/>
                      <a:pt x="1863" y="10496"/>
                    </a:cubicBezTo>
                    <a:close/>
                  </a:path>
                </a:pathLst>
              </a:custGeom>
              <a:solidFill>
                <a:srgbClr val="F7C8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A5BB7B3C-066B-A3C8-000F-107D022BC0F4}"/>
                  </a:ext>
                </a:extLst>
              </p:cNvPr>
              <p:cNvSpPr/>
              <p:nvPr/>
            </p:nvSpPr>
            <p:spPr>
              <a:xfrm>
                <a:off x="10046043" y="5784247"/>
                <a:ext cx="43448" cy="21369"/>
              </a:xfrm>
              <a:custGeom>
                <a:avLst/>
                <a:gdLst>
                  <a:gd name="connsiteX0" fmla="*/ 0 w 43448"/>
                  <a:gd name="connsiteY0" fmla="*/ 0 h 21369"/>
                  <a:gd name="connsiteX1" fmla="*/ 17248 w 43448"/>
                  <a:gd name="connsiteY1" fmla="*/ 592 h 21369"/>
                  <a:gd name="connsiteX2" fmla="*/ 43324 w 43448"/>
                  <a:gd name="connsiteY2" fmla="*/ 20724 h 21369"/>
                  <a:gd name="connsiteX3" fmla="*/ 17474 w 43448"/>
                  <a:gd name="connsiteY3" fmla="*/ 21370 h 21369"/>
                  <a:gd name="connsiteX4" fmla="*/ 0 w 43448"/>
                  <a:gd name="connsiteY4" fmla="*/ 0 h 21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48" h="21369">
                    <a:moveTo>
                      <a:pt x="0" y="0"/>
                    </a:moveTo>
                    <a:cubicBezTo>
                      <a:pt x="5764" y="215"/>
                      <a:pt x="11484" y="377"/>
                      <a:pt x="17248" y="592"/>
                    </a:cubicBezTo>
                    <a:cubicBezTo>
                      <a:pt x="23148" y="12488"/>
                      <a:pt x="45305" y="-5813"/>
                      <a:pt x="43324" y="20724"/>
                    </a:cubicBezTo>
                    <a:cubicBezTo>
                      <a:pt x="34722" y="20939"/>
                      <a:pt x="26120" y="21155"/>
                      <a:pt x="17474" y="21370"/>
                    </a:cubicBezTo>
                    <a:cubicBezTo>
                      <a:pt x="9232" y="17064"/>
                      <a:pt x="3198" y="10174"/>
                      <a:pt x="0" y="0"/>
                    </a:cubicBezTo>
                    <a:close/>
                  </a:path>
                </a:pathLst>
              </a:custGeom>
              <a:solidFill>
                <a:srgbClr val="DCAC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688277A4-3F61-B669-D22C-84FC64E6C982}"/>
                  </a:ext>
                </a:extLst>
              </p:cNvPr>
              <p:cNvSpPr/>
              <p:nvPr/>
            </p:nvSpPr>
            <p:spPr>
              <a:xfrm>
                <a:off x="10124404" y="5836246"/>
                <a:ext cx="69899" cy="84187"/>
              </a:xfrm>
              <a:custGeom>
                <a:avLst/>
                <a:gdLst>
                  <a:gd name="connsiteX0" fmla="*/ 43549 w 69899"/>
                  <a:gd name="connsiteY0" fmla="*/ 0 h 84187"/>
                  <a:gd name="connsiteX1" fmla="*/ 69894 w 69899"/>
                  <a:gd name="connsiteY1" fmla="*/ 10766 h 84187"/>
                  <a:gd name="connsiteX2" fmla="*/ 34722 w 69899"/>
                  <a:gd name="connsiteY2" fmla="*/ 72937 h 84187"/>
                  <a:gd name="connsiteX3" fmla="*/ 25895 w 69899"/>
                  <a:gd name="connsiteY3" fmla="*/ 83488 h 84187"/>
                  <a:gd name="connsiteX4" fmla="*/ 811 w 69899"/>
                  <a:gd name="connsiteY4" fmla="*/ 84187 h 84187"/>
                  <a:gd name="connsiteX5" fmla="*/ 0 w 69899"/>
                  <a:gd name="connsiteY5" fmla="*/ 72830 h 84187"/>
                  <a:gd name="connsiteX6" fmla="*/ 17248 w 69899"/>
                  <a:gd name="connsiteY6" fmla="*/ 40210 h 84187"/>
                  <a:gd name="connsiteX7" fmla="*/ 38685 w 69899"/>
                  <a:gd name="connsiteY7" fmla="*/ 3068 h 84187"/>
                  <a:gd name="connsiteX8" fmla="*/ 43549 w 69899"/>
                  <a:gd name="connsiteY8" fmla="*/ 0 h 8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99" h="84187">
                    <a:moveTo>
                      <a:pt x="43549" y="0"/>
                    </a:moveTo>
                    <a:cubicBezTo>
                      <a:pt x="52330" y="3607"/>
                      <a:pt x="61112" y="7159"/>
                      <a:pt x="69894" y="10766"/>
                    </a:cubicBezTo>
                    <a:cubicBezTo>
                      <a:pt x="70254" y="41286"/>
                      <a:pt x="53321" y="57758"/>
                      <a:pt x="34722" y="72937"/>
                    </a:cubicBezTo>
                    <a:cubicBezTo>
                      <a:pt x="31795" y="76436"/>
                      <a:pt x="28867" y="79989"/>
                      <a:pt x="25895" y="83488"/>
                    </a:cubicBezTo>
                    <a:cubicBezTo>
                      <a:pt x="17518" y="83703"/>
                      <a:pt x="9187" y="83918"/>
                      <a:pt x="811" y="84187"/>
                    </a:cubicBezTo>
                    <a:cubicBezTo>
                      <a:pt x="540" y="80419"/>
                      <a:pt x="270" y="76652"/>
                      <a:pt x="0" y="72830"/>
                    </a:cubicBezTo>
                    <a:cubicBezTo>
                      <a:pt x="2387" y="59373"/>
                      <a:pt x="13060" y="52267"/>
                      <a:pt x="17248" y="40210"/>
                    </a:cubicBezTo>
                    <a:cubicBezTo>
                      <a:pt x="23328" y="26914"/>
                      <a:pt x="29678" y="13888"/>
                      <a:pt x="38685" y="3068"/>
                    </a:cubicBezTo>
                    <a:cubicBezTo>
                      <a:pt x="40351" y="2046"/>
                      <a:pt x="41972" y="1023"/>
                      <a:pt x="43549" y="0"/>
                    </a:cubicBezTo>
                    <a:close/>
                  </a:path>
                </a:pathLst>
              </a:custGeom>
              <a:solidFill>
                <a:srgbClr val="EEBC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E74EF194-5A84-FE59-B99D-6841F3E349EB}"/>
                  </a:ext>
                </a:extLst>
              </p:cNvPr>
              <p:cNvSpPr/>
              <p:nvPr/>
            </p:nvSpPr>
            <p:spPr>
              <a:xfrm>
                <a:off x="10098238" y="5820954"/>
                <a:ext cx="50617" cy="57061"/>
              </a:xfrm>
              <a:custGeom>
                <a:avLst/>
                <a:gdLst>
                  <a:gd name="connsiteX0" fmla="*/ 0 w 50617"/>
                  <a:gd name="connsiteY0" fmla="*/ 46565 h 57061"/>
                  <a:gd name="connsiteX1" fmla="*/ 8827 w 50617"/>
                  <a:gd name="connsiteY1" fmla="*/ 25841 h 57061"/>
                  <a:gd name="connsiteX2" fmla="*/ 36703 w 50617"/>
                  <a:gd name="connsiteY2" fmla="*/ 4 h 57061"/>
                  <a:gd name="connsiteX3" fmla="*/ 32470 w 50617"/>
                  <a:gd name="connsiteY3" fmla="*/ 55178 h 57061"/>
                  <a:gd name="connsiteX4" fmla="*/ 26120 w 50617"/>
                  <a:gd name="connsiteY4" fmla="*/ 57062 h 57061"/>
                  <a:gd name="connsiteX5" fmla="*/ 0 w 50617"/>
                  <a:gd name="connsiteY5" fmla="*/ 46565 h 5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617" h="57061">
                    <a:moveTo>
                      <a:pt x="0" y="46565"/>
                    </a:moveTo>
                    <a:cubicBezTo>
                      <a:pt x="2927" y="39675"/>
                      <a:pt x="5900" y="32785"/>
                      <a:pt x="8827" y="25841"/>
                    </a:cubicBezTo>
                    <a:cubicBezTo>
                      <a:pt x="12565" y="8670"/>
                      <a:pt x="21707" y="-212"/>
                      <a:pt x="36703" y="4"/>
                    </a:cubicBezTo>
                    <a:cubicBezTo>
                      <a:pt x="61427" y="21266"/>
                      <a:pt x="48863" y="38437"/>
                      <a:pt x="32470" y="55178"/>
                    </a:cubicBezTo>
                    <a:cubicBezTo>
                      <a:pt x="30354" y="55824"/>
                      <a:pt x="28237" y="56416"/>
                      <a:pt x="26120" y="57062"/>
                    </a:cubicBezTo>
                    <a:cubicBezTo>
                      <a:pt x="16528" y="56685"/>
                      <a:pt x="6260" y="58838"/>
                      <a:pt x="0" y="46565"/>
                    </a:cubicBezTo>
                    <a:close/>
                  </a:path>
                </a:pathLst>
              </a:custGeom>
              <a:solidFill>
                <a:srgbClr val="FED9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C123BDAB-7FDF-08B4-8085-283A61C27587}"/>
                  </a:ext>
                </a:extLst>
              </p:cNvPr>
              <p:cNvSpPr/>
              <p:nvPr/>
            </p:nvSpPr>
            <p:spPr>
              <a:xfrm>
                <a:off x="10113068" y="5871698"/>
                <a:ext cx="37320" cy="37431"/>
              </a:xfrm>
              <a:custGeom>
                <a:avLst/>
                <a:gdLst>
                  <a:gd name="connsiteX0" fmla="*/ 37321 w 37320"/>
                  <a:gd name="connsiteY0" fmla="*/ 6103 h 37431"/>
                  <a:gd name="connsiteX1" fmla="*/ 11426 w 37320"/>
                  <a:gd name="connsiteY1" fmla="*/ 37431 h 37431"/>
                  <a:gd name="connsiteX2" fmla="*/ 11291 w 37320"/>
                  <a:gd name="connsiteY2" fmla="*/ 6319 h 37431"/>
                  <a:gd name="connsiteX3" fmla="*/ 11336 w 37320"/>
                  <a:gd name="connsiteY3" fmla="*/ 6265 h 37431"/>
                  <a:gd name="connsiteX4" fmla="*/ 37321 w 37320"/>
                  <a:gd name="connsiteY4" fmla="*/ 6103 h 3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20" h="37431">
                    <a:moveTo>
                      <a:pt x="37321" y="6103"/>
                    </a:moveTo>
                    <a:cubicBezTo>
                      <a:pt x="37231" y="26612"/>
                      <a:pt x="22504" y="29842"/>
                      <a:pt x="11426" y="37431"/>
                    </a:cubicBezTo>
                    <a:cubicBezTo>
                      <a:pt x="-15595" y="27204"/>
                      <a:pt x="14173" y="16654"/>
                      <a:pt x="11291" y="6319"/>
                    </a:cubicBezTo>
                    <a:cubicBezTo>
                      <a:pt x="11291" y="6319"/>
                      <a:pt x="11336" y="6265"/>
                      <a:pt x="11336" y="6265"/>
                    </a:cubicBezTo>
                    <a:cubicBezTo>
                      <a:pt x="19983" y="-1002"/>
                      <a:pt x="28629" y="-3047"/>
                      <a:pt x="37321" y="6103"/>
                    </a:cubicBezTo>
                    <a:close/>
                  </a:path>
                </a:pathLst>
              </a:custGeom>
              <a:solidFill>
                <a:srgbClr val="F7C7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B022EEC8-42CF-BD3A-EAAA-6DB543121954}"/>
                  </a:ext>
                </a:extLst>
              </p:cNvPr>
              <p:cNvSpPr/>
              <p:nvPr/>
            </p:nvSpPr>
            <p:spPr>
              <a:xfrm>
                <a:off x="10159170" y="5836838"/>
                <a:ext cx="54226" cy="72894"/>
              </a:xfrm>
              <a:custGeom>
                <a:avLst/>
                <a:gdLst>
                  <a:gd name="connsiteX0" fmla="*/ 0 w 54226"/>
                  <a:gd name="connsiteY0" fmla="*/ 72399 h 72894"/>
                  <a:gd name="connsiteX1" fmla="*/ 35172 w 54226"/>
                  <a:gd name="connsiteY1" fmla="*/ 10227 h 72894"/>
                  <a:gd name="connsiteX2" fmla="*/ 52150 w 54226"/>
                  <a:gd name="connsiteY2" fmla="*/ 0 h 72894"/>
                  <a:gd name="connsiteX3" fmla="*/ 0 w 54226"/>
                  <a:gd name="connsiteY3" fmla="*/ 72399 h 7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26" h="72894">
                    <a:moveTo>
                      <a:pt x="0" y="72399"/>
                    </a:moveTo>
                    <a:cubicBezTo>
                      <a:pt x="6530" y="47477"/>
                      <a:pt x="23553" y="31059"/>
                      <a:pt x="35172" y="10227"/>
                    </a:cubicBezTo>
                    <a:cubicBezTo>
                      <a:pt x="40846" y="6836"/>
                      <a:pt x="46521" y="3391"/>
                      <a:pt x="52150" y="0"/>
                    </a:cubicBezTo>
                    <a:cubicBezTo>
                      <a:pt x="60977" y="49630"/>
                      <a:pt x="41297" y="76974"/>
                      <a:pt x="0" y="72399"/>
                    </a:cubicBezTo>
                    <a:close/>
                  </a:path>
                </a:pathLst>
              </a:custGeom>
              <a:solidFill>
                <a:srgbClr val="FFD5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CF21BCE8-BEC6-ED7A-95B7-5E35D50D335D}"/>
                  </a:ext>
                </a:extLst>
              </p:cNvPr>
              <p:cNvSpPr/>
              <p:nvPr/>
            </p:nvSpPr>
            <p:spPr>
              <a:xfrm>
                <a:off x="10140403" y="5771934"/>
                <a:ext cx="53669" cy="65639"/>
              </a:xfrm>
              <a:custGeom>
                <a:avLst/>
                <a:gdLst>
                  <a:gd name="connsiteX0" fmla="*/ 36196 w 53669"/>
                  <a:gd name="connsiteY0" fmla="*/ 2032 h 65639"/>
                  <a:gd name="connsiteX1" fmla="*/ 53669 w 53669"/>
                  <a:gd name="connsiteY1" fmla="*/ 22595 h 65639"/>
                  <a:gd name="connsiteX2" fmla="*/ 27549 w 53669"/>
                  <a:gd name="connsiteY2" fmla="*/ 64312 h 65639"/>
                  <a:gd name="connsiteX3" fmla="*/ 27324 w 53669"/>
                  <a:gd name="connsiteY3" fmla="*/ 64473 h 65639"/>
                  <a:gd name="connsiteX4" fmla="*/ 10121 w 53669"/>
                  <a:gd name="connsiteY4" fmla="*/ 52523 h 65639"/>
                  <a:gd name="connsiteX5" fmla="*/ 1294 w 53669"/>
                  <a:gd name="connsiteY5" fmla="*/ 23133 h 65639"/>
                  <a:gd name="connsiteX6" fmla="*/ 18542 w 53669"/>
                  <a:gd name="connsiteY6" fmla="*/ 12475 h 65639"/>
                  <a:gd name="connsiteX7" fmla="*/ 36196 w 53669"/>
                  <a:gd name="connsiteY7" fmla="*/ 2032 h 65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69" h="65639">
                    <a:moveTo>
                      <a:pt x="36196" y="2032"/>
                    </a:moveTo>
                    <a:cubicBezTo>
                      <a:pt x="42005" y="8869"/>
                      <a:pt x="47860" y="15759"/>
                      <a:pt x="53669" y="22595"/>
                    </a:cubicBezTo>
                    <a:cubicBezTo>
                      <a:pt x="44978" y="36482"/>
                      <a:pt x="36286" y="50424"/>
                      <a:pt x="27549" y="64312"/>
                    </a:cubicBezTo>
                    <a:cubicBezTo>
                      <a:pt x="27549" y="64312"/>
                      <a:pt x="27324" y="64473"/>
                      <a:pt x="27324" y="64473"/>
                    </a:cubicBezTo>
                    <a:cubicBezTo>
                      <a:pt x="17461" y="68941"/>
                      <a:pt x="14354" y="59629"/>
                      <a:pt x="10121" y="52523"/>
                    </a:cubicBezTo>
                    <a:cubicBezTo>
                      <a:pt x="6788" y="42942"/>
                      <a:pt x="-3615" y="36321"/>
                      <a:pt x="1294" y="23133"/>
                    </a:cubicBezTo>
                    <a:cubicBezTo>
                      <a:pt x="8364" y="22649"/>
                      <a:pt x="14894" y="20872"/>
                      <a:pt x="18542" y="12475"/>
                    </a:cubicBezTo>
                    <a:cubicBezTo>
                      <a:pt x="21965" y="3055"/>
                      <a:pt x="26558" y="-3512"/>
                      <a:pt x="36196" y="2032"/>
                    </a:cubicBezTo>
                    <a:close/>
                  </a:path>
                </a:pathLst>
              </a:custGeom>
              <a:solidFill>
                <a:srgbClr val="EEBC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F03B575F-72DF-042C-CD64-893DF58381E5}"/>
                  </a:ext>
                </a:extLst>
              </p:cNvPr>
              <p:cNvSpPr/>
              <p:nvPr/>
            </p:nvSpPr>
            <p:spPr>
              <a:xfrm>
                <a:off x="10063291" y="5753296"/>
                <a:ext cx="73556" cy="93499"/>
              </a:xfrm>
              <a:custGeom>
                <a:avLst/>
                <a:gdLst>
                  <a:gd name="connsiteX0" fmla="*/ 69804 w 73556"/>
                  <a:gd name="connsiteY0" fmla="*/ 72722 h 93499"/>
                  <a:gd name="connsiteX1" fmla="*/ 43774 w 73556"/>
                  <a:gd name="connsiteY1" fmla="*/ 93500 h 93499"/>
                  <a:gd name="connsiteX2" fmla="*/ 26075 w 73556"/>
                  <a:gd name="connsiteY2" fmla="*/ 51621 h 93499"/>
                  <a:gd name="connsiteX3" fmla="*/ 0 w 73556"/>
                  <a:gd name="connsiteY3" fmla="*/ 31490 h 93499"/>
                  <a:gd name="connsiteX4" fmla="*/ 26210 w 73556"/>
                  <a:gd name="connsiteY4" fmla="*/ 0 h 93499"/>
                  <a:gd name="connsiteX5" fmla="*/ 69894 w 73556"/>
                  <a:gd name="connsiteY5" fmla="*/ 41286 h 93499"/>
                  <a:gd name="connsiteX6" fmla="*/ 73497 w 73556"/>
                  <a:gd name="connsiteY6" fmla="*/ 62872 h 93499"/>
                  <a:gd name="connsiteX7" fmla="*/ 69804 w 73556"/>
                  <a:gd name="connsiteY7" fmla="*/ 72722 h 93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556" h="93499">
                    <a:moveTo>
                      <a:pt x="69804" y="72722"/>
                    </a:moveTo>
                    <a:cubicBezTo>
                      <a:pt x="61112" y="79666"/>
                      <a:pt x="52465" y="86610"/>
                      <a:pt x="43774" y="93500"/>
                    </a:cubicBezTo>
                    <a:cubicBezTo>
                      <a:pt x="29543" y="84564"/>
                      <a:pt x="40396" y="60503"/>
                      <a:pt x="26075" y="51621"/>
                    </a:cubicBezTo>
                    <a:cubicBezTo>
                      <a:pt x="17383" y="44893"/>
                      <a:pt x="8692" y="38218"/>
                      <a:pt x="0" y="31490"/>
                    </a:cubicBezTo>
                    <a:cubicBezTo>
                      <a:pt x="18870" y="33051"/>
                      <a:pt x="14861" y="7428"/>
                      <a:pt x="26210" y="0"/>
                    </a:cubicBezTo>
                    <a:cubicBezTo>
                      <a:pt x="33191" y="25192"/>
                      <a:pt x="55978" y="26537"/>
                      <a:pt x="69894" y="41286"/>
                    </a:cubicBezTo>
                    <a:cubicBezTo>
                      <a:pt x="68588" y="49092"/>
                      <a:pt x="72056" y="55712"/>
                      <a:pt x="73497" y="62872"/>
                    </a:cubicBezTo>
                    <a:cubicBezTo>
                      <a:pt x="73857" y="67016"/>
                      <a:pt x="72596" y="70300"/>
                      <a:pt x="69804" y="72722"/>
                    </a:cubicBezTo>
                    <a:close/>
                  </a:path>
                </a:pathLst>
              </a:custGeom>
              <a:solidFill>
                <a:srgbClr val="EBB9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C6C9D231-249A-F18C-E8F8-AE6620CEB254}"/>
                  </a:ext>
                </a:extLst>
              </p:cNvPr>
              <p:cNvSpPr/>
              <p:nvPr/>
            </p:nvSpPr>
            <p:spPr>
              <a:xfrm>
                <a:off x="10115751" y="5701190"/>
                <a:ext cx="60847" cy="83272"/>
              </a:xfrm>
              <a:custGeom>
                <a:avLst/>
                <a:gdLst>
                  <a:gd name="connsiteX0" fmla="*/ 60848 w 60847"/>
                  <a:gd name="connsiteY0" fmla="*/ 72776 h 83272"/>
                  <a:gd name="connsiteX1" fmla="*/ 43239 w 60847"/>
                  <a:gd name="connsiteY1" fmla="*/ 83272 h 83272"/>
                  <a:gd name="connsiteX2" fmla="*/ 141 w 60847"/>
                  <a:gd name="connsiteY2" fmla="*/ 10012 h 83272"/>
                  <a:gd name="connsiteX3" fmla="*/ 8607 w 60847"/>
                  <a:gd name="connsiteY3" fmla="*/ 0 h 83272"/>
                  <a:gd name="connsiteX4" fmla="*/ 60848 w 60847"/>
                  <a:gd name="connsiteY4" fmla="*/ 72776 h 8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47" h="83272">
                    <a:moveTo>
                      <a:pt x="60848" y="72776"/>
                    </a:moveTo>
                    <a:cubicBezTo>
                      <a:pt x="54993" y="76275"/>
                      <a:pt x="49094" y="79774"/>
                      <a:pt x="43239" y="83272"/>
                    </a:cubicBezTo>
                    <a:cubicBezTo>
                      <a:pt x="23109" y="63679"/>
                      <a:pt x="-2111" y="48392"/>
                      <a:pt x="141" y="10012"/>
                    </a:cubicBezTo>
                    <a:cubicBezTo>
                      <a:pt x="2978" y="6675"/>
                      <a:pt x="5770" y="3337"/>
                      <a:pt x="8607" y="0"/>
                    </a:cubicBezTo>
                    <a:cubicBezTo>
                      <a:pt x="26036" y="24223"/>
                      <a:pt x="43419" y="48499"/>
                      <a:pt x="60848" y="72776"/>
                    </a:cubicBezTo>
                    <a:close/>
                  </a:path>
                </a:pathLst>
              </a:custGeom>
              <a:solidFill>
                <a:srgbClr val="F2C4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AA641DDE-01F2-DDED-028A-6D4DD67DF5D5}"/>
                  </a:ext>
                </a:extLst>
              </p:cNvPr>
              <p:cNvSpPr/>
              <p:nvPr/>
            </p:nvSpPr>
            <p:spPr>
              <a:xfrm>
                <a:off x="10121867" y="5794583"/>
                <a:ext cx="37258" cy="27251"/>
              </a:xfrm>
              <a:custGeom>
                <a:avLst/>
                <a:gdLst>
                  <a:gd name="connsiteX0" fmla="*/ 11499 w 37258"/>
                  <a:gd name="connsiteY0" fmla="*/ 21262 h 27251"/>
                  <a:gd name="connsiteX1" fmla="*/ 195 w 37258"/>
                  <a:gd name="connsiteY1" fmla="*/ 8666 h 27251"/>
                  <a:gd name="connsiteX2" fmla="*/ 11319 w 37258"/>
                  <a:gd name="connsiteY2" fmla="*/ 0 h 27251"/>
                  <a:gd name="connsiteX3" fmla="*/ 19830 w 37258"/>
                  <a:gd name="connsiteY3" fmla="*/ 484 h 27251"/>
                  <a:gd name="connsiteX4" fmla="*/ 37259 w 37258"/>
                  <a:gd name="connsiteY4" fmla="*/ 21154 h 27251"/>
                  <a:gd name="connsiteX5" fmla="*/ 11499 w 37258"/>
                  <a:gd name="connsiteY5" fmla="*/ 21262 h 2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8" h="27251">
                    <a:moveTo>
                      <a:pt x="11499" y="21262"/>
                    </a:moveTo>
                    <a:cubicBezTo>
                      <a:pt x="7536" y="17117"/>
                      <a:pt x="1051" y="13565"/>
                      <a:pt x="195" y="8666"/>
                    </a:cubicBezTo>
                    <a:cubicBezTo>
                      <a:pt x="-1336" y="-431"/>
                      <a:pt x="6500" y="1184"/>
                      <a:pt x="11319" y="0"/>
                    </a:cubicBezTo>
                    <a:cubicBezTo>
                      <a:pt x="14156" y="108"/>
                      <a:pt x="16993" y="269"/>
                      <a:pt x="19830" y="484"/>
                    </a:cubicBezTo>
                    <a:cubicBezTo>
                      <a:pt x="25640" y="7374"/>
                      <a:pt x="31449" y="14264"/>
                      <a:pt x="37259" y="21154"/>
                    </a:cubicBezTo>
                    <a:cubicBezTo>
                      <a:pt x="28702" y="29875"/>
                      <a:pt x="20101" y="28637"/>
                      <a:pt x="11499" y="21262"/>
                    </a:cubicBezTo>
                    <a:close/>
                  </a:path>
                </a:pathLst>
              </a:custGeom>
              <a:solidFill>
                <a:srgbClr val="E6AD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EB68C0D0-9849-B10A-B1B1-ADBBFC4146CD}"/>
                  </a:ext>
                </a:extLst>
              </p:cNvPr>
              <p:cNvSpPr/>
              <p:nvPr/>
            </p:nvSpPr>
            <p:spPr>
              <a:xfrm>
                <a:off x="10124404" y="5815737"/>
                <a:ext cx="43467" cy="62225"/>
              </a:xfrm>
              <a:custGeom>
                <a:avLst/>
                <a:gdLst>
                  <a:gd name="connsiteX0" fmla="*/ 8962 w 43467"/>
                  <a:gd name="connsiteY0" fmla="*/ 108 h 62225"/>
                  <a:gd name="connsiteX1" fmla="*/ 34767 w 43467"/>
                  <a:gd name="connsiteY1" fmla="*/ 0 h 62225"/>
                  <a:gd name="connsiteX2" fmla="*/ 43368 w 43467"/>
                  <a:gd name="connsiteY2" fmla="*/ 20670 h 62225"/>
                  <a:gd name="connsiteX3" fmla="*/ 25985 w 43467"/>
                  <a:gd name="connsiteY3" fmla="*/ 62064 h 62225"/>
                  <a:gd name="connsiteX4" fmla="*/ 0 w 43467"/>
                  <a:gd name="connsiteY4" fmla="*/ 62225 h 62225"/>
                  <a:gd name="connsiteX5" fmla="*/ 8647 w 43467"/>
                  <a:gd name="connsiteY5" fmla="*/ 10281 h 62225"/>
                  <a:gd name="connsiteX6" fmla="*/ 8962 w 43467"/>
                  <a:gd name="connsiteY6" fmla="*/ 108 h 6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467" h="62225">
                    <a:moveTo>
                      <a:pt x="8962" y="108"/>
                    </a:moveTo>
                    <a:cubicBezTo>
                      <a:pt x="17564" y="54"/>
                      <a:pt x="26165" y="54"/>
                      <a:pt x="34767" y="0"/>
                    </a:cubicBezTo>
                    <a:cubicBezTo>
                      <a:pt x="34902" y="8505"/>
                      <a:pt x="36478" y="16148"/>
                      <a:pt x="43368" y="20670"/>
                    </a:cubicBezTo>
                    <a:cubicBezTo>
                      <a:pt x="44764" y="38756"/>
                      <a:pt x="30984" y="47800"/>
                      <a:pt x="25985" y="62064"/>
                    </a:cubicBezTo>
                    <a:cubicBezTo>
                      <a:pt x="17338" y="62118"/>
                      <a:pt x="8692" y="62172"/>
                      <a:pt x="0" y="62225"/>
                    </a:cubicBezTo>
                    <a:cubicBezTo>
                      <a:pt x="3828" y="45108"/>
                      <a:pt x="29993" y="33374"/>
                      <a:pt x="8647" y="10281"/>
                    </a:cubicBezTo>
                    <a:cubicBezTo>
                      <a:pt x="8692" y="6890"/>
                      <a:pt x="8782" y="3499"/>
                      <a:pt x="8962" y="108"/>
                    </a:cubicBezTo>
                    <a:close/>
                  </a:path>
                </a:pathLst>
              </a:custGeom>
              <a:solidFill>
                <a:srgbClr val="F8CC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01ECF-C3C9-ED99-DB31-908BF7205649}"/>
                </a:ext>
              </a:extLst>
            </p:cNvPr>
            <p:cNvSpPr/>
            <p:nvPr/>
          </p:nvSpPr>
          <p:spPr>
            <a:xfrm>
              <a:off x="9045256" y="4584193"/>
              <a:ext cx="1717829" cy="1020080"/>
            </a:xfrm>
            <a:custGeom>
              <a:avLst/>
              <a:gdLst>
                <a:gd name="connsiteX0" fmla="*/ 10293 w 1717829"/>
                <a:gd name="connsiteY0" fmla="*/ 799379 h 1020080"/>
                <a:gd name="connsiteX1" fmla="*/ 42718 w 1717829"/>
                <a:gd name="connsiteY1" fmla="*/ 573122 h 1020080"/>
                <a:gd name="connsiteX2" fmla="*/ 70684 w 1717829"/>
                <a:gd name="connsiteY2" fmla="*/ 436176 h 1020080"/>
                <a:gd name="connsiteX3" fmla="*/ 65775 w 1717829"/>
                <a:gd name="connsiteY3" fmla="*/ 354206 h 1020080"/>
                <a:gd name="connsiteX4" fmla="*/ 64109 w 1717829"/>
                <a:gd name="connsiteY4" fmla="*/ 203460 h 1020080"/>
                <a:gd name="connsiteX5" fmla="*/ 157736 w 1717829"/>
                <a:gd name="connsiteY5" fmla="*/ 0 h 1020080"/>
                <a:gd name="connsiteX6" fmla="*/ 156701 w 1717829"/>
                <a:gd name="connsiteY6" fmla="*/ 93009 h 1020080"/>
                <a:gd name="connsiteX7" fmla="*/ 109594 w 1717829"/>
                <a:gd name="connsiteY7" fmla="*/ 139817 h 1020080"/>
                <a:gd name="connsiteX8" fmla="*/ 136255 w 1717829"/>
                <a:gd name="connsiteY8" fmla="*/ 192807 h 1020080"/>
                <a:gd name="connsiteX9" fmla="*/ 126617 w 1717829"/>
                <a:gd name="connsiteY9" fmla="*/ 238456 h 1020080"/>
                <a:gd name="connsiteX10" fmla="*/ 182100 w 1717829"/>
                <a:gd name="connsiteY10" fmla="*/ 421051 h 1020080"/>
                <a:gd name="connsiteX11" fmla="*/ 316034 w 1717829"/>
                <a:gd name="connsiteY11" fmla="*/ 516379 h 1020080"/>
                <a:gd name="connsiteX12" fmla="*/ 429566 w 1717829"/>
                <a:gd name="connsiteY12" fmla="*/ 560316 h 1020080"/>
                <a:gd name="connsiteX13" fmla="*/ 684373 w 1717829"/>
                <a:gd name="connsiteY13" fmla="*/ 620703 h 1020080"/>
                <a:gd name="connsiteX14" fmla="*/ 818756 w 1717829"/>
                <a:gd name="connsiteY14" fmla="*/ 622966 h 1020080"/>
                <a:gd name="connsiteX15" fmla="*/ 952104 w 1717829"/>
                <a:gd name="connsiteY15" fmla="*/ 608063 h 1020080"/>
                <a:gd name="connsiteX16" fmla="*/ 815244 w 1717829"/>
                <a:gd name="connsiteY16" fmla="*/ 620758 h 1020080"/>
                <a:gd name="connsiteX17" fmla="*/ 514592 w 1717829"/>
                <a:gd name="connsiteY17" fmla="*/ 575882 h 1020080"/>
                <a:gd name="connsiteX18" fmla="*/ 394799 w 1717829"/>
                <a:gd name="connsiteY18" fmla="*/ 554631 h 1020080"/>
                <a:gd name="connsiteX19" fmla="*/ 362780 w 1717829"/>
                <a:gd name="connsiteY19" fmla="*/ 542322 h 1020080"/>
                <a:gd name="connsiteX20" fmla="*/ 384261 w 1717829"/>
                <a:gd name="connsiteY20" fmla="*/ 464658 h 1020080"/>
                <a:gd name="connsiteX21" fmla="*/ 475772 w 1717829"/>
                <a:gd name="connsiteY21" fmla="*/ 506829 h 1020080"/>
                <a:gd name="connsiteX22" fmla="*/ 554943 w 1717829"/>
                <a:gd name="connsiteY22" fmla="*/ 528136 h 1020080"/>
                <a:gd name="connsiteX23" fmla="*/ 670322 w 1717829"/>
                <a:gd name="connsiteY23" fmla="*/ 541659 h 1020080"/>
                <a:gd name="connsiteX24" fmla="*/ 804525 w 1717829"/>
                <a:gd name="connsiteY24" fmla="*/ 551540 h 1020080"/>
                <a:gd name="connsiteX25" fmla="*/ 1070141 w 1717829"/>
                <a:gd name="connsiteY25" fmla="*/ 529902 h 1020080"/>
                <a:gd name="connsiteX26" fmla="*/ 1136927 w 1717829"/>
                <a:gd name="connsiteY26" fmla="*/ 532331 h 1020080"/>
                <a:gd name="connsiteX27" fmla="*/ 1242308 w 1717829"/>
                <a:gd name="connsiteY27" fmla="*/ 468743 h 1020080"/>
                <a:gd name="connsiteX28" fmla="*/ 1304771 w 1717829"/>
                <a:gd name="connsiteY28" fmla="*/ 438549 h 1020080"/>
                <a:gd name="connsiteX29" fmla="*/ 1432220 w 1717829"/>
                <a:gd name="connsiteY29" fmla="*/ 376120 h 1020080"/>
                <a:gd name="connsiteX30" fmla="*/ 1620195 w 1717829"/>
                <a:gd name="connsiteY30" fmla="*/ 228465 h 1020080"/>
                <a:gd name="connsiteX31" fmla="*/ 1640506 w 1717829"/>
                <a:gd name="connsiteY31" fmla="*/ 220296 h 1020080"/>
                <a:gd name="connsiteX32" fmla="*/ 1660816 w 1717829"/>
                <a:gd name="connsiteY32" fmla="*/ 235254 h 1020080"/>
                <a:gd name="connsiteX33" fmla="*/ 1644829 w 1717829"/>
                <a:gd name="connsiteY33" fmla="*/ 223608 h 1020080"/>
                <a:gd name="connsiteX34" fmla="*/ 1677209 w 1717829"/>
                <a:gd name="connsiteY34" fmla="*/ 146882 h 1020080"/>
                <a:gd name="connsiteX35" fmla="*/ 1688603 w 1717829"/>
                <a:gd name="connsiteY35" fmla="*/ 148373 h 1020080"/>
                <a:gd name="connsiteX36" fmla="*/ 1716479 w 1717829"/>
                <a:gd name="connsiteY36" fmla="*/ 221565 h 1020080"/>
                <a:gd name="connsiteX37" fmla="*/ 1628211 w 1717829"/>
                <a:gd name="connsiteY37" fmla="*/ 408742 h 1020080"/>
                <a:gd name="connsiteX38" fmla="*/ 1533053 w 1717829"/>
                <a:gd name="connsiteY38" fmla="*/ 460518 h 1020080"/>
                <a:gd name="connsiteX39" fmla="*/ 1531566 w 1717829"/>
                <a:gd name="connsiteY39" fmla="*/ 509589 h 1020080"/>
                <a:gd name="connsiteX40" fmla="*/ 1536520 w 1717829"/>
                <a:gd name="connsiteY40" fmla="*/ 677005 h 1020080"/>
                <a:gd name="connsiteX41" fmla="*/ 1471130 w 1717829"/>
                <a:gd name="connsiteY41" fmla="*/ 717300 h 1020080"/>
                <a:gd name="connsiteX42" fmla="*/ 1412269 w 1717829"/>
                <a:gd name="connsiteY42" fmla="*/ 749701 h 1020080"/>
                <a:gd name="connsiteX43" fmla="*/ 1564262 w 1717829"/>
                <a:gd name="connsiteY43" fmla="*/ 754559 h 1020080"/>
                <a:gd name="connsiteX44" fmla="*/ 1634156 w 1717829"/>
                <a:gd name="connsiteY44" fmla="*/ 833381 h 1020080"/>
                <a:gd name="connsiteX45" fmla="*/ 1574935 w 1717829"/>
                <a:gd name="connsiteY45" fmla="*/ 890180 h 1020080"/>
                <a:gd name="connsiteX46" fmla="*/ 1427536 w 1717829"/>
                <a:gd name="connsiteY46" fmla="*/ 949187 h 1020080"/>
                <a:gd name="connsiteX47" fmla="*/ 1308554 w 1717829"/>
                <a:gd name="connsiteY47" fmla="*/ 970438 h 1020080"/>
                <a:gd name="connsiteX48" fmla="*/ 1258971 w 1717829"/>
                <a:gd name="connsiteY48" fmla="*/ 972646 h 1020080"/>
                <a:gd name="connsiteX49" fmla="*/ 1247712 w 1717829"/>
                <a:gd name="connsiteY49" fmla="*/ 977007 h 1020080"/>
                <a:gd name="connsiteX50" fmla="*/ 1213036 w 1717829"/>
                <a:gd name="connsiteY50" fmla="*/ 966133 h 1020080"/>
                <a:gd name="connsiteX51" fmla="*/ 1112698 w 1717829"/>
                <a:gd name="connsiteY51" fmla="*/ 924624 h 1020080"/>
                <a:gd name="connsiteX52" fmla="*/ 1166605 w 1717829"/>
                <a:gd name="connsiteY52" fmla="*/ 953879 h 1020080"/>
                <a:gd name="connsiteX53" fmla="*/ 1178314 w 1717829"/>
                <a:gd name="connsiteY53" fmla="*/ 993014 h 1020080"/>
                <a:gd name="connsiteX54" fmla="*/ 1136882 w 1717829"/>
                <a:gd name="connsiteY54" fmla="*/ 1006317 h 1020080"/>
                <a:gd name="connsiteX55" fmla="*/ 619703 w 1717829"/>
                <a:gd name="connsiteY55" fmla="*/ 1016198 h 1020080"/>
                <a:gd name="connsiteX56" fmla="*/ 158412 w 1717829"/>
                <a:gd name="connsiteY56" fmla="*/ 920981 h 1020080"/>
                <a:gd name="connsiteX57" fmla="*/ 27856 w 1717829"/>
                <a:gd name="connsiteY57" fmla="*/ 828800 h 1020080"/>
                <a:gd name="connsiteX58" fmla="*/ 10293 w 1717829"/>
                <a:gd name="connsiteY58" fmla="*/ 799379 h 10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17829" h="1020080">
                  <a:moveTo>
                    <a:pt x="10293" y="799379"/>
                  </a:moveTo>
                  <a:cubicBezTo>
                    <a:pt x="-12180" y="716803"/>
                    <a:pt x="3718" y="642893"/>
                    <a:pt x="42718" y="573122"/>
                  </a:cubicBezTo>
                  <a:cubicBezTo>
                    <a:pt x="65550" y="532276"/>
                    <a:pt x="72125" y="485136"/>
                    <a:pt x="70684" y="436176"/>
                  </a:cubicBezTo>
                  <a:cubicBezTo>
                    <a:pt x="78340" y="408025"/>
                    <a:pt x="68748" y="381309"/>
                    <a:pt x="65775" y="354206"/>
                  </a:cubicBezTo>
                  <a:cubicBezTo>
                    <a:pt x="60281" y="303976"/>
                    <a:pt x="61362" y="253746"/>
                    <a:pt x="64109" y="203460"/>
                  </a:cubicBezTo>
                  <a:cubicBezTo>
                    <a:pt x="78655" y="124141"/>
                    <a:pt x="119817" y="63202"/>
                    <a:pt x="157736" y="0"/>
                  </a:cubicBezTo>
                  <a:cubicBezTo>
                    <a:pt x="184172" y="31518"/>
                    <a:pt x="161835" y="62098"/>
                    <a:pt x="156701" y="93009"/>
                  </a:cubicBezTo>
                  <a:cubicBezTo>
                    <a:pt x="137786" y="128115"/>
                    <a:pt x="137786" y="128115"/>
                    <a:pt x="109594" y="139817"/>
                  </a:cubicBezTo>
                  <a:cubicBezTo>
                    <a:pt x="114773" y="160240"/>
                    <a:pt x="135039" y="169403"/>
                    <a:pt x="136255" y="192807"/>
                  </a:cubicBezTo>
                  <a:cubicBezTo>
                    <a:pt x="136300" y="209091"/>
                    <a:pt x="131436" y="223773"/>
                    <a:pt x="126617" y="238456"/>
                  </a:cubicBezTo>
                  <a:cubicBezTo>
                    <a:pt x="100092" y="319487"/>
                    <a:pt x="116890" y="376672"/>
                    <a:pt x="182100" y="421051"/>
                  </a:cubicBezTo>
                  <a:cubicBezTo>
                    <a:pt x="227270" y="451742"/>
                    <a:pt x="274286" y="478457"/>
                    <a:pt x="316034" y="516379"/>
                  </a:cubicBezTo>
                  <a:cubicBezTo>
                    <a:pt x="349945" y="546406"/>
                    <a:pt x="388314" y="557832"/>
                    <a:pt x="429566" y="560316"/>
                  </a:cubicBezTo>
                  <a:cubicBezTo>
                    <a:pt x="516708" y="565560"/>
                    <a:pt x="596960" y="614466"/>
                    <a:pt x="684373" y="620703"/>
                  </a:cubicBezTo>
                  <a:cubicBezTo>
                    <a:pt x="729272" y="623904"/>
                    <a:pt x="774172" y="626940"/>
                    <a:pt x="818756" y="622966"/>
                  </a:cubicBezTo>
                  <a:cubicBezTo>
                    <a:pt x="863206" y="618992"/>
                    <a:pt x="908511" y="624070"/>
                    <a:pt x="952104" y="608063"/>
                  </a:cubicBezTo>
                  <a:cubicBezTo>
                    <a:pt x="907205" y="623463"/>
                    <a:pt x="860504" y="623297"/>
                    <a:pt x="815244" y="620758"/>
                  </a:cubicBezTo>
                  <a:cubicBezTo>
                    <a:pt x="714321" y="615183"/>
                    <a:pt x="612587" y="611430"/>
                    <a:pt x="514592" y="575882"/>
                  </a:cubicBezTo>
                  <a:cubicBezTo>
                    <a:pt x="475231" y="561586"/>
                    <a:pt x="434475" y="564015"/>
                    <a:pt x="394799" y="554631"/>
                  </a:cubicBezTo>
                  <a:cubicBezTo>
                    <a:pt x="383631" y="551981"/>
                    <a:pt x="371336" y="554852"/>
                    <a:pt x="362780" y="542322"/>
                  </a:cubicBezTo>
                  <a:cubicBezTo>
                    <a:pt x="347423" y="507105"/>
                    <a:pt x="363590" y="484971"/>
                    <a:pt x="384261" y="464658"/>
                  </a:cubicBezTo>
                  <a:cubicBezTo>
                    <a:pt x="420244" y="460849"/>
                    <a:pt x="441996" y="503241"/>
                    <a:pt x="475772" y="506829"/>
                  </a:cubicBezTo>
                  <a:cubicBezTo>
                    <a:pt x="500901" y="521181"/>
                    <a:pt x="527742" y="528191"/>
                    <a:pt x="554943" y="528136"/>
                  </a:cubicBezTo>
                  <a:cubicBezTo>
                    <a:pt x="593898" y="528081"/>
                    <a:pt x="632268" y="531944"/>
                    <a:pt x="670322" y="541659"/>
                  </a:cubicBezTo>
                  <a:cubicBezTo>
                    <a:pt x="714501" y="555900"/>
                    <a:pt x="758815" y="567602"/>
                    <a:pt x="804525" y="551540"/>
                  </a:cubicBezTo>
                  <a:cubicBezTo>
                    <a:pt x="893604" y="553858"/>
                    <a:pt x="981737" y="539065"/>
                    <a:pt x="1070141" y="529902"/>
                  </a:cubicBezTo>
                  <a:cubicBezTo>
                    <a:pt x="1092298" y="534649"/>
                    <a:pt x="1114410" y="541770"/>
                    <a:pt x="1136927" y="532331"/>
                  </a:cubicBezTo>
                  <a:cubicBezTo>
                    <a:pt x="1176963" y="523334"/>
                    <a:pt x="1213621" y="505725"/>
                    <a:pt x="1242308" y="468743"/>
                  </a:cubicBezTo>
                  <a:cubicBezTo>
                    <a:pt x="1259466" y="446663"/>
                    <a:pt x="1283110" y="446001"/>
                    <a:pt x="1304771" y="438549"/>
                  </a:cubicBezTo>
                  <a:cubicBezTo>
                    <a:pt x="1352193" y="432422"/>
                    <a:pt x="1390383" y="400462"/>
                    <a:pt x="1432220" y="376120"/>
                  </a:cubicBezTo>
                  <a:cubicBezTo>
                    <a:pt x="1500628" y="336322"/>
                    <a:pt x="1558632" y="279689"/>
                    <a:pt x="1620195" y="228465"/>
                  </a:cubicBezTo>
                  <a:cubicBezTo>
                    <a:pt x="1626229" y="223442"/>
                    <a:pt x="1633075" y="220406"/>
                    <a:pt x="1640506" y="220296"/>
                  </a:cubicBezTo>
                  <a:cubicBezTo>
                    <a:pt x="1647621" y="224270"/>
                    <a:pt x="1650638" y="236469"/>
                    <a:pt x="1660816" y="235254"/>
                  </a:cubicBezTo>
                  <a:cubicBezTo>
                    <a:pt x="1656268" y="229238"/>
                    <a:pt x="1648882" y="229900"/>
                    <a:pt x="1644829" y="223608"/>
                  </a:cubicBezTo>
                  <a:cubicBezTo>
                    <a:pt x="1642217" y="189495"/>
                    <a:pt x="1665410" y="171832"/>
                    <a:pt x="1677209" y="146882"/>
                  </a:cubicBezTo>
                  <a:cubicBezTo>
                    <a:pt x="1681262" y="144398"/>
                    <a:pt x="1685045" y="144785"/>
                    <a:pt x="1688603" y="148373"/>
                  </a:cubicBezTo>
                  <a:cubicBezTo>
                    <a:pt x="1698600" y="172384"/>
                    <a:pt x="1713552" y="193525"/>
                    <a:pt x="1716479" y="221565"/>
                  </a:cubicBezTo>
                  <a:cubicBezTo>
                    <a:pt x="1725621" y="297132"/>
                    <a:pt x="1687477" y="380205"/>
                    <a:pt x="1628211" y="408742"/>
                  </a:cubicBezTo>
                  <a:cubicBezTo>
                    <a:pt x="1595786" y="424308"/>
                    <a:pt x="1564217" y="441751"/>
                    <a:pt x="1533053" y="460518"/>
                  </a:cubicBezTo>
                  <a:cubicBezTo>
                    <a:pt x="1508779" y="475090"/>
                    <a:pt x="1508509" y="489663"/>
                    <a:pt x="1531566" y="509589"/>
                  </a:cubicBezTo>
                  <a:cubicBezTo>
                    <a:pt x="1583807" y="554631"/>
                    <a:pt x="1585248" y="625836"/>
                    <a:pt x="1536520" y="677005"/>
                  </a:cubicBezTo>
                  <a:cubicBezTo>
                    <a:pt x="1517471" y="697042"/>
                    <a:pt x="1495088" y="708854"/>
                    <a:pt x="1471130" y="717300"/>
                  </a:cubicBezTo>
                  <a:cubicBezTo>
                    <a:pt x="1452485" y="723868"/>
                    <a:pt x="1432400" y="727401"/>
                    <a:pt x="1412269" y="749701"/>
                  </a:cubicBezTo>
                  <a:cubicBezTo>
                    <a:pt x="1466852" y="757263"/>
                    <a:pt x="1515759" y="750639"/>
                    <a:pt x="1564262" y="754559"/>
                  </a:cubicBezTo>
                  <a:cubicBezTo>
                    <a:pt x="1611638" y="758367"/>
                    <a:pt x="1630103" y="780060"/>
                    <a:pt x="1634156" y="833381"/>
                  </a:cubicBezTo>
                  <a:cubicBezTo>
                    <a:pt x="1623212" y="866114"/>
                    <a:pt x="1598758" y="877650"/>
                    <a:pt x="1574935" y="890180"/>
                  </a:cubicBezTo>
                  <a:cubicBezTo>
                    <a:pt x="1527243" y="915295"/>
                    <a:pt x="1477074" y="931082"/>
                    <a:pt x="1427536" y="949187"/>
                  </a:cubicBezTo>
                  <a:cubicBezTo>
                    <a:pt x="1388986" y="965691"/>
                    <a:pt x="1348635" y="967292"/>
                    <a:pt x="1308554" y="970438"/>
                  </a:cubicBezTo>
                  <a:cubicBezTo>
                    <a:pt x="1291937" y="965967"/>
                    <a:pt x="1275139" y="957356"/>
                    <a:pt x="1258971" y="972646"/>
                  </a:cubicBezTo>
                  <a:cubicBezTo>
                    <a:pt x="1255413" y="974854"/>
                    <a:pt x="1251630" y="976234"/>
                    <a:pt x="1247712" y="977007"/>
                  </a:cubicBezTo>
                  <a:cubicBezTo>
                    <a:pt x="1235193" y="977890"/>
                    <a:pt x="1224339" y="971046"/>
                    <a:pt x="1213036" y="966133"/>
                  </a:cubicBezTo>
                  <a:cubicBezTo>
                    <a:pt x="1176918" y="951395"/>
                    <a:pt x="1139494" y="941570"/>
                    <a:pt x="1112698" y="924624"/>
                  </a:cubicBezTo>
                  <a:cubicBezTo>
                    <a:pt x="1128415" y="923078"/>
                    <a:pt x="1145123" y="945268"/>
                    <a:pt x="1166605" y="953879"/>
                  </a:cubicBezTo>
                  <a:cubicBezTo>
                    <a:pt x="1179755" y="959123"/>
                    <a:pt x="1194481" y="970935"/>
                    <a:pt x="1178314" y="993014"/>
                  </a:cubicBezTo>
                  <a:cubicBezTo>
                    <a:pt x="1165974" y="1004606"/>
                    <a:pt x="1151428" y="1006262"/>
                    <a:pt x="1136882" y="1006317"/>
                  </a:cubicBezTo>
                  <a:cubicBezTo>
                    <a:pt x="964444" y="1007366"/>
                    <a:pt x="792006" y="1028617"/>
                    <a:pt x="619703" y="1016198"/>
                  </a:cubicBezTo>
                  <a:cubicBezTo>
                    <a:pt x="463567" y="1004937"/>
                    <a:pt x="306982" y="990089"/>
                    <a:pt x="158412" y="920981"/>
                  </a:cubicBezTo>
                  <a:cubicBezTo>
                    <a:pt x="110945" y="898902"/>
                    <a:pt x="63659" y="875939"/>
                    <a:pt x="27856" y="828800"/>
                  </a:cubicBezTo>
                  <a:cubicBezTo>
                    <a:pt x="19615" y="821238"/>
                    <a:pt x="13895" y="811247"/>
                    <a:pt x="10293" y="799379"/>
                  </a:cubicBezTo>
                  <a:close/>
                </a:path>
              </a:pathLst>
            </a:custGeom>
            <a:solidFill>
              <a:srgbClr val="CC94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028455-EF73-CA41-1B7A-E14C9F4D958A}"/>
                </a:ext>
              </a:extLst>
            </p:cNvPr>
            <p:cNvSpPr/>
            <p:nvPr/>
          </p:nvSpPr>
          <p:spPr>
            <a:xfrm>
              <a:off x="8910985" y="5562240"/>
              <a:ext cx="1710973" cy="850060"/>
            </a:xfrm>
            <a:custGeom>
              <a:avLst/>
              <a:gdLst>
                <a:gd name="connsiteX0" fmla="*/ 68861 w 1710973"/>
                <a:gd name="connsiteY0" fmla="*/ 534547 h 850060"/>
                <a:gd name="connsiteX1" fmla="*/ 48550 w 1710973"/>
                <a:gd name="connsiteY1" fmla="*/ 289964 h 850060"/>
                <a:gd name="connsiteX2" fmla="*/ 52108 w 1710973"/>
                <a:gd name="connsiteY2" fmla="*/ 199329 h 850060"/>
                <a:gd name="connsiteX3" fmla="*/ 65078 w 1710973"/>
                <a:gd name="connsiteY3" fmla="*/ 13311 h 850060"/>
                <a:gd name="connsiteX4" fmla="*/ 65708 w 1710973"/>
                <a:gd name="connsiteY4" fmla="*/ 2548 h 850060"/>
                <a:gd name="connsiteX5" fmla="*/ 99259 w 1710973"/>
                <a:gd name="connsiteY5" fmla="*/ 36881 h 850060"/>
                <a:gd name="connsiteX6" fmla="*/ 264582 w 1710973"/>
                <a:gd name="connsiteY6" fmla="*/ 6522 h 850060"/>
                <a:gd name="connsiteX7" fmla="*/ 337898 w 1710973"/>
                <a:gd name="connsiteY7" fmla="*/ 50625 h 850060"/>
                <a:gd name="connsiteX8" fmla="*/ 613241 w 1710973"/>
                <a:gd name="connsiteY8" fmla="*/ 138390 h 850060"/>
                <a:gd name="connsiteX9" fmla="*/ 709390 w 1710973"/>
                <a:gd name="connsiteY9" fmla="*/ 167093 h 850060"/>
                <a:gd name="connsiteX10" fmla="*/ 767124 w 1710973"/>
                <a:gd name="connsiteY10" fmla="*/ 168252 h 850060"/>
                <a:gd name="connsiteX11" fmla="*/ 773204 w 1710973"/>
                <a:gd name="connsiteY11" fmla="*/ 181169 h 850060"/>
                <a:gd name="connsiteX12" fmla="*/ 714164 w 1710973"/>
                <a:gd name="connsiteY12" fmla="*/ 215281 h 850060"/>
                <a:gd name="connsiteX13" fmla="*/ 788606 w 1710973"/>
                <a:gd name="connsiteY13" fmla="*/ 254417 h 850060"/>
                <a:gd name="connsiteX14" fmla="*/ 706643 w 1710973"/>
                <a:gd name="connsiteY14" fmla="*/ 279311 h 850060"/>
                <a:gd name="connsiteX15" fmla="*/ 662869 w 1710973"/>
                <a:gd name="connsiteY15" fmla="*/ 290351 h 850060"/>
                <a:gd name="connsiteX16" fmla="*/ 655934 w 1710973"/>
                <a:gd name="connsiteY16" fmla="*/ 290075 h 850060"/>
                <a:gd name="connsiteX17" fmla="*/ 673857 w 1710973"/>
                <a:gd name="connsiteY17" fmla="*/ 290627 h 850060"/>
                <a:gd name="connsiteX18" fmla="*/ 718712 w 1710973"/>
                <a:gd name="connsiteY18" fmla="*/ 282789 h 850060"/>
                <a:gd name="connsiteX19" fmla="*/ 733889 w 1710973"/>
                <a:gd name="connsiteY19" fmla="*/ 273074 h 850060"/>
                <a:gd name="connsiteX20" fmla="*/ 761945 w 1710973"/>
                <a:gd name="connsiteY20" fmla="*/ 266505 h 850060"/>
                <a:gd name="connsiteX21" fmla="*/ 812565 w 1710973"/>
                <a:gd name="connsiteY21" fmla="*/ 280194 h 850060"/>
                <a:gd name="connsiteX22" fmla="*/ 839090 w 1710973"/>
                <a:gd name="connsiteY22" fmla="*/ 292669 h 850060"/>
                <a:gd name="connsiteX23" fmla="*/ 865165 w 1710973"/>
                <a:gd name="connsiteY23" fmla="*/ 304537 h 850060"/>
                <a:gd name="connsiteX24" fmla="*/ 891691 w 1710973"/>
                <a:gd name="connsiteY24" fmla="*/ 316956 h 850060"/>
                <a:gd name="connsiteX25" fmla="*/ 903129 w 1710973"/>
                <a:gd name="connsiteY25" fmla="*/ 333184 h 850060"/>
                <a:gd name="connsiteX26" fmla="*/ 897950 w 1710973"/>
                <a:gd name="connsiteY26" fmla="*/ 368566 h 850060"/>
                <a:gd name="connsiteX27" fmla="*/ 846926 w 1710973"/>
                <a:gd name="connsiteY27" fmla="*/ 374141 h 850060"/>
                <a:gd name="connsiteX28" fmla="*/ 769241 w 1710973"/>
                <a:gd name="connsiteY28" fmla="*/ 359735 h 850060"/>
                <a:gd name="connsiteX29" fmla="*/ 742130 w 1710973"/>
                <a:gd name="connsiteY29" fmla="*/ 350627 h 850060"/>
                <a:gd name="connsiteX30" fmla="*/ 766944 w 1710973"/>
                <a:gd name="connsiteY30" fmla="*/ 360066 h 850060"/>
                <a:gd name="connsiteX31" fmla="*/ 827561 w 1710973"/>
                <a:gd name="connsiteY31" fmla="*/ 368290 h 850060"/>
                <a:gd name="connsiteX32" fmla="*/ 907678 w 1710973"/>
                <a:gd name="connsiteY32" fmla="*/ 373645 h 850060"/>
                <a:gd name="connsiteX33" fmla="*/ 971672 w 1710973"/>
                <a:gd name="connsiteY33" fmla="*/ 388934 h 850060"/>
                <a:gd name="connsiteX34" fmla="*/ 959603 w 1710973"/>
                <a:gd name="connsiteY34" fmla="*/ 416478 h 850060"/>
                <a:gd name="connsiteX35" fmla="*/ 926232 w 1710973"/>
                <a:gd name="connsiteY35" fmla="*/ 422384 h 850060"/>
                <a:gd name="connsiteX36" fmla="*/ 901238 w 1710973"/>
                <a:gd name="connsiteY36" fmla="*/ 422605 h 850060"/>
                <a:gd name="connsiteX37" fmla="*/ 837649 w 1710973"/>
                <a:gd name="connsiteY37" fmla="*/ 421005 h 850060"/>
                <a:gd name="connsiteX38" fmla="*/ 855348 w 1710973"/>
                <a:gd name="connsiteY38" fmla="*/ 418686 h 850060"/>
                <a:gd name="connsiteX39" fmla="*/ 927043 w 1710973"/>
                <a:gd name="connsiteY39" fmla="*/ 423102 h 850060"/>
                <a:gd name="connsiteX40" fmla="*/ 947083 w 1710973"/>
                <a:gd name="connsiteY40" fmla="*/ 419404 h 850060"/>
                <a:gd name="connsiteX41" fmla="*/ 960414 w 1710973"/>
                <a:gd name="connsiteY41" fmla="*/ 422992 h 850060"/>
                <a:gd name="connsiteX42" fmla="*/ 972888 w 1710973"/>
                <a:gd name="connsiteY42" fmla="*/ 441980 h 850060"/>
                <a:gd name="connsiteX43" fmla="*/ 967394 w 1710973"/>
                <a:gd name="connsiteY43" fmla="*/ 455945 h 850060"/>
                <a:gd name="connsiteX44" fmla="*/ 929430 w 1710973"/>
                <a:gd name="connsiteY44" fmla="*/ 459975 h 850060"/>
                <a:gd name="connsiteX45" fmla="*/ 907813 w 1710973"/>
                <a:gd name="connsiteY45" fmla="*/ 461189 h 850060"/>
                <a:gd name="connsiteX46" fmla="*/ 944066 w 1710973"/>
                <a:gd name="connsiteY46" fmla="*/ 463562 h 850060"/>
                <a:gd name="connsiteX47" fmla="*/ 1014906 w 1710973"/>
                <a:gd name="connsiteY47" fmla="*/ 474326 h 850060"/>
                <a:gd name="connsiteX48" fmla="*/ 1030533 w 1710973"/>
                <a:gd name="connsiteY48" fmla="*/ 466322 h 850060"/>
                <a:gd name="connsiteX49" fmla="*/ 1047556 w 1710973"/>
                <a:gd name="connsiteY49" fmla="*/ 467261 h 850060"/>
                <a:gd name="connsiteX50" fmla="*/ 1060796 w 1710973"/>
                <a:gd name="connsiteY50" fmla="*/ 480177 h 850060"/>
                <a:gd name="connsiteX51" fmla="*/ 1071019 w 1710973"/>
                <a:gd name="connsiteY51" fmla="*/ 496350 h 850060"/>
                <a:gd name="connsiteX52" fmla="*/ 1127943 w 1710973"/>
                <a:gd name="connsiteY52" fmla="*/ 493645 h 850060"/>
                <a:gd name="connsiteX53" fmla="*/ 1150055 w 1710973"/>
                <a:gd name="connsiteY53" fmla="*/ 487187 h 850060"/>
                <a:gd name="connsiteX54" fmla="*/ 1192252 w 1710973"/>
                <a:gd name="connsiteY54" fmla="*/ 496460 h 850060"/>
                <a:gd name="connsiteX55" fmla="*/ 1203376 w 1710973"/>
                <a:gd name="connsiteY55" fmla="*/ 497564 h 850060"/>
                <a:gd name="connsiteX56" fmla="*/ 1223912 w 1710973"/>
                <a:gd name="connsiteY56" fmla="*/ 507942 h 850060"/>
                <a:gd name="connsiteX57" fmla="*/ 1243952 w 1710973"/>
                <a:gd name="connsiteY57" fmla="*/ 518484 h 850060"/>
                <a:gd name="connsiteX58" fmla="*/ 1279755 w 1710973"/>
                <a:gd name="connsiteY58" fmla="*/ 512468 h 850060"/>
                <a:gd name="connsiteX59" fmla="*/ 1313306 w 1710973"/>
                <a:gd name="connsiteY59" fmla="*/ 499828 h 850060"/>
                <a:gd name="connsiteX60" fmla="*/ 1353072 w 1710973"/>
                <a:gd name="connsiteY60" fmla="*/ 484648 h 850060"/>
                <a:gd name="connsiteX61" fmla="*/ 1410806 w 1710973"/>
                <a:gd name="connsiteY61" fmla="*/ 464446 h 850060"/>
                <a:gd name="connsiteX62" fmla="*/ 1448500 w 1710973"/>
                <a:gd name="connsiteY62" fmla="*/ 443857 h 850060"/>
                <a:gd name="connsiteX63" fmla="*/ 1514071 w 1710973"/>
                <a:gd name="connsiteY63" fmla="*/ 378502 h 850060"/>
                <a:gd name="connsiteX64" fmla="*/ 1639177 w 1710973"/>
                <a:gd name="connsiteY64" fmla="*/ 406322 h 850060"/>
                <a:gd name="connsiteX65" fmla="*/ 1707045 w 1710973"/>
                <a:gd name="connsiteY65" fmla="*/ 444961 h 850060"/>
                <a:gd name="connsiteX66" fmla="*/ 1664217 w 1710973"/>
                <a:gd name="connsiteY66" fmla="*/ 552652 h 850060"/>
                <a:gd name="connsiteX67" fmla="*/ 1571986 w 1710973"/>
                <a:gd name="connsiteY67" fmla="*/ 591732 h 850060"/>
                <a:gd name="connsiteX68" fmla="*/ 1251878 w 1710973"/>
                <a:gd name="connsiteY68" fmla="*/ 610224 h 850060"/>
                <a:gd name="connsiteX69" fmla="*/ 1150911 w 1710973"/>
                <a:gd name="connsiteY69" fmla="*/ 592505 h 850060"/>
                <a:gd name="connsiteX70" fmla="*/ 1137941 w 1710973"/>
                <a:gd name="connsiteY70" fmla="*/ 592119 h 850060"/>
                <a:gd name="connsiteX71" fmla="*/ 1113487 w 1710973"/>
                <a:gd name="connsiteY71" fmla="*/ 586599 h 850060"/>
                <a:gd name="connsiteX72" fmla="*/ 1103444 w 1710973"/>
                <a:gd name="connsiteY72" fmla="*/ 579644 h 850060"/>
                <a:gd name="connsiteX73" fmla="*/ 1062057 w 1710973"/>
                <a:gd name="connsiteY73" fmla="*/ 574400 h 850060"/>
                <a:gd name="connsiteX74" fmla="*/ 1050573 w 1710973"/>
                <a:gd name="connsiteY74" fmla="*/ 573793 h 850060"/>
                <a:gd name="connsiteX75" fmla="*/ 943796 w 1710973"/>
                <a:gd name="connsiteY75" fmla="*/ 578982 h 850060"/>
                <a:gd name="connsiteX76" fmla="*/ 931006 w 1710973"/>
                <a:gd name="connsiteY76" fmla="*/ 595872 h 850060"/>
                <a:gd name="connsiteX77" fmla="*/ 870659 w 1710973"/>
                <a:gd name="connsiteY77" fmla="*/ 614088 h 850060"/>
                <a:gd name="connsiteX78" fmla="*/ 528846 w 1710973"/>
                <a:gd name="connsiteY78" fmla="*/ 673922 h 850060"/>
                <a:gd name="connsiteX79" fmla="*/ 582932 w 1710973"/>
                <a:gd name="connsiteY79" fmla="*/ 696333 h 850060"/>
                <a:gd name="connsiteX80" fmla="*/ 607341 w 1710973"/>
                <a:gd name="connsiteY80" fmla="*/ 727796 h 850060"/>
                <a:gd name="connsiteX81" fmla="*/ 582122 w 1710973"/>
                <a:gd name="connsiteY81" fmla="*/ 750262 h 850060"/>
                <a:gd name="connsiteX82" fmla="*/ 491242 w 1710973"/>
                <a:gd name="connsiteY82" fmla="*/ 794254 h 850060"/>
                <a:gd name="connsiteX83" fmla="*/ 100070 w 1710973"/>
                <a:gd name="connsiteY83" fmla="*/ 850060 h 850060"/>
                <a:gd name="connsiteX84" fmla="*/ 24096 w 1710973"/>
                <a:gd name="connsiteY84" fmla="*/ 831237 h 850060"/>
                <a:gd name="connsiteX85" fmla="*/ 3200 w 1710973"/>
                <a:gd name="connsiteY85" fmla="*/ 788679 h 850060"/>
                <a:gd name="connsiteX86" fmla="*/ 107320 w 1710973"/>
                <a:gd name="connsiteY86" fmla="*/ 672874 h 850060"/>
                <a:gd name="connsiteX87" fmla="*/ 106690 w 1710973"/>
                <a:gd name="connsiteY87" fmla="*/ 645275 h 850060"/>
                <a:gd name="connsiteX88" fmla="*/ 81065 w 1710973"/>
                <a:gd name="connsiteY88" fmla="*/ 573020 h 850060"/>
                <a:gd name="connsiteX89" fmla="*/ 68861 w 1710973"/>
                <a:gd name="connsiteY89" fmla="*/ 534547 h 85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10973" h="850060">
                  <a:moveTo>
                    <a:pt x="68861" y="534547"/>
                  </a:moveTo>
                  <a:cubicBezTo>
                    <a:pt x="54224" y="454013"/>
                    <a:pt x="46704" y="372596"/>
                    <a:pt x="48550" y="289964"/>
                  </a:cubicBezTo>
                  <a:cubicBezTo>
                    <a:pt x="55801" y="260102"/>
                    <a:pt x="49631" y="229412"/>
                    <a:pt x="52108" y="199329"/>
                  </a:cubicBezTo>
                  <a:cubicBezTo>
                    <a:pt x="62871" y="138004"/>
                    <a:pt x="57512" y="74968"/>
                    <a:pt x="65078" y="13311"/>
                  </a:cubicBezTo>
                  <a:cubicBezTo>
                    <a:pt x="65303" y="9723"/>
                    <a:pt x="65483" y="6135"/>
                    <a:pt x="65708" y="2548"/>
                  </a:cubicBezTo>
                  <a:cubicBezTo>
                    <a:pt x="93179" y="-9762"/>
                    <a:pt x="87775" y="25952"/>
                    <a:pt x="99259" y="36881"/>
                  </a:cubicBezTo>
                  <a:cubicBezTo>
                    <a:pt x="149563" y="-12135"/>
                    <a:pt x="209729" y="19383"/>
                    <a:pt x="264582" y="6522"/>
                  </a:cubicBezTo>
                  <a:cubicBezTo>
                    <a:pt x="293404" y="10331"/>
                    <a:pt x="313129" y="36770"/>
                    <a:pt x="337898" y="50625"/>
                  </a:cubicBezTo>
                  <a:cubicBezTo>
                    <a:pt x="425536" y="99696"/>
                    <a:pt x="518082" y="124867"/>
                    <a:pt x="613241" y="138390"/>
                  </a:cubicBezTo>
                  <a:cubicBezTo>
                    <a:pt x="646206" y="143082"/>
                    <a:pt x="679397" y="147388"/>
                    <a:pt x="709390" y="167093"/>
                  </a:cubicBezTo>
                  <a:cubicBezTo>
                    <a:pt x="728530" y="174490"/>
                    <a:pt x="748075" y="157158"/>
                    <a:pt x="767124" y="168252"/>
                  </a:cubicBezTo>
                  <a:cubicBezTo>
                    <a:pt x="770637" y="171509"/>
                    <a:pt x="772619" y="175815"/>
                    <a:pt x="773204" y="181169"/>
                  </a:cubicBezTo>
                  <a:cubicBezTo>
                    <a:pt x="764332" y="226155"/>
                    <a:pt x="733664" y="211086"/>
                    <a:pt x="714164" y="215281"/>
                  </a:cubicBezTo>
                  <a:cubicBezTo>
                    <a:pt x="736906" y="226321"/>
                    <a:pt x="768295" y="223451"/>
                    <a:pt x="788606" y="254417"/>
                  </a:cubicBezTo>
                  <a:cubicBezTo>
                    <a:pt x="764152" y="277048"/>
                    <a:pt x="731862" y="260544"/>
                    <a:pt x="706643" y="279311"/>
                  </a:cubicBezTo>
                  <a:cubicBezTo>
                    <a:pt x="692862" y="288640"/>
                    <a:pt x="677911" y="290958"/>
                    <a:pt x="662869" y="290351"/>
                  </a:cubicBezTo>
                  <a:cubicBezTo>
                    <a:pt x="660707" y="290461"/>
                    <a:pt x="658275" y="290351"/>
                    <a:pt x="655934" y="290075"/>
                  </a:cubicBezTo>
                  <a:cubicBezTo>
                    <a:pt x="661878" y="291123"/>
                    <a:pt x="667913" y="290406"/>
                    <a:pt x="673857" y="290627"/>
                  </a:cubicBezTo>
                  <a:cubicBezTo>
                    <a:pt x="689079" y="290295"/>
                    <a:pt x="704211" y="289412"/>
                    <a:pt x="718712" y="282789"/>
                  </a:cubicBezTo>
                  <a:cubicBezTo>
                    <a:pt x="723756" y="279532"/>
                    <a:pt x="728755" y="276220"/>
                    <a:pt x="733889" y="273074"/>
                  </a:cubicBezTo>
                  <a:cubicBezTo>
                    <a:pt x="743031" y="269596"/>
                    <a:pt x="752038" y="265070"/>
                    <a:pt x="761945" y="266505"/>
                  </a:cubicBezTo>
                  <a:cubicBezTo>
                    <a:pt x="779014" y="270038"/>
                    <a:pt x="795812" y="275006"/>
                    <a:pt x="812565" y="280194"/>
                  </a:cubicBezTo>
                  <a:cubicBezTo>
                    <a:pt x="821797" y="283175"/>
                    <a:pt x="830488" y="287867"/>
                    <a:pt x="839090" y="292669"/>
                  </a:cubicBezTo>
                  <a:cubicBezTo>
                    <a:pt x="847511" y="297416"/>
                    <a:pt x="856338" y="300894"/>
                    <a:pt x="865165" y="304537"/>
                  </a:cubicBezTo>
                  <a:cubicBezTo>
                    <a:pt x="874037" y="308566"/>
                    <a:pt x="883179" y="311657"/>
                    <a:pt x="891691" y="316956"/>
                  </a:cubicBezTo>
                  <a:cubicBezTo>
                    <a:pt x="896915" y="320875"/>
                    <a:pt x="900788" y="326229"/>
                    <a:pt x="903129" y="333184"/>
                  </a:cubicBezTo>
                  <a:cubicBezTo>
                    <a:pt x="903355" y="345383"/>
                    <a:pt x="902364" y="357306"/>
                    <a:pt x="897950" y="368566"/>
                  </a:cubicBezTo>
                  <a:cubicBezTo>
                    <a:pt x="881648" y="380434"/>
                    <a:pt x="864129" y="374859"/>
                    <a:pt x="846926" y="374141"/>
                  </a:cubicBezTo>
                  <a:cubicBezTo>
                    <a:pt x="821571" y="364923"/>
                    <a:pt x="795631" y="360397"/>
                    <a:pt x="769241" y="359735"/>
                  </a:cubicBezTo>
                  <a:cubicBezTo>
                    <a:pt x="759063" y="358741"/>
                    <a:pt x="750146" y="352780"/>
                    <a:pt x="742130" y="350627"/>
                  </a:cubicBezTo>
                  <a:cubicBezTo>
                    <a:pt x="748615" y="355429"/>
                    <a:pt x="757757" y="357748"/>
                    <a:pt x="766944" y="360066"/>
                  </a:cubicBezTo>
                  <a:cubicBezTo>
                    <a:pt x="787525" y="358741"/>
                    <a:pt x="807340" y="365310"/>
                    <a:pt x="827561" y="368290"/>
                  </a:cubicBezTo>
                  <a:cubicBezTo>
                    <a:pt x="853906" y="379440"/>
                    <a:pt x="880657" y="375632"/>
                    <a:pt x="907678" y="373645"/>
                  </a:cubicBezTo>
                  <a:cubicBezTo>
                    <a:pt x="929700" y="371989"/>
                    <a:pt x="953478" y="364537"/>
                    <a:pt x="971672" y="388934"/>
                  </a:cubicBezTo>
                  <a:cubicBezTo>
                    <a:pt x="975365" y="403176"/>
                    <a:pt x="969826" y="411400"/>
                    <a:pt x="959603" y="416478"/>
                  </a:cubicBezTo>
                  <a:cubicBezTo>
                    <a:pt x="948614" y="419404"/>
                    <a:pt x="937041" y="417472"/>
                    <a:pt x="926232" y="422384"/>
                  </a:cubicBezTo>
                  <a:cubicBezTo>
                    <a:pt x="917901" y="424151"/>
                    <a:pt x="909569" y="424261"/>
                    <a:pt x="901238" y="422605"/>
                  </a:cubicBezTo>
                  <a:cubicBezTo>
                    <a:pt x="880027" y="416865"/>
                    <a:pt x="858725" y="416644"/>
                    <a:pt x="837649" y="421005"/>
                  </a:cubicBezTo>
                  <a:cubicBezTo>
                    <a:pt x="843368" y="416534"/>
                    <a:pt x="849448" y="419625"/>
                    <a:pt x="855348" y="418686"/>
                  </a:cubicBezTo>
                  <a:cubicBezTo>
                    <a:pt x="879576" y="414933"/>
                    <a:pt x="902949" y="427297"/>
                    <a:pt x="927043" y="423102"/>
                  </a:cubicBezTo>
                  <a:cubicBezTo>
                    <a:pt x="933528" y="420232"/>
                    <a:pt x="940193" y="419128"/>
                    <a:pt x="947083" y="419404"/>
                  </a:cubicBezTo>
                  <a:cubicBezTo>
                    <a:pt x="951722" y="419569"/>
                    <a:pt x="956135" y="420784"/>
                    <a:pt x="960414" y="422992"/>
                  </a:cubicBezTo>
                  <a:cubicBezTo>
                    <a:pt x="966583" y="427352"/>
                    <a:pt x="970952" y="433535"/>
                    <a:pt x="972888" y="441980"/>
                  </a:cubicBezTo>
                  <a:cubicBezTo>
                    <a:pt x="973068" y="447831"/>
                    <a:pt x="971222" y="452468"/>
                    <a:pt x="967394" y="455945"/>
                  </a:cubicBezTo>
                  <a:cubicBezTo>
                    <a:pt x="955145" y="463010"/>
                    <a:pt x="942265" y="461575"/>
                    <a:pt x="929430" y="459975"/>
                  </a:cubicBezTo>
                  <a:cubicBezTo>
                    <a:pt x="922719" y="459423"/>
                    <a:pt x="915964" y="453847"/>
                    <a:pt x="907813" y="461189"/>
                  </a:cubicBezTo>
                  <a:cubicBezTo>
                    <a:pt x="920153" y="473001"/>
                    <a:pt x="932267" y="466653"/>
                    <a:pt x="944066" y="463562"/>
                  </a:cubicBezTo>
                  <a:cubicBezTo>
                    <a:pt x="969330" y="451088"/>
                    <a:pt x="990497" y="478300"/>
                    <a:pt x="1014906" y="474326"/>
                  </a:cubicBezTo>
                  <a:cubicBezTo>
                    <a:pt x="1020085" y="471511"/>
                    <a:pt x="1025219" y="468641"/>
                    <a:pt x="1030533" y="466322"/>
                  </a:cubicBezTo>
                  <a:cubicBezTo>
                    <a:pt x="1036297" y="464501"/>
                    <a:pt x="1041972" y="464777"/>
                    <a:pt x="1047556" y="467261"/>
                  </a:cubicBezTo>
                  <a:cubicBezTo>
                    <a:pt x="1052825" y="470297"/>
                    <a:pt x="1057193" y="474657"/>
                    <a:pt x="1060796" y="480177"/>
                  </a:cubicBezTo>
                  <a:cubicBezTo>
                    <a:pt x="1064174" y="485586"/>
                    <a:pt x="1067326" y="491272"/>
                    <a:pt x="1071019" y="496350"/>
                  </a:cubicBezTo>
                  <a:cubicBezTo>
                    <a:pt x="1090339" y="504519"/>
                    <a:pt x="1109344" y="504630"/>
                    <a:pt x="1127943" y="493645"/>
                  </a:cubicBezTo>
                  <a:cubicBezTo>
                    <a:pt x="1134788" y="488677"/>
                    <a:pt x="1141949" y="485421"/>
                    <a:pt x="1150055" y="487187"/>
                  </a:cubicBezTo>
                  <a:cubicBezTo>
                    <a:pt x="1163565" y="493976"/>
                    <a:pt x="1176851" y="502201"/>
                    <a:pt x="1192252" y="496460"/>
                  </a:cubicBezTo>
                  <a:cubicBezTo>
                    <a:pt x="1195990" y="496185"/>
                    <a:pt x="1199683" y="496681"/>
                    <a:pt x="1203376" y="497564"/>
                  </a:cubicBezTo>
                  <a:cubicBezTo>
                    <a:pt x="1210537" y="500048"/>
                    <a:pt x="1217202" y="504023"/>
                    <a:pt x="1223912" y="507942"/>
                  </a:cubicBezTo>
                  <a:cubicBezTo>
                    <a:pt x="1230532" y="511640"/>
                    <a:pt x="1237062" y="515559"/>
                    <a:pt x="1243952" y="518484"/>
                  </a:cubicBezTo>
                  <a:cubicBezTo>
                    <a:pt x="1256742" y="524004"/>
                    <a:pt x="1268766" y="522955"/>
                    <a:pt x="1279755" y="512468"/>
                  </a:cubicBezTo>
                  <a:cubicBezTo>
                    <a:pt x="1290023" y="504519"/>
                    <a:pt x="1301687" y="502201"/>
                    <a:pt x="1313306" y="499828"/>
                  </a:cubicBezTo>
                  <a:cubicBezTo>
                    <a:pt x="1326951" y="496350"/>
                    <a:pt x="1340011" y="490444"/>
                    <a:pt x="1353072" y="484648"/>
                  </a:cubicBezTo>
                  <a:cubicBezTo>
                    <a:pt x="1371986" y="476368"/>
                    <a:pt x="1391531" y="471069"/>
                    <a:pt x="1410806" y="464446"/>
                  </a:cubicBezTo>
                  <a:cubicBezTo>
                    <a:pt x="1424317" y="460195"/>
                    <a:pt x="1436566" y="452468"/>
                    <a:pt x="1448500" y="443857"/>
                  </a:cubicBezTo>
                  <a:cubicBezTo>
                    <a:pt x="1477863" y="433424"/>
                    <a:pt x="1490788" y="398153"/>
                    <a:pt x="1514071" y="378502"/>
                  </a:cubicBezTo>
                  <a:cubicBezTo>
                    <a:pt x="1559601" y="362163"/>
                    <a:pt x="1597250" y="398649"/>
                    <a:pt x="1639177" y="406322"/>
                  </a:cubicBezTo>
                  <a:cubicBezTo>
                    <a:pt x="1662595" y="417086"/>
                    <a:pt x="1689076" y="419735"/>
                    <a:pt x="1707045" y="444961"/>
                  </a:cubicBezTo>
                  <a:cubicBezTo>
                    <a:pt x="1721771" y="498061"/>
                    <a:pt x="1692363" y="525992"/>
                    <a:pt x="1664217" y="552652"/>
                  </a:cubicBezTo>
                  <a:cubicBezTo>
                    <a:pt x="1637511" y="577933"/>
                    <a:pt x="1603735" y="582073"/>
                    <a:pt x="1571986" y="591732"/>
                  </a:cubicBezTo>
                  <a:cubicBezTo>
                    <a:pt x="1465749" y="611438"/>
                    <a:pt x="1358431" y="600895"/>
                    <a:pt x="1251878" y="610224"/>
                  </a:cubicBezTo>
                  <a:cubicBezTo>
                    <a:pt x="1217562" y="609893"/>
                    <a:pt x="1185677" y="588862"/>
                    <a:pt x="1150911" y="592505"/>
                  </a:cubicBezTo>
                  <a:cubicBezTo>
                    <a:pt x="1146587" y="592671"/>
                    <a:pt x="1142264" y="592450"/>
                    <a:pt x="1137941" y="592119"/>
                  </a:cubicBezTo>
                  <a:cubicBezTo>
                    <a:pt x="1129609" y="591567"/>
                    <a:pt x="1121368" y="590076"/>
                    <a:pt x="1113487" y="586599"/>
                  </a:cubicBezTo>
                  <a:cubicBezTo>
                    <a:pt x="1109929" y="584833"/>
                    <a:pt x="1106551" y="582404"/>
                    <a:pt x="1103444" y="579644"/>
                  </a:cubicBezTo>
                  <a:cubicBezTo>
                    <a:pt x="1090744" y="565734"/>
                    <a:pt x="1076243" y="572027"/>
                    <a:pt x="1062057" y="574400"/>
                  </a:cubicBezTo>
                  <a:cubicBezTo>
                    <a:pt x="1058184" y="574676"/>
                    <a:pt x="1054401" y="574400"/>
                    <a:pt x="1050573" y="573793"/>
                  </a:cubicBezTo>
                  <a:cubicBezTo>
                    <a:pt x="1014861" y="573683"/>
                    <a:pt x="978788" y="559883"/>
                    <a:pt x="943796" y="578982"/>
                  </a:cubicBezTo>
                  <a:cubicBezTo>
                    <a:pt x="940328" y="585550"/>
                    <a:pt x="936320" y="591456"/>
                    <a:pt x="931006" y="595872"/>
                  </a:cubicBezTo>
                  <a:cubicBezTo>
                    <a:pt x="911731" y="606250"/>
                    <a:pt x="891736" y="612708"/>
                    <a:pt x="870659" y="614088"/>
                  </a:cubicBezTo>
                  <a:cubicBezTo>
                    <a:pt x="754380" y="615247"/>
                    <a:pt x="641297" y="643840"/>
                    <a:pt x="528846" y="673922"/>
                  </a:cubicBezTo>
                  <a:cubicBezTo>
                    <a:pt x="543797" y="693739"/>
                    <a:pt x="564693" y="690151"/>
                    <a:pt x="582932" y="696333"/>
                  </a:cubicBezTo>
                  <a:cubicBezTo>
                    <a:pt x="596173" y="700859"/>
                    <a:pt x="608062" y="709139"/>
                    <a:pt x="607341" y="727796"/>
                  </a:cubicBezTo>
                  <a:cubicBezTo>
                    <a:pt x="606666" y="745349"/>
                    <a:pt x="593425" y="750096"/>
                    <a:pt x="582122" y="750262"/>
                  </a:cubicBezTo>
                  <a:cubicBezTo>
                    <a:pt x="547085" y="750924"/>
                    <a:pt x="523712" y="786251"/>
                    <a:pt x="491242" y="794254"/>
                  </a:cubicBezTo>
                  <a:cubicBezTo>
                    <a:pt x="362532" y="831403"/>
                    <a:pt x="232157" y="849839"/>
                    <a:pt x="100070" y="850060"/>
                  </a:cubicBezTo>
                  <a:cubicBezTo>
                    <a:pt x="73679" y="850115"/>
                    <a:pt x="48010" y="844982"/>
                    <a:pt x="24096" y="831237"/>
                  </a:cubicBezTo>
                  <a:cubicBezTo>
                    <a:pt x="10045" y="823178"/>
                    <a:pt x="-7248" y="815616"/>
                    <a:pt x="3200" y="788679"/>
                  </a:cubicBezTo>
                  <a:cubicBezTo>
                    <a:pt x="32788" y="743196"/>
                    <a:pt x="83227" y="725809"/>
                    <a:pt x="107320" y="672874"/>
                  </a:cubicBezTo>
                  <a:cubicBezTo>
                    <a:pt x="115291" y="663380"/>
                    <a:pt x="117093" y="654106"/>
                    <a:pt x="106690" y="645275"/>
                  </a:cubicBezTo>
                  <a:cubicBezTo>
                    <a:pt x="98133" y="621208"/>
                    <a:pt x="89622" y="597087"/>
                    <a:pt x="81065" y="573020"/>
                  </a:cubicBezTo>
                  <a:cubicBezTo>
                    <a:pt x="73409" y="561815"/>
                    <a:pt x="85478" y="541281"/>
                    <a:pt x="68861" y="534547"/>
                  </a:cubicBezTo>
                  <a:close/>
                </a:path>
              </a:pathLst>
            </a:custGeom>
            <a:solidFill>
              <a:srgbClr val="B7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4400F19-56A0-A258-6600-3680C858D3BC}"/>
                </a:ext>
              </a:extLst>
            </p:cNvPr>
            <p:cNvSpPr/>
            <p:nvPr/>
          </p:nvSpPr>
          <p:spPr>
            <a:xfrm>
              <a:off x="10296213" y="4805758"/>
              <a:ext cx="561245" cy="818533"/>
            </a:xfrm>
            <a:custGeom>
              <a:avLst/>
              <a:gdLst>
                <a:gd name="connsiteX0" fmla="*/ 376489 w 561245"/>
                <a:gd name="connsiteY0" fmla="*/ 609719 h 818533"/>
                <a:gd name="connsiteX1" fmla="*/ 314972 w 561245"/>
                <a:gd name="connsiteY1" fmla="*/ 546186 h 818533"/>
                <a:gd name="connsiteX2" fmla="*/ 167078 w 561245"/>
                <a:gd name="connsiteY2" fmla="*/ 545523 h 818533"/>
                <a:gd name="connsiteX3" fmla="*/ 139201 w 561245"/>
                <a:gd name="connsiteY3" fmla="*/ 529792 h 818533"/>
                <a:gd name="connsiteX4" fmla="*/ 160863 w 561245"/>
                <a:gd name="connsiteY4" fmla="*/ 507602 h 818533"/>
                <a:gd name="connsiteX5" fmla="*/ 222065 w 561245"/>
                <a:gd name="connsiteY5" fmla="*/ 481714 h 818533"/>
                <a:gd name="connsiteX6" fmla="*/ 308712 w 561245"/>
                <a:gd name="connsiteY6" fmla="*/ 367288 h 818533"/>
                <a:gd name="connsiteX7" fmla="*/ 275386 w 561245"/>
                <a:gd name="connsiteY7" fmla="*/ 300388 h 818533"/>
                <a:gd name="connsiteX8" fmla="*/ 243547 w 561245"/>
                <a:gd name="connsiteY8" fmla="*/ 262136 h 818533"/>
                <a:gd name="connsiteX9" fmla="*/ 277052 w 561245"/>
                <a:gd name="connsiteY9" fmla="*/ 225098 h 818533"/>
                <a:gd name="connsiteX10" fmla="*/ 380858 w 561245"/>
                <a:gd name="connsiteY10" fmla="*/ 171611 h 818533"/>
                <a:gd name="connsiteX11" fmla="*/ 465613 w 561245"/>
                <a:gd name="connsiteY11" fmla="*/ 0 h 818533"/>
                <a:gd name="connsiteX12" fmla="*/ 485023 w 561245"/>
                <a:gd name="connsiteY12" fmla="*/ 255678 h 818533"/>
                <a:gd name="connsiteX13" fmla="*/ 540731 w 561245"/>
                <a:gd name="connsiteY13" fmla="*/ 519911 h 818533"/>
                <a:gd name="connsiteX14" fmla="*/ 538344 w 561245"/>
                <a:gd name="connsiteY14" fmla="*/ 650896 h 818533"/>
                <a:gd name="connsiteX15" fmla="*/ 497993 w 561245"/>
                <a:gd name="connsiteY15" fmla="*/ 705543 h 818533"/>
                <a:gd name="connsiteX16" fmla="*/ 409184 w 561245"/>
                <a:gd name="connsiteY16" fmla="*/ 755662 h 818533"/>
                <a:gd name="connsiteX17" fmla="*/ 112315 w 561245"/>
                <a:gd name="connsiteY17" fmla="*/ 818533 h 818533"/>
                <a:gd name="connsiteX18" fmla="*/ 2656 w 561245"/>
                <a:gd name="connsiteY18" fmla="*/ 763114 h 818533"/>
                <a:gd name="connsiteX19" fmla="*/ 2025 w 561245"/>
                <a:gd name="connsiteY19" fmla="*/ 748432 h 818533"/>
                <a:gd name="connsiteX20" fmla="*/ 2386 w 561245"/>
                <a:gd name="connsiteY20" fmla="*/ 748156 h 818533"/>
                <a:gd name="connsiteX21" fmla="*/ 45709 w 561245"/>
                <a:gd name="connsiteY21" fmla="*/ 737668 h 818533"/>
                <a:gd name="connsiteX22" fmla="*/ 176130 w 561245"/>
                <a:gd name="connsiteY22" fmla="*/ 716251 h 818533"/>
                <a:gd name="connsiteX23" fmla="*/ 373832 w 561245"/>
                <a:gd name="connsiteY23" fmla="*/ 700906 h 818533"/>
                <a:gd name="connsiteX24" fmla="*/ 393422 w 561245"/>
                <a:gd name="connsiteY24" fmla="*/ 657465 h 818533"/>
                <a:gd name="connsiteX25" fmla="*/ 376489 w 561245"/>
                <a:gd name="connsiteY25" fmla="*/ 609719 h 8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1245" h="818533">
                  <a:moveTo>
                    <a:pt x="376489" y="609719"/>
                  </a:moveTo>
                  <a:cubicBezTo>
                    <a:pt x="375543" y="560151"/>
                    <a:pt x="347667" y="547455"/>
                    <a:pt x="314972" y="546186"/>
                  </a:cubicBezTo>
                  <a:cubicBezTo>
                    <a:pt x="265704" y="544309"/>
                    <a:pt x="216391" y="545910"/>
                    <a:pt x="167078" y="545523"/>
                  </a:cubicBezTo>
                  <a:cubicBezTo>
                    <a:pt x="156089" y="545413"/>
                    <a:pt x="140957" y="548780"/>
                    <a:pt x="139201" y="529792"/>
                  </a:cubicBezTo>
                  <a:cubicBezTo>
                    <a:pt x="137805" y="514888"/>
                    <a:pt x="152171" y="511963"/>
                    <a:pt x="160863" y="507602"/>
                  </a:cubicBezTo>
                  <a:cubicBezTo>
                    <a:pt x="180813" y="497666"/>
                    <a:pt x="201304" y="488779"/>
                    <a:pt x="222065" y="481714"/>
                  </a:cubicBezTo>
                  <a:cubicBezTo>
                    <a:pt x="276062" y="463444"/>
                    <a:pt x="297453" y="430601"/>
                    <a:pt x="308712" y="367288"/>
                  </a:cubicBezTo>
                  <a:cubicBezTo>
                    <a:pt x="316007" y="326276"/>
                    <a:pt x="299119" y="312587"/>
                    <a:pt x="275386" y="300388"/>
                  </a:cubicBezTo>
                  <a:cubicBezTo>
                    <a:pt x="260029" y="292495"/>
                    <a:pt x="242736" y="281235"/>
                    <a:pt x="243547" y="262136"/>
                  </a:cubicBezTo>
                  <a:cubicBezTo>
                    <a:pt x="244312" y="243810"/>
                    <a:pt x="261200" y="232550"/>
                    <a:pt x="277052" y="225098"/>
                  </a:cubicBezTo>
                  <a:cubicBezTo>
                    <a:pt x="312089" y="208594"/>
                    <a:pt x="347667" y="192807"/>
                    <a:pt x="380858" y="171611"/>
                  </a:cubicBezTo>
                  <a:cubicBezTo>
                    <a:pt x="436566" y="136063"/>
                    <a:pt x="456786" y="71702"/>
                    <a:pt x="465613" y="0"/>
                  </a:cubicBezTo>
                  <a:cubicBezTo>
                    <a:pt x="497542" y="82300"/>
                    <a:pt x="491508" y="169458"/>
                    <a:pt x="485023" y="255678"/>
                  </a:cubicBezTo>
                  <a:cubicBezTo>
                    <a:pt x="477682" y="352771"/>
                    <a:pt x="485158" y="442192"/>
                    <a:pt x="540731" y="519911"/>
                  </a:cubicBezTo>
                  <a:cubicBezTo>
                    <a:pt x="570589" y="561696"/>
                    <a:pt x="566176" y="605855"/>
                    <a:pt x="538344" y="650896"/>
                  </a:cubicBezTo>
                  <a:cubicBezTo>
                    <a:pt x="526140" y="670657"/>
                    <a:pt x="505874" y="681255"/>
                    <a:pt x="497993" y="705543"/>
                  </a:cubicBezTo>
                  <a:cubicBezTo>
                    <a:pt x="472999" y="734522"/>
                    <a:pt x="441294" y="746720"/>
                    <a:pt x="409184" y="755662"/>
                  </a:cubicBezTo>
                  <a:cubicBezTo>
                    <a:pt x="311144" y="783041"/>
                    <a:pt x="212383" y="805782"/>
                    <a:pt x="112315" y="818533"/>
                  </a:cubicBezTo>
                  <a:cubicBezTo>
                    <a:pt x="71514" y="812792"/>
                    <a:pt x="37197" y="787622"/>
                    <a:pt x="2656" y="763114"/>
                  </a:cubicBezTo>
                  <a:cubicBezTo>
                    <a:pt x="-677" y="758422"/>
                    <a:pt x="-857" y="753510"/>
                    <a:pt x="2025" y="748432"/>
                  </a:cubicBezTo>
                  <a:lnTo>
                    <a:pt x="2386" y="748156"/>
                  </a:lnTo>
                  <a:cubicBezTo>
                    <a:pt x="15400" y="735846"/>
                    <a:pt x="30757" y="737999"/>
                    <a:pt x="45709" y="737668"/>
                  </a:cubicBezTo>
                  <a:cubicBezTo>
                    <a:pt x="89167" y="730547"/>
                    <a:pt x="132671" y="723372"/>
                    <a:pt x="176130" y="716251"/>
                  </a:cubicBezTo>
                  <a:cubicBezTo>
                    <a:pt x="242916" y="729002"/>
                    <a:pt x="309027" y="732976"/>
                    <a:pt x="373832" y="700906"/>
                  </a:cubicBezTo>
                  <a:cubicBezTo>
                    <a:pt x="392251" y="691798"/>
                    <a:pt x="398736" y="680593"/>
                    <a:pt x="393422" y="657465"/>
                  </a:cubicBezTo>
                  <a:cubicBezTo>
                    <a:pt x="389594" y="640519"/>
                    <a:pt x="385856" y="623739"/>
                    <a:pt x="376489" y="609719"/>
                  </a:cubicBezTo>
                  <a:close/>
                </a:path>
              </a:pathLst>
            </a:custGeom>
            <a:solidFill>
              <a:srgbClr val="BE8C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69761E3-932B-E96E-5DCE-AD10C3A9AD15}"/>
                </a:ext>
              </a:extLst>
            </p:cNvPr>
            <p:cNvSpPr/>
            <p:nvPr/>
          </p:nvSpPr>
          <p:spPr>
            <a:xfrm>
              <a:off x="9322899" y="4337126"/>
              <a:ext cx="387488" cy="313951"/>
            </a:xfrm>
            <a:custGeom>
              <a:avLst/>
              <a:gdLst>
                <a:gd name="connsiteX0" fmla="*/ 165930 w 387488"/>
                <a:gd name="connsiteY0" fmla="*/ 64361 h 313951"/>
                <a:gd name="connsiteX1" fmla="*/ 174576 w 387488"/>
                <a:gd name="connsiteY1" fmla="*/ 43275 h 313951"/>
                <a:gd name="connsiteX2" fmla="*/ 200291 w 387488"/>
                <a:gd name="connsiteY2" fmla="*/ 41343 h 313951"/>
                <a:gd name="connsiteX3" fmla="*/ 208623 w 387488"/>
                <a:gd name="connsiteY3" fmla="*/ 11150 h 313951"/>
                <a:gd name="connsiteX4" fmla="*/ 304682 w 387488"/>
                <a:gd name="connsiteY4" fmla="*/ 0 h 313951"/>
                <a:gd name="connsiteX5" fmla="*/ 370342 w 387488"/>
                <a:gd name="connsiteY5" fmla="*/ 20203 h 313951"/>
                <a:gd name="connsiteX6" fmla="*/ 385339 w 387488"/>
                <a:gd name="connsiteY6" fmla="*/ 59228 h 313951"/>
                <a:gd name="connsiteX7" fmla="*/ 354625 w 387488"/>
                <a:gd name="connsiteY7" fmla="*/ 63754 h 313951"/>
                <a:gd name="connsiteX8" fmla="*/ 323957 w 387488"/>
                <a:gd name="connsiteY8" fmla="*/ 46477 h 313951"/>
                <a:gd name="connsiteX9" fmla="*/ 372774 w 387488"/>
                <a:gd name="connsiteY9" fmla="*/ 115143 h 313951"/>
                <a:gd name="connsiteX10" fmla="*/ 358498 w 387488"/>
                <a:gd name="connsiteY10" fmla="*/ 151850 h 313951"/>
                <a:gd name="connsiteX11" fmla="*/ 273428 w 387488"/>
                <a:gd name="connsiteY11" fmla="*/ 159523 h 313951"/>
                <a:gd name="connsiteX12" fmla="*/ 379980 w 387488"/>
                <a:gd name="connsiteY12" fmla="*/ 193359 h 313951"/>
                <a:gd name="connsiteX13" fmla="*/ 327154 w 387488"/>
                <a:gd name="connsiteY13" fmla="*/ 272403 h 313951"/>
                <a:gd name="connsiteX14" fmla="*/ 194797 w 387488"/>
                <a:gd name="connsiteY14" fmla="*/ 292109 h 313951"/>
                <a:gd name="connsiteX15" fmla="*/ 148681 w 387488"/>
                <a:gd name="connsiteY15" fmla="*/ 216156 h 313951"/>
                <a:gd name="connsiteX16" fmla="*/ 140935 w 387488"/>
                <a:gd name="connsiteY16" fmla="*/ 212623 h 313951"/>
                <a:gd name="connsiteX17" fmla="*/ 144943 w 387488"/>
                <a:gd name="connsiteY17" fmla="*/ 213727 h 313951"/>
                <a:gd name="connsiteX18" fmla="*/ 169938 w 387488"/>
                <a:gd name="connsiteY18" fmla="*/ 307674 h 313951"/>
                <a:gd name="connsiteX19" fmla="*/ 103917 w 387488"/>
                <a:gd name="connsiteY19" fmla="*/ 303811 h 313951"/>
                <a:gd name="connsiteX20" fmla="*/ 3489 w 387488"/>
                <a:gd name="connsiteY20" fmla="*/ 213065 h 313951"/>
                <a:gd name="connsiteX21" fmla="*/ 2498 w 387488"/>
                <a:gd name="connsiteY21" fmla="*/ 170893 h 313951"/>
                <a:gd name="connsiteX22" fmla="*/ 65682 w 387488"/>
                <a:gd name="connsiteY22" fmla="*/ 130047 h 313951"/>
                <a:gd name="connsiteX23" fmla="*/ 119409 w 387488"/>
                <a:gd name="connsiteY23" fmla="*/ 148428 h 313951"/>
                <a:gd name="connsiteX24" fmla="*/ 225511 w 387488"/>
                <a:gd name="connsiteY24" fmla="*/ 139927 h 313951"/>
                <a:gd name="connsiteX25" fmla="*/ 229519 w 387488"/>
                <a:gd name="connsiteY25" fmla="*/ 138658 h 313951"/>
                <a:gd name="connsiteX26" fmla="*/ 165930 w 387488"/>
                <a:gd name="connsiteY26" fmla="*/ 64361 h 31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488" h="313951">
                  <a:moveTo>
                    <a:pt x="165930" y="64361"/>
                  </a:moveTo>
                  <a:cubicBezTo>
                    <a:pt x="168812" y="57351"/>
                    <a:pt x="171694" y="50285"/>
                    <a:pt x="174576" y="43275"/>
                  </a:cubicBezTo>
                  <a:cubicBezTo>
                    <a:pt x="183358" y="46146"/>
                    <a:pt x="191825" y="40957"/>
                    <a:pt x="200291" y="41343"/>
                  </a:cubicBezTo>
                  <a:cubicBezTo>
                    <a:pt x="232311" y="42889"/>
                    <a:pt x="210109" y="22907"/>
                    <a:pt x="208623" y="11150"/>
                  </a:cubicBezTo>
                  <a:cubicBezTo>
                    <a:pt x="239561" y="-6348"/>
                    <a:pt x="272617" y="3201"/>
                    <a:pt x="304682" y="0"/>
                  </a:cubicBezTo>
                  <a:cubicBezTo>
                    <a:pt x="327739" y="1159"/>
                    <a:pt x="350797" y="2981"/>
                    <a:pt x="370342" y="20203"/>
                  </a:cubicBezTo>
                  <a:cubicBezTo>
                    <a:pt x="380971" y="29531"/>
                    <a:pt x="392319" y="41840"/>
                    <a:pt x="385339" y="59228"/>
                  </a:cubicBezTo>
                  <a:cubicBezTo>
                    <a:pt x="378674" y="75732"/>
                    <a:pt x="365163" y="67011"/>
                    <a:pt x="354625" y="63754"/>
                  </a:cubicBezTo>
                  <a:cubicBezTo>
                    <a:pt x="341205" y="59614"/>
                    <a:pt x="329901" y="48519"/>
                    <a:pt x="323957" y="46477"/>
                  </a:cubicBezTo>
                  <a:cubicBezTo>
                    <a:pt x="353995" y="45373"/>
                    <a:pt x="355031" y="90139"/>
                    <a:pt x="372774" y="115143"/>
                  </a:cubicBezTo>
                  <a:cubicBezTo>
                    <a:pt x="399165" y="145502"/>
                    <a:pt x="375206" y="151188"/>
                    <a:pt x="358498" y="151850"/>
                  </a:cubicBezTo>
                  <a:cubicBezTo>
                    <a:pt x="327514" y="153064"/>
                    <a:pt x="296395" y="148593"/>
                    <a:pt x="273428" y="159523"/>
                  </a:cubicBezTo>
                  <a:cubicBezTo>
                    <a:pt x="306213" y="158032"/>
                    <a:pt x="353094" y="127452"/>
                    <a:pt x="379980" y="193359"/>
                  </a:cubicBezTo>
                  <a:cubicBezTo>
                    <a:pt x="371558" y="228851"/>
                    <a:pt x="331567" y="232771"/>
                    <a:pt x="327154" y="272403"/>
                  </a:cubicBezTo>
                  <a:cubicBezTo>
                    <a:pt x="281399" y="262412"/>
                    <a:pt x="236589" y="261970"/>
                    <a:pt x="194797" y="292109"/>
                  </a:cubicBezTo>
                  <a:cubicBezTo>
                    <a:pt x="176062" y="266883"/>
                    <a:pt x="175972" y="224049"/>
                    <a:pt x="148681" y="216156"/>
                  </a:cubicBezTo>
                  <a:cubicBezTo>
                    <a:pt x="139269" y="207048"/>
                    <a:pt x="138413" y="219026"/>
                    <a:pt x="140935" y="212623"/>
                  </a:cubicBezTo>
                  <a:cubicBezTo>
                    <a:pt x="141521" y="211188"/>
                    <a:pt x="143007" y="211354"/>
                    <a:pt x="144943" y="213727"/>
                  </a:cubicBezTo>
                  <a:cubicBezTo>
                    <a:pt x="166560" y="239725"/>
                    <a:pt x="198265" y="261694"/>
                    <a:pt x="169938" y="307674"/>
                  </a:cubicBezTo>
                  <a:cubicBezTo>
                    <a:pt x="147510" y="316727"/>
                    <a:pt x="125488" y="316451"/>
                    <a:pt x="103917" y="303811"/>
                  </a:cubicBezTo>
                  <a:cubicBezTo>
                    <a:pt x="67168" y="279082"/>
                    <a:pt x="25872" y="261805"/>
                    <a:pt x="3489" y="213065"/>
                  </a:cubicBezTo>
                  <a:cubicBezTo>
                    <a:pt x="-789" y="199155"/>
                    <a:pt x="-1149" y="185135"/>
                    <a:pt x="2498" y="170893"/>
                  </a:cubicBezTo>
                  <a:cubicBezTo>
                    <a:pt x="16234" y="140258"/>
                    <a:pt x="37130" y="126238"/>
                    <a:pt x="65682" y="130047"/>
                  </a:cubicBezTo>
                  <a:cubicBezTo>
                    <a:pt x="83696" y="135511"/>
                    <a:pt x="102386" y="139210"/>
                    <a:pt x="119409" y="148428"/>
                  </a:cubicBezTo>
                  <a:cubicBezTo>
                    <a:pt x="157958" y="169237"/>
                    <a:pt x="195608" y="186128"/>
                    <a:pt x="225511" y="139927"/>
                  </a:cubicBezTo>
                  <a:cubicBezTo>
                    <a:pt x="230915" y="141252"/>
                    <a:pt x="230645" y="138934"/>
                    <a:pt x="229519" y="138658"/>
                  </a:cubicBezTo>
                  <a:cubicBezTo>
                    <a:pt x="194932" y="131040"/>
                    <a:pt x="161921" y="121546"/>
                    <a:pt x="165930" y="64361"/>
                  </a:cubicBezTo>
                  <a:close/>
                </a:path>
              </a:pathLst>
            </a:custGeom>
            <a:solidFill>
              <a:srgbClr val="FF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5549CBC-3D7A-C81A-42EF-5AAAE0361589}"/>
                </a:ext>
              </a:extLst>
            </p:cNvPr>
            <p:cNvSpPr/>
            <p:nvPr/>
          </p:nvSpPr>
          <p:spPr>
            <a:xfrm>
              <a:off x="9052546" y="5383572"/>
              <a:ext cx="760371" cy="362486"/>
            </a:xfrm>
            <a:custGeom>
              <a:avLst/>
              <a:gdLst>
                <a:gd name="connsiteX0" fmla="*/ 566838 w 760371"/>
                <a:gd name="connsiteY0" fmla="*/ 362486 h 362486"/>
                <a:gd name="connsiteX1" fmla="*/ 478120 w 760371"/>
                <a:gd name="connsiteY1" fmla="*/ 331686 h 362486"/>
                <a:gd name="connsiteX2" fmla="*/ 188276 w 760371"/>
                <a:gd name="connsiteY2" fmla="*/ 241050 h 362486"/>
                <a:gd name="connsiteX3" fmla="*/ 123336 w 760371"/>
                <a:gd name="connsiteY3" fmla="*/ 191814 h 362486"/>
                <a:gd name="connsiteX4" fmla="*/ 45741 w 760371"/>
                <a:gd name="connsiteY4" fmla="*/ 113156 h 362486"/>
                <a:gd name="connsiteX5" fmla="*/ 346 w 760371"/>
                <a:gd name="connsiteY5" fmla="*/ 8500 h 362486"/>
                <a:gd name="connsiteX6" fmla="*/ 2958 w 760371"/>
                <a:gd name="connsiteY6" fmla="*/ 0 h 362486"/>
                <a:gd name="connsiteX7" fmla="*/ 18360 w 760371"/>
                <a:gd name="connsiteY7" fmla="*/ 10929 h 362486"/>
                <a:gd name="connsiteX8" fmla="*/ 207146 w 760371"/>
                <a:gd name="connsiteY8" fmla="*/ 154003 h 362486"/>
                <a:gd name="connsiteX9" fmla="*/ 715903 w 760371"/>
                <a:gd name="connsiteY9" fmla="*/ 256119 h 362486"/>
                <a:gd name="connsiteX10" fmla="*/ 745897 w 760371"/>
                <a:gd name="connsiteY10" fmla="*/ 274500 h 362486"/>
                <a:gd name="connsiteX11" fmla="*/ 760263 w 760371"/>
                <a:gd name="connsiteY11" fmla="*/ 298732 h 362486"/>
                <a:gd name="connsiteX12" fmla="*/ 739412 w 760371"/>
                <a:gd name="connsiteY12" fmla="*/ 316948 h 362486"/>
                <a:gd name="connsiteX13" fmla="*/ 690279 w 760371"/>
                <a:gd name="connsiteY13" fmla="*/ 309110 h 362486"/>
                <a:gd name="connsiteX14" fmla="*/ 646865 w 760371"/>
                <a:gd name="connsiteY14" fmla="*/ 307950 h 362486"/>
                <a:gd name="connsiteX15" fmla="*/ 632454 w 760371"/>
                <a:gd name="connsiteY15" fmla="*/ 328760 h 362486"/>
                <a:gd name="connsiteX16" fmla="*/ 602101 w 760371"/>
                <a:gd name="connsiteY16" fmla="*/ 346203 h 362486"/>
                <a:gd name="connsiteX17" fmla="*/ 566838 w 760371"/>
                <a:gd name="connsiteY17" fmla="*/ 362486 h 36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0371" h="362486">
                  <a:moveTo>
                    <a:pt x="566838" y="362486"/>
                  </a:moveTo>
                  <a:cubicBezTo>
                    <a:pt x="540268" y="339303"/>
                    <a:pt x="508428" y="334997"/>
                    <a:pt x="478120" y="331686"/>
                  </a:cubicBezTo>
                  <a:cubicBezTo>
                    <a:pt x="377287" y="320701"/>
                    <a:pt x="280462" y="291777"/>
                    <a:pt x="188276" y="241050"/>
                  </a:cubicBezTo>
                  <a:cubicBezTo>
                    <a:pt x="165264" y="228355"/>
                    <a:pt x="144908" y="208428"/>
                    <a:pt x="123336" y="191814"/>
                  </a:cubicBezTo>
                  <a:cubicBezTo>
                    <a:pt x="88704" y="178621"/>
                    <a:pt x="73393" y="136781"/>
                    <a:pt x="45741" y="113156"/>
                  </a:cubicBezTo>
                  <a:cubicBezTo>
                    <a:pt x="25251" y="81748"/>
                    <a:pt x="-3482" y="55695"/>
                    <a:pt x="346" y="8500"/>
                  </a:cubicBezTo>
                  <a:cubicBezTo>
                    <a:pt x="121" y="5133"/>
                    <a:pt x="977" y="2318"/>
                    <a:pt x="2958" y="0"/>
                  </a:cubicBezTo>
                  <a:cubicBezTo>
                    <a:pt x="8092" y="3643"/>
                    <a:pt x="13226" y="7286"/>
                    <a:pt x="18360" y="10929"/>
                  </a:cubicBezTo>
                  <a:cubicBezTo>
                    <a:pt x="65782" y="89311"/>
                    <a:pt x="134955" y="125852"/>
                    <a:pt x="207146" y="154003"/>
                  </a:cubicBezTo>
                  <a:cubicBezTo>
                    <a:pt x="372513" y="218529"/>
                    <a:pt x="543826" y="240829"/>
                    <a:pt x="715903" y="256119"/>
                  </a:cubicBezTo>
                  <a:cubicBezTo>
                    <a:pt x="726982" y="259597"/>
                    <a:pt x="735899" y="268318"/>
                    <a:pt x="745897" y="274500"/>
                  </a:cubicBezTo>
                  <a:cubicBezTo>
                    <a:pt x="753553" y="280020"/>
                    <a:pt x="761389" y="285430"/>
                    <a:pt x="760263" y="298732"/>
                  </a:cubicBezTo>
                  <a:cubicBezTo>
                    <a:pt x="755264" y="308171"/>
                    <a:pt x="747743" y="313249"/>
                    <a:pt x="739412" y="316948"/>
                  </a:cubicBezTo>
                  <a:cubicBezTo>
                    <a:pt x="722073" y="323406"/>
                    <a:pt x="706041" y="317444"/>
                    <a:pt x="690279" y="309110"/>
                  </a:cubicBezTo>
                  <a:cubicBezTo>
                    <a:pt x="675913" y="301989"/>
                    <a:pt x="661546" y="296193"/>
                    <a:pt x="646865" y="307950"/>
                  </a:cubicBezTo>
                  <a:cubicBezTo>
                    <a:pt x="641461" y="314298"/>
                    <a:pt x="637273" y="321805"/>
                    <a:pt x="632454" y="328760"/>
                  </a:cubicBezTo>
                  <a:cubicBezTo>
                    <a:pt x="624708" y="340738"/>
                    <a:pt x="612008" y="339744"/>
                    <a:pt x="602101" y="346203"/>
                  </a:cubicBezTo>
                  <a:cubicBezTo>
                    <a:pt x="591202" y="354317"/>
                    <a:pt x="575890" y="348024"/>
                    <a:pt x="566838" y="362486"/>
                  </a:cubicBezTo>
                  <a:close/>
                </a:path>
              </a:pathLst>
            </a:custGeom>
            <a:solidFill>
              <a:srgbClr val="A477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2C3882B-4CC3-2553-7D51-C28C6710BBC5}"/>
                </a:ext>
              </a:extLst>
            </p:cNvPr>
            <p:cNvSpPr/>
            <p:nvPr/>
          </p:nvSpPr>
          <p:spPr>
            <a:xfrm>
              <a:off x="10401554" y="5511356"/>
              <a:ext cx="435479" cy="449468"/>
            </a:xfrm>
            <a:custGeom>
              <a:avLst/>
              <a:gdLst>
                <a:gd name="connsiteX0" fmla="*/ 579 w 435479"/>
                <a:gd name="connsiteY0" fmla="*/ 106808 h 449468"/>
                <a:gd name="connsiteX1" fmla="*/ 227509 w 435479"/>
                <a:gd name="connsiteY1" fmla="*/ 55364 h 449468"/>
                <a:gd name="connsiteX2" fmla="*/ 392742 w 435479"/>
                <a:gd name="connsiteY2" fmla="*/ 0 h 449468"/>
                <a:gd name="connsiteX3" fmla="*/ 435119 w 435479"/>
                <a:gd name="connsiteY3" fmla="*/ 139265 h 449468"/>
                <a:gd name="connsiteX4" fmla="*/ 435480 w 435479"/>
                <a:gd name="connsiteY4" fmla="*/ 266331 h 449468"/>
                <a:gd name="connsiteX5" fmla="*/ 386482 w 435479"/>
                <a:gd name="connsiteY5" fmla="*/ 434961 h 449468"/>
                <a:gd name="connsiteX6" fmla="*/ 332305 w 435479"/>
                <a:gd name="connsiteY6" fmla="*/ 433692 h 449468"/>
                <a:gd name="connsiteX7" fmla="*/ 327621 w 435479"/>
                <a:gd name="connsiteY7" fmla="*/ 417188 h 449468"/>
                <a:gd name="connsiteX8" fmla="*/ 370134 w 435479"/>
                <a:gd name="connsiteY8" fmla="*/ 272072 h 449468"/>
                <a:gd name="connsiteX9" fmla="*/ 377655 w 435479"/>
                <a:gd name="connsiteY9" fmla="*/ 241492 h 449468"/>
                <a:gd name="connsiteX10" fmla="*/ 293800 w 435479"/>
                <a:gd name="connsiteY10" fmla="*/ 128391 h 449468"/>
                <a:gd name="connsiteX11" fmla="*/ 75472 w 435479"/>
                <a:gd name="connsiteY11" fmla="*/ 164766 h 449468"/>
                <a:gd name="connsiteX12" fmla="*/ 33680 w 435479"/>
                <a:gd name="connsiteY12" fmla="*/ 149863 h 449468"/>
                <a:gd name="connsiteX13" fmla="*/ 27825 w 435479"/>
                <a:gd name="connsiteY13" fmla="*/ 137499 h 449468"/>
                <a:gd name="connsiteX14" fmla="*/ 7785 w 435479"/>
                <a:gd name="connsiteY14" fmla="*/ 121381 h 449468"/>
                <a:gd name="connsiteX15" fmla="*/ 579 w 435479"/>
                <a:gd name="connsiteY15" fmla="*/ 106808 h 44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479" h="449468">
                  <a:moveTo>
                    <a:pt x="579" y="106808"/>
                  </a:moveTo>
                  <a:cubicBezTo>
                    <a:pt x="76193" y="89200"/>
                    <a:pt x="151310" y="67397"/>
                    <a:pt x="227509" y="55364"/>
                  </a:cubicBezTo>
                  <a:cubicBezTo>
                    <a:pt x="285334" y="46201"/>
                    <a:pt x="337169" y="15952"/>
                    <a:pt x="392742" y="0"/>
                  </a:cubicBezTo>
                  <a:cubicBezTo>
                    <a:pt x="413052" y="43607"/>
                    <a:pt x="430796" y="88372"/>
                    <a:pt x="435119" y="139265"/>
                  </a:cubicBezTo>
                  <a:cubicBezTo>
                    <a:pt x="432507" y="181657"/>
                    <a:pt x="431787" y="223994"/>
                    <a:pt x="435480" y="266331"/>
                  </a:cubicBezTo>
                  <a:cubicBezTo>
                    <a:pt x="433003" y="328594"/>
                    <a:pt x="400488" y="377721"/>
                    <a:pt x="386482" y="434961"/>
                  </a:cubicBezTo>
                  <a:cubicBezTo>
                    <a:pt x="368063" y="456930"/>
                    <a:pt x="350049" y="451852"/>
                    <a:pt x="332305" y="433692"/>
                  </a:cubicBezTo>
                  <a:cubicBezTo>
                    <a:pt x="329288" y="428834"/>
                    <a:pt x="327757" y="423259"/>
                    <a:pt x="327621" y="417188"/>
                  </a:cubicBezTo>
                  <a:cubicBezTo>
                    <a:pt x="339421" y="367840"/>
                    <a:pt x="359506" y="322081"/>
                    <a:pt x="370134" y="272072"/>
                  </a:cubicBezTo>
                  <a:cubicBezTo>
                    <a:pt x="372341" y="261805"/>
                    <a:pt x="376529" y="252035"/>
                    <a:pt x="377655" y="241492"/>
                  </a:cubicBezTo>
                  <a:cubicBezTo>
                    <a:pt x="387653" y="147876"/>
                    <a:pt x="389094" y="107692"/>
                    <a:pt x="293800" y="128391"/>
                  </a:cubicBezTo>
                  <a:cubicBezTo>
                    <a:pt x="221520" y="144122"/>
                    <a:pt x="147888" y="149697"/>
                    <a:pt x="75472" y="164766"/>
                  </a:cubicBezTo>
                  <a:cubicBezTo>
                    <a:pt x="58899" y="170893"/>
                    <a:pt x="45164" y="164822"/>
                    <a:pt x="33680" y="149863"/>
                  </a:cubicBezTo>
                  <a:cubicBezTo>
                    <a:pt x="31383" y="146054"/>
                    <a:pt x="29446" y="141804"/>
                    <a:pt x="27825" y="137499"/>
                  </a:cubicBezTo>
                  <a:cubicBezTo>
                    <a:pt x="24853" y="125465"/>
                    <a:pt x="17467" y="121326"/>
                    <a:pt x="7785" y="121381"/>
                  </a:cubicBezTo>
                  <a:cubicBezTo>
                    <a:pt x="2245" y="118897"/>
                    <a:pt x="-1492" y="114978"/>
                    <a:pt x="579" y="106808"/>
                  </a:cubicBezTo>
                  <a:close/>
                </a:path>
              </a:pathLst>
            </a:custGeom>
            <a:solidFill>
              <a:srgbClr val="966B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D5A8281-AE2E-0791-0521-3621757ABE7C}"/>
                </a:ext>
              </a:extLst>
            </p:cNvPr>
            <p:cNvSpPr/>
            <p:nvPr/>
          </p:nvSpPr>
          <p:spPr>
            <a:xfrm>
              <a:off x="10167513" y="6253500"/>
              <a:ext cx="497758" cy="174378"/>
            </a:xfrm>
            <a:custGeom>
              <a:avLst/>
              <a:gdLst>
                <a:gd name="connsiteX0" fmla="*/ 70333 w 497758"/>
                <a:gd name="connsiteY0" fmla="*/ 173317 h 174378"/>
                <a:gd name="connsiteX1" fmla="*/ 620 w 497758"/>
                <a:gd name="connsiteY1" fmla="*/ 172323 h 174378"/>
                <a:gd name="connsiteX2" fmla="*/ 5438 w 497758"/>
                <a:gd name="connsiteY2" fmla="*/ 152673 h 174378"/>
                <a:gd name="connsiteX3" fmla="*/ 15841 w 497758"/>
                <a:gd name="connsiteY3" fmla="*/ 146270 h 174378"/>
                <a:gd name="connsiteX4" fmla="*/ 59255 w 497758"/>
                <a:gd name="connsiteY4" fmla="*/ 66343 h 174378"/>
                <a:gd name="connsiteX5" fmla="*/ 71099 w 497758"/>
                <a:gd name="connsiteY5" fmla="*/ 57787 h 174378"/>
                <a:gd name="connsiteX6" fmla="*/ 225568 w 497758"/>
                <a:gd name="connsiteY6" fmla="*/ 56793 h 174378"/>
                <a:gd name="connsiteX7" fmla="*/ 288932 w 497758"/>
                <a:gd name="connsiteY7" fmla="*/ 64907 h 174378"/>
                <a:gd name="connsiteX8" fmla="*/ 310729 w 497758"/>
                <a:gd name="connsiteY8" fmla="*/ 50777 h 174378"/>
                <a:gd name="connsiteX9" fmla="*/ 427459 w 497758"/>
                <a:gd name="connsiteY9" fmla="*/ 3803 h 174378"/>
                <a:gd name="connsiteX10" fmla="*/ 493255 w 497758"/>
                <a:gd name="connsiteY10" fmla="*/ 77603 h 174378"/>
                <a:gd name="connsiteX11" fmla="*/ 456191 w 497758"/>
                <a:gd name="connsiteY11" fmla="*/ 124356 h 174378"/>
                <a:gd name="connsiteX12" fmla="*/ 427369 w 497758"/>
                <a:gd name="connsiteY12" fmla="*/ 154163 h 174378"/>
                <a:gd name="connsiteX13" fmla="*/ 318745 w 497758"/>
                <a:gd name="connsiteY13" fmla="*/ 174255 h 174378"/>
                <a:gd name="connsiteX14" fmla="*/ 169680 w 497758"/>
                <a:gd name="connsiteY14" fmla="*/ 169618 h 174378"/>
                <a:gd name="connsiteX15" fmla="*/ 70333 w 497758"/>
                <a:gd name="connsiteY15" fmla="*/ 173317 h 17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7758" h="174378">
                  <a:moveTo>
                    <a:pt x="70333" y="173317"/>
                  </a:moveTo>
                  <a:cubicBezTo>
                    <a:pt x="47096" y="172985"/>
                    <a:pt x="23858" y="172654"/>
                    <a:pt x="620" y="172323"/>
                  </a:cubicBezTo>
                  <a:cubicBezTo>
                    <a:pt x="-1227" y="164485"/>
                    <a:pt x="1250" y="158247"/>
                    <a:pt x="5438" y="152673"/>
                  </a:cubicBezTo>
                  <a:cubicBezTo>
                    <a:pt x="8636" y="149802"/>
                    <a:pt x="12104" y="147705"/>
                    <a:pt x="15841" y="146270"/>
                  </a:cubicBezTo>
                  <a:cubicBezTo>
                    <a:pt x="47501" y="133739"/>
                    <a:pt x="45609" y="93776"/>
                    <a:pt x="59255" y="66343"/>
                  </a:cubicBezTo>
                  <a:cubicBezTo>
                    <a:pt x="62723" y="62424"/>
                    <a:pt x="66641" y="59719"/>
                    <a:pt x="71099" y="57787"/>
                  </a:cubicBezTo>
                  <a:cubicBezTo>
                    <a:pt x="122619" y="49618"/>
                    <a:pt x="174094" y="50611"/>
                    <a:pt x="225568" y="56793"/>
                  </a:cubicBezTo>
                  <a:cubicBezTo>
                    <a:pt x="245879" y="68219"/>
                    <a:pt x="267225" y="68606"/>
                    <a:pt x="288932" y="64907"/>
                  </a:cubicBezTo>
                  <a:cubicBezTo>
                    <a:pt x="297714" y="63417"/>
                    <a:pt x="307802" y="61651"/>
                    <a:pt x="310729" y="50777"/>
                  </a:cubicBezTo>
                  <a:cubicBezTo>
                    <a:pt x="332346" y="-28874"/>
                    <a:pt x="387198" y="10869"/>
                    <a:pt x="427459" y="3803"/>
                  </a:cubicBezTo>
                  <a:cubicBezTo>
                    <a:pt x="467900" y="-3317"/>
                    <a:pt x="473980" y="50059"/>
                    <a:pt x="493255" y="77603"/>
                  </a:cubicBezTo>
                  <a:cubicBezTo>
                    <a:pt x="507891" y="98523"/>
                    <a:pt x="484563" y="131642"/>
                    <a:pt x="456191" y="124356"/>
                  </a:cubicBezTo>
                  <a:cubicBezTo>
                    <a:pt x="430116" y="117622"/>
                    <a:pt x="431917" y="137051"/>
                    <a:pt x="427369" y="154163"/>
                  </a:cubicBezTo>
                  <a:cubicBezTo>
                    <a:pt x="393728" y="181983"/>
                    <a:pt x="353962" y="159407"/>
                    <a:pt x="318745" y="174255"/>
                  </a:cubicBezTo>
                  <a:cubicBezTo>
                    <a:pt x="268982" y="175580"/>
                    <a:pt x="219489" y="165699"/>
                    <a:pt x="169680" y="169618"/>
                  </a:cubicBezTo>
                  <a:cubicBezTo>
                    <a:pt x="136580" y="171440"/>
                    <a:pt x="103299" y="165478"/>
                    <a:pt x="70333" y="173317"/>
                  </a:cubicBezTo>
                  <a:close/>
                </a:path>
              </a:pathLst>
            </a:custGeom>
            <a:solidFill>
              <a:srgbClr val="A577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3B6A8A-CC52-8901-E9D4-C3AB741433B7}"/>
                </a:ext>
              </a:extLst>
            </p:cNvPr>
            <p:cNvSpPr/>
            <p:nvPr/>
          </p:nvSpPr>
          <p:spPr>
            <a:xfrm>
              <a:off x="10741346" y="6275651"/>
              <a:ext cx="740325" cy="261727"/>
            </a:xfrm>
            <a:custGeom>
              <a:avLst/>
              <a:gdLst>
                <a:gd name="connsiteX0" fmla="*/ 687669 w 740325"/>
                <a:gd name="connsiteY0" fmla="*/ 70355 h 261727"/>
                <a:gd name="connsiteX1" fmla="*/ 738469 w 740325"/>
                <a:gd name="connsiteY1" fmla="*/ 142720 h 261727"/>
                <a:gd name="connsiteX2" fmla="*/ 669971 w 740325"/>
                <a:gd name="connsiteY2" fmla="*/ 128976 h 261727"/>
                <a:gd name="connsiteX3" fmla="*/ 423946 w 740325"/>
                <a:gd name="connsiteY3" fmla="*/ 86694 h 261727"/>
                <a:gd name="connsiteX4" fmla="*/ 247950 w 740325"/>
                <a:gd name="connsiteY4" fmla="*/ 188645 h 261727"/>
                <a:gd name="connsiteX5" fmla="*/ 131805 w 740325"/>
                <a:gd name="connsiteY5" fmla="*/ 261727 h 261727"/>
                <a:gd name="connsiteX6" fmla="*/ 128428 w 740325"/>
                <a:gd name="connsiteY6" fmla="*/ 248314 h 261727"/>
                <a:gd name="connsiteX7" fmla="*/ 179722 w 740325"/>
                <a:gd name="connsiteY7" fmla="*/ 172196 h 261727"/>
                <a:gd name="connsiteX8" fmla="*/ 145856 w 740325"/>
                <a:gd name="connsiteY8" fmla="*/ 176777 h 261727"/>
                <a:gd name="connsiteX9" fmla="*/ 17552 w 740325"/>
                <a:gd name="connsiteY9" fmla="*/ 174294 h 261727"/>
                <a:gd name="connsiteX10" fmla="*/ 664 w 740325"/>
                <a:gd name="connsiteY10" fmla="*/ 150393 h 261727"/>
                <a:gd name="connsiteX11" fmla="*/ 132346 w 740325"/>
                <a:gd name="connsiteY11" fmla="*/ 127651 h 261727"/>
                <a:gd name="connsiteX12" fmla="*/ 263127 w 740325"/>
                <a:gd name="connsiteY12" fmla="*/ 70079 h 261727"/>
                <a:gd name="connsiteX13" fmla="*/ 376479 w 740325"/>
                <a:gd name="connsiteY13" fmla="*/ 10410 h 261727"/>
                <a:gd name="connsiteX14" fmla="*/ 569543 w 740325"/>
                <a:gd name="connsiteY14" fmla="*/ 17586 h 261727"/>
                <a:gd name="connsiteX15" fmla="*/ 687669 w 740325"/>
                <a:gd name="connsiteY15" fmla="*/ 70355 h 26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0325" h="261727">
                  <a:moveTo>
                    <a:pt x="687669" y="70355"/>
                  </a:moveTo>
                  <a:cubicBezTo>
                    <a:pt x="710682" y="89840"/>
                    <a:pt x="749232" y="115176"/>
                    <a:pt x="738469" y="142720"/>
                  </a:cubicBezTo>
                  <a:cubicBezTo>
                    <a:pt x="726399" y="173521"/>
                    <a:pt x="693164" y="137642"/>
                    <a:pt x="669971" y="128976"/>
                  </a:cubicBezTo>
                  <a:cubicBezTo>
                    <a:pt x="589674" y="98893"/>
                    <a:pt x="509512" y="73612"/>
                    <a:pt x="423946" y="86694"/>
                  </a:cubicBezTo>
                  <a:cubicBezTo>
                    <a:pt x="355538" y="97182"/>
                    <a:pt x="296587" y="128093"/>
                    <a:pt x="247950" y="188645"/>
                  </a:cubicBezTo>
                  <a:cubicBezTo>
                    <a:pt x="215975" y="228443"/>
                    <a:pt x="179812" y="259520"/>
                    <a:pt x="131805" y="261727"/>
                  </a:cubicBezTo>
                  <a:cubicBezTo>
                    <a:pt x="129103" y="257863"/>
                    <a:pt x="127977" y="253392"/>
                    <a:pt x="128428" y="248314"/>
                  </a:cubicBezTo>
                  <a:cubicBezTo>
                    <a:pt x="142298" y="219446"/>
                    <a:pt x="168058" y="202665"/>
                    <a:pt x="179722" y="172196"/>
                  </a:cubicBezTo>
                  <a:cubicBezTo>
                    <a:pt x="167068" y="159997"/>
                    <a:pt x="157115" y="176060"/>
                    <a:pt x="145856" y="176777"/>
                  </a:cubicBezTo>
                  <a:cubicBezTo>
                    <a:pt x="102848" y="194606"/>
                    <a:pt x="60200" y="178268"/>
                    <a:pt x="17552" y="174294"/>
                  </a:cubicBezTo>
                  <a:cubicBezTo>
                    <a:pt x="8275" y="173410"/>
                    <a:pt x="-2849" y="168001"/>
                    <a:pt x="664" y="150393"/>
                  </a:cubicBezTo>
                  <a:cubicBezTo>
                    <a:pt x="41195" y="113189"/>
                    <a:pt x="88167" y="132674"/>
                    <a:pt x="132346" y="127651"/>
                  </a:cubicBezTo>
                  <a:cubicBezTo>
                    <a:pt x="182740" y="131846"/>
                    <a:pt x="224577" y="106124"/>
                    <a:pt x="263127" y="70079"/>
                  </a:cubicBezTo>
                  <a:cubicBezTo>
                    <a:pt x="296903" y="38451"/>
                    <a:pt x="333741" y="16261"/>
                    <a:pt x="376479" y="10410"/>
                  </a:cubicBezTo>
                  <a:cubicBezTo>
                    <a:pt x="441509" y="-12994"/>
                    <a:pt x="505369" y="9196"/>
                    <a:pt x="569543" y="17586"/>
                  </a:cubicBezTo>
                  <a:cubicBezTo>
                    <a:pt x="614263" y="17255"/>
                    <a:pt x="646643" y="58322"/>
                    <a:pt x="687669" y="70355"/>
                  </a:cubicBezTo>
                  <a:close/>
                </a:path>
              </a:pathLst>
            </a:custGeom>
            <a:solidFill>
              <a:srgbClr val="E0AD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2B5251-6711-07C0-9F72-A99570197A93}"/>
                </a:ext>
              </a:extLst>
            </p:cNvPr>
            <p:cNvSpPr/>
            <p:nvPr/>
          </p:nvSpPr>
          <p:spPr>
            <a:xfrm>
              <a:off x="8893064" y="6310205"/>
              <a:ext cx="683320" cy="145282"/>
            </a:xfrm>
            <a:custGeom>
              <a:avLst/>
              <a:gdLst>
                <a:gd name="connsiteX0" fmla="*/ 21165 w 683320"/>
                <a:gd name="connsiteY0" fmla="*/ 40604 h 145282"/>
                <a:gd name="connsiteX1" fmla="*/ 106056 w 683320"/>
                <a:gd name="connsiteY1" fmla="*/ 85425 h 145282"/>
                <a:gd name="connsiteX2" fmla="*/ 483672 w 683320"/>
                <a:gd name="connsiteY2" fmla="*/ 38231 h 145282"/>
                <a:gd name="connsiteX3" fmla="*/ 517899 w 683320"/>
                <a:gd name="connsiteY3" fmla="*/ 32877 h 145282"/>
                <a:gd name="connsiteX4" fmla="*/ 674484 w 683320"/>
                <a:gd name="connsiteY4" fmla="*/ 3677 h 145282"/>
                <a:gd name="connsiteX5" fmla="*/ 677232 w 683320"/>
                <a:gd name="connsiteY5" fmla="*/ 28792 h 145282"/>
                <a:gd name="connsiteX6" fmla="*/ 646158 w 683320"/>
                <a:gd name="connsiteY6" fmla="*/ 56170 h 145282"/>
                <a:gd name="connsiteX7" fmla="*/ 643185 w 683320"/>
                <a:gd name="connsiteY7" fmla="*/ 82941 h 145282"/>
                <a:gd name="connsiteX8" fmla="*/ 609905 w 683320"/>
                <a:gd name="connsiteY8" fmla="*/ 113631 h 145282"/>
                <a:gd name="connsiteX9" fmla="*/ 591035 w 683320"/>
                <a:gd name="connsiteY9" fmla="*/ 115895 h 145282"/>
                <a:gd name="connsiteX10" fmla="*/ 494075 w 683320"/>
                <a:gd name="connsiteY10" fmla="*/ 115287 h 145282"/>
                <a:gd name="connsiteX11" fmla="*/ 512359 w 683320"/>
                <a:gd name="connsiteY11" fmla="*/ 120476 h 145282"/>
                <a:gd name="connsiteX12" fmla="*/ 378156 w 683320"/>
                <a:gd name="connsiteY12" fmla="*/ 137311 h 145282"/>
                <a:gd name="connsiteX13" fmla="*/ 298669 w 683320"/>
                <a:gd name="connsiteY13" fmla="*/ 143880 h 145282"/>
                <a:gd name="connsiteX14" fmla="*/ 270883 w 683320"/>
                <a:gd name="connsiteY14" fmla="*/ 142224 h 145282"/>
                <a:gd name="connsiteX15" fmla="*/ 132716 w 683320"/>
                <a:gd name="connsiteY15" fmla="*/ 145150 h 145282"/>
                <a:gd name="connsiteX16" fmla="*/ 80971 w 683320"/>
                <a:gd name="connsiteY16" fmla="*/ 140513 h 145282"/>
                <a:gd name="connsiteX17" fmla="*/ 24093 w 683320"/>
                <a:gd name="connsiteY17" fmla="*/ 117882 h 145282"/>
                <a:gd name="connsiteX18" fmla="*/ 21165 w 683320"/>
                <a:gd name="connsiteY18" fmla="*/ 40604 h 14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3320" h="145282">
                  <a:moveTo>
                    <a:pt x="21165" y="40604"/>
                  </a:moveTo>
                  <a:cubicBezTo>
                    <a:pt x="39404" y="83880"/>
                    <a:pt x="74712" y="84266"/>
                    <a:pt x="106056" y="85425"/>
                  </a:cubicBezTo>
                  <a:cubicBezTo>
                    <a:pt x="233459" y="90117"/>
                    <a:pt x="358926" y="67762"/>
                    <a:pt x="483672" y="38231"/>
                  </a:cubicBezTo>
                  <a:cubicBezTo>
                    <a:pt x="494931" y="35581"/>
                    <a:pt x="506460" y="34588"/>
                    <a:pt x="517899" y="32877"/>
                  </a:cubicBezTo>
                  <a:cubicBezTo>
                    <a:pt x="568743" y="12012"/>
                    <a:pt x="619587" y="-8577"/>
                    <a:pt x="674484" y="3677"/>
                  </a:cubicBezTo>
                  <a:cubicBezTo>
                    <a:pt x="684167" y="10632"/>
                    <a:pt x="687049" y="18691"/>
                    <a:pt x="677232" y="28792"/>
                  </a:cubicBezTo>
                  <a:cubicBezTo>
                    <a:pt x="667009" y="38120"/>
                    <a:pt x="652417" y="40052"/>
                    <a:pt x="646158" y="56170"/>
                  </a:cubicBezTo>
                  <a:cubicBezTo>
                    <a:pt x="644942" y="65057"/>
                    <a:pt x="645617" y="74220"/>
                    <a:pt x="643185" y="82941"/>
                  </a:cubicBezTo>
                  <a:cubicBezTo>
                    <a:pt x="635980" y="99556"/>
                    <a:pt x="623010" y="106677"/>
                    <a:pt x="609905" y="113631"/>
                  </a:cubicBezTo>
                  <a:cubicBezTo>
                    <a:pt x="603825" y="116943"/>
                    <a:pt x="597520" y="117440"/>
                    <a:pt x="591035" y="115895"/>
                  </a:cubicBezTo>
                  <a:cubicBezTo>
                    <a:pt x="557304" y="103861"/>
                    <a:pt x="524249" y="115729"/>
                    <a:pt x="494075" y="115287"/>
                  </a:cubicBezTo>
                  <a:cubicBezTo>
                    <a:pt x="498263" y="109492"/>
                    <a:pt x="505379" y="111424"/>
                    <a:pt x="512359" y="120476"/>
                  </a:cubicBezTo>
                  <a:cubicBezTo>
                    <a:pt x="467640" y="126106"/>
                    <a:pt x="422920" y="131681"/>
                    <a:pt x="378156" y="137311"/>
                  </a:cubicBezTo>
                  <a:cubicBezTo>
                    <a:pt x="351135" y="129528"/>
                    <a:pt x="324835" y="135545"/>
                    <a:pt x="298669" y="143880"/>
                  </a:cubicBezTo>
                  <a:cubicBezTo>
                    <a:pt x="289347" y="145150"/>
                    <a:pt x="280025" y="145757"/>
                    <a:pt x="270883" y="142224"/>
                  </a:cubicBezTo>
                  <a:cubicBezTo>
                    <a:pt x="224812" y="142058"/>
                    <a:pt x="178787" y="144156"/>
                    <a:pt x="132716" y="145150"/>
                  </a:cubicBezTo>
                  <a:cubicBezTo>
                    <a:pt x="115513" y="142721"/>
                    <a:pt x="97769" y="149345"/>
                    <a:pt x="80971" y="140513"/>
                  </a:cubicBezTo>
                  <a:cubicBezTo>
                    <a:pt x="59580" y="142169"/>
                    <a:pt x="41251" y="130688"/>
                    <a:pt x="24093" y="117882"/>
                  </a:cubicBezTo>
                  <a:cubicBezTo>
                    <a:pt x="-7387" y="94367"/>
                    <a:pt x="-7657" y="74441"/>
                    <a:pt x="21165" y="40604"/>
                  </a:cubicBezTo>
                  <a:close/>
                </a:path>
              </a:pathLst>
            </a:custGeom>
            <a:solidFill>
              <a:srgbClr val="A477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AEF7C9-2DE0-35CE-0B7C-6A33C00AFAC0}"/>
                </a:ext>
              </a:extLst>
            </p:cNvPr>
            <p:cNvSpPr/>
            <p:nvPr/>
          </p:nvSpPr>
          <p:spPr>
            <a:xfrm>
              <a:off x="10845615" y="5998000"/>
              <a:ext cx="583400" cy="353985"/>
            </a:xfrm>
            <a:custGeom>
              <a:avLst/>
              <a:gdLst>
                <a:gd name="connsiteX0" fmla="*/ 583400 w 583400"/>
                <a:gd name="connsiteY0" fmla="*/ 348007 h 353985"/>
                <a:gd name="connsiteX1" fmla="*/ 521747 w 583400"/>
                <a:gd name="connsiteY1" fmla="*/ 327970 h 353985"/>
                <a:gd name="connsiteX2" fmla="*/ 470273 w 583400"/>
                <a:gd name="connsiteY2" fmla="*/ 303020 h 353985"/>
                <a:gd name="connsiteX3" fmla="*/ 314182 w 583400"/>
                <a:gd name="connsiteY3" fmla="*/ 229938 h 353985"/>
                <a:gd name="connsiteX4" fmla="*/ 299636 w 583400"/>
                <a:gd name="connsiteY4" fmla="*/ 217242 h 353985"/>
                <a:gd name="connsiteX5" fmla="*/ 251854 w 583400"/>
                <a:gd name="connsiteY5" fmla="*/ 191134 h 353985"/>
                <a:gd name="connsiteX6" fmla="*/ 210467 w 583400"/>
                <a:gd name="connsiteY6" fmla="*/ 160443 h 353985"/>
                <a:gd name="connsiteX7" fmla="*/ 40146 w 583400"/>
                <a:gd name="connsiteY7" fmla="*/ 72899 h 353985"/>
                <a:gd name="connsiteX8" fmla="*/ 3443 w 583400"/>
                <a:gd name="connsiteY8" fmla="*/ 47563 h 353985"/>
                <a:gd name="connsiteX9" fmla="*/ 25284 w 583400"/>
                <a:gd name="connsiteY9" fmla="*/ 7544 h 353985"/>
                <a:gd name="connsiteX10" fmla="*/ 118822 w 583400"/>
                <a:gd name="connsiteY10" fmla="*/ 12899 h 353985"/>
                <a:gd name="connsiteX11" fmla="*/ 163226 w 583400"/>
                <a:gd name="connsiteY11" fmla="*/ 33653 h 353985"/>
                <a:gd name="connsiteX12" fmla="*/ 414475 w 583400"/>
                <a:gd name="connsiteY12" fmla="*/ 205761 h 353985"/>
                <a:gd name="connsiteX13" fmla="*/ 488377 w 583400"/>
                <a:gd name="connsiteY13" fmla="*/ 259800 h 353985"/>
                <a:gd name="connsiteX14" fmla="*/ 583400 w 583400"/>
                <a:gd name="connsiteY14" fmla="*/ 348007 h 35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3400" h="353985">
                  <a:moveTo>
                    <a:pt x="583400" y="348007"/>
                  </a:moveTo>
                  <a:cubicBezTo>
                    <a:pt x="557415" y="366940"/>
                    <a:pt x="542058" y="335532"/>
                    <a:pt x="521747" y="327970"/>
                  </a:cubicBezTo>
                  <a:cubicBezTo>
                    <a:pt x="504139" y="321401"/>
                    <a:pt x="487386" y="311465"/>
                    <a:pt x="470273" y="303020"/>
                  </a:cubicBezTo>
                  <a:cubicBezTo>
                    <a:pt x="413259" y="294685"/>
                    <a:pt x="362640" y="265817"/>
                    <a:pt x="314182" y="229938"/>
                  </a:cubicBezTo>
                  <a:cubicBezTo>
                    <a:pt x="309409" y="225577"/>
                    <a:pt x="304680" y="221106"/>
                    <a:pt x="299636" y="217242"/>
                  </a:cubicBezTo>
                  <a:cubicBezTo>
                    <a:pt x="284820" y="205595"/>
                    <a:pt x="267932" y="199413"/>
                    <a:pt x="251854" y="191134"/>
                  </a:cubicBezTo>
                  <a:cubicBezTo>
                    <a:pt x="238029" y="180977"/>
                    <a:pt x="225059" y="169110"/>
                    <a:pt x="210467" y="160443"/>
                  </a:cubicBezTo>
                  <a:cubicBezTo>
                    <a:pt x="155570" y="125668"/>
                    <a:pt x="97790" y="99505"/>
                    <a:pt x="40146" y="72899"/>
                  </a:cubicBezTo>
                  <a:cubicBezTo>
                    <a:pt x="26726" y="66717"/>
                    <a:pt x="12495" y="63019"/>
                    <a:pt x="3443" y="47563"/>
                  </a:cubicBezTo>
                  <a:cubicBezTo>
                    <a:pt x="-7726" y="19246"/>
                    <a:pt x="10603" y="12843"/>
                    <a:pt x="25284" y="7544"/>
                  </a:cubicBezTo>
                  <a:cubicBezTo>
                    <a:pt x="56629" y="-3716"/>
                    <a:pt x="88198" y="-2722"/>
                    <a:pt x="118822" y="12899"/>
                  </a:cubicBezTo>
                  <a:cubicBezTo>
                    <a:pt x="133503" y="20350"/>
                    <a:pt x="147284" y="30507"/>
                    <a:pt x="163226" y="33653"/>
                  </a:cubicBezTo>
                  <a:cubicBezTo>
                    <a:pt x="252665" y="78419"/>
                    <a:pt x="331611" y="146478"/>
                    <a:pt x="414475" y="205761"/>
                  </a:cubicBezTo>
                  <a:cubicBezTo>
                    <a:pt x="439199" y="223480"/>
                    <a:pt x="464058" y="241143"/>
                    <a:pt x="488377" y="259800"/>
                  </a:cubicBezTo>
                  <a:cubicBezTo>
                    <a:pt x="523414" y="283811"/>
                    <a:pt x="553677" y="315495"/>
                    <a:pt x="583400" y="348007"/>
                  </a:cubicBezTo>
                  <a:close/>
                </a:path>
              </a:pathLst>
            </a:custGeom>
            <a:solidFill>
              <a:srgbClr val="D19D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3791A06-E9A1-9206-76DD-C8239A58073B}"/>
                </a:ext>
              </a:extLst>
            </p:cNvPr>
            <p:cNvSpPr/>
            <p:nvPr/>
          </p:nvSpPr>
          <p:spPr>
            <a:xfrm>
              <a:off x="10425686" y="6221677"/>
              <a:ext cx="460075" cy="230957"/>
            </a:xfrm>
            <a:custGeom>
              <a:avLst/>
              <a:gdLst>
                <a:gd name="connsiteX0" fmla="*/ 63904 w 460075"/>
                <a:gd name="connsiteY0" fmla="*/ 195977 h 230957"/>
                <a:gd name="connsiteX1" fmla="*/ 124791 w 460075"/>
                <a:gd name="connsiteY1" fmla="*/ 185599 h 230957"/>
                <a:gd name="connsiteX2" fmla="*/ 168610 w 460075"/>
                <a:gd name="connsiteY2" fmla="*/ 174946 h 230957"/>
                <a:gd name="connsiteX3" fmla="*/ 246655 w 460075"/>
                <a:gd name="connsiteY3" fmla="*/ 154247 h 230957"/>
                <a:gd name="connsiteX4" fmla="*/ 273901 w 460075"/>
                <a:gd name="connsiteY4" fmla="*/ 50529 h 230957"/>
                <a:gd name="connsiteX5" fmla="*/ 267822 w 460075"/>
                <a:gd name="connsiteY5" fmla="*/ 21054 h 230957"/>
                <a:gd name="connsiteX6" fmla="*/ 276333 w 460075"/>
                <a:gd name="connsiteY6" fmla="*/ 8193 h 230957"/>
                <a:gd name="connsiteX7" fmla="*/ 368249 w 460075"/>
                <a:gd name="connsiteY7" fmla="*/ 1955 h 230957"/>
                <a:gd name="connsiteX8" fmla="*/ 381129 w 460075"/>
                <a:gd name="connsiteY8" fmla="*/ 6261 h 230957"/>
                <a:gd name="connsiteX9" fmla="*/ 460075 w 460075"/>
                <a:gd name="connsiteY9" fmla="*/ 134872 h 230957"/>
                <a:gd name="connsiteX10" fmla="*/ 447871 w 460075"/>
                <a:gd name="connsiteY10" fmla="*/ 171689 h 230957"/>
                <a:gd name="connsiteX11" fmla="*/ 316819 w 460075"/>
                <a:gd name="connsiteY11" fmla="*/ 187587 h 230957"/>
                <a:gd name="connsiteX12" fmla="*/ 301868 w 460075"/>
                <a:gd name="connsiteY12" fmla="*/ 190733 h 230957"/>
                <a:gd name="connsiteX13" fmla="*/ 224588 w 460075"/>
                <a:gd name="connsiteY13" fmla="*/ 224735 h 230957"/>
                <a:gd name="connsiteX14" fmla="*/ 195856 w 460075"/>
                <a:gd name="connsiteY14" fmla="*/ 228433 h 230957"/>
                <a:gd name="connsiteX15" fmla="*/ 99347 w 460075"/>
                <a:gd name="connsiteY15" fmla="*/ 217062 h 230957"/>
                <a:gd name="connsiteX16" fmla="*/ 0 w 460075"/>
                <a:gd name="connsiteY16" fmla="*/ 209114 h 230957"/>
                <a:gd name="connsiteX17" fmla="*/ 125737 w 460075"/>
                <a:gd name="connsiteY17" fmla="*/ 198184 h 230957"/>
                <a:gd name="connsiteX18" fmla="*/ 117901 w 460075"/>
                <a:gd name="connsiteY18" fmla="*/ 198461 h 230957"/>
                <a:gd name="connsiteX19" fmla="*/ 114028 w 460075"/>
                <a:gd name="connsiteY19" fmla="*/ 200724 h 230957"/>
                <a:gd name="connsiteX20" fmla="*/ 63904 w 460075"/>
                <a:gd name="connsiteY20" fmla="*/ 195977 h 2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0075" h="230957">
                  <a:moveTo>
                    <a:pt x="63904" y="195977"/>
                  </a:moveTo>
                  <a:cubicBezTo>
                    <a:pt x="82324" y="176271"/>
                    <a:pt x="104481" y="189242"/>
                    <a:pt x="124791" y="185599"/>
                  </a:cubicBezTo>
                  <a:cubicBezTo>
                    <a:pt x="139563" y="182950"/>
                    <a:pt x="156180" y="192002"/>
                    <a:pt x="168610" y="174946"/>
                  </a:cubicBezTo>
                  <a:cubicBezTo>
                    <a:pt x="191353" y="150935"/>
                    <a:pt x="220760" y="165949"/>
                    <a:pt x="246655" y="154247"/>
                  </a:cubicBezTo>
                  <a:cubicBezTo>
                    <a:pt x="301192" y="129573"/>
                    <a:pt x="309209" y="106114"/>
                    <a:pt x="273901" y="50529"/>
                  </a:cubicBezTo>
                  <a:cubicBezTo>
                    <a:pt x="268272" y="41643"/>
                    <a:pt x="265615" y="32259"/>
                    <a:pt x="267822" y="21054"/>
                  </a:cubicBezTo>
                  <a:cubicBezTo>
                    <a:pt x="269398" y="15479"/>
                    <a:pt x="272235" y="11228"/>
                    <a:pt x="276333" y="8193"/>
                  </a:cubicBezTo>
                  <a:cubicBezTo>
                    <a:pt x="306506" y="-5110"/>
                    <a:pt x="337535" y="1734"/>
                    <a:pt x="368249" y="1955"/>
                  </a:cubicBezTo>
                  <a:cubicBezTo>
                    <a:pt x="372707" y="2618"/>
                    <a:pt x="377031" y="4108"/>
                    <a:pt x="381129" y="6261"/>
                  </a:cubicBezTo>
                  <a:cubicBezTo>
                    <a:pt x="418058" y="39214"/>
                    <a:pt x="458679" y="68911"/>
                    <a:pt x="460075" y="134872"/>
                  </a:cubicBezTo>
                  <a:cubicBezTo>
                    <a:pt x="458274" y="148285"/>
                    <a:pt x="455166" y="161036"/>
                    <a:pt x="447871" y="171689"/>
                  </a:cubicBezTo>
                  <a:cubicBezTo>
                    <a:pt x="406078" y="199675"/>
                    <a:pt x="360278" y="179141"/>
                    <a:pt x="316819" y="187587"/>
                  </a:cubicBezTo>
                  <a:cubicBezTo>
                    <a:pt x="311821" y="188580"/>
                    <a:pt x="305741" y="181239"/>
                    <a:pt x="301868" y="190733"/>
                  </a:cubicBezTo>
                  <a:cubicBezTo>
                    <a:pt x="279936" y="215241"/>
                    <a:pt x="247241" y="202711"/>
                    <a:pt x="224588" y="224735"/>
                  </a:cubicBezTo>
                  <a:cubicBezTo>
                    <a:pt x="215221" y="228654"/>
                    <a:pt x="205989" y="234284"/>
                    <a:pt x="195856" y="228433"/>
                  </a:cubicBezTo>
                  <a:cubicBezTo>
                    <a:pt x="165277" y="205305"/>
                    <a:pt x="131501" y="221533"/>
                    <a:pt x="99347" y="217062"/>
                  </a:cubicBezTo>
                  <a:cubicBezTo>
                    <a:pt x="66381" y="212481"/>
                    <a:pt x="32695" y="220429"/>
                    <a:pt x="0" y="209114"/>
                  </a:cubicBezTo>
                  <a:cubicBezTo>
                    <a:pt x="38370" y="192333"/>
                    <a:pt x="78541" y="208451"/>
                    <a:pt x="125737" y="198184"/>
                  </a:cubicBezTo>
                  <a:cubicBezTo>
                    <a:pt x="123125" y="198516"/>
                    <a:pt x="115424" y="192058"/>
                    <a:pt x="117901" y="198461"/>
                  </a:cubicBezTo>
                  <a:cubicBezTo>
                    <a:pt x="118441" y="199785"/>
                    <a:pt x="117135" y="200834"/>
                    <a:pt x="114028" y="200724"/>
                  </a:cubicBezTo>
                  <a:cubicBezTo>
                    <a:pt x="97365" y="199951"/>
                    <a:pt x="80117" y="206464"/>
                    <a:pt x="63904" y="195977"/>
                  </a:cubicBezTo>
                  <a:close/>
                </a:path>
              </a:pathLst>
            </a:custGeom>
            <a:solidFill>
              <a:srgbClr val="956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D0F3C1B-B070-C7D3-079C-11201153DDE8}"/>
                </a:ext>
              </a:extLst>
            </p:cNvPr>
            <p:cNvSpPr/>
            <p:nvPr/>
          </p:nvSpPr>
          <p:spPr>
            <a:xfrm>
              <a:off x="9937143" y="4316482"/>
              <a:ext cx="265579" cy="273506"/>
            </a:xfrm>
            <a:custGeom>
              <a:avLst/>
              <a:gdLst>
                <a:gd name="connsiteX0" fmla="*/ 74224 w 265579"/>
                <a:gd name="connsiteY0" fmla="*/ 0 h 273506"/>
                <a:gd name="connsiteX1" fmla="*/ 265126 w 265579"/>
                <a:gd name="connsiteY1" fmla="*/ 35768 h 273506"/>
                <a:gd name="connsiteX2" fmla="*/ 254768 w 265579"/>
                <a:gd name="connsiteY2" fmla="*/ 61380 h 273506"/>
                <a:gd name="connsiteX3" fmla="*/ 194692 w 265579"/>
                <a:gd name="connsiteY3" fmla="*/ 91850 h 273506"/>
                <a:gd name="connsiteX4" fmla="*/ 159114 w 265579"/>
                <a:gd name="connsiteY4" fmla="*/ 140314 h 273506"/>
                <a:gd name="connsiteX5" fmla="*/ 117547 w 265579"/>
                <a:gd name="connsiteY5" fmla="*/ 237959 h 273506"/>
                <a:gd name="connsiteX6" fmla="*/ 101605 w 265579"/>
                <a:gd name="connsiteY6" fmla="*/ 269532 h 273506"/>
                <a:gd name="connsiteX7" fmla="*/ 89671 w 265579"/>
                <a:gd name="connsiteY7" fmla="*/ 273507 h 273506"/>
                <a:gd name="connsiteX8" fmla="*/ 18831 w 265579"/>
                <a:gd name="connsiteY8" fmla="*/ 226975 h 273506"/>
                <a:gd name="connsiteX9" fmla="*/ 62785 w 265579"/>
                <a:gd name="connsiteY9" fmla="*/ 110175 h 273506"/>
                <a:gd name="connsiteX10" fmla="*/ 73188 w 265579"/>
                <a:gd name="connsiteY10" fmla="*/ 14131 h 273506"/>
                <a:gd name="connsiteX11" fmla="*/ 74224 w 265579"/>
                <a:gd name="connsiteY11" fmla="*/ 0 h 27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579" h="273506">
                  <a:moveTo>
                    <a:pt x="74224" y="0"/>
                  </a:moveTo>
                  <a:cubicBezTo>
                    <a:pt x="137858" y="11923"/>
                    <a:pt x="201492" y="23846"/>
                    <a:pt x="265126" y="35768"/>
                  </a:cubicBezTo>
                  <a:cubicBezTo>
                    <a:pt x="267153" y="47636"/>
                    <a:pt x="262154" y="55198"/>
                    <a:pt x="254768" y="61380"/>
                  </a:cubicBezTo>
                  <a:cubicBezTo>
                    <a:pt x="235043" y="72365"/>
                    <a:pt x="214642" y="81417"/>
                    <a:pt x="194692" y="91850"/>
                  </a:cubicBezTo>
                  <a:cubicBezTo>
                    <a:pt x="176633" y="101344"/>
                    <a:pt x="156187" y="117517"/>
                    <a:pt x="159114" y="140314"/>
                  </a:cubicBezTo>
                  <a:cubicBezTo>
                    <a:pt x="165329" y="188667"/>
                    <a:pt x="137768" y="209753"/>
                    <a:pt x="117547" y="237959"/>
                  </a:cubicBezTo>
                  <a:cubicBezTo>
                    <a:pt x="111828" y="248171"/>
                    <a:pt x="108765" y="260370"/>
                    <a:pt x="101605" y="269532"/>
                  </a:cubicBezTo>
                  <a:cubicBezTo>
                    <a:pt x="97912" y="272072"/>
                    <a:pt x="93904" y="273341"/>
                    <a:pt x="89671" y="273507"/>
                  </a:cubicBezTo>
                  <a:cubicBezTo>
                    <a:pt x="65037" y="260370"/>
                    <a:pt x="38601" y="251317"/>
                    <a:pt x="18831" y="226975"/>
                  </a:cubicBezTo>
                  <a:cubicBezTo>
                    <a:pt x="-11207" y="139375"/>
                    <a:pt x="-11207" y="139375"/>
                    <a:pt x="62785" y="110175"/>
                  </a:cubicBezTo>
                  <a:cubicBezTo>
                    <a:pt x="112413" y="90580"/>
                    <a:pt x="115431" y="62981"/>
                    <a:pt x="73188" y="14131"/>
                  </a:cubicBezTo>
                  <a:cubicBezTo>
                    <a:pt x="71477" y="9273"/>
                    <a:pt x="71927" y="4526"/>
                    <a:pt x="74224" y="0"/>
                  </a:cubicBezTo>
                  <a:close/>
                </a:path>
              </a:pathLst>
            </a:custGeom>
            <a:solidFill>
              <a:srgbClr val="E9B5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237AC7-49CF-66CB-75A4-69DDBE831EB9}"/>
                </a:ext>
              </a:extLst>
            </p:cNvPr>
            <p:cNvSpPr/>
            <p:nvPr/>
          </p:nvSpPr>
          <p:spPr>
            <a:xfrm>
              <a:off x="9757235" y="4293570"/>
              <a:ext cx="266734" cy="134050"/>
            </a:xfrm>
            <a:custGeom>
              <a:avLst/>
              <a:gdLst>
                <a:gd name="connsiteX0" fmla="*/ 254131 w 266734"/>
                <a:gd name="connsiteY0" fmla="*/ 22912 h 134050"/>
                <a:gd name="connsiteX1" fmla="*/ 254131 w 266734"/>
                <a:gd name="connsiteY1" fmla="*/ 34117 h 134050"/>
                <a:gd name="connsiteX2" fmla="*/ 263723 w 266734"/>
                <a:gd name="connsiteY2" fmla="*/ 71431 h 134050"/>
                <a:gd name="connsiteX3" fmla="*/ 232334 w 266734"/>
                <a:gd name="connsiteY3" fmla="*/ 70272 h 134050"/>
                <a:gd name="connsiteX4" fmla="*/ 182661 w 266734"/>
                <a:gd name="connsiteY4" fmla="*/ 44274 h 134050"/>
                <a:gd name="connsiteX5" fmla="*/ 210267 w 266734"/>
                <a:gd name="connsiteY5" fmla="*/ 58349 h 134050"/>
                <a:gd name="connsiteX6" fmla="*/ 230803 w 266734"/>
                <a:gd name="connsiteY6" fmla="*/ 101404 h 134050"/>
                <a:gd name="connsiteX7" fmla="*/ 197387 w 266734"/>
                <a:gd name="connsiteY7" fmla="*/ 129941 h 134050"/>
                <a:gd name="connsiteX8" fmla="*/ 51159 w 266734"/>
                <a:gd name="connsiteY8" fmla="*/ 118129 h 134050"/>
                <a:gd name="connsiteX9" fmla="*/ 32740 w 266734"/>
                <a:gd name="connsiteY9" fmla="*/ 37705 h 134050"/>
                <a:gd name="connsiteX10" fmla="*/ 40171 w 266734"/>
                <a:gd name="connsiteY10" fmla="*/ 24844 h 134050"/>
                <a:gd name="connsiteX11" fmla="*/ 47016 w 266734"/>
                <a:gd name="connsiteY11" fmla="*/ 19269 h 134050"/>
                <a:gd name="connsiteX12" fmla="*/ 50079 w 266734"/>
                <a:gd name="connsiteY12" fmla="*/ 16288 h 134050"/>
                <a:gd name="connsiteX13" fmla="*/ 0 w 266734"/>
                <a:gd name="connsiteY13" fmla="*/ 10437 h 134050"/>
                <a:gd name="connsiteX14" fmla="*/ 254131 w 266734"/>
                <a:gd name="connsiteY14" fmla="*/ 22912 h 13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6734" h="134050">
                  <a:moveTo>
                    <a:pt x="254131" y="22912"/>
                  </a:moveTo>
                  <a:cubicBezTo>
                    <a:pt x="254131" y="26666"/>
                    <a:pt x="254131" y="30364"/>
                    <a:pt x="254131" y="34117"/>
                  </a:cubicBezTo>
                  <a:cubicBezTo>
                    <a:pt x="259986" y="45709"/>
                    <a:pt x="272460" y="56638"/>
                    <a:pt x="263723" y="71431"/>
                  </a:cubicBezTo>
                  <a:cubicBezTo>
                    <a:pt x="254672" y="86776"/>
                    <a:pt x="242602" y="74357"/>
                    <a:pt x="232334" y="70272"/>
                  </a:cubicBezTo>
                  <a:cubicBezTo>
                    <a:pt x="215176" y="63428"/>
                    <a:pt x="201981" y="45047"/>
                    <a:pt x="182661" y="44274"/>
                  </a:cubicBezTo>
                  <a:cubicBezTo>
                    <a:pt x="192749" y="46371"/>
                    <a:pt x="202116" y="50842"/>
                    <a:pt x="210267" y="58349"/>
                  </a:cubicBezTo>
                  <a:cubicBezTo>
                    <a:pt x="221976" y="69168"/>
                    <a:pt x="234676" y="80870"/>
                    <a:pt x="230803" y="101404"/>
                  </a:cubicBezTo>
                  <a:cubicBezTo>
                    <a:pt x="226975" y="121551"/>
                    <a:pt x="211889" y="128396"/>
                    <a:pt x="197387" y="129941"/>
                  </a:cubicBezTo>
                  <a:cubicBezTo>
                    <a:pt x="148254" y="135185"/>
                    <a:pt x="99031" y="138939"/>
                    <a:pt x="51159" y="118129"/>
                  </a:cubicBezTo>
                  <a:cubicBezTo>
                    <a:pt x="22743" y="98920"/>
                    <a:pt x="23643" y="69720"/>
                    <a:pt x="32740" y="37705"/>
                  </a:cubicBezTo>
                  <a:cubicBezTo>
                    <a:pt x="34587" y="32903"/>
                    <a:pt x="37109" y="28598"/>
                    <a:pt x="40171" y="24844"/>
                  </a:cubicBezTo>
                  <a:cubicBezTo>
                    <a:pt x="42468" y="22967"/>
                    <a:pt x="45080" y="18883"/>
                    <a:pt x="47016" y="19269"/>
                  </a:cubicBezTo>
                  <a:cubicBezTo>
                    <a:pt x="52691" y="20428"/>
                    <a:pt x="55303" y="14191"/>
                    <a:pt x="50079" y="16288"/>
                  </a:cubicBezTo>
                  <a:cubicBezTo>
                    <a:pt x="32470" y="23409"/>
                    <a:pt x="15132" y="33234"/>
                    <a:pt x="0" y="10437"/>
                  </a:cubicBezTo>
                  <a:cubicBezTo>
                    <a:pt x="84981" y="5911"/>
                    <a:pt x="170547" y="-16499"/>
                    <a:pt x="254131" y="22912"/>
                  </a:cubicBezTo>
                  <a:close/>
                </a:path>
              </a:pathLst>
            </a:custGeom>
            <a:solidFill>
              <a:srgbClr val="FE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62C2085-4828-7C5D-FD89-D15482FAE999}"/>
                </a:ext>
              </a:extLst>
            </p:cNvPr>
            <p:cNvSpPr/>
            <p:nvPr/>
          </p:nvSpPr>
          <p:spPr>
            <a:xfrm>
              <a:off x="10661316" y="5912999"/>
              <a:ext cx="354963" cy="138122"/>
            </a:xfrm>
            <a:custGeom>
              <a:avLst/>
              <a:gdLst>
                <a:gd name="connsiteX0" fmla="*/ 350678 w 354963"/>
                <a:gd name="connsiteY0" fmla="*/ 131626 h 138122"/>
                <a:gd name="connsiteX1" fmla="*/ 236334 w 354963"/>
                <a:gd name="connsiteY1" fmla="*/ 100053 h 138122"/>
                <a:gd name="connsiteX2" fmla="*/ 193551 w 354963"/>
                <a:gd name="connsiteY2" fmla="*/ 129197 h 138122"/>
                <a:gd name="connsiteX3" fmla="*/ 154191 w 354963"/>
                <a:gd name="connsiteY3" fmla="*/ 130743 h 138122"/>
                <a:gd name="connsiteX4" fmla="*/ 105193 w 354963"/>
                <a:gd name="connsiteY4" fmla="*/ 117937 h 138122"/>
                <a:gd name="connsiteX5" fmla="*/ 51467 w 354963"/>
                <a:gd name="connsiteY5" fmla="*/ 97569 h 138122"/>
                <a:gd name="connsiteX6" fmla="*/ 9269 w 354963"/>
                <a:gd name="connsiteY6" fmla="*/ 62132 h 138122"/>
                <a:gd name="connsiteX7" fmla="*/ 82 w 354963"/>
                <a:gd name="connsiteY7" fmla="*/ 37624 h 138122"/>
                <a:gd name="connsiteX8" fmla="*/ 7153 w 354963"/>
                <a:gd name="connsiteY8" fmla="*/ 27247 h 138122"/>
                <a:gd name="connsiteX9" fmla="*/ 31246 w 354963"/>
                <a:gd name="connsiteY9" fmla="*/ 89 h 138122"/>
                <a:gd name="connsiteX10" fmla="*/ 72183 w 354963"/>
                <a:gd name="connsiteY10" fmla="*/ 24818 h 138122"/>
                <a:gd name="connsiteX11" fmla="*/ 126720 w 354963"/>
                <a:gd name="connsiteY11" fmla="*/ 33318 h 138122"/>
                <a:gd name="connsiteX12" fmla="*/ 307715 w 354963"/>
                <a:gd name="connsiteY12" fmla="*/ 75600 h 138122"/>
                <a:gd name="connsiteX13" fmla="*/ 343067 w 354963"/>
                <a:gd name="connsiteY13" fmla="*/ 98562 h 138122"/>
                <a:gd name="connsiteX14" fmla="*/ 342526 w 354963"/>
                <a:gd name="connsiteY14" fmla="*/ 98011 h 138122"/>
                <a:gd name="connsiteX15" fmla="*/ 350678 w 354963"/>
                <a:gd name="connsiteY15" fmla="*/ 131626 h 1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4963" h="138122">
                  <a:moveTo>
                    <a:pt x="350678" y="131626"/>
                  </a:moveTo>
                  <a:cubicBezTo>
                    <a:pt x="311047" y="128921"/>
                    <a:pt x="278667" y="85701"/>
                    <a:pt x="236334" y="100053"/>
                  </a:cubicBezTo>
                  <a:cubicBezTo>
                    <a:pt x="220572" y="105407"/>
                    <a:pt x="195488" y="92601"/>
                    <a:pt x="193551" y="129197"/>
                  </a:cubicBezTo>
                  <a:cubicBezTo>
                    <a:pt x="180807" y="146695"/>
                    <a:pt x="167386" y="133558"/>
                    <a:pt x="154191" y="130743"/>
                  </a:cubicBezTo>
                  <a:cubicBezTo>
                    <a:pt x="138384" y="123567"/>
                    <a:pt x="122847" y="114680"/>
                    <a:pt x="105193" y="117937"/>
                  </a:cubicBezTo>
                  <a:cubicBezTo>
                    <a:pt x="85558" y="117992"/>
                    <a:pt x="66779" y="114625"/>
                    <a:pt x="51467" y="97569"/>
                  </a:cubicBezTo>
                  <a:cubicBezTo>
                    <a:pt x="38001" y="84763"/>
                    <a:pt x="23005" y="74606"/>
                    <a:pt x="9269" y="62132"/>
                  </a:cubicBezTo>
                  <a:cubicBezTo>
                    <a:pt x="3460" y="55508"/>
                    <a:pt x="-638" y="47891"/>
                    <a:pt x="82" y="37624"/>
                  </a:cubicBezTo>
                  <a:cubicBezTo>
                    <a:pt x="1794" y="33539"/>
                    <a:pt x="4180" y="30062"/>
                    <a:pt x="7153" y="27247"/>
                  </a:cubicBezTo>
                  <a:cubicBezTo>
                    <a:pt x="16790" y="20402"/>
                    <a:pt x="21113" y="6382"/>
                    <a:pt x="31246" y="89"/>
                  </a:cubicBezTo>
                  <a:cubicBezTo>
                    <a:pt x="48675" y="-1125"/>
                    <a:pt x="61059" y="10245"/>
                    <a:pt x="72183" y="24818"/>
                  </a:cubicBezTo>
                  <a:cubicBezTo>
                    <a:pt x="89341" y="37624"/>
                    <a:pt x="107805" y="37734"/>
                    <a:pt x="126720" y="33318"/>
                  </a:cubicBezTo>
                  <a:cubicBezTo>
                    <a:pt x="189228" y="33373"/>
                    <a:pt x="252637" y="27578"/>
                    <a:pt x="307715" y="75600"/>
                  </a:cubicBezTo>
                  <a:cubicBezTo>
                    <a:pt x="317442" y="88020"/>
                    <a:pt x="332213" y="88737"/>
                    <a:pt x="343067" y="98562"/>
                  </a:cubicBezTo>
                  <a:lnTo>
                    <a:pt x="342526" y="98011"/>
                  </a:lnTo>
                  <a:cubicBezTo>
                    <a:pt x="348786" y="107946"/>
                    <a:pt x="361666" y="115398"/>
                    <a:pt x="350678" y="131626"/>
                  </a:cubicBezTo>
                  <a:close/>
                </a:path>
              </a:pathLst>
            </a:custGeom>
            <a:solidFill>
              <a:srgbClr val="E0AB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BACEF39-D57F-A13A-D565-55F5D55B2527}"/>
                </a:ext>
              </a:extLst>
            </p:cNvPr>
            <p:cNvSpPr/>
            <p:nvPr/>
          </p:nvSpPr>
          <p:spPr>
            <a:xfrm>
              <a:off x="10377179" y="4388192"/>
              <a:ext cx="229668" cy="167154"/>
            </a:xfrm>
            <a:custGeom>
              <a:avLst/>
              <a:gdLst>
                <a:gd name="connsiteX0" fmla="*/ 8021 w 229668"/>
                <a:gd name="connsiteY0" fmla="*/ 25328 h 167154"/>
                <a:gd name="connsiteX1" fmla="*/ 119707 w 229668"/>
                <a:gd name="connsiteY1" fmla="*/ 15061 h 167154"/>
                <a:gd name="connsiteX2" fmla="*/ 228601 w 229668"/>
                <a:gd name="connsiteY2" fmla="*/ 90627 h 167154"/>
                <a:gd name="connsiteX3" fmla="*/ 229276 w 229668"/>
                <a:gd name="connsiteY3" fmla="*/ 105531 h 167154"/>
                <a:gd name="connsiteX4" fmla="*/ 188790 w 229668"/>
                <a:gd name="connsiteY4" fmla="*/ 118558 h 167154"/>
                <a:gd name="connsiteX5" fmla="*/ 146367 w 229668"/>
                <a:gd name="connsiteY5" fmla="*/ 69100 h 167154"/>
                <a:gd name="connsiteX6" fmla="*/ 182710 w 229668"/>
                <a:gd name="connsiteY6" fmla="*/ 147647 h 167154"/>
                <a:gd name="connsiteX7" fmla="*/ 111601 w 229668"/>
                <a:gd name="connsiteY7" fmla="*/ 155595 h 167154"/>
                <a:gd name="connsiteX8" fmla="*/ 1356 w 229668"/>
                <a:gd name="connsiteY8" fmla="*/ 63304 h 167154"/>
                <a:gd name="connsiteX9" fmla="*/ 8021 w 229668"/>
                <a:gd name="connsiteY9" fmla="*/ 25328 h 16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668" h="167154">
                  <a:moveTo>
                    <a:pt x="8021" y="25328"/>
                  </a:moveTo>
                  <a:cubicBezTo>
                    <a:pt x="43103" y="-13200"/>
                    <a:pt x="81337" y="-229"/>
                    <a:pt x="119707" y="15061"/>
                  </a:cubicBezTo>
                  <a:cubicBezTo>
                    <a:pt x="161319" y="28750"/>
                    <a:pt x="201850" y="44702"/>
                    <a:pt x="228601" y="90627"/>
                  </a:cubicBezTo>
                  <a:cubicBezTo>
                    <a:pt x="229772" y="95540"/>
                    <a:pt x="229952" y="100508"/>
                    <a:pt x="229276" y="105531"/>
                  </a:cubicBezTo>
                  <a:cubicBezTo>
                    <a:pt x="221981" y="138594"/>
                    <a:pt x="207119" y="139036"/>
                    <a:pt x="188790" y="118558"/>
                  </a:cubicBezTo>
                  <a:cubicBezTo>
                    <a:pt x="174199" y="102274"/>
                    <a:pt x="162535" y="82072"/>
                    <a:pt x="146367" y="69100"/>
                  </a:cubicBezTo>
                  <a:cubicBezTo>
                    <a:pt x="164561" y="91069"/>
                    <a:pt x="197437" y="111658"/>
                    <a:pt x="182710" y="147647"/>
                  </a:cubicBezTo>
                  <a:cubicBezTo>
                    <a:pt x="168660" y="181980"/>
                    <a:pt x="135829" y="161833"/>
                    <a:pt x="111601" y="155595"/>
                  </a:cubicBezTo>
                  <a:cubicBezTo>
                    <a:pt x="64990" y="143562"/>
                    <a:pt x="25539" y="116626"/>
                    <a:pt x="1356" y="63304"/>
                  </a:cubicBezTo>
                  <a:cubicBezTo>
                    <a:pt x="-1527" y="49284"/>
                    <a:pt x="-40" y="36423"/>
                    <a:pt x="8021" y="25328"/>
                  </a:cubicBezTo>
                  <a:close/>
                </a:path>
              </a:pathLst>
            </a:custGeom>
            <a:solidFill>
              <a:srgbClr val="FFD2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F5E1672-A65D-59B7-9AF6-77DD86518706}"/>
                </a:ext>
              </a:extLst>
            </p:cNvPr>
            <p:cNvSpPr/>
            <p:nvPr/>
          </p:nvSpPr>
          <p:spPr>
            <a:xfrm>
              <a:off x="10128033" y="4346815"/>
              <a:ext cx="211083" cy="243326"/>
            </a:xfrm>
            <a:custGeom>
              <a:avLst/>
              <a:gdLst>
                <a:gd name="connsiteX0" fmla="*/ 109543 w 211083"/>
                <a:gd name="connsiteY0" fmla="*/ 2510 h 243326"/>
                <a:gd name="connsiteX1" fmla="*/ 206007 w 211083"/>
                <a:gd name="connsiteY1" fmla="*/ 44019 h 243326"/>
                <a:gd name="connsiteX2" fmla="*/ 164620 w 211083"/>
                <a:gd name="connsiteY2" fmla="*/ 145087 h 243326"/>
                <a:gd name="connsiteX3" fmla="*/ 143499 w 211083"/>
                <a:gd name="connsiteY3" fmla="*/ 187093 h 243326"/>
                <a:gd name="connsiteX4" fmla="*/ 143769 w 211083"/>
                <a:gd name="connsiteY4" fmla="*/ 236384 h 243326"/>
                <a:gd name="connsiteX5" fmla="*/ 100986 w 211083"/>
                <a:gd name="connsiteY5" fmla="*/ 227498 h 243326"/>
                <a:gd name="connsiteX6" fmla="*/ 48611 w 211083"/>
                <a:gd name="connsiteY6" fmla="*/ 212649 h 243326"/>
                <a:gd name="connsiteX7" fmla="*/ 27219 w 211083"/>
                <a:gd name="connsiteY7" fmla="*/ 210276 h 243326"/>
                <a:gd name="connsiteX8" fmla="*/ 108 w 211083"/>
                <a:gd name="connsiteY8" fmla="*/ 180690 h 243326"/>
                <a:gd name="connsiteX9" fmla="*/ 26048 w 211083"/>
                <a:gd name="connsiteY9" fmla="*/ 143928 h 243326"/>
                <a:gd name="connsiteX10" fmla="*/ 108282 w 211083"/>
                <a:gd name="connsiteY10" fmla="*/ 111857 h 243326"/>
                <a:gd name="connsiteX11" fmla="*/ 111479 w 211083"/>
                <a:gd name="connsiteY11" fmla="*/ 75979 h 243326"/>
                <a:gd name="connsiteX12" fmla="*/ 55276 w 211083"/>
                <a:gd name="connsiteY12" fmla="*/ 48656 h 243326"/>
                <a:gd name="connsiteX13" fmla="*/ 68876 w 211083"/>
                <a:gd name="connsiteY13" fmla="*/ 33918 h 243326"/>
                <a:gd name="connsiteX14" fmla="*/ 144355 w 211083"/>
                <a:gd name="connsiteY14" fmla="*/ 29502 h 243326"/>
                <a:gd name="connsiteX15" fmla="*/ 109543 w 211083"/>
                <a:gd name="connsiteY15" fmla="*/ 2510 h 24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083" h="243326">
                  <a:moveTo>
                    <a:pt x="109543" y="2510"/>
                  </a:moveTo>
                  <a:cubicBezTo>
                    <a:pt x="146742" y="-1299"/>
                    <a:pt x="184751" y="-7812"/>
                    <a:pt x="206007" y="44019"/>
                  </a:cubicBezTo>
                  <a:cubicBezTo>
                    <a:pt x="224922" y="97672"/>
                    <a:pt x="186462" y="116660"/>
                    <a:pt x="164620" y="145087"/>
                  </a:cubicBezTo>
                  <a:cubicBezTo>
                    <a:pt x="155028" y="157617"/>
                    <a:pt x="133051" y="159659"/>
                    <a:pt x="143499" y="187093"/>
                  </a:cubicBezTo>
                  <a:cubicBezTo>
                    <a:pt x="146877" y="203707"/>
                    <a:pt x="156649" y="222585"/>
                    <a:pt x="143769" y="236384"/>
                  </a:cubicBezTo>
                  <a:cubicBezTo>
                    <a:pt x="128908" y="252337"/>
                    <a:pt x="114046" y="237102"/>
                    <a:pt x="100986" y="227498"/>
                  </a:cubicBezTo>
                  <a:cubicBezTo>
                    <a:pt x="84594" y="215464"/>
                    <a:pt x="68336" y="205529"/>
                    <a:pt x="48611" y="212649"/>
                  </a:cubicBezTo>
                  <a:cubicBezTo>
                    <a:pt x="41360" y="213588"/>
                    <a:pt x="34200" y="213036"/>
                    <a:pt x="27219" y="210276"/>
                  </a:cubicBezTo>
                  <a:cubicBezTo>
                    <a:pt x="14655" y="205308"/>
                    <a:pt x="1414" y="200064"/>
                    <a:pt x="108" y="180690"/>
                  </a:cubicBezTo>
                  <a:cubicBezTo>
                    <a:pt x="-1333" y="158721"/>
                    <a:pt x="11818" y="149006"/>
                    <a:pt x="26048" y="143928"/>
                  </a:cubicBezTo>
                  <a:cubicBezTo>
                    <a:pt x="53745" y="134157"/>
                    <a:pt x="82612" y="128969"/>
                    <a:pt x="108282" y="111857"/>
                  </a:cubicBezTo>
                  <a:cubicBezTo>
                    <a:pt x="122783" y="102198"/>
                    <a:pt x="134988" y="91213"/>
                    <a:pt x="111479" y="75979"/>
                  </a:cubicBezTo>
                  <a:cubicBezTo>
                    <a:pt x="94231" y="62124"/>
                    <a:pt x="67075" y="79070"/>
                    <a:pt x="55276" y="48656"/>
                  </a:cubicBezTo>
                  <a:cubicBezTo>
                    <a:pt x="57438" y="40431"/>
                    <a:pt x="62617" y="36402"/>
                    <a:pt x="68876" y="33918"/>
                  </a:cubicBezTo>
                  <a:cubicBezTo>
                    <a:pt x="94096" y="14654"/>
                    <a:pt x="120261" y="35850"/>
                    <a:pt x="144355" y="29502"/>
                  </a:cubicBezTo>
                  <a:cubicBezTo>
                    <a:pt x="132691" y="23872"/>
                    <a:pt x="106706" y="40431"/>
                    <a:pt x="109543" y="2510"/>
                  </a:cubicBezTo>
                  <a:close/>
                </a:path>
              </a:pathLst>
            </a:custGeom>
            <a:solidFill>
              <a:srgbClr val="FBC2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A2B3A8-92DC-A8F6-D6CE-0B680FC5489F}"/>
                </a:ext>
              </a:extLst>
            </p:cNvPr>
            <p:cNvSpPr/>
            <p:nvPr/>
          </p:nvSpPr>
          <p:spPr>
            <a:xfrm>
              <a:off x="8976738" y="5486132"/>
              <a:ext cx="199143" cy="148527"/>
            </a:xfrm>
            <a:custGeom>
              <a:avLst/>
              <a:gdLst>
                <a:gd name="connsiteX0" fmla="*/ 129475 w 199143"/>
                <a:gd name="connsiteY0" fmla="*/ 4138 h 148527"/>
                <a:gd name="connsiteX1" fmla="*/ 199144 w 199143"/>
                <a:gd name="connsiteY1" fmla="*/ 89309 h 148527"/>
                <a:gd name="connsiteX2" fmla="*/ 92231 w 199143"/>
                <a:gd name="connsiteY2" fmla="*/ 99686 h 148527"/>
                <a:gd name="connsiteX3" fmla="*/ 50664 w 199143"/>
                <a:gd name="connsiteY3" fmla="*/ 133964 h 148527"/>
                <a:gd name="connsiteX4" fmla="*/ 41027 w 199143"/>
                <a:gd name="connsiteY4" fmla="*/ 148481 h 148527"/>
                <a:gd name="connsiteX5" fmla="*/ 19095 w 199143"/>
                <a:gd name="connsiteY5" fmla="*/ 125353 h 148527"/>
                <a:gd name="connsiteX6" fmla="*/ 0 w 199143"/>
                <a:gd name="connsiteY6" fmla="*/ 78711 h 148527"/>
                <a:gd name="connsiteX7" fmla="*/ 7431 w 199143"/>
                <a:gd name="connsiteY7" fmla="*/ 57404 h 148527"/>
                <a:gd name="connsiteX8" fmla="*/ 129475 w 199143"/>
                <a:gd name="connsiteY8" fmla="*/ 4138 h 14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43" h="148527">
                  <a:moveTo>
                    <a:pt x="129475" y="4138"/>
                  </a:moveTo>
                  <a:cubicBezTo>
                    <a:pt x="152713" y="32510"/>
                    <a:pt x="175906" y="60937"/>
                    <a:pt x="199144" y="89309"/>
                  </a:cubicBezTo>
                  <a:cubicBezTo>
                    <a:pt x="164647" y="109843"/>
                    <a:pt x="127854" y="96595"/>
                    <a:pt x="92231" y="99686"/>
                  </a:cubicBezTo>
                  <a:cubicBezTo>
                    <a:pt x="72416" y="101397"/>
                    <a:pt x="49223" y="94111"/>
                    <a:pt x="50664" y="133964"/>
                  </a:cubicBezTo>
                  <a:cubicBezTo>
                    <a:pt x="50934" y="141526"/>
                    <a:pt x="47512" y="149199"/>
                    <a:pt x="41027" y="148481"/>
                  </a:cubicBezTo>
                  <a:cubicBezTo>
                    <a:pt x="30038" y="147212"/>
                    <a:pt x="24094" y="136448"/>
                    <a:pt x="19095" y="125353"/>
                  </a:cubicBezTo>
                  <a:cubicBezTo>
                    <a:pt x="12204" y="110119"/>
                    <a:pt x="24679" y="82961"/>
                    <a:pt x="0" y="78711"/>
                  </a:cubicBezTo>
                  <a:cubicBezTo>
                    <a:pt x="2477" y="71590"/>
                    <a:pt x="4954" y="64470"/>
                    <a:pt x="7431" y="57404"/>
                  </a:cubicBezTo>
                  <a:cubicBezTo>
                    <a:pt x="35848" y="-2651"/>
                    <a:pt x="80882" y="-5356"/>
                    <a:pt x="129475" y="4138"/>
                  </a:cubicBezTo>
                  <a:close/>
                </a:path>
              </a:pathLst>
            </a:custGeom>
            <a:solidFill>
              <a:srgbClr val="B4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4307C3E-CE64-CB7F-3A4C-345BDB89B68F}"/>
                </a:ext>
              </a:extLst>
            </p:cNvPr>
            <p:cNvSpPr/>
            <p:nvPr/>
          </p:nvSpPr>
          <p:spPr>
            <a:xfrm>
              <a:off x="9211448" y="4413741"/>
              <a:ext cx="240320" cy="256385"/>
            </a:xfrm>
            <a:custGeom>
              <a:avLst/>
              <a:gdLst>
                <a:gd name="connsiteX0" fmla="*/ 181816 w 240320"/>
                <a:gd name="connsiteY0" fmla="*/ 64361 h 256385"/>
                <a:gd name="connsiteX1" fmla="*/ 120794 w 240320"/>
                <a:gd name="connsiteY1" fmla="*/ 95051 h 256385"/>
                <a:gd name="connsiteX2" fmla="*/ 78011 w 240320"/>
                <a:gd name="connsiteY2" fmla="*/ 177848 h 256385"/>
                <a:gd name="connsiteX3" fmla="*/ 37705 w 240320"/>
                <a:gd name="connsiteY3" fmla="*/ 231943 h 256385"/>
                <a:gd name="connsiteX4" fmla="*/ 4109 w 240320"/>
                <a:gd name="connsiteY4" fmla="*/ 252145 h 256385"/>
                <a:gd name="connsiteX5" fmla="*/ 21358 w 240320"/>
                <a:gd name="connsiteY5" fmla="*/ 154776 h 256385"/>
                <a:gd name="connsiteX6" fmla="*/ 42029 w 240320"/>
                <a:gd name="connsiteY6" fmla="*/ 104104 h 256385"/>
                <a:gd name="connsiteX7" fmla="*/ 234237 w 240320"/>
                <a:gd name="connsiteY7" fmla="*/ 0 h 256385"/>
                <a:gd name="connsiteX8" fmla="*/ 240136 w 240320"/>
                <a:gd name="connsiteY8" fmla="*/ 23459 h 256385"/>
                <a:gd name="connsiteX9" fmla="*/ 181816 w 240320"/>
                <a:gd name="connsiteY9" fmla="*/ 64361 h 25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320" h="256385">
                  <a:moveTo>
                    <a:pt x="181816" y="64361"/>
                  </a:moveTo>
                  <a:cubicBezTo>
                    <a:pt x="156057" y="58344"/>
                    <a:pt x="137547" y="74131"/>
                    <a:pt x="120794" y="95051"/>
                  </a:cubicBezTo>
                  <a:cubicBezTo>
                    <a:pt x="118633" y="132034"/>
                    <a:pt x="106834" y="159799"/>
                    <a:pt x="78011" y="177848"/>
                  </a:cubicBezTo>
                  <a:cubicBezTo>
                    <a:pt x="60313" y="188943"/>
                    <a:pt x="52612" y="215549"/>
                    <a:pt x="37705" y="231943"/>
                  </a:cubicBezTo>
                  <a:cubicBezTo>
                    <a:pt x="28428" y="242154"/>
                    <a:pt x="23474" y="266055"/>
                    <a:pt x="4109" y="252145"/>
                  </a:cubicBezTo>
                  <a:cubicBezTo>
                    <a:pt x="-8681" y="214886"/>
                    <a:pt x="11585" y="185907"/>
                    <a:pt x="21358" y="154776"/>
                  </a:cubicBezTo>
                  <a:cubicBezTo>
                    <a:pt x="26807" y="137388"/>
                    <a:pt x="35949" y="121546"/>
                    <a:pt x="42029" y="104104"/>
                  </a:cubicBezTo>
                  <a:cubicBezTo>
                    <a:pt x="98592" y="48630"/>
                    <a:pt x="161010" y="9273"/>
                    <a:pt x="234237" y="0"/>
                  </a:cubicBezTo>
                  <a:cubicBezTo>
                    <a:pt x="239101" y="6734"/>
                    <a:pt x="240947" y="14572"/>
                    <a:pt x="240136" y="23459"/>
                  </a:cubicBezTo>
                  <a:cubicBezTo>
                    <a:pt x="229688" y="56247"/>
                    <a:pt x="212800" y="75401"/>
                    <a:pt x="181816" y="64361"/>
                  </a:cubicBezTo>
                  <a:close/>
                </a:path>
              </a:pathLst>
            </a:custGeom>
            <a:solidFill>
              <a:srgbClr val="CD96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9D8E004-9F26-ADCE-F6B4-AFE42D2E9214}"/>
                </a:ext>
              </a:extLst>
            </p:cNvPr>
            <p:cNvSpPr/>
            <p:nvPr/>
          </p:nvSpPr>
          <p:spPr>
            <a:xfrm>
              <a:off x="10566736" y="4483081"/>
              <a:ext cx="147505" cy="241370"/>
            </a:xfrm>
            <a:custGeom>
              <a:avLst/>
              <a:gdLst>
                <a:gd name="connsiteX0" fmla="*/ 105380 w 147505"/>
                <a:gd name="connsiteY0" fmla="*/ 80523 h 241370"/>
                <a:gd name="connsiteX1" fmla="*/ 122358 w 147505"/>
                <a:gd name="connsiteY1" fmla="*/ 113863 h 241370"/>
                <a:gd name="connsiteX2" fmla="*/ 147442 w 147505"/>
                <a:gd name="connsiteY2" fmla="*/ 229117 h 241370"/>
                <a:gd name="connsiteX3" fmla="*/ 139696 w 147505"/>
                <a:gd name="connsiteY3" fmla="*/ 241371 h 241370"/>
                <a:gd name="connsiteX4" fmla="*/ 43637 w 147505"/>
                <a:gd name="connsiteY4" fmla="*/ 196384 h 241370"/>
                <a:gd name="connsiteX5" fmla="*/ 5358 w 147505"/>
                <a:gd name="connsiteY5" fmla="*/ 148527 h 241370"/>
                <a:gd name="connsiteX6" fmla="*/ 27155 w 147505"/>
                <a:gd name="connsiteY6" fmla="*/ 101830 h 241370"/>
                <a:gd name="connsiteX7" fmla="*/ 36027 w 147505"/>
                <a:gd name="connsiteY7" fmla="*/ 92391 h 241370"/>
                <a:gd name="connsiteX8" fmla="*/ 35486 w 147505"/>
                <a:gd name="connsiteY8" fmla="*/ 5785 h 241370"/>
                <a:gd name="connsiteX9" fmla="*/ 38593 w 147505"/>
                <a:gd name="connsiteY9" fmla="*/ 2363 h 241370"/>
                <a:gd name="connsiteX10" fmla="*/ 52689 w 147505"/>
                <a:gd name="connsiteY10" fmla="*/ 6558 h 241370"/>
                <a:gd name="connsiteX11" fmla="*/ 52329 w 147505"/>
                <a:gd name="connsiteY11" fmla="*/ 6282 h 241370"/>
                <a:gd name="connsiteX12" fmla="*/ 105380 w 147505"/>
                <a:gd name="connsiteY12" fmla="*/ 80523 h 24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505" h="241370">
                  <a:moveTo>
                    <a:pt x="105380" y="80523"/>
                  </a:moveTo>
                  <a:cubicBezTo>
                    <a:pt x="111054" y="91618"/>
                    <a:pt x="116684" y="102768"/>
                    <a:pt x="122358" y="113863"/>
                  </a:cubicBezTo>
                  <a:cubicBezTo>
                    <a:pt x="137580" y="150073"/>
                    <a:pt x="148433" y="187663"/>
                    <a:pt x="147442" y="229117"/>
                  </a:cubicBezTo>
                  <a:cubicBezTo>
                    <a:pt x="145821" y="234084"/>
                    <a:pt x="143209" y="238169"/>
                    <a:pt x="139696" y="241371"/>
                  </a:cubicBezTo>
                  <a:cubicBezTo>
                    <a:pt x="110199" y="218298"/>
                    <a:pt x="77008" y="207093"/>
                    <a:pt x="43637" y="196384"/>
                  </a:cubicBezTo>
                  <a:cubicBezTo>
                    <a:pt x="25668" y="186669"/>
                    <a:pt x="16436" y="166467"/>
                    <a:pt x="5358" y="148527"/>
                  </a:cubicBezTo>
                  <a:cubicBezTo>
                    <a:pt x="-11305" y="116181"/>
                    <a:pt x="15130" y="114139"/>
                    <a:pt x="27155" y="101830"/>
                  </a:cubicBezTo>
                  <a:cubicBezTo>
                    <a:pt x="30037" y="98573"/>
                    <a:pt x="33054" y="95537"/>
                    <a:pt x="36027" y="92391"/>
                  </a:cubicBezTo>
                  <a:cubicBezTo>
                    <a:pt x="65524" y="63191"/>
                    <a:pt x="32063" y="34598"/>
                    <a:pt x="35486" y="5785"/>
                  </a:cubicBezTo>
                  <a:lnTo>
                    <a:pt x="38593" y="2363"/>
                  </a:lnTo>
                  <a:cubicBezTo>
                    <a:pt x="44313" y="-1336"/>
                    <a:pt x="49267" y="-1225"/>
                    <a:pt x="52689" y="6558"/>
                  </a:cubicBezTo>
                  <a:lnTo>
                    <a:pt x="52329" y="6282"/>
                  </a:lnTo>
                  <a:cubicBezTo>
                    <a:pt x="78134" y="22344"/>
                    <a:pt x="97049" y="45748"/>
                    <a:pt x="105380" y="80523"/>
                  </a:cubicBezTo>
                  <a:close/>
                </a:path>
              </a:pathLst>
            </a:custGeom>
            <a:solidFill>
              <a:srgbClr val="E5AB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7EC249-5853-B199-83FD-A31DB2BE5A54}"/>
                </a:ext>
              </a:extLst>
            </p:cNvPr>
            <p:cNvSpPr/>
            <p:nvPr/>
          </p:nvSpPr>
          <p:spPr>
            <a:xfrm>
              <a:off x="10559470" y="6454799"/>
              <a:ext cx="313681" cy="92766"/>
            </a:xfrm>
            <a:custGeom>
              <a:avLst/>
              <a:gdLst>
                <a:gd name="connsiteX0" fmla="*/ 313231 w 313681"/>
                <a:gd name="connsiteY0" fmla="*/ 69719 h 92766"/>
                <a:gd name="connsiteX1" fmla="*/ 313682 w 313681"/>
                <a:gd name="connsiteY1" fmla="*/ 82580 h 92766"/>
                <a:gd name="connsiteX2" fmla="*/ 212218 w 313681"/>
                <a:gd name="connsiteY2" fmla="*/ 81034 h 92766"/>
                <a:gd name="connsiteX3" fmla="*/ 330 w 313681"/>
                <a:gd name="connsiteY3" fmla="*/ 70546 h 92766"/>
                <a:gd name="connsiteX4" fmla="*/ 25955 w 313681"/>
                <a:gd name="connsiteY4" fmla="*/ 23518 h 92766"/>
                <a:gd name="connsiteX5" fmla="*/ 38204 w 313681"/>
                <a:gd name="connsiteY5" fmla="*/ 20978 h 92766"/>
                <a:gd name="connsiteX6" fmla="*/ 124626 w 313681"/>
                <a:gd name="connsiteY6" fmla="*/ 32239 h 92766"/>
                <a:gd name="connsiteX7" fmla="*/ 110935 w 313681"/>
                <a:gd name="connsiteY7" fmla="*/ 18329 h 92766"/>
                <a:gd name="connsiteX8" fmla="*/ 131561 w 313681"/>
                <a:gd name="connsiteY8" fmla="*/ 3 h 92766"/>
                <a:gd name="connsiteX9" fmla="*/ 313231 w 313681"/>
                <a:gd name="connsiteY9" fmla="*/ 69719 h 9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3681" h="92766">
                  <a:moveTo>
                    <a:pt x="313231" y="69719"/>
                  </a:moveTo>
                  <a:cubicBezTo>
                    <a:pt x="313366" y="74024"/>
                    <a:pt x="313547" y="78274"/>
                    <a:pt x="313682" y="82580"/>
                  </a:cubicBezTo>
                  <a:cubicBezTo>
                    <a:pt x="279680" y="98918"/>
                    <a:pt x="245049" y="93509"/>
                    <a:pt x="212218" y="81034"/>
                  </a:cubicBezTo>
                  <a:cubicBezTo>
                    <a:pt x="141964" y="54263"/>
                    <a:pt x="72070" y="41788"/>
                    <a:pt x="330" y="70546"/>
                  </a:cubicBezTo>
                  <a:cubicBezTo>
                    <a:pt x="-2777" y="45376"/>
                    <a:pt x="16858" y="38808"/>
                    <a:pt x="25955" y="23518"/>
                  </a:cubicBezTo>
                  <a:cubicBezTo>
                    <a:pt x="29873" y="21530"/>
                    <a:pt x="33971" y="20703"/>
                    <a:pt x="38204" y="20978"/>
                  </a:cubicBezTo>
                  <a:cubicBezTo>
                    <a:pt x="68512" y="26664"/>
                    <a:pt x="99722" y="21144"/>
                    <a:pt x="124626" y="32239"/>
                  </a:cubicBezTo>
                  <a:cubicBezTo>
                    <a:pt x="120888" y="32625"/>
                    <a:pt x="112647" y="32239"/>
                    <a:pt x="110935" y="18329"/>
                  </a:cubicBezTo>
                  <a:cubicBezTo>
                    <a:pt x="114448" y="6572"/>
                    <a:pt x="121834" y="1328"/>
                    <a:pt x="131561" y="3"/>
                  </a:cubicBezTo>
                  <a:cubicBezTo>
                    <a:pt x="198122" y="-328"/>
                    <a:pt x="258199" y="24787"/>
                    <a:pt x="313231" y="69719"/>
                  </a:cubicBezTo>
                  <a:close/>
                </a:path>
              </a:pathLst>
            </a:custGeom>
            <a:solidFill>
              <a:srgbClr val="E1AB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A8B5C9E-7944-7988-B549-2F3569868395}"/>
                </a:ext>
              </a:extLst>
            </p:cNvPr>
            <p:cNvSpPr/>
            <p:nvPr/>
          </p:nvSpPr>
          <p:spPr>
            <a:xfrm>
              <a:off x="9638163" y="4303272"/>
              <a:ext cx="181638" cy="141788"/>
            </a:xfrm>
            <a:custGeom>
              <a:avLst/>
              <a:gdLst>
                <a:gd name="connsiteX0" fmla="*/ 163972 w 181638"/>
                <a:gd name="connsiteY0" fmla="*/ 24525 h 141788"/>
                <a:gd name="connsiteX1" fmla="*/ 172888 w 181638"/>
                <a:gd name="connsiteY1" fmla="*/ 99098 h 141788"/>
                <a:gd name="connsiteX2" fmla="*/ 153569 w 181638"/>
                <a:gd name="connsiteY2" fmla="*/ 139668 h 141788"/>
                <a:gd name="connsiteX3" fmla="*/ 120963 w 181638"/>
                <a:gd name="connsiteY3" fmla="*/ 136136 h 141788"/>
                <a:gd name="connsiteX4" fmla="*/ 0 w 181638"/>
                <a:gd name="connsiteY4" fmla="*/ 28058 h 141788"/>
                <a:gd name="connsiteX5" fmla="*/ 119027 w 181638"/>
                <a:gd name="connsiteY5" fmla="*/ 790 h 141788"/>
                <a:gd name="connsiteX6" fmla="*/ 172663 w 181638"/>
                <a:gd name="connsiteY6" fmla="*/ 6420 h 141788"/>
                <a:gd name="connsiteX7" fmla="*/ 172438 w 181638"/>
                <a:gd name="connsiteY7" fmla="*/ 10173 h 141788"/>
                <a:gd name="connsiteX8" fmla="*/ 164827 w 181638"/>
                <a:gd name="connsiteY8" fmla="*/ 14037 h 141788"/>
                <a:gd name="connsiteX9" fmla="*/ 100833 w 181638"/>
                <a:gd name="connsiteY9" fmla="*/ 18177 h 141788"/>
                <a:gd name="connsiteX10" fmla="*/ 163972 w 181638"/>
                <a:gd name="connsiteY10" fmla="*/ 24525 h 14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638" h="141788">
                  <a:moveTo>
                    <a:pt x="163972" y="24525"/>
                  </a:moveTo>
                  <a:cubicBezTo>
                    <a:pt x="154875" y="51572"/>
                    <a:pt x="145507" y="78619"/>
                    <a:pt x="172888" y="99098"/>
                  </a:cubicBezTo>
                  <a:cubicBezTo>
                    <a:pt x="197207" y="134700"/>
                    <a:pt x="164242" y="129125"/>
                    <a:pt x="153569" y="139668"/>
                  </a:cubicBezTo>
                  <a:cubicBezTo>
                    <a:pt x="142400" y="142925"/>
                    <a:pt x="131411" y="142925"/>
                    <a:pt x="120963" y="136136"/>
                  </a:cubicBezTo>
                  <a:cubicBezTo>
                    <a:pt x="95023" y="75970"/>
                    <a:pt x="48277" y="50744"/>
                    <a:pt x="0" y="28058"/>
                  </a:cubicBezTo>
                  <a:cubicBezTo>
                    <a:pt x="38685" y="12381"/>
                    <a:pt x="77235" y="-3792"/>
                    <a:pt x="119027" y="790"/>
                  </a:cubicBezTo>
                  <a:cubicBezTo>
                    <a:pt x="136906" y="2611"/>
                    <a:pt x="154784" y="4433"/>
                    <a:pt x="172663" y="6420"/>
                  </a:cubicBezTo>
                  <a:cubicBezTo>
                    <a:pt x="172708" y="6420"/>
                    <a:pt x="172933" y="9842"/>
                    <a:pt x="172438" y="10173"/>
                  </a:cubicBezTo>
                  <a:cubicBezTo>
                    <a:pt x="170006" y="11774"/>
                    <a:pt x="167394" y="12823"/>
                    <a:pt x="164827" y="14037"/>
                  </a:cubicBezTo>
                  <a:cubicBezTo>
                    <a:pt x="141724" y="23311"/>
                    <a:pt x="118712" y="17791"/>
                    <a:pt x="100833" y="18177"/>
                  </a:cubicBezTo>
                  <a:cubicBezTo>
                    <a:pt x="117406" y="26512"/>
                    <a:pt x="142220" y="11333"/>
                    <a:pt x="163972" y="24525"/>
                  </a:cubicBezTo>
                  <a:close/>
                </a:path>
              </a:pathLst>
            </a:custGeom>
            <a:solidFill>
              <a:srgbClr val="EAB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7548D4E-8A86-A79C-507B-A4FFC8E93846}"/>
                </a:ext>
              </a:extLst>
            </p:cNvPr>
            <p:cNvSpPr/>
            <p:nvPr/>
          </p:nvSpPr>
          <p:spPr>
            <a:xfrm>
              <a:off x="9393264" y="4401432"/>
              <a:ext cx="189731" cy="120675"/>
            </a:xfrm>
            <a:custGeom>
              <a:avLst/>
              <a:gdLst>
                <a:gd name="connsiteX0" fmla="*/ 0 w 189731"/>
                <a:gd name="connsiteY0" fmla="*/ 76670 h 120675"/>
                <a:gd name="connsiteX1" fmla="*/ 52646 w 189731"/>
                <a:gd name="connsiteY1" fmla="*/ 33616 h 120675"/>
                <a:gd name="connsiteX2" fmla="*/ 86016 w 189731"/>
                <a:gd name="connsiteY2" fmla="*/ 4747 h 120675"/>
                <a:gd name="connsiteX3" fmla="*/ 95519 w 189731"/>
                <a:gd name="connsiteY3" fmla="*/ 0 h 120675"/>
                <a:gd name="connsiteX4" fmla="*/ 189731 w 189731"/>
                <a:gd name="connsiteY4" fmla="*/ 66127 h 120675"/>
                <a:gd name="connsiteX5" fmla="*/ 55528 w 189731"/>
                <a:gd name="connsiteY5" fmla="*/ 100571 h 120675"/>
                <a:gd name="connsiteX6" fmla="*/ 0 w 189731"/>
                <a:gd name="connsiteY6" fmla="*/ 76670 h 1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31" h="120675">
                  <a:moveTo>
                    <a:pt x="0" y="76670"/>
                  </a:moveTo>
                  <a:cubicBezTo>
                    <a:pt x="25895" y="77664"/>
                    <a:pt x="40126" y="57240"/>
                    <a:pt x="52646" y="33616"/>
                  </a:cubicBezTo>
                  <a:cubicBezTo>
                    <a:pt x="59941" y="17332"/>
                    <a:pt x="73587" y="12144"/>
                    <a:pt x="86016" y="4747"/>
                  </a:cubicBezTo>
                  <a:cubicBezTo>
                    <a:pt x="89169" y="3146"/>
                    <a:pt x="92366" y="1601"/>
                    <a:pt x="95519" y="0"/>
                  </a:cubicBezTo>
                  <a:cubicBezTo>
                    <a:pt x="107768" y="54039"/>
                    <a:pt x="141950" y="65741"/>
                    <a:pt x="189731" y="66127"/>
                  </a:cubicBezTo>
                  <a:cubicBezTo>
                    <a:pt x="143976" y="102227"/>
                    <a:pt x="109164" y="147545"/>
                    <a:pt x="55528" y="100571"/>
                  </a:cubicBezTo>
                  <a:cubicBezTo>
                    <a:pt x="40216" y="87158"/>
                    <a:pt x="18689" y="84343"/>
                    <a:pt x="0" y="76670"/>
                  </a:cubicBezTo>
                  <a:close/>
                </a:path>
              </a:pathLst>
            </a:custGeom>
            <a:solidFill>
              <a:srgbClr val="EBB7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5E2BD5B-544F-E7FA-FEA0-53B62F86AF33}"/>
                </a:ext>
              </a:extLst>
            </p:cNvPr>
            <p:cNvSpPr/>
            <p:nvPr/>
          </p:nvSpPr>
          <p:spPr>
            <a:xfrm>
              <a:off x="11003842" y="6011009"/>
              <a:ext cx="330194" cy="246790"/>
            </a:xfrm>
            <a:custGeom>
              <a:avLst/>
              <a:gdLst>
                <a:gd name="connsiteX0" fmla="*/ 8151 w 330194"/>
                <a:gd name="connsiteY0" fmla="*/ 33616 h 246790"/>
                <a:gd name="connsiteX1" fmla="*/ 0 w 330194"/>
                <a:gd name="connsiteY1" fmla="*/ 0 h 246790"/>
                <a:gd name="connsiteX2" fmla="*/ 330195 w 330194"/>
                <a:gd name="connsiteY2" fmla="*/ 246791 h 246790"/>
                <a:gd name="connsiteX3" fmla="*/ 207115 w 330194"/>
                <a:gd name="connsiteY3" fmla="*/ 170341 h 246790"/>
                <a:gd name="connsiteX4" fmla="*/ 8151 w 330194"/>
                <a:gd name="connsiteY4" fmla="*/ 33616 h 24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194" h="246790">
                  <a:moveTo>
                    <a:pt x="8151" y="33616"/>
                  </a:moveTo>
                  <a:cubicBezTo>
                    <a:pt x="5404" y="22410"/>
                    <a:pt x="2702" y="11205"/>
                    <a:pt x="0" y="0"/>
                  </a:cubicBezTo>
                  <a:cubicBezTo>
                    <a:pt x="118261" y="65741"/>
                    <a:pt x="228101" y="148483"/>
                    <a:pt x="330195" y="246791"/>
                  </a:cubicBezTo>
                  <a:cubicBezTo>
                    <a:pt x="283809" y="234426"/>
                    <a:pt x="247781" y="196505"/>
                    <a:pt x="207115" y="170341"/>
                  </a:cubicBezTo>
                  <a:cubicBezTo>
                    <a:pt x="139743" y="127176"/>
                    <a:pt x="77730" y="72089"/>
                    <a:pt x="8151" y="33616"/>
                  </a:cubicBezTo>
                  <a:close/>
                </a:path>
              </a:pathLst>
            </a:custGeom>
            <a:solidFill>
              <a:srgbClr val="DEAA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2077679-F232-E57C-D817-12C3E264CE1E}"/>
                </a:ext>
              </a:extLst>
            </p:cNvPr>
            <p:cNvSpPr/>
            <p:nvPr/>
          </p:nvSpPr>
          <p:spPr>
            <a:xfrm>
              <a:off x="9602676" y="4331330"/>
              <a:ext cx="156315" cy="132073"/>
            </a:xfrm>
            <a:custGeom>
              <a:avLst/>
              <a:gdLst>
                <a:gd name="connsiteX0" fmla="*/ 35487 w 156315"/>
                <a:gd name="connsiteY0" fmla="*/ 0 h 132073"/>
                <a:gd name="connsiteX1" fmla="*/ 156316 w 156315"/>
                <a:gd name="connsiteY1" fmla="*/ 102889 h 132073"/>
                <a:gd name="connsiteX2" fmla="*/ 118261 w 156315"/>
                <a:gd name="connsiteY2" fmla="*/ 131813 h 132073"/>
                <a:gd name="connsiteX3" fmla="*/ 86602 w 156315"/>
                <a:gd name="connsiteY3" fmla="*/ 124361 h 132073"/>
                <a:gd name="connsiteX4" fmla="*/ 71605 w 156315"/>
                <a:gd name="connsiteY4" fmla="*/ 98970 h 132073"/>
                <a:gd name="connsiteX5" fmla="*/ 60572 w 156315"/>
                <a:gd name="connsiteY5" fmla="*/ 76891 h 132073"/>
                <a:gd name="connsiteX6" fmla="*/ 0 w 156315"/>
                <a:gd name="connsiteY6" fmla="*/ 39798 h 132073"/>
                <a:gd name="connsiteX7" fmla="*/ 101824 w 156315"/>
                <a:gd name="connsiteY7" fmla="*/ 61712 h 132073"/>
                <a:gd name="connsiteX8" fmla="*/ 24904 w 156315"/>
                <a:gd name="connsiteY8" fmla="*/ 5796 h 132073"/>
                <a:gd name="connsiteX9" fmla="*/ 35487 w 156315"/>
                <a:gd name="connsiteY9" fmla="*/ 0 h 13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315" h="132073">
                  <a:moveTo>
                    <a:pt x="35487" y="0"/>
                  </a:moveTo>
                  <a:cubicBezTo>
                    <a:pt x="85926" y="16394"/>
                    <a:pt x="142850" y="21306"/>
                    <a:pt x="156316" y="102889"/>
                  </a:cubicBezTo>
                  <a:cubicBezTo>
                    <a:pt x="146363" y="117903"/>
                    <a:pt x="132177" y="124582"/>
                    <a:pt x="118261" y="131813"/>
                  </a:cubicBezTo>
                  <a:cubicBezTo>
                    <a:pt x="107183" y="132696"/>
                    <a:pt x="96419" y="131592"/>
                    <a:pt x="86602" y="124361"/>
                  </a:cubicBezTo>
                  <a:cubicBezTo>
                    <a:pt x="64310" y="121215"/>
                    <a:pt x="63409" y="120718"/>
                    <a:pt x="71605" y="98970"/>
                  </a:cubicBezTo>
                  <a:cubicBezTo>
                    <a:pt x="77685" y="82797"/>
                    <a:pt x="66832" y="81031"/>
                    <a:pt x="60572" y="76891"/>
                  </a:cubicBezTo>
                  <a:cubicBezTo>
                    <a:pt x="42513" y="64858"/>
                    <a:pt x="23823" y="54205"/>
                    <a:pt x="0" y="39798"/>
                  </a:cubicBezTo>
                  <a:cubicBezTo>
                    <a:pt x="41432" y="21858"/>
                    <a:pt x="66967" y="67949"/>
                    <a:pt x="101824" y="61712"/>
                  </a:cubicBezTo>
                  <a:cubicBezTo>
                    <a:pt x="88763" y="14517"/>
                    <a:pt x="46746" y="30911"/>
                    <a:pt x="24904" y="5796"/>
                  </a:cubicBezTo>
                  <a:cubicBezTo>
                    <a:pt x="28462" y="3864"/>
                    <a:pt x="31975" y="1932"/>
                    <a:pt x="35487" y="0"/>
                  </a:cubicBezTo>
                  <a:close/>
                </a:path>
              </a:pathLst>
            </a:custGeom>
            <a:solidFill>
              <a:srgbClr val="FB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47DDE8B-95D1-2D08-8237-E944F07EFAE2}"/>
                </a:ext>
              </a:extLst>
            </p:cNvPr>
            <p:cNvSpPr/>
            <p:nvPr/>
          </p:nvSpPr>
          <p:spPr>
            <a:xfrm>
              <a:off x="10101860" y="6263135"/>
              <a:ext cx="104619" cy="182735"/>
            </a:xfrm>
            <a:custGeom>
              <a:avLst/>
              <a:gdLst>
                <a:gd name="connsiteX0" fmla="*/ 74964 w 104619"/>
                <a:gd name="connsiteY0" fmla="*/ 144859 h 182735"/>
                <a:gd name="connsiteX1" fmla="*/ 66273 w 104619"/>
                <a:gd name="connsiteY1" fmla="*/ 162688 h 182735"/>
                <a:gd name="connsiteX2" fmla="*/ 56140 w 104619"/>
                <a:gd name="connsiteY2" fmla="*/ 173452 h 182735"/>
                <a:gd name="connsiteX3" fmla="*/ 9754 w 104619"/>
                <a:gd name="connsiteY3" fmla="*/ 171023 h 182735"/>
                <a:gd name="connsiteX4" fmla="*/ 6962 w 104619"/>
                <a:gd name="connsiteY4" fmla="*/ 44785 h 182735"/>
                <a:gd name="connsiteX5" fmla="*/ 38576 w 104619"/>
                <a:gd name="connsiteY5" fmla="*/ 56873 h 182735"/>
                <a:gd name="connsiteX6" fmla="*/ 35604 w 104619"/>
                <a:gd name="connsiteY6" fmla="*/ 98879 h 182735"/>
                <a:gd name="connsiteX7" fmla="*/ 54924 w 104619"/>
                <a:gd name="connsiteY7" fmla="*/ 21050 h 182735"/>
                <a:gd name="connsiteX8" fmla="*/ 80819 w 104619"/>
                <a:gd name="connsiteY8" fmla="*/ 240 h 182735"/>
                <a:gd name="connsiteX9" fmla="*/ 92618 w 104619"/>
                <a:gd name="connsiteY9" fmla="*/ 9292 h 182735"/>
                <a:gd name="connsiteX10" fmla="*/ 74964 w 104619"/>
                <a:gd name="connsiteY10" fmla="*/ 144859 h 18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619" h="182735">
                  <a:moveTo>
                    <a:pt x="74964" y="144859"/>
                  </a:moveTo>
                  <a:cubicBezTo>
                    <a:pt x="72082" y="150821"/>
                    <a:pt x="69155" y="156727"/>
                    <a:pt x="66273" y="162688"/>
                  </a:cubicBezTo>
                  <a:cubicBezTo>
                    <a:pt x="62895" y="166276"/>
                    <a:pt x="59518" y="169864"/>
                    <a:pt x="56140" y="173452"/>
                  </a:cubicBezTo>
                  <a:cubicBezTo>
                    <a:pt x="40017" y="191722"/>
                    <a:pt x="24976" y="178696"/>
                    <a:pt x="9754" y="171023"/>
                  </a:cubicBezTo>
                  <a:cubicBezTo>
                    <a:pt x="-7179" y="129459"/>
                    <a:pt x="2053" y="87011"/>
                    <a:pt x="6962" y="44785"/>
                  </a:cubicBezTo>
                  <a:cubicBezTo>
                    <a:pt x="24075" y="22430"/>
                    <a:pt x="33487" y="33028"/>
                    <a:pt x="38576" y="56873"/>
                  </a:cubicBezTo>
                  <a:cubicBezTo>
                    <a:pt x="41639" y="71280"/>
                    <a:pt x="33938" y="85300"/>
                    <a:pt x="35604" y="98879"/>
                  </a:cubicBezTo>
                  <a:cubicBezTo>
                    <a:pt x="37631" y="72053"/>
                    <a:pt x="41954" y="44950"/>
                    <a:pt x="54924" y="21050"/>
                  </a:cubicBezTo>
                  <a:cubicBezTo>
                    <a:pt x="60463" y="8299"/>
                    <a:pt x="67444" y="-1692"/>
                    <a:pt x="80819" y="240"/>
                  </a:cubicBezTo>
                  <a:cubicBezTo>
                    <a:pt x="85413" y="1951"/>
                    <a:pt x="89331" y="4987"/>
                    <a:pt x="92618" y="9292"/>
                  </a:cubicBezTo>
                  <a:cubicBezTo>
                    <a:pt x="110452" y="59081"/>
                    <a:pt x="111353" y="105613"/>
                    <a:pt x="74964" y="144859"/>
                  </a:cubicBezTo>
                  <a:close/>
                </a:path>
              </a:pathLst>
            </a:custGeom>
            <a:solidFill>
              <a:srgbClr val="FACD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E2970B-D445-A521-EFD2-9B88F37824E7}"/>
                </a:ext>
              </a:extLst>
            </p:cNvPr>
            <p:cNvSpPr/>
            <p:nvPr/>
          </p:nvSpPr>
          <p:spPr>
            <a:xfrm>
              <a:off x="9704239" y="6369402"/>
              <a:ext cx="96731" cy="180962"/>
            </a:xfrm>
            <a:custGeom>
              <a:avLst/>
              <a:gdLst>
                <a:gd name="connsiteX0" fmla="*/ 54707 w 96731"/>
                <a:gd name="connsiteY0" fmla="*/ 152687 h 180962"/>
                <a:gd name="connsiteX1" fmla="*/ 20571 w 96731"/>
                <a:gd name="connsiteY1" fmla="*/ 178188 h 180962"/>
                <a:gd name="connsiteX2" fmla="*/ 1161 w 96731"/>
                <a:gd name="connsiteY2" fmla="*/ 165051 h 180962"/>
                <a:gd name="connsiteX3" fmla="*/ 10483 w 96731"/>
                <a:gd name="connsiteY3" fmla="*/ 135575 h 180962"/>
                <a:gd name="connsiteX4" fmla="*/ 18274 w 96731"/>
                <a:gd name="connsiteY4" fmla="*/ 80874 h 180962"/>
                <a:gd name="connsiteX5" fmla="*/ 2692 w 96731"/>
                <a:gd name="connsiteY5" fmla="*/ 41242 h 180962"/>
                <a:gd name="connsiteX6" fmla="*/ 350 w 96731"/>
                <a:gd name="connsiteY6" fmla="*/ 27552 h 180962"/>
                <a:gd name="connsiteX7" fmla="*/ 20751 w 96731"/>
                <a:gd name="connsiteY7" fmla="*/ 13146 h 180962"/>
                <a:gd name="connsiteX8" fmla="*/ 48447 w 96731"/>
                <a:gd name="connsiteY8" fmla="*/ 8 h 180962"/>
                <a:gd name="connsiteX9" fmla="*/ 68713 w 96731"/>
                <a:gd name="connsiteY9" fmla="*/ 132815 h 180962"/>
                <a:gd name="connsiteX10" fmla="*/ 54707 w 96731"/>
                <a:gd name="connsiteY10" fmla="*/ 152687 h 1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731" h="180962">
                  <a:moveTo>
                    <a:pt x="54707" y="152687"/>
                  </a:moveTo>
                  <a:cubicBezTo>
                    <a:pt x="43313" y="161187"/>
                    <a:pt x="31965" y="169688"/>
                    <a:pt x="20571" y="178188"/>
                  </a:cubicBezTo>
                  <a:cubicBezTo>
                    <a:pt x="10078" y="182769"/>
                    <a:pt x="1251" y="183653"/>
                    <a:pt x="1161" y="165051"/>
                  </a:cubicBezTo>
                  <a:cubicBezTo>
                    <a:pt x="4268" y="155226"/>
                    <a:pt x="7376" y="145400"/>
                    <a:pt x="10483" y="135575"/>
                  </a:cubicBezTo>
                  <a:cubicBezTo>
                    <a:pt x="2512" y="115152"/>
                    <a:pt x="11024" y="97268"/>
                    <a:pt x="18274" y="80874"/>
                  </a:cubicBezTo>
                  <a:cubicBezTo>
                    <a:pt x="28947" y="56752"/>
                    <a:pt x="15077" y="50128"/>
                    <a:pt x="2692" y="41242"/>
                  </a:cubicBezTo>
                  <a:cubicBezTo>
                    <a:pt x="305" y="37102"/>
                    <a:pt x="-550" y="32520"/>
                    <a:pt x="350" y="27552"/>
                  </a:cubicBezTo>
                  <a:cubicBezTo>
                    <a:pt x="5529" y="19217"/>
                    <a:pt x="13320" y="16513"/>
                    <a:pt x="20751" y="13146"/>
                  </a:cubicBezTo>
                  <a:cubicBezTo>
                    <a:pt x="30073" y="9116"/>
                    <a:pt x="37729" y="-323"/>
                    <a:pt x="48447" y="8"/>
                  </a:cubicBezTo>
                  <a:cubicBezTo>
                    <a:pt x="104876" y="30754"/>
                    <a:pt x="112127" y="78114"/>
                    <a:pt x="68713" y="132815"/>
                  </a:cubicBezTo>
                  <a:cubicBezTo>
                    <a:pt x="63714" y="139053"/>
                    <a:pt x="59256" y="145897"/>
                    <a:pt x="54707" y="152687"/>
                  </a:cubicBezTo>
                  <a:close/>
                </a:path>
              </a:pathLst>
            </a:custGeom>
            <a:solidFill>
              <a:srgbClr val="FCCF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A031D30-55AA-DA77-73EB-9888C84F5838}"/>
                </a:ext>
              </a:extLst>
            </p:cNvPr>
            <p:cNvSpPr/>
            <p:nvPr/>
          </p:nvSpPr>
          <p:spPr>
            <a:xfrm>
              <a:off x="10248829" y="4390834"/>
              <a:ext cx="136640" cy="194297"/>
            </a:xfrm>
            <a:custGeom>
              <a:avLst/>
              <a:gdLst>
                <a:gd name="connsiteX0" fmla="*/ 14777 w 136640"/>
                <a:gd name="connsiteY0" fmla="*/ 139927 h 194297"/>
                <a:gd name="connsiteX1" fmla="*/ 18154 w 136640"/>
                <a:gd name="connsiteY1" fmla="*/ 103828 h 194297"/>
                <a:gd name="connsiteX2" fmla="*/ 85166 w 136640"/>
                <a:gd name="connsiteY2" fmla="*/ 0 h 194297"/>
                <a:gd name="connsiteX3" fmla="*/ 136371 w 136640"/>
                <a:gd name="connsiteY3" fmla="*/ 22742 h 194297"/>
                <a:gd name="connsiteX4" fmla="*/ 136641 w 136640"/>
                <a:gd name="connsiteY4" fmla="*/ 64913 h 194297"/>
                <a:gd name="connsiteX5" fmla="*/ 99938 w 136640"/>
                <a:gd name="connsiteY5" fmla="*/ 108023 h 194297"/>
                <a:gd name="connsiteX6" fmla="*/ 59857 w 136640"/>
                <a:gd name="connsiteY6" fmla="*/ 194297 h 194297"/>
                <a:gd name="connsiteX7" fmla="*/ 14777 w 136640"/>
                <a:gd name="connsiteY7" fmla="*/ 139927 h 19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640" h="194297">
                  <a:moveTo>
                    <a:pt x="14777" y="139927"/>
                  </a:moveTo>
                  <a:cubicBezTo>
                    <a:pt x="-5174" y="124858"/>
                    <a:pt x="-5759" y="116523"/>
                    <a:pt x="18154" y="103828"/>
                  </a:cubicBezTo>
                  <a:cubicBezTo>
                    <a:pt x="54317" y="84564"/>
                    <a:pt x="82599" y="53708"/>
                    <a:pt x="85166" y="0"/>
                  </a:cubicBezTo>
                  <a:cubicBezTo>
                    <a:pt x="100568" y="13248"/>
                    <a:pt x="117951" y="19761"/>
                    <a:pt x="136371" y="22742"/>
                  </a:cubicBezTo>
                  <a:cubicBezTo>
                    <a:pt x="136461" y="36817"/>
                    <a:pt x="136551" y="50837"/>
                    <a:pt x="136641" y="64913"/>
                  </a:cubicBezTo>
                  <a:cubicBezTo>
                    <a:pt x="130831" y="87544"/>
                    <a:pt x="109440" y="90139"/>
                    <a:pt x="99938" y="108023"/>
                  </a:cubicBezTo>
                  <a:cubicBezTo>
                    <a:pt x="78051" y="130875"/>
                    <a:pt x="79357" y="169845"/>
                    <a:pt x="59857" y="194297"/>
                  </a:cubicBezTo>
                  <a:cubicBezTo>
                    <a:pt x="34007" y="189661"/>
                    <a:pt x="24279" y="164932"/>
                    <a:pt x="14777" y="139927"/>
                  </a:cubicBezTo>
                  <a:close/>
                </a:path>
              </a:pathLst>
            </a:custGeom>
            <a:solidFill>
              <a:srgbClr val="E9AD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E933E-03A9-9663-4FC9-EA3068965956}"/>
                </a:ext>
              </a:extLst>
            </p:cNvPr>
            <p:cNvSpPr/>
            <p:nvPr/>
          </p:nvSpPr>
          <p:spPr>
            <a:xfrm>
              <a:off x="8984124" y="5392128"/>
              <a:ext cx="122089" cy="151353"/>
            </a:xfrm>
            <a:custGeom>
              <a:avLst/>
              <a:gdLst>
                <a:gd name="connsiteX0" fmla="*/ 122089 w 122089"/>
                <a:gd name="connsiteY0" fmla="*/ 98142 h 151353"/>
                <a:gd name="connsiteX1" fmla="*/ 119072 w 122089"/>
                <a:gd name="connsiteY1" fmla="*/ 101785 h 151353"/>
                <a:gd name="connsiteX2" fmla="*/ 0 w 122089"/>
                <a:gd name="connsiteY2" fmla="*/ 151353 h 151353"/>
                <a:gd name="connsiteX3" fmla="*/ 68813 w 122089"/>
                <a:gd name="connsiteY3" fmla="*/ 0 h 151353"/>
                <a:gd name="connsiteX4" fmla="*/ 122089 w 122089"/>
                <a:gd name="connsiteY4" fmla="*/ 98142 h 15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89" h="151353">
                  <a:moveTo>
                    <a:pt x="122089" y="98142"/>
                  </a:moveTo>
                  <a:cubicBezTo>
                    <a:pt x="121098" y="99412"/>
                    <a:pt x="120153" y="101675"/>
                    <a:pt x="119072" y="101785"/>
                  </a:cubicBezTo>
                  <a:cubicBezTo>
                    <a:pt x="76019" y="106256"/>
                    <a:pt x="33416" y="112052"/>
                    <a:pt x="0" y="151353"/>
                  </a:cubicBezTo>
                  <a:cubicBezTo>
                    <a:pt x="10628" y="92512"/>
                    <a:pt x="38054" y="45097"/>
                    <a:pt x="68813" y="0"/>
                  </a:cubicBezTo>
                  <a:cubicBezTo>
                    <a:pt x="81918" y="36486"/>
                    <a:pt x="99707" y="69163"/>
                    <a:pt x="122089" y="98142"/>
                  </a:cubicBezTo>
                  <a:close/>
                </a:path>
              </a:pathLst>
            </a:custGeom>
            <a:solidFill>
              <a:srgbClr val="B585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97E33EF-3152-0596-992E-666D7ACECBA2}"/>
                </a:ext>
              </a:extLst>
            </p:cNvPr>
            <p:cNvSpPr/>
            <p:nvPr/>
          </p:nvSpPr>
          <p:spPr>
            <a:xfrm>
              <a:off x="9616420" y="6381614"/>
              <a:ext cx="127023" cy="126754"/>
            </a:xfrm>
            <a:custGeom>
              <a:avLst/>
              <a:gdLst>
                <a:gd name="connsiteX0" fmla="*/ 90196 w 127023"/>
                <a:gd name="connsiteY0" fmla="*/ 25497 h 126754"/>
                <a:gd name="connsiteX1" fmla="*/ 115956 w 127023"/>
                <a:gd name="connsiteY1" fmla="*/ 71146 h 126754"/>
                <a:gd name="connsiteX2" fmla="*/ 98302 w 127023"/>
                <a:gd name="connsiteY2" fmla="*/ 123308 h 126754"/>
                <a:gd name="connsiteX3" fmla="*/ 82450 w 127023"/>
                <a:gd name="connsiteY3" fmla="*/ 123198 h 126754"/>
                <a:gd name="connsiteX4" fmla="*/ 57726 w 127023"/>
                <a:gd name="connsiteY4" fmla="*/ 125737 h 126754"/>
                <a:gd name="connsiteX5" fmla="*/ 81054 w 127023"/>
                <a:gd name="connsiteY5" fmla="*/ 77714 h 126754"/>
                <a:gd name="connsiteX6" fmla="*/ 29759 w 127023"/>
                <a:gd name="connsiteY6" fmla="*/ 86988 h 126754"/>
                <a:gd name="connsiteX7" fmla="*/ 16699 w 127023"/>
                <a:gd name="connsiteY7" fmla="*/ 87816 h 126754"/>
                <a:gd name="connsiteX8" fmla="*/ 3774 w 127023"/>
                <a:gd name="connsiteY8" fmla="*/ 59996 h 126754"/>
                <a:gd name="connsiteX9" fmla="*/ 11115 w 127023"/>
                <a:gd name="connsiteY9" fmla="*/ 38910 h 126754"/>
                <a:gd name="connsiteX10" fmla="*/ 16879 w 127023"/>
                <a:gd name="connsiteY10" fmla="*/ 18873 h 126754"/>
                <a:gd name="connsiteX11" fmla="*/ 28904 w 127023"/>
                <a:gd name="connsiteY11" fmla="*/ 2590 h 126754"/>
                <a:gd name="connsiteX12" fmla="*/ 90196 w 127023"/>
                <a:gd name="connsiteY12" fmla="*/ 25497 h 1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023" h="126754">
                  <a:moveTo>
                    <a:pt x="90196" y="25497"/>
                  </a:moveTo>
                  <a:cubicBezTo>
                    <a:pt x="117352" y="24890"/>
                    <a:pt x="142031" y="25055"/>
                    <a:pt x="115956" y="71146"/>
                  </a:cubicBezTo>
                  <a:cubicBezTo>
                    <a:pt x="107399" y="86270"/>
                    <a:pt x="104022" y="105810"/>
                    <a:pt x="98302" y="123308"/>
                  </a:cubicBezTo>
                  <a:cubicBezTo>
                    <a:pt x="93033" y="123253"/>
                    <a:pt x="87719" y="123253"/>
                    <a:pt x="82450" y="123198"/>
                  </a:cubicBezTo>
                  <a:cubicBezTo>
                    <a:pt x="74479" y="128055"/>
                    <a:pt x="66102" y="126896"/>
                    <a:pt x="57726" y="125737"/>
                  </a:cubicBezTo>
                  <a:cubicBezTo>
                    <a:pt x="46512" y="95985"/>
                    <a:pt x="81099" y="102167"/>
                    <a:pt x="81054" y="77714"/>
                  </a:cubicBezTo>
                  <a:cubicBezTo>
                    <a:pt x="63085" y="71477"/>
                    <a:pt x="46783" y="83676"/>
                    <a:pt x="29759" y="86988"/>
                  </a:cubicBezTo>
                  <a:cubicBezTo>
                    <a:pt x="25436" y="88036"/>
                    <a:pt x="21113" y="88202"/>
                    <a:pt x="16699" y="87816"/>
                  </a:cubicBezTo>
                  <a:cubicBezTo>
                    <a:pt x="5576" y="83289"/>
                    <a:pt x="-6223" y="79205"/>
                    <a:pt x="3774" y="59996"/>
                  </a:cubicBezTo>
                  <a:cubicBezTo>
                    <a:pt x="6206" y="52986"/>
                    <a:pt x="8683" y="45975"/>
                    <a:pt x="11115" y="38910"/>
                  </a:cubicBezTo>
                  <a:cubicBezTo>
                    <a:pt x="11250" y="31458"/>
                    <a:pt x="13502" y="24945"/>
                    <a:pt x="16879" y="18873"/>
                  </a:cubicBezTo>
                  <a:cubicBezTo>
                    <a:pt x="20167" y="12691"/>
                    <a:pt x="24040" y="7116"/>
                    <a:pt x="28904" y="2590"/>
                  </a:cubicBezTo>
                  <a:cubicBezTo>
                    <a:pt x="53583" y="-6904"/>
                    <a:pt x="71281" y="11753"/>
                    <a:pt x="90196" y="25497"/>
                  </a:cubicBezTo>
                  <a:close/>
                </a:path>
              </a:pathLst>
            </a:custGeom>
            <a:solidFill>
              <a:srgbClr val="ED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C47CA82-F68F-1FC7-6C67-6EA9B81CC191}"/>
                </a:ext>
              </a:extLst>
            </p:cNvPr>
            <p:cNvSpPr/>
            <p:nvPr/>
          </p:nvSpPr>
          <p:spPr>
            <a:xfrm>
              <a:off x="9654016" y="6315868"/>
              <a:ext cx="176266" cy="206220"/>
            </a:xfrm>
            <a:custGeom>
              <a:avLst/>
              <a:gdLst>
                <a:gd name="connsiteX0" fmla="*/ 104931 w 176266"/>
                <a:gd name="connsiteY0" fmla="*/ 206220 h 206220"/>
                <a:gd name="connsiteX1" fmla="*/ 113443 w 176266"/>
                <a:gd name="connsiteY1" fmla="*/ 182871 h 206220"/>
                <a:gd name="connsiteX2" fmla="*/ 96059 w 176266"/>
                <a:gd name="connsiteY2" fmla="*/ 59448 h 206220"/>
                <a:gd name="connsiteX3" fmla="*/ 0 w 176266"/>
                <a:gd name="connsiteY3" fmla="*/ 28979 h 206220"/>
                <a:gd name="connsiteX4" fmla="*/ 42918 w 176266"/>
                <a:gd name="connsiteY4" fmla="*/ 0 h 206220"/>
                <a:gd name="connsiteX5" fmla="*/ 161810 w 176266"/>
                <a:gd name="connsiteY5" fmla="*/ 42282 h 206220"/>
                <a:gd name="connsiteX6" fmla="*/ 176266 w 176266"/>
                <a:gd name="connsiteY6" fmla="*/ 70212 h 206220"/>
                <a:gd name="connsiteX7" fmla="*/ 155055 w 176266"/>
                <a:gd name="connsiteY7" fmla="*/ 162227 h 206220"/>
                <a:gd name="connsiteX8" fmla="*/ 130736 w 176266"/>
                <a:gd name="connsiteY8" fmla="*/ 184693 h 206220"/>
                <a:gd name="connsiteX9" fmla="*/ 104931 w 176266"/>
                <a:gd name="connsiteY9" fmla="*/ 206220 h 20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66" h="206220">
                  <a:moveTo>
                    <a:pt x="104931" y="206220"/>
                  </a:moveTo>
                  <a:cubicBezTo>
                    <a:pt x="107723" y="198382"/>
                    <a:pt x="109434" y="189606"/>
                    <a:pt x="113443" y="182871"/>
                  </a:cubicBezTo>
                  <a:cubicBezTo>
                    <a:pt x="148525" y="124637"/>
                    <a:pt x="145282" y="100516"/>
                    <a:pt x="96059" y="59448"/>
                  </a:cubicBezTo>
                  <a:cubicBezTo>
                    <a:pt x="60211" y="67562"/>
                    <a:pt x="33101" y="34223"/>
                    <a:pt x="0" y="28979"/>
                  </a:cubicBezTo>
                  <a:cubicBezTo>
                    <a:pt x="3333" y="-5189"/>
                    <a:pt x="27111" y="6293"/>
                    <a:pt x="42918" y="0"/>
                  </a:cubicBezTo>
                  <a:cubicBezTo>
                    <a:pt x="82549" y="14076"/>
                    <a:pt x="120378" y="35879"/>
                    <a:pt x="161810" y="42282"/>
                  </a:cubicBezTo>
                  <a:cubicBezTo>
                    <a:pt x="172483" y="46918"/>
                    <a:pt x="155235" y="73414"/>
                    <a:pt x="176266" y="70212"/>
                  </a:cubicBezTo>
                  <a:cubicBezTo>
                    <a:pt x="171763" y="101785"/>
                    <a:pt x="160774" y="131096"/>
                    <a:pt x="155055" y="162227"/>
                  </a:cubicBezTo>
                  <a:cubicBezTo>
                    <a:pt x="150371" y="175309"/>
                    <a:pt x="141950" y="182264"/>
                    <a:pt x="130736" y="184693"/>
                  </a:cubicBezTo>
                  <a:cubicBezTo>
                    <a:pt x="122134" y="191869"/>
                    <a:pt x="113533" y="199044"/>
                    <a:pt x="104931" y="206220"/>
                  </a:cubicBezTo>
                  <a:close/>
                </a:path>
              </a:pathLst>
            </a:custGeom>
            <a:solidFill>
              <a:srgbClr val="EDBB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E88203B-F1E5-3D75-D0C0-4536D3AAA02E}"/>
                </a:ext>
              </a:extLst>
            </p:cNvPr>
            <p:cNvSpPr/>
            <p:nvPr/>
          </p:nvSpPr>
          <p:spPr>
            <a:xfrm>
              <a:off x="9189467" y="4517845"/>
              <a:ext cx="65379" cy="188857"/>
            </a:xfrm>
            <a:custGeom>
              <a:avLst/>
              <a:gdLst>
                <a:gd name="connsiteX0" fmla="*/ 64055 w 65379"/>
                <a:gd name="connsiteY0" fmla="*/ 0 h 188857"/>
                <a:gd name="connsiteX1" fmla="*/ 40411 w 65379"/>
                <a:gd name="connsiteY1" fmla="*/ 91132 h 188857"/>
                <a:gd name="connsiteX2" fmla="*/ 29918 w 65379"/>
                <a:gd name="connsiteY2" fmla="*/ 150801 h 188857"/>
                <a:gd name="connsiteX3" fmla="*/ 20686 w 65379"/>
                <a:gd name="connsiteY3" fmla="*/ 186846 h 188857"/>
                <a:gd name="connsiteX4" fmla="*/ 2042 w 65379"/>
                <a:gd name="connsiteY4" fmla="*/ 184362 h 188857"/>
                <a:gd name="connsiteX5" fmla="*/ 3843 w 65379"/>
                <a:gd name="connsiteY5" fmla="*/ 161731 h 188857"/>
                <a:gd name="connsiteX6" fmla="*/ 13616 w 65379"/>
                <a:gd name="connsiteY6" fmla="*/ 66348 h 188857"/>
                <a:gd name="connsiteX7" fmla="*/ 64055 w 65379"/>
                <a:gd name="connsiteY7" fmla="*/ 0 h 18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79" h="188857">
                  <a:moveTo>
                    <a:pt x="64055" y="0"/>
                  </a:moveTo>
                  <a:cubicBezTo>
                    <a:pt x="71035" y="35989"/>
                    <a:pt x="48563" y="60939"/>
                    <a:pt x="40411" y="91132"/>
                  </a:cubicBezTo>
                  <a:cubicBezTo>
                    <a:pt x="35097" y="110893"/>
                    <a:pt x="28252" y="129495"/>
                    <a:pt x="29918" y="150801"/>
                  </a:cubicBezTo>
                  <a:cubicBezTo>
                    <a:pt x="31630" y="164656"/>
                    <a:pt x="29963" y="177241"/>
                    <a:pt x="20686" y="186846"/>
                  </a:cubicBezTo>
                  <a:cubicBezTo>
                    <a:pt x="14111" y="190102"/>
                    <a:pt x="7896" y="189495"/>
                    <a:pt x="2042" y="184362"/>
                  </a:cubicBezTo>
                  <a:cubicBezTo>
                    <a:pt x="-705" y="176413"/>
                    <a:pt x="-1201" y="168741"/>
                    <a:pt x="3843" y="161731"/>
                  </a:cubicBezTo>
                  <a:cubicBezTo>
                    <a:pt x="6860" y="129881"/>
                    <a:pt x="21992" y="99909"/>
                    <a:pt x="13616" y="66348"/>
                  </a:cubicBezTo>
                  <a:cubicBezTo>
                    <a:pt x="24064" y="37038"/>
                    <a:pt x="42663" y="16946"/>
                    <a:pt x="64055" y="0"/>
                  </a:cubicBezTo>
                  <a:close/>
                </a:path>
              </a:pathLst>
            </a:custGeom>
            <a:solidFill>
              <a:srgbClr val="CF957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E76CFF9-FA5E-AC92-9D30-28AF4181A94E}"/>
                </a:ext>
              </a:extLst>
            </p:cNvPr>
            <p:cNvSpPr/>
            <p:nvPr/>
          </p:nvSpPr>
          <p:spPr>
            <a:xfrm>
              <a:off x="9600334" y="6438520"/>
              <a:ext cx="114138" cy="70491"/>
            </a:xfrm>
            <a:custGeom>
              <a:avLst/>
              <a:gdLst>
                <a:gd name="connsiteX0" fmla="*/ 19860 w 114138"/>
                <a:gd name="connsiteY0" fmla="*/ 3090 h 70491"/>
                <a:gd name="connsiteX1" fmla="*/ 36928 w 114138"/>
                <a:gd name="connsiteY1" fmla="*/ 22520 h 70491"/>
                <a:gd name="connsiteX2" fmla="*/ 53862 w 114138"/>
                <a:gd name="connsiteY2" fmla="*/ 31628 h 70491"/>
                <a:gd name="connsiteX3" fmla="*/ 45395 w 114138"/>
                <a:gd name="connsiteY3" fmla="*/ 21416 h 70491"/>
                <a:gd name="connsiteX4" fmla="*/ 55663 w 114138"/>
                <a:gd name="connsiteY4" fmla="*/ 13081 h 70491"/>
                <a:gd name="connsiteX5" fmla="*/ 111911 w 114138"/>
                <a:gd name="connsiteY5" fmla="*/ 15510 h 70491"/>
                <a:gd name="connsiteX6" fmla="*/ 72056 w 114138"/>
                <a:gd name="connsiteY6" fmla="*/ 62815 h 70491"/>
                <a:gd name="connsiteX7" fmla="*/ 21392 w 114138"/>
                <a:gd name="connsiteY7" fmla="*/ 69990 h 70491"/>
                <a:gd name="connsiteX8" fmla="*/ 0 w 114138"/>
                <a:gd name="connsiteY8" fmla="*/ 31793 h 70491"/>
                <a:gd name="connsiteX9" fmla="*/ 19860 w 114138"/>
                <a:gd name="connsiteY9" fmla="*/ 3090 h 7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138" h="70491">
                  <a:moveTo>
                    <a:pt x="19860" y="3090"/>
                  </a:moveTo>
                  <a:cubicBezTo>
                    <a:pt x="20131" y="16724"/>
                    <a:pt x="26841" y="21857"/>
                    <a:pt x="36928" y="22520"/>
                  </a:cubicBezTo>
                  <a:cubicBezTo>
                    <a:pt x="40756" y="30910"/>
                    <a:pt x="47241" y="36209"/>
                    <a:pt x="53862" y="31628"/>
                  </a:cubicBezTo>
                  <a:cubicBezTo>
                    <a:pt x="56293" y="29972"/>
                    <a:pt x="46206" y="27708"/>
                    <a:pt x="45395" y="21416"/>
                  </a:cubicBezTo>
                  <a:cubicBezTo>
                    <a:pt x="48818" y="18490"/>
                    <a:pt x="52691" y="12474"/>
                    <a:pt x="55663" y="13081"/>
                  </a:cubicBezTo>
                  <a:cubicBezTo>
                    <a:pt x="74938" y="17000"/>
                    <a:pt x="100563" y="-19927"/>
                    <a:pt x="111911" y="15510"/>
                  </a:cubicBezTo>
                  <a:cubicBezTo>
                    <a:pt x="123755" y="52548"/>
                    <a:pt x="85116" y="45814"/>
                    <a:pt x="72056" y="62815"/>
                  </a:cubicBezTo>
                  <a:cubicBezTo>
                    <a:pt x="56203" y="76669"/>
                    <a:pt x="38189" y="66899"/>
                    <a:pt x="21392" y="69990"/>
                  </a:cubicBezTo>
                  <a:cubicBezTo>
                    <a:pt x="225" y="69107"/>
                    <a:pt x="6125" y="45372"/>
                    <a:pt x="0" y="31793"/>
                  </a:cubicBezTo>
                  <a:cubicBezTo>
                    <a:pt x="2927" y="18380"/>
                    <a:pt x="8106" y="7340"/>
                    <a:pt x="19860" y="3090"/>
                  </a:cubicBezTo>
                  <a:close/>
                </a:path>
              </a:pathLst>
            </a:custGeom>
            <a:solidFill>
              <a:srgbClr val="FBD1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3890AE4-D558-CA4B-BB3E-A9ED94D7E7B2}"/>
                </a:ext>
              </a:extLst>
            </p:cNvPr>
            <p:cNvSpPr/>
            <p:nvPr/>
          </p:nvSpPr>
          <p:spPr>
            <a:xfrm>
              <a:off x="8974036" y="6443691"/>
              <a:ext cx="221445" cy="26851"/>
            </a:xfrm>
            <a:custGeom>
              <a:avLst/>
              <a:gdLst>
                <a:gd name="connsiteX0" fmla="*/ 192794 w 221445"/>
                <a:gd name="connsiteY0" fmla="*/ 5867 h 26851"/>
                <a:gd name="connsiteX1" fmla="*/ 219229 w 221445"/>
                <a:gd name="connsiteY1" fmla="*/ 6309 h 26851"/>
                <a:gd name="connsiteX2" fmla="*/ 221211 w 221445"/>
                <a:gd name="connsiteY2" fmla="*/ 12326 h 26851"/>
                <a:gd name="connsiteX3" fmla="*/ 219274 w 221445"/>
                <a:gd name="connsiteY3" fmla="*/ 15362 h 26851"/>
                <a:gd name="connsiteX4" fmla="*/ 0 w 221445"/>
                <a:gd name="connsiteY4" fmla="*/ 7082 h 26851"/>
                <a:gd name="connsiteX5" fmla="*/ 54447 w 221445"/>
                <a:gd name="connsiteY5" fmla="*/ 5647 h 26851"/>
                <a:gd name="connsiteX6" fmla="*/ 192794 w 221445"/>
                <a:gd name="connsiteY6" fmla="*/ 5867 h 2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45" h="26851">
                  <a:moveTo>
                    <a:pt x="192794" y="5867"/>
                  </a:moveTo>
                  <a:cubicBezTo>
                    <a:pt x="201621" y="6033"/>
                    <a:pt x="210402" y="6144"/>
                    <a:pt x="219229" y="6309"/>
                  </a:cubicBezTo>
                  <a:cubicBezTo>
                    <a:pt x="221211" y="8296"/>
                    <a:pt x="221841" y="10283"/>
                    <a:pt x="221211" y="12326"/>
                  </a:cubicBezTo>
                  <a:cubicBezTo>
                    <a:pt x="220580" y="14313"/>
                    <a:pt x="219905" y="15362"/>
                    <a:pt x="219274" y="15362"/>
                  </a:cubicBezTo>
                  <a:cubicBezTo>
                    <a:pt x="145913" y="24304"/>
                    <a:pt x="72371" y="39538"/>
                    <a:pt x="0" y="7082"/>
                  </a:cubicBezTo>
                  <a:cubicBezTo>
                    <a:pt x="18149" y="6585"/>
                    <a:pt x="36298" y="6144"/>
                    <a:pt x="54447" y="5647"/>
                  </a:cubicBezTo>
                  <a:cubicBezTo>
                    <a:pt x="100563" y="-1474"/>
                    <a:pt x="146678" y="-2357"/>
                    <a:pt x="192794" y="5867"/>
                  </a:cubicBezTo>
                  <a:close/>
                </a:path>
              </a:pathLst>
            </a:custGeom>
            <a:solidFill>
              <a:srgbClr val="98765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E78E74-00AE-A670-E315-8D5769A56B5A}"/>
                </a:ext>
              </a:extLst>
            </p:cNvPr>
            <p:cNvSpPr/>
            <p:nvPr/>
          </p:nvSpPr>
          <p:spPr>
            <a:xfrm>
              <a:off x="9099751" y="4787653"/>
              <a:ext cx="20431" cy="232715"/>
            </a:xfrm>
            <a:custGeom>
              <a:avLst/>
              <a:gdLst>
                <a:gd name="connsiteX0" fmla="*/ 9660 w 20431"/>
                <a:gd name="connsiteY0" fmla="*/ 0 h 232715"/>
                <a:gd name="connsiteX1" fmla="*/ 16235 w 20431"/>
                <a:gd name="connsiteY1" fmla="*/ 232715 h 232715"/>
                <a:gd name="connsiteX2" fmla="*/ 9660 w 20431"/>
                <a:gd name="connsiteY2" fmla="*/ 0 h 23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1" h="232715">
                  <a:moveTo>
                    <a:pt x="9660" y="0"/>
                  </a:moveTo>
                  <a:cubicBezTo>
                    <a:pt x="12767" y="77553"/>
                    <a:pt x="27539" y="154555"/>
                    <a:pt x="16235" y="232715"/>
                  </a:cubicBezTo>
                  <a:cubicBezTo>
                    <a:pt x="5427" y="155548"/>
                    <a:pt x="-10471" y="78547"/>
                    <a:pt x="9660" y="0"/>
                  </a:cubicBezTo>
                  <a:close/>
                </a:path>
              </a:pathLst>
            </a:custGeom>
            <a:solidFill>
              <a:srgbClr val="BE90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55EA062-A7FC-1529-B6FE-15D5106C7361}"/>
                </a:ext>
              </a:extLst>
            </p:cNvPr>
            <p:cNvSpPr/>
            <p:nvPr/>
          </p:nvSpPr>
          <p:spPr>
            <a:xfrm>
              <a:off x="10478291" y="6477384"/>
              <a:ext cx="107398" cy="92382"/>
            </a:xfrm>
            <a:custGeom>
              <a:avLst/>
              <a:gdLst>
                <a:gd name="connsiteX0" fmla="*/ 107268 w 107398"/>
                <a:gd name="connsiteY0" fmla="*/ 4851 h 92382"/>
                <a:gd name="connsiteX1" fmla="*/ 81509 w 107398"/>
                <a:gd name="connsiteY1" fmla="*/ 47961 h 92382"/>
                <a:gd name="connsiteX2" fmla="*/ 81869 w 107398"/>
                <a:gd name="connsiteY2" fmla="*/ 47906 h 92382"/>
                <a:gd name="connsiteX3" fmla="*/ 46426 w 107398"/>
                <a:gd name="connsiteY3" fmla="*/ 67391 h 92382"/>
                <a:gd name="connsiteX4" fmla="*/ 14632 w 107398"/>
                <a:gd name="connsiteY4" fmla="*/ 92064 h 92382"/>
                <a:gd name="connsiteX5" fmla="*/ 3013 w 107398"/>
                <a:gd name="connsiteY5" fmla="*/ 70592 h 92382"/>
                <a:gd name="connsiteX6" fmla="*/ 88444 w 107398"/>
                <a:gd name="connsiteY6" fmla="*/ 3802 h 92382"/>
                <a:gd name="connsiteX7" fmla="*/ 107268 w 107398"/>
                <a:gd name="connsiteY7" fmla="*/ 4851 h 9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398" h="92382">
                  <a:moveTo>
                    <a:pt x="107268" y="4851"/>
                  </a:moveTo>
                  <a:cubicBezTo>
                    <a:pt x="109205" y="28642"/>
                    <a:pt x="88939" y="32561"/>
                    <a:pt x="81509" y="47961"/>
                  </a:cubicBezTo>
                  <a:cubicBezTo>
                    <a:pt x="81509" y="47961"/>
                    <a:pt x="81869" y="47906"/>
                    <a:pt x="81869" y="47906"/>
                  </a:cubicBezTo>
                  <a:cubicBezTo>
                    <a:pt x="69619" y="53150"/>
                    <a:pt x="56965" y="57345"/>
                    <a:pt x="46426" y="67391"/>
                  </a:cubicBezTo>
                  <a:cubicBezTo>
                    <a:pt x="35843" y="75615"/>
                    <a:pt x="25215" y="83840"/>
                    <a:pt x="14632" y="92064"/>
                  </a:cubicBezTo>
                  <a:cubicBezTo>
                    <a:pt x="-590" y="94162"/>
                    <a:pt x="-2932" y="85772"/>
                    <a:pt x="3013" y="70592"/>
                  </a:cubicBezTo>
                  <a:cubicBezTo>
                    <a:pt x="28638" y="42828"/>
                    <a:pt x="56019" y="18485"/>
                    <a:pt x="88444" y="3802"/>
                  </a:cubicBezTo>
                  <a:cubicBezTo>
                    <a:pt x="94929" y="-1055"/>
                    <a:pt x="101234" y="-1828"/>
                    <a:pt x="107268" y="4851"/>
                  </a:cubicBezTo>
                  <a:close/>
                </a:path>
              </a:pathLst>
            </a:custGeom>
            <a:solidFill>
              <a:srgbClr val="DDAE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D0AFC7F-0B6D-B895-2FA5-CE78B179BCA0}"/>
                </a:ext>
              </a:extLst>
            </p:cNvPr>
            <p:cNvSpPr/>
            <p:nvPr/>
          </p:nvSpPr>
          <p:spPr>
            <a:xfrm>
              <a:off x="8957948" y="5575551"/>
              <a:ext cx="31183" cy="181215"/>
            </a:xfrm>
            <a:custGeom>
              <a:avLst/>
              <a:gdLst>
                <a:gd name="connsiteX0" fmla="*/ 18114 w 31183"/>
                <a:gd name="connsiteY0" fmla="*/ 0 h 181215"/>
                <a:gd name="connsiteX1" fmla="*/ 22302 w 31183"/>
                <a:gd name="connsiteY1" fmla="*/ 53542 h 181215"/>
                <a:gd name="connsiteX2" fmla="*/ 26446 w 31183"/>
                <a:gd name="connsiteY2" fmla="*/ 138437 h 181215"/>
                <a:gd name="connsiteX3" fmla="*/ 9107 w 31183"/>
                <a:gd name="connsiteY3" fmla="*/ 181215 h 181215"/>
                <a:gd name="connsiteX4" fmla="*/ 1406 w 31183"/>
                <a:gd name="connsiteY4" fmla="*/ 138934 h 181215"/>
                <a:gd name="connsiteX5" fmla="*/ 18114 w 31183"/>
                <a:gd name="connsiteY5" fmla="*/ 0 h 1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" h="181215">
                  <a:moveTo>
                    <a:pt x="18114" y="0"/>
                  </a:moveTo>
                  <a:cubicBezTo>
                    <a:pt x="31670" y="16449"/>
                    <a:pt x="25725" y="34775"/>
                    <a:pt x="22302" y="53542"/>
                  </a:cubicBezTo>
                  <a:cubicBezTo>
                    <a:pt x="17123" y="82135"/>
                    <a:pt x="11314" y="110783"/>
                    <a:pt x="26446" y="138437"/>
                  </a:cubicBezTo>
                  <a:cubicBezTo>
                    <a:pt x="40406" y="163939"/>
                    <a:pt x="20141" y="170121"/>
                    <a:pt x="9107" y="181215"/>
                  </a:cubicBezTo>
                  <a:cubicBezTo>
                    <a:pt x="-125" y="168961"/>
                    <a:pt x="9377" y="151519"/>
                    <a:pt x="1406" y="138934"/>
                  </a:cubicBezTo>
                  <a:cubicBezTo>
                    <a:pt x="-3232" y="90746"/>
                    <a:pt x="3928" y="44711"/>
                    <a:pt x="18114" y="0"/>
                  </a:cubicBezTo>
                  <a:close/>
                </a:path>
              </a:pathLst>
            </a:custGeom>
            <a:solidFill>
              <a:srgbClr val="B4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4611D9-00CD-1804-8977-17F506B1935A}"/>
                </a:ext>
              </a:extLst>
            </p:cNvPr>
            <p:cNvSpPr/>
            <p:nvPr/>
          </p:nvSpPr>
          <p:spPr>
            <a:xfrm>
              <a:off x="10193742" y="4349325"/>
              <a:ext cx="109539" cy="42281"/>
            </a:xfrm>
            <a:custGeom>
              <a:avLst/>
              <a:gdLst>
                <a:gd name="connsiteX0" fmla="*/ 43834 w 109539"/>
                <a:gd name="connsiteY0" fmla="*/ 0 h 42281"/>
                <a:gd name="connsiteX1" fmla="*/ 109540 w 109539"/>
                <a:gd name="connsiteY1" fmla="*/ 36265 h 42281"/>
                <a:gd name="connsiteX2" fmla="*/ 8932 w 109539"/>
                <a:gd name="connsiteY2" fmla="*/ 42282 h 42281"/>
                <a:gd name="connsiteX3" fmla="*/ 60 w 109539"/>
                <a:gd name="connsiteY3" fmla="*/ 20810 h 42281"/>
                <a:gd name="connsiteX4" fmla="*/ 8572 w 109539"/>
                <a:gd name="connsiteY4" fmla="*/ 2925 h 42281"/>
                <a:gd name="connsiteX5" fmla="*/ 43834 w 109539"/>
                <a:gd name="connsiteY5" fmla="*/ 0 h 4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539" h="42281">
                  <a:moveTo>
                    <a:pt x="43834" y="0"/>
                  </a:moveTo>
                  <a:cubicBezTo>
                    <a:pt x="55543" y="36762"/>
                    <a:pt x="90085" y="7838"/>
                    <a:pt x="109540" y="36265"/>
                  </a:cubicBezTo>
                  <a:cubicBezTo>
                    <a:pt x="74097" y="41730"/>
                    <a:pt x="40321" y="24453"/>
                    <a:pt x="8932" y="42282"/>
                  </a:cubicBezTo>
                  <a:cubicBezTo>
                    <a:pt x="3843" y="36431"/>
                    <a:pt x="-570" y="30193"/>
                    <a:pt x="60" y="20810"/>
                  </a:cubicBezTo>
                  <a:cubicBezTo>
                    <a:pt x="2897" y="14848"/>
                    <a:pt x="5735" y="8887"/>
                    <a:pt x="8572" y="2925"/>
                  </a:cubicBezTo>
                  <a:cubicBezTo>
                    <a:pt x="20281" y="1932"/>
                    <a:pt x="32035" y="994"/>
                    <a:pt x="43834" y="0"/>
                  </a:cubicBezTo>
                  <a:close/>
                </a:path>
              </a:pathLst>
            </a:custGeom>
            <a:solidFill>
              <a:srgbClr val="FDCD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2B62B1-FB89-C598-E125-4A8D04A6C1EC}"/>
                </a:ext>
              </a:extLst>
            </p:cNvPr>
            <p:cNvSpPr/>
            <p:nvPr/>
          </p:nvSpPr>
          <p:spPr>
            <a:xfrm>
              <a:off x="10689139" y="4596888"/>
              <a:ext cx="44854" cy="137415"/>
            </a:xfrm>
            <a:custGeom>
              <a:avLst/>
              <a:gdLst>
                <a:gd name="connsiteX0" fmla="*/ 18554 w 44854"/>
                <a:gd name="connsiteY0" fmla="*/ 123202 h 137415"/>
                <a:gd name="connsiteX1" fmla="*/ 0 w 44854"/>
                <a:gd name="connsiteY1" fmla="*/ 0 h 137415"/>
                <a:gd name="connsiteX2" fmla="*/ 44855 w 44854"/>
                <a:gd name="connsiteY2" fmla="*/ 135677 h 137415"/>
                <a:gd name="connsiteX3" fmla="*/ 35082 w 44854"/>
                <a:gd name="connsiteY3" fmla="*/ 136119 h 137415"/>
                <a:gd name="connsiteX4" fmla="*/ 18554 w 44854"/>
                <a:gd name="connsiteY4" fmla="*/ 123202 h 13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4" h="137415">
                  <a:moveTo>
                    <a:pt x="18554" y="123202"/>
                  </a:moveTo>
                  <a:cubicBezTo>
                    <a:pt x="12385" y="82135"/>
                    <a:pt x="6170" y="41067"/>
                    <a:pt x="0" y="0"/>
                  </a:cubicBezTo>
                  <a:cubicBezTo>
                    <a:pt x="32065" y="36707"/>
                    <a:pt x="33461" y="88703"/>
                    <a:pt x="44855" y="135677"/>
                  </a:cubicBezTo>
                  <a:cubicBezTo>
                    <a:pt x="41612" y="135843"/>
                    <a:pt x="38324" y="135953"/>
                    <a:pt x="35082" y="136119"/>
                  </a:cubicBezTo>
                  <a:cubicBezTo>
                    <a:pt x="25219" y="140203"/>
                    <a:pt x="20536" y="134297"/>
                    <a:pt x="18554" y="123202"/>
                  </a:cubicBezTo>
                  <a:close/>
                </a:path>
              </a:pathLst>
            </a:custGeom>
            <a:solidFill>
              <a:srgbClr val="C49B7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AD15214-36D5-6F1C-13F1-451BEB73F64A}"/>
                </a:ext>
              </a:extLst>
            </p:cNvPr>
            <p:cNvSpPr/>
            <p:nvPr/>
          </p:nvSpPr>
          <p:spPr>
            <a:xfrm>
              <a:off x="10330000" y="6417629"/>
              <a:ext cx="218766" cy="13051"/>
            </a:xfrm>
            <a:custGeom>
              <a:avLst/>
              <a:gdLst>
                <a:gd name="connsiteX0" fmla="*/ 159591 w 218766"/>
                <a:gd name="connsiteY0" fmla="*/ 25 h 13051"/>
                <a:gd name="connsiteX1" fmla="*/ 218631 w 218766"/>
                <a:gd name="connsiteY1" fmla="*/ 25 h 13051"/>
                <a:gd name="connsiteX2" fmla="*/ 218766 w 218766"/>
                <a:gd name="connsiteY2" fmla="*/ 13051 h 13051"/>
                <a:gd name="connsiteX3" fmla="*/ 95776 w 218766"/>
                <a:gd name="connsiteY3" fmla="*/ 13051 h 13051"/>
                <a:gd name="connsiteX4" fmla="*/ 3230 w 218766"/>
                <a:gd name="connsiteY4" fmla="*/ 11064 h 13051"/>
                <a:gd name="connsiteX5" fmla="*/ 348 w 218766"/>
                <a:gd name="connsiteY5" fmla="*/ 3723 h 13051"/>
                <a:gd name="connsiteX6" fmla="*/ 3185 w 218766"/>
                <a:gd name="connsiteY6" fmla="*/ 25 h 13051"/>
                <a:gd name="connsiteX7" fmla="*/ 159591 w 218766"/>
                <a:gd name="connsiteY7" fmla="*/ 25 h 1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66" h="13051">
                  <a:moveTo>
                    <a:pt x="159591" y="25"/>
                  </a:moveTo>
                  <a:cubicBezTo>
                    <a:pt x="179271" y="25"/>
                    <a:pt x="198951" y="25"/>
                    <a:pt x="218631" y="25"/>
                  </a:cubicBezTo>
                  <a:cubicBezTo>
                    <a:pt x="218676" y="4385"/>
                    <a:pt x="218721" y="8691"/>
                    <a:pt x="218766" y="13051"/>
                  </a:cubicBezTo>
                  <a:cubicBezTo>
                    <a:pt x="177785" y="13051"/>
                    <a:pt x="136758" y="13051"/>
                    <a:pt x="95776" y="13051"/>
                  </a:cubicBezTo>
                  <a:cubicBezTo>
                    <a:pt x="64928" y="12389"/>
                    <a:pt x="34079" y="11727"/>
                    <a:pt x="3230" y="11064"/>
                  </a:cubicBezTo>
                  <a:cubicBezTo>
                    <a:pt x="393" y="8635"/>
                    <a:pt x="-598" y="6152"/>
                    <a:pt x="348" y="3723"/>
                  </a:cubicBezTo>
                  <a:cubicBezTo>
                    <a:pt x="1293" y="1239"/>
                    <a:pt x="2239" y="25"/>
                    <a:pt x="3185" y="25"/>
                  </a:cubicBezTo>
                  <a:cubicBezTo>
                    <a:pt x="55335" y="-31"/>
                    <a:pt x="107485" y="25"/>
                    <a:pt x="159591" y="25"/>
                  </a:cubicBezTo>
                  <a:close/>
                </a:path>
              </a:pathLst>
            </a:custGeom>
            <a:solidFill>
              <a:srgbClr val="8B63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FA134AA-1B9E-F2F2-4EC5-3650496FEC1F}"/>
                </a:ext>
              </a:extLst>
            </p:cNvPr>
            <p:cNvSpPr/>
            <p:nvPr/>
          </p:nvSpPr>
          <p:spPr>
            <a:xfrm>
              <a:off x="10409879" y="6547921"/>
              <a:ext cx="83089" cy="97751"/>
            </a:xfrm>
            <a:custGeom>
              <a:avLst/>
              <a:gdLst>
                <a:gd name="connsiteX0" fmla="*/ 71470 w 83089"/>
                <a:gd name="connsiteY0" fmla="*/ 0 h 97751"/>
                <a:gd name="connsiteX1" fmla="*/ 83089 w 83089"/>
                <a:gd name="connsiteY1" fmla="*/ 21472 h 97751"/>
                <a:gd name="connsiteX2" fmla="*/ 12069 w 83089"/>
                <a:gd name="connsiteY2" fmla="*/ 95438 h 97751"/>
                <a:gd name="connsiteX3" fmla="*/ 0 w 83089"/>
                <a:gd name="connsiteY3" fmla="*/ 94113 h 97751"/>
                <a:gd name="connsiteX4" fmla="*/ 71470 w 83089"/>
                <a:gd name="connsiteY4" fmla="*/ 0 h 9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89" h="97751">
                  <a:moveTo>
                    <a:pt x="71470" y="0"/>
                  </a:moveTo>
                  <a:cubicBezTo>
                    <a:pt x="71966" y="9881"/>
                    <a:pt x="75208" y="17553"/>
                    <a:pt x="83089" y="21472"/>
                  </a:cubicBezTo>
                  <a:cubicBezTo>
                    <a:pt x="59401" y="46146"/>
                    <a:pt x="35713" y="70764"/>
                    <a:pt x="12069" y="95438"/>
                  </a:cubicBezTo>
                  <a:cubicBezTo>
                    <a:pt x="7746" y="98915"/>
                    <a:pt x="3738" y="98473"/>
                    <a:pt x="0" y="94113"/>
                  </a:cubicBezTo>
                  <a:cubicBezTo>
                    <a:pt x="15312" y="53045"/>
                    <a:pt x="42198" y="25226"/>
                    <a:pt x="71470" y="0"/>
                  </a:cubicBezTo>
                  <a:close/>
                </a:path>
              </a:pathLst>
            </a:custGeom>
            <a:solidFill>
              <a:srgbClr val="DCAF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AAA6A43-B02B-5258-3B00-FA0BF774F0C3}"/>
                </a:ext>
              </a:extLst>
            </p:cNvPr>
            <p:cNvSpPr/>
            <p:nvPr/>
          </p:nvSpPr>
          <p:spPr>
            <a:xfrm>
              <a:off x="9497475" y="4348219"/>
              <a:ext cx="67326" cy="46084"/>
            </a:xfrm>
            <a:custGeom>
              <a:avLst/>
              <a:gdLst>
                <a:gd name="connsiteX0" fmla="*/ 34046 w 67326"/>
                <a:gd name="connsiteY0" fmla="*/ 1 h 46084"/>
                <a:gd name="connsiteX1" fmla="*/ 67327 w 67326"/>
                <a:gd name="connsiteY1" fmla="*/ 34390 h 46084"/>
                <a:gd name="connsiteX2" fmla="*/ 0 w 67326"/>
                <a:gd name="connsiteY2" fmla="*/ 32127 h 46084"/>
                <a:gd name="connsiteX3" fmla="*/ 34046 w 67326"/>
                <a:gd name="connsiteY3" fmla="*/ 1 h 4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26" h="46084">
                  <a:moveTo>
                    <a:pt x="34046" y="1"/>
                  </a:moveTo>
                  <a:cubicBezTo>
                    <a:pt x="52465" y="388"/>
                    <a:pt x="48953" y="31244"/>
                    <a:pt x="67327" y="34390"/>
                  </a:cubicBezTo>
                  <a:cubicBezTo>
                    <a:pt x="43774" y="31851"/>
                    <a:pt x="21256" y="63479"/>
                    <a:pt x="0" y="32127"/>
                  </a:cubicBezTo>
                  <a:cubicBezTo>
                    <a:pt x="6755" y="14077"/>
                    <a:pt x="15897" y="-164"/>
                    <a:pt x="34046" y="1"/>
                  </a:cubicBezTo>
                  <a:close/>
                </a:path>
              </a:pathLst>
            </a:custGeom>
            <a:solidFill>
              <a:srgbClr val="FBD44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B50537C-6602-6DCD-B356-6FEA319ED2E5}"/>
                </a:ext>
              </a:extLst>
            </p:cNvPr>
            <p:cNvSpPr/>
            <p:nvPr/>
          </p:nvSpPr>
          <p:spPr>
            <a:xfrm>
              <a:off x="9504150" y="6358689"/>
              <a:ext cx="93887" cy="68762"/>
            </a:xfrm>
            <a:custGeom>
              <a:avLst/>
              <a:gdLst>
                <a:gd name="connsiteX0" fmla="*/ 2512 w 93887"/>
                <a:gd name="connsiteY0" fmla="*/ 60234 h 68762"/>
                <a:gd name="connsiteX1" fmla="*/ 29127 w 93887"/>
                <a:gd name="connsiteY1" fmla="*/ 28054 h 68762"/>
                <a:gd name="connsiteX2" fmla="*/ 86862 w 93887"/>
                <a:gd name="connsiteY2" fmla="*/ 1283 h 68762"/>
                <a:gd name="connsiteX3" fmla="*/ 93887 w 93887"/>
                <a:gd name="connsiteY3" fmla="*/ 12929 h 68762"/>
                <a:gd name="connsiteX4" fmla="*/ 53761 w 93887"/>
                <a:gd name="connsiteY4" fmla="*/ 49084 h 68762"/>
                <a:gd name="connsiteX5" fmla="*/ 45520 w 93887"/>
                <a:gd name="connsiteY5" fmla="*/ 61614 h 68762"/>
                <a:gd name="connsiteX6" fmla="*/ 2332 w 93887"/>
                <a:gd name="connsiteY6" fmla="*/ 68680 h 68762"/>
                <a:gd name="connsiteX7" fmla="*/ 305 w 93887"/>
                <a:gd name="connsiteY7" fmla="*/ 62994 h 68762"/>
                <a:gd name="connsiteX8" fmla="*/ 2512 w 93887"/>
                <a:gd name="connsiteY8" fmla="*/ 60234 h 6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87" h="68762">
                  <a:moveTo>
                    <a:pt x="2512" y="60234"/>
                  </a:moveTo>
                  <a:cubicBezTo>
                    <a:pt x="5529" y="42240"/>
                    <a:pt x="21787" y="40694"/>
                    <a:pt x="29127" y="28054"/>
                  </a:cubicBezTo>
                  <a:cubicBezTo>
                    <a:pt x="44169" y="5367"/>
                    <a:pt x="63399" y="-3575"/>
                    <a:pt x="86862" y="1283"/>
                  </a:cubicBezTo>
                  <a:cubicBezTo>
                    <a:pt x="90375" y="4043"/>
                    <a:pt x="92716" y="8017"/>
                    <a:pt x="93887" y="12929"/>
                  </a:cubicBezTo>
                  <a:cubicBezTo>
                    <a:pt x="92581" y="45055"/>
                    <a:pt x="73036" y="46932"/>
                    <a:pt x="53761" y="49084"/>
                  </a:cubicBezTo>
                  <a:cubicBezTo>
                    <a:pt x="48672" y="50906"/>
                    <a:pt x="45385" y="54549"/>
                    <a:pt x="45520" y="61614"/>
                  </a:cubicBezTo>
                  <a:cubicBezTo>
                    <a:pt x="32010" y="72102"/>
                    <a:pt x="16878" y="67631"/>
                    <a:pt x="2332" y="68680"/>
                  </a:cubicBezTo>
                  <a:cubicBezTo>
                    <a:pt x="215" y="66748"/>
                    <a:pt x="-461" y="64816"/>
                    <a:pt x="305" y="62994"/>
                  </a:cubicBezTo>
                  <a:cubicBezTo>
                    <a:pt x="1026" y="61173"/>
                    <a:pt x="1791" y="60234"/>
                    <a:pt x="2512" y="60234"/>
                  </a:cubicBezTo>
                  <a:close/>
                </a:path>
              </a:pathLst>
            </a:custGeom>
            <a:solidFill>
              <a:srgbClr val="CA9C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3575576-C6BD-53A9-2147-F729E2A8EE8A}"/>
                </a:ext>
              </a:extLst>
            </p:cNvPr>
            <p:cNvSpPr/>
            <p:nvPr/>
          </p:nvSpPr>
          <p:spPr>
            <a:xfrm>
              <a:off x="9540650" y="6482236"/>
              <a:ext cx="158219" cy="44809"/>
            </a:xfrm>
            <a:custGeom>
              <a:avLst/>
              <a:gdLst>
                <a:gd name="connsiteX0" fmla="*/ 70537 w 158219"/>
                <a:gd name="connsiteY0" fmla="*/ 18657 h 44809"/>
                <a:gd name="connsiteX1" fmla="*/ 131695 w 158219"/>
                <a:gd name="connsiteY1" fmla="*/ 19099 h 44809"/>
                <a:gd name="connsiteX2" fmla="*/ 158220 w 158219"/>
                <a:gd name="connsiteY2" fmla="*/ 22576 h 44809"/>
                <a:gd name="connsiteX3" fmla="*/ 10776 w 158219"/>
                <a:gd name="connsiteY3" fmla="*/ 44214 h 44809"/>
                <a:gd name="connsiteX4" fmla="*/ 418 w 158219"/>
                <a:gd name="connsiteY4" fmla="*/ 31352 h 44809"/>
                <a:gd name="connsiteX5" fmla="*/ 44282 w 158219"/>
                <a:gd name="connsiteY5" fmla="*/ 0 h 44809"/>
                <a:gd name="connsiteX6" fmla="*/ 70537 w 158219"/>
                <a:gd name="connsiteY6" fmla="*/ 18657 h 4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19" h="44809">
                  <a:moveTo>
                    <a:pt x="70537" y="18657"/>
                  </a:moveTo>
                  <a:cubicBezTo>
                    <a:pt x="90938" y="18823"/>
                    <a:pt x="111294" y="18988"/>
                    <a:pt x="131695" y="19099"/>
                  </a:cubicBezTo>
                  <a:cubicBezTo>
                    <a:pt x="140521" y="20258"/>
                    <a:pt x="149393" y="21417"/>
                    <a:pt x="158220" y="22576"/>
                  </a:cubicBezTo>
                  <a:cubicBezTo>
                    <a:pt x="110123" y="40626"/>
                    <a:pt x="58108" y="18546"/>
                    <a:pt x="10776" y="44214"/>
                  </a:cubicBezTo>
                  <a:cubicBezTo>
                    <a:pt x="1814" y="46587"/>
                    <a:pt x="-1203" y="41785"/>
                    <a:pt x="418" y="31352"/>
                  </a:cubicBezTo>
                  <a:cubicBezTo>
                    <a:pt x="15055" y="20920"/>
                    <a:pt x="29646" y="10432"/>
                    <a:pt x="44282" y="0"/>
                  </a:cubicBezTo>
                  <a:cubicBezTo>
                    <a:pt x="51848" y="8776"/>
                    <a:pt x="64097" y="7562"/>
                    <a:pt x="70537" y="18657"/>
                  </a:cubicBezTo>
                  <a:close/>
                </a:path>
              </a:pathLst>
            </a:custGeom>
            <a:solidFill>
              <a:srgbClr val="F8DD8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6256D1-A45E-9C4C-F107-FF7A5D8DEB87}"/>
                </a:ext>
              </a:extLst>
            </p:cNvPr>
            <p:cNvSpPr/>
            <p:nvPr/>
          </p:nvSpPr>
          <p:spPr>
            <a:xfrm>
              <a:off x="9774754" y="6481463"/>
              <a:ext cx="44038" cy="79743"/>
            </a:xfrm>
            <a:custGeom>
              <a:avLst/>
              <a:gdLst>
                <a:gd name="connsiteX0" fmla="*/ 9998 w 44038"/>
                <a:gd name="connsiteY0" fmla="*/ 19099 h 79743"/>
                <a:gd name="connsiteX1" fmla="*/ 27471 w 44038"/>
                <a:gd name="connsiteY1" fmla="*/ 0 h 79743"/>
                <a:gd name="connsiteX2" fmla="*/ 43188 w 44038"/>
                <a:gd name="connsiteY2" fmla="*/ 41399 h 79743"/>
                <a:gd name="connsiteX3" fmla="*/ 17699 w 44038"/>
                <a:gd name="connsiteY3" fmla="*/ 73027 h 79743"/>
                <a:gd name="connsiteX4" fmla="*/ 0 w 44038"/>
                <a:gd name="connsiteY4" fmla="*/ 63478 h 79743"/>
                <a:gd name="connsiteX5" fmla="*/ 9998 w 44038"/>
                <a:gd name="connsiteY5" fmla="*/ 19099 h 7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38" h="79743">
                  <a:moveTo>
                    <a:pt x="9998" y="19099"/>
                  </a:moveTo>
                  <a:cubicBezTo>
                    <a:pt x="15807" y="12751"/>
                    <a:pt x="21662" y="6348"/>
                    <a:pt x="27471" y="0"/>
                  </a:cubicBezTo>
                  <a:cubicBezTo>
                    <a:pt x="52826" y="2318"/>
                    <a:pt x="40892" y="25943"/>
                    <a:pt x="43188" y="41399"/>
                  </a:cubicBezTo>
                  <a:cubicBezTo>
                    <a:pt x="41837" y="60608"/>
                    <a:pt x="25039" y="61049"/>
                    <a:pt x="17699" y="73027"/>
                  </a:cubicBezTo>
                  <a:cubicBezTo>
                    <a:pt x="6215" y="85447"/>
                    <a:pt x="1216" y="79706"/>
                    <a:pt x="0" y="63478"/>
                  </a:cubicBezTo>
                  <a:cubicBezTo>
                    <a:pt x="2162" y="48298"/>
                    <a:pt x="30263" y="41840"/>
                    <a:pt x="9998" y="19099"/>
                  </a:cubicBezTo>
                  <a:close/>
                </a:path>
              </a:pathLst>
            </a:custGeom>
            <a:solidFill>
              <a:srgbClr val="F4D97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EAED0FA-E67A-0690-1622-C61AE0F308C0}"/>
                </a:ext>
              </a:extLst>
            </p:cNvPr>
            <p:cNvSpPr/>
            <p:nvPr/>
          </p:nvSpPr>
          <p:spPr>
            <a:xfrm>
              <a:off x="9385518" y="6411165"/>
              <a:ext cx="103970" cy="22207"/>
            </a:xfrm>
            <a:custGeom>
              <a:avLst/>
              <a:gdLst>
                <a:gd name="connsiteX0" fmla="*/ 19815 w 103970"/>
                <a:gd name="connsiteY0" fmla="*/ 19516 h 22207"/>
                <a:gd name="connsiteX1" fmla="*/ 0 w 103970"/>
                <a:gd name="connsiteY1" fmla="*/ 15431 h 22207"/>
                <a:gd name="connsiteX2" fmla="*/ 103940 w 103970"/>
                <a:gd name="connsiteY2" fmla="*/ 6986 h 22207"/>
                <a:gd name="connsiteX3" fmla="*/ 85566 w 103970"/>
                <a:gd name="connsiteY3" fmla="*/ 19295 h 22207"/>
                <a:gd name="connsiteX4" fmla="*/ 19815 w 103970"/>
                <a:gd name="connsiteY4" fmla="*/ 19516 h 2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70" h="22207">
                  <a:moveTo>
                    <a:pt x="19815" y="19516"/>
                  </a:moveTo>
                  <a:cubicBezTo>
                    <a:pt x="13195" y="18136"/>
                    <a:pt x="6620" y="16811"/>
                    <a:pt x="0" y="15431"/>
                  </a:cubicBezTo>
                  <a:cubicBezTo>
                    <a:pt x="35172" y="17639"/>
                    <a:pt x="68633" y="-13437"/>
                    <a:pt x="103940" y="6986"/>
                  </a:cubicBezTo>
                  <a:cubicBezTo>
                    <a:pt x="104571" y="26250"/>
                    <a:pt x="95249" y="23214"/>
                    <a:pt x="85566" y="19295"/>
                  </a:cubicBezTo>
                  <a:cubicBezTo>
                    <a:pt x="63679" y="19406"/>
                    <a:pt x="41747" y="19461"/>
                    <a:pt x="19815" y="19516"/>
                  </a:cubicBezTo>
                  <a:close/>
                </a:path>
              </a:pathLst>
            </a:custGeom>
            <a:solidFill>
              <a:srgbClr val="9473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0D6A54C-6DA5-3DD3-FE0B-CF1A8DED5D3E}"/>
                </a:ext>
              </a:extLst>
            </p:cNvPr>
            <p:cNvSpPr/>
            <p:nvPr/>
          </p:nvSpPr>
          <p:spPr>
            <a:xfrm>
              <a:off x="10827765" y="5650621"/>
              <a:ext cx="15320" cy="127066"/>
            </a:xfrm>
            <a:custGeom>
              <a:avLst/>
              <a:gdLst>
                <a:gd name="connsiteX0" fmla="*/ 9268 w 15320"/>
                <a:gd name="connsiteY0" fmla="*/ 127066 h 127066"/>
                <a:gd name="connsiteX1" fmla="*/ 8908 w 15320"/>
                <a:gd name="connsiteY1" fmla="*/ 0 h 127066"/>
                <a:gd name="connsiteX2" fmla="*/ 9268 w 15320"/>
                <a:gd name="connsiteY2" fmla="*/ 127066 h 12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0" h="127066">
                  <a:moveTo>
                    <a:pt x="9268" y="127066"/>
                  </a:moveTo>
                  <a:cubicBezTo>
                    <a:pt x="-3567" y="84784"/>
                    <a:pt x="-2486" y="42392"/>
                    <a:pt x="8908" y="0"/>
                  </a:cubicBezTo>
                  <a:cubicBezTo>
                    <a:pt x="17419" y="42337"/>
                    <a:pt x="17374" y="84674"/>
                    <a:pt x="9268" y="127066"/>
                  </a:cubicBezTo>
                  <a:close/>
                </a:path>
              </a:pathLst>
            </a:custGeom>
            <a:solidFill>
              <a:srgbClr val="825D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D2BA8D3-D75F-B1E7-F20E-0B6C45AC1B85}"/>
                </a:ext>
              </a:extLst>
            </p:cNvPr>
            <p:cNvSpPr/>
            <p:nvPr/>
          </p:nvSpPr>
          <p:spPr>
            <a:xfrm>
              <a:off x="8956577" y="5714485"/>
              <a:ext cx="11190" cy="137719"/>
            </a:xfrm>
            <a:custGeom>
              <a:avLst/>
              <a:gdLst>
                <a:gd name="connsiteX0" fmla="*/ 2823 w 11190"/>
                <a:gd name="connsiteY0" fmla="*/ 0 h 137719"/>
                <a:gd name="connsiteX1" fmla="*/ 10524 w 11190"/>
                <a:gd name="connsiteY1" fmla="*/ 42282 h 137719"/>
                <a:gd name="connsiteX2" fmla="*/ 3003 w 11190"/>
                <a:gd name="connsiteY2" fmla="*/ 137719 h 137719"/>
                <a:gd name="connsiteX3" fmla="*/ 2823 w 11190"/>
                <a:gd name="connsiteY3" fmla="*/ 0 h 13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90" h="137719">
                  <a:moveTo>
                    <a:pt x="2823" y="0"/>
                  </a:moveTo>
                  <a:cubicBezTo>
                    <a:pt x="14351" y="11647"/>
                    <a:pt x="9263" y="27820"/>
                    <a:pt x="10524" y="42282"/>
                  </a:cubicBezTo>
                  <a:cubicBezTo>
                    <a:pt x="6831" y="73965"/>
                    <a:pt x="18224" y="107416"/>
                    <a:pt x="3003" y="137719"/>
                  </a:cubicBezTo>
                  <a:cubicBezTo>
                    <a:pt x="-645" y="91794"/>
                    <a:pt x="-1276" y="45925"/>
                    <a:pt x="2823" y="0"/>
                  </a:cubicBezTo>
                  <a:close/>
                </a:path>
              </a:pathLst>
            </a:custGeom>
            <a:solidFill>
              <a:srgbClr val="AA81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9259C05-D7EF-7D2F-BF06-888AB457F20C}"/>
                </a:ext>
              </a:extLst>
            </p:cNvPr>
            <p:cNvSpPr/>
            <p:nvPr/>
          </p:nvSpPr>
          <p:spPr>
            <a:xfrm>
              <a:off x="9193265" y="6437536"/>
              <a:ext cx="77910" cy="21460"/>
            </a:xfrm>
            <a:custGeom>
              <a:avLst/>
              <a:gdLst>
                <a:gd name="connsiteX0" fmla="*/ 45 w 77910"/>
                <a:gd name="connsiteY0" fmla="*/ 21461 h 21460"/>
                <a:gd name="connsiteX1" fmla="*/ 0 w 77910"/>
                <a:gd name="connsiteY1" fmla="*/ 12463 h 21460"/>
                <a:gd name="connsiteX2" fmla="*/ 77910 w 77910"/>
                <a:gd name="connsiteY2" fmla="*/ 9979 h 21460"/>
                <a:gd name="connsiteX3" fmla="*/ 45 w 77910"/>
                <a:gd name="connsiteY3" fmla="*/ 21461 h 2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10" h="21460">
                  <a:moveTo>
                    <a:pt x="45" y="21461"/>
                  </a:moveTo>
                  <a:cubicBezTo>
                    <a:pt x="45" y="18480"/>
                    <a:pt x="45" y="15444"/>
                    <a:pt x="0" y="12463"/>
                  </a:cubicBezTo>
                  <a:cubicBezTo>
                    <a:pt x="25625" y="-5421"/>
                    <a:pt x="51655" y="-2054"/>
                    <a:pt x="77910" y="9979"/>
                  </a:cubicBezTo>
                  <a:cubicBezTo>
                    <a:pt x="51925" y="13788"/>
                    <a:pt x="25985" y="17652"/>
                    <a:pt x="45" y="21461"/>
                  </a:cubicBezTo>
                  <a:close/>
                </a:path>
              </a:pathLst>
            </a:custGeom>
            <a:solidFill>
              <a:srgbClr val="9776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CB3759-1343-EAD7-49AF-317677C9D60A}"/>
                </a:ext>
              </a:extLst>
            </p:cNvPr>
            <p:cNvSpPr/>
            <p:nvPr/>
          </p:nvSpPr>
          <p:spPr>
            <a:xfrm>
              <a:off x="9930147" y="6512319"/>
              <a:ext cx="58034" cy="65465"/>
            </a:xfrm>
            <a:custGeom>
              <a:avLst/>
              <a:gdLst>
                <a:gd name="connsiteX0" fmla="*/ 55099 w 58034"/>
                <a:gd name="connsiteY0" fmla="*/ 12640 h 65465"/>
                <a:gd name="connsiteX1" fmla="*/ 20378 w 58034"/>
                <a:gd name="connsiteY1" fmla="*/ 55033 h 65465"/>
                <a:gd name="connsiteX2" fmla="*/ 2814 w 58034"/>
                <a:gd name="connsiteY2" fmla="*/ 65465 h 65465"/>
                <a:gd name="connsiteX3" fmla="*/ 247 w 58034"/>
                <a:gd name="connsiteY3" fmla="*/ 57461 h 65465"/>
                <a:gd name="connsiteX4" fmla="*/ 2544 w 58034"/>
                <a:gd name="connsiteY4" fmla="*/ 53321 h 65465"/>
                <a:gd name="connsiteX5" fmla="*/ 54289 w 58034"/>
                <a:gd name="connsiteY5" fmla="*/ 0 h 65465"/>
                <a:gd name="connsiteX6" fmla="*/ 55099 w 58034"/>
                <a:gd name="connsiteY6" fmla="*/ 12640 h 6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34" h="65465">
                  <a:moveTo>
                    <a:pt x="55099" y="12640"/>
                  </a:moveTo>
                  <a:cubicBezTo>
                    <a:pt x="43525" y="26771"/>
                    <a:pt x="31952" y="40902"/>
                    <a:pt x="20378" y="55033"/>
                  </a:cubicBezTo>
                  <a:cubicBezTo>
                    <a:pt x="14523" y="58510"/>
                    <a:pt x="8669" y="61988"/>
                    <a:pt x="2814" y="65465"/>
                  </a:cubicBezTo>
                  <a:cubicBezTo>
                    <a:pt x="382" y="62871"/>
                    <a:pt x="-474" y="60166"/>
                    <a:pt x="247" y="57461"/>
                  </a:cubicBezTo>
                  <a:cubicBezTo>
                    <a:pt x="968" y="54701"/>
                    <a:pt x="1733" y="53321"/>
                    <a:pt x="2544" y="53321"/>
                  </a:cubicBezTo>
                  <a:cubicBezTo>
                    <a:pt x="10740" y="22355"/>
                    <a:pt x="39923" y="21914"/>
                    <a:pt x="54289" y="0"/>
                  </a:cubicBezTo>
                  <a:cubicBezTo>
                    <a:pt x="58972" y="3809"/>
                    <a:pt x="59288" y="8004"/>
                    <a:pt x="55099" y="12640"/>
                  </a:cubicBezTo>
                  <a:close/>
                </a:path>
              </a:pathLst>
            </a:custGeom>
            <a:solidFill>
              <a:srgbClr val="F0E7B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DC55052-827D-BCC8-FB4B-182A8A8D8959}"/>
                </a:ext>
              </a:extLst>
            </p:cNvPr>
            <p:cNvSpPr/>
            <p:nvPr/>
          </p:nvSpPr>
          <p:spPr>
            <a:xfrm>
              <a:off x="9846134" y="6532435"/>
              <a:ext cx="54647" cy="58098"/>
            </a:xfrm>
            <a:custGeom>
              <a:avLst/>
              <a:gdLst>
                <a:gd name="connsiteX0" fmla="*/ 90 w 54647"/>
                <a:gd name="connsiteY0" fmla="*/ 58099 h 58098"/>
                <a:gd name="connsiteX1" fmla="*/ 0 w 54647"/>
                <a:gd name="connsiteY1" fmla="*/ 35247 h 58098"/>
                <a:gd name="connsiteX2" fmla="*/ 52240 w 54647"/>
                <a:gd name="connsiteY2" fmla="*/ 858 h 58098"/>
                <a:gd name="connsiteX3" fmla="*/ 54402 w 54647"/>
                <a:gd name="connsiteY3" fmla="*/ 9745 h 58098"/>
                <a:gd name="connsiteX4" fmla="*/ 52285 w 54647"/>
                <a:gd name="connsiteY4" fmla="*/ 14216 h 58098"/>
                <a:gd name="connsiteX5" fmla="*/ 17158 w 54647"/>
                <a:gd name="connsiteY5" fmla="*/ 56001 h 58098"/>
                <a:gd name="connsiteX6" fmla="*/ 90 w 54647"/>
                <a:gd name="connsiteY6" fmla="*/ 58099 h 5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47" h="58098">
                  <a:moveTo>
                    <a:pt x="90" y="58099"/>
                  </a:moveTo>
                  <a:cubicBezTo>
                    <a:pt x="45" y="50482"/>
                    <a:pt x="0" y="42864"/>
                    <a:pt x="0" y="35247"/>
                  </a:cubicBezTo>
                  <a:cubicBezTo>
                    <a:pt x="14276" y="16645"/>
                    <a:pt x="27426" y="-4551"/>
                    <a:pt x="52240" y="858"/>
                  </a:cubicBezTo>
                  <a:cubicBezTo>
                    <a:pt x="54357" y="3784"/>
                    <a:pt x="55077" y="6765"/>
                    <a:pt x="54402" y="9745"/>
                  </a:cubicBezTo>
                  <a:cubicBezTo>
                    <a:pt x="53726" y="12726"/>
                    <a:pt x="53006" y="14216"/>
                    <a:pt x="52285" y="14216"/>
                  </a:cubicBezTo>
                  <a:cubicBezTo>
                    <a:pt x="45980" y="34971"/>
                    <a:pt x="22742" y="34364"/>
                    <a:pt x="17158" y="56001"/>
                  </a:cubicBezTo>
                  <a:cubicBezTo>
                    <a:pt x="11439" y="56719"/>
                    <a:pt x="5764" y="57437"/>
                    <a:pt x="90" y="58099"/>
                  </a:cubicBezTo>
                  <a:close/>
                </a:path>
              </a:pathLst>
            </a:custGeom>
            <a:solidFill>
              <a:srgbClr val="F4E6B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353C496-D7AD-0D60-4A4A-19B0DB9D80E4}"/>
                </a:ext>
              </a:extLst>
            </p:cNvPr>
            <p:cNvSpPr/>
            <p:nvPr/>
          </p:nvSpPr>
          <p:spPr>
            <a:xfrm>
              <a:off x="10237846" y="6416634"/>
              <a:ext cx="95383" cy="12004"/>
            </a:xfrm>
            <a:custGeom>
              <a:avLst/>
              <a:gdLst>
                <a:gd name="connsiteX0" fmla="*/ 95384 w 95383"/>
                <a:gd name="connsiteY0" fmla="*/ 965 h 12004"/>
                <a:gd name="connsiteX1" fmla="*/ 95384 w 95383"/>
                <a:gd name="connsiteY1" fmla="*/ 12004 h 12004"/>
                <a:gd name="connsiteX2" fmla="*/ 0 w 95383"/>
                <a:gd name="connsiteY2" fmla="*/ 10183 h 12004"/>
                <a:gd name="connsiteX3" fmla="*/ 95384 w 95383"/>
                <a:gd name="connsiteY3" fmla="*/ 965 h 1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83" h="12004">
                  <a:moveTo>
                    <a:pt x="95384" y="965"/>
                  </a:moveTo>
                  <a:cubicBezTo>
                    <a:pt x="95384" y="4663"/>
                    <a:pt x="95384" y="8361"/>
                    <a:pt x="95384" y="12004"/>
                  </a:cubicBezTo>
                  <a:cubicBezTo>
                    <a:pt x="63589" y="11397"/>
                    <a:pt x="31795" y="10790"/>
                    <a:pt x="0" y="10183"/>
                  </a:cubicBezTo>
                  <a:cubicBezTo>
                    <a:pt x="30759" y="-9192"/>
                    <a:pt x="63724" y="5988"/>
                    <a:pt x="95384" y="965"/>
                  </a:cubicBezTo>
                  <a:close/>
                </a:path>
              </a:pathLst>
            </a:custGeom>
            <a:solidFill>
              <a:srgbClr val="8269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E0D4CE7-9FD6-C5A1-06DE-2F5162FC4404}"/>
                </a:ext>
              </a:extLst>
            </p:cNvPr>
            <p:cNvSpPr/>
            <p:nvPr/>
          </p:nvSpPr>
          <p:spPr>
            <a:xfrm>
              <a:off x="9542465" y="6394120"/>
              <a:ext cx="95158" cy="26404"/>
            </a:xfrm>
            <a:custGeom>
              <a:avLst/>
              <a:gdLst>
                <a:gd name="connsiteX0" fmla="*/ 7206 w 95158"/>
                <a:gd name="connsiteY0" fmla="*/ 26184 h 26404"/>
                <a:gd name="connsiteX1" fmla="*/ 0 w 95158"/>
                <a:gd name="connsiteY1" fmla="*/ 14537 h 26404"/>
                <a:gd name="connsiteX2" fmla="*/ 95158 w 95158"/>
                <a:gd name="connsiteY2" fmla="*/ 13378 h 26404"/>
                <a:gd name="connsiteX3" fmla="*/ 85071 w 95158"/>
                <a:gd name="connsiteY3" fmla="*/ 26404 h 26404"/>
                <a:gd name="connsiteX4" fmla="*/ 7206 w 95158"/>
                <a:gd name="connsiteY4" fmla="*/ 26184 h 2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58" h="26404">
                  <a:moveTo>
                    <a:pt x="7206" y="26184"/>
                  </a:moveTo>
                  <a:cubicBezTo>
                    <a:pt x="4819" y="22320"/>
                    <a:pt x="2432" y="18401"/>
                    <a:pt x="0" y="14537"/>
                  </a:cubicBezTo>
                  <a:cubicBezTo>
                    <a:pt x="31705" y="12274"/>
                    <a:pt x="63184" y="-16264"/>
                    <a:pt x="95158" y="13378"/>
                  </a:cubicBezTo>
                  <a:cubicBezTo>
                    <a:pt x="91781" y="17738"/>
                    <a:pt x="88403" y="22099"/>
                    <a:pt x="85071" y="26404"/>
                  </a:cubicBezTo>
                  <a:cubicBezTo>
                    <a:pt x="59131" y="26349"/>
                    <a:pt x="33191" y="26294"/>
                    <a:pt x="7206" y="26184"/>
                  </a:cubicBezTo>
                  <a:close/>
                </a:path>
              </a:pathLst>
            </a:custGeom>
            <a:solidFill>
              <a:srgbClr val="855B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4067A23-FF3C-9F56-5357-EEC645E14F28}"/>
                </a:ext>
              </a:extLst>
            </p:cNvPr>
            <p:cNvSpPr/>
            <p:nvPr/>
          </p:nvSpPr>
          <p:spPr>
            <a:xfrm>
              <a:off x="9466405" y="6418151"/>
              <a:ext cx="40211" cy="38921"/>
            </a:xfrm>
            <a:custGeom>
              <a:avLst/>
              <a:gdLst>
                <a:gd name="connsiteX0" fmla="*/ 4679 w 40211"/>
                <a:gd name="connsiteY0" fmla="*/ 12309 h 38921"/>
                <a:gd name="connsiteX1" fmla="*/ 23053 w 40211"/>
                <a:gd name="connsiteY1" fmla="*/ 0 h 38921"/>
                <a:gd name="connsiteX2" fmla="*/ 40212 w 40211"/>
                <a:gd name="connsiteY2" fmla="*/ 773 h 38921"/>
                <a:gd name="connsiteX3" fmla="*/ 40032 w 40211"/>
                <a:gd name="connsiteY3" fmla="*/ 9218 h 38921"/>
                <a:gd name="connsiteX4" fmla="*/ 14001 w 40211"/>
                <a:gd name="connsiteY4" fmla="*/ 32953 h 38921"/>
                <a:gd name="connsiteX5" fmla="*/ 491 w 40211"/>
                <a:gd name="connsiteY5" fmla="*/ 35548 h 38921"/>
                <a:gd name="connsiteX6" fmla="*/ 4679 w 40211"/>
                <a:gd name="connsiteY6" fmla="*/ 12309 h 3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11" h="38921">
                  <a:moveTo>
                    <a:pt x="4679" y="12309"/>
                  </a:moveTo>
                  <a:cubicBezTo>
                    <a:pt x="11119" y="8887"/>
                    <a:pt x="20171" y="11371"/>
                    <a:pt x="23053" y="0"/>
                  </a:cubicBezTo>
                  <a:cubicBezTo>
                    <a:pt x="28773" y="276"/>
                    <a:pt x="34492" y="497"/>
                    <a:pt x="40212" y="773"/>
                  </a:cubicBezTo>
                  <a:cubicBezTo>
                    <a:pt x="40122" y="3588"/>
                    <a:pt x="40077" y="6403"/>
                    <a:pt x="40032" y="9218"/>
                  </a:cubicBezTo>
                  <a:cubicBezTo>
                    <a:pt x="31340" y="17111"/>
                    <a:pt x="22423" y="24674"/>
                    <a:pt x="14001" y="32953"/>
                  </a:cubicBezTo>
                  <a:cubicBezTo>
                    <a:pt x="9453" y="37424"/>
                    <a:pt x="2788" y="42392"/>
                    <a:pt x="491" y="35548"/>
                  </a:cubicBezTo>
                  <a:cubicBezTo>
                    <a:pt x="-1490" y="29531"/>
                    <a:pt x="3058" y="20203"/>
                    <a:pt x="4679" y="12309"/>
                  </a:cubicBezTo>
                  <a:close/>
                </a:path>
              </a:pathLst>
            </a:custGeom>
            <a:solidFill>
              <a:srgbClr val="F0EBB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9A072DA-5CAB-F4CA-DD44-2B7158A9144D}"/>
                </a:ext>
              </a:extLst>
            </p:cNvPr>
            <p:cNvSpPr/>
            <p:nvPr/>
          </p:nvSpPr>
          <p:spPr>
            <a:xfrm>
              <a:off x="9584977" y="6470258"/>
              <a:ext cx="31791" cy="31691"/>
            </a:xfrm>
            <a:custGeom>
              <a:avLst/>
              <a:gdLst>
                <a:gd name="connsiteX0" fmla="*/ 26210 w 31791"/>
                <a:gd name="connsiteY0" fmla="*/ 30635 h 31691"/>
                <a:gd name="connsiteX1" fmla="*/ 0 w 31791"/>
                <a:gd name="connsiteY1" fmla="*/ 11978 h 31691"/>
                <a:gd name="connsiteX2" fmla="*/ 15312 w 31791"/>
                <a:gd name="connsiteY2" fmla="*/ 0 h 31691"/>
                <a:gd name="connsiteX3" fmla="*/ 26210 w 31791"/>
                <a:gd name="connsiteY3" fmla="*/ 30635 h 3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91" h="31691">
                  <a:moveTo>
                    <a:pt x="26210" y="30635"/>
                  </a:moveTo>
                  <a:cubicBezTo>
                    <a:pt x="13736" y="32346"/>
                    <a:pt x="856" y="34885"/>
                    <a:pt x="0" y="11978"/>
                  </a:cubicBezTo>
                  <a:cubicBezTo>
                    <a:pt x="5089" y="8004"/>
                    <a:pt x="10223" y="4030"/>
                    <a:pt x="15312" y="0"/>
                  </a:cubicBezTo>
                  <a:cubicBezTo>
                    <a:pt x="34632" y="1822"/>
                    <a:pt x="35127" y="13744"/>
                    <a:pt x="26210" y="30635"/>
                  </a:cubicBezTo>
                  <a:close/>
                </a:path>
              </a:pathLst>
            </a:custGeom>
            <a:solidFill>
              <a:srgbClr val="FDD0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C9AAD72-7B66-1BEB-4F52-8212856D6A71}"/>
                </a:ext>
              </a:extLst>
            </p:cNvPr>
            <p:cNvSpPr/>
            <p:nvPr/>
          </p:nvSpPr>
          <p:spPr>
            <a:xfrm>
              <a:off x="10046313" y="6503376"/>
              <a:ext cx="43818" cy="42833"/>
            </a:xfrm>
            <a:custGeom>
              <a:avLst/>
              <a:gdLst>
                <a:gd name="connsiteX0" fmla="*/ 0 w 43818"/>
                <a:gd name="connsiteY0" fmla="*/ 42834 h 42833"/>
                <a:gd name="connsiteX1" fmla="*/ 43819 w 43818"/>
                <a:gd name="connsiteY1" fmla="*/ 0 h 42833"/>
                <a:gd name="connsiteX2" fmla="*/ 0 w 43818"/>
                <a:gd name="connsiteY2" fmla="*/ 42834 h 4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8" h="42833">
                  <a:moveTo>
                    <a:pt x="0" y="42834"/>
                  </a:moveTo>
                  <a:cubicBezTo>
                    <a:pt x="4413" y="12861"/>
                    <a:pt x="24274" y="6679"/>
                    <a:pt x="43819" y="0"/>
                  </a:cubicBezTo>
                  <a:cubicBezTo>
                    <a:pt x="39135" y="29531"/>
                    <a:pt x="15357" y="29697"/>
                    <a:pt x="0" y="42834"/>
                  </a:cubicBezTo>
                  <a:close/>
                </a:path>
              </a:pathLst>
            </a:custGeom>
            <a:solidFill>
              <a:srgbClr val="F1E8C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3B8C613-0CEF-F6CD-3D96-F7BDDA0BF0B4}"/>
                </a:ext>
              </a:extLst>
            </p:cNvPr>
            <p:cNvSpPr/>
            <p:nvPr/>
          </p:nvSpPr>
          <p:spPr>
            <a:xfrm>
              <a:off x="9514858" y="6513588"/>
              <a:ext cx="36568" cy="34885"/>
            </a:xfrm>
            <a:custGeom>
              <a:avLst/>
              <a:gdLst>
                <a:gd name="connsiteX0" fmla="*/ 1036 w 36568"/>
                <a:gd name="connsiteY0" fmla="*/ 34885 h 34885"/>
                <a:gd name="connsiteX1" fmla="*/ 0 w 36568"/>
                <a:gd name="connsiteY1" fmla="*/ 20755 h 34885"/>
                <a:gd name="connsiteX2" fmla="*/ 26255 w 36568"/>
                <a:gd name="connsiteY2" fmla="*/ 0 h 34885"/>
                <a:gd name="connsiteX3" fmla="*/ 36568 w 36568"/>
                <a:gd name="connsiteY3" fmla="*/ 12861 h 34885"/>
                <a:gd name="connsiteX4" fmla="*/ 1036 w 36568"/>
                <a:gd name="connsiteY4" fmla="*/ 34885 h 3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8" h="34885">
                  <a:moveTo>
                    <a:pt x="1036" y="34885"/>
                  </a:moveTo>
                  <a:cubicBezTo>
                    <a:pt x="675" y="30193"/>
                    <a:pt x="360" y="25502"/>
                    <a:pt x="0" y="20755"/>
                  </a:cubicBezTo>
                  <a:cubicBezTo>
                    <a:pt x="8737" y="13855"/>
                    <a:pt x="17473" y="6900"/>
                    <a:pt x="26255" y="0"/>
                  </a:cubicBezTo>
                  <a:cubicBezTo>
                    <a:pt x="29678" y="4250"/>
                    <a:pt x="33146" y="8556"/>
                    <a:pt x="36568" y="12861"/>
                  </a:cubicBezTo>
                  <a:cubicBezTo>
                    <a:pt x="28597" y="29531"/>
                    <a:pt x="15357" y="33505"/>
                    <a:pt x="1036" y="34885"/>
                  </a:cubicBezTo>
                  <a:close/>
                </a:path>
              </a:pathLst>
            </a:custGeom>
            <a:solidFill>
              <a:srgbClr val="F3E7B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E62679F-37C0-D74C-72E7-1B788E1D5EC6}"/>
                </a:ext>
              </a:extLst>
            </p:cNvPr>
            <p:cNvSpPr/>
            <p:nvPr/>
          </p:nvSpPr>
          <p:spPr>
            <a:xfrm>
              <a:off x="10610779" y="6434575"/>
              <a:ext cx="55039" cy="35901"/>
            </a:xfrm>
            <a:custGeom>
              <a:avLst/>
              <a:gdLst>
                <a:gd name="connsiteX0" fmla="*/ 10808 w 55039"/>
                <a:gd name="connsiteY0" fmla="*/ 15425 h 35901"/>
                <a:gd name="connsiteX1" fmla="*/ 36658 w 55039"/>
                <a:gd name="connsiteY1" fmla="*/ 2177 h 35901"/>
                <a:gd name="connsiteX2" fmla="*/ 54717 w 55039"/>
                <a:gd name="connsiteY2" fmla="*/ 3833 h 35901"/>
                <a:gd name="connsiteX3" fmla="*/ 47467 w 55039"/>
                <a:gd name="connsiteY3" fmla="*/ 24312 h 35901"/>
                <a:gd name="connsiteX4" fmla="*/ 4233 w 55039"/>
                <a:gd name="connsiteY4" fmla="*/ 30880 h 35901"/>
                <a:gd name="connsiteX5" fmla="*/ 0 w 55039"/>
                <a:gd name="connsiteY5" fmla="*/ 24753 h 35901"/>
                <a:gd name="connsiteX6" fmla="*/ 10808 w 55039"/>
                <a:gd name="connsiteY6" fmla="*/ 15425 h 3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39" h="35901">
                  <a:moveTo>
                    <a:pt x="10808" y="15425"/>
                  </a:moveTo>
                  <a:cubicBezTo>
                    <a:pt x="19410" y="11009"/>
                    <a:pt x="28057" y="6593"/>
                    <a:pt x="36658" y="2177"/>
                  </a:cubicBezTo>
                  <a:cubicBezTo>
                    <a:pt x="42918" y="-859"/>
                    <a:pt x="48953" y="-1079"/>
                    <a:pt x="54717" y="3833"/>
                  </a:cubicBezTo>
                  <a:cubicBezTo>
                    <a:pt x="56158" y="12720"/>
                    <a:pt x="52601" y="18957"/>
                    <a:pt x="47467" y="24312"/>
                  </a:cubicBezTo>
                  <a:cubicBezTo>
                    <a:pt x="33956" y="35407"/>
                    <a:pt x="19815" y="40374"/>
                    <a:pt x="4233" y="30880"/>
                  </a:cubicBezTo>
                  <a:cubicBezTo>
                    <a:pt x="2792" y="28838"/>
                    <a:pt x="1396" y="26796"/>
                    <a:pt x="0" y="24753"/>
                  </a:cubicBezTo>
                  <a:cubicBezTo>
                    <a:pt x="3603" y="21662"/>
                    <a:pt x="7205" y="18516"/>
                    <a:pt x="10808" y="15425"/>
                  </a:cubicBezTo>
                  <a:close/>
                </a:path>
              </a:pathLst>
            </a:custGeom>
            <a:solidFill>
              <a:srgbClr val="D9B3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6F05E19-5A2C-297E-AEAB-5F9EC38CB160}"/>
                </a:ext>
              </a:extLst>
            </p:cNvPr>
            <p:cNvSpPr/>
            <p:nvPr/>
          </p:nvSpPr>
          <p:spPr>
            <a:xfrm>
              <a:off x="9895673" y="6565695"/>
              <a:ext cx="37287" cy="24839"/>
            </a:xfrm>
            <a:custGeom>
              <a:avLst/>
              <a:gdLst>
                <a:gd name="connsiteX0" fmla="*/ 37017 w 37287"/>
                <a:gd name="connsiteY0" fmla="*/ 0 h 24839"/>
                <a:gd name="connsiteX1" fmla="*/ 37288 w 37287"/>
                <a:gd name="connsiteY1" fmla="*/ 12143 h 24839"/>
                <a:gd name="connsiteX2" fmla="*/ 11438 w 37287"/>
                <a:gd name="connsiteY2" fmla="*/ 24839 h 24839"/>
                <a:gd name="connsiteX3" fmla="*/ 4547 w 37287"/>
                <a:gd name="connsiteY3" fmla="*/ 11481 h 24839"/>
                <a:gd name="connsiteX4" fmla="*/ 37017 w 37287"/>
                <a:gd name="connsiteY4" fmla="*/ 0 h 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7" h="24839">
                  <a:moveTo>
                    <a:pt x="37017" y="0"/>
                  </a:moveTo>
                  <a:cubicBezTo>
                    <a:pt x="37107" y="4029"/>
                    <a:pt x="37198" y="8114"/>
                    <a:pt x="37288" y="12143"/>
                  </a:cubicBezTo>
                  <a:cubicBezTo>
                    <a:pt x="31163" y="23956"/>
                    <a:pt x="20625" y="22355"/>
                    <a:pt x="11438" y="24839"/>
                  </a:cubicBezTo>
                  <a:cubicBezTo>
                    <a:pt x="7970" y="20865"/>
                    <a:pt x="-7567" y="22852"/>
                    <a:pt x="4547" y="11481"/>
                  </a:cubicBezTo>
                  <a:cubicBezTo>
                    <a:pt x="12879" y="3643"/>
                    <a:pt x="26029" y="3533"/>
                    <a:pt x="37017" y="0"/>
                  </a:cubicBezTo>
                  <a:close/>
                </a:path>
              </a:pathLst>
            </a:custGeom>
            <a:solidFill>
              <a:srgbClr val="F5E2A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F461B60-1812-8C0D-64E2-3AAB97898E36}"/>
                </a:ext>
              </a:extLst>
            </p:cNvPr>
            <p:cNvSpPr/>
            <p:nvPr/>
          </p:nvSpPr>
          <p:spPr>
            <a:xfrm>
              <a:off x="10566780" y="6459384"/>
              <a:ext cx="47428" cy="22852"/>
            </a:xfrm>
            <a:custGeom>
              <a:avLst/>
              <a:gdLst>
                <a:gd name="connsiteX0" fmla="*/ 18780 w 47428"/>
                <a:gd name="connsiteY0" fmla="*/ 22852 h 22852"/>
                <a:gd name="connsiteX1" fmla="*/ 0 w 47428"/>
                <a:gd name="connsiteY1" fmla="*/ 21748 h 22852"/>
                <a:gd name="connsiteX2" fmla="*/ 43999 w 47428"/>
                <a:gd name="connsiteY2" fmla="*/ 0 h 22852"/>
                <a:gd name="connsiteX3" fmla="*/ 46071 w 47428"/>
                <a:gd name="connsiteY3" fmla="*/ 2760 h 22852"/>
                <a:gd name="connsiteX4" fmla="*/ 45980 w 47428"/>
                <a:gd name="connsiteY4" fmla="*/ 14241 h 22852"/>
                <a:gd name="connsiteX5" fmla="*/ 27246 w 47428"/>
                <a:gd name="connsiteY5" fmla="*/ 22300 h 22852"/>
                <a:gd name="connsiteX6" fmla="*/ 18780 w 47428"/>
                <a:gd name="connsiteY6" fmla="*/ 22852 h 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28" h="22852">
                  <a:moveTo>
                    <a:pt x="18780" y="22852"/>
                  </a:moveTo>
                  <a:cubicBezTo>
                    <a:pt x="12520" y="22466"/>
                    <a:pt x="6260" y="22135"/>
                    <a:pt x="0" y="21748"/>
                  </a:cubicBezTo>
                  <a:cubicBezTo>
                    <a:pt x="12835" y="8942"/>
                    <a:pt x="27201" y="883"/>
                    <a:pt x="43999" y="0"/>
                  </a:cubicBezTo>
                  <a:cubicBezTo>
                    <a:pt x="43999" y="0"/>
                    <a:pt x="46071" y="2760"/>
                    <a:pt x="46071" y="2760"/>
                  </a:cubicBezTo>
                  <a:cubicBezTo>
                    <a:pt x="47962" y="6624"/>
                    <a:pt x="47827" y="10433"/>
                    <a:pt x="45980" y="14241"/>
                  </a:cubicBezTo>
                  <a:cubicBezTo>
                    <a:pt x="40711" y="20368"/>
                    <a:pt x="34181" y="22135"/>
                    <a:pt x="27246" y="22300"/>
                  </a:cubicBezTo>
                  <a:cubicBezTo>
                    <a:pt x="24409" y="22355"/>
                    <a:pt x="21572" y="22576"/>
                    <a:pt x="18780" y="22852"/>
                  </a:cubicBezTo>
                  <a:close/>
                </a:path>
              </a:pathLst>
            </a:custGeom>
            <a:solidFill>
              <a:srgbClr val="D9B3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56E1097-9798-5F80-BAAB-8224BBAC5A25}"/>
                </a:ext>
              </a:extLst>
            </p:cNvPr>
            <p:cNvSpPr/>
            <p:nvPr/>
          </p:nvSpPr>
          <p:spPr>
            <a:xfrm>
              <a:off x="9445730" y="4406234"/>
              <a:ext cx="33550" cy="28868"/>
            </a:xfrm>
            <a:custGeom>
              <a:avLst/>
              <a:gdLst>
                <a:gd name="connsiteX0" fmla="*/ 33551 w 33550"/>
                <a:gd name="connsiteY0" fmla="*/ 0 h 28868"/>
                <a:gd name="connsiteX1" fmla="*/ 180 w 33550"/>
                <a:gd name="connsiteY1" fmla="*/ 28869 h 28868"/>
                <a:gd name="connsiteX2" fmla="*/ 0 w 33550"/>
                <a:gd name="connsiteY2" fmla="*/ 7562 h 28868"/>
                <a:gd name="connsiteX3" fmla="*/ 33551 w 33550"/>
                <a:gd name="connsiteY3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0" h="28868">
                  <a:moveTo>
                    <a:pt x="33551" y="0"/>
                  </a:moveTo>
                  <a:cubicBezTo>
                    <a:pt x="26255" y="16283"/>
                    <a:pt x="11889" y="20258"/>
                    <a:pt x="180" y="28869"/>
                  </a:cubicBezTo>
                  <a:cubicBezTo>
                    <a:pt x="135" y="21748"/>
                    <a:pt x="45" y="14683"/>
                    <a:pt x="0" y="7562"/>
                  </a:cubicBezTo>
                  <a:cubicBezTo>
                    <a:pt x="11214" y="5023"/>
                    <a:pt x="22382" y="2484"/>
                    <a:pt x="33551" y="0"/>
                  </a:cubicBezTo>
                  <a:close/>
                </a:path>
              </a:pathLst>
            </a:custGeom>
            <a:solidFill>
              <a:srgbClr val="BD93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39C368-7711-6326-E30E-33EE773C1FE6}"/>
                </a:ext>
              </a:extLst>
            </p:cNvPr>
            <p:cNvSpPr/>
            <p:nvPr/>
          </p:nvSpPr>
          <p:spPr>
            <a:xfrm>
              <a:off x="9017720" y="6203165"/>
              <a:ext cx="11326" cy="33012"/>
            </a:xfrm>
            <a:custGeom>
              <a:avLst/>
              <a:gdLst>
                <a:gd name="connsiteX0" fmla="*/ 0 w 11326"/>
                <a:gd name="connsiteY0" fmla="*/ 4184 h 33012"/>
                <a:gd name="connsiteX1" fmla="*/ 9728 w 11326"/>
                <a:gd name="connsiteY1" fmla="*/ 14120 h 33012"/>
                <a:gd name="connsiteX2" fmla="*/ 630 w 11326"/>
                <a:gd name="connsiteY2" fmla="*/ 31783 h 33012"/>
                <a:gd name="connsiteX3" fmla="*/ 0 w 11326"/>
                <a:gd name="connsiteY3" fmla="*/ 4184 h 3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6" h="33012">
                  <a:moveTo>
                    <a:pt x="0" y="4184"/>
                  </a:moveTo>
                  <a:cubicBezTo>
                    <a:pt x="13465" y="-7739"/>
                    <a:pt x="10583" y="9097"/>
                    <a:pt x="9728" y="14120"/>
                  </a:cubicBezTo>
                  <a:cubicBezTo>
                    <a:pt x="8647" y="20412"/>
                    <a:pt x="18104" y="37745"/>
                    <a:pt x="630" y="31783"/>
                  </a:cubicBezTo>
                  <a:cubicBezTo>
                    <a:pt x="405" y="22620"/>
                    <a:pt x="180" y="13402"/>
                    <a:pt x="0" y="4184"/>
                  </a:cubicBezTo>
                  <a:close/>
                </a:path>
              </a:pathLst>
            </a:custGeom>
            <a:solidFill>
              <a:srgbClr val="A27C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849B1CC-5867-6417-EF07-7D884B8B9FBA}"/>
                </a:ext>
              </a:extLst>
            </p:cNvPr>
            <p:cNvSpPr/>
            <p:nvPr/>
          </p:nvSpPr>
          <p:spPr>
            <a:xfrm>
              <a:off x="10524763" y="6524551"/>
              <a:ext cx="35442" cy="20317"/>
            </a:xfrm>
            <a:custGeom>
              <a:avLst/>
              <a:gdLst>
                <a:gd name="connsiteX0" fmla="*/ 0 w 35442"/>
                <a:gd name="connsiteY0" fmla="*/ 20224 h 20317"/>
                <a:gd name="connsiteX1" fmla="*/ 35442 w 35442"/>
                <a:gd name="connsiteY1" fmla="*/ 739 h 20317"/>
                <a:gd name="connsiteX2" fmla="*/ 0 w 35442"/>
                <a:gd name="connsiteY2" fmla="*/ 20224 h 2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42" h="20317">
                  <a:moveTo>
                    <a:pt x="0" y="20224"/>
                  </a:moveTo>
                  <a:cubicBezTo>
                    <a:pt x="7386" y="1622"/>
                    <a:pt x="20311" y="-1800"/>
                    <a:pt x="35442" y="739"/>
                  </a:cubicBezTo>
                  <a:cubicBezTo>
                    <a:pt x="24859" y="10619"/>
                    <a:pt x="14636" y="21438"/>
                    <a:pt x="0" y="20224"/>
                  </a:cubicBezTo>
                  <a:close/>
                </a:path>
              </a:pathLst>
            </a:custGeom>
            <a:solidFill>
              <a:srgbClr val="DCAF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EA6FBA-AABA-3B62-21F3-4031860EDAE4}"/>
                </a:ext>
              </a:extLst>
            </p:cNvPr>
            <p:cNvSpPr/>
            <p:nvPr/>
          </p:nvSpPr>
          <p:spPr>
            <a:xfrm>
              <a:off x="10968985" y="5988654"/>
              <a:ext cx="35352" cy="22962"/>
            </a:xfrm>
            <a:custGeom>
              <a:avLst/>
              <a:gdLst>
                <a:gd name="connsiteX0" fmla="*/ 35352 w 35352"/>
                <a:gd name="connsiteY0" fmla="*/ 22962 h 22962"/>
                <a:gd name="connsiteX1" fmla="*/ 0 w 35352"/>
                <a:gd name="connsiteY1" fmla="*/ 0 h 22962"/>
                <a:gd name="connsiteX2" fmla="*/ 35352 w 35352"/>
                <a:gd name="connsiteY2" fmla="*/ 22962 h 2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52" h="22962">
                  <a:moveTo>
                    <a:pt x="35352" y="22962"/>
                  </a:moveTo>
                  <a:cubicBezTo>
                    <a:pt x="20401" y="22631"/>
                    <a:pt x="7431" y="17719"/>
                    <a:pt x="0" y="0"/>
                  </a:cubicBezTo>
                  <a:cubicBezTo>
                    <a:pt x="14726" y="883"/>
                    <a:pt x="26661" y="8114"/>
                    <a:pt x="35352" y="22962"/>
                  </a:cubicBezTo>
                  <a:close/>
                </a:path>
              </a:pathLst>
            </a:custGeom>
            <a:solidFill>
              <a:srgbClr val="DEAA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A402131-4695-C9AF-42B8-5BEB9C9A9F09}"/>
                </a:ext>
              </a:extLst>
            </p:cNvPr>
            <p:cNvSpPr/>
            <p:nvPr/>
          </p:nvSpPr>
          <p:spPr>
            <a:xfrm>
              <a:off x="8979845" y="6096787"/>
              <a:ext cx="15552" cy="38307"/>
            </a:xfrm>
            <a:custGeom>
              <a:avLst/>
              <a:gdLst>
                <a:gd name="connsiteX0" fmla="*/ 0 w 15552"/>
                <a:gd name="connsiteY0" fmla="*/ 0 h 38307"/>
                <a:gd name="connsiteX1" fmla="*/ 12249 w 15552"/>
                <a:gd name="connsiteY1" fmla="*/ 38308 h 38307"/>
                <a:gd name="connsiteX2" fmla="*/ 0 w 15552"/>
                <a:gd name="connsiteY2" fmla="*/ 0 h 3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2" h="38307">
                  <a:moveTo>
                    <a:pt x="0" y="0"/>
                  </a:moveTo>
                  <a:cubicBezTo>
                    <a:pt x="29813" y="386"/>
                    <a:pt x="6530" y="26330"/>
                    <a:pt x="12249" y="38308"/>
                  </a:cubicBezTo>
                  <a:cubicBezTo>
                    <a:pt x="2297" y="28372"/>
                    <a:pt x="1621" y="13965"/>
                    <a:pt x="0" y="0"/>
                  </a:cubicBezTo>
                  <a:close/>
                </a:path>
              </a:pathLst>
            </a:custGeom>
            <a:solidFill>
              <a:srgbClr val="A8836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D6679AF-B07A-9D99-FCE5-861DCFCCED93}"/>
                </a:ext>
              </a:extLst>
            </p:cNvPr>
            <p:cNvSpPr/>
            <p:nvPr/>
          </p:nvSpPr>
          <p:spPr>
            <a:xfrm>
              <a:off x="9096167" y="5138592"/>
              <a:ext cx="1079864" cy="394739"/>
            </a:xfrm>
            <a:custGeom>
              <a:avLst/>
              <a:gdLst>
                <a:gd name="connsiteX0" fmla="*/ 760370 w 1079864"/>
                <a:gd name="connsiteY0" fmla="*/ 298411 h 394739"/>
                <a:gd name="connsiteX1" fmla="*/ 641163 w 1079864"/>
                <a:gd name="connsiteY1" fmla="*/ 298632 h 394739"/>
                <a:gd name="connsiteX2" fmla="*/ 601803 w 1079864"/>
                <a:gd name="connsiteY2" fmla="*/ 346765 h 394739"/>
                <a:gd name="connsiteX3" fmla="*/ 559605 w 1079864"/>
                <a:gd name="connsiteY3" fmla="*/ 394070 h 394739"/>
                <a:gd name="connsiteX4" fmla="*/ 207253 w 1079864"/>
                <a:gd name="connsiteY4" fmla="*/ 301613 h 394739"/>
                <a:gd name="connsiteX5" fmla="*/ 72870 w 1079864"/>
                <a:gd name="connsiteY5" fmla="*/ 244593 h 394739"/>
                <a:gd name="connsiteX6" fmla="*/ 20044 w 1079864"/>
                <a:gd name="connsiteY6" fmla="*/ 208935 h 394739"/>
                <a:gd name="connsiteX7" fmla="*/ 25448 w 1079864"/>
                <a:gd name="connsiteY7" fmla="*/ 111621 h 394739"/>
                <a:gd name="connsiteX8" fmla="*/ 62782 w 1079864"/>
                <a:gd name="connsiteY8" fmla="*/ 41464 h 394739"/>
                <a:gd name="connsiteX9" fmla="*/ 81111 w 1079864"/>
                <a:gd name="connsiteY9" fmla="*/ 2329 h 394739"/>
                <a:gd name="connsiteX10" fmla="*/ 118670 w 1079864"/>
                <a:gd name="connsiteY10" fmla="*/ 20820 h 394739"/>
                <a:gd name="connsiteX11" fmla="*/ 364965 w 1079864"/>
                <a:gd name="connsiteY11" fmla="*/ 138944 h 394739"/>
                <a:gd name="connsiteX12" fmla="*/ 621213 w 1079864"/>
                <a:gd name="connsiteY12" fmla="*/ 137950 h 394739"/>
                <a:gd name="connsiteX13" fmla="*/ 676605 w 1079864"/>
                <a:gd name="connsiteY13" fmla="*/ 147721 h 394739"/>
                <a:gd name="connsiteX14" fmla="*/ 685838 w 1079864"/>
                <a:gd name="connsiteY14" fmla="*/ 170904 h 394739"/>
                <a:gd name="connsiteX15" fmla="*/ 708985 w 1079864"/>
                <a:gd name="connsiteY15" fmla="*/ 204078 h 394739"/>
                <a:gd name="connsiteX16" fmla="*/ 1050169 w 1079864"/>
                <a:gd name="connsiteY16" fmla="*/ 184869 h 394739"/>
                <a:gd name="connsiteX17" fmla="*/ 1079351 w 1079864"/>
                <a:gd name="connsiteY17" fmla="*/ 209046 h 394739"/>
                <a:gd name="connsiteX18" fmla="*/ 1060392 w 1079864"/>
                <a:gd name="connsiteY18" fmla="*/ 246304 h 394739"/>
                <a:gd name="connsiteX19" fmla="*/ 922090 w 1079864"/>
                <a:gd name="connsiteY19" fmla="*/ 285716 h 394739"/>
                <a:gd name="connsiteX20" fmla="*/ 760370 w 1079864"/>
                <a:gd name="connsiteY20" fmla="*/ 298411 h 39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9864" h="394739">
                  <a:moveTo>
                    <a:pt x="760370" y="298411"/>
                  </a:moveTo>
                  <a:cubicBezTo>
                    <a:pt x="710652" y="298411"/>
                    <a:pt x="675885" y="297804"/>
                    <a:pt x="641163" y="298632"/>
                  </a:cubicBezTo>
                  <a:cubicBezTo>
                    <a:pt x="616169" y="299184"/>
                    <a:pt x="599011" y="311162"/>
                    <a:pt x="601803" y="346765"/>
                  </a:cubicBezTo>
                  <a:cubicBezTo>
                    <a:pt x="604865" y="385459"/>
                    <a:pt x="587887" y="397934"/>
                    <a:pt x="559605" y="394070"/>
                  </a:cubicBezTo>
                  <a:cubicBezTo>
                    <a:pt x="439633" y="377786"/>
                    <a:pt x="320786" y="354714"/>
                    <a:pt x="207253" y="301613"/>
                  </a:cubicBezTo>
                  <a:cubicBezTo>
                    <a:pt x="162939" y="280914"/>
                    <a:pt x="115608" y="271254"/>
                    <a:pt x="72870" y="244593"/>
                  </a:cubicBezTo>
                  <a:cubicBezTo>
                    <a:pt x="54901" y="233388"/>
                    <a:pt x="35220" y="226157"/>
                    <a:pt x="20044" y="208935"/>
                  </a:cubicBezTo>
                  <a:cubicBezTo>
                    <a:pt x="-7608" y="177472"/>
                    <a:pt x="-7427" y="132431"/>
                    <a:pt x="25448" y="111621"/>
                  </a:cubicBezTo>
                  <a:cubicBezTo>
                    <a:pt x="51343" y="95172"/>
                    <a:pt x="61251" y="73976"/>
                    <a:pt x="62782" y="41464"/>
                  </a:cubicBezTo>
                  <a:cubicBezTo>
                    <a:pt x="63547" y="25291"/>
                    <a:pt x="67375" y="8897"/>
                    <a:pt x="81111" y="2329"/>
                  </a:cubicBezTo>
                  <a:cubicBezTo>
                    <a:pt x="97459" y="-5510"/>
                    <a:pt x="108267" y="7904"/>
                    <a:pt x="118670" y="20820"/>
                  </a:cubicBezTo>
                  <a:cubicBezTo>
                    <a:pt x="186492" y="104832"/>
                    <a:pt x="268591" y="142090"/>
                    <a:pt x="364965" y="138944"/>
                  </a:cubicBezTo>
                  <a:cubicBezTo>
                    <a:pt x="450351" y="136184"/>
                    <a:pt x="535827" y="138778"/>
                    <a:pt x="621213" y="137950"/>
                  </a:cubicBezTo>
                  <a:cubicBezTo>
                    <a:pt x="640352" y="137785"/>
                    <a:pt x="658186" y="143305"/>
                    <a:pt x="676605" y="147721"/>
                  </a:cubicBezTo>
                  <a:cubicBezTo>
                    <a:pt x="690791" y="151088"/>
                    <a:pt x="692413" y="154344"/>
                    <a:pt x="685838" y="170904"/>
                  </a:cubicBezTo>
                  <a:cubicBezTo>
                    <a:pt x="674534" y="199386"/>
                    <a:pt x="683676" y="205899"/>
                    <a:pt x="708985" y="204078"/>
                  </a:cubicBezTo>
                  <a:cubicBezTo>
                    <a:pt x="822608" y="195909"/>
                    <a:pt x="936411" y="190775"/>
                    <a:pt x="1050169" y="184869"/>
                  </a:cubicBezTo>
                  <a:cubicBezTo>
                    <a:pt x="1064220" y="184151"/>
                    <a:pt x="1076514" y="189947"/>
                    <a:pt x="1079351" y="209046"/>
                  </a:cubicBezTo>
                  <a:cubicBezTo>
                    <a:pt x="1082098" y="227427"/>
                    <a:pt x="1073542" y="238908"/>
                    <a:pt x="1060392" y="246304"/>
                  </a:cubicBezTo>
                  <a:cubicBezTo>
                    <a:pt x="1016528" y="270978"/>
                    <a:pt x="968386" y="275559"/>
                    <a:pt x="922090" y="285716"/>
                  </a:cubicBezTo>
                  <a:cubicBezTo>
                    <a:pt x="864220" y="298356"/>
                    <a:pt x="804819" y="304483"/>
                    <a:pt x="760370" y="298411"/>
                  </a:cubicBezTo>
                  <a:close/>
                </a:path>
              </a:pathLst>
            </a:custGeom>
            <a:solidFill>
              <a:srgbClr val="D79E7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90C4415-373B-F3EF-C085-96BD2914A2A1}"/>
                </a:ext>
              </a:extLst>
            </p:cNvPr>
            <p:cNvSpPr/>
            <p:nvPr/>
          </p:nvSpPr>
          <p:spPr>
            <a:xfrm>
              <a:off x="9070951" y="5394501"/>
              <a:ext cx="1270491" cy="297720"/>
            </a:xfrm>
            <a:custGeom>
              <a:avLst/>
              <a:gdLst>
                <a:gd name="connsiteX0" fmla="*/ 705379 w 1270491"/>
                <a:gd name="connsiteY0" fmla="*/ 256119 h 297720"/>
                <a:gd name="connsiteX1" fmla="*/ 174149 w 1270491"/>
                <a:gd name="connsiteY1" fmla="*/ 152733 h 297720"/>
                <a:gd name="connsiteX2" fmla="*/ 0 w 1270491"/>
                <a:gd name="connsiteY2" fmla="*/ 0 h 297720"/>
                <a:gd name="connsiteX3" fmla="*/ 346227 w 1270491"/>
                <a:gd name="connsiteY3" fmla="*/ 159578 h 297720"/>
                <a:gd name="connsiteX4" fmla="*/ 886464 w 1270491"/>
                <a:gd name="connsiteY4" fmla="*/ 189274 h 297720"/>
                <a:gd name="connsiteX5" fmla="*/ 1124653 w 1270491"/>
                <a:gd name="connsiteY5" fmla="*/ 180443 h 297720"/>
                <a:gd name="connsiteX6" fmla="*/ 1157798 w 1270491"/>
                <a:gd name="connsiteY6" fmla="*/ 170121 h 297720"/>
                <a:gd name="connsiteX7" fmla="*/ 1168697 w 1270491"/>
                <a:gd name="connsiteY7" fmla="*/ 161620 h 297720"/>
                <a:gd name="connsiteX8" fmla="*/ 1224450 w 1270491"/>
                <a:gd name="connsiteY8" fmla="*/ 180719 h 297720"/>
                <a:gd name="connsiteX9" fmla="*/ 1270430 w 1270491"/>
                <a:gd name="connsiteY9" fmla="*/ 229955 h 297720"/>
                <a:gd name="connsiteX10" fmla="*/ 1171354 w 1270491"/>
                <a:gd name="connsiteY10" fmla="*/ 257278 h 297720"/>
                <a:gd name="connsiteX11" fmla="*/ 1076961 w 1270491"/>
                <a:gd name="connsiteY11" fmla="*/ 269809 h 297720"/>
                <a:gd name="connsiteX12" fmla="*/ 1022874 w 1270491"/>
                <a:gd name="connsiteY12" fmla="*/ 275052 h 297720"/>
                <a:gd name="connsiteX13" fmla="*/ 1000447 w 1270491"/>
                <a:gd name="connsiteY13" fmla="*/ 279910 h 297720"/>
                <a:gd name="connsiteX14" fmla="*/ 973876 w 1270491"/>
                <a:gd name="connsiteY14" fmla="*/ 270581 h 297720"/>
                <a:gd name="connsiteX15" fmla="*/ 955187 w 1270491"/>
                <a:gd name="connsiteY15" fmla="*/ 282614 h 297720"/>
                <a:gd name="connsiteX16" fmla="*/ 939380 w 1270491"/>
                <a:gd name="connsiteY16" fmla="*/ 281290 h 297720"/>
                <a:gd name="connsiteX17" fmla="*/ 911008 w 1270491"/>
                <a:gd name="connsiteY17" fmla="*/ 269091 h 297720"/>
                <a:gd name="connsiteX18" fmla="*/ 891643 w 1270491"/>
                <a:gd name="connsiteY18" fmla="*/ 286313 h 297720"/>
                <a:gd name="connsiteX19" fmla="*/ 877367 w 1270491"/>
                <a:gd name="connsiteY19" fmla="*/ 296745 h 297720"/>
                <a:gd name="connsiteX20" fmla="*/ 854534 w 1270491"/>
                <a:gd name="connsiteY20" fmla="*/ 293599 h 297720"/>
                <a:gd name="connsiteX21" fmla="*/ 803645 w 1270491"/>
                <a:gd name="connsiteY21" fmla="*/ 276212 h 297720"/>
                <a:gd name="connsiteX22" fmla="*/ 771670 w 1270491"/>
                <a:gd name="connsiteY22" fmla="*/ 275052 h 297720"/>
                <a:gd name="connsiteX23" fmla="*/ 705379 w 1270491"/>
                <a:gd name="connsiteY23" fmla="*/ 256119 h 29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0491" h="297720">
                  <a:moveTo>
                    <a:pt x="705379" y="256119"/>
                  </a:moveTo>
                  <a:cubicBezTo>
                    <a:pt x="524475" y="251041"/>
                    <a:pt x="346678" y="219689"/>
                    <a:pt x="174149" y="152733"/>
                  </a:cubicBezTo>
                  <a:cubicBezTo>
                    <a:pt x="104210" y="125576"/>
                    <a:pt x="35352" y="89642"/>
                    <a:pt x="0" y="0"/>
                  </a:cubicBezTo>
                  <a:cubicBezTo>
                    <a:pt x="99257" y="105760"/>
                    <a:pt x="222652" y="132862"/>
                    <a:pt x="346227" y="159578"/>
                  </a:cubicBezTo>
                  <a:cubicBezTo>
                    <a:pt x="525240" y="198217"/>
                    <a:pt x="706145" y="196781"/>
                    <a:pt x="886464" y="189274"/>
                  </a:cubicBezTo>
                  <a:cubicBezTo>
                    <a:pt x="965815" y="185963"/>
                    <a:pt x="1045257" y="183258"/>
                    <a:pt x="1124653" y="180443"/>
                  </a:cubicBezTo>
                  <a:cubicBezTo>
                    <a:pt x="1135776" y="180056"/>
                    <a:pt x="1146720" y="173709"/>
                    <a:pt x="1157798" y="170121"/>
                  </a:cubicBezTo>
                  <a:cubicBezTo>
                    <a:pt x="1160951" y="166367"/>
                    <a:pt x="1164554" y="163552"/>
                    <a:pt x="1168697" y="161620"/>
                  </a:cubicBezTo>
                  <a:cubicBezTo>
                    <a:pt x="1190133" y="155493"/>
                    <a:pt x="1205580" y="175530"/>
                    <a:pt x="1224450" y="180719"/>
                  </a:cubicBezTo>
                  <a:cubicBezTo>
                    <a:pt x="1242734" y="192973"/>
                    <a:pt x="1272007" y="189826"/>
                    <a:pt x="1270430" y="229955"/>
                  </a:cubicBezTo>
                  <a:cubicBezTo>
                    <a:pt x="1241473" y="260204"/>
                    <a:pt x="1204590" y="250931"/>
                    <a:pt x="1171354" y="257278"/>
                  </a:cubicBezTo>
                  <a:cubicBezTo>
                    <a:pt x="1140280" y="263240"/>
                    <a:pt x="1108440" y="266000"/>
                    <a:pt x="1076961" y="269809"/>
                  </a:cubicBezTo>
                  <a:cubicBezTo>
                    <a:pt x="1059082" y="273065"/>
                    <a:pt x="1040573" y="267877"/>
                    <a:pt x="1022874" y="275052"/>
                  </a:cubicBezTo>
                  <a:cubicBezTo>
                    <a:pt x="1015669" y="278530"/>
                    <a:pt x="1008508" y="282283"/>
                    <a:pt x="1000447" y="279910"/>
                  </a:cubicBezTo>
                  <a:cubicBezTo>
                    <a:pt x="992115" y="274335"/>
                    <a:pt x="984009" y="268042"/>
                    <a:pt x="973876" y="270581"/>
                  </a:cubicBezTo>
                  <a:cubicBezTo>
                    <a:pt x="966941" y="272844"/>
                    <a:pt x="961762" y="279413"/>
                    <a:pt x="955187" y="282614"/>
                  </a:cubicBezTo>
                  <a:cubicBezTo>
                    <a:pt x="949783" y="284381"/>
                    <a:pt x="944514" y="283884"/>
                    <a:pt x="939380" y="281290"/>
                  </a:cubicBezTo>
                  <a:cubicBezTo>
                    <a:pt x="930778" y="274280"/>
                    <a:pt x="921996" y="267711"/>
                    <a:pt x="911008" y="269091"/>
                  </a:cubicBezTo>
                  <a:cubicBezTo>
                    <a:pt x="901280" y="269256"/>
                    <a:pt x="896822" y="278419"/>
                    <a:pt x="891643" y="286313"/>
                  </a:cubicBezTo>
                  <a:cubicBezTo>
                    <a:pt x="887725" y="291612"/>
                    <a:pt x="882951" y="294924"/>
                    <a:pt x="877367" y="296745"/>
                  </a:cubicBezTo>
                  <a:cubicBezTo>
                    <a:pt x="869441" y="298677"/>
                    <a:pt x="861830" y="297794"/>
                    <a:pt x="854534" y="293599"/>
                  </a:cubicBezTo>
                  <a:cubicBezTo>
                    <a:pt x="839808" y="278143"/>
                    <a:pt x="824496" y="265172"/>
                    <a:pt x="803645" y="276212"/>
                  </a:cubicBezTo>
                  <a:cubicBezTo>
                    <a:pt x="792882" y="278640"/>
                    <a:pt x="782254" y="277978"/>
                    <a:pt x="771670" y="275052"/>
                  </a:cubicBezTo>
                  <a:cubicBezTo>
                    <a:pt x="750099" y="265613"/>
                    <a:pt x="725825" y="270968"/>
                    <a:pt x="705379" y="256119"/>
                  </a:cubicBezTo>
                  <a:close/>
                </a:path>
              </a:pathLst>
            </a:custGeom>
            <a:solidFill>
              <a:srgbClr val="BE8B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9E10744-8AE3-3526-8118-A453AD32FE79}"/>
                </a:ext>
              </a:extLst>
            </p:cNvPr>
            <p:cNvSpPr/>
            <p:nvPr/>
          </p:nvSpPr>
          <p:spPr>
            <a:xfrm>
              <a:off x="9696686" y="4926531"/>
              <a:ext cx="484370" cy="233118"/>
            </a:xfrm>
            <a:custGeom>
              <a:avLst/>
              <a:gdLst>
                <a:gd name="connsiteX0" fmla="*/ 149583 w 484370"/>
                <a:gd name="connsiteY0" fmla="*/ 222614 h 233118"/>
                <a:gd name="connsiteX1" fmla="*/ 18532 w 484370"/>
                <a:gd name="connsiteY1" fmla="*/ 211795 h 233118"/>
                <a:gd name="connsiteX2" fmla="*/ 1508 w 484370"/>
                <a:gd name="connsiteY2" fmla="*/ 187894 h 233118"/>
                <a:gd name="connsiteX3" fmla="*/ 55010 w 484370"/>
                <a:gd name="connsiteY3" fmla="*/ 184583 h 233118"/>
                <a:gd name="connsiteX4" fmla="*/ 116932 w 484370"/>
                <a:gd name="connsiteY4" fmla="*/ 156707 h 233118"/>
                <a:gd name="connsiteX5" fmla="*/ 132064 w 484370"/>
                <a:gd name="connsiteY5" fmla="*/ 139155 h 233118"/>
                <a:gd name="connsiteX6" fmla="*/ 115671 w 484370"/>
                <a:gd name="connsiteY6" fmla="*/ 90635 h 233118"/>
                <a:gd name="connsiteX7" fmla="*/ 132920 w 484370"/>
                <a:gd name="connsiteY7" fmla="*/ 85723 h 233118"/>
                <a:gd name="connsiteX8" fmla="*/ 167371 w 484370"/>
                <a:gd name="connsiteY8" fmla="*/ 105980 h 233118"/>
                <a:gd name="connsiteX9" fmla="*/ 299323 w 484370"/>
                <a:gd name="connsiteY9" fmla="*/ 108464 h 233118"/>
                <a:gd name="connsiteX10" fmla="*/ 273608 w 484370"/>
                <a:gd name="connsiteY10" fmla="*/ 84288 h 233118"/>
                <a:gd name="connsiteX11" fmla="*/ 238436 w 484370"/>
                <a:gd name="connsiteY11" fmla="*/ 55695 h 233118"/>
                <a:gd name="connsiteX12" fmla="*/ 282931 w 484370"/>
                <a:gd name="connsiteY12" fmla="*/ 39080 h 233118"/>
                <a:gd name="connsiteX13" fmla="*/ 312924 w 484370"/>
                <a:gd name="connsiteY13" fmla="*/ 41564 h 233118"/>
                <a:gd name="connsiteX14" fmla="*/ 296441 w 484370"/>
                <a:gd name="connsiteY14" fmla="*/ 29145 h 233118"/>
                <a:gd name="connsiteX15" fmla="*/ 299323 w 484370"/>
                <a:gd name="connsiteY15" fmla="*/ 15124 h 233118"/>
                <a:gd name="connsiteX16" fmla="*/ 336657 w 484370"/>
                <a:gd name="connsiteY16" fmla="*/ 0 h 233118"/>
                <a:gd name="connsiteX17" fmla="*/ 430014 w 484370"/>
                <a:gd name="connsiteY17" fmla="*/ 15842 h 233118"/>
                <a:gd name="connsiteX18" fmla="*/ 484371 w 484370"/>
                <a:gd name="connsiteY18" fmla="*/ 56633 h 233118"/>
                <a:gd name="connsiteX19" fmla="*/ 466312 w 484370"/>
                <a:gd name="connsiteY19" fmla="*/ 77829 h 233118"/>
                <a:gd name="connsiteX20" fmla="*/ 453522 w 484370"/>
                <a:gd name="connsiteY20" fmla="*/ 77112 h 233118"/>
                <a:gd name="connsiteX21" fmla="*/ 389528 w 484370"/>
                <a:gd name="connsiteY21" fmla="*/ 116026 h 233118"/>
                <a:gd name="connsiteX22" fmla="*/ 377143 w 484370"/>
                <a:gd name="connsiteY22" fmla="*/ 137333 h 233118"/>
                <a:gd name="connsiteX23" fmla="*/ 270816 w 484370"/>
                <a:gd name="connsiteY23" fmla="*/ 190875 h 233118"/>
                <a:gd name="connsiteX24" fmla="*/ 149583 w 484370"/>
                <a:gd name="connsiteY24" fmla="*/ 222614 h 23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370" h="233118">
                  <a:moveTo>
                    <a:pt x="149583" y="222614"/>
                  </a:moveTo>
                  <a:cubicBezTo>
                    <a:pt x="104458" y="245356"/>
                    <a:pt x="61630" y="226202"/>
                    <a:pt x="18532" y="211795"/>
                  </a:cubicBezTo>
                  <a:cubicBezTo>
                    <a:pt x="14028" y="202577"/>
                    <a:pt x="-5517" y="209422"/>
                    <a:pt x="1508" y="187894"/>
                  </a:cubicBezTo>
                  <a:cubicBezTo>
                    <a:pt x="18757" y="172494"/>
                    <a:pt x="36861" y="181933"/>
                    <a:pt x="55010" y="184583"/>
                  </a:cubicBezTo>
                  <a:cubicBezTo>
                    <a:pt x="79148" y="188060"/>
                    <a:pt x="104548" y="193304"/>
                    <a:pt x="116932" y="156707"/>
                  </a:cubicBezTo>
                  <a:cubicBezTo>
                    <a:pt x="120085" y="148262"/>
                    <a:pt x="125219" y="142411"/>
                    <a:pt x="132064" y="139155"/>
                  </a:cubicBezTo>
                  <a:cubicBezTo>
                    <a:pt x="139855" y="116247"/>
                    <a:pt x="102116" y="116303"/>
                    <a:pt x="115671" y="90635"/>
                  </a:cubicBezTo>
                  <a:cubicBezTo>
                    <a:pt x="120941" y="86440"/>
                    <a:pt x="126750" y="85171"/>
                    <a:pt x="132920" y="85723"/>
                  </a:cubicBezTo>
                  <a:cubicBezTo>
                    <a:pt x="146115" y="88151"/>
                    <a:pt x="156833" y="96652"/>
                    <a:pt x="167371" y="105980"/>
                  </a:cubicBezTo>
                  <a:cubicBezTo>
                    <a:pt x="213667" y="147048"/>
                    <a:pt x="248254" y="147710"/>
                    <a:pt x="299323" y="108464"/>
                  </a:cubicBezTo>
                  <a:cubicBezTo>
                    <a:pt x="296441" y="91408"/>
                    <a:pt x="281625" y="93064"/>
                    <a:pt x="273608" y="84288"/>
                  </a:cubicBezTo>
                  <a:cubicBezTo>
                    <a:pt x="262980" y="71537"/>
                    <a:pt x="234833" y="78326"/>
                    <a:pt x="238436" y="55695"/>
                  </a:cubicBezTo>
                  <a:cubicBezTo>
                    <a:pt x="242219" y="31960"/>
                    <a:pt x="266718" y="40957"/>
                    <a:pt x="282931" y="39080"/>
                  </a:cubicBezTo>
                  <a:cubicBezTo>
                    <a:pt x="292793" y="37921"/>
                    <a:pt x="302386" y="43386"/>
                    <a:pt x="312924" y="41564"/>
                  </a:cubicBezTo>
                  <a:cubicBezTo>
                    <a:pt x="305673" y="40019"/>
                    <a:pt x="300314" y="36100"/>
                    <a:pt x="296441" y="29145"/>
                  </a:cubicBezTo>
                  <a:cubicBezTo>
                    <a:pt x="295045" y="23735"/>
                    <a:pt x="296126" y="19099"/>
                    <a:pt x="299323" y="15124"/>
                  </a:cubicBezTo>
                  <a:cubicBezTo>
                    <a:pt x="310762" y="6293"/>
                    <a:pt x="323867" y="3864"/>
                    <a:pt x="336657" y="0"/>
                  </a:cubicBezTo>
                  <a:cubicBezTo>
                    <a:pt x="368316" y="221"/>
                    <a:pt x="399075" y="8721"/>
                    <a:pt x="430014" y="15842"/>
                  </a:cubicBezTo>
                  <a:cubicBezTo>
                    <a:pt x="451000" y="23680"/>
                    <a:pt x="478381" y="18823"/>
                    <a:pt x="484371" y="56633"/>
                  </a:cubicBezTo>
                  <a:cubicBezTo>
                    <a:pt x="482299" y="68722"/>
                    <a:pt x="475499" y="74793"/>
                    <a:pt x="466312" y="77829"/>
                  </a:cubicBezTo>
                  <a:cubicBezTo>
                    <a:pt x="462034" y="78326"/>
                    <a:pt x="457485" y="78989"/>
                    <a:pt x="453522" y="77112"/>
                  </a:cubicBezTo>
                  <a:cubicBezTo>
                    <a:pt x="420422" y="61215"/>
                    <a:pt x="394166" y="60718"/>
                    <a:pt x="389528" y="116026"/>
                  </a:cubicBezTo>
                  <a:cubicBezTo>
                    <a:pt x="388852" y="124085"/>
                    <a:pt x="382142" y="130875"/>
                    <a:pt x="377143" y="137333"/>
                  </a:cubicBezTo>
                  <a:cubicBezTo>
                    <a:pt x="347240" y="171832"/>
                    <a:pt x="310132" y="189661"/>
                    <a:pt x="270816" y="190875"/>
                  </a:cubicBezTo>
                  <a:cubicBezTo>
                    <a:pt x="228033" y="192145"/>
                    <a:pt x="189033" y="206662"/>
                    <a:pt x="149583" y="222614"/>
                  </a:cubicBezTo>
                  <a:close/>
                </a:path>
              </a:pathLst>
            </a:custGeom>
            <a:solidFill>
              <a:srgbClr val="FBC0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A830523-1478-750A-447D-E6A5C910745A}"/>
                </a:ext>
              </a:extLst>
            </p:cNvPr>
            <p:cNvSpPr/>
            <p:nvPr/>
          </p:nvSpPr>
          <p:spPr>
            <a:xfrm>
              <a:off x="9345523" y="5072109"/>
              <a:ext cx="705165" cy="151088"/>
            </a:xfrm>
            <a:custGeom>
              <a:avLst/>
              <a:gdLst>
                <a:gd name="connsiteX0" fmla="*/ 65305 w 705165"/>
                <a:gd name="connsiteY0" fmla="*/ 44746 h 151088"/>
                <a:gd name="connsiteX1" fmla="*/ 216847 w 705165"/>
                <a:gd name="connsiteY1" fmla="*/ 74884 h 151088"/>
                <a:gd name="connsiteX2" fmla="*/ 594193 w 705165"/>
                <a:gd name="connsiteY2" fmla="*/ 118656 h 151088"/>
                <a:gd name="connsiteX3" fmla="*/ 688360 w 705165"/>
                <a:gd name="connsiteY3" fmla="*/ 105354 h 151088"/>
                <a:gd name="connsiteX4" fmla="*/ 704978 w 705165"/>
                <a:gd name="connsiteY4" fmla="*/ 115621 h 151088"/>
                <a:gd name="connsiteX5" fmla="*/ 690792 w 705165"/>
                <a:gd name="connsiteY5" fmla="*/ 129586 h 151088"/>
                <a:gd name="connsiteX6" fmla="*/ 200274 w 705165"/>
                <a:gd name="connsiteY6" fmla="*/ 97350 h 151088"/>
                <a:gd name="connsiteX7" fmla="*/ 85841 w 705165"/>
                <a:gd name="connsiteY7" fmla="*/ 78803 h 151088"/>
                <a:gd name="connsiteX8" fmla="*/ 4418 w 705165"/>
                <a:gd name="connsiteY8" fmla="*/ 34093 h 151088"/>
                <a:gd name="connsiteX9" fmla="*/ 10407 w 705165"/>
                <a:gd name="connsiteY9" fmla="*/ 312 h 151088"/>
                <a:gd name="connsiteX10" fmla="*/ 65305 w 705165"/>
                <a:gd name="connsiteY10" fmla="*/ 44746 h 1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65" h="151088">
                  <a:moveTo>
                    <a:pt x="65305" y="44746"/>
                  </a:moveTo>
                  <a:cubicBezTo>
                    <a:pt x="114032" y="67764"/>
                    <a:pt x="166723" y="60367"/>
                    <a:pt x="216847" y="74884"/>
                  </a:cubicBezTo>
                  <a:cubicBezTo>
                    <a:pt x="340782" y="110818"/>
                    <a:pt x="467195" y="120809"/>
                    <a:pt x="594193" y="118656"/>
                  </a:cubicBezTo>
                  <a:cubicBezTo>
                    <a:pt x="625627" y="118104"/>
                    <a:pt x="657016" y="110377"/>
                    <a:pt x="688360" y="105354"/>
                  </a:cubicBezTo>
                  <a:cubicBezTo>
                    <a:pt x="696422" y="104084"/>
                    <a:pt x="703582" y="104746"/>
                    <a:pt x="704978" y="115621"/>
                  </a:cubicBezTo>
                  <a:cubicBezTo>
                    <a:pt x="706554" y="128040"/>
                    <a:pt x="697863" y="128592"/>
                    <a:pt x="690792" y="129586"/>
                  </a:cubicBezTo>
                  <a:cubicBezTo>
                    <a:pt x="525785" y="152824"/>
                    <a:pt x="360598" y="174131"/>
                    <a:pt x="200274" y="97350"/>
                  </a:cubicBezTo>
                  <a:cubicBezTo>
                    <a:pt x="162805" y="79410"/>
                    <a:pt x="123760" y="89346"/>
                    <a:pt x="85841" y="78803"/>
                  </a:cubicBezTo>
                  <a:cubicBezTo>
                    <a:pt x="55307" y="70358"/>
                    <a:pt x="28691" y="56945"/>
                    <a:pt x="4418" y="34093"/>
                  </a:cubicBezTo>
                  <a:cubicBezTo>
                    <a:pt x="-4274" y="19962"/>
                    <a:pt x="995" y="9585"/>
                    <a:pt x="10407" y="312"/>
                  </a:cubicBezTo>
                  <a:cubicBezTo>
                    <a:pt x="38644" y="-3387"/>
                    <a:pt x="48732" y="26696"/>
                    <a:pt x="65305" y="44746"/>
                  </a:cubicBezTo>
                  <a:close/>
                </a:path>
              </a:pathLst>
            </a:custGeom>
            <a:solidFill>
              <a:srgbClr val="E6AB8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5C4BA26-0235-F6E1-7F15-87A39FCDE529}"/>
                </a:ext>
              </a:extLst>
            </p:cNvPr>
            <p:cNvSpPr/>
            <p:nvPr/>
          </p:nvSpPr>
          <p:spPr>
            <a:xfrm>
              <a:off x="10472432" y="5415474"/>
              <a:ext cx="237743" cy="128663"/>
            </a:xfrm>
            <a:custGeom>
              <a:avLst/>
              <a:gdLst>
                <a:gd name="connsiteX0" fmla="*/ 200270 w 237743"/>
                <a:gd name="connsiteY0" fmla="*/ 3 h 128663"/>
                <a:gd name="connsiteX1" fmla="*/ 237558 w 237743"/>
                <a:gd name="connsiteY1" fmla="*/ 76010 h 128663"/>
                <a:gd name="connsiteX2" fmla="*/ 206529 w 237743"/>
                <a:gd name="connsiteY2" fmla="*/ 105541 h 128663"/>
                <a:gd name="connsiteX3" fmla="*/ 33506 w 237743"/>
                <a:gd name="connsiteY3" fmla="*/ 127786 h 128663"/>
                <a:gd name="connsiteX4" fmla="*/ 0 w 237743"/>
                <a:gd name="connsiteY4" fmla="*/ 106590 h 128663"/>
                <a:gd name="connsiteX5" fmla="*/ 140553 w 237743"/>
                <a:gd name="connsiteY5" fmla="*/ 47363 h 128663"/>
                <a:gd name="connsiteX6" fmla="*/ 200270 w 237743"/>
                <a:gd name="connsiteY6" fmla="*/ 3 h 12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743" h="128663">
                  <a:moveTo>
                    <a:pt x="200270" y="3"/>
                  </a:moveTo>
                  <a:cubicBezTo>
                    <a:pt x="245169" y="-439"/>
                    <a:pt x="214681" y="57298"/>
                    <a:pt x="237558" y="76010"/>
                  </a:cubicBezTo>
                  <a:cubicBezTo>
                    <a:pt x="239900" y="77887"/>
                    <a:pt x="219544" y="98421"/>
                    <a:pt x="206529" y="105541"/>
                  </a:cubicBezTo>
                  <a:cubicBezTo>
                    <a:pt x="150821" y="136066"/>
                    <a:pt x="91781" y="127455"/>
                    <a:pt x="33506" y="127786"/>
                  </a:cubicBezTo>
                  <a:cubicBezTo>
                    <a:pt x="19770" y="127841"/>
                    <a:pt x="3017" y="132920"/>
                    <a:pt x="0" y="106590"/>
                  </a:cubicBezTo>
                  <a:cubicBezTo>
                    <a:pt x="46836" y="86829"/>
                    <a:pt x="93627" y="66847"/>
                    <a:pt x="140553" y="47363"/>
                  </a:cubicBezTo>
                  <a:cubicBezTo>
                    <a:pt x="163836" y="37758"/>
                    <a:pt x="185498" y="25504"/>
                    <a:pt x="200270" y="3"/>
                  </a:cubicBezTo>
                  <a:close/>
                </a:path>
              </a:pathLst>
            </a:custGeom>
            <a:solidFill>
              <a:srgbClr val="BE8C6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201B064-2F9C-9299-F31B-4158D6C453D0}"/>
                </a:ext>
              </a:extLst>
            </p:cNvPr>
            <p:cNvSpPr/>
            <p:nvPr/>
          </p:nvSpPr>
          <p:spPr>
            <a:xfrm>
              <a:off x="9142730" y="4775509"/>
              <a:ext cx="215902" cy="330747"/>
            </a:xfrm>
            <a:custGeom>
              <a:avLst/>
              <a:gdLst>
                <a:gd name="connsiteX0" fmla="*/ 215902 w 215902"/>
                <a:gd name="connsiteY0" fmla="*/ 298677 h 330747"/>
                <a:gd name="connsiteX1" fmla="*/ 207166 w 215902"/>
                <a:gd name="connsiteY1" fmla="*/ 330747 h 330747"/>
                <a:gd name="connsiteX2" fmla="*/ 80303 w 215902"/>
                <a:gd name="connsiteY2" fmla="*/ 242761 h 330747"/>
                <a:gd name="connsiteX3" fmla="*/ 9823 w 215902"/>
                <a:gd name="connsiteY3" fmla="*/ 153009 h 330747"/>
                <a:gd name="connsiteX4" fmla="*/ 13156 w 215902"/>
                <a:gd name="connsiteY4" fmla="*/ 58179 h 330747"/>
                <a:gd name="connsiteX5" fmla="*/ 33151 w 215902"/>
                <a:gd name="connsiteY5" fmla="*/ 0 h 330747"/>
                <a:gd name="connsiteX6" fmla="*/ 52921 w 215902"/>
                <a:gd name="connsiteY6" fmla="*/ 39411 h 330747"/>
                <a:gd name="connsiteX7" fmla="*/ 64676 w 215902"/>
                <a:gd name="connsiteY7" fmla="*/ 117793 h 330747"/>
                <a:gd name="connsiteX8" fmla="*/ 121464 w 215902"/>
                <a:gd name="connsiteY8" fmla="*/ 214886 h 330747"/>
                <a:gd name="connsiteX9" fmla="*/ 196943 w 215902"/>
                <a:gd name="connsiteY9" fmla="*/ 265945 h 330747"/>
                <a:gd name="connsiteX10" fmla="*/ 208967 w 215902"/>
                <a:gd name="connsiteY10" fmla="*/ 280407 h 330747"/>
                <a:gd name="connsiteX11" fmla="*/ 215902 w 215902"/>
                <a:gd name="connsiteY11" fmla="*/ 298677 h 33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902" h="330747">
                  <a:moveTo>
                    <a:pt x="215902" y="298677"/>
                  </a:moveTo>
                  <a:cubicBezTo>
                    <a:pt x="212975" y="309386"/>
                    <a:pt x="210093" y="320039"/>
                    <a:pt x="207166" y="330747"/>
                  </a:cubicBezTo>
                  <a:cubicBezTo>
                    <a:pt x="167175" y="296469"/>
                    <a:pt x="124166" y="268484"/>
                    <a:pt x="80303" y="242761"/>
                  </a:cubicBezTo>
                  <a:cubicBezTo>
                    <a:pt x="47292" y="223387"/>
                    <a:pt x="26486" y="190378"/>
                    <a:pt x="9823" y="153009"/>
                  </a:cubicBezTo>
                  <a:cubicBezTo>
                    <a:pt x="-4228" y="121546"/>
                    <a:pt x="-3282" y="89918"/>
                    <a:pt x="13156" y="58179"/>
                  </a:cubicBezTo>
                  <a:cubicBezTo>
                    <a:pt x="22208" y="40626"/>
                    <a:pt x="26666" y="19485"/>
                    <a:pt x="33151" y="0"/>
                  </a:cubicBezTo>
                  <a:cubicBezTo>
                    <a:pt x="55218" y="1270"/>
                    <a:pt x="51255" y="23680"/>
                    <a:pt x="52921" y="39411"/>
                  </a:cubicBezTo>
                  <a:cubicBezTo>
                    <a:pt x="55669" y="65907"/>
                    <a:pt x="59452" y="92015"/>
                    <a:pt x="64676" y="117793"/>
                  </a:cubicBezTo>
                  <a:cubicBezTo>
                    <a:pt x="73908" y="158639"/>
                    <a:pt x="89760" y="193745"/>
                    <a:pt x="121464" y="214886"/>
                  </a:cubicBezTo>
                  <a:cubicBezTo>
                    <a:pt x="148305" y="228189"/>
                    <a:pt x="174425" y="243093"/>
                    <a:pt x="196943" y="265945"/>
                  </a:cubicBezTo>
                  <a:cubicBezTo>
                    <a:pt x="201356" y="270305"/>
                    <a:pt x="205319" y="275163"/>
                    <a:pt x="208967" y="280407"/>
                  </a:cubicBezTo>
                  <a:cubicBezTo>
                    <a:pt x="212615" y="285761"/>
                    <a:pt x="215362" y="291612"/>
                    <a:pt x="215902" y="298677"/>
                  </a:cubicBezTo>
                  <a:close/>
                </a:path>
              </a:pathLst>
            </a:custGeom>
            <a:solidFill>
              <a:srgbClr val="E7AB8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60B8A7F-E807-6F22-B2C2-F28AE3876490}"/>
                </a:ext>
              </a:extLst>
            </p:cNvPr>
            <p:cNvSpPr/>
            <p:nvPr/>
          </p:nvSpPr>
          <p:spPr>
            <a:xfrm>
              <a:off x="10077308" y="4965140"/>
              <a:ext cx="185723" cy="172483"/>
            </a:xfrm>
            <a:custGeom>
              <a:avLst/>
              <a:gdLst>
                <a:gd name="connsiteX0" fmla="*/ 82087 w 185723"/>
                <a:gd name="connsiteY0" fmla="*/ 34419 h 172483"/>
                <a:gd name="connsiteX1" fmla="*/ 99291 w 185723"/>
                <a:gd name="connsiteY1" fmla="*/ 23820 h 172483"/>
                <a:gd name="connsiteX2" fmla="*/ 162654 w 185723"/>
                <a:gd name="connsiteY2" fmla="*/ 2404 h 172483"/>
                <a:gd name="connsiteX3" fmla="*/ 185667 w 185723"/>
                <a:gd name="connsiteY3" fmla="*/ 28457 h 172483"/>
                <a:gd name="connsiteX4" fmla="*/ 162024 w 185723"/>
                <a:gd name="connsiteY4" fmla="*/ 44685 h 172483"/>
                <a:gd name="connsiteX5" fmla="*/ 114783 w 185723"/>
                <a:gd name="connsiteY5" fmla="*/ 51640 h 172483"/>
                <a:gd name="connsiteX6" fmla="*/ 122619 w 185723"/>
                <a:gd name="connsiteY6" fmla="*/ 53462 h 172483"/>
                <a:gd name="connsiteX7" fmla="*/ 125816 w 185723"/>
                <a:gd name="connsiteY7" fmla="*/ 50426 h 172483"/>
                <a:gd name="connsiteX8" fmla="*/ 179092 w 185723"/>
                <a:gd name="connsiteY8" fmla="*/ 66765 h 172483"/>
                <a:gd name="connsiteX9" fmla="*/ 155269 w 185723"/>
                <a:gd name="connsiteY9" fmla="*/ 122184 h 172483"/>
                <a:gd name="connsiteX10" fmla="*/ 107757 w 185723"/>
                <a:gd name="connsiteY10" fmla="*/ 161926 h 172483"/>
                <a:gd name="connsiteX11" fmla="*/ 46645 w 185723"/>
                <a:gd name="connsiteY11" fmla="*/ 162920 h 172483"/>
                <a:gd name="connsiteX12" fmla="*/ 3907 w 185723"/>
                <a:gd name="connsiteY12" fmla="*/ 96682 h 172483"/>
                <a:gd name="connsiteX13" fmla="*/ 82087 w 185723"/>
                <a:gd name="connsiteY13" fmla="*/ 34419 h 17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723" h="172483">
                  <a:moveTo>
                    <a:pt x="82087" y="34419"/>
                  </a:moveTo>
                  <a:cubicBezTo>
                    <a:pt x="87807" y="30886"/>
                    <a:pt x="93571" y="27353"/>
                    <a:pt x="99291" y="23820"/>
                  </a:cubicBezTo>
                  <a:cubicBezTo>
                    <a:pt x="116494" y="-798"/>
                    <a:pt x="138966" y="-2951"/>
                    <a:pt x="162654" y="2404"/>
                  </a:cubicBezTo>
                  <a:cubicBezTo>
                    <a:pt x="174274" y="5053"/>
                    <a:pt x="186658" y="11346"/>
                    <a:pt x="185667" y="28457"/>
                  </a:cubicBezTo>
                  <a:cubicBezTo>
                    <a:pt x="184767" y="44189"/>
                    <a:pt x="172067" y="44741"/>
                    <a:pt x="162024" y="44685"/>
                  </a:cubicBezTo>
                  <a:cubicBezTo>
                    <a:pt x="148919" y="44630"/>
                    <a:pt x="136264" y="47721"/>
                    <a:pt x="114783" y="51640"/>
                  </a:cubicBezTo>
                  <a:cubicBezTo>
                    <a:pt x="117710" y="50978"/>
                    <a:pt x="124960" y="59975"/>
                    <a:pt x="122619" y="53462"/>
                  </a:cubicBezTo>
                  <a:cubicBezTo>
                    <a:pt x="122078" y="51972"/>
                    <a:pt x="123159" y="50978"/>
                    <a:pt x="125816" y="50426"/>
                  </a:cubicBezTo>
                  <a:cubicBezTo>
                    <a:pt x="145676" y="46121"/>
                    <a:pt x="168194" y="37068"/>
                    <a:pt x="179092" y="66765"/>
                  </a:cubicBezTo>
                  <a:cubicBezTo>
                    <a:pt x="189135" y="94088"/>
                    <a:pt x="169680" y="107722"/>
                    <a:pt x="155269" y="122184"/>
                  </a:cubicBezTo>
                  <a:cubicBezTo>
                    <a:pt x="140723" y="137694"/>
                    <a:pt x="121718" y="145312"/>
                    <a:pt x="107757" y="161926"/>
                  </a:cubicBezTo>
                  <a:cubicBezTo>
                    <a:pt x="87537" y="176609"/>
                    <a:pt x="67181" y="175063"/>
                    <a:pt x="46645" y="162920"/>
                  </a:cubicBezTo>
                  <a:cubicBezTo>
                    <a:pt x="-3163" y="149562"/>
                    <a:pt x="-4469" y="147519"/>
                    <a:pt x="3907" y="96682"/>
                  </a:cubicBezTo>
                  <a:cubicBezTo>
                    <a:pt x="22146" y="61190"/>
                    <a:pt x="42997" y="30555"/>
                    <a:pt x="82087" y="34419"/>
                  </a:cubicBezTo>
                  <a:close/>
                </a:path>
              </a:pathLst>
            </a:custGeom>
            <a:solidFill>
              <a:srgbClr val="FCCE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CA1D284-A5C1-141E-32F1-C383213994EC}"/>
                </a:ext>
              </a:extLst>
            </p:cNvPr>
            <p:cNvSpPr/>
            <p:nvPr/>
          </p:nvSpPr>
          <p:spPr>
            <a:xfrm>
              <a:off x="9846269" y="5048306"/>
              <a:ext cx="277684" cy="102537"/>
            </a:xfrm>
            <a:custGeom>
              <a:avLst/>
              <a:gdLst>
                <a:gd name="connsiteX0" fmla="*/ 243638 w 277684"/>
                <a:gd name="connsiteY0" fmla="*/ 15669 h 102537"/>
                <a:gd name="connsiteX1" fmla="*/ 277684 w 277684"/>
                <a:gd name="connsiteY1" fmla="*/ 79699 h 102537"/>
                <a:gd name="connsiteX2" fmla="*/ 0 w 277684"/>
                <a:gd name="connsiteY2" fmla="*/ 100840 h 102537"/>
                <a:gd name="connsiteX3" fmla="*/ 114658 w 277684"/>
                <a:gd name="connsiteY3" fmla="*/ 56240 h 102537"/>
                <a:gd name="connsiteX4" fmla="*/ 225849 w 277684"/>
                <a:gd name="connsiteY4" fmla="*/ 4354 h 102537"/>
                <a:gd name="connsiteX5" fmla="*/ 243638 w 277684"/>
                <a:gd name="connsiteY5" fmla="*/ 15669 h 10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684" h="102537">
                  <a:moveTo>
                    <a:pt x="243638" y="15669"/>
                  </a:moveTo>
                  <a:cubicBezTo>
                    <a:pt x="221841" y="63526"/>
                    <a:pt x="260751" y="62808"/>
                    <a:pt x="277684" y="79699"/>
                  </a:cubicBezTo>
                  <a:cubicBezTo>
                    <a:pt x="185273" y="90242"/>
                    <a:pt x="93267" y="108126"/>
                    <a:pt x="0" y="100840"/>
                  </a:cubicBezTo>
                  <a:cubicBezTo>
                    <a:pt x="33281" y="66893"/>
                    <a:pt x="70569" y="54474"/>
                    <a:pt x="114658" y="56240"/>
                  </a:cubicBezTo>
                  <a:cubicBezTo>
                    <a:pt x="155460" y="57841"/>
                    <a:pt x="193199" y="35927"/>
                    <a:pt x="225849" y="4354"/>
                  </a:cubicBezTo>
                  <a:cubicBezTo>
                    <a:pt x="235847" y="-1497"/>
                    <a:pt x="244674" y="-4478"/>
                    <a:pt x="243638" y="15669"/>
                  </a:cubicBezTo>
                  <a:close/>
                </a:path>
              </a:pathLst>
            </a:custGeom>
            <a:solidFill>
              <a:srgbClr val="E7AA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C3FB254-4ED4-8769-4DC3-39347C82153A}"/>
                </a:ext>
              </a:extLst>
            </p:cNvPr>
            <p:cNvSpPr/>
            <p:nvPr/>
          </p:nvSpPr>
          <p:spPr>
            <a:xfrm>
              <a:off x="10348845" y="4720090"/>
              <a:ext cx="375376" cy="312208"/>
            </a:xfrm>
            <a:custGeom>
              <a:avLst/>
              <a:gdLst>
                <a:gd name="connsiteX0" fmla="*/ 358849 w 375376"/>
                <a:gd name="connsiteY0" fmla="*/ 0 h 312208"/>
                <a:gd name="connsiteX1" fmla="*/ 375377 w 375376"/>
                <a:gd name="connsiteY1" fmla="*/ 12916 h 312208"/>
                <a:gd name="connsiteX2" fmla="*/ 340700 w 375376"/>
                <a:gd name="connsiteY2" fmla="*/ 87047 h 312208"/>
                <a:gd name="connsiteX3" fmla="*/ 340835 w 375376"/>
                <a:gd name="connsiteY3" fmla="*/ 86882 h 312208"/>
                <a:gd name="connsiteX4" fmla="*/ 235003 w 375376"/>
                <a:gd name="connsiteY4" fmla="*/ 183920 h 312208"/>
                <a:gd name="connsiteX5" fmla="*/ 1994 w 375376"/>
                <a:gd name="connsiteY5" fmla="*/ 312201 h 312208"/>
                <a:gd name="connsiteX6" fmla="*/ 1138 w 375376"/>
                <a:gd name="connsiteY6" fmla="*/ 298677 h 312208"/>
                <a:gd name="connsiteX7" fmla="*/ 47479 w 375376"/>
                <a:gd name="connsiteY7" fmla="*/ 269864 h 312208"/>
                <a:gd name="connsiteX8" fmla="*/ 77517 w 375376"/>
                <a:gd name="connsiteY8" fmla="*/ 254077 h 312208"/>
                <a:gd name="connsiteX9" fmla="*/ 87470 w 375376"/>
                <a:gd name="connsiteY9" fmla="*/ 246625 h 312208"/>
                <a:gd name="connsiteX10" fmla="*/ 112239 w 375376"/>
                <a:gd name="connsiteY10" fmla="*/ 226478 h 312208"/>
                <a:gd name="connsiteX11" fmla="*/ 188302 w 375376"/>
                <a:gd name="connsiteY11" fmla="*/ 179063 h 312208"/>
                <a:gd name="connsiteX12" fmla="*/ 215368 w 375376"/>
                <a:gd name="connsiteY12" fmla="*/ 146772 h 312208"/>
                <a:gd name="connsiteX13" fmla="*/ 255539 w 375376"/>
                <a:gd name="connsiteY13" fmla="*/ 98032 h 312208"/>
                <a:gd name="connsiteX14" fmla="*/ 358579 w 375376"/>
                <a:gd name="connsiteY14" fmla="*/ 2870 h 312208"/>
                <a:gd name="connsiteX15" fmla="*/ 358849 w 375376"/>
                <a:gd name="connsiteY15" fmla="*/ 0 h 31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5376" h="312208">
                  <a:moveTo>
                    <a:pt x="358849" y="0"/>
                  </a:moveTo>
                  <a:cubicBezTo>
                    <a:pt x="364343" y="4305"/>
                    <a:pt x="369883" y="8611"/>
                    <a:pt x="375377" y="12916"/>
                  </a:cubicBezTo>
                  <a:cubicBezTo>
                    <a:pt x="375107" y="45538"/>
                    <a:pt x="353310" y="63091"/>
                    <a:pt x="340700" y="87047"/>
                  </a:cubicBezTo>
                  <a:lnTo>
                    <a:pt x="340835" y="86882"/>
                  </a:lnTo>
                  <a:cubicBezTo>
                    <a:pt x="305483" y="119835"/>
                    <a:pt x="271121" y="164987"/>
                    <a:pt x="235003" y="183920"/>
                  </a:cubicBezTo>
                  <a:cubicBezTo>
                    <a:pt x="156688" y="224932"/>
                    <a:pt x="94990" y="313139"/>
                    <a:pt x="1994" y="312201"/>
                  </a:cubicBezTo>
                  <a:cubicBezTo>
                    <a:pt x="-348" y="307895"/>
                    <a:pt x="-618" y="303369"/>
                    <a:pt x="1138" y="298677"/>
                  </a:cubicBezTo>
                  <a:cubicBezTo>
                    <a:pt x="15774" y="287086"/>
                    <a:pt x="31536" y="278309"/>
                    <a:pt x="47479" y="269864"/>
                  </a:cubicBezTo>
                  <a:cubicBezTo>
                    <a:pt x="58332" y="267159"/>
                    <a:pt x="69095" y="264068"/>
                    <a:pt x="77517" y="254077"/>
                  </a:cubicBezTo>
                  <a:cubicBezTo>
                    <a:pt x="80669" y="251207"/>
                    <a:pt x="84002" y="248778"/>
                    <a:pt x="87470" y="246625"/>
                  </a:cubicBezTo>
                  <a:cubicBezTo>
                    <a:pt x="96972" y="242099"/>
                    <a:pt x="107375" y="237021"/>
                    <a:pt x="112239" y="226478"/>
                  </a:cubicBezTo>
                  <a:cubicBezTo>
                    <a:pt x="129307" y="189716"/>
                    <a:pt x="150653" y="168354"/>
                    <a:pt x="188302" y="179063"/>
                  </a:cubicBezTo>
                  <a:cubicBezTo>
                    <a:pt x="205281" y="183865"/>
                    <a:pt x="212981" y="166698"/>
                    <a:pt x="215368" y="146772"/>
                  </a:cubicBezTo>
                  <a:cubicBezTo>
                    <a:pt x="218746" y="118621"/>
                    <a:pt x="234688" y="104214"/>
                    <a:pt x="255539" y="98032"/>
                  </a:cubicBezTo>
                  <a:cubicBezTo>
                    <a:pt x="301295" y="84508"/>
                    <a:pt x="327460" y="39798"/>
                    <a:pt x="358579" y="2870"/>
                  </a:cubicBezTo>
                  <a:lnTo>
                    <a:pt x="358849" y="0"/>
                  </a:lnTo>
                  <a:close/>
                </a:path>
              </a:pathLst>
            </a:custGeom>
            <a:solidFill>
              <a:srgbClr val="FABD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4323AD5-9577-C381-12AA-A5D0B82365A4}"/>
                </a:ext>
              </a:extLst>
            </p:cNvPr>
            <p:cNvSpPr/>
            <p:nvPr/>
          </p:nvSpPr>
          <p:spPr>
            <a:xfrm>
              <a:off x="9151769" y="4679630"/>
              <a:ext cx="85685" cy="225776"/>
            </a:xfrm>
            <a:custGeom>
              <a:avLst/>
              <a:gdLst>
                <a:gd name="connsiteX0" fmla="*/ 49963 w 85685"/>
                <a:gd name="connsiteY0" fmla="*/ 224491 h 225776"/>
                <a:gd name="connsiteX1" fmla="*/ 24113 w 85685"/>
                <a:gd name="connsiteY1" fmla="*/ 95934 h 225776"/>
                <a:gd name="connsiteX2" fmla="*/ 41496 w 85685"/>
                <a:gd name="connsiteY2" fmla="*/ 0 h 225776"/>
                <a:gd name="connsiteX3" fmla="*/ 41496 w 85685"/>
                <a:gd name="connsiteY3" fmla="*/ 21362 h 225776"/>
                <a:gd name="connsiteX4" fmla="*/ 58790 w 85685"/>
                <a:gd name="connsiteY4" fmla="*/ 104932 h 225776"/>
                <a:gd name="connsiteX5" fmla="*/ 83604 w 85685"/>
                <a:gd name="connsiteY5" fmla="*/ 167416 h 225776"/>
                <a:gd name="connsiteX6" fmla="*/ 49963 w 85685"/>
                <a:gd name="connsiteY6" fmla="*/ 224491 h 22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685" h="225776">
                  <a:moveTo>
                    <a:pt x="49963" y="224491"/>
                  </a:moveTo>
                  <a:cubicBezTo>
                    <a:pt x="25104" y="186570"/>
                    <a:pt x="42757" y="135787"/>
                    <a:pt x="24113" y="95934"/>
                  </a:cubicBezTo>
                  <a:cubicBezTo>
                    <a:pt x="-32586" y="46974"/>
                    <a:pt x="26500" y="29476"/>
                    <a:pt x="41496" y="0"/>
                  </a:cubicBezTo>
                  <a:cubicBezTo>
                    <a:pt x="41496" y="7121"/>
                    <a:pt x="41496" y="14241"/>
                    <a:pt x="41496" y="21362"/>
                  </a:cubicBezTo>
                  <a:cubicBezTo>
                    <a:pt x="60456" y="45152"/>
                    <a:pt x="46765" y="79044"/>
                    <a:pt x="58790" y="104932"/>
                  </a:cubicBezTo>
                  <a:cubicBezTo>
                    <a:pt x="67076" y="125741"/>
                    <a:pt x="77074" y="145557"/>
                    <a:pt x="83604" y="167416"/>
                  </a:cubicBezTo>
                  <a:cubicBezTo>
                    <a:pt x="86756" y="199100"/>
                    <a:pt x="92070" y="232826"/>
                    <a:pt x="49963" y="224491"/>
                  </a:cubicBezTo>
                  <a:close/>
                </a:path>
              </a:pathLst>
            </a:custGeom>
            <a:solidFill>
              <a:srgbClr val="CE947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F09B888-C139-2518-228C-AA105AD9EC9D}"/>
                </a:ext>
              </a:extLst>
            </p:cNvPr>
            <p:cNvSpPr/>
            <p:nvPr/>
          </p:nvSpPr>
          <p:spPr>
            <a:xfrm>
              <a:off x="10184427" y="4995308"/>
              <a:ext cx="166366" cy="131702"/>
            </a:xfrm>
            <a:custGeom>
              <a:avLst/>
              <a:gdLst>
                <a:gd name="connsiteX0" fmla="*/ 166231 w 166366"/>
                <a:gd name="connsiteY0" fmla="*/ 25943 h 131702"/>
                <a:gd name="connsiteX1" fmla="*/ 166367 w 166366"/>
                <a:gd name="connsiteY1" fmla="*/ 37038 h 131702"/>
                <a:gd name="connsiteX2" fmla="*/ 69317 w 166366"/>
                <a:gd name="connsiteY2" fmla="*/ 105594 h 131702"/>
                <a:gd name="connsiteX3" fmla="*/ 639 w 166366"/>
                <a:gd name="connsiteY3" fmla="*/ 131703 h 131702"/>
                <a:gd name="connsiteX4" fmla="*/ 35676 w 166366"/>
                <a:gd name="connsiteY4" fmla="*/ 89587 h 131702"/>
                <a:gd name="connsiteX5" fmla="*/ 92690 w 166366"/>
                <a:gd name="connsiteY5" fmla="*/ 8059 h 131702"/>
                <a:gd name="connsiteX6" fmla="*/ 101877 w 166366"/>
                <a:gd name="connsiteY6" fmla="*/ 0 h 131702"/>
                <a:gd name="connsiteX7" fmla="*/ 107731 w 166366"/>
                <a:gd name="connsiteY7" fmla="*/ 1049 h 131702"/>
                <a:gd name="connsiteX8" fmla="*/ 166231 w 166366"/>
                <a:gd name="connsiteY8" fmla="*/ 25943 h 13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366" h="131702">
                  <a:moveTo>
                    <a:pt x="166231" y="25943"/>
                  </a:moveTo>
                  <a:cubicBezTo>
                    <a:pt x="166277" y="29641"/>
                    <a:pt x="166321" y="33340"/>
                    <a:pt x="166367" y="37038"/>
                  </a:cubicBezTo>
                  <a:cubicBezTo>
                    <a:pt x="125925" y="42834"/>
                    <a:pt x="101922" y="83294"/>
                    <a:pt x="69317" y="105594"/>
                  </a:cubicBezTo>
                  <a:cubicBezTo>
                    <a:pt x="48150" y="120056"/>
                    <a:pt x="25723" y="131758"/>
                    <a:pt x="639" y="131703"/>
                  </a:cubicBezTo>
                  <a:cubicBezTo>
                    <a:pt x="-4946" y="96100"/>
                    <a:pt x="27705" y="108244"/>
                    <a:pt x="35676" y="89587"/>
                  </a:cubicBezTo>
                  <a:cubicBezTo>
                    <a:pt x="72469" y="81141"/>
                    <a:pt x="93320" y="55861"/>
                    <a:pt x="92690" y="8059"/>
                  </a:cubicBezTo>
                  <a:cubicBezTo>
                    <a:pt x="94671" y="3478"/>
                    <a:pt x="97779" y="938"/>
                    <a:pt x="101877" y="0"/>
                  </a:cubicBezTo>
                  <a:cubicBezTo>
                    <a:pt x="103813" y="331"/>
                    <a:pt x="105795" y="773"/>
                    <a:pt x="107731" y="1049"/>
                  </a:cubicBezTo>
                  <a:cubicBezTo>
                    <a:pt x="124484" y="19099"/>
                    <a:pt x="148893" y="9991"/>
                    <a:pt x="166231" y="25943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50DC5DE-11B6-C347-87AC-746862B40737}"/>
                </a:ext>
              </a:extLst>
            </p:cNvPr>
            <p:cNvSpPr/>
            <p:nvPr/>
          </p:nvSpPr>
          <p:spPr>
            <a:xfrm>
              <a:off x="9514588" y="5087565"/>
              <a:ext cx="200629" cy="50761"/>
            </a:xfrm>
            <a:custGeom>
              <a:avLst/>
              <a:gdLst>
                <a:gd name="connsiteX0" fmla="*/ 183291 w 200629"/>
                <a:gd name="connsiteY0" fmla="*/ 29345 h 50761"/>
                <a:gd name="connsiteX1" fmla="*/ 200630 w 200629"/>
                <a:gd name="connsiteY1" fmla="*/ 50762 h 50761"/>
                <a:gd name="connsiteX2" fmla="*/ 31885 w 200629"/>
                <a:gd name="connsiteY2" fmla="*/ 30173 h 50761"/>
                <a:gd name="connsiteX3" fmla="*/ 0 w 200629"/>
                <a:gd name="connsiteY3" fmla="*/ 8866 h 50761"/>
                <a:gd name="connsiteX4" fmla="*/ 5089 w 200629"/>
                <a:gd name="connsiteY4" fmla="*/ 2905 h 50761"/>
                <a:gd name="connsiteX5" fmla="*/ 74262 w 200629"/>
                <a:gd name="connsiteY5" fmla="*/ 3788 h 50761"/>
                <a:gd name="connsiteX6" fmla="*/ 160324 w 200629"/>
                <a:gd name="connsiteY6" fmla="*/ 8314 h 50761"/>
                <a:gd name="connsiteX7" fmla="*/ 183291 w 200629"/>
                <a:gd name="connsiteY7" fmla="*/ 29345 h 5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629" h="50761">
                  <a:moveTo>
                    <a:pt x="183291" y="29345"/>
                  </a:moveTo>
                  <a:cubicBezTo>
                    <a:pt x="189056" y="36465"/>
                    <a:pt x="194865" y="43641"/>
                    <a:pt x="200630" y="50762"/>
                  </a:cubicBezTo>
                  <a:cubicBezTo>
                    <a:pt x="145192" y="34423"/>
                    <a:pt x="87457" y="46677"/>
                    <a:pt x="31885" y="30173"/>
                  </a:cubicBezTo>
                  <a:cubicBezTo>
                    <a:pt x="18915" y="26309"/>
                    <a:pt x="6845" y="24653"/>
                    <a:pt x="0" y="8866"/>
                  </a:cubicBezTo>
                  <a:cubicBezTo>
                    <a:pt x="1711" y="6879"/>
                    <a:pt x="3378" y="4947"/>
                    <a:pt x="5089" y="2905"/>
                  </a:cubicBezTo>
                  <a:cubicBezTo>
                    <a:pt x="28237" y="-6148"/>
                    <a:pt x="51114" y="9363"/>
                    <a:pt x="74262" y="3788"/>
                  </a:cubicBezTo>
                  <a:cubicBezTo>
                    <a:pt x="102949" y="4837"/>
                    <a:pt x="131862" y="697"/>
                    <a:pt x="160324" y="8314"/>
                  </a:cubicBezTo>
                  <a:cubicBezTo>
                    <a:pt x="170006" y="11957"/>
                    <a:pt x="178248" y="18029"/>
                    <a:pt x="183291" y="29345"/>
                  </a:cubicBezTo>
                  <a:close/>
                </a:path>
              </a:pathLst>
            </a:custGeom>
            <a:solidFill>
              <a:srgbClr val="E8B0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B1FA6EA-72E2-D654-01E4-7433CB9DE6E9}"/>
                </a:ext>
              </a:extLst>
            </p:cNvPr>
            <p:cNvSpPr/>
            <p:nvPr/>
          </p:nvSpPr>
          <p:spPr>
            <a:xfrm>
              <a:off x="9350031" y="5023236"/>
              <a:ext cx="79597" cy="93618"/>
            </a:xfrm>
            <a:custGeom>
              <a:avLst/>
              <a:gdLst>
                <a:gd name="connsiteX0" fmla="*/ 8602 w 79597"/>
                <a:gd name="connsiteY0" fmla="*/ 50951 h 93618"/>
                <a:gd name="connsiteX1" fmla="*/ 0 w 79597"/>
                <a:gd name="connsiteY1" fmla="*/ 40298 h 93618"/>
                <a:gd name="connsiteX2" fmla="*/ 59446 w 79597"/>
                <a:gd name="connsiteY2" fmla="*/ 9166 h 93618"/>
                <a:gd name="connsiteX3" fmla="*/ 78225 w 79597"/>
                <a:gd name="connsiteY3" fmla="*/ 29975 h 93618"/>
                <a:gd name="connsiteX4" fmla="*/ 60842 w 79597"/>
                <a:gd name="connsiteY4" fmla="*/ 93619 h 93618"/>
                <a:gd name="connsiteX5" fmla="*/ 8602 w 79597"/>
                <a:gd name="connsiteY5" fmla="*/ 50951 h 9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597" h="93618">
                  <a:moveTo>
                    <a:pt x="8602" y="50951"/>
                  </a:moveTo>
                  <a:cubicBezTo>
                    <a:pt x="5719" y="47418"/>
                    <a:pt x="2837" y="43830"/>
                    <a:pt x="0" y="40298"/>
                  </a:cubicBezTo>
                  <a:cubicBezTo>
                    <a:pt x="9773" y="1107"/>
                    <a:pt x="29318" y="-9988"/>
                    <a:pt x="59446" y="9166"/>
                  </a:cubicBezTo>
                  <a:cubicBezTo>
                    <a:pt x="67057" y="14244"/>
                    <a:pt x="74307" y="19874"/>
                    <a:pt x="78225" y="29975"/>
                  </a:cubicBezTo>
                  <a:cubicBezTo>
                    <a:pt x="87638" y="57409"/>
                    <a:pt x="44990" y="63536"/>
                    <a:pt x="60842" y="93619"/>
                  </a:cubicBezTo>
                  <a:cubicBezTo>
                    <a:pt x="35983" y="93012"/>
                    <a:pt x="28777" y="60058"/>
                    <a:pt x="8602" y="50951"/>
                  </a:cubicBezTo>
                  <a:close/>
                </a:path>
              </a:pathLst>
            </a:custGeom>
            <a:solidFill>
              <a:srgbClr val="CE94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3F8AE39-3AB8-C27C-E0A9-568C7C579D33}"/>
                </a:ext>
              </a:extLst>
            </p:cNvPr>
            <p:cNvSpPr/>
            <p:nvPr/>
          </p:nvSpPr>
          <p:spPr>
            <a:xfrm>
              <a:off x="10122467" y="5482156"/>
              <a:ext cx="141409" cy="82410"/>
            </a:xfrm>
            <a:custGeom>
              <a:avLst/>
              <a:gdLst>
                <a:gd name="connsiteX0" fmla="*/ 115064 w 141409"/>
                <a:gd name="connsiteY0" fmla="*/ 82024 h 82410"/>
                <a:gd name="connsiteX1" fmla="*/ 106237 w 141409"/>
                <a:gd name="connsiteY1" fmla="*/ 82411 h 82410"/>
                <a:gd name="connsiteX2" fmla="*/ 0 w 141409"/>
                <a:gd name="connsiteY2" fmla="*/ 0 h 82410"/>
                <a:gd name="connsiteX3" fmla="*/ 141409 w 141409"/>
                <a:gd name="connsiteY3" fmla="*/ 60884 h 82410"/>
                <a:gd name="connsiteX4" fmla="*/ 115064 w 141409"/>
                <a:gd name="connsiteY4" fmla="*/ 8202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09" h="82410">
                  <a:moveTo>
                    <a:pt x="115064" y="82024"/>
                  </a:moveTo>
                  <a:cubicBezTo>
                    <a:pt x="112137" y="82190"/>
                    <a:pt x="109164" y="82300"/>
                    <a:pt x="106237" y="82411"/>
                  </a:cubicBezTo>
                  <a:cubicBezTo>
                    <a:pt x="75748" y="45594"/>
                    <a:pt x="23553" y="52935"/>
                    <a:pt x="0" y="0"/>
                  </a:cubicBezTo>
                  <a:cubicBezTo>
                    <a:pt x="45395" y="27433"/>
                    <a:pt x="96239" y="33560"/>
                    <a:pt x="141409" y="60884"/>
                  </a:cubicBezTo>
                  <a:cubicBezTo>
                    <a:pt x="135735" y="73689"/>
                    <a:pt x="121594" y="70709"/>
                    <a:pt x="115064" y="82024"/>
                  </a:cubicBezTo>
                  <a:close/>
                </a:path>
              </a:pathLst>
            </a:custGeom>
            <a:solidFill>
              <a:srgbClr val="D49D5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32488F7-6604-932F-DCC5-2ADFAD789B39}"/>
                </a:ext>
              </a:extLst>
            </p:cNvPr>
            <p:cNvSpPr/>
            <p:nvPr/>
          </p:nvSpPr>
          <p:spPr>
            <a:xfrm>
              <a:off x="9367717" y="4981410"/>
              <a:ext cx="147681" cy="115784"/>
            </a:xfrm>
            <a:custGeom>
              <a:avLst/>
              <a:gdLst>
                <a:gd name="connsiteX0" fmla="*/ 60494 w 147681"/>
                <a:gd name="connsiteY0" fmla="*/ 71801 h 115784"/>
                <a:gd name="connsiteX1" fmla="*/ 43111 w 147681"/>
                <a:gd name="connsiteY1" fmla="*/ 60816 h 115784"/>
                <a:gd name="connsiteX2" fmla="*/ 1093 w 147681"/>
                <a:gd name="connsiteY2" fmla="*/ 3852 h 115784"/>
                <a:gd name="connsiteX3" fmla="*/ 9020 w 147681"/>
                <a:gd name="connsiteY3" fmla="*/ 264 h 115784"/>
                <a:gd name="connsiteX4" fmla="*/ 147682 w 147681"/>
                <a:gd name="connsiteY4" fmla="*/ 113917 h 115784"/>
                <a:gd name="connsiteX5" fmla="*/ 146916 w 147681"/>
                <a:gd name="connsiteY5" fmla="*/ 114966 h 115784"/>
                <a:gd name="connsiteX6" fmla="*/ 60494 w 147681"/>
                <a:gd name="connsiteY6" fmla="*/ 71801 h 11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681" h="115784">
                  <a:moveTo>
                    <a:pt x="60494" y="71801"/>
                  </a:moveTo>
                  <a:cubicBezTo>
                    <a:pt x="53514" y="70918"/>
                    <a:pt x="46939" y="69206"/>
                    <a:pt x="43111" y="60816"/>
                  </a:cubicBezTo>
                  <a:cubicBezTo>
                    <a:pt x="32257" y="38296"/>
                    <a:pt x="-7013" y="47348"/>
                    <a:pt x="1093" y="3852"/>
                  </a:cubicBezTo>
                  <a:cubicBezTo>
                    <a:pt x="3615" y="2030"/>
                    <a:pt x="6903" y="-895"/>
                    <a:pt x="9020" y="264"/>
                  </a:cubicBezTo>
                  <a:cubicBezTo>
                    <a:pt x="60494" y="28415"/>
                    <a:pt x="111293" y="58056"/>
                    <a:pt x="147682" y="113917"/>
                  </a:cubicBezTo>
                  <a:cubicBezTo>
                    <a:pt x="147682" y="113917"/>
                    <a:pt x="146916" y="114966"/>
                    <a:pt x="146916" y="114966"/>
                  </a:cubicBezTo>
                  <a:cubicBezTo>
                    <a:pt x="110843" y="122362"/>
                    <a:pt x="92244" y="77376"/>
                    <a:pt x="60494" y="71801"/>
                  </a:cubicBezTo>
                  <a:close/>
                </a:path>
              </a:pathLst>
            </a:custGeom>
            <a:solidFill>
              <a:srgbClr val="E8B0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036A4CB-B035-0D17-3CA1-24528475479E}"/>
                </a:ext>
              </a:extLst>
            </p:cNvPr>
            <p:cNvSpPr/>
            <p:nvPr/>
          </p:nvSpPr>
          <p:spPr>
            <a:xfrm>
              <a:off x="10237531" y="5543095"/>
              <a:ext cx="61157" cy="42392"/>
            </a:xfrm>
            <a:custGeom>
              <a:avLst/>
              <a:gdLst>
                <a:gd name="connsiteX0" fmla="*/ 0 w 61157"/>
                <a:gd name="connsiteY0" fmla="*/ 21086 h 42392"/>
                <a:gd name="connsiteX1" fmla="*/ 26345 w 61157"/>
                <a:gd name="connsiteY1" fmla="*/ 0 h 42392"/>
                <a:gd name="connsiteX2" fmla="*/ 60707 w 61157"/>
                <a:gd name="connsiteY2" fmla="*/ 11205 h 42392"/>
                <a:gd name="connsiteX3" fmla="*/ 61157 w 61157"/>
                <a:gd name="connsiteY3" fmla="*/ 21417 h 42392"/>
                <a:gd name="connsiteX4" fmla="*/ 52060 w 61157"/>
                <a:gd name="connsiteY4" fmla="*/ 42392 h 42392"/>
                <a:gd name="connsiteX5" fmla="*/ 0 w 61157"/>
                <a:gd name="connsiteY5" fmla="*/ 21086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157" h="42392">
                  <a:moveTo>
                    <a:pt x="0" y="21086"/>
                  </a:moveTo>
                  <a:cubicBezTo>
                    <a:pt x="946" y="-662"/>
                    <a:pt x="14096" y="497"/>
                    <a:pt x="26345" y="0"/>
                  </a:cubicBezTo>
                  <a:cubicBezTo>
                    <a:pt x="37829" y="3754"/>
                    <a:pt x="49268" y="7452"/>
                    <a:pt x="60707" y="11205"/>
                  </a:cubicBezTo>
                  <a:cubicBezTo>
                    <a:pt x="60842" y="14628"/>
                    <a:pt x="60977" y="18050"/>
                    <a:pt x="61157" y="21417"/>
                  </a:cubicBezTo>
                  <a:cubicBezTo>
                    <a:pt x="56519" y="27378"/>
                    <a:pt x="44719" y="28703"/>
                    <a:pt x="52060" y="42392"/>
                  </a:cubicBezTo>
                  <a:cubicBezTo>
                    <a:pt x="32785" y="42558"/>
                    <a:pt x="20761" y="15787"/>
                    <a:pt x="0" y="21086"/>
                  </a:cubicBezTo>
                  <a:close/>
                </a:path>
              </a:pathLst>
            </a:custGeom>
            <a:solidFill>
              <a:srgbClr val="D4A3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732A1CA-3583-2BC3-EE3C-F85388B2D4C0}"/>
                </a:ext>
              </a:extLst>
            </p:cNvPr>
            <p:cNvSpPr/>
            <p:nvPr/>
          </p:nvSpPr>
          <p:spPr>
            <a:xfrm>
              <a:off x="10689500" y="4801839"/>
              <a:ext cx="41522" cy="34914"/>
            </a:xfrm>
            <a:custGeom>
              <a:avLst/>
              <a:gdLst>
                <a:gd name="connsiteX0" fmla="*/ 0 w 41522"/>
                <a:gd name="connsiteY0" fmla="*/ 5354 h 34914"/>
                <a:gd name="connsiteX1" fmla="*/ 41522 w 41522"/>
                <a:gd name="connsiteY1" fmla="*/ 0 h 34914"/>
                <a:gd name="connsiteX2" fmla="*/ 11844 w 41522"/>
                <a:gd name="connsiteY2" fmla="*/ 34885 h 34914"/>
                <a:gd name="connsiteX3" fmla="*/ 135 w 41522"/>
                <a:gd name="connsiteY3" fmla="*/ 5189 h 34914"/>
                <a:gd name="connsiteX4" fmla="*/ 0 w 41522"/>
                <a:gd name="connsiteY4" fmla="*/ 5354 h 34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2" h="34914">
                  <a:moveTo>
                    <a:pt x="0" y="5354"/>
                  </a:moveTo>
                  <a:cubicBezTo>
                    <a:pt x="12520" y="3753"/>
                    <a:pt x="24994" y="2098"/>
                    <a:pt x="41522" y="0"/>
                  </a:cubicBezTo>
                  <a:cubicBezTo>
                    <a:pt x="34001" y="18823"/>
                    <a:pt x="27967" y="35713"/>
                    <a:pt x="11844" y="34885"/>
                  </a:cubicBezTo>
                  <a:cubicBezTo>
                    <a:pt x="-1982" y="34168"/>
                    <a:pt x="1531" y="16780"/>
                    <a:pt x="135" y="5189"/>
                  </a:cubicBezTo>
                  <a:cubicBezTo>
                    <a:pt x="135" y="5189"/>
                    <a:pt x="0" y="5354"/>
                    <a:pt x="0" y="5354"/>
                  </a:cubicBezTo>
                  <a:close/>
                </a:path>
              </a:pathLst>
            </a:custGeom>
            <a:solidFill>
              <a:srgbClr val="CC947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71428F-AF46-CB72-5E13-2E7F3F954A65}"/>
                </a:ext>
              </a:extLst>
            </p:cNvPr>
            <p:cNvSpPr/>
            <p:nvPr/>
          </p:nvSpPr>
          <p:spPr>
            <a:xfrm>
              <a:off x="10298688" y="5532118"/>
              <a:ext cx="43323" cy="22381"/>
            </a:xfrm>
            <a:custGeom>
              <a:avLst/>
              <a:gdLst>
                <a:gd name="connsiteX0" fmla="*/ 43323 w 43323"/>
                <a:gd name="connsiteY0" fmla="*/ 11419 h 22381"/>
                <a:gd name="connsiteX1" fmla="*/ 0 w 43323"/>
                <a:gd name="connsiteY1" fmla="*/ 21906 h 22381"/>
                <a:gd name="connsiteX2" fmla="*/ 43323 w 43323"/>
                <a:gd name="connsiteY2" fmla="*/ 11419 h 2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23" h="22381">
                  <a:moveTo>
                    <a:pt x="43323" y="11419"/>
                  </a:moveTo>
                  <a:cubicBezTo>
                    <a:pt x="31164" y="29027"/>
                    <a:pt x="14591" y="19533"/>
                    <a:pt x="0" y="21906"/>
                  </a:cubicBezTo>
                  <a:cubicBezTo>
                    <a:pt x="11259" y="-1332"/>
                    <a:pt x="25174" y="-8066"/>
                    <a:pt x="43323" y="11419"/>
                  </a:cubicBezTo>
                  <a:close/>
                </a:path>
              </a:pathLst>
            </a:custGeom>
            <a:solidFill>
              <a:srgbClr val="CC937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77B8ADF-D602-1421-C68F-9C9336D98CCB}"/>
                </a:ext>
              </a:extLst>
            </p:cNvPr>
            <p:cNvSpPr/>
            <p:nvPr/>
          </p:nvSpPr>
          <p:spPr>
            <a:xfrm>
              <a:off x="10151379" y="5149065"/>
              <a:ext cx="33595" cy="8415"/>
            </a:xfrm>
            <a:custGeom>
              <a:avLst/>
              <a:gdLst>
                <a:gd name="connsiteX0" fmla="*/ 33596 w 33595"/>
                <a:gd name="connsiteY0" fmla="*/ 8416 h 8415"/>
                <a:gd name="connsiteX1" fmla="*/ 0 w 33595"/>
                <a:gd name="connsiteY1" fmla="*/ 8416 h 8415"/>
                <a:gd name="connsiteX2" fmla="*/ 33596 w 33595"/>
                <a:gd name="connsiteY2" fmla="*/ 8416 h 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95" h="8415">
                  <a:moveTo>
                    <a:pt x="33596" y="8416"/>
                  </a:moveTo>
                  <a:cubicBezTo>
                    <a:pt x="22742" y="8416"/>
                    <a:pt x="11844" y="8416"/>
                    <a:pt x="0" y="8416"/>
                  </a:cubicBezTo>
                  <a:cubicBezTo>
                    <a:pt x="9863" y="-9303"/>
                    <a:pt x="21977" y="6098"/>
                    <a:pt x="33596" y="8416"/>
                  </a:cubicBezTo>
                  <a:close/>
                </a:path>
              </a:pathLst>
            </a:custGeom>
            <a:solidFill>
              <a:srgbClr val="CD947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13BFA78-8CAD-8B37-CF38-7DD05489AF1F}"/>
                </a:ext>
              </a:extLst>
            </p:cNvPr>
            <p:cNvSpPr/>
            <p:nvPr/>
          </p:nvSpPr>
          <p:spPr>
            <a:xfrm>
              <a:off x="9082048" y="5758616"/>
              <a:ext cx="428883" cy="452432"/>
            </a:xfrm>
            <a:custGeom>
              <a:avLst/>
              <a:gdLst>
                <a:gd name="connsiteX0" fmla="*/ 6782 w 428883"/>
                <a:gd name="connsiteY0" fmla="*/ 232632 h 452432"/>
                <a:gd name="connsiteX1" fmla="*/ 79333 w 428883"/>
                <a:gd name="connsiteY1" fmla="*/ 131620 h 452432"/>
                <a:gd name="connsiteX2" fmla="*/ 85548 w 428883"/>
                <a:gd name="connsiteY2" fmla="*/ 114343 h 452432"/>
                <a:gd name="connsiteX3" fmla="*/ 85458 w 428883"/>
                <a:gd name="connsiteY3" fmla="*/ 93588 h 452432"/>
                <a:gd name="connsiteX4" fmla="*/ 258706 w 428883"/>
                <a:gd name="connsiteY4" fmla="*/ 40156 h 452432"/>
                <a:gd name="connsiteX5" fmla="*/ 276180 w 428883"/>
                <a:gd name="connsiteY5" fmla="*/ 50754 h 452432"/>
                <a:gd name="connsiteX6" fmla="*/ 285232 w 428883"/>
                <a:gd name="connsiteY6" fmla="*/ 51527 h 452432"/>
                <a:gd name="connsiteX7" fmla="*/ 293833 w 428883"/>
                <a:gd name="connsiteY7" fmla="*/ 72613 h 452432"/>
                <a:gd name="connsiteX8" fmla="*/ 421777 w 428883"/>
                <a:gd name="connsiteY8" fmla="*/ 154858 h 452432"/>
                <a:gd name="connsiteX9" fmla="*/ 405745 w 428883"/>
                <a:gd name="connsiteY9" fmla="*/ 189909 h 452432"/>
                <a:gd name="connsiteX10" fmla="*/ 311217 w 428883"/>
                <a:gd name="connsiteY10" fmla="*/ 285623 h 452432"/>
                <a:gd name="connsiteX11" fmla="*/ 293923 w 428883"/>
                <a:gd name="connsiteY11" fmla="*/ 296883 h 452432"/>
                <a:gd name="connsiteX12" fmla="*/ 276225 w 428883"/>
                <a:gd name="connsiteY12" fmla="*/ 308254 h 452432"/>
                <a:gd name="connsiteX13" fmla="*/ 268118 w 428883"/>
                <a:gd name="connsiteY13" fmla="*/ 328567 h 452432"/>
                <a:gd name="connsiteX14" fmla="*/ 208898 w 428883"/>
                <a:gd name="connsiteY14" fmla="*/ 437141 h 452432"/>
                <a:gd name="connsiteX15" fmla="*/ 173185 w 428883"/>
                <a:gd name="connsiteY15" fmla="*/ 443765 h 452432"/>
                <a:gd name="connsiteX16" fmla="*/ 93609 w 428883"/>
                <a:gd name="connsiteY16" fmla="*/ 382109 h 452432"/>
                <a:gd name="connsiteX17" fmla="*/ 76721 w 428883"/>
                <a:gd name="connsiteY17" fmla="*/ 371842 h 452432"/>
                <a:gd name="connsiteX18" fmla="*/ 67534 w 428883"/>
                <a:gd name="connsiteY18" fmla="*/ 360637 h 452432"/>
                <a:gd name="connsiteX19" fmla="*/ 50375 w 428883"/>
                <a:gd name="connsiteY19" fmla="*/ 350260 h 452432"/>
                <a:gd name="connsiteX20" fmla="*/ 15293 w 428883"/>
                <a:gd name="connsiteY20" fmla="*/ 318355 h 452432"/>
                <a:gd name="connsiteX21" fmla="*/ 6782 w 428883"/>
                <a:gd name="connsiteY21" fmla="*/ 232632 h 4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883" h="452432">
                  <a:moveTo>
                    <a:pt x="6782" y="232632"/>
                  </a:moveTo>
                  <a:cubicBezTo>
                    <a:pt x="21238" y="188584"/>
                    <a:pt x="25832" y="134104"/>
                    <a:pt x="79333" y="131620"/>
                  </a:cubicBezTo>
                  <a:cubicBezTo>
                    <a:pt x="81585" y="131509"/>
                    <a:pt x="83476" y="120359"/>
                    <a:pt x="85548" y="114343"/>
                  </a:cubicBezTo>
                  <a:cubicBezTo>
                    <a:pt x="91087" y="107388"/>
                    <a:pt x="85548" y="100543"/>
                    <a:pt x="85458" y="93588"/>
                  </a:cubicBezTo>
                  <a:cubicBezTo>
                    <a:pt x="133780" y="-16311"/>
                    <a:pt x="155487" y="-22990"/>
                    <a:pt x="258706" y="40156"/>
                  </a:cubicBezTo>
                  <a:cubicBezTo>
                    <a:pt x="259292" y="56716"/>
                    <a:pt x="273928" y="38390"/>
                    <a:pt x="276180" y="50754"/>
                  </a:cubicBezTo>
                  <a:cubicBezTo>
                    <a:pt x="279197" y="51030"/>
                    <a:pt x="282214" y="51251"/>
                    <a:pt x="285232" y="51527"/>
                  </a:cubicBezTo>
                  <a:cubicBezTo>
                    <a:pt x="288789" y="58151"/>
                    <a:pt x="286267" y="68418"/>
                    <a:pt x="293833" y="72613"/>
                  </a:cubicBezTo>
                  <a:cubicBezTo>
                    <a:pt x="343597" y="82880"/>
                    <a:pt x="379625" y="126707"/>
                    <a:pt x="421777" y="154858"/>
                  </a:cubicBezTo>
                  <a:cubicBezTo>
                    <a:pt x="440917" y="167609"/>
                    <a:pt x="416508" y="183782"/>
                    <a:pt x="405745" y="189909"/>
                  </a:cubicBezTo>
                  <a:cubicBezTo>
                    <a:pt x="367150" y="211767"/>
                    <a:pt x="333734" y="240360"/>
                    <a:pt x="311217" y="285623"/>
                  </a:cubicBezTo>
                  <a:cubicBezTo>
                    <a:pt x="306398" y="291584"/>
                    <a:pt x="297751" y="288714"/>
                    <a:pt x="293923" y="296883"/>
                  </a:cubicBezTo>
                  <a:cubicBezTo>
                    <a:pt x="290140" y="305549"/>
                    <a:pt x="283430" y="307536"/>
                    <a:pt x="276225" y="308254"/>
                  </a:cubicBezTo>
                  <a:cubicBezTo>
                    <a:pt x="271046" y="313553"/>
                    <a:pt x="272442" y="322771"/>
                    <a:pt x="268118" y="328567"/>
                  </a:cubicBezTo>
                  <a:cubicBezTo>
                    <a:pt x="248438" y="364777"/>
                    <a:pt x="228983" y="401263"/>
                    <a:pt x="208898" y="437141"/>
                  </a:cubicBezTo>
                  <a:cubicBezTo>
                    <a:pt x="199395" y="454087"/>
                    <a:pt x="189037" y="457896"/>
                    <a:pt x="173185" y="443765"/>
                  </a:cubicBezTo>
                  <a:cubicBezTo>
                    <a:pt x="147831" y="421189"/>
                    <a:pt x="120269" y="402477"/>
                    <a:pt x="93609" y="382109"/>
                  </a:cubicBezTo>
                  <a:cubicBezTo>
                    <a:pt x="86448" y="382440"/>
                    <a:pt x="95770" y="342201"/>
                    <a:pt x="76721" y="371842"/>
                  </a:cubicBezTo>
                  <a:cubicBezTo>
                    <a:pt x="73658" y="368089"/>
                    <a:pt x="70596" y="364390"/>
                    <a:pt x="67534" y="360637"/>
                  </a:cubicBezTo>
                  <a:cubicBezTo>
                    <a:pt x="63706" y="352523"/>
                    <a:pt x="55284" y="355779"/>
                    <a:pt x="50375" y="350260"/>
                  </a:cubicBezTo>
                  <a:cubicBezTo>
                    <a:pt x="38666" y="339606"/>
                    <a:pt x="26957" y="329008"/>
                    <a:pt x="15293" y="318355"/>
                  </a:cubicBezTo>
                  <a:cubicBezTo>
                    <a:pt x="837" y="291474"/>
                    <a:pt x="-6098" y="263543"/>
                    <a:pt x="6782" y="232632"/>
                  </a:cubicBezTo>
                  <a:close/>
                </a:path>
              </a:pathLst>
            </a:custGeom>
            <a:solidFill>
              <a:srgbClr val="CC95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BC7758A-D479-FD99-14CA-EE959AF51B6A}"/>
                </a:ext>
              </a:extLst>
            </p:cNvPr>
            <p:cNvSpPr/>
            <p:nvPr/>
          </p:nvSpPr>
          <p:spPr>
            <a:xfrm>
              <a:off x="10489816" y="6003514"/>
              <a:ext cx="211843" cy="195445"/>
            </a:xfrm>
            <a:custGeom>
              <a:avLst/>
              <a:gdLst>
                <a:gd name="connsiteX0" fmla="*/ 0 w 211843"/>
                <a:gd name="connsiteY0" fmla="*/ 137100 h 195445"/>
                <a:gd name="connsiteX1" fmla="*/ 114704 w 211843"/>
                <a:gd name="connsiteY1" fmla="*/ 55738 h 195445"/>
                <a:gd name="connsiteX2" fmla="*/ 121729 w 211843"/>
                <a:gd name="connsiteY2" fmla="*/ 7329 h 195445"/>
                <a:gd name="connsiteX3" fmla="*/ 211844 w 211843"/>
                <a:gd name="connsiteY3" fmla="*/ 38240 h 195445"/>
                <a:gd name="connsiteX4" fmla="*/ 170457 w 211843"/>
                <a:gd name="connsiteY4" fmla="*/ 185730 h 195445"/>
                <a:gd name="connsiteX5" fmla="*/ 44314 w 211843"/>
                <a:gd name="connsiteY5" fmla="*/ 191912 h 195445"/>
                <a:gd name="connsiteX6" fmla="*/ 0 w 211843"/>
                <a:gd name="connsiteY6" fmla="*/ 137100 h 19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843" h="195445">
                  <a:moveTo>
                    <a:pt x="0" y="137100"/>
                  </a:moveTo>
                  <a:cubicBezTo>
                    <a:pt x="42378" y="118940"/>
                    <a:pt x="90115" y="112813"/>
                    <a:pt x="114704" y="55738"/>
                  </a:cubicBezTo>
                  <a:cubicBezTo>
                    <a:pt x="121639" y="39675"/>
                    <a:pt x="129835" y="25821"/>
                    <a:pt x="121729" y="7329"/>
                  </a:cubicBezTo>
                  <a:cubicBezTo>
                    <a:pt x="157937" y="-9451"/>
                    <a:pt x="187435" y="3300"/>
                    <a:pt x="211844" y="38240"/>
                  </a:cubicBezTo>
                  <a:cubicBezTo>
                    <a:pt x="192794" y="85158"/>
                    <a:pt x="190677" y="139198"/>
                    <a:pt x="170457" y="185730"/>
                  </a:cubicBezTo>
                  <a:cubicBezTo>
                    <a:pt x="128844" y="201737"/>
                    <a:pt x="86467" y="193512"/>
                    <a:pt x="44314" y="191912"/>
                  </a:cubicBezTo>
                  <a:cubicBezTo>
                    <a:pt x="16123" y="190145"/>
                    <a:pt x="11709" y="159179"/>
                    <a:pt x="0" y="137100"/>
                  </a:cubicBezTo>
                  <a:close/>
                </a:path>
              </a:pathLst>
            </a:custGeom>
            <a:solidFill>
              <a:srgbClr val="A477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0083370-8E6E-E21C-DDB9-00ACE0316065}"/>
                </a:ext>
              </a:extLst>
            </p:cNvPr>
            <p:cNvSpPr/>
            <p:nvPr/>
          </p:nvSpPr>
          <p:spPr>
            <a:xfrm>
              <a:off x="10158184" y="6140614"/>
              <a:ext cx="366443" cy="99967"/>
            </a:xfrm>
            <a:custGeom>
              <a:avLst/>
              <a:gdLst>
                <a:gd name="connsiteX0" fmla="*/ 331631 w 366443"/>
                <a:gd name="connsiteY0" fmla="*/ 0 h 99967"/>
                <a:gd name="connsiteX1" fmla="*/ 366443 w 366443"/>
                <a:gd name="connsiteY1" fmla="*/ 42503 h 99967"/>
                <a:gd name="connsiteX2" fmla="*/ 347348 w 366443"/>
                <a:gd name="connsiteY2" fmla="*/ 55143 h 99967"/>
                <a:gd name="connsiteX3" fmla="*/ 296729 w 366443"/>
                <a:gd name="connsiteY3" fmla="*/ 57185 h 99967"/>
                <a:gd name="connsiteX4" fmla="*/ 207110 w 366443"/>
                <a:gd name="connsiteY4" fmla="*/ 62595 h 99967"/>
                <a:gd name="connsiteX5" fmla="*/ 145098 w 366443"/>
                <a:gd name="connsiteY5" fmla="*/ 92899 h 99967"/>
                <a:gd name="connsiteX6" fmla="*/ 70160 w 366443"/>
                <a:gd name="connsiteY6" fmla="*/ 95824 h 99967"/>
                <a:gd name="connsiteX7" fmla="*/ 13101 w 366443"/>
                <a:gd name="connsiteY7" fmla="*/ 44986 h 99967"/>
                <a:gd name="connsiteX8" fmla="*/ 581 w 366443"/>
                <a:gd name="connsiteY8" fmla="*/ 21307 h 99967"/>
                <a:gd name="connsiteX9" fmla="*/ 121454 w 366443"/>
                <a:gd name="connsiteY9" fmla="*/ 10929 h 99967"/>
                <a:gd name="connsiteX10" fmla="*/ 331631 w 366443"/>
                <a:gd name="connsiteY10" fmla="*/ 0 h 9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443" h="99967">
                  <a:moveTo>
                    <a:pt x="331631" y="0"/>
                  </a:moveTo>
                  <a:cubicBezTo>
                    <a:pt x="349825" y="6072"/>
                    <a:pt x="353879" y="29476"/>
                    <a:pt x="366443" y="42503"/>
                  </a:cubicBezTo>
                  <a:cubicBezTo>
                    <a:pt x="361579" y="50175"/>
                    <a:pt x="354779" y="53377"/>
                    <a:pt x="347348" y="55143"/>
                  </a:cubicBezTo>
                  <a:cubicBezTo>
                    <a:pt x="330551" y="57792"/>
                    <a:pt x="313618" y="56689"/>
                    <a:pt x="296729" y="57185"/>
                  </a:cubicBezTo>
                  <a:cubicBezTo>
                    <a:pt x="266871" y="59007"/>
                    <a:pt x="236608" y="52162"/>
                    <a:pt x="207110" y="62595"/>
                  </a:cubicBezTo>
                  <a:cubicBezTo>
                    <a:pt x="186169" y="71758"/>
                    <a:pt x="164147" y="77664"/>
                    <a:pt x="145098" y="92899"/>
                  </a:cubicBezTo>
                  <a:cubicBezTo>
                    <a:pt x="120328" y="102448"/>
                    <a:pt x="95289" y="101178"/>
                    <a:pt x="70160" y="95824"/>
                  </a:cubicBezTo>
                  <a:cubicBezTo>
                    <a:pt x="46291" y="87103"/>
                    <a:pt x="34672" y="57737"/>
                    <a:pt x="13101" y="44986"/>
                  </a:cubicBezTo>
                  <a:cubicBezTo>
                    <a:pt x="6120" y="39301"/>
                    <a:pt x="-2301" y="34775"/>
                    <a:pt x="581" y="21307"/>
                  </a:cubicBezTo>
                  <a:cubicBezTo>
                    <a:pt x="40617" y="13744"/>
                    <a:pt x="80923" y="7838"/>
                    <a:pt x="121454" y="10929"/>
                  </a:cubicBezTo>
                  <a:cubicBezTo>
                    <a:pt x="191889" y="16339"/>
                    <a:pt x="261512" y="1766"/>
                    <a:pt x="331631" y="0"/>
                  </a:cubicBezTo>
                  <a:close/>
                </a:path>
              </a:pathLst>
            </a:custGeom>
            <a:solidFill>
              <a:srgbClr val="A578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0535027-7B8E-6D49-4D07-7996D8BCF701}"/>
                </a:ext>
              </a:extLst>
            </p:cNvPr>
            <p:cNvSpPr/>
            <p:nvPr/>
          </p:nvSpPr>
          <p:spPr>
            <a:xfrm>
              <a:off x="9419459" y="6161921"/>
              <a:ext cx="370426" cy="92062"/>
            </a:xfrm>
            <a:custGeom>
              <a:avLst/>
              <a:gdLst>
                <a:gd name="connsiteX0" fmla="*/ 105 w 370426"/>
                <a:gd name="connsiteY0" fmla="*/ 64085 h 92062"/>
                <a:gd name="connsiteX1" fmla="*/ 274907 w 370426"/>
                <a:gd name="connsiteY1" fmla="*/ 3753 h 92062"/>
                <a:gd name="connsiteX2" fmla="*/ 365562 w 370426"/>
                <a:gd name="connsiteY2" fmla="*/ 0 h 92062"/>
                <a:gd name="connsiteX3" fmla="*/ 370426 w 370426"/>
                <a:gd name="connsiteY3" fmla="*/ 11978 h 92062"/>
                <a:gd name="connsiteX4" fmla="*/ 365472 w 370426"/>
                <a:gd name="connsiteY4" fmla="*/ 24232 h 92062"/>
                <a:gd name="connsiteX5" fmla="*/ 354439 w 370426"/>
                <a:gd name="connsiteY5" fmla="*/ 27599 h 92062"/>
                <a:gd name="connsiteX6" fmla="*/ 320302 w 370426"/>
                <a:gd name="connsiteY6" fmla="*/ 45428 h 92062"/>
                <a:gd name="connsiteX7" fmla="*/ 315259 w 370426"/>
                <a:gd name="connsiteY7" fmla="*/ 58068 h 92062"/>
                <a:gd name="connsiteX8" fmla="*/ 301478 w 370426"/>
                <a:gd name="connsiteY8" fmla="*/ 72420 h 92062"/>
                <a:gd name="connsiteX9" fmla="*/ 283014 w 370426"/>
                <a:gd name="connsiteY9" fmla="*/ 80976 h 92062"/>
                <a:gd name="connsiteX10" fmla="*/ 233205 w 370426"/>
                <a:gd name="connsiteY10" fmla="*/ 90083 h 92062"/>
                <a:gd name="connsiteX11" fmla="*/ 12940 w 370426"/>
                <a:gd name="connsiteY11" fmla="*/ 79816 h 92062"/>
                <a:gd name="connsiteX12" fmla="*/ 105 w 370426"/>
                <a:gd name="connsiteY12" fmla="*/ 64085 h 9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426" h="92062">
                  <a:moveTo>
                    <a:pt x="105" y="64085"/>
                  </a:moveTo>
                  <a:cubicBezTo>
                    <a:pt x="90850" y="38142"/>
                    <a:pt x="182271" y="16615"/>
                    <a:pt x="274907" y="3753"/>
                  </a:cubicBezTo>
                  <a:cubicBezTo>
                    <a:pt x="304856" y="-386"/>
                    <a:pt x="335344" y="1104"/>
                    <a:pt x="365562" y="0"/>
                  </a:cubicBezTo>
                  <a:cubicBezTo>
                    <a:pt x="368445" y="3201"/>
                    <a:pt x="370021" y="7231"/>
                    <a:pt x="370426" y="11978"/>
                  </a:cubicBezTo>
                  <a:cubicBezTo>
                    <a:pt x="369886" y="16725"/>
                    <a:pt x="368174" y="20810"/>
                    <a:pt x="365472" y="24232"/>
                  </a:cubicBezTo>
                  <a:cubicBezTo>
                    <a:pt x="361960" y="26164"/>
                    <a:pt x="358267" y="27213"/>
                    <a:pt x="354439" y="27599"/>
                  </a:cubicBezTo>
                  <a:cubicBezTo>
                    <a:pt x="342054" y="30635"/>
                    <a:pt x="328319" y="29752"/>
                    <a:pt x="320302" y="45428"/>
                  </a:cubicBezTo>
                  <a:cubicBezTo>
                    <a:pt x="318951" y="49899"/>
                    <a:pt x="317195" y="53984"/>
                    <a:pt x="315259" y="58068"/>
                  </a:cubicBezTo>
                  <a:cubicBezTo>
                    <a:pt x="311611" y="64251"/>
                    <a:pt x="306972" y="68942"/>
                    <a:pt x="301478" y="72420"/>
                  </a:cubicBezTo>
                  <a:cubicBezTo>
                    <a:pt x="295578" y="76063"/>
                    <a:pt x="289319" y="78547"/>
                    <a:pt x="283014" y="80976"/>
                  </a:cubicBezTo>
                  <a:cubicBezTo>
                    <a:pt x="266846" y="87765"/>
                    <a:pt x="250048" y="88703"/>
                    <a:pt x="233205" y="90083"/>
                  </a:cubicBezTo>
                  <a:cubicBezTo>
                    <a:pt x="159709" y="87931"/>
                    <a:pt x="85852" y="100847"/>
                    <a:pt x="12940" y="79816"/>
                  </a:cubicBezTo>
                  <a:cubicBezTo>
                    <a:pt x="5239" y="77664"/>
                    <a:pt x="-885" y="75842"/>
                    <a:pt x="105" y="64085"/>
                  </a:cubicBezTo>
                  <a:close/>
                </a:path>
              </a:pathLst>
            </a:custGeom>
            <a:solidFill>
              <a:srgbClr val="A677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F40C692-8D14-C620-D44A-113499F6235E}"/>
                </a:ext>
              </a:extLst>
            </p:cNvPr>
            <p:cNvSpPr/>
            <p:nvPr/>
          </p:nvSpPr>
          <p:spPr>
            <a:xfrm>
              <a:off x="9400483" y="6226006"/>
              <a:ext cx="283276" cy="117020"/>
            </a:xfrm>
            <a:custGeom>
              <a:avLst/>
              <a:gdLst>
                <a:gd name="connsiteX0" fmla="*/ 19081 w 283276"/>
                <a:gd name="connsiteY0" fmla="*/ 0 h 117020"/>
                <a:gd name="connsiteX1" fmla="*/ 94425 w 283276"/>
                <a:gd name="connsiteY1" fmla="*/ 10046 h 117020"/>
                <a:gd name="connsiteX2" fmla="*/ 263575 w 283276"/>
                <a:gd name="connsiteY2" fmla="*/ 11205 h 117020"/>
                <a:gd name="connsiteX3" fmla="*/ 283030 w 283276"/>
                <a:gd name="connsiteY3" fmla="*/ 23294 h 117020"/>
                <a:gd name="connsiteX4" fmla="*/ 281319 w 283276"/>
                <a:gd name="connsiteY4" fmla="*/ 37259 h 117020"/>
                <a:gd name="connsiteX5" fmla="*/ 267628 w 283276"/>
                <a:gd name="connsiteY5" fmla="*/ 50727 h 117020"/>
                <a:gd name="connsiteX6" fmla="*/ 211515 w 283276"/>
                <a:gd name="connsiteY6" fmla="*/ 65079 h 117020"/>
                <a:gd name="connsiteX7" fmla="*/ 191249 w 283276"/>
                <a:gd name="connsiteY7" fmla="*/ 80203 h 117020"/>
                <a:gd name="connsiteX8" fmla="*/ 181026 w 283276"/>
                <a:gd name="connsiteY8" fmla="*/ 94223 h 117020"/>
                <a:gd name="connsiteX9" fmla="*/ 176028 w 283276"/>
                <a:gd name="connsiteY9" fmla="*/ 96210 h 117020"/>
                <a:gd name="connsiteX10" fmla="*/ 10435 w 283276"/>
                <a:gd name="connsiteY10" fmla="*/ 117020 h 117020"/>
                <a:gd name="connsiteX11" fmla="*/ 94560 w 283276"/>
                <a:gd name="connsiteY11" fmla="*/ 73965 h 117020"/>
                <a:gd name="connsiteX12" fmla="*/ 110232 w 283276"/>
                <a:gd name="connsiteY12" fmla="*/ 61767 h 117020"/>
                <a:gd name="connsiteX13" fmla="*/ 92398 w 283276"/>
                <a:gd name="connsiteY13" fmla="*/ 43993 h 117020"/>
                <a:gd name="connsiteX14" fmla="*/ 10975 w 283276"/>
                <a:gd name="connsiteY14" fmla="*/ 19264 h 117020"/>
                <a:gd name="connsiteX15" fmla="*/ 2554 w 283276"/>
                <a:gd name="connsiteY15" fmla="*/ 2705 h 117020"/>
                <a:gd name="connsiteX16" fmla="*/ 19081 w 283276"/>
                <a:gd name="connsiteY16" fmla="*/ 0 h 11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3276" h="117020">
                  <a:moveTo>
                    <a:pt x="19081" y="0"/>
                  </a:moveTo>
                  <a:cubicBezTo>
                    <a:pt x="42454" y="21803"/>
                    <a:pt x="69340" y="9108"/>
                    <a:pt x="94425" y="10046"/>
                  </a:cubicBezTo>
                  <a:cubicBezTo>
                    <a:pt x="150763" y="12254"/>
                    <a:pt x="207192" y="11040"/>
                    <a:pt x="263575" y="11205"/>
                  </a:cubicBezTo>
                  <a:cubicBezTo>
                    <a:pt x="268664" y="18547"/>
                    <a:pt x="278842" y="13689"/>
                    <a:pt x="283030" y="23294"/>
                  </a:cubicBezTo>
                  <a:cubicBezTo>
                    <a:pt x="283661" y="28206"/>
                    <a:pt x="283075" y="32788"/>
                    <a:pt x="281319" y="37259"/>
                  </a:cubicBezTo>
                  <a:cubicBezTo>
                    <a:pt x="277851" y="43496"/>
                    <a:pt x="273258" y="47912"/>
                    <a:pt x="267628" y="50727"/>
                  </a:cubicBezTo>
                  <a:cubicBezTo>
                    <a:pt x="249074" y="56357"/>
                    <a:pt x="230204" y="60276"/>
                    <a:pt x="211515" y="65079"/>
                  </a:cubicBezTo>
                  <a:cubicBezTo>
                    <a:pt x="203048" y="66624"/>
                    <a:pt x="195347" y="69660"/>
                    <a:pt x="191249" y="80203"/>
                  </a:cubicBezTo>
                  <a:cubicBezTo>
                    <a:pt x="188592" y="85723"/>
                    <a:pt x="185305" y="90580"/>
                    <a:pt x="181026" y="94223"/>
                  </a:cubicBezTo>
                  <a:cubicBezTo>
                    <a:pt x="179360" y="94886"/>
                    <a:pt x="177694" y="95548"/>
                    <a:pt x="176028" y="96210"/>
                  </a:cubicBezTo>
                  <a:cubicBezTo>
                    <a:pt x="120004" y="93119"/>
                    <a:pt x="65828" y="112383"/>
                    <a:pt x="10435" y="117020"/>
                  </a:cubicBezTo>
                  <a:cubicBezTo>
                    <a:pt x="38041" y="101565"/>
                    <a:pt x="58667" y="66017"/>
                    <a:pt x="94560" y="73965"/>
                  </a:cubicBezTo>
                  <a:cubicBezTo>
                    <a:pt x="101180" y="75456"/>
                    <a:pt x="110502" y="73690"/>
                    <a:pt x="110232" y="61767"/>
                  </a:cubicBezTo>
                  <a:cubicBezTo>
                    <a:pt x="109917" y="49237"/>
                    <a:pt x="100594" y="41730"/>
                    <a:pt x="92398" y="43993"/>
                  </a:cubicBezTo>
                  <a:cubicBezTo>
                    <a:pt x="61549" y="52549"/>
                    <a:pt x="39888" y="18988"/>
                    <a:pt x="10975" y="19264"/>
                  </a:cubicBezTo>
                  <a:cubicBezTo>
                    <a:pt x="5076" y="19319"/>
                    <a:pt x="-4652" y="13855"/>
                    <a:pt x="2554" y="2705"/>
                  </a:cubicBezTo>
                  <a:cubicBezTo>
                    <a:pt x="5031" y="-1104"/>
                    <a:pt x="13407" y="773"/>
                    <a:pt x="19081" y="0"/>
                  </a:cubicBezTo>
                  <a:close/>
                </a:path>
              </a:pathLst>
            </a:custGeom>
            <a:solidFill>
              <a:srgbClr val="B685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24C4118-D201-48DC-C34E-DC8054A3F817}"/>
                </a:ext>
              </a:extLst>
            </p:cNvPr>
            <p:cNvSpPr/>
            <p:nvPr/>
          </p:nvSpPr>
          <p:spPr>
            <a:xfrm>
              <a:off x="10513193" y="5933818"/>
              <a:ext cx="265686" cy="145029"/>
            </a:xfrm>
            <a:custGeom>
              <a:avLst/>
              <a:gdLst>
                <a:gd name="connsiteX0" fmla="*/ 184368 w 265686"/>
                <a:gd name="connsiteY0" fmla="*/ 111524 h 145029"/>
                <a:gd name="connsiteX1" fmla="*/ 98352 w 265686"/>
                <a:gd name="connsiteY1" fmla="*/ 77081 h 145029"/>
                <a:gd name="connsiteX2" fmla="*/ 37960 w 265686"/>
                <a:gd name="connsiteY2" fmla="*/ 46832 h 145029"/>
                <a:gd name="connsiteX3" fmla="*/ 717 w 265686"/>
                <a:gd name="connsiteY3" fmla="*/ 4606 h 145029"/>
                <a:gd name="connsiteX4" fmla="*/ 68539 w 265686"/>
                <a:gd name="connsiteY4" fmla="*/ 12941 h 145029"/>
                <a:gd name="connsiteX5" fmla="*/ 80293 w 265686"/>
                <a:gd name="connsiteY5" fmla="*/ 16970 h 145029"/>
                <a:gd name="connsiteX6" fmla="*/ 125193 w 265686"/>
                <a:gd name="connsiteY6" fmla="*/ 35241 h 145029"/>
                <a:gd name="connsiteX7" fmla="*/ 136271 w 265686"/>
                <a:gd name="connsiteY7" fmla="*/ 39656 h 145029"/>
                <a:gd name="connsiteX8" fmla="*/ 206615 w 265686"/>
                <a:gd name="connsiteY8" fmla="*/ 68746 h 145029"/>
                <a:gd name="connsiteX9" fmla="*/ 254127 w 265686"/>
                <a:gd name="connsiteY9" fmla="*/ 89831 h 145029"/>
                <a:gd name="connsiteX10" fmla="*/ 264530 w 265686"/>
                <a:gd name="connsiteY10" fmla="*/ 121847 h 145029"/>
                <a:gd name="connsiteX11" fmla="*/ 240932 w 265686"/>
                <a:gd name="connsiteY11" fmla="*/ 145030 h 145029"/>
                <a:gd name="connsiteX12" fmla="*/ 184368 w 265686"/>
                <a:gd name="connsiteY12" fmla="*/ 111524 h 1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5686" h="145029">
                  <a:moveTo>
                    <a:pt x="184368" y="111524"/>
                  </a:moveTo>
                  <a:cubicBezTo>
                    <a:pt x="158383" y="90052"/>
                    <a:pt x="129111" y="80779"/>
                    <a:pt x="98352" y="77081"/>
                  </a:cubicBezTo>
                  <a:cubicBezTo>
                    <a:pt x="78221" y="66980"/>
                    <a:pt x="58091" y="56933"/>
                    <a:pt x="37960" y="46832"/>
                  </a:cubicBezTo>
                  <a:cubicBezTo>
                    <a:pt x="25486" y="32867"/>
                    <a:pt x="-5048" y="42747"/>
                    <a:pt x="717" y="4606"/>
                  </a:cubicBezTo>
                  <a:cubicBezTo>
                    <a:pt x="24630" y="-8532"/>
                    <a:pt x="45931" y="10346"/>
                    <a:pt x="68539" y="12941"/>
                  </a:cubicBezTo>
                  <a:cubicBezTo>
                    <a:pt x="72547" y="13879"/>
                    <a:pt x="76465" y="15369"/>
                    <a:pt x="80293" y="16970"/>
                  </a:cubicBezTo>
                  <a:cubicBezTo>
                    <a:pt x="95019" y="23870"/>
                    <a:pt x="110016" y="29941"/>
                    <a:pt x="125193" y="35241"/>
                  </a:cubicBezTo>
                  <a:cubicBezTo>
                    <a:pt x="128976" y="36400"/>
                    <a:pt x="132623" y="38001"/>
                    <a:pt x="136271" y="39656"/>
                  </a:cubicBezTo>
                  <a:cubicBezTo>
                    <a:pt x="160320" y="47163"/>
                    <a:pt x="181126" y="66372"/>
                    <a:pt x="206615" y="68746"/>
                  </a:cubicBezTo>
                  <a:cubicBezTo>
                    <a:pt x="217739" y="91653"/>
                    <a:pt x="237870" y="84312"/>
                    <a:pt x="254127" y="89831"/>
                  </a:cubicBezTo>
                  <a:cubicBezTo>
                    <a:pt x="264305" y="97228"/>
                    <a:pt x="267728" y="107936"/>
                    <a:pt x="264530" y="121847"/>
                  </a:cubicBezTo>
                  <a:cubicBezTo>
                    <a:pt x="258901" y="132996"/>
                    <a:pt x="252146" y="142380"/>
                    <a:pt x="240932" y="145030"/>
                  </a:cubicBezTo>
                  <a:cubicBezTo>
                    <a:pt x="222873" y="132058"/>
                    <a:pt x="194096" y="146023"/>
                    <a:pt x="184368" y="111524"/>
                  </a:cubicBezTo>
                  <a:close/>
                </a:path>
              </a:pathLst>
            </a:custGeom>
            <a:solidFill>
              <a:srgbClr val="F7CD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6BFA467-E1C2-ECF9-166F-5155D60E8FA5}"/>
                </a:ext>
              </a:extLst>
            </p:cNvPr>
            <p:cNvSpPr/>
            <p:nvPr/>
          </p:nvSpPr>
          <p:spPr>
            <a:xfrm>
              <a:off x="9586857" y="5731016"/>
              <a:ext cx="207427" cy="87887"/>
            </a:xfrm>
            <a:custGeom>
              <a:avLst/>
              <a:gdLst>
                <a:gd name="connsiteX0" fmla="*/ 111743 w 207427"/>
                <a:gd name="connsiteY0" fmla="*/ 79458 h 87887"/>
                <a:gd name="connsiteX1" fmla="*/ 11495 w 207427"/>
                <a:gd name="connsiteY1" fmla="*/ 56054 h 87887"/>
                <a:gd name="connsiteX2" fmla="*/ 597 w 207427"/>
                <a:gd name="connsiteY2" fmla="*/ 38004 h 87887"/>
                <a:gd name="connsiteX3" fmla="*/ 18386 w 207427"/>
                <a:gd name="connsiteY3" fmla="*/ 32319 h 87887"/>
                <a:gd name="connsiteX4" fmla="*/ 93954 w 207427"/>
                <a:gd name="connsiteY4" fmla="*/ 14931 h 87887"/>
                <a:gd name="connsiteX5" fmla="*/ 172630 w 207427"/>
                <a:gd name="connsiteY5" fmla="*/ 9908 h 87887"/>
                <a:gd name="connsiteX6" fmla="*/ 194517 w 207427"/>
                <a:gd name="connsiteY6" fmla="*/ 25088 h 87887"/>
                <a:gd name="connsiteX7" fmla="*/ 193301 w 207427"/>
                <a:gd name="connsiteY7" fmla="*/ 61739 h 87887"/>
                <a:gd name="connsiteX8" fmla="*/ 138133 w 207427"/>
                <a:gd name="connsiteY8" fmla="*/ 86579 h 87887"/>
                <a:gd name="connsiteX9" fmla="*/ 111743 w 207427"/>
                <a:gd name="connsiteY9" fmla="*/ 79458 h 8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427" h="87887">
                  <a:moveTo>
                    <a:pt x="111743" y="79458"/>
                  </a:moveTo>
                  <a:cubicBezTo>
                    <a:pt x="75985" y="87296"/>
                    <a:pt x="47478" y="48933"/>
                    <a:pt x="11495" y="56054"/>
                  </a:cubicBezTo>
                  <a:cubicBezTo>
                    <a:pt x="3659" y="57600"/>
                    <a:pt x="-1880" y="48106"/>
                    <a:pt x="597" y="38004"/>
                  </a:cubicBezTo>
                  <a:cubicBezTo>
                    <a:pt x="3479" y="26302"/>
                    <a:pt x="11225" y="31160"/>
                    <a:pt x="18386" y="32319"/>
                  </a:cubicBezTo>
                  <a:cubicBezTo>
                    <a:pt x="44956" y="36514"/>
                    <a:pt x="72022" y="41703"/>
                    <a:pt x="93954" y="14931"/>
                  </a:cubicBezTo>
                  <a:cubicBezTo>
                    <a:pt x="119354" y="-6817"/>
                    <a:pt x="145834" y="-1462"/>
                    <a:pt x="172630" y="9908"/>
                  </a:cubicBezTo>
                  <a:cubicBezTo>
                    <a:pt x="180015" y="14711"/>
                    <a:pt x="187041" y="20286"/>
                    <a:pt x="194517" y="25088"/>
                  </a:cubicBezTo>
                  <a:cubicBezTo>
                    <a:pt x="214647" y="38004"/>
                    <a:pt x="208883" y="51638"/>
                    <a:pt x="193301" y="61739"/>
                  </a:cubicBezTo>
                  <a:cubicBezTo>
                    <a:pt x="175962" y="73000"/>
                    <a:pt x="156237" y="77195"/>
                    <a:pt x="138133" y="86579"/>
                  </a:cubicBezTo>
                  <a:cubicBezTo>
                    <a:pt x="128451" y="89118"/>
                    <a:pt x="119309" y="88566"/>
                    <a:pt x="111743" y="79458"/>
                  </a:cubicBezTo>
                  <a:close/>
                </a:path>
              </a:pathLst>
            </a:custGeom>
            <a:solidFill>
              <a:srgbClr val="B786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458A698-2A59-D27B-A0EA-E5CCADAE42FF}"/>
                </a:ext>
              </a:extLst>
            </p:cNvPr>
            <p:cNvSpPr/>
            <p:nvPr/>
          </p:nvSpPr>
          <p:spPr>
            <a:xfrm>
              <a:off x="10340849" y="5774044"/>
              <a:ext cx="101507" cy="240222"/>
            </a:xfrm>
            <a:custGeom>
              <a:avLst/>
              <a:gdLst>
                <a:gd name="connsiteX0" fmla="*/ 79568 w 101507"/>
                <a:gd name="connsiteY0" fmla="*/ 175144 h 240222"/>
                <a:gd name="connsiteX1" fmla="*/ 19582 w 101507"/>
                <a:gd name="connsiteY1" fmla="*/ 240222 h 240222"/>
                <a:gd name="connsiteX2" fmla="*/ 15349 w 101507"/>
                <a:gd name="connsiteY2" fmla="*/ 235365 h 240222"/>
                <a:gd name="connsiteX3" fmla="*/ 33633 w 101507"/>
                <a:gd name="connsiteY3" fmla="*/ 143350 h 240222"/>
                <a:gd name="connsiteX4" fmla="*/ 41064 w 101507"/>
                <a:gd name="connsiteY4" fmla="*/ 120111 h 240222"/>
                <a:gd name="connsiteX5" fmla="*/ 19852 w 101507"/>
                <a:gd name="connsiteY5" fmla="*/ 51334 h 240222"/>
                <a:gd name="connsiteX6" fmla="*/ 3820 w 101507"/>
                <a:gd name="connsiteY6" fmla="*/ 0 h 240222"/>
                <a:gd name="connsiteX7" fmla="*/ 101455 w 101507"/>
                <a:gd name="connsiteY7" fmla="*/ 129826 h 240222"/>
                <a:gd name="connsiteX8" fmla="*/ 79568 w 101507"/>
                <a:gd name="connsiteY8" fmla="*/ 175144 h 24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507" h="240222">
                  <a:moveTo>
                    <a:pt x="79568" y="175144"/>
                  </a:moveTo>
                  <a:cubicBezTo>
                    <a:pt x="69390" y="210415"/>
                    <a:pt x="51557" y="235144"/>
                    <a:pt x="19582" y="240222"/>
                  </a:cubicBezTo>
                  <a:cubicBezTo>
                    <a:pt x="18186" y="238622"/>
                    <a:pt x="16790" y="236966"/>
                    <a:pt x="15349" y="235365"/>
                  </a:cubicBezTo>
                  <a:cubicBezTo>
                    <a:pt x="12692" y="202080"/>
                    <a:pt x="40748" y="177959"/>
                    <a:pt x="33633" y="143350"/>
                  </a:cubicBezTo>
                  <a:cubicBezTo>
                    <a:pt x="45567" y="140203"/>
                    <a:pt x="47729" y="132310"/>
                    <a:pt x="41064" y="120111"/>
                  </a:cubicBezTo>
                  <a:cubicBezTo>
                    <a:pt x="48584" y="90359"/>
                    <a:pt x="31066" y="72586"/>
                    <a:pt x="19852" y="51334"/>
                  </a:cubicBezTo>
                  <a:cubicBezTo>
                    <a:pt x="11701" y="35879"/>
                    <a:pt x="-8340" y="25226"/>
                    <a:pt x="3820" y="0"/>
                  </a:cubicBezTo>
                  <a:cubicBezTo>
                    <a:pt x="59303" y="17387"/>
                    <a:pt x="89431" y="63368"/>
                    <a:pt x="101455" y="129826"/>
                  </a:cubicBezTo>
                  <a:cubicBezTo>
                    <a:pt x="102311" y="150857"/>
                    <a:pt x="92673" y="164270"/>
                    <a:pt x="79568" y="175144"/>
                  </a:cubicBezTo>
                  <a:close/>
                </a:path>
              </a:pathLst>
            </a:custGeom>
            <a:solidFill>
              <a:srgbClr val="EDB7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862390-F94A-2383-E99A-224AC25FD9D0}"/>
                </a:ext>
              </a:extLst>
            </p:cNvPr>
            <p:cNvSpPr/>
            <p:nvPr/>
          </p:nvSpPr>
          <p:spPr>
            <a:xfrm>
              <a:off x="9747508" y="5772736"/>
              <a:ext cx="154899" cy="146755"/>
            </a:xfrm>
            <a:custGeom>
              <a:avLst/>
              <a:gdLst>
                <a:gd name="connsiteX0" fmla="*/ 64445 w 154899"/>
                <a:gd name="connsiteY0" fmla="*/ 122634 h 146755"/>
                <a:gd name="connsiteX1" fmla="*/ 54177 w 154899"/>
                <a:gd name="connsiteY1" fmla="*/ 112312 h 146755"/>
                <a:gd name="connsiteX2" fmla="*/ 80477 w 154899"/>
                <a:gd name="connsiteY2" fmla="*/ 82780 h 146755"/>
                <a:gd name="connsiteX3" fmla="*/ 0 w 154899"/>
                <a:gd name="connsiteY3" fmla="*/ 34041 h 146755"/>
                <a:gd name="connsiteX4" fmla="*/ 67957 w 154899"/>
                <a:gd name="connsiteY4" fmla="*/ 204 h 146755"/>
                <a:gd name="connsiteX5" fmla="*/ 102184 w 154899"/>
                <a:gd name="connsiteY5" fmla="*/ 16874 h 146755"/>
                <a:gd name="connsiteX6" fmla="*/ 139293 w 154899"/>
                <a:gd name="connsiteY6" fmla="*/ 42099 h 146755"/>
                <a:gd name="connsiteX7" fmla="*/ 142040 w 154899"/>
                <a:gd name="connsiteY7" fmla="*/ 91667 h 146755"/>
                <a:gd name="connsiteX8" fmla="*/ 85746 w 154899"/>
                <a:gd name="connsiteY8" fmla="*/ 146755 h 146755"/>
                <a:gd name="connsiteX9" fmla="*/ 64445 w 154899"/>
                <a:gd name="connsiteY9" fmla="*/ 122634 h 14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899" h="146755">
                  <a:moveTo>
                    <a:pt x="64445" y="122634"/>
                  </a:moveTo>
                  <a:cubicBezTo>
                    <a:pt x="61022" y="119211"/>
                    <a:pt x="57599" y="115734"/>
                    <a:pt x="54177" y="112312"/>
                  </a:cubicBezTo>
                  <a:cubicBezTo>
                    <a:pt x="58951" y="98181"/>
                    <a:pt x="73272" y="97132"/>
                    <a:pt x="80477" y="82780"/>
                  </a:cubicBezTo>
                  <a:cubicBezTo>
                    <a:pt x="56068" y="60315"/>
                    <a:pt x="15492" y="76653"/>
                    <a:pt x="0" y="34041"/>
                  </a:cubicBezTo>
                  <a:cubicBezTo>
                    <a:pt x="19680" y="13783"/>
                    <a:pt x="45755" y="12844"/>
                    <a:pt x="67957" y="204"/>
                  </a:cubicBezTo>
                  <a:cubicBezTo>
                    <a:pt x="81738" y="-1562"/>
                    <a:pt x="91691" y="8484"/>
                    <a:pt x="102184" y="16874"/>
                  </a:cubicBezTo>
                  <a:cubicBezTo>
                    <a:pt x="114073" y="26313"/>
                    <a:pt x="127854" y="31612"/>
                    <a:pt x="139293" y="42099"/>
                  </a:cubicBezTo>
                  <a:cubicBezTo>
                    <a:pt x="155640" y="57389"/>
                    <a:pt x="162981" y="75605"/>
                    <a:pt x="142040" y="91667"/>
                  </a:cubicBezTo>
                  <a:cubicBezTo>
                    <a:pt x="121369" y="107509"/>
                    <a:pt x="107183" y="132569"/>
                    <a:pt x="85746" y="146755"/>
                  </a:cubicBezTo>
                  <a:cubicBezTo>
                    <a:pt x="73362" y="145706"/>
                    <a:pt x="70840" y="131576"/>
                    <a:pt x="64445" y="122634"/>
                  </a:cubicBezTo>
                  <a:close/>
                </a:path>
              </a:pathLst>
            </a:custGeom>
            <a:solidFill>
              <a:srgbClr val="EEBC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DFD75D0-5169-DD66-8DE3-200E30841858}"/>
                </a:ext>
              </a:extLst>
            </p:cNvPr>
            <p:cNvSpPr/>
            <p:nvPr/>
          </p:nvSpPr>
          <p:spPr>
            <a:xfrm>
              <a:off x="10041801" y="6141442"/>
              <a:ext cx="145527" cy="106753"/>
            </a:xfrm>
            <a:custGeom>
              <a:avLst/>
              <a:gdLst>
                <a:gd name="connsiteX0" fmla="*/ 4197 w 145527"/>
                <a:gd name="connsiteY0" fmla="*/ 0 h 106753"/>
                <a:gd name="connsiteX1" fmla="*/ 13294 w 145527"/>
                <a:gd name="connsiteY1" fmla="*/ 773 h 106753"/>
                <a:gd name="connsiteX2" fmla="*/ 116064 w 145527"/>
                <a:gd name="connsiteY2" fmla="*/ 40792 h 106753"/>
                <a:gd name="connsiteX3" fmla="*/ 126106 w 145527"/>
                <a:gd name="connsiteY3" fmla="*/ 50451 h 106753"/>
                <a:gd name="connsiteX4" fmla="*/ 110254 w 145527"/>
                <a:gd name="connsiteY4" fmla="*/ 106753 h 106753"/>
                <a:gd name="connsiteX5" fmla="*/ 80981 w 145527"/>
                <a:gd name="connsiteY5" fmla="*/ 94002 h 106753"/>
                <a:gd name="connsiteX6" fmla="*/ 9556 w 145527"/>
                <a:gd name="connsiteY6" fmla="*/ 31077 h 106753"/>
                <a:gd name="connsiteX7" fmla="*/ 9 w 145527"/>
                <a:gd name="connsiteY7" fmla="*/ 13027 h 106753"/>
                <a:gd name="connsiteX8" fmla="*/ 4197 w 145527"/>
                <a:gd name="connsiteY8" fmla="*/ 0 h 10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27" h="106753">
                  <a:moveTo>
                    <a:pt x="4197" y="0"/>
                  </a:moveTo>
                  <a:cubicBezTo>
                    <a:pt x="7214" y="276"/>
                    <a:pt x="10232" y="497"/>
                    <a:pt x="13294" y="773"/>
                  </a:cubicBezTo>
                  <a:cubicBezTo>
                    <a:pt x="49997" y="4692"/>
                    <a:pt x="84990" y="15124"/>
                    <a:pt x="116064" y="40792"/>
                  </a:cubicBezTo>
                  <a:cubicBezTo>
                    <a:pt x="119711" y="43607"/>
                    <a:pt x="122999" y="46863"/>
                    <a:pt x="126106" y="50451"/>
                  </a:cubicBezTo>
                  <a:cubicBezTo>
                    <a:pt x="154523" y="96155"/>
                    <a:pt x="153803" y="98584"/>
                    <a:pt x="110254" y="106753"/>
                  </a:cubicBezTo>
                  <a:cubicBezTo>
                    <a:pt x="99581" y="105705"/>
                    <a:pt x="89943" y="101068"/>
                    <a:pt x="80981" y="94002"/>
                  </a:cubicBezTo>
                  <a:cubicBezTo>
                    <a:pt x="56753" y="73855"/>
                    <a:pt x="31758" y="54812"/>
                    <a:pt x="9556" y="31077"/>
                  </a:cubicBezTo>
                  <a:cubicBezTo>
                    <a:pt x="4918" y="26164"/>
                    <a:pt x="1405" y="20423"/>
                    <a:pt x="9" y="13027"/>
                  </a:cubicBezTo>
                  <a:cubicBezTo>
                    <a:pt x="-126" y="8004"/>
                    <a:pt x="1270" y="3643"/>
                    <a:pt x="4197" y="0"/>
                  </a:cubicBezTo>
                  <a:close/>
                </a:path>
              </a:pathLst>
            </a:custGeom>
            <a:solidFill>
              <a:srgbClr val="FCCF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510BC6C-22F0-C299-69F8-05ED1F2772B3}"/>
                </a:ext>
              </a:extLst>
            </p:cNvPr>
            <p:cNvSpPr/>
            <p:nvPr/>
          </p:nvSpPr>
          <p:spPr>
            <a:xfrm>
              <a:off x="9703824" y="5804980"/>
              <a:ext cx="146463" cy="80011"/>
            </a:xfrm>
            <a:custGeom>
              <a:avLst/>
              <a:gdLst>
                <a:gd name="connsiteX0" fmla="*/ 45935 w 146463"/>
                <a:gd name="connsiteY0" fmla="*/ 4942 h 80011"/>
                <a:gd name="connsiteX1" fmla="*/ 118982 w 146463"/>
                <a:gd name="connsiteY1" fmla="*/ 30168 h 80011"/>
                <a:gd name="connsiteX2" fmla="*/ 146363 w 146463"/>
                <a:gd name="connsiteY2" fmla="*/ 48715 h 80011"/>
                <a:gd name="connsiteX3" fmla="*/ 122179 w 146463"/>
                <a:gd name="connsiteY3" fmla="*/ 71180 h 80011"/>
                <a:gd name="connsiteX4" fmla="*/ 97860 w 146463"/>
                <a:gd name="connsiteY4" fmla="*/ 80012 h 80011"/>
                <a:gd name="connsiteX5" fmla="*/ 71695 w 146463"/>
                <a:gd name="connsiteY5" fmla="*/ 69580 h 80011"/>
                <a:gd name="connsiteX6" fmla="*/ 77145 w 146463"/>
                <a:gd name="connsiteY6" fmla="*/ 55669 h 80011"/>
                <a:gd name="connsiteX7" fmla="*/ 61608 w 146463"/>
                <a:gd name="connsiteY7" fmla="*/ 54124 h 80011"/>
                <a:gd name="connsiteX8" fmla="*/ 46386 w 146463"/>
                <a:gd name="connsiteY8" fmla="*/ 58374 h 80011"/>
                <a:gd name="connsiteX9" fmla="*/ 19500 w 146463"/>
                <a:gd name="connsiteY9" fmla="*/ 45734 h 80011"/>
                <a:gd name="connsiteX10" fmla="*/ 0 w 146463"/>
                <a:gd name="connsiteY10" fmla="*/ 21612 h 80011"/>
                <a:gd name="connsiteX11" fmla="*/ 19455 w 146463"/>
                <a:gd name="connsiteY11" fmla="*/ 9745 h 80011"/>
                <a:gd name="connsiteX12" fmla="*/ 45935 w 146463"/>
                <a:gd name="connsiteY12" fmla="*/ 4942 h 8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463" h="80011">
                  <a:moveTo>
                    <a:pt x="45935" y="4942"/>
                  </a:moveTo>
                  <a:cubicBezTo>
                    <a:pt x="69083" y="18742"/>
                    <a:pt x="93852" y="24538"/>
                    <a:pt x="118982" y="30168"/>
                  </a:cubicBezTo>
                  <a:cubicBezTo>
                    <a:pt x="128484" y="32321"/>
                    <a:pt x="144967" y="31658"/>
                    <a:pt x="146363" y="48715"/>
                  </a:cubicBezTo>
                  <a:cubicBezTo>
                    <a:pt x="147849" y="66985"/>
                    <a:pt x="132582" y="67206"/>
                    <a:pt x="122179" y="71180"/>
                  </a:cubicBezTo>
                  <a:cubicBezTo>
                    <a:pt x="114118" y="74271"/>
                    <a:pt x="105967" y="77086"/>
                    <a:pt x="97860" y="80012"/>
                  </a:cubicBezTo>
                  <a:cubicBezTo>
                    <a:pt x="88358" y="79515"/>
                    <a:pt x="78496" y="80343"/>
                    <a:pt x="71695" y="69580"/>
                  </a:cubicBezTo>
                  <a:cubicBezTo>
                    <a:pt x="72011" y="63949"/>
                    <a:pt x="74488" y="59644"/>
                    <a:pt x="77145" y="55669"/>
                  </a:cubicBezTo>
                  <a:cubicBezTo>
                    <a:pt x="72776" y="42919"/>
                    <a:pt x="66696" y="55007"/>
                    <a:pt x="61608" y="54124"/>
                  </a:cubicBezTo>
                  <a:cubicBezTo>
                    <a:pt x="56699" y="56663"/>
                    <a:pt x="51610" y="57933"/>
                    <a:pt x="46386" y="58374"/>
                  </a:cubicBezTo>
                  <a:cubicBezTo>
                    <a:pt x="37424" y="54179"/>
                    <a:pt x="28462" y="49929"/>
                    <a:pt x="19500" y="45734"/>
                  </a:cubicBezTo>
                  <a:cubicBezTo>
                    <a:pt x="11259" y="39772"/>
                    <a:pt x="811" y="36571"/>
                    <a:pt x="0" y="21612"/>
                  </a:cubicBezTo>
                  <a:cubicBezTo>
                    <a:pt x="3197" y="9579"/>
                    <a:pt x="11934" y="11069"/>
                    <a:pt x="19455" y="9745"/>
                  </a:cubicBezTo>
                  <a:cubicBezTo>
                    <a:pt x="28012" y="5550"/>
                    <a:pt x="35487" y="-6815"/>
                    <a:pt x="45935" y="4942"/>
                  </a:cubicBezTo>
                  <a:close/>
                </a:path>
              </a:pathLst>
            </a:custGeom>
            <a:solidFill>
              <a:srgbClr val="F7CF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24262DE-AEFD-5A8C-E142-E20E9E4FF812}"/>
                </a:ext>
              </a:extLst>
            </p:cNvPr>
            <p:cNvSpPr/>
            <p:nvPr/>
          </p:nvSpPr>
          <p:spPr>
            <a:xfrm>
              <a:off x="10420417" y="5903380"/>
              <a:ext cx="130780" cy="77214"/>
            </a:xfrm>
            <a:custGeom>
              <a:avLst/>
              <a:gdLst>
                <a:gd name="connsiteX0" fmla="*/ 0 w 130780"/>
                <a:gd name="connsiteY0" fmla="*/ 45807 h 77214"/>
                <a:gd name="connsiteX1" fmla="*/ 16888 w 130780"/>
                <a:gd name="connsiteY1" fmla="*/ 3525 h 77214"/>
                <a:gd name="connsiteX2" fmla="*/ 85071 w 130780"/>
                <a:gd name="connsiteY2" fmla="*/ 16994 h 77214"/>
                <a:gd name="connsiteX3" fmla="*/ 96104 w 130780"/>
                <a:gd name="connsiteY3" fmla="*/ 35927 h 77214"/>
                <a:gd name="connsiteX4" fmla="*/ 130781 w 130780"/>
                <a:gd name="connsiteY4" fmla="*/ 77215 h 77214"/>
                <a:gd name="connsiteX5" fmla="*/ 0 w 130780"/>
                <a:gd name="connsiteY5" fmla="*/ 45807 h 7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780" h="77214">
                  <a:moveTo>
                    <a:pt x="0" y="45807"/>
                  </a:moveTo>
                  <a:cubicBezTo>
                    <a:pt x="5629" y="31732"/>
                    <a:pt x="11259" y="17601"/>
                    <a:pt x="16888" y="3525"/>
                  </a:cubicBezTo>
                  <a:cubicBezTo>
                    <a:pt x="41702" y="-7680"/>
                    <a:pt x="62553" y="10867"/>
                    <a:pt x="85071" y="16994"/>
                  </a:cubicBezTo>
                  <a:cubicBezTo>
                    <a:pt x="91105" y="21244"/>
                    <a:pt x="95068" y="27316"/>
                    <a:pt x="96104" y="35927"/>
                  </a:cubicBezTo>
                  <a:cubicBezTo>
                    <a:pt x="97050" y="63084"/>
                    <a:pt x="122359" y="59496"/>
                    <a:pt x="130781" y="77215"/>
                  </a:cubicBezTo>
                  <a:cubicBezTo>
                    <a:pt x="85971" y="74234"/>
                    <a:pt x="46926" y="35375"/>
                    <a:pt x="0" y="45807"/>
                  </a:cubicBezTo>
                  <a:close/>
                </a:path>
              </a:pathLst>
            </a:custGeom>
            <a:solidFill>
              <a:srgbClr val="DCA9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AF13D8D-9964-975C-A959-9B160C38DAD1}"/>
                </a:ext>
              </a:extLst>
            </p:cNvPr>
            <p:cNvSpPr/>
            <p:nvPr/>
          </p:nvSpPr>
          <p:spPr>
            <a:xfrm>
              <a:off x="9732917" y="5919350"/>
              <a:ext cx="193143" cy="48389"/>
            </a:xfrm>
            <a:custGeom>
              <a:avLst/>
              <a:gdLst>
                <a:gd name="connsiteX0" fmla="*/ 148119 w 193143"/>
                <a:gd name="connsiteY0" fmla="*/ 40987 h 48389"/>
                <a:gd name="connsiteX1" fmla="*/ 70119 w 193143"/>
                <a:gd name="connsiteY1" fmla="*/ 29506 h 48389"/>
                <a:gd name="connsiteX2" fmla="*/ 0 w 193143"/>
                <a:gd name="connsiteY2" fmla="*/ 19073 h 48389"/>
                <a:gd name="connsiteX3" fmla="*/ 19815 w 193143"/>
                <a:gd name="connsiteY3" fmla="*/ 10904 h 48389"/>
                <a:gd name="connsiteX4" fmla="*/ 83945 w 193143"/>
                <a:gd name="connsiteY4" fmla="*/ 9138 h 48389"/>
                <a:gd name="connsiteX5" fmla="*/ 112091 w 193143"/>
                <a:gd name="connsiteY5" fmla="*/ 5053 h 48389"/>
                <a:gd name="connsiteX6" fmla="*/ 188380 w 193143"/>
                <a:gd name="connsiteY6" fmla="*/ 3342 h 48389"/>
                <a:gd name="connsiteX7" fmla="*/ 175095 w 193143"/>
                <a:gd name="connsiteY7" fmla="*/ 45293 h 48389"/>
                <a:gd name="connsiteX8" fmla="*/ 148119 w 193143"/>
                <a:gd name="connsiteY8" fmla="*/ 40987 h 4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143" h="48389">
                  <a:moveTo>
                    <a:pt x="148119" y="40987"/>
                  </a:moveTo>
                  <a:cubicBezTo>
                    <a:pt x="124071" y="17362"/>
                    <a:pt x="95969" y="34584"/>
                    <a:pt x="70119" y="29506"/>
                  </a:cubicBezTo>
                  <a:cubicBezTo>
                    <a:pt x="46836" y="24980"/>
                    <a:pt x="21707" y="39387"/>
                    <a:pt x="0" y="19073"/>
                  </a:cubicBezTo>
                  <a:cubicBezTo>
                    <a:pt x="5314" y="11622"/>
                    <a:pt x="12114" y="9635"/>
                    <a:pt x="19815" y="10904"/>
                  </a:cubicBezTo>
                  <a:cubicBezTo>
                    <a:pt x="41252" y="14602"/>
                    <a:pt x="62688" y="16314"/>
                    <a:pt x="83945" y="9138"/>
                  </a:cubicBezTo>
                  <a:cubicBezTo>
                    <a:pt x="93267" y="7206"/>
                    <a:pt x="102859" y="7813"/>
                    <a:pt x="112091" y="5053"/>
                  </a:cubicBezTo>
                  <a:cubicBezTo>
                    <a:pt x="137581" y="9028"/>
                    <a:pt x="162801" y="-6538"/>
                    <a:pt x="188380" y="3342"/>
                  </a:cubicBezTo>
                  <a:cubicBezTo>
                    <a:pt x="201035" y="25476"/>
                    <a:pt x="185633" y="34198"/>
                    <a:pt x="175095" y="45293"/>
                  </a:cubicBezTo>
                  <a:cubicBezTo>
                    <a:pt x="165503" y="49709"/>
                    <a:pt x="156271" y="50316"/>
                    <a:pt x="148119" y="40987"/>
                  </a:cubicBezTo>
                  <a:close/>
                </a:path>
              </a:pathLst>
            </a:custGeom>
            <a:solidFill>
              <a:srgbClr val="B283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6A229BD-3AF1-A9F6-CDAF-2E508612F71F}"/>
                </a:ext>
              </a:extLst>
            </p:cNvPr>
            <p:cNvSpPr/>
            <p:nvPr/>
          </p:nvSpPr>
          <p:spPr>
            <a:xfrm>
              <a:off x="9871984" y="5956941"/>
              <a:ext cx="97448" cy="64776"/>
            </a:xfrm>
            <a:custGeom>
              <a:avLst/>
              <a:gdLst>
                <a:gd name="connsiteX0" fmla="*/ 9007 w 97448"/>
                <a:gd name="connsiteY0" fmla="*/ 45291 h 64776"/>
                <a:gd name="connsiteX1" fmla="*/ 0 w 97448"/>
                <a:gd name="connsiteY1" fmla="*/ 35466 h 64776"/>
                <a:gd name="connsiteX2" fmla="*/ 37109 w 97448"/>
                <a:gd name="connsiteY2" fmla="*/ 6542 h 64776"/>
                <a:gd name="connsiteX3" fmla="*/ 69128 w 97448"/>
                <a:gd name="connsiteY3" fmla="*/ 139 h 64776"/>
                <a:gd name="connsiteX4" fmla="*/ 97410 w 97448"/>
                <a:gd name="connsiteY4" fmla="*/ 16036 h 64776"/>
                <a:gd name="connsiteX5" fmla="*/ 70254 w 97448"/>
                <a:gd name="connsiteY5" fmla="*/ 53295 h 64776"/>
                <a:gd name="connsiteX6" fmla="*/ 59986 w 97448"/>
                <a:gd name="connsiteY6" fmla="*/ 61575 h 64776"/>
                <a:gd name="connsiteX7" fmla="*/ 47962 w 97448"/>
                <a:gd name="connsiteY7" fmla="*/ 64776 h 64776"/>
                <a:gd name="connsiteX8" fmla="*/ 9007 w 97448"/>
                <a:gd name="connsiteY8" fmla="*/ 45291 h 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448" h="64776">
                  <a:moveTo>
                    <a:pt x="9007" y="45291"/>
                  </a:moveTo>
                  <a:cubicBezTo>
                    <a:pt x="5990" y="42035"/>
                    <a:pt x="2972" y="38723"/>
                    <a:pt x="0" y="35466"/>
                  </a:cubicBezTo>
                  <a:cubicBezTo>
                    <a:pt x="8422" y="18189"/>
                    <a:pt x="22247" y="11400"/>
                    <a:pt x="37109" y="6542"/>
                  </a:cubicBezTo>
                  <a:cubicBezTo>
                    <a:pt x="47286" y="471"/>
                    <a:pt x="58095" y="-413"/>
                    <a:pt x="69128" y="139"/>
                  </a:cubicBezTo>
                  <a:cubicBezTo>
                    <a:pt x="80072" y="1409"/>
                    <a:pt x="90880" y="3010"/>
                    <a:pt x="97410" y="16036"/>
                  </a:cubicBezTo>
                  <a:cubicBezTo>
                    <a:pt x="98401" y="39496"/>
                    <a:pt x="80117" y="41759"/>
                    <a:pt x="70254" y="53295"/>
                  </a:cubicBezTo>
                  <a:cubicBezTo>
                    <a:pt x="67102" y="56552"/>
                    <a:pt x="63679" y="59257"/>
                    <a:pt x="59986" y="61575"/>
                  </a:cubicBezTo>
                  <a:cubicBezTo>
                    <a:pt x="56113" y="63396"/>
                    <a:pt x="52105" y="64390"/>
                    <a:pt x="47962" y="64776"/>
                  </a:cubicBezTo>
                  <a:cubicBezTo>
                    <a:pt x="33056" y="64059"/>
                    <a:pt x="19770" y="58484"/>
                    <a:pt x="9007" y="45291"/>
                  </a:cubicBezTo>
                  <a:close/>
                </a:path>
              </a:pathLst>
            </a:custGeom>
            <a:solidFill>
              <a:srgbClr val="B789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6FCD19D-1262-1EF8-7518-72382C27965C}"/>
                </a:ext>
              </a:extLst>
            </p:cNvPr>
            <p:cNvSpPr/>
            <p:nvPr/>
          </p:nvSpPr>
          <p:spPr>
            <a:xfrm>
              <a:off x="9894060" y="6124034"/>
              <a:ext cx="126178" cy="41916"/>
            </a:xfrm>
            <a:custGeom>
              <a:avLst/>
              <a:gdLst>
                <a:gd name="connsiteX0" fmla="*/ 125773 w 126178"/>
                <a:gd name="connsiteY0" fmla="*/ 5761 h 41916"/>
                <a:gd name="connsiteX1" fmla="*/ 126178 w 126178"/>
                <a:gd name="connsiteY1" fmla="*/ 15918 h 41916"/>
                <a:gd name="connsiteX2" fmla="*/ 96996 w 126178"/>
                <a:gd name="connsiteY2" fmla="*/ 36672 h 41916"/>
                <a:gd name="connsiteX3" fmla="*/ 75829 w 126178"/>
                <a:gd name="connsiteY3" fmla="*/ 41088 h 41916"/>
                <a:gd name="connsiteX4" fmla="*/ 3008 w 126178"/>
                <a:gd name="connsiteY4" fmla="*/ 29552 h 41916"/>
                <a:gd name="connsiteX5" fmla="*/ 4539 w 126178"/>
                <a:gd name="connsiteY5" fmla="*/ 3333 h 41916"/>
                <a:gd name="connsiteX6" fmla="*/ 73488 w 126178"/>
                <a:gd name="connsiteY6" fmla="*/ 5872 h 41916"/>
                <a:gd name="connsiteX7" fmla="*/ 82540 w 126178"/>
                <a:gd name="connsiteY7" fmla="*/ 5872 h 41916"/>
                <a:gd name="connsiteX8" fmla="*/ 125773 w 126178"/>
                <a:gd name="connsiteY8" fmla="*/ 5761 h 4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178" h="41916">
                  <a:moveTo>
                    <a:pt x="125773" y="5761"/>
                  </a:moveTo>
                  <a:cubicBezTo>
                    <a:pt x="125908" y="9128"/>
                    <a:pt x="126043" y="12551"/>
                    <a:pt x="126178" y="15918"/>
                  </a:cubicBezTo>
                  <a:cubicBezTo>
                    <a:pt x="119108" y="28448"/>
                    <a:pt x="107804" y="32036"/>
                    <a:pt x="96996" y="36672"/>
                  </a:cubicBezTo>
                  <a:cubicBezTo>
                    <a:pt x="90105" y="39211"/>
                    <a:pt x="83035" y="40536"/>
                    <a:pt x="75829" y="41088"/>
                  </a:cubicBezTo>
                  <a:cubicBezTo>
                    <a:pt x="51286" y="39543"/>
                    <a:pt x="25661" y="48595"/>
                    <a:pt x="3008" y="29552"/>
                  </a:cubicBezTo>
                  <a:cubicBezTo>
                    <a:pt x="-1270" y="20389"/>
                    <a:pt x="-1180" y="11612"/>
                    <a:pt x="4539" y="3333"/>
                  </a:cubicBezTo>
                  <a:cubicBezTo>
                    <a:pt x="27642" y="407"/>
                    <a:pt x="50700" y="-3181"/>
                    <a:pt x="73488" y="5872"/>
                  </a:cubicBezTo>
                  <a:cubicBezTo>
                    <a:pt x="76505" y="5872"/>
                    <a:pt x="79522" y="5872"/>
                    <a:pt x="82540" y="5872"/>
                  </a:cubicBezTo>
                  <a:cubicBezTo>
                    <a:pt x="96996" y="-2022"/>
                    <a:pt x="111362" y="-1856"/>
                    <a:pt x="125773" y="5761"/>
                  </a:cubicBezTo>
                  <a:close/>
                </a:path>
              </a:pathLst>
            </a:custGeom>
            <a:solidFill>
              <a:srgbClr val="C597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CDFB8FD-6475-E9BA-1A0A-065CF96241C5}"/>
                </a:ext>
              </a:extLst>
            </p:cNvPr>
            <p:cNvSpPr/>
            <p:nvPr/>
          </p:nvSpPr>
          <p:spPr>
            <a:xfrm>
              <a:off x="9967953" y="6028919"/>
              <a:ext cx="116768" cy="43126"/>
            </a:xfrm>
            <a:custGeom>
              <a:avLst/>
              <a:gdLst>
                <a:gd name="connsiteX0" fmla="*/ 95744 w 116768"/>
                <a:gd name="connsiteY0" fmla="*/ 27408 h 43126"/>
                <a:gd name="connsiteX1" fmla="*/ 77955 w 116768"/>
                <a:gd name="connsiteY1" fmla="*/ 36516 h 43126"/>
                <a:gd name="connsiteX2" fmla="*/ 0 w 116768"/>
                <a:gd name="connsiteY2" fmla="*/ 37233 h 43126"/>
                <a:gd name="connsiteX3" fmla="*/ 721 w 116768"/>
                <a:gd name="connsiteY3" fmla="*/ 16368 h 43126"/>
                <a:gd name="connsiteX4" fmla="*/ 77235 w 116768"/>
                <a:gd name="connsiteY4" fmla="*/ 1134 h 43126"/>
                <a:gd name="connsiteX5" fmla="*/ 111956 w 116768"/>
                <a:gd name="connsiteY5" fmla="*/ 2403 h 43126"/>
                <a:gd name="connsiteX6" fmla="*/ 116730 w 116768"/>
                <a:gd name="connsiteY6" fmla="*/ 17527 h 43126"/>
                <a:gd name="connsiteX7" fmla="*/ 95744 w 116768"/>
                <a:gd name="connsiteY7" fmla="*/ 27408 h 4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768" h="43126">
                  <a:moveTo>
                    <a:pt x="95744" y="27408"/>
                  </a:moveTo>
                  <a:cubicBezTo>
                    <a:pt x="88583" y="26856"/>
                    <a:pt x="82098" y="28291"/>
                    <a:pt x="77955" y="36516"/>
                  </a:cubicBezTo>
                  <a:cubicBezTo>
                    <a:pt x="52015" y="45734"/>
                    <a:pt x="26030" y="44685"/>
                    <a:pt x="0" y="37233"/>
                  </a:cubicBezTo>
                  <a:cubicBezTo>
                    <a:pt x="225" y="30278"/>
                    <a:pt x="450" y="23323"/>
                    <a:pt x="721" y="16368"/>
                  </a:cubicBezTo>
                  <a:cubicBezTo>
                    <a:pt x="23598" y="-8857"/>
                    <a:pt x="51610" y="5329"/>
                    <a:pt x="77235" y="1134"/>
                  </a:cubicBezTo>
                  <a:cubicBezTo>
                    <a:pt x="88809" y="1465"/>
                    <a:pt x="100473" y="-2344"/>
                    <a:pt x="111956" y="2403"/>
                  </a:cubicBezTo>
                  <a:cubicBezTo>
                    <a:pt x="115424" y="6543"/>
                    <a:pt x="117045" y="11621"/>
                    <a:pt x="116730" y="17527"/>
                  </a:cubicBezTo>
                  <a:cubicBezTo>
                    <a:pt x="112902" y="30996"/>
                    <a:pt x="106012" y="34584"/>
                    <a:pt x="95744" y="27408"/>
                  </a:cubicBezTo>
                  <a:close/>
                </a:path>
              </a:pathLst>
            </a:custGeom>
            <a:solidFill>
              <a:srgbClr val="DBAF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1F0CE64-0007-4568-1C88-A34F4F46ACC9}"/>
                </a:ext>
              </a:extLst>
            </p:cNvPr>
            <p:cNvSpPr/>
            <p:nvPr/>
          </p:nvSpPr>
          <p:spPr>
            <a:xfrm>
              <a:off x="10055050" y="6140128"/>
              <a:ext cx="120604" cy="53807"/>
            </a:xfrm>
            <a:custGeom>
              <a:avLst/>
              <a:gdLst>
                <a:gd name="connsiteX0" fmla="*/ 104075 w 120604"/>
                <a:gd name="connsiteY0" fmla="*/ 53807 h 53807"/>
                <a:gd name="connsiteX1" fmla="*/ 0 w 120604"/>
                <a:gd name="connsiteY1" fmla="*/ 2087 h 53807"/>
                <a:gd name="connsiteX2" fmla="*/ 103715 w 120604"/>
                <a:gd name="connsiteY2" fmla="*/ 21848 h 53807"/>
                <a:gd name="connsiteX3" fmla="*/ 120378 w 120604"/>
                <a:gd name="connsiteY3" fmla="*/ 35371 h 53807"/>
                <a:gd name="connsiteX4" fmla="*/ 104075 w 120604"/>
                <a:gd name="connsiteY4" fmla="*/ 53807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4" h="53807">
                  <a:moveTo>
                    <a:pt x="104075" y="53807"/>
                  </a:moveTo>
                  <a:cubicBezTo>
                    <a:pt x="70164" y="34157"/>
                    <a:pt x="37199" y="11746"/>
                    <a:pt x="0" y="2087"/>
                  </a:cubicBezTo>
                  <a:cubicBezTo>
                    <a:pt x="36478" y="-6469"/>
                    <a:pt x="69354" y="13513"/>
                    <a:pt x="103715" y="21848"/>
                  </a:cubicBezTo>
                  <a:cubicBezTo>
                    <a:pt x="109254" y="26374"/>
                    <a:pt x="114839" y="30845"/>
                    <a:pt x="120378" y="35371"/>
                  </a:cubicBezTo>
                  <a:cubicBezTo>
                    <a:pt x="122179" y="51103"/>
                    <a:pt x="112902" y="52151"/>
                    <a:pt x="104075" y="53807"/>
                  </a:cubicBezTo>
                  <a:close/>
                </a:path>
              </a:pathLst>
            </a:custGeom>
            <a:solidFill>
              <a:srgbClr val="F0BF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543F7E0-1F68-DA6C-6F0F-AAB74F52443B}"/>
                </a:ext>
              </a:extLst>
            </p:cNvPr>
            <p:cNvSpPr/>
            <p:nvPr/>
          </p:nvSpPr>
          <p:spPr>
            <a:xfrm>
              <a:off x="9066375" y="5991248"/>
              <a:ext cx="31011" cy="85667"/>
            </a:xfrm>
            <a:custGeom>
              <a:avLst/>
              <a:gdLst>
                <a:gd name="connsiteX0" fmla="*/ 22454 w 31011"/>
                <a:gd name="connsiteY0" fmla="*/ 0 h 85667"/>
                <a:gd name="connsiteX1" fmla="*/ 31011 w 31011"/>
                <a:gd name="connsiteY1" fmla="*/ 85667 h 85667"/>
                <a:gd name="connsiteX2" fmla="*/ 22454 w 31011"/>
                <a:gd name="connsiteY2" fmla="*/ 0 h 8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11" h="85667">
                  <a:moveTo>
                    <a:pt x="22454" y="0"/>
                  </a:moveTo>
                  <a:cubicBezTo>
                    <a:pt x="25292" y="28538"/>
                    <a:pt x="28174" y="57130"/>
                    <a:pt x="31011" y="85667"/>
                  </a:cubicBezTo>
                  <a:cubicBezTo>
                    <a:pt x="-18392" y="64085"/>
                    <a:pt x="973" y="32181"/>
                    <a:pt x="22454" y="0"/>
                  </a:cubicBezTo>
                  <a:close/>
                </a:path>
              </a:pathLst>
            </a:custGeom>
            <a:solidFill>
              <a:srgbClr val="C695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2AEEB4B-5717-D865-595B-9B8D34903217}"/>
                </a:ext>
              </a:extLst>
            </p:cNvPr>
            <p:cNvSpPr/>
            <p:nvPr/>
          </p:nvSpPr>
          <p:spPr>
            <a:xfrm>
              <a:off x="10106427" y="6018295"/>
              <a:ext cx="124926" cy="56505"/>
            </a:xfrm>
            <a:custGeom>
              <a:avLst/>
              <a:gdLst>
                <a:gd name="connsiteX0" fmla="*/ 9600 w 124926"/>
                <a:gd name="connsiteY0" fmla="*/ 48189 h 56505"/>
                <a:gd name="connsiteX1" fmla="*/ 774 w 124926"/>
                <a:gd name="connsiteY1" fmla="*/ 47416 h 56505"/>
                <a:gd name="connsiteX2" fmla="*/ 8384 w 124926"/>
                <a:gd name="connsiteY2" fmla="*/ 29477 h 56505"/>
                <a:gd name="connsiteX3" fmla="*/ 43737 w 124926"/>
                <a:gd name="connsiteY3" fmla="*/ 18106 h 56505"/>
                <a:gd name="connsiteX4" fmla="*/ 102777 w 124926"/>
                <a:gd name="connsiteY4" fmla="*/ 1 h 56505"/>
                <a:gd name="connsiteX5" fmla="*/ 124529 w 124926"/>
                <a:gd name="connsiteY5" fmla="*/ 15787 h 56505"/>
                <a:gd name="connsiteX6" fmla="*/ 121196 w 124926"/>
                <a:gd name="connsiteY6" fmla="*/ 30912 h 56505"/>
                <a:gd name="connsiteX7" fmla="*/ 109307 w 124926"/>
                <a:gd name="connsiteY7" fmla="*/ 38860 h 56505"/>
                <a:gd name="connsiteX8" fmla="*/ 9600 w 124926"/>
                <a:gd name="connsiteY8" fmla="*/ 48189 h 5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6" h="56505">
                  <a:moveTo>
                    <a:pt x="9600" y="48189"/>
                  </a:moveTo>
                  <a:cubicBezTo>
                    <a:pt x="6673" y="47913"/>
                    <a:pt x="3701" y="47637"/>
                    <a:pt x="774" y="47416"/>
                  </a:cubicBezTo>
                  <a:cubicBezTo>
                    <a:pt x="-1884" y="38087"/>
                    <a:pt x="2710" y="33451"/>
                    <a:pt x="8384" y="29477"/>
                  </a:cubicBezTo>
                  <a:cubicBezTo>
                    <a:pt x="19778" y="23902"/>
                    <a:pt x="32208" y="23350"/>
                    <a:pt x="43737" y="18106"/>
                  </a:cubicBezTo>
                  <a:cubicBezTo>
                    <a:pt x="63462" y="12420"/>
                    <a:pt x="81791" y="-110"/>
                    <a:pt x="102777" y="1"/>
                  </a:cubicBezTo>
                  <a:cubicBezTo>
                    <a:pt x="111604" y="1988"/>
                    <a:pt x="119215" y="6514"/>
                    <a:pt x="124529" y="15787"/>
                  </a:cubicBezTo>
                  <a:cubicBezTo>
                    <a:pt x="125610" y="21528"/>
                    <a:pt x="124484" y="26551"/>
                    <a:pt x="121196" y="30912"/>
                  </a:cubicBezTo>
                  <a:cubicBezTo>
                    <a:pt x="117594" y="34444"/>
                    <a:pt x="113631" y="37039"/>
                    <a:pt x="109307" y="38860"/>
                  </a:cubicBezTo>
                  <a:cubicBezTo>
                    <a:pt x="76387" y="47526"/>
                    <a:pt x="44232" y="67895"/>
                    <a:pt x="9600" y="48189"/>
                  </a:cubicBezTo>
                  <a:close/>
                </a:path>
              </a:pathLst>
            </a:custGeom>
            <a:solidFill>
              <a:srgbClr val="D4A8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A52E738-BA44-8945-E667-5C8C0E773BDD}"/>
                </a:ext>
              </a:extLst>
            </p:cNvPr>
            <p:cNvSpPr/>
            <p:nvPr/>
          </p:nvSpPr>
          <p:spPr>
            <a:xfrm>
              <a:off x="9959126" y="6010795"/>
              <a:ext cx="94933" cy="34492"/>
            </a:xfrm>
            <a:custGeom>
              <a:avLst/>
              <a:gdLst>
                <a:gd name="connsiteX0" fmla="*/ 94933 w 94933"/>
                <a:gd name="connsiteY0" fmla="*/ 32560 h 34492"/>
                <a:gd name="connsiteX1" fmla="*/ 9502 w 94933"/>
                <a:gd name="connsiteY1" fmla="*/ 34492 h 34492"/>
                <a:gd name="connsiteX2" fmla="*/ 0 w 94933"/>
                <a:gd name="connsiteY2" fmla="*/ 23673 h 34492"/>
                <a:gd name="connsiteX3" fmla="*/ 3558 w 94933"/>
                <a:gd name="connsiteY3" fmla="*/ 16608 h 34492"/>
                <a:gd name="connsiteX4" fmla="*/ 67507 w 94933"/>
                <a:gd name="connsiteY4" fmla="*/ 3747 h 34492"/>
                <a:gd name="connsiteX5" fmla="*/ 94933 w 94933"/>
                <a:gd name="connsiteY5" fmla="*/ 32560 h 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933" h="34492">
                  <a:moveTo>
                    <a:pt x="94933" y="32560"/>
                  </a:moveTo>
                  <a:cubicBezTo>
                    <a:pt x="66471" y="33222"/>
                    <a:pt x="37964" y="33830"/>
                    <a:pt x="9502" y="34492"/>
                  </a:cubicBezTo>
                  <a:cubicBezTo>
                    <a:pt x="6350" y="30904"/>
                    <a:pt x="3197" y="27316"/>
                    <a:pt x="0" y="23673"/>
                  </a:cubicBezTo>
                  <a:cubicBezTo>
                    <a:pt x="1171" y="21355"/>
                    <a:pt x="2387" y="18981"/>
                    <a:pt x="3558" y="16608"/>
                  </a:cubicBezTo>
                  <a:cubicBezTo>
                    <a:pt x="22788" y="-3374"/>
                    <a:pt x="44810" y="-2049"/>
                    <a:pt x="67507" y="3747"/>
                  </a:cubicBezTo>
                  <a:cubicBezTo>
                    <a:pt x="78451" y="10812"/>
                    <a:pt x="94978" y="9874"/>
                    <a:pt x="94933" y="32560"/>
                  </a:cubicBezTo>
                  <a:close/>
                </a:path>
              </a:pathLst>
            </a:custGeom>
            <a:solidFill>
              <a:srgbClr val="AF82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48FE514-2EE7-A849-2A30-AD398090DF20}"/>
                </a:ext>
              </a:extLst>
            </p:cNvPr>
            <p:cNvSpPr/>
            <p:nvPr/>
          </p:nvSpPr>
          <p:spPr>
            <a:xfrm>
              <a:off x="9619384" y="5712503"/>
              <a:ext cx="106597" cy="33555"/>
            </a:xfrm>
            <a:custGeom>
              <a:avLst/>
              <a:gdLst>
                <a:gd name="connsiteX0" fmla="*/ 0 w 106597"/>
                <a:gd name="connsiteY0" fmla="*/ 33555 h 33555"/>
                <a:gd name="connsiteX1" fmla="*/ 35577 w 106597"/>
                <a:gd name="connsiteY1" fmla="*/ 11144 h 33555"/>
                <a:gd name="connsiteX2" fmla="*/ 102229 w 106597"/>
                <a:gd name="connsiteY2" fmla="*/ 7446 h 33555"/>
                <a:gd name="connsiteX3" fmla="*/ 105652 w 106597"/>
                <a:gd name="connsiteY3" fmla="*/ 24171 h 33555"/>
                <a:gd name="connsiteX4" fmla="*/ 61382 w 106597"/>
                <a:gd name="connsiteY4" fmla="*/ 23398 h 33555"/>
                <a:gd name="connsiteX5" fmla="*/ 0 w 106597"/>
                <a:gd name="connsiteY5" fmla="*/ 33555 h 3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97" h="33555">
                  <a:moveTo>
                    <a:pt x="0" y="33555"/>
                  </a:moveTo>
                  <a:cubicBezTo>
                    <a:pt x="2792" y="4466"/>
                    <a:pt x="22112" y="14788"/>
                    <a:pt x="35577" y="11144"/>
                  </a:cubicBezTo>
                  <a:cubicBezTo>
                    <a:pt x="57735" y="8053"/>
                    <a:pt x="79306" y="-9886"/>
                    <a:pt x="102229" y="7446"/>
                  </a:cubicBezTo>
                  <a:cubicBezTo>
                    <a:pt x="106507" y="12028"/>
                    <a:pt x="107633" y="17658"/>
                    <a:pt x="105652" y="24171"/>
                  </a:cubicBezTo>
                  <a:cubicBezTo>
                    <a:pt x="90835" y="29691"/>
                    <a:pt x="76064" y="31016"/>
                    <a:pt x="61382" y="23398"/>
                  </a:cubicBezTo>
                  <a:cubicBezTo>
                    <a:pt x="40937" y="26821"/>
                    <a:pt x="20446" y="30188"/>
                    <a:pt x="0" y="33555"/>
                  </a:cubicBezTo>
                  <a:close/>
                </a:path>
              </a:pathLst>
            </a:custGeom>
            <a:solidFill>
              <a:srgbClr val="C99D6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46A8252-3979-FB0D-DC75-C52D1937072F}"/>
                </a:ext>
              </a:extLst>
            </p:cNvPr>
            <p:cNvSpPr/>
            <p:nvPr/>
          </p:nvSpPr>
          <p:spPr>
            <a:xfrm>
              <a:off x="9611728" y="5810309"/>
              <a:ext cx="112091" cy="31946"/>
            </a:xfrm>
            <a:custGeom>
              <a:avLst/>
              <a:gdLst>
                <a:gd name="connsiteX0" fmla="*/ 112091 w 112091"/>
                <a:gd name="connsiteY0" fmla="*/ 7341 h 31946"/>
                <a:gd name="connsiteX1" fmla="*/ 93402 w 112091"/>
                <a:gd name="connsiteY1" fmla="*/ 20037 h 31946"/>
                <a:gd name="connsiteX2" fmla="*/ 58815 w 112091"/>
                <a:gd name="connsiteY2" fmla="*/ 21141 h 31946"/>
                <a:gd name="connsiteX3" fmla="*/ 35307 w 112091"/>
                <a:gd name="connsiteY3" fmla="*/ 31739 h 31946"/>
                <a:gd name="connsiteX4" fmla="*/ 0 w 112091"/>
                <a:gd name="connsiteY4" fmla="*/ 21196 h 31946"/>
                <a:gd name="connsiteX5" fmla="*/ 86827 w 112091"/>
                <a:gd name="connsiteY5" fmla="*/ 166 h 31946"/>
                <a:gd name="connsiteX6" fmla="*/ 112091 w 112091"/>
                <a:gd name="connsiteY6" fmla="*/ 0 h 31946"/>
                <a:gd name="connsiteX7" fmla="*/ 112091 w 112091"/>
                <a:gd name="connsiteY7" fmla="*/ 7341 h 3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091" h="31946">
                  <a:moveTo>
                    <a:pt x="112091" y="7341"/>
                  </a:moveTo>
                  <a:cubicBezTo>
                    <a:pt x="105877" y="11592"/>
                    <a:pt x="99662" y="15787"/>
                    <a:pt x="93402" y="20037"/>
                  </a:cubicBezTo>
                  <a:cubicBezTo>
                    <a:pt x="82098" y="30525"/>
                    <a:pt x="70479" y="27820"/>
                    <a:pt x="58815" y="21141"/>
                  </a:cubicBezTo>
                  <a:cubicBezTo>
                    <a:pt x="50979" y="24674"/>
                    <a:pt x="43143" y="28206"/>
                    <a:pt x="35307" y="31739"/>
                  </a:cubicBezTo>
                  <a:cubicBezTo>
                    <a:pt x="22968" y="31021"/>
                    <a:pt x="9592" y="35824"/>
                    <a:pt x="0" y="21196"/>
                  </a:cubicBezTo>
                  <a:cubicBezTo>
                    <a:pt x="25580" y="-6513"/>
                    <a:pt x="60932" y="25943"/>
                    <a:pt x="86827" y="166"/>
                  </a:cubicBezTo>
                  <a:cubicBezTo>
                    <a:pt x="95248" y="110"/>
                    <a:pt x="103670" y="55"/>
                    <a:pt x="112091" y="0"/>
                  </a:cubicBezTo>
                  <a:cubicBezTo>
                    <a:pt x="112091" y="2429"/>
                    <a:pt x="112091" y="4913"/>
                    <a:pt x="112091" y="7341"/>
                  </a:cubicBezTo>
                  <a:close/>
                </a:path>
              </a:pathLst>
            </a:custGeom>
            <a:solidFill>
              <a:srgbClr val="B187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659DC91-295B-46AF-41A8-DFEE40786EDE}"/>
                </a:ext>
              </a:extLst>
            </p:cNvPr>
            <p:cNvSpPr/>
            <p:nvPr/>
          </p:nvSpPr>
          <p:spPr>
            <a:xfrm>
              <a:off x="9846044" y="6116424"/>
              <a:ext cx="121548" cy="26211"/>
            </a:xfrm>
            <a:custGeom>
              <a:avLst/>
              <a:gdLst>
                <a:gd name="connsiteX0" fmla="*/ 121549 w 121548"/>
                <a:gd name="connsiteY0" fmla="*/ 13426 h 26211"/>
                <a:gd name="connsiteX1" fmla="*/ 51880 w 121548"/>
                <a:gd name="connsiteY1" fmla="*/ 14365 h 26211"/>
                <a:gd name="connsiteX2" fmla="*/ 0 w 121548"/>
                <a:gd name="connsiteY2" fmla="*/ 14254 h 26211"/>
                <a:gd name="connsiteX3" fmla="*/ 121549 w 121548"/>
                <a:gd name="connsiteY3" fmla="*/ 13426 h 2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48" h="26211">
                  <a:moveTo>
                    <a:pt x="121549" y="13426"/>
                  </a:moveTo>
                  <a:cubicBezTo>
                    <a:pt x="98311" y="13758"/>
                    <a:pt x="75118" y="14089"/>
                    <a:pt x="51880" y="14365"/>
                  </a:cubicBezTo>
                  <a:cubicBezTo>
                    <a:pt x="34542" y="30262"/>
                    <a:pt x="17248" y="30096"/>
                    <a:pt x="0" y="14254"/>
                  </a:cubicBezTo>
                  <a:cubicBezTo>
                    <a:pt x="40396" y="-7659"/>
                    <a:pt x="80927" y="-1367"/>
                    <a:pt x="121549" y="13426"/>
                  </a:cubicBezTo>
                  <a:close/>
                </a:path>
              </a:pathLst>
            </a:custGeom>
            <a:solidFill>
              <a:srgbClr val="AF82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DD5EAE1-4E33-720F-2A36-B77BBFC741F4}"/>
                </a:ext>
              </a:extLst>
            </p:cNvPr>
            <p:cNvSpPr/>
            <p:nvPr/>
          </p:nvSpPr>
          <p:spPr>
            <a:xfrm>
              <a:off x="9669496" y="5915896"/>
              <a:ext cx="89765" cy="22472"/>
            </a:xfrm>
            <a:custGeom>
              <a:avLst/>
              <a:gdLst>
                <a:gd name="connsiteX0" fmla="*/ 81209 w 89765"/>
                <a:gd name="connsiteY0" fmla="*/ 21203 h 22472"/>
                <a:gd name="connsiteX1" fmla="*/ 63420 w 89765"/>
                <a:gd name="connsiteY1" fmla="*/ 22473 h 22472"/>
                <a:gd name="connsiteX2" fmla="*/ 2623 w 89765"/>
                <a:gd name="connsiteY2" fmla="*/ 10991 h 22472"/>
                <a:gd name="connsiteX3" fmla="*/ 236 w 89765"/>
                <a:gd name="connsiteY3" fmla="*/ 4312 h 22472"/>
                <a:gd name="connsiteX4" fmla="*/ 2398 w 89765"/>
                <a:gd name="connsiteY4" fmla="*/ 890 h 22472"/>
                <a:gd name="connsiteX5" fmla="*/ 89765 w 89765"/>
                <a:gd name="connsiteY5" fmla="*/ 10936 h 22472"/>
                <a:gd name="connsiteX6" fmla="*/ 81209 w 89765"/>
                <a:gd name="connsiteY6" fmla="*/ 2120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765" h="22472">
                  <a:moveTo>
                    <a:pt x="81209" y="21203"/>
                  </a:moveTo>
                  <a:cubicBezTo>
                    <a:pt x="75264" y="21645"/>
                    <a:pt x="69320" y="22086"/>
                    <a:pt x="63420" y="22473"/>
                  </a:cubicBezTo>
                  <a:cubicBezTo>
                    <a:pt x="43154" y="18664"/>
                    <a:pt x="22889" y="14800"/>
                    <a:pt x="2623" y="10991"/>
                  </a:cubicBezTo>
                  <a:cubicBezTo>
                    <a:pt x="326" y="8839"/>
                    <a:pt x="-439" y="6576"/>
                    <a:pt x="236" y="4312"/>
                  </a:cubicBezTo>
                  <a:cubicBezTo>
                    <a:pt x="957" y="1994"/>
                    <a:pt x="1677" y="890"/>
                    <a:pt x="2398" y="890"/>
                  </a:cubicBezTo>
                  <a:cubicBezTo>
                    <a:pt x="31445" y="5030"/>
                    <a:pt x="61889" y="-8769"/>
                    <a:pt x="89765" y="10936"/>
                  </a:cubicBezTo>
                  <a:cubicBezTo>
                    <a:pt x="87829" y="15462"/>
                    <a:pt x="84947" y="18940"/>
                    <a:pt x="81209" y="21203"/>
                  </a:cubicBezTo>
                  <a:close/>
                </a:path>
              </a:pathLst>
            </a:custGeom>
            <a:solidFill>
              <a:srgbClr val="D3A5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75E6A80-2FF0-2B9B-0071-9CC6D2D34D06}"/>
                </a:ext>
              </a:extLst>
            </p:cNvPr>
            <p:cNvSpPr/>
            <p:nvPr/>
          </p:nvSpPr>
          <p:spPr>
            <a:xfrm>
              <a:off x="10116027" y="6044514"/>
              <a:ext cx="106723" cy="39478"/>
            </a:xfrm>
            <a:custGeom>
              <a:avLst/>
              <a:gdLst>
                <a:gd name="connsiteX0" fmla="*/ 0 w 106723"/>
                <a:gd name="connsiteY0" fmla="*/ 21969 h 39478"/>
                <a:gd name="connsiteX1" fmla="*/ 105381 w 106723"/>
                <a:gd name="connsiteY1" fmla="*/ 0 h 39478"/>
                <a:gd name="connsiteX2" fmla="*/ 104030 w 106723"/>
                <a:gd name="connsiteY2" fmla="*/ 16173 h 39478"/>
                <a:gd name="connsiteX3" fmla="*/ 17428 w 106723"/>
                <a:gd name="connsiteY3" fmla="*/ 32843 h 39478"/>
                <a:gd name="connsiteX4" fmla="*/ 0 w 106723"/>
                <a:gd name="connsiteY4" fmla="*/ 21969 h 3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3" h="39478">
                  <a:moveTo>
                    <a:pt x="0" y="21969"/>
                  </a:moveTo>
                  <a:cubicBezTo>
                    <a:pt x="36748" y="26440"/>
                    <a:pt x="69444" y="1546"/>
                    <a:pt x="105381" y="0"/>
                  </a:cubicBezTo>
                  <a:cubicBezTo>
                    <a:pt x="107543" y="5685"/>
                    <a:pt x="107093" y="11095"/>
                    <a:pt x="104030" y="16173"/>
                  </a:cubicBezTo>
                  <a:cubicBezTo>
                    <a:pt x="76469" y="32015"/>
                    <a:pt x="49088" y="49237"/>
                    <a:pt x="17428" y="32843"/>
                  </a:cubicBezTo>
                  <a:cubicBezTo>
                    <a:pt x="10403" y="32070"/>
                    <a:pt x="3693" y="30635"/>
                    <a:pt x="0" y="21969"/>
                  </a:cubicBezTo>
                  <a:close/>
                </a:path>
              </a:pathLst>
            </a:custGeom>
            <a:solidFill>
              <a:srgbClr val="B185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A10DB0F-DB11-6919-F64B-04079EC209B1}"/>
                </a:ext>
              </a:extLst>
            </p:cNvPr>
            <p:cNvSpPr/>
            <p:nvPr/>
          </p:nvSpPr>
          <p:spPr>
            <a:xfrm>
              <a:off x="9799168" y="6002402"/>
              <a:ext cx="55567" cy="42482"/>
            </a:xfrm>
            <a:custGeom>
              <a:avLst/>
              <a:gdLst>
                <a:gd name="connsiteX0" fmla="*/ 55568 w 55567"/>
                <a:gd name="connsiteY0" fmla="*/ 31791 h 42482"/>
                <a:gd name="connsiteX1" fmla="*/ 28457 w 55567"/>
                <a:gd name="connsiteY1" fmla="*/ 41616 h 42482"/>
                <a:gd name="connsiteX2" fmla="*/ 490 w 55567"/>
                <a:gd name="connsiteY2" fmla="*/ 19205 h 42482"/>
                <a:gd name="connsiteX3" fmla="*/ 38049 w 55567"/>
                <a:gd name="connsiteY3" fmla="*/ 9877 h 42482"/>
                <a:gd name="connsiteX4" fmla="*/ 42733 w 55567"/>
                <a:gd name="connsiteY4" fmla="*/ 19868 h 42482"/>
                <a:gd name="connsiteX5" fmla="*/ 55568 w 55567"/>
                <a:gd name="connsiteY5" fmla="*/ 31791 h 4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67" h="42482">
                  <a:moveTo>
                    <a:pt x="55568" y="31791"/>
                  </a:moveTo>
                  <a:cubicBezTo>
                    <a:pt x="48588" y="43603"/>
                    <a:pt x="38275" y="43327"/>
                    <a:pt x="28457" y="41616"/>
                  </a:cubicBezTo>
                  <a:cubicBezTo>
                    <a:pt x="16117" y="39463"/>
                    <a:pt x="-3337" y="36151"/>
                    <a:pt x="490" y="19205"/>
                  </a:cubicBezTo>
                  <a:cubicBezTo>
                    <a:pt x="4273" y="2591"/>
                    <a:pt x="21657" y="-9332"/>
                    <a:pt x="38049" y="9877"/>
                  </a:cubicBezTo>
                  <a:cubicBezTo>
                    <a:pt x="32825" y="17825"/>
                    <a:pt x="39175" y="17825"/>
                    <a:pt x="42733" y="19868"/>
                  </a:cubicBezTo>
                  <a:cubicBezTo>
                    <a:pt x="48317" y="21965"/>
                    <a:pt x="52686" y="25719"/>
                    <a:pt x="55568" y="31791"/>
                  </a:cubicBezTo>
                  <a:close/>
                </a:path>
              </a:pathLst>
            </a:custGeom>
            <a:solidFill>
              <a:srgbClr val="B687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3D2B70E-3990-DEE3-D129-7C896B67E797}"/>
                </a:ext>
              </a:extLst>
            </p:cNvPr>
            <p:cNvSpPr/>
            <p:nvPr/>
          </p:nvSpPr>
          <p:spPr>
            <a:xfrm>
              <a:off x="10133456" y="6056437"/>
              <a:ext cx="96548" cy="36733"/>
            </a:xfrm>
            <a:custGeom>
              <a:avLst/>
              <a:gdLst>
                <a:gd name="connsiteX0" fmla="*/ 0 w 96548"/>
                <a:gd name="connsiteY0" fmla="*/ 20865 h 36733"/>
                <a:gd name="connsiteX1" fmla="*/ 87007 w 96548"/>
                <a:gd name="connsiteY1" fmla="*/ 0 h 36733"/>
                <a:gd name="connsiteX2" fmla="*/ 95339 w 96548"/>
                <a:gd name="connsiteY2" fmla="*/ 19099 h 36733"/>
                <a:gd name="connsiteX3" fmla="*/ 60392 w 96548"/>
                <a:gd name="connsiteY3" fmla="*/ 30525 h 36733"/>
                <a:gd name="connsiteX4" fmla="*/ 17383 w 96548"/>
                <a:gd name="connsiteY4" fmla="*/ 32291 h 36733"/>
                <a:gd name="connsiteX5" fmla="*/ 0 w 96548"/>
                <a:gd name="connsiteY5" fmla="*/ 20865 h 3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48" h="36733">
                  <a:moveTo>
                    <a:pt x="0" y="20865"/>
                  </a:moveTo>
                  <a:cubicBezTo>
                    <a:pt x="29002" y="13910"/>
                    <a:pt x="58005" y="6955"/>
                    <a:pt x="87007" y="0"/>
                  </a:cubicBezTo>
                  <a:cubicBezTo>
                    <a:pt x="94303" y="3422"/>
                    <a:pt x="98851" y="8611"/>
                    <a:pt x="95339" y="19099"/>
                  </a:cubicBezTo>
                  <a:cubicBezTo>
                    <a:pt x="83449" y="21748"/>
                    <a:pt x="69624" y="15676"/>
                    <a:pt x="60392" y="30525"/>
                  </a:cubicBezTo>
                  <a:cubicBezTo>
                    <a:pt x="46296" y="39853"/>
                    <a:pt x="31885" y="37148"/>
                    <a:pt x="17383" y="32291"/>
                  </a:cubicBezTo>
                  <a:cubicBezTo>
                    <a:pt x="10403" y="31297"/>
                    <a:pt x="3738" y="29421"/>
                    <a:pt x="0" y="20865"/>
                  </a:cubicBezTo>
                  <a:close/>
                </a:path>
              </a:pathLst>
            </a:custGeom>
            <a:solidFill>
              <a:srgbClr val="D6A9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985B1AB-0FA8-B660-5440-8CECADBDFAA7}"/>
                </a:ext>
              </a:extLst>
            </p:cNvPr>
            <p:cNvSpPr/>
            <p:nvPr/>
          </p:nvSpPr>
          <p:spPr>
            <a:xfrm>
              <a:off x="9567902" y="5831417"/>
              <a:ext cx="79132" cy="27008"/>
            </a:xfrm>
            <a:custGeom>
              <a:avLst/>
              <a:gdLst>
                <a:gd name="connsiteX0" fmla="*/ 43871 w 79132"/>
                <a:gd name="connsiteY0" fmla="*/ 143 h 27008"/>
                <a:gd name="connsiteX1" fmla="*/ 79133 w 79132"/>
                <a:gd name="connsiteY1" fmla="*/ 10631 h 27008"/>
                <a:gd name="connsiteX2" fmla="*/ 69090 w 79132"/>
                <a:gd name="connsiteY2" fmla="*/ 20953 h 27008"/>
                <a:gd name="connsiteX3" fmla="*/ 19822 w 79132"/>
                <a:gd name="connsiteY3" fmla="*/ 26417 h 27008"/>
                <a:gd name="connsiteX4" fmla="*/ 97 w 79132"/>
                <a:gd name="connsiteY4" fmla="*/ 11404 h 27008"/>
                <a:gd name="connsiteX5" fmla="*/ 43871 w 79132"/>
                <a:gd name="connsiteY5" fmla="*/ 143 h 2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32" h="27008">
                  <a:moveTo>
                    <a:pt x="43871" y="143"/>
                  </a:moveTo>
                  <a:cubicBezTo>
                    <a:pt x="55940" y="2020"/>
                    <a:pt x="69856" y="-5432"/>
                    <a:pt x="79133" y="10631"/>
                  </a:cubicBezTo>
                  <a:cubicBezTo>
                    <a:pt x="75800" y="14053"/>
                    <a:pt x="72468" y="17531"/>
                    <a:pt x="69090" y="20953"/>
                  </a:cubicBezTo>
                  <a:cubicBezTo>
                    <a:pt x="53373" y="32158"/>
                    <a:pt x="36215" y="23878"/>
                    <a:pt x="19822" y="26417"/>
                  </a:cubicBezTo>
                  <a:cubicBezTo>
                    <a:pt x="11851" y="24209"/>
                    <a:pt x="-1254" y="32048"/>
                    <a:pt x="97" y="11404"/>
                  </a:cubicBezTo>
                  <a:cubicBezTo>
                    <a:pt x="15274" y="11183"/>
                    <a:pt x="30270" y="9858"/>
                    <a:pt x="43871" y="143"/>
                  </a:cubicBezTo>
                  <a:close/>
                </a:path>
              </a:pathLst>
            </a:custGeom>
            <a:solidFill>
              <a:srgbClr val="E4B9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478296A-EBB9-AC14-F1D4-9C609B814235}"/>
                </a:ext>
              </a:extLst>
            </p:cNvPr>
            <p:cNvSpPr/>
            <p:nvPr/>
          </p:nvSpPr>
          <p:spPr>
            <a:xfrm>
              <a:off x="9116763" y="6100982"/>
              <a:ext cx="34484" cy="65078"/>
            </a:xfrm>
            <a:custGeom>
              <a:avLst/>
              <a:gdLst>
                <a:gd name="connsiteX0" fmla="*/ 15751 w 34484"/>
                <a:gd name="connsiteY0" fmla="*/ 7838 h 65078"/>
                <a:gd name="connsiteX1" fmla="*/ 34485 w 34484"/>
                <a:gd name="connsiteY1" fmla="*/ 0 h 65078"/>
                <a:gd name="connsiteX2" fmla="*/ 32909 w 34484"/>
                <a:gd name="connsiteY2" fmla="*/ 18215 h 65078"/>
                <a:gd name="connsiteX3" fmla="*/ 1700 w 34484"/>
                <a:gd name="connsiteY3" fmla="*/ 65079 h 65078"/>
                <a:gd name="connsiteX4" fmla="*/ 15751 w 34484"/>
                <a:gd name="connsiteY4" fmla="*/ 7838 h 6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84" h="65078">
                  <a:moveTo>
                    <a:pt x="15751" y="7838"/>
                  </a:moveTo>
                  <a:cubicBezTo>
                    <a:pt x="22010" y="5244"/>
                    <a:pt x="28225" y="2594"/>
                    <a:pt x="34485" y="0"/>
                  </a:cubicBezTo>
                  <a:cubicBezTo>
                    <a:pt x="33945" y="6072"/>
                    <a:pt x="33449" y="12144"/>
                    <a:pt x="32909" y="18215"/>
                  </a:cubicBezTo>
                  <a:cubicBezTo>
                    <a:pt x="17957" y="28758"/>
                    <a:pt x="20930" y="57185"/>
                    <a:pt x="1700" y="65079"/>
                  </a:cubicBezTo>
                  <a:cubicBezTo>
                    <a:pt x="-5281" y="41012"/>
                    <a:pt x="11202" y="26550"/>
                    <a:pt x="15751" y="7838"/>
                  </a:cubicBezTo>
                  <a:close/>
                </a:path>
              </a:pathLst>
            </a:custGeom>
            <a:solidFill>
              <a:srgbClr val="A371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77B1474-D3BC-44D8-B881-25AE49A46D98}"/>
                </a:ext>
              </a:extLst>
            </p:cNvPr>
            <p:cNvSpPr/>
            <p:nvPr/>
          </p:nvSpPr>
          <p:spPr>
            <a:xfrm>
              <a:off x="9878406" y="6002233"/>
              <a:ext cx="63516" cy="48320"/>
            </a:xfrm>
            <a:custGeom>
              <a:avLst/>
              <a:gdLst>
                <a:gd name="connsiteX0" fmla="*/ 2585 w 63516"/>
                <a:gd name="connsiteY0" fmla="*/ 0 h 48320"/>
                <a:gd name="connsiteX1" fmla="*/ 46043 w 63516"/>
                <a:gd name="connsiteY1" fmla="*/ 11095 h 48320"/>
                <a:gd name="connsiteX2" fmla="*/ 63517 w 63516"/>
                <a:gd name="connsiteY2" fmla="*/ 32346 h 48320"/>
                <a:gd name="connsiteX3" fmla="*/ 54375 w 63516"/>
                <a:gd name="connsiteY3" fmla="*/ 42447 h 48320"/>
                <a:gd name="connsiteX4" fmla="*/ 2990 w 63516"/>
                <a:gd name="connsiteY4" fmla="*/ 24122 h 48320"/>
                <a:gd name="connsiteX5" fmla="*/ 2269 w 63516"/>
                <a:gd name="connsiteY5" fmla="*/ 10157 h 48320"/>
                <a:gd name="connsiteX6" fmla="*/ 2585 w 63516"/>
                <a:gd name="connsiteY6" fmla="*/ 0 h 4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16" h="48320">
                  <a:moveTo>
                    <a:pt x="2585" y="0"/>
                  </a:moveTo>
                  <a:cubicBezTo>
                    <a:pt x="17086" y="3698"/>
                    <a:pt x="31542" y="7397"/>
                    <a:pt x="46043" y="11095"/>
                  </a:cubicBezTo>
                  <a:cubicBezTo>
                    <a:pt x="49511" y="21086"/>
                    <a:pt x="58518" y="24232"/>
                    <a:pt x="63517" y="32346"/>
                  </a:cubicBezTo>
                  <a:cubicBezTo>
                    <a:pt x="60454" y="35713"/>
                    <a:pt x="57392" y="39080"/>
                    <a:pt x="54375" y="42447"/>
                  </a:cubicBezTo>
                  <a:cubicBezTo>
                    <a:pt x="30776" y="63533"/>
                    <a:pt x="22355" y="20810"/>
                    <a:pt x="2990" y="24122"/>
                  </a:cubicBezTo>
                  <a:cubicBezTo>
                    <a:pt x="-748" y="19761"/>
                    <a:pt x="-973" y="15069"/>
                    <a:pt x="2269" y="10157"/>
                  </a:cubicBezTo>
                  <a:cubicBezTo>
                    <a:pt x="2224" y="6789"/>
                    <a:pt x="2359" y="3367"/>
                    <a:pt x="2585" y="0"/>
                  </a:cubicBezTo>
                  <a:close/>
                </a:path>
              </a:pathLst>
            </a:custGeom>
            <a:solidFill>
              <a:srgbClr val="C69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7D1C3E1-AB57-2915-F075-8C73C943A0D5}"/>
                </a:ext>
              </a:extLst>
            </p:cNvPr>
            <p:cNvSpPr/>
            <p:nvPr/>
          </p:nvSpPr>
          <p:spPr>
            <a:xfrm>
              <a:off x="9321389" y="5779517"/>
              <a:ext cx="70299" cy="50717"/>
            </a:xfrm>
            <a:custGeom>
              <a:avLst/>
              <a:gdLst>
                <a:gd name="connsiteX0" fmla="*/ 36928 w 70299"/>
                <a:gd name="connsiteY0" fmla="*/ 29853 h 50717"/>
                <a:gd name="connsiteX1" fmla="*/ 0 w 70299"/>
                <a:gd name="connsiteY1" fmla="*/ 50718 h 50717"/>
                <a:gd name="connsiteX2" fmla="*/ 19455 w 70299"/>
                <a:gd name="connsiteY2" fmla="*/ 19255 h 50717"/>
                <a:gd name="connsiteX3" fmla="*/ 70299 w 70299"/>
                <a:gd name="connsiteY3" fmla="*/ 377 h 50717"/>
                <a:gd name="connsiteX4" fmla="*/ 36928 w 70299"/>
                <a:gd name="connsiteY4" fmla="*/ 29853 h 5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99" h="50717">
                  <a:moveTo>
                    <a:pt x="36928" y="29853"/>
                  </a:moveTo>
                  <a:cubicBezTo>
                    <a:pt x="25084" y="36532"/>
                    <a:pt x="13240" y="43266"/>
                    <a:pt x="0" y="50718"/>
                  </a:cubicBezTo>
                  <a:cubicBezTo>
                    <a:pt x="225" y="31619"/>
                    <a:pt x="11844" y="27424"/>
                    <a:pt x="19455" y="19255"/>
                  </a:cubicBezTo>
                  <a:cubicBezTo>
                    <a:pt x="34632" y="13459"/>
                    <a:pt x="47241" y="-2659"/>
                    <a:pt x="70299" y="377"/>
                  </a:cubicBezTo>
                  <a:cubicBezTo>
                    <a:pt x="56293" y="12742"/>
                    <a:pt x="46611" y="21297"/>
                    <a:pt x="36928" y="29853"/>
                  </a:cubicBezTo>
                  <a:close/>
                </a:path>
              </a:pathLst>
            </a:custGeom>
            <a:solidFill>
              <a:srgbClr val="A070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0477C3C-E17A-F69B-02B6-9220A15F29A6}"/>
                </a:ext>
              </a:extLst>
            </p:cNvPr>
            <p:cNvSpPr/>
            <p:nvPr/>
          </p:nvSpPr>
          <p:spPr>
            <a:xfrm>
              <a:off x="9710539" y="5968346"/>
              <a:ext cx="100332" cy="22571"/>
            </a:xfrm>
            <a:custGeom>
              <a:avLst/>
              <a:gdLst>
                <a:gd name="connsiteX0" fmla="*/ 5490 w 100332"/>
                <a:gd name="connsiteY0" fmla="*/ 22572 h 22571"/>
                <a:gd name="connsiteX1" fmla="*/ 6481 w 100332"/>
                <a:gd name="connsiteY1" fmla="*/ 4411 h 22571"/>
                <a:gd name="connsiteX2" fmla="*/ 100333 w 100332"/>
                <a:gd name="connsiteY2" fmla="*/ 12029 h 22571"/>
                <a:gd name="connsiteX3" fmla="*/ 52371 w 100332"/>
                <a:gd name="connsiteY3" fmla="*/ 17493 h 22571"/>
                <a:gd name="connsiteX4" fmla="*/ 5490 w 100332"/>
                <a:gd name="connsiteY4" fmla="*/ 22572 h 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2" h="22571">
                  <a:moveTo>
                    <a:pt x="5490" y="22572"/>
                  </a:moveTo>
                  <a:cubicBezTo>
                    <a:pt x="-950" y="15727"/>
                    <a:pt x="-3022" y="4798"/>
                    <a:pt x="6481" y="4411"/>
                  </a:cubicBezTo>
                  <a:cubicBezTo>
                    <a:pt x="37825" y="3142"/>
                    <a:pt x="70115" y="-8450"/>
                    <a:pt x="100333" y="12029"/>
                  </a:cubicBezTo>
                  <a:cubicBezTo>
                    <a:pt x="85021" y="23068"/>
                    <a:pt x="68268" y="15065"/>
                    <a:pt x="52371" y="17493"/>
                  </a:cubicBezTo>
                  <a:cubicBezTo>
                    <a:pt x="36789" y="19867"/>
                    <a:pt x="20486" y="12249"/>
                    <a:pt x="5490" y="22572"/>
                  </a:cubicBezTo>
                  <a:close/>
                </a:path>
              </a:pathLst>
            </a:custGeom>
            <a:solidFill>
              <a:srgbClr val="B285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64268CC-8040-10EA-35D2-A4BEC1E1AFA5}"/>
                </a:ext>
              </a:extLst>
            </p:cNvPr>
            <p:cNvSpPr/>
            <p:nvPr/>
          </p:nvSpPr>
          <p:spPr>
            <a:xfrm>
              <a:off x="9346571" y="6066664"/>
              <a:ext cx="65607" cy="49055"/>
            </a:xfrm>
            <a:custGeom>
              <a:avLst/>
              <a:gdLst>
                <a:gd name="connsiteX0" fmla="*/ 3640 w 65607"/>
                <a:gd name="connsiteY0" fmla="*/ 20408 h 49055"/>
                <a:gd name="connsiteX1" fmla="*/ 11746 w 65607"/>
                <a:gd name="connsiteY1" fmla="*/ 95 h 49055"/>
                <a:gd name="connsiteX2" fmla="*/ 65608 w 65607"/>
                <a:gd name="connsiteY2" fmla="*/ 49056 h 49055"/>
                <a:gd name="connsiteX3" fmla="*/ 3640 w 65607"/>
                <a:gd name="connsiteY3" fmla="*/ 20408 h 4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07" h="49055">
                  <a:moveTo>
                    <a:pt x="3640" y="20408"/>
                  </a:moveTo>
                  <a:cubicBezTo>
                    <a:pt x="-593" y="9479"/>
                    <a:pt x="-4286" y="-1119"/>
                    <a:pt x="11746" y="95"/>
                  </a:cubicBezTo>
                  <a:cubicBezTo>
                    <a:pt x="27328" y="14281"/>
                    <a:pt x="42910" y="28412"/>
                    <a:pt x="65608" y="49056"/>
                  </a:cubicBezTo>
                  <a:cubicBezTo>
                    <a:pt x="36786" y="46407"/>
                    <a:pt x="21384" y="29350"/>
                    <a:pt x="3640" y="20408"/>
                  </a:cubicBezTo>
                  <a:close/>
                </a:path>
              </a:pathLst>
            </a:custGeom>
            <a:solidFill>
              <a:srgbClr val="A373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1C017D8-901B-AEFE-26B3-3B09FFE97AAA}"/>
                </a:ext>
              </a:extLst>
            </p:cNvPr>
            <p:cNvSpPr/>
            <p:nvPr/>
          </p:nvSpPr>
          <p:spPr>
            <a:xfrm>
              <a:off x="9837262" y="6017220"/>
              <a:ext cx="95518" cy="38423"/>
            </a:xfrm>
            <a:custGeom>
              <a:avLst/>
              <a:gdLst>
                <a:gd name="connsiteX0" fmla="*/ 43143 w 95518"/>
                <a:gd name="connsiteY0" fmla="*/ 5491 h 38423"/>
                <a:gd name="connsiteX1" fmla="*/ 95519 w 95518"/>
                <a:gd name="connsiteY1" fmla="*/ 27460 h 38423"/>
                <a:gd name="connsiteX2" fmla="*/ 61968 w 95518"/>
                <a:gd name="connsiteY2" fmla="*/ 28398 h 38423"/>
                <a:gd name="connsiteX3" fmla="*/ 17473 w 95518"/>
                <a:gd name="connsiteY3" fmla="*/ 16917 h 38423"/>
                <a:gd name="connsiteX4" fmla="*/ 0 w 95518"/>
                <a:gd name="connsiteY4" fmla="*/ 7699 h 38423"/>
                <a:gd name="connsiteX5" fmla="*/ 43143 w 95518"/>
                <a:gd name="connsiteY5" fmla="*/ 5491 h 3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518" h="38423">
                  <a:moveTo>
                    <a:pt x="43143" y="5491"/>
                  </a:moveTo>
                  <a:cubicBezTo>
                    <a:pt x="64355" y="-581"/>
                    <a:pt x="74172" y="34028"/>
                    <a:pt x="95519" y="27460"/>
                  </a:cubicBezTo>
                  <a:cubicBezTo>
                    <a:pt x="84620" y="42474"/>
                    <a:pt x="72191" y="41370"/>
                    <a:pt x="61968" y="28398"/>
                  </a:cubicBezTo>
                  <a:cubicBezTo>
                    <a:pt x="48638" y="11508"/>
                    <a:pt x="32560" y="18904"/>
                    <a:pt x="17473" y="16917"/>
                  </a:cubicBezTo>
                  <a:cubicBezTo>
                    <a:pt x="11664" y="13826"/>
                    <a:pt x="5809" y="10790"/>
                    <a:pt x="0" y="7699"/>
                  </a:cubicBezTo>
                  <a:cubicBezTo>
                    <a:pt x="14006" y="-4058"/>
                    <a:pt x="28552" y="-305"/>
                    <a:pt x="43143" y="5491"/>
                  </a:cubicBezTo>
                  <a:close/>
                </a:path>
              </a:pathLst>
            </a:custGeom>
            <a:solidFill>
              <a:srgbClr val="B385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52C236A-2033-AD3F-EE97-2AE5D138395B}"/>
                </a:ext>
              </a:extLst>
            </p:cNvPr>
            <p:cNvSpPr/>
            <p:nvPr/>
          </p:nvSpPr>
          <p:spPr>
            <a:xfrm>
              <a:off x="10252392" y="6018185"/>
              <a:ext cx="72686" cy="39421"/>
            </a:xfrm>
            <a:custGeom>
              <a:avLst/>
              <a:gdLst>
                <a:gd name="connsiteX0" fmla="*/ 72686 w 72686"/>
                <a:gd name="connsiteY0" fmla="*/ 16559 h 39421"/>
                <a:gd name="connsiteX1" fmla="*/ 11619 w 72686"/>
                <a:gd name="connsiteY1" fmla="*/ 37976 h 39421"/>
                <a:gd name="connsiteX2" fmla="*/ 0 w 72686"/>
                <a:gd name="connsiteY2" fmla="*/ 27599 h 39421"/>
                <a:gd name="connsiteX3" fmla="*/ 34452 w 72686"/>
                <a:gd name="connsiteY3" fmla="*/ 0 h 39421"/>
                <a:gd name="connsiteX4" fmla="*/ 68993 w 72686"/>
                <a:gd name="connsiteY4" fmla="*/ 10874 h 39421"/>
                <a:gd name="connsiteX5" fmla="*/ 72686 w 72686"/>
                <a:gd name="connsiteY5" fmla="*/ 16559 h 3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686" h="39421">
                  <a:moveTo>
                    <a:pt x="72686" y="16559"/>
                  </a:moveTo>
                  <a:cubicBezTo>
                    <a:pt x="52330" y="23680"/>
                    <a:pt x="31975" y="30856"/>
                    <a:pt x="11619" y="37976"/>
                  </a:cubicBezTo>
                  <a:cubicBezTo>
                    <a:pt x="3107" y="42392"/>
                    <a:pt x="901" y="36044"/>
                    <a:pt x="0" y="27599"/>
                  </a:cubicBezTo>
                  <a:cubicBezTo>
                    <a:pt x="6350" y="8776"/>
                    <a:pt x="19320" y="2373"/>
                    <a:pt x="34452" y="0"/>
                  </a:cubicBezTo>
                  <a:cubicBezTo>
                    <a:pt x="46386" y="1546"/>
                    <a:pt x="58230" y="3643"/>
                    <a:pt x="68993" y="10874"/>
                  </a:cubicBezTo>
                  <a:cubicBezTo>
                    <a:pt x="70209" y="12751"/>
                    <a:pt x="71470" y="14683"/>
                    <a:pt x="72686" y="16559"/>
                  </a:cubicBezTo>
                  <a:close/>
                </a:path>
              </a:pathLst>
            </a:custGeom>
            <a:solidFill>
              <a:srgbClr val="F1C4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9D0E2E0-0A33-46B4-A7CF-5E8CDFF07939}"/>
                </a:ext>
              </a:extLst>
            </p:cNvPr>
            <p:cNvSpPr/>
            <p:nvPr/>
          </p:nvSpPr>
          <p:spPr>
            <a:xfrm>
              <a:off x="10063697" y="6035474"/>
              <a:ext cx="52114" cy="39887"/>
            </a:xfrm>
            <a:custGeom>
              <a:avLst/>
              <a:gdLst>
                <a:gd name="connsiteX0" fmla="*/ 51475 w 52114"/>
                <a:gd name="connsiteY0" fmla="*/ 19528 h 39887"/>
                <a:gd name="connsiteX1" fmla="*/ 43504 w 52114"/>
                <a:gd name="connsiteY1" fmla="*/ 30181 h 39887"/>
                <a:gd name="connsiteX2" fmla="*/ 0 w 52114"/>
                <a:gd name="connsiteY2" fmla="*/ 20797 h 39887"/>
                <a:gd name="connsiteX3" fmla="*/ 17068 w 52114"/>
                <a:gd name="connsiteY3" fmla="*/ 8875 h 39887"/>
                <a:gd name="connsiteX4" fmla="*/ 42198 w 52114"/>
                <a:gd name="connsiteY4" fmla="*/ 1202 h 39887"/>
                <a:gd name="connsiteX5" fmla="*/ 51475 w 52114"/>
                <a:gd name="connsiteY5" fmla="*/ 19528 h 3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14" h="39887">
                  <a:moveTo>
                    <a:pt x="51475" y="19528"/>
                  </a:moveTo>
                  <a:cubicBezTo>
                    <a:pt x="48818" y="23060"/>
                    <a:pt x="46161" y="26648"/>
                    <a:pt x="43504" y="30181"/>
                  </a:cubicBezTo>
                  <a:cubicBezTo>
                    <a:pt x="26886" y="41773"/>
                    <a:pt x="11124" y="47513"/>
                    <a:pt x="0" y="20797"/>
                  </a:cubicBezTo>
                  <a:cubicBezTo>
                    <a:pt x="6935" y="19473"/>
                    <a:pt x="13826" y="18037"/>
                    <a:pt x="17068" y="8875"/>
                  </a:cubicBezTo>
                  <a:cubicBezTo>
                    <a:pt x="24364" y="1092"/>
                    <a:pt x="32650" y="-1889"/>
                    <a:pt x="42198" y="1202"/>
                  </a:cubicBezTo>
                  <a:cubicBezTo>
                    <a:pt x="48683" y="4680"/>
                    <a:pt x="53997" y="9151"/>
                    <a:pt x="51475" y="19528"/>
                  </a:cubicBezTo>
                  <a:close/>
                </a:path>
              </a:pathLst>
            </a:custGeom>
            <a:solidFill>
              <a:srgbClr val="B183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8A42BB9-AE43-3C45-E212-44578028F6CC}"/>
                </a:ext>
              </a:extLst>
            </p:cNvPr>
            <p:cNvSpPr/>
            <p:nvPr/>
          </p:nvSpPr>
          <p:spPr>
            <a:xfrm>
              <a:off x="9680704" y="5723724"/>
              <a:ext cx="98374" cy="37583"/>
            </a:xfrm>
            <a:custGeom>
              <a:avLst/>
              <a:gdLst>
                <a:gd name="connsiteX0" fmla="*/ 63 w 98374"/>
                <a:gd name="connsiteY0" fmla="*/ 12177 h 37583"/>
                <a:gd name="connsiteX1" fmla="*/ 43791 w 98374"/>
                <a:gd name="connsiteY1" fmla="*/ 10466 h 37583"/>
                <a:gd name="connsiteX2" fmla="*/ 95807 w 98374"/>
                <a:gd name="connsiteY2" fmla="*/ 16428 h 37583"/>
                <a:gd name="connsiteX3" fmla="*/ 97608 w 98374"/>
                <a:gd name="connsiteY3" fmla="*/ 33208 h 37583"/>
                <a:gd name="connsiteX4" fmla="*/ 78243 w 98374"/>
                <a:gd name="connsiteY4" fmla="*/ 32932 h 37583"/>
                <a:gd name="connsiteX5" fmla="*/ 108 w 98374"/>
                <a:gd name="connsiteY5" fmla="*/ 22223 h 37583"/>
                <a:gd name="connsiteX6" fmla="*/ 63 w 98374"/>
                <a:gd name="connsiteY6" fmla="*/ 12177 h 3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74" h="37583">
                  <a:moveTo>
                    <a:pt x="63" y="12177"/>
                  </a:moveTo>
                  <a:cubicBezTo>
                    <a:pt x="14654" y="11626"/>
                    <a:pt x="29245" y="11018"/>
                    <a:pt x="43791" y="10466"/>
                  </a:cubicBezTo>
                  <a:cubicBezTo>
                    <a:pt x="62481" y="-5155"/>
                    <a:pt x="79819" y="-3388"/>
                    <a:pt x="95807" y="16428"/>
                  </a:cubicBezTo>
                  <a:cubicBezTo>
                    <a:pt x="98464" y="21671"/>
                    <a:pt x="99049" y="27302"/>
                    <a:pt x="97608" y="33208"/>
                  </a:cubicBezTo>
                  <a:cubicBezTo>
                    <a:pt x="91078" y="38783"/>
                    <a:pt x="84638" y="39390"/>
                    <a:pt x="78243" y="32932"/>
                  </a:cubicBezTo>
                  <a:cubicBezTo>
                    <a:pt x="53789" y="11901"/>
                    <a:pt x="26048" y="26971"/>
                    <a:pt x="108" y="22223"/>
                  </a:cubicBezTo>
                  <a:cubicBezTo>
                    <a:pt x="-27" y="18856"/>
                    <a:pt x="-27" y="15545"/>
                    <a:pt x="63" y="12177"/>
                  </a:cubicBezTo>
                  <a:close/>
                </a:path>
              </a:pathLst>
            </a:custGeom>
            <a:solidFill>
              <a:srgbClr val="AB7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176F6CE-38AC-0186-4A68-B643C53C3BD4}"/>
                </a:ext>
              </a:extLst>
            </p:cNvPr>
            <p:cNvSpPr/>
            <p:nvPr/>
          </p:nvSpPr>
          <p:spPr>
            <a:xfrm>
              <a:off x="9146339" y="6103797"/>
              <a:ext cx="35120" cy="77111"/>
            </a:xfrm>
            <a:custGeom>
              <a:avLst/>
              <a:gdLst>
                <a:gd name="connsiteX0" fmla="*/ 12475 w 35120"/>
                <a:gd name="connsiteY0" fmla="*/ 26605 h 77111"/>
                <a:gd name="connsiteX1" fmla="*/ 31569 w 35120"/>
                <a:gd name="connsiteY1" fmla="*/ 0 h 77111"/>
                <a:gd name="connsiteX2" fmla="*/ 29318 w 35120"/>
                <a:gd name="connsiteY2" fmla="*/ 36872 h 77111"/>
                <a:gd name="connsiteX3" fmla="*/ 5089 w 35120"/>
                <a:gd name="connsiteY3" fmla="*/ 77112 h 77111"/>
                <a:gd name="connsiteX4" fmla="*/ 0 w 35120"/>
                <a:gd name="connsiteY4" fmla="*/ 73910 h 77111"/>
                <a:gd name="connsiteX5" fmla="*/ 12475 w 35120"/>
                <a:gd name="connsiteY5" fmla="*/ 26605 h 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20" h="77111">
                  <a:moveTo>
                    <a:pt x="12475" y="26605"/>
                  </a:moveTo>
                  <a:cubicBezTo>
                    <a:pt x="18644" y="17994"/>
                    <a:pt x="24814" y="9439"/>
                    <a:pt x="31569" y="0"/>
                  </a:cubicBezTo>
                  <a:cubicBezTo>
                    <a:pt x="41747" y="14572"/>
                    <a:pt x="26525" y="24784"/>
                    <a:pt x="29318" y="36872"/>
                  </a:cubicBezTo>
                  <a:cubicBezTo>
                    <a:pt x="21256" y="50285"/>
                    <a:pt x="13150" y="63699"/>
                    <a:pt x="5089" y="77112"/>
                  </a:cubicBezTo>
                  <a:cubicBezTo>
                    <a:pt x="3378" y="76063"/>
                    <a:pt x="1711" y="75014"/>
                    <a:pt x="0" y="73910"/>
                  </a:cubicBezTo>
                  <a:cubicBezTo>
                    <a:pt x="4233" y="58124"/>
                    <a:pt x="8376" y="42392"/>
                    <a:pt x="12475" y="26605"/>
                  </a:cubicBezTo>
                  <a:close/>
                </a:path>
              </a:pathLst>
            </a:custGeom>
            <a:solidFill>
              <a:srgbClr val="9F6E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CC06B2-EB1E-02B1-4B54-7079398F2AB6}"/>
                </a:ext>
              </a:extLst>
            </p:cNvPr>
            <p:cNvSpPr/>
            <p:nvPr/>
          </p:nvSpPr>
          <p:spPr>
            <a:xfrm>
              <a:off x="9845999" y="6130679"/>
              <a:ext cx="51879" cy="33026"/>
            </a:xfrm>
            <a:custGeom>
              <a:avLst/>
              <a:gdLst>
                <a:gd name="connsiteX0" fmla="*/ 0 w 51879"/>
                <a:gd name="connsiteY0" fmla="*/ 0 h 33026"/>
                <a:gd name="connsiteX1" fmla="*/ 51880 w 51879"/>
                <a:gd name="connsiteY1" fmla="*/ 110 h 33026"/>
                <a:gd name="connsiteX2" fmla="*/ 51835 w 51879"/>
                <a:gd name="connsiteY2" fmla="*/ 19540 h 33026"/>
                <a:gd name="connsiteX3" fmla="*/ 5224 w 51879"/>
                <a:gd name="connsiteY3" fmla="*/ 26606 h 33026"/>
                <a:gd name="connsiteX4" fmla="*/ 135 w 51879"/>
                <a:gd name="connsiteY4" fmla="*/ 20313 h 33026"/>
                <a:gd name="connsiteX5" fmla="*/ 0 w 51879"/>
                <a:gd name="connsiteY5" fmla="*/ 0 h 3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79" h="33026">
                  <a:moveTo>
                    <a:pt x="0" y="0"/>
                  </a:moveTo>
                  <a:cubicBezTo>
                    <a:pt x="17293" y="55"/>
                    <a:pt x="34587" y="55"/>
                    <a:pt x="51880" y="110"/>
                  </a:cubicBezTo>
                  <a:cubicBezTo>
                    <a:pt x="51835" y="6624"/>
                    <a:pt x="51835" y="13082"/>
                    <a:pt x="51835" y="19540"/>
                  </a:cubicBezTo>
                  <a:cubicBezTo>
                    <a:pt x="37874" y="37424"/>
                    <a:pt x="21842" y="35051"/>
                    <a:pt x="5224" y="26606"/>
                  </a:cubicBezTo>
                  <a:cubicBezTo>
                    <a:pt x="3513" y="24508"/>
                    <a:pt x="1846" y="22410"/>
                    <a:pt x="135" y="20313"/>
                  </a:cubicBezTo>
                  <a:cubicBezTo>
                    <a:pt x="90" y="13579"/>
                    <a:pt x="45" y="6789"/>
                    <a:pt x="0" y="0"/>
                  </a:cubicBezTo>
                  <a:close/>
                </a:path>
              </a:pathLst>
            </a:custGeom>
            <a:solidFill>
              <a:srgbClr val="CEA4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FFBCF41-625C-456B-98BD-1444B046AD7D}"/>
                </a:ext>
              </a:extLst>
            </p:cNvPr>
            <p:cNvSpPr/>
            <p:nvPr/>
          </p:nvSpPr>
          <p:spPr>
            <a:xfrm>
              <a:off x="9356103" y="5795019"/>
              <a:ext cx="52337" cy="43797"/>
            </a:xfrm>
            <a:custGeom>
              <a:avLst/>
              <a:gdLst>
                <a:gd name="connsiteX0" fmla="*/ 19823 w 52337"/>
                <a:gd name="connsiteY0" fmla="*/ 36155 h 43797"/>
                <a:gd name="connsiteX1" fmla="*/ 2034 w 52337"/>
                <a:gd name="connsiteY1" fmla="*/ 43496 h 43797"/>
                <a:gd name="connsiteX2" fmla="*/ 11221 w 52337"/>
                <a:gd name="connsiteY2" fmla="*/ 15069 h 43797"/>
                <a:gd name="connsiteX3" fmla="*/ 52338 w 52337"/>
                <a:gd name="connsiteY3" fmla="*/ 0 h 43797"/>
                <a:gd name="connsiteX4" fmla="*/ 19823 w 52337"/>
                <a:gd name="connsiteY4" fmla="*/ 36155 h 4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37" h="43797">
                  <a:moveTo>
                    <a:pt x="19823" y="36155"/>
                  </a:moveTo>
                  <a:cubicBezTo>
                    <a:pt x="13653" y="38804"/>
                    <a:pt x="3025" y="45262"/>
                    <a:pt x="2034" y="43496"/>
                  </a:cubicBezTo>
                  <a:cubicBezTo>
                    <a:pt x="-5757" y="29917"/>
                    <a:pt x="11356" y="26495"/>
                    <a:pt x="11221" y="15069"/>
                  </a:cubicBezTo>
                  <a:cubicBezTo>
                    <a:pt x="24236" y="10267"/>
                    <a:pt x="37251" y="5520"/>
                    <a:pt x="52338" y="0"/>
                  </a:cubicBezTo>
                  <a:cubicBezTo>
                    <a:pt x="46528" y="23073"/>
                    <a:pt x="26623" y="20258"/>
                    <a:pt x="19823" y="36155"/>
                  </a:cubicBezTo>
                  <a:close/>
                </a:path>
              </a:pathLst>
            </a:custGeom>
            <a:solidFill>
              <a:srgbClr val="9E6F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6A7C678-A0C4-5702-24EF-64DB859C2B26}"/>
                </a:ext>
              </a:extLst>
            </p:cNvPr>
            <p:cNvSpPr/>
            <p:nvPr/>
          </p:nvSpPr>
          <p:spPr>
            <a:xfrm>
              <a:off x="9755735" y="5978906"/>
              <a:ext cx="90677" cy="12397"/>
            </a:xfrm>
            <a:custGeom>
              <a:avLst/>
              <a:gdLst>
                <a:gd name="connsiteX0" fmla="*/ 3032 w 90677"/>
                <a:gd name="connsiteY0" fmla="*/ 2848 h 12397"/>
                <a:gd name="connsiteX1" fmla="*/ 55137 w 90677"/>
                <a:gd name="connsiteY1" fmla="*/ 1468 h 12397"/>
                <a:gd name="connsiteX2" fmla="*/ 81347 w 90677"/>
                <a:gd name="connsiteY2" fmla="*/ 1744 h 12397"/>
                <a:gd name="connsiteX3" fmla="*/ 90084 w 90677"/>
                <a:gd name="connsiteY3" fmla="*/ 11845 h 12397"/>
                <a:gd name="connsiteX4" fmla="*/ 3167 w 90677"/>
                <a:gd name="connsiteY4" fmla="*/ 12397 h 12397"/>
                <a:gd name="connsiteX5" fmla="*/ 330 w 90677"/>
                <a:gd name="connsiteY5" fmla="*/ 6105 h 12397"/>
                <a:gd name="connsiteX6" fmla="*/ 3032 w 90677"/>
                <a:gd name="connsiteY6" fmla="*/ 2848 h 1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77" h="12397">
                  <a:moveTo>
                    <a:pt x="3032" y="2848"/>
                  </a:moveTo>
                  <a:cubicBezTo>
                    <a:pt x="20415" y="2406"/>
                    <a:pt x="37798" y="1910"/>
                    <a:pt x="55137" y="1468"/>
                  </a:cubicBezTo>
                  <a:cubicBezTo>
                    <a:pt x="63874" y="1578"/>
                    <a:pt x="72610" y="1633"/>
                    <a:pt x="81347" y="1744"/>
                  </a:cubicBezTo>
                  <a:cubicBezTo>
                    <a:pt x="90534" y="-3058"/>
                    <a:pt x="91660" y="2627"/>
                    <a:pt x="90084" y="11845"/>
                  </a:cubicBezTo>
                  <a:cubicBezTo>
                    <a:pt x="61126" y="12011"/>
                    <a:pt x="32124" y="12176"/>
                    <a:pt x="3167" y="12397"/>
                  </a:cubicBezTo>
                  <a:cubicBezTo>
                    <a:pt x="375" y="10355"/>
                    <a:pt x="-571" y="8257"/>
                    <a:pt x="330" y="6105"/>
                  </a:cubicBezTo>
                  <a:cubicBezTo>
                    <a:pt x="1185" y="3897"/>
                    <a:pt x="2086" y="2848"/>
                    <a:pt x="3032" y="2848"/>
                  </a:cubicBezTo>
                  <a:close/>
                </a:path>
              </a:pathLst>
            </a:custGeom>
            <a:solidFill>
              <a:srgbClr val="D1A17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A48FEC2-DF76-025C-410A-38B875507625}"/>
                </a:ext>
              </a:extLst>
            </p:cNvPr>
            <p:cNvSpPr/>
            <p:nvPr/>
          </p:nvSpPr>
          <p:spPr>
            <a:xfrm>
              <a:off x="9374260" y="6037615"/>
              <a:ext cx="43413" cy="47360"/>
            </a:xfrm>
            <a:custGeom>
              <a:avLst/>
              <a:gdLst>
                <a:gd name="connsiteX0" fmla="*/ 1756 w 43413"/>
                <a:gd name="connsiteY0" fmla="*/ 17774 h 47360"/>
                <a:gd name="connsiteX1" fmla="*/ 0 w 43413"/>
                <a:gd name="connsiteY1" fmla="*/ 0 h 47360"/>
                <a:gd name="connsiteX2" fmla="*/ 19050 w 43413"/>
                <a:gd name="connsiteY2" fmla="*/ 6514 h 47360"/>
                <a:gd name="connsiteX3" fmla="*/ 43413 w 43413"/>
                <a:gd name="connsiteY3" fmla="*/ 47360 h 47360"/>
                <a:gd name="connsiteX4" fmla="*/ 1756 w 43413"/>
                <a:gd name="connsiteY4" fmla="*/ 17774 h 4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13" h="47360">
                  <a:moveTo>
                    <a:pt x="1756" y="17774"/>
                  </a:moveTo>
                  <a:cubicBezTo>
                    <a:pt x="1171" y="11868"/>
                    <a:pt x="585" y="5906"/>
                    <a:pt x="0" y="0"/>
                  </a:cubicBezTo>
                  <a:cubicBezTo>
                    <a:pt x="6350" y="2208"/>
                    <a:pt x="12700" y="4361"/>
                    <a:pt x="19050" y="6514"/>
                  </a:cubicBezTo>
                  <a:cubicBezTo>
                    <a:pt x="26255" y="18602"/>
                    <a:pt x="33461" y="30635"/>
                    <a:pt x="43413" y="47360"/>
                  </a:cubicBezTo>
                  <a:cubicBezTo>
                    <a:pt x="21662" y="46256"/>
                    <a:pt x="15942" y="22907"/>
                    <a:pt x="1756" y="17774"/>
                  </a:cubicBezTo>
                  <a:close/>
                </a:path>
              </a:pathLst>
            </a:custGeom>
            <a:solidFill>
              <a:srgbClr val="9E6F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29B732F-F6A1-0B88-9018-C23E919167E4}"/>
                </a:ext>
              </a:extLst>
            </p:cNvPr>
            <p:cNvSpPr/>
            <p:nvPr/>
          </p:nvSpPr>
          <p:spPr>
            <a:xfrm>
              <a:off x="9623572" y="5898239"/>
              <a:ext cx="48547" cy="28647"/>
            </a:xfrm>
            <a:custGeom>
              <a:avLst/>
              <a:gdLst>
                <a:gd name="connsiteX0" fmla="*/ 48322 w 48547"/>
                <a:gd name="connsiteY0" fmla="*/ 18547 h 28647"/>
                <a:gd name="connsiteX1" fmla="*/ 48547 w 48547"/>
                <a:gd name="connsiteY1" fmla="*/ 28648 h 28647"/>
                <a:gd name="connsiteX2" fmla="*/ 0 w 48547"/>
                <a:gd name="connsiteY2" fmla="*/ 13137 h 28647"/>
                <a:gd name="connsiteX3" fmla="*/ 2207 w 48547"/>
                <a:gd name="connsiteY3" fmla="*/ 0 h 28647"/>
                <a:gd name="connsiteX4" fmla="*/ 48322 w 48547"/>
                <a:gd name="connsiteY4" fmla="*/ 18547 h 2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47" h="28647">
                  <a:moveTo>
                    <a:pt x="48322" y="18547"/>
                  </a:moveTo>
                  <a:cubicBezTo>
                    <a:pt x="48322" y="21914"/>
                    <a:pt x="48412" y="25281"/>
                    <a:pt x="48547" y="28648"/>
                  </a:cubicBezTo>
                  <a:cubicBezTo>
                    <a:pt x="32380" y="23459"/>
                    <a:pt x="16167" y="18326"/>
                    <a:pt x="0" y="13137"/>
                  </a:cubicBezTo>
                  <a:cubicBezTo>
                    <a:pt x="721" y="8776"/>
                    <a:pt x="1441" y="4361"/>
                    <a:pt x="2207" y="0"/>
                  </a:cubicBezTo>
                  <a:cubicBezTo>
                    <a:pt x="17428" y="7452"/>
                    <a:pt x="34271" y="1932"/>
                    <a:pt x="48322" y="18547"/>
                  </a:cubicBezTo>
                  <a:close/>
                </a:path>
              </a:pathLst>
            </a:custGeom>
            <a:solidFill>
              <a:srgbClr val="C69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3ED6133-A09D-5506-C96C-0D87CE8CDA51}"/>
                </a:ext>
              </a:extLst>
            </p:cNvPr>
            <p:cNvSpPr/>
            <p:nvPr/>
          </p:nvSpPr>
          <p:spPr>
            <a:xfrm>
              <a:off x="9859614" y="5957964"/>
              <a:ext cx="49421" cy="34388"/>
            </a:xfrm>
            <a:custGeom>
              <a:avLst/>
              <a:gdLst>
                <a:gd name="connsiteX0" fmla="*/ 47317 w 49421"/>
                <a:gd name="connsiteY0" fmla="*/ 12144 h 34388"/>
                <a:gd name="connsiteX1" fmla="*/ 12325 w 49421"/>
                <a:gd name="connsiteY1" fmla="*/ 34388 h 34388"/>
                <a:gd name="connsiteX2" fmla="*/ 4579 w 49421"/>
                <a:gd name="connsiteY2" fmla="*/ 32180 h 34388"/>
                <a:gd name="connsiteX3" fmla="*/ 4038 w 49421"/>
                <a:gd name="connsiteY3" fmla="*/ 12640 h 34388"/>
                <a:gd name="connsiteX4" fmla="*/ 21422 w 49421"/>
                <a:gd name="connsiteY4" fmla="*/ 2318 h 34388"/>
                <a:gd name="connsiteX5" fmla="*/ 46461 w 49421"/>
                <a:gd name="connsiteY5" fmla="*/ 0 h 34388"/>
                <a:gd name="connsiteX6" fmla="*/ 49253 w 49421"/>
                <a:gd name="connsiteY6" fmla="*/ 7838 h 34388"/>
                <a:gd name="connsiteX7" fmla="*/ 47317 w 49421"/>
                <a:gd name="connsiteY7" fmla="*/ 12144 h 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21" h="34388">
                  <a:moveTo>
                    <a:pt x="47317" y="12144"/>
                  </a:moveTo>
                  <a:cubicBezTo>
                    <a:pt x="35157" y="18381"/>
                    <a:pt x="27096" y="34278"/>
                    <a:pt x="12325" y="34388"/>
                  </a:cubicBezTo>
                  <a:cubicBezTo>
                    <a:pt x="9758" y="33560"/>
                    <a:pt x="7191" y="32788"/>
                    <a:pt x="4579" y="32180"/>
                  </a:cubicBezTo>
                  <a:cubicBezTo>
                    <a:pt x="-1456" y="25943"/>
                    <a:pt x="-1411" y="19375"/>
                    <a:pt x="4038" y="12640"/>
                  </a:cubicBezTo>
                  <a:cubicBezTo>
                    <a:pt x="9848" y="9218"/>
                    <a:pt x="15612" y="5741"/>
                    <a:pt x="21422" y="2318"/>
                  </a:cubicBezTo>
                  <a:cubicBezTo>
                    <a:pt x="29798" y="1546"/>
                    <a:pt x="38130" y="773"/>
                    <a:pt x="46461" y="0"/>
                  </a:cubicBezTo>
                  <a:cubicBezTo>
                    <a:pt x="48893" y="2484"/>
                    <a:pt x="49839" y="5078"/>
                    <a:pt x="49253" y="7838"/>
                  </a:cubicBezTo>
                  <a:cubicBezTo>
                    <a:pt x="48713" y="10708"/>
                    <a:pt x="48082" y="12144"/>
                    <a:pt x="47317" y="12144"/>
                  </a:cubicBezTo>
                  <a:close/>
                </a:path>
              </a:pathLst>
            </a:custGeom>
            <a:solidFill>
              <a:srgbClr val="F1C6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307E998-307E-B65C-7E59-A5588D00CC63}"/>
                </a:ext>
              </a:extLst>
            </p:cNvPr>
            <p:cNvSpPr/>
            <p:nvPr/>
          </p:nvSpPr>
          <p:spPr>
            <a:xfrm>
              <a:off x="10220463" y="6038146"/>
              <a:ext cx="43548" cy="37445"/>
            </a:xfrm>
            <a:custGeom>
              <a:avLst/>
              <a:gdLst>
                <a:gd name="connsiteX0" fmla="*/ 34677 w 43548"/>
                <a:gd name="connsiteY0" fmla="*/ 7473 h 37445"/>
                <a:gd name="connsiteX1" fmla="*/ 43549 w 43548"/>
                <a:gd name="connsiteY1" fmla="*/ 18015 h 37445"/>
                <a:gd name="connsiteX2" fmla="*/ 8331 w 43548"/>
                <a:gd name="connsiteY2" fmla="*/ 37445 h 37445"/>
                <a:gd name="connsiteX3" fmla="*/ 0 w 43548"/>
                <a:gd name="connsiteY3" fmla="*/ 18291 h 37445"/>
                <a:gd name="connsiteX4" fmla="*/ 946 w 43548"/>
                <a:gd name="connsiteY4" fmla="*/ 6369 h 37445"/>
                <a:gd name="connsiteX5" fmla="*/ 8196 w 43548"/>
                <a:gd name="connsiteY5" fmla="*/ 6645 h 37445"/>
                <a:gd name="connsiteX6" fmla="*/ 34677 w 43548"/>
                <a:gd name="connsiteY6" fmla="*/ 7473 h 3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48" h="37445">
                  <a:moveTo>
                    <a:pt x="34677" y="7473"/>
                  </a:moveTo>
                  <a:cubicBezTo>
                    <a:pt x="37649" y="11005"/>
                    <a:pt x="40576" y="14483"/>
                    <a:pt x="43549" y="18015"/>
                  </a:cubicBezTo>
                  <a:cubicBezTo>
                    <a:pt x="31795" y="24529"/>
                    <a:pt x="20085" y="30987"/>
                    <a:pt x="8331" y="37445"/>
                  </a:cubicBezTo>
                  <a:cubicBezTo>
                    <a:pt x="5539" y="31042"/>
                    <a:pt x="2747" y="24694"/>
                    <a:pt x="0" y="18291"/>
                  </a:cubicBezTo>
                  <a:cubicBezTo>
                    <a:pt x="315" y="14317"/>
                    <a:pt x="631" y="10343"/>
                    <a:pt x="946" y="6369"/>
                  </a:cubicBezTo>
                  <a:cubicBezTo>
                    <a:pt x="3378" y="6700"/>
                    <a:pt x="5764" y="6755"/>
                    <a:pt x="8196" y="6645"/>
                  </a:cubicBezTo>
                  <a:cubicBezTo>
                    <a:pt x="17203" y="-1856"/>
                    <a:pt x="26030" y="-2849"/>
                    <a:pt x="34677" y="7473"/>
                  </a:cubicBezTo>
                  <a:close/>
                </a:path>
              </a:pathLst>
            </a:custGeom>
            <a:solidFill>
              <a:srgbClr val="E1B17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F477ADD-237F-A4DD-DFF0-F8366F73780E}"/>
                </a:ext>
              </a:extLst>
            </p:cNvPr>
            <p:cNvSpPr/>
            <p:nvPr/>
          </p:nvSpPr>
          <p:spPr>
            <a:xfrm>
              <a:off x="9785067" y="6150992"/>
              <a:ext cx="62942" cy="33158"/>
            </a:xfrm>
            <a:custGeom>
              <a:avLst/>
              <a:gdLst>
                <a:gd name="connsiteX0" fmla="*/ 721 w 62942"/>
                <a:gd name="connsiteY0" fmla="*/ 22962 h 33158"/>
                <a:gd name="connsiteX1" fmla="*/ 0 w 62942"/>
                <a:gd name="connsiteY1" fmla="*/ 10929 h 33158"/>
                <a:gd name="connsiteX2" fmla="*/ 61067 w 62942"/>
                <a:gd name="connsiteY2" fmla="*/ 0 h 33158"/>
                <a:gd name="connsiteX3" fmla="*/ 60797 w 62942"/>
                <a:gd name="connsiteY3" fmla="*/ 607 h 33158"/>
                <a:gd name="connsiteX4" fmla="*/ 61067 w 62942"/>
                <a:gd name="connsiteY4" fmla="*/ 14848 h 33158"/>
                <a:gd name="connsiteX5" fmla="*/ 38550 w 62942"/>
                <a:gd name="connsiteY5" fmla="*/ 30800 h 33158"/>
                <a:gd name="connsiteX6" fmla="*/ 721 w 62942"/>
                <a:gd name="connsiteY6" fmla="*/ 22962 h 3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42" h="33158">
                  <a:moveTo>
                    <a:pt x="721" y="22962"/>
                  </a:moveTo>
                  <a:cubicBezTo>
                    <a:pt x="495" y="18933"/>
                    <a:pt x="225" y="14959"/>
                    <a:pt x="0" y="10929"/>
                  </a:cubicBezTo>
                  <a:cubicBezTo>
                    <a:pt x="20356" y="7286"/>
                    <a:pt x="40711" y="3643"/>
                    <a:pt x="61067" y="0"/>
                  </a:cubicBezTo>
                  <a:cubicBezTo>
                    <a:pt x="61067" y="0"/>
                    <a:pt x="60797" y="607"/>
                    <a:pt x="60797" y="607"/>
                  </a:cubicBezTo>
                  <a:cubicBezTo>
                    <a:pt x="63634" y="5244"/>
                    <a:pt x="63589" y="9991"/>
                    <a:pt x="61067" y="14848"/>
                  </a:cubicBezTo>
                  <a:cubicBezTo>
                    <a:pt x="54852" y="22852"/>
                    <a:pt x="47151" y="27765"/>
                    <a:pt x="38550" y="30800"/>
                  </a:cubicBezTo>
                  <a:cubicBezTo>
                    <a:pt x="25039" y="34720"/>
                    <a:pt x="12024" y="34775"/>
                    <a:pt x="721" y="22962"/>
                  </a:cubicBezTo>
                  <a:close/>
                </a:path>
              </a:pathLst>
            </a:custGeom>
            <a:solidFill>
              <a:srgbClr val="AD83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3FEADE3-A385-BEF4-0251-8CE8A8FBFA02}"/>
                </a:ext>
              </a:extLst>
            </p:cNvPr>
            <p:cNvSpPr/>
            <p:nvPr/>
          </p:nvSpPr>
          <p:spPr>
            <a:xfrm>
              <a:off x="9750705" y="5914860"/>
              <a:ext cx="73465" cy="22459"/>
            </a:xfrm>
            <a:custGeom>
              <a:avLst/>
              <a:gdLst>
                <a:gd name="connsiteX0" fmla="*/ 0 w 73465"/>
                <a:gd name="connsiteY0" fmla="*/ 22239 h 22459"/>
                <a:gd name="connsiteX1" fmla="*/ 8557 w 73465"/>
                <a:gd name="connsiteY1" fmla="*/ 11972 h 22459"/>
                <a:gd name="connsiteX2" fmla="*/ 60932 w 73465"/>
                <a:gd name="connsiteY2" fmla="*/ 2975 h 22459"/>
                <a:gd name="connsiteX3" fmla="*/ 71470 w 73465"/>
                <a:gd name="connsiteY3" fmla="*/ 2312 h 22459"/>
                <a:gd name="connsiteX4" fmla="*/ 68993 w 73465"/>
                <a:gd name="connsiteY4" fmla="*/ 22460 h 22459"/>
                <a:gd name="connsiteX5" fmla="*/ 0 w 73465"/>
                <a:gd name="connsiteY5" fmla="*/ 22239 h 2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65" h="22459">
                  <a:moveTo>
                    <a:pt x="0" y="22239"/>
                  </a:moveTo>
                  <a:cubicBezTo>
                    <a:pt x="2837" y="18817"/>
                    <a:pt x="5719" y="15394"/>
                    <a:pt x="8557" y="11972"/>
                  </a:cubicBezTo>
                  <a:cubicBezTo>
                    <a:pt x="26120" y="9709"/>
                    <a:pt x="44945" y="18706"/>
                    <a:pt x="60932" y="2975"/>
                  </a:cubicBezTo>
                  <a:cubicBezTo>
                    <a:pt x="64310" y="-668"/>
                    <a:pt x="67822" y="-1055"/>
                    <a:pt x="71470" y="2312"/>
                  </a:cubicBezTo>
                  <a:cubicBezTo>
                    <a:pt x="74713" y="9764"/>
                    <a:pt x="74082" y="16553"/>
                    <a:pt x="68993" y="22460"/>
                  </a:cubicBezTo>
                  <a:cubicBezTo>
                    <a:pt x="45980" y="22349"/>
                    <a:pt x="23013" y="22294"/>
                    <a:pt x="0" y="22239"/>
                  </a:cubicBezTo>
                  <a:close/>
                </a:path>
              </a:pathLst>
            </a:custGeom>
            <a:solidFill>
              <a:srgbClr val="E5B77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2B39B15-DBD5-1EC7-6013-1C596575AB71}"/>
                </a:ext>
              </a:extLst>
            </p:cNvPr>
            <p:cNvSpPr/>
            <p:nvPr/>
          </p:nvSpPr>
          <p:spPr>
            <a:xfrm>
              <a:off x="9967953" y="6065435"/>
              <a:ext cx="77955" cy="13463"/>
            </a:xfrm>
            <a:custGeom>
              <a:avLst/>
              <a:gdLst>
                <a:gd name="connsiteX0" fmla="*/ 0 w 77955"/>
                <a:gd name="connsiteY0" fmla="*/ 718 h 13463"/>
                <a:gd name="connsiteX1" fmla="*/ 77955 w 77955"/>
                <a:gd name="connsiteY1" fmla="*/ 0 h 13463"/>
                <a:gd name="connsiteX2" fmla="*/ 0 w 77955"/>
                <a:gd name="connsiteY2" fmla="*/ 718 h 1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955" h="13463">
                  <a:moveTo>
                    <a:pt x="0" y="718"/>
                  </a:moveTo>
                  <a:cubicBezTo>
                    <a:pt x="25985" y="497"/>
                    <a:pt x="51970" y="276"/>
                    <a:pt x="77955" y="0"/>
                  </a:cubicBezTo>
                  <a:cubicBezTo>
                    <a:pt x="52105" y="18657"/>
                    <a:pt x="26075" y="17001"/>
                    <a:pt x="0" y="718"/>
                  </a:cubicBezTo>
                  <a:close/>
                </a:path>
              </a:pathLst>
            </a:custGeom>
            <a:solidFill>
              <a:srgbClr val="AD8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E0F8A81-B7DA-4B80-0ADB-C3983349BA76}"/>
                </a:ext>
              </a:extLst>
            </p:cNvPr>
            <p:cNvSpPr/>
            <p:nvPr/>
          </p:nvSpPr>
          <p:spPr>
            <a:xfrm>
              <a:off x="9823464" y="6012223"/>
              <a:ext cx="57211" cy="12695"/>
            </a:xfrm>
            <a:custGeom>
              <a:avLst/>
              <a:gdLst>
                <a:gd name="connsiteX0" fmla="*/ 56941 w 57211"/>
                <a:gd name="connsiteY0" fmla="*/ 10488 h 12695"/>
                <a:gd name="connsiteX1" fmla="*/ 13798 w 57211"/>
                <a:gd name="connsiteY1" fmla="*/ 12696 h 12695"/>
                <a:gd name="connsiteX2" fmla="*/ 17 w 57211"/>
                <a:gd name="connsiteY2" fmla="*/ 11868 h 12695"/>
                <a:gd name="connsiteX3" fmla="*/ 13753 w 57211"/>
                <a:gd name="connsiteY3" fmla="*/ 0 h 12695"/>
                <a:gd name="connsiteX4" fmla="*/ 57212 w 57211"/>
                <a:gd name="connsiteY4" fmla="*/ 166 h 12695"/>
                <a:gd name="connsiteX5" fmla="*/ 56941 w 57211"/>
                <a:gd name="connsiteY5" fmla="*/ 10488 h 1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211" h="12695">
                  <a:moveTo>
                    <a:pt x="56941" y="10488"/>
                  </a:moveTo>
                  <a:cubicBezTo>
                    <a:pt x="42575" y="11205"/>
                    <a:pt x="28164" y="11978"/>
                    <a:pt x="13798" y="12696"/>
                  </a:cubicBezTo>
                  <a:cubicBezTo>
                    <a:pt x="9024" y="12420"/>
                    <a:pt x="62" y="12420"/>
                    <a:pt x="17" y="11868"/>
                  </a:cubicBezTo>
                  <a:cubicBezTo>
                    <a:pt x="-433" y="-55"/>
                    <a:pt x="7944" y="2042"/>
                    <a:pt x="13753" y="0"/>
                  </a:cubicBezTo>
                  <a:cubicBezTo>
                    <a:pt x="28254" y="55"/>
                    <a:pt x="42710" y="111"/>
                    <a:pt x="57212" y="166"/>
                  </a:cubicBezTo>
                  <a:cubicBezTo>
                    <a:pt x="57212" y="3643"/>
                    <a:pt x="57121" y="7066"/>
                    <a:pt x="56941" y="10488"/>
                  </a:cubicBezTo>
                  <a:close/>
                </a:path>
              </a:pathLst>
            </a:custGeom>
            <a:solidFill>
              <a:srgbClr val="D8AC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3DAD983-0B29-E6A5-84B0-4FEBE2F2AF1B}"/>
                </a:ext>
              </a:extLst>
            </p:cNvPr>
            <p:cNvSpPr/>
            <p:nvPr/>
          </p:nvSpPr>
          <p:spPr>
            <a:xfrm>
              <a:off x="9670543" y="5830346"/>
              <a:ext cx="52780" cy="20368"/>
            </a:xfrm>
            <a:custGeom>
              <a:avLst/>
              <a:gdLst>
                <a:gd name="connsiteX0" fmla="*/ 0 w 52780"/>
                <a:gd name="connsiteY0" fmla="*/ 1104 h 20368"/>
                <a:gd name="connsiteX1" fmla="*/ 34587 w 52780"/>
                <a:gd name="connsiteY1" fmla="*/ 0 h 20368"/>
                <a:gd name="connsiteX2" fmla="*/ 52781 w 52780"/>
                <a:gd name="connsiteY2" fmla="*/ 20368 h 20368"/>
                <a:gd name="connsiteX3" fmla="*/ 0 w 52780"/>
                <a:gd name="connsiteY3" fmla="*/ 1104 h 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0" h="20368">
                  <a:moveTo>
                    <a:pt x="0" y="1104"/>
                  </a:moveTo>
                  <a:cubicBezTo>
                    <a:pt x="11529" y="718"/>
                    <a:pt x="23058" y="386"/>
                    <a:pt x="34587" y="0"/>
                  </a:cubicBezTo>
                  <a:cubicBezTo>
                    <a:pt x="40666" y="6789"/>
                    <a:pt x="46701" y="13579"/>
                    <a:pt x="52781" y="20368"/>
                  </a:cubicBezTo>
                  <a:cubicBezTo>
                    <a:pt x="33866" y="19485"/>
                    <a:pt x="14771" y="19209"/>
                    <a:pt x="0" y="1104"/>
                  </a:cubicBezTo>
                  <a:close/>
                </a:path>
              </a:pathLst>
            </a:custGeom>
            <a:solidFill>
              <a:srgbClr val="F7CE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4C3862F-905A-7BF8-02DC-230E13CC7535}"/>
                </a:ext>
              </a:extLst>
            </p:cNvPr>
            <p:cNvSpPr/>
            <p:nvPr/>
          </p:nvSpPr>
          <p:spPr>
            <a:xfrm>
              <a:off x="9137692" y="5842811"/>
              <a:ext cx="36386" cy="30147"/>
            </a:xfrm>
            <a:custGeom>
              <a:avLst/>
              <a:gdLst>
                <a:gd name="connsiteX0" fmla="*/ 29858 w 36386"/>
                <a:gd name="connsiteY0" fmla="*/ 9393 h 30147"/>
                <a:gd name="connsiteX1" fmla="*/ 29948 w 36386"/>
                <a:gd name="connsiteY1" fmla="*/ 30147 h 30147"/>
                <a:gd name="connsiteX2" fmla="*/ 0 w 36386"/>
                <a:gd name="connsiteY2" fmla="*/ 5970 h 30147"/>
                <a:gd name="connsiteX3" fmla="*/ 29858 w 36386"/>
                <a:gd name="connsiteY3" fmla="*/ 9393 h 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86" h="30147">
                  <a:moveTo>
                    <a:pt x="29858" y="9393"/>
                  </a:moveTo>
                  <a:cubicBezTo>
                    <a:pt x="37334" y="16292"/>
                    <a:pt x="39676" y="23192"/>
                    <a:pt x="29948" y="30147"/>
                  </a:cubicBezTo>
                  <a:cubicBezTo>
                    <a:pt x="23283" y="16237"/>
                    <a:pt x="4819" y="24020"/>
                    <a:pt x="0" y="5970"/>
                  </a:cubicBezTo>
                  <a:cubicBezTo>
                    <a:pt x="11439" y="-8436"/>
                    <a:pt x="20085" y="7516"/>
                    <a:pt x="29858" y="9393"/>
                  </a:cubicBezTo>
                  <a:close/>
                </a:path>
              </a:pathLst>
            </a:custGeom>
            <a:solidFill>
              <a:srgbClr val="A073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2B77DED-E5CD-B7AB-324D-0DD98C5834E7}"/>
                </a:ext>
              </a:extLst>
            </p:cNvPr>
            <p:cNvSpPr/>
            <p:nvPr/>
          </p:nvSpPr>
          <p:spPr>
            <a:xfrm>
              <a:off x="9548211" y="5842164"/>
              <a:ext cx="39756" cy="20904"/>
            </a:xfrm>
            <a:custGeom>
              <a:avLst/>
              <a:gdLst>
                <a:gd name="connsiteX0" fmla="*/ 19788 w 39756"/>
                <a:gd name="connsiteY0" fmla="*/ 657 h 20904"/>
                <a:gd name="connsiteX1" fmla="*/ 37217 w 39756"/>
                <a:gd name="connsiteY1" fmla="*/ 11145 h 20904"/>
                <a:gd name="connsiteX2" fmla="*/ 39198 w 39756"/>
                <a:gd name="connsiteY2" fmla="*/ 17989 h 20904"/>
                <a:gd name="connsiteX3" fmla="*/ 36136 w 39756"/>
                <a:gd name="connsiteY3" fmla="*/ 20749 h 20904"/>
                <a:gd name="connsiteX4" fmla="*/ 14429 w 39756"/>
                <a:gd name="connsiteY4" fmla="*/ 20583 h 20904"/>
                <a:gd name="connsiteX5" fmla="*/ 378 w 39756"/>
                <a:gd name="connsiteY5" fmla="*/ 6232 h 20904"/>
                <a:gd name="connsiteX6" fmla="*/ 19788 w 39756"/>
                <a:gd name="connsiteY6" fmla="*/ 657 h 2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56" h="20904">
                  <a:moveTo>
                    <a:pt x="19788" y="657"/>
                  </a:moveTo>
                  <a:cubicBezTo>
                    <a:pt x="23616" y="9157"/>
                    <a:pt x="30416" y="10151"/>
                    <a:pt x="37217" y="11145"/>
                  </a:cubicBezTo>
                  <a:cubicBezTo>
                    <a:pt x="39693" y="13739"/>
                    <a:pt x="40369" y="16002"/>
                    <a:pt x="39198" y="17989"/>
                  </a:cubicBezTo>
                  <a:cubicBezTo>
                    <a:pt x="38162" y="19811"/>
                    <a:pt x="37126" y="20749"/>
                    <a:pt x="36136" y="20749"/>
                  </a:cubicBezTo>
                  <a:cubicBezTo>
                    <a:pt x="28885" y="20749"/>
                    <a:pt x="21635" y="21191"/>
                    <a:pt x="14429" y="20583"/>
                  </a:cubicBezTo>
                  <a:cubicBezTo>
                    <a:pt x="7043" y="19921"/>
                    <a:pt x="-1964" y="16223"/>
                    <a:pt x="378" y="6232"/>
                  </a:cubicBezTo>
                  <a:cubicBezTo>
                    <a:pt x="2675" y="-3483"/>
                    <a:pt x="12853" y="1209"/>
                    <a:pt x="19788" y="657"/>
                  </a:cubicBezTo>
                  <a:close/>
                </a:path>
              </a:pathLst>
            </a:custGeom>
            <a:solidFill>
              <a:srgbClr val="D3AA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44EEE9E-4D72-ABE2-0B9D-885FC7A23619}"/>
                </a:ext>
              </a:extLst>
            </p:cNvPr>
            <p:cNvSpPr/>
            <p:nvPr/>
          </p:nvSpPr>
          <p:spPr>
            <a:xfrm>
              <a:off x="9750210" y="5850571"/>
              <a:ext cx="34856" cy="23932"/>
            </a:xfrm>
            <a:custGeom>
              <a:avLst/>
              <a:gdLst>
                <a:gd name="connsiteX0" fmla="*/ 0 w 34856"/>
                <a:gd name="connsiteY0" fmla="*/ 12783 h 23932"/>
                <a:gd name="connsiteX1" fmla="*/ 8512 w 34856"/>
                <a:gd name="connsiteY1" fmla="*/ 2130 h 23932"/>
                <a:gd name="connsiteX2" fmla="*/ 34857 w 34856"/>
                <a:gd name="connsiteY2" fmla="*/ 12783 h 23932"/>
                <a:gd name="connsiteX3" fmla="*/ 25310 w 34856"/>
                <a:gd name="connsiteY3" fmla="*/ 23933 h 23932"/>
                <a:gd name="connsiteX4" fmla="*/ 0 w 34856"/>
                <a:gd name="connsiteY4" fmla="*/ 12783 h 2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6" h="23932">
                  <a:moveTo>
                    <a:pt x="0" y="12783"/>
                  </a:moveTo>
                  <a:cubicBezTo>
                    <a:pt x="2837" y="9250"/>
                    <a:pt x="5674" y="5717"/>
                    <a:pt x="8512" y="2130"/>
                  </a:cubicBezTo>
                  <a:cubicBezTo>
                    <a:pt x="19725" y="-3390"/>
                    <a:pt x="27922" y="2406"/>
                    <a:pt x="34857" y="12783"/>
                  </a:cubicBezTo>
                  <a:cubicBezTo>
                    <a:pt x="31704" y="16481"/>
                    <a:pt x="28507" y="20235"/>
                    <a:pt x="25310" y="23933"/>
                  </a:cubicBezTo>
                  <a:cubicBezTo>
                    <a:pt x="16032" y="23215"/>
                    <a:pt x="6350" y="23602"/>
                    <a:pt x="0" y="12783"/>
                  </a:cubicBezTo>
                  <a:close/>
                </a:path>
              </a:pathLst>
            </a:custGeom>
            <a:solidFill>
              <a:srgbClr val="F9CE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D71482F5-D0CA-E1DB-7E13-5ECC5BCBA60C}"/>
                </a:ext>
              </a:extLst>
            </p:cNvPr>
            <p:cNvSpPr/>
            <p:nvPr/>
          </p:nvSpPr>
          <p:spPr>
            <a:xfrm>
              <a:off x="9584392" y="5852370"/>
              <a:ext cx="52645" cy="11720"/>
            </a:xfrm>
            <a:custGeom>
              <a:avLst/>
              <a:gdLst>
                <a:gd name="connsiteX0" fmla="*/ 0 w 52645"/>
                <a:gd name="connsiteY0" fmla="*/ 10543 h 11720"/>
                <a:gd name="connsiteX1" fmla="*/ 1081 w 52645"/>
                <a:gd name="connsiteY1" fmla="*/ 938 h 11720"/>
                <a:gd name="connsiteX2" fmla="*/ 52646 w 52645"/>
                <a:gd name="connsiteY2" fmla="*/ 0 h 11720"/>
                <a:gd name="connsiteX3" fmla="*/ 0 w 52645"/>
                <a:gd name="connsiteY3" fmla="*/ 10543 h 1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45" h="11720">
                  <a:moveTo>
                    <a:pt x="0" y="10543"/>
                  </a:moveTo>
                  <a:cubicBezTo>
                    <a:pt x="180" y="7286"/>
                    <a:pt x="540" y="4085"/>
                    <a:pt x="1081" y="938"/>
                  </a:cubicBezTo>
                  <a:cubicBezTo>
                    <a:pt x="18284" y="607"/>
                    <a:pt x="35442" y="331"/>
                    <a:pt x="52646" y="0"/>
                  </a:cubicBezTo>
                  <a:cubicBezTo>
                    <a:pt x="37244" y="19871"/>
                    <a:pt x="17609" y="7838"/>
                    <a:pt x="0" y="10543"/>
                  </a:cubicBezTo>
                  <a:close/>
                </a:path>
              </a:pathLst>
            </a:custGeom>
            <a:solidFill>
              <a:srgbClr val="AF85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66C5D7C-3F2F-BC72-ED01-5271A35BAD13}"/>
                </a:ext>
              </a:extLst>
            </p:cNvPr>
            <p:cNvSpPr/>
            <p:nvPr/>
          </p:nvSpPr>
          <p:spPr>
            <a:xfrm>
              <a:off x="9921393" y="6012411"/>
              <a:ext cx="39818" cy="22167"/>
            </a:xfrm>
            <a:custGeom>
              <a:avLst/>
              <a:gdLst>
                <a:gd name="connsiteX0" fmla="*/ 20530 w 39818"/>
                <a:gd name="connsiteY0" fmla="*/ 22168 h 22167"/>
                <a:gd name="connsiteX1" fmla="*/ 3056 w 39818"/>
                <a:gd name="connsiteY1" fmla="*/ 917 h 22167"/>
                <a:gd name="connsiteX2" fmla="*/ 11343 w 39818"/>
                <a:gd name="connsiteY2" fmla="*/ 475 h 22167"/>
                <a:gd name="connsiteX3" fmla="*/ 38364 w 39818"/>
                <a:gd name="connsiteY3" fmla="*/ 8479 h 22167"/>
                <a:gd name="connsiteX4" fmla="*/ 37328 w 39818"/>
                <a:gd name="connsiteY4" fmla="*/ 20678 h 22167"/>
                <a:gd name="connsiteX5" fmla="*/ 37778 w 39818"/>
                <a:gd name="connsiteY5" fmla="*/ 22113 h 22167"/>
                <a:gd name="connsiteX6" fmla="*/ 20530 w 39818"/>
                <a:gd name="connsiteY6" fmla="*/ 22168 h 2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818" h="22167">
                  <a:moveTo>
                    <a:pt x="20530" y="22168"/>
                  </a:moveTo>
                  <a:cubicBezTo>
                    <a:pt x="10892" y="19739"/>
                    <a:pt x="-7212" y="27798"/>
                    <a:pt x="3056" y="917"/>
                  </a:cubicBezTo>
                  <a:cubicBezTo>
                    <a:pt x="5803" y="310"/>
                    <a:pt x="8551" y="144"/>
                    <a:pt x="11343" y="475"/>
                  </a:cubicBezTo>
                  <a:cubicBezTo>
                    <a:pt x="21160" y="-905"/>
                    <a:pt x="30438" y="420"/>
                    <a:pt x="38364" y="8479"/>
                  </a:cubicBezTo>
                  <a:cubicBezTo>
                    <a:pt x="40570" y="12839"/>
                    <a:pt x="40300" y="16979"/>
                    <a:pt x="37328" y="20678"/>
                  </a:cubicBezTo>
                  <a:cubicBezTo>
                    <a:pt x="37328" y="20678"/>
                    <a:pt x="37778" y="22113"/>
                    <a:pt x="37778" y="22113"/>
                  </a:cubicBezTo>
                  <a:cubicBezTo>
                    <a:pt x="32014" y="22113"/>
                    <a:pt x="26294" y="22168"/>
                    <a:pt x="20530" y="22168"/>
                  </a:cubicBezTo>
                  <a:close/>
                </a:path>
              </a:pathLst>
            </a:custGeom>
            <a:solidFill>
              <a:srgbClr val="DEB2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873170C-41AF-D215-A5B9-B0F92B1E1EE2}"/>
                </a:ext>
              </a:extLst>
            </p:cNvPr>
            <p:cNvSpPr/>
            <p:nvPr/>
          </p:nvSpPr>
          <p:spPr>
            <a:xfrm>
              <a:off x="9994478" y="6139952"/>
              <a:ext cx="51519" cy="23346"/>
            </a:xfrm>
            <a:custGeom>
              <a:avLst/>
              <a:gdLst>
                <a:gd name="connsiteX0" fmla="*/ 0 w 51519"/>
                <a:gd name="connsiteY0" fmla="*/ 10267 h 23346"/>
                <a:gd name="connsiteX1" fmla="*/ 25805 w 51519"/>
                <a:gd name="connsiteY1" fmla="*/ 0 h 23346"/>
                <a:gd name="connsiteX2" fmla="*/ 51520 w 51519"/>
                <a:gd name="connsiteY2" fmla="*/ 1490 h 23346"/>
                <a:gd name="connsiteX3" fmla="*/ 50349 w 51519"/>
                <a:gd name="connsiteY3" fmla="*/ 12861 h 23346"/>
                <a:gd name="connsiteX4" fmla="*/ 38550 w 51519"/>
                <a:gd name="connsiteY4" fmla="*/ 21527 h 23346"/>
                <a:gd name="connsiteX5" fmla="*/ 0 w 51519"/>
                <a:gd name="connsiteY5" fmla="*/ 10267 h 2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19" h="23346">
                  <a:moveTo>
                    <a:pt x="0" y="10267"/>
                  </a:moveTo>
                  <a:cubicBezTo>
                    <a:pt x="6350" y="-1656"/>
                    <a:pt x="16663" y="1435"/>
                    <a:pt x="25805" y="0"/>
                  </a:cubicBezTo>
                  <a:cubicBezTo>
                    <a:pt x="34361" y="497"/>
                    <a:pt x="42963" y="994"/>
                    <a:pt x="51520" y="1490"/>
                  </a:cubicBezTo>
                  <a:cubicBezTo>
                    <a:pt x="51114" y="5299"/>
                    <a:pt x="50754" y="9108"/>
                    <a:pt x="50349" y="12861"/>
                  </a:cubicBezTo>
                  <a:cubicBezTo>
                    <a:pt x="47061" y="17111"/>
                    <a:pt x="43143" y="19982"/>
                    <a:pt x="38550" y="21527"/>
                  </a:cubicBezTo>
                  <a:cubicBezTo>
                    <a:pt x="24409" y="24398"/>
                    <a:pt x="10538" y="25833"/>
                    <a:pt x="0" y="10267"/>
                  </a:cubicBezTo>
                  <a:close/>
                </a:path>
              </a:pathLst>
            </a:custGeom>
            <a:solidFill>
              <a:srgbClr val="E0B17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7BA757D-88D0-8959-1573-201D725AB8A5}"/>
                </a:ext>
              </a:extLst>
            </p:cNvPr>
            <p:cNvSpPr/>
            <p:nvPr/>
          </p:nvSpPr>
          <p:spPr>
            <a:xfrm>
              <a:off x="9806744" y="5895369"/>
              <a:ext cx="20838" cy="24211"/>
            </a:xfrm>
            <a:custGeom>
              <a:avLst/>
              <a:gdLst>
                <a:gd name="connsiteX0" fmla="*/ 13630 w 20838"/>
                <a:gd name="connsiteY0" fmla="*/ 22908 h 24211"/>
                <a:gd name="connsiteX1" fmla="*/ 4894 w 20838"/>
                <a:gd name="connsiteY1" fmla="*/ 22466 h 24211"/>
                <a:gd name="connsiteX2" fmla="*/ 5209 w 20838"/>
                <a:gd name="connsiteY2" fmla="*/ 0 h 24211"/>
                <a:gd name="connsiteX3" fmla="*/ 20701 w 20838"/>
                <a:gd name="connsiteY3" fmla="*/ 20589 h 24211"/>
                <a:gd name="connsiteX4" fmla="*/ 13630 w 20838"/>
                <a:gd name="connsiteY4" fmla="*/ 22908 h 2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8" h="24211">
                  <a:moveTo>
                    <a:pt x="13630" y="22908"/>
                  </a:moveTo>
                  <a:cubicBezTo>
                    <a:pt x="10703" y="22742"/>
                    <a:pt x="7821" y="22576"/>
                    <a:pt x="4894" y="22466"/>
                  </a:cubicBezTo>
                  <a:cubicBezTo>
                    <a:pt x="-5239" y="14793"/>
                    <a:pt x="3182" y="7452"/>
                    <a:pt x="5209" y="0"/>
                  </a:cubicBezTo>
                  <a:cubicBezTo>
                    <a:pt x="16513" y="-55"/>
                    <a:pt x="21782" y="6679"/>
                    <a:pt x="20701" y="20589"/>
                  </a:cubicBezTo>
                  <a:cubicBezTo>
                    <a:pt x="19034" y="24453"/>
                    <a:pt x="16648" y="25226"/>
                    <a:pt x="13630" y="22908"/>
                  </a:cubicBezTo>
                  <a:close/>
                </a:path>
              </a:pathLst>
            </a:custGeom>
            <a:solidFill>
              <a:srgbClr val="B588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B1BBBFE-7640-073F-CB2E-4D785492D1F5}"/>
                </a:ext>
              </a:extLst>
            </p:cNvPr>
            <p:cNvSpPr/>
            <p:nvPr/>
          </p:nvSpPr>
          <p:spPr>
            <a:xfrm>
              <a:off x="10323817" y="6007557"/>
              <a:ext cx="36613" cy="27187"/>
            </a:xfrm>
            <a:custGeom>
              <a:avLst/>
              <a:gdLst>
                <a:gd name="connsiteX0" fmla="*/ 36613 w 36613"/>
                <a:gd name="connsiteY0" fmla="*/ 6709 h 27187"/>
                <a:gd name="connsiteX1" fmla="*/ 1306 w 36613"/>
                <a:gd name="connsiteY1" fmla="*/ 27187 h 27187"/>
                <a:gd name="connsiteX2" fmla="*/ 0 w 36613"/>
                <a:gd name="connsiteY2" fmla="*/ 25752 h 27187"/>
                <a:gd name="connsiteX3" fmla="*/ 35127 w 36613"/>
                <a:gd name="connsiteY3" fmla="*/ 4666 h 27187"/>
                <a:gd name="connsiteX4" fmla="*/ 36613 w 36613"/>
                <a:gd name="connsiteY4" fmla="*/ 6709 h 2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13" h="27187">
                  <a:moveTo>
                    <a:pt x="36613" y="6709"/>
                  </a:moveTo>
                  <a:cubicBezTo>
                    <a:pt x="28327" y="22606"/>
                    <a:pt x="15717" y="27242"/>
                    <a:pt x="1306" y="27187"/>
                  </a:cubicBezTo>
                  <a:cubicBezTo>
                    <a:pt x="1306" y="27187"/>
                    <a:pt x="0" y="25752"/>
                    <a:pt x="0" y="25752"/>
                  </a:cubicBezTo>
                  <a:cubicBezTo>
                    <a:pt x="4368" y="416"/>
                    <a:pt x="16573" y="-5380"/>
                    <a:pt x="35127" y="4666"/>
                  </a:cubicBezTo>
                  <a:lnTo>
                    <a:pt x="36613" y="6709"/>
                  </a:lnTo>
                  <a:close/>
                </a:path>
              </a:pathLst>
            </a:custGeom>
            <a:solidFill>
              <a:srgbClr val="EDB7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B7A1CE9-8F4C-D787-E7B2-0E46F127DD5F}"/>
                </a:ext>
              </a:extLst>
            </p:cNvPr>
            <p:cNvSpPr/>
            <p:nvPr/>
          </p:nvSpPr>
          <p:spPr>
            <a:xfrm>
              <a:off x="10150884" y="6087017"/>
              <a:ext cx="43008" cy="12207"/>
            </a:xfrm>
            <a:custGeom>
              <a:avLst/>
              <a:gdLst>
                <a:gd name="connsiteX0" fmla="*/ 0 w 43008"/>
                <a:gd name="connsiteY0" fmla="*/ 1766 h 12207"/>
                <a:gd name="connsiteX1" fmla="*/ 43008 w 43008"/>
                <a:gd name="connsiteY1" fmla="*/ 0 h 12207"/>
                <a:gd name="connsiteX2" fmla="*/ 0 w 43008"/>
                <a:gd name="connsiteY2" fmla="*/ 1766 h 1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08" h="12207">
                  <a:moveTo>
                    <a:pt x="0" y="1766"/>
                  </a:moveTo>
                  <a:cubicBezTo>
                    <a:pt x="14321" y="1159"/>
                    <a:pt x="28642" y="607"/>
                    <a:pt x="43008" y="0"/>
                  </a:cubicBezTo>
                  <a:cubicBezTo>
                    <a:pt x="29093" y="16504"/>
                    <a:pt x="14726" y="15455"/>
                    <a:pt x="0" y="1766"/>
                  </a:cubicBezTo>
                  <a:close/>
                </a:path>
              </a:pathLst>
            </a:custGeom>
            <a:solidFill>
              <a:srgbClr val="B083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E28FA5B-7F89-5B89-7D64-874858DFD3FD}"/>
                </a:ext>
              </a:extLst>
            </p:cNvPr>
            <p:cNvSpPr/>
            <p:nvPr/>
          </p:nvSpPr>
          <p:spPr>
            <a:xfrm>
              <a:off x="9976645" y="6118107"/>
              <a:ext cx="43188" cy="11743"/>
            </a:xfrm>
            <a:custGeom>
              <a:avLst/>
              <a:gdLst>
                <a:gd name="connsiteX0" fmla="*/ 43188 w 43188"/>
                <a:gd name="connsiteY0" fmla="*/ 11689 h 11743"/>
                <a:gd name="connsiteX1" fmla="*/ 0 w 43188"/>
                <a:gd name="connsiteY1" fmla="*/ 11744 h 11743"/>
                <a:gd name="connsiteX2" fmla="*/ 43188 w 43188"/>
                <a:gd name="connsiteY2" fmla="*/ 11689 h 1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8" h="11743">
                  <a:moveTo>
                    <a:pt x="43188" y="11689"/>
                  </a:moveTo>
                  <a:cubicBezTo>
                    <a:pt x="28777" y="11689"/>
                    <a:pt x="14366" y="11744"/>
                    <a:pt x="0" y="11744"/>
                  </a:cubicBezTo>
                  <a:cubicBezTo>
                    <a:pt x="14366" y="-4098"/>
                    <a:pt x="28777" y="-3712"/>
                    <a:pt x="43188" y="11689"/>
                  </a:cubicBezTo>
                  <a:close/>
                </a:path>
              </a:pathLst>
            </a:custGeom>
            <a:solidFill>
              <a:srgbClr val="AF82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E05D0A4-E5E1-226D-FFE6-80307694BA84}"/>
                </a:ext>
              </a:extLst>
            </p:cNvPr>
            <p:cNvSpPr/>
            <p:nvPr/>
          </p:nvSpPr>
          <p:spPr>
            <a:xfrm>
              <a:off x="9716029" y="5979995"/>
              <a:ext cx="42873" cy="11308"/>
            </a:xfrm>
            <a:custGeom>
              <a:avLst/>
              <a:gdLst>
                <a:gd name="connsiteX0" fmla="*/ 42738 w 42873"/>
                <a:gd name="connsiteY0" fmla="*/ 1759 h 11308"/>
                <a:gd name="connsiteX1" fmla="*/ 42873 w 42873"/>
                <a:gd name="connsiteY1" fmla="*/ 11308 h 11308"/>
                <a:gd name="connsiteX2" fmla="*/ 0 w 42873"/>
                <a:gd name="connsiteY2" fmla="*/ 10922 h 11308"/>
                <a:gd name="connsiteX3" fmla="*/ 42738 w 42873"/>
                <a:gd name="connsiteY3" fmla="*/ 1759 h 1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73" h="11308">
                  <a:moveTo>
                    <a:pt x="42738" y="1759"/>
                  </a:moveTo>
                  <a:cubicBezTo>
                    <a:pt x="42828" y="4961"/>
                    <a:pt x="42873" y="8107"/>
                    <a:pt x="42873" y="11308"/>
                  </a:cubicBezTo>
                  <a:cubicBezTo>
                    <a:pt x="28597" y="11198"/>
                    <a:pt x="14321" y="11088"/>
                    <a:pt x="0" y="10922"/>
                  </a:cubicBezTo>
                  <a:cubicBezTo>
                    <a:pt x="12069" y="-7238"/>
                    <a:pt x="28237" y="3029"/>
                    <a:pt x="42738" y="1759"/>
                  </a:cubicBezTo>
                  <a:close/>
                </a:path>
              </a:pathLst>
            </a:custGeom>
            <a:solidFill>
              <a:srgbClr val="DBB0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9FB2727-853E-3C6C-4FFD-452D04EC8E83}"/>
                </a:ext>
              </a:extLst>
            </p:cNvPr>
            <p:cNvSpPr/>
            <p:nvPr/>
          </p:nvSpPr>
          <p:spPr>
            <a:xfrm>
              <a:off x="9837037" y="5970276"/>
              <a:ext cx="27155" cy="20475"/>
            </a:xfrm>
            <a:custGeom>
              <a:avLst/>
              <a:gdLst>
                <a:gd name="connsiteX0" fmla="*/ 26616 w 27155"/>
                <a:gd name="connsiteY0" fmla="*/ 328 h 20475"/>
                <a:gd name="connsiteX1" fmla="*/ 27156 w 27155"/>
                <a:gd name="connsiteY1" fmla="*/ 19868 h 20475"/>
                <a:gd name="connsiteX2" fmla="*/ 8737 w 27155"/>
                <a:gd name="connsiteY2" fmla="*/ 20475 h 20475"/>
                <a:gd name="connsiteX3" fmla="*/ 0 w 27155"/>
                <a:gd name="connsiteY3" fmla="*/ 10374 h 20475"/>
                <a:gd name="connsiteX4" fmla="*/ 26616 w 27155"/>
                <a:gd name="connsiteY4" fmla="*/ 328 h 2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" h="20475">
                  <a:moveTo>
                    <a:pt x="26616" y="328"/>
                  </a:moveTo>
                  <a:cubicBezTo>
                    <a:pt x="26796" y="6841"/>
                    <a:pt x="26976" y="13354"/>
                    <a:pt x="27156" y="19868"/>
                  </a:cubicBezTo>
                  <a:cubicBezTo>
                    <a:pt x="21031" y="20034"/>
                    <a:pt x="14906" y="20254"/>
                    <a:pt x="8737" y="20475"/>
                  </a:cubicBezTo>
                  <a:cubicBezTo>
                    <a:pt x="5809" y="17108"/>
                    <a:pt x="2927" y="13741"/>
                    <a:pt x="0" y="10374"/>
                  </a:cubicBezTo>
                  <a:cubicBezTo>
                    <a:pt x="6710" y="-1770"/>
                    <a:pt x="16798" y="-114"/>
                    <a:pt x="26616" y="328"/>
                  </a:cubicBezTo>
                  <a:close/>
                </a:path>
              </a:pathLst>
            </a:custGeom>
            <a:solidFill>
              <a:srgbClr val="D3A6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022E10A-101D-AB1D-9255-251BA6D8285F}"/>
                </a:ext>
              </a:extLst>
            </p:cNvPr>
            <p:cNvSpPr/>
            <p:nvPr/>
          </p:nvSpPr>
          <p:spPr>
            <a:xfrm>
              <a:off x="10286448" y="5564503"/>
              <a:ext cx="151249" cy="113609"/>
            </a:xfrm>
            <a:custGeom>
              <a:avLst/>
              <a:gdLst>
                <a:gd name="connsiteX0" fmla="*/ 3233 w 151249"/>
                <a:gd name="connsiteY0" fmla="*/ 20984 h 113609"/>
                <a:gd name="connsiteX1" fmla="*/ 12330 w 151249"/>
                <a:gd name="connsiteY1" fmla="*/ 9 h 113609"/>
                <a:gd name="connsiteX2" fmla="*/ 115730 w 151249"/>
                <a:gd name="connsiteY2" fmla="*/ 53717 h 113609"/>
                <a:gd name="connsiteX3" fmla="*/ 125502 w 151249"/>
                <a:gd name="connsiteY3" fmla="*/ 62659 h 113609"/>
                <a:gd name="connsiteX4" fmla="*/ 151082 w 151249"/>
                <a:gd name="connsiteY4" fmla="*/ 75575 h 113609"/>
                <a:gd name="connsiteX5" fmla="*/ 150722 w 151249"/>
                <a:gd name="connsiteY5" fmla="*/ 85732 h 113609"/>
                <a:gd name="connsiteX6" fmla="*/ 138968 w 151249"/>
                <a:gd name="connsiteY6" fmla="*/ 112227 h 113609"/>
                <a:gd name="connsiteX7" fmla="*/ 122305 w 151249"/>
                <a:gd name="connsiteY7" fmla="*/ 111399 h 113609"/>
                <a:gd name="connsiteX8" fmla="*/ 54933 w 151249"/>
                <a:gd name="connsiteY8" fmla="*/ 54158 h 113609"/>
                <a:gd name="connsiteX9" fmla="*/ 3233 w 151249"/>
                <a:gd name="connsiteY9" fmla="*/ 20984 h 11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249" h="113609">
                  <a:moveTo>
                    <a:pt x="3233" y="20984"/>
                  </a:moveTo>
                  <a:cubicBezTo>
                    <a:pt x="-2081" y="8565"/>
                    <a:pt x="-1991" y="-322"/>
                    <a:pt x="12330" y="9"/>
                  </a:cubicBezTo>
                  <a:cubicBezTo>
                    <a:pt x="49889" y="8951"/>
                    <a:pt x="81774" y="34397"/>
                    <a:pt x="115730" y="53717"/>
                  </a:cubicBezTo>
                  <a:cubicBezTo>
                    <a:pt x="118972" y="56697"/>
                    <a:pt x="122215" y="59678"/>
                    <a:pt x="125502" y="62659"/>
                  </a:cubicBezTo>
                  <a:cubicBezTo>
                    <a:pt x="136401" y="59899"/>
                    <a:pt x="144237" y="66357"/>
                    <a:pt x="151082" y="75575"/>
                  </a:cubicBezTo>
                  <a:cubicBezTo>
                    <a:pt x="151397" y="78997"/>
                    <a:pt x="151262" y="82365"/>
                    <a:pt x="150722" y="85732"/>
                  </a:cubicBezTo>
                  <a:cubicBezTo>
                    <a:pt x="143832" y="92576"/>
                    <a:pt x="148110" y="106817"/>
                    <a:pt x="138968" y="112227"/>
                  </a:cubicBezTo>
                  <a:cubicBezTo>
                    <a:pt x="133338" y="114435"/>
                    <a:pt x="127799" y="113883"/>
                    <a:pt x="122305" y="111399"/>
                  </a:cubicBezTo>
                  <a:cubicBezTo>
                    <a:pt x="100778" y="90699"/>
                    <a:pt x="70155" y="86063"/>
                    <a:pt x="54933" y="54158"/>
                  </a:cubicBezTo>
                  <a:cubicBezTo>
                    <a:pt x="37685" y="43119"/>
                    <a:pt x="20436" y="32024"/>
                    <a:pt x="3233" y="20984"/>
                  </a:cubicBezTo>
                  <a:close/>
                </a:path>
              </a:pathLst>
            </a:custGeom>
            <a:solidFill>
              <a:srgbClr val="DBA8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26F4E37-72CF-1D6A-75B4-FBF7557E0D9B}"/>
                </a:ext>
              </a:extLst>
            </p:cNvPr>
            <p:cNvSpPr/>
            <p:nvPr/>
          </p:nvSpPr>
          <p:spPr>
            <a:xfrm>
              <a:off x="9540798" y="4460162"/>
              <a:ext cx="773951" cy="322266"/>
            </a:xfrm>
            <a:custGeom>
              <a:avLst/>
              <a:gdLst>
                <a:gd name="connsiteX0" fmla="*/ 722808 w 773951"/>
                <a:gd name="connsiteY0" fmla="*/ 70598 h 322266"/>
                <a:gd name="connsiteX1" fmla="*/ 766356 w 773951"/>
                <a:gd name="connsiteY1" fmla="*/ 123644 h 322266"/>
                <a:gd name="connsiteX2" fmla="*/ 773157 w 773951"/>
                <a:gd name="connsiteY2" fmla="*/ 154555 h 322266"/>
                <a:gd name="connsiteX3" fmla="*/ 761222 w 773951"/>
                <a:gd name="connsiteY3" fmla="*/ 174371 h 322266"/>
                <a:gd name="connsiteX4" fmla="*/ 712945 w 773951"/>
                <a:gd name="connsiteY4" fmla="*/ 201639 h 322266"/>
                <a:gd name="connsiteX5" fmla="*/ 592702 w 773951"/>
                <a:gd name="connsiteY5" fmla="*/ 209035 h 322266"/>
                <a:gd name="connsiteX6" fmla="*/ 559061 w 773951"/>
                <a:gd name="connsiteY6" fmla="*/ 230673 h 322266"/>
                <a:gd name="connsiteX7" fmla="*/ 480431 w 773951"/>
                <a:gd name="connsiteY7" fmla="*/ 285761 h 322266"/>
                <a:gd name="connsiteX8" fmla="*/ 364691 w 773951"/>
                <a:gd name="connsiteY8" fmla="*/ 230783 h 322266"/>
                <a:gd name="connsiteX9" fmla="*/ 323800 w 773951"/>
                <a:gd name="connsiteY9" fmla="*/ 228244 h 322266"/>
                <a:gd name="connsiteX10" fmla="*/ 176896 w 773951"/>
                <a:gd name="connsiteY10" fmla="*/ 321529 h 322266"/>
                <a:gd name="connsiteX11" fmla="*/ 164062 w 773951"/>
                <a:gd name="connsiteY11" fmla="*/ 321474 h 322266"/>
                <a:gd name="connsiteX12" fmla="*/ 116685 w 773951"/>
                <a:gd name="connsiteY12" fmla="*/ 299505 h 322266"/>
                <a:gd name="connsiteX13" fmla="*/ 158838 w 773951"/>
                <a:gd name="connsiteY13" fmla="*/ 275439 h 322266"/>
                <a:gd name="connsiteX14" fmla="*/ 229227 w 773951"/>
                <a:gd name="connsiteY14" fmla="*/ 235751 h 322266"/>
                <a:gd name="connsiteX15" fmla="*/ 243683 w 773951"/>
                <a:gd name="connsiteY15" fmla="*/ 212844 h 322266"/>
                <a:gd name="connsiteX16" fmla="*/ 234181 w 773951"/>
                <a:gd name="connsiteY16" fmla="*/ 203791 h 322266"/>
                <a:gd name="connsiteX17" fmla="*/ 211528 w 773951"/>
                <a:gd name="connsiteY17" fmla="*/ 213782 h 322266"/>
                <a:gd name="connsiteX18" fmla="*/ 62553 w 773951"/>
                <a:gd name="connsiteY18" fmla="*/ 288852 h 322266"/>
                <a:gd name="connsiteX19" fmla="*/ 0 w 773951"/>
                <a:gd name="connsiteY19" fmla="*/ 228520 h 322266"/>
                <a:gd name="connsiteX20" fmla="*/ 61788 w 773951"/>
                <a:gd name="connsiteY20" fmla="*/ 226202 h 322266"/>
                <a:gd name="connsiteX21" fmla="*/ 124116 w 773951"/>
                <a:gd name="connsiteY21" fmla="*/ 199486 h 322266"/>
                <a:gd name="connsiteX22" fmla="*/ 133978 w 773951"/>
                <a:gd name="connsiteY22" fmla="*/ 183313 h 322266"/>
                <a:gd name="connsiteX23" fmla="*/ 136951 w 773951"/>
                <a:gd name="connsiteY23" fmla="*/ 164932 h 322266"/>
                <a:gd name="connsiteX24" fmla="*/ 136410 w 773951"/>
                <a:gd name="connsiteY24" fmla="*/ 140314 h 322266"/>
                <a:gd name="connsiteX25" fmla="*/ 165683 w 773951"/>
                <a:gd name="connsiteY25" fmla="*/ 138879 h 322266"/>
                <a:gd name="connsiteX26" fmla="*/ 261517 w 773951"/>
                <a:gd name="connsiteY26" fmla="*/ 149477 h 322266"/>
                <a:gd name="connsiteX27" fmla="*/ 211889 w 773951"/>
                <a:gd name="connsiteY27" fmla="*/ 139210 h 322266"/>
                <a:gd name="connsiteX28" fmla="*/ 193109 w 773951"/>
                <a:gd name="connsiteY28" fmla="*/ 116689 h 322266"/>
                <a:gd name="connsiteX29" fmla="*/ 134113 w 773951"/>
                <a:gd name="connsiteY29" fmla="*/ 141859 h 322266"/>
                <a:gd name="connsiteX30" fmla="*/ 118486 w 773951"/>
                <a:gd name="connsiteY30" fmla="*/ 148925 h 322266"/>
                <a:gd name="connsiteX31" fmla="*/ 113758 w 773951"/>
                <a:gd name="connsiteY31" fmla="*/ 144343 h 322266"/>
                <a:gd name="connsiteX32" fmla="*/ 112857 w 773951"/>
                <a:gd name="connsiteY32" fmla="*/ 108188 h 322266"/>
                <a:gd name="connsiteX33" fmla="*/ 156946 w 773951"/>
                <a:gd name="connsiteY33" fmla="*/ 80479 h 322266"/>
                <a:gd name="connsiteX34" fmla="*/ 199234 w 773951"/>
                <a:gd name="connsiteY34" fmla="*/ 0 h 322266"/>
                <a:gd name="connsiteX35" fmla="*/ 223688 w 773951"/>
                <a:gd name="connsiteY35" fmla="*/ 41178 h 322266"/>
                <a:gd name="connsiteX36" fmla="*/ 250258 w 773951"/>
                <a:gd name="connsiteY36" fmla="*/ 78050 h 322266"/>
                <a:gd name="connsiteX37" fmla="*/ 331501 w 773951"/>
                <a:gd name="connsiteY37" fmla="*/ 129716 h 322266"/>
                <a:gd name="connsiteX38" fmla="*/ 447645 w 773951"/>
                <a:gd name="connsiteY38" fmla="*/ 204454 h 322266"/>
                <a:gd name="connsiteX39" fmla="*/ 468902 w 773951"/>
                <a:gd name="connsiteY39" fmla="*/ 185411 h 322266"/>
                <a:gd name="connsiteX40" fmla="*/ 483493 w 773951"/>
                <a:gd name="connsiteY40" fmla="*/ 162945 h 322266"/>
                <a:gd name="connsiteX41" fmla="*/ 507136 w 773951"/>
                <a:gd name="connsiteY41" fmla="*/ 180056 h 322266"/>
                <a:gd name="connsiteX42" fmla="*/ 510964 w 773951"/>
                <a:gd name="connsiteY42" fmla="*/ 181271 h 322266"/>
                <a:gd name="connsiteX43" fmla="*/ 487951 w 773951"/>
                <a:gd name="connsiteY43" fmla="*/ 123202 h 322266"/>
                <a:gd name="connsiteX44" fmla="*/ 496283 w 773951"/>
                <a:gd name="connsiteY44" fmla="*/ 123202 h 322266"/>
                <a:gd name="connsiteX45" fmla="*/ 513441 w 773951"/>
                <a:gd name="connsiteY45" fmla="*/ 123975 h 322266"/>
                <a:gd name="connsiteX46" fmla="*/ 523439 w 773951"/>
                <a:gd name="connsiteY46" fmla="*/ 131979 h 322266"/>
                <a:gd name="connsiteX47" fmla="*/ 594549 w 773951"/>
                <a:gd name="connsiteY47" fmla="*/ 152623 h 322266"/>
                <a:gd name="connsiteX48" fmla="*/ 598872 w 773951"/>
                <a:gd name="connsiteY48" fmla="*/ 152347 h 322266"/>
                <a:gd name="connsiteX49" fmla="*/ 663227 w 773951"/>
                <a:gd name="connsiteY49" fmla="*/ 138161 h 322266"/>
                <a:gd name="connsiteX50" fmla="*/ 635710 w 773951"/>
                <a:gd name="connsiteY50" fmla="*/ 91187 h 322266"/>
                <a:gd name="connsiteX51" fmla="*/ 724384 w 773951"/>
                <a:gd name="connsiteY51" fmla="*/ 119062 h 322266"/>
                <a:gd name="connsiteX52" fmla="*/ 722808 w 773951"/>
                <a:gd name="connsiteY52" fmla="*/ 70598 h 3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73951" h="322266">
                  <a:moveTo>
                    <a:pt x="722808" y="70598"/>
                  </a:moveTo>
                  <a:cubicBezTo>
                    <a:pt x="737309" y="88262"/>
                    <a:pt x="751855" y="105980"/>
                    <a:pt x="766356" y="123644"/>
                  </a:cubicBezTo>
                  <a:cubicBezTo>
                    <a:pt x="774102" y="132144"/>
                    <a:pt x="774958" y="142908"/>
                    <a:pt x="773157" y="154555"/>
                  </a:cubicBezTo>
                  <a:cubicBezTo>
                    <a:pt x="771085" y="162890"/>
                    <a:pt x="766987" y="169403"/>
                    <a:pt x="761222" y="174371"/>
                  </a:cubicBezTo>
                  <a:cubicBezTo>
                    <a:pt x="745460" y="184307"/>
                    <a:pt x="730734" y="197057"/>
                    <a:pt x="712945" y="201639"/>
                  </a:cubicBezTo>
                  <a:cubicBezTo>
                    <a:pt x="673405" y="216321"/>
                    <a:pt x="633009" y="213672"/>
                    <a:pt x="592702" y="209035"/>
                  </a:cubicBezTo>
                  <a:cubicBezTo>
                    <a:pt x="576850" y="207214"/>
                    <a:pt x="564195" y="207987"/>
                    <a:pt x="559061" y="230673"/>
                  </a:cubicBezTo>
                  <a:cubicBezTo>
                    <a:pt x="547803" y="280462"/>
                    <a:pt x="515558" y="287637"/>
                    <a:pt x="480431" y="285761"/>
                  </a:cubicBezTo>
                  <a:cubicBezTo>
                    <a:pt x="437062" y="283387"/>
                    <a:pt x="400404" y="258051"/>
                    <a:pt x="364691" y="230783"/>
                  </a:cubicBezTo>
                  <a:cubicBezTo>
                    <a:pt x="351226" y="220517"/>
                    <a:pt x="339202" y="205944"/>
                    <a:pt x="323800" y="228244"/>
                  </a:cubicBezTo>
                  <a:cubicBezTo>
                    <a:pt x="285385" y="283884"/>
                    <a:pt x="233055" y="307509"/>
                    <a:pt x="176896" y="321529"/>
                  </a:cubicBezTo>
                  <a:cubicBezTo>
                    <a:pt x="172618" y="322136"/>
                    <a:pt x="168160" y="322854"/>
                    <a:pt x="164062" y="321474"/>
                  </a:cubicBezTo>
                  <a:cubicBezTo>
                    <a:pt x="147084" y="315789"/>
                    <a:pt x="118441" y="325062"/>
                    <a:pt x="116685" y="299505"/>
                  </a:cubicBezTo>
                  <a:cubicBezTo>
                    <a:pt x="115109" y="276377"/>
                    <a:pt x="143841" y="282835"/>
                    <a:pt x="158838" y="275439"/>
                  </a:cubicBezTo>
                  <a:cubicBezTo>
                    <a:pt x="182841" y="263626"/>
                    <a:pt x="205719" y="248833"/>
                    <a:pt x="229227" y="235751"/>
                  </a:cubicBezTo>
                  <a:cubicBezTo>
                    <a:pt x="236793" y="231556"/>
                    <a:pt x="245304" y="226092"/>
                    <a:pt x="243683" y="212844"/>
                  </a:cubicBezTo>
                  <a:cubicBezTo>
                    <a:pt x="243007" y="207269"/>
                    <a:pt x="238549" y="204675"/>
                    <a:pt x="234181" y="203791"/>
                  </a:cubicBezTo>
                  <a:cubicBezTo>
                    <a:pt x="225174" y="202025"/>
                    <a:pt x="215491" y="202964"/>
                    <a:pt x="211528" y="213782"/>
                  </a:cubicBezTo>
                  <a:cubicBezTo>
                    <a:pt x="181085" y="296690"/>
                    <a:pt x="117856" y="280627"/>
                    <a:pt x="62553" y="288852"/>
                  </a:cubicBezTo>
                  <a:cubicBezTo>
                    <a:pt x="38685" y="273452"/>
                    <a:pt x="7521" y="269367"/>
                    <a:pt x="0" y="228520"/>
                  </a:cubicBezTo>
                  <a:cubicBezTo>
                    <a:pt x="20131" y="209422"/>
                    <a:pt x="41207" y="227803"/>
                    <a:pt x="61788" y="226202"/>
                  </a:cubicBezTo>
                  <a:cubicBezTo>
                    <a:pt x="84485" y="224436"/>
                    <a:pt x="111956" y="238456"/>
                    <a:pt x="124116" y="199486"/>
                  </a:cubicBezTo>
                  <a:cubicBezTo>
                    <a:pt x="126097" y="192862"/>
                    <a:pt x="129115" y="187122"/>
                    <a:pt x="133978" y="183313"/>
                  </a:cubicBezTo>
                  <a:cubicBezTo>
                    <a:pt x="142805" y="179228"/>
                    <a:pt x="143346" y="173377"/>
                    <a:pt x="136951" y="164932"/>
                  </a:cubicBezTo>
                  <a:cubicBezTo>
                    <a:pt x="131186" y="157315"/>
                    <a:pt x="125287" y="148869"/>
                    <a:pt x="136410" y="140314"/>
                  </a:cubicBezTo>
                  <a:cubicBezTo>
                    <a:pt x="146183" y="139320"/>
                    <a:pt x="155730" y="133690"/>
                    <a:pt x="165683" y="138879"/>
                  </a:cubicBezTo>
                  <a:cubicBezTo>
                    <a:pt x="196216" y="163386"/>
                    <a:pt x="229407" y="148262"/>
                    <a:pt x="261517" y="149477"/>
                  </a:cubicBezTo>
                  <a:cubicBezTo>
                    <a:pt x="245169" y="144398"/>
                    <a:pt x="227380" y="150967"/>
                    <a:pt x="211889" y="139210"/>
                  </a:cubicBezTo>
                  <a:cubicBezTo>
                    <a:pt x="214816" y="120222"/>
                    <a:pt x="207655" y="111445"/>
                    <a:pt x="193109" y="116689"/>
                  </a:cubicBezTo>
                  <a:cubicBezTo>
                    <a:pt x="173159" y="123865"/>
                    <a:pt x="154784" y="136836"/>
                    <a:pt x="134113" y="141859"/>
                  </a:cubicBezTo>
                  <a:cubicBezTo>
                    <a:pt x="130195" y="148483"/>
                    <a:pt x="125016" y="151022"/>
                    <a:pt x="118486" y="148925"/>
                  </a:cubicBezTo>
                  <a:cubicBezTo>
                    <a:pt x="116910" y="147379"/>
                    <a:pt x="115334" y="145889"/>
                    <a:pt x="113758" y="144343"/>
                  </a:cubicBezTo>
                  <a:cubicBezTo>
                    <a:pt x="105877" y="132531"/>
                    <a:pt x="87728" y="120442"/>
                    <a:pt x="112857" y="108188"/>
                  </a:cubicBezTo>
                  <a:cubicBezTo>
                    <a:pt x="128349" y="100626"/>
                    <a:pt x="138662" y="81086"/>
                    <a:pt x="156946" y="80479"/>
                  </a:cubicBezTo>
                  <a:cubicBezTo>
                    <a:pt x="172213" y="54591"/>
                    <a:pt x="163521" y="9770"/>
                    <a:pt x="199234" y="0"/>
                  </a:cubicBezTo>
                  <a:cubicBezTo>
                    <a:pt x="219139" y="3201"/>
                    <a:pt x="227380" y="19706"/>
                    <a:pt x="223688" y="41178"/>
                  </a:cubicBezTo>
                  <a:cubicBezTo>
                    <a:pt x="218554" y="70985"/>
                    <a:pt x="227966" y="80644"/>
                    <a:pt x="250258" y="78050"/>
                  </a:cubicBezTo>
                  <a:cubicBezTo>
                    <a:pt x="286556" y="73855"/>
                    <a:pt x="310154" y="89090"/>
                    <a:pt x="331501" y="129716"/>
                  </a:cubicBezTo>
                  <a:cubicBezTo>
                    <a:pt x="356540" y="177407"/>
                    <a:pt x="405358" y="187563"/>
                    <a:pt x="447645" y="204454"/>
                  </a:cubicBezTo>
                  <a:cubicBezTo>
                    <a:pt x="459264" y="209091"/>
                    <a:pt x="466515" y="199707"/>
                    <a:pt x="468902" y="185411"/>
                  </a:cubicBezTo>
                  <a:cubicBezTo>
                    <a:pt x="471739" y="175916"/>
                    <a:pt x="474891" y="166754"/>
                    <a:pt x="483493" y="162945"/>
                  </a:cubicBezTo>
                  <a:cubicBezTo>
                    <a:pt x="494211" y="163000"/>
                    <a:pt x="500786" y="171556"/>
                    <a:pt x="507136" y="180056"/>
                  </a:cubicBezTo>
                  <a:cubicBezTo>
                    <a:pt x="508532" y="180001"/>
                    <a:pt x="508217" y="186238"/>
                    <a:pt x="510964" y="181271"/>
                  </a:cubicBezTo>
                  <a:cubicBezTo>
                    <a:pt x="503218" y="161675"/>
                    <a:pt x="482953" y="149918"/>
                    <a:pt x="487951" y="123202"/>
                  </a:cubicBezTo>
                  <a:cubicBezTo>
                    <a:pt x="490744" y="123202"/>
                    <a:pt x="493536" y="123147"/>
                    <a:pt x="496283" y="123202"/>
                  </a:cubicBezTo>
                  <a:cubicBezTo>
                    <a:pt x="502182" y="118290"/>
                    <a:pt x="507812" y="120718"/>
                    <a:pt x="513441" y="123975"/>
                  </a:cubicBezTo>
                  <a:cubicBezTo>
                    <a:pt x="516954" y="126293"/>
                    <a:pt x="520286" y="128998"/>
                    <a:pt x="523439" y="131979"/>
                  </a:cubicBezTo>
                  <a:cubicBezTo>
                    <a:pt x="543930" y="155272"/>
                    <a:pt x="569329" y="153616"/>
                    <a:pt x="594549" y="152623"/>
                  </a:cubicBezTo>
                  <a:cubicBezTo>
                    <a:pt x="600358" y="152457"/>
                    <a:pt x="593063" y="152844"/>
                    <a:pt x="598872" y="152347"/>
                  </a:cubicBezTo>
                  <a:cubicBezTo>
                    <a:pt x="621119" y="150415"/>
                    <a:pt x="650212" y="163221"/>
                    <a:pt x="663227" y="138161"/>
                  </a:cubicBezTo>
                  <a:cubicBezTo>
                    <a:pt x="675972" y="113653"/>
                    <a:pt x="631387" y="119890"/>
                    <a:pt x="635710" y="91187"/>
                  </a:cubicBezTo>
                  <a:cubicBezTo>
                    <a:pt x="673900" y="58068"/>
                    <a:pt x="692004" y="120001"/>
                    <a:pt x="724384" y="119062"/>
                  </a:cubicBezTo>
                  <a:cubicBezTo>
                    <a:pt x="734427" y="102834"/>
                    <a:pt x="718124" y="86937"/>
                    <a:pt x="722808" y="70598"/>
                  </a:cubicBezTo>
                  <a:close/>
                </a:path>
              </a:pathLst>
            </a:custGeom>
            <a:solidFill>
              <a:srgbClr val="FBC0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ED03F3A-9A9D-C030-812C-A39AB384DD52}"/>
                </a:ext>
              </a:extLst>
            </p:cNvPr>
            <p:cNvSpPr/>
            <p:nvPr/>
          </p:nvSpPr>
          <p:spPr>
            <a:xfrm>
              <a:off x="9294229" y="4624473"/>
              <a:ext cx="226565" cy="308241"/>
            </a:xfrm>
            <a:custGeom>
              <a:avLst/>
              <a:gdLst>
                <a:gd name="connsiteX0" fmla="*/ 133892 w 226565"/>
                <a:gd name="connsiteY0" fmla="*/ 1947 h 308241"/>
                <a:gd name="connsiteX1" fmla="*/ 203606 w 226565"/>
                <a:gd name="connsiteY1" fmla="*/ 12434 h 308241"/>
                <a:gd name="connsiteX2" fmla="*/ 226124 w 226565"/>
                <a:gd name="connsiteY2" fmla="*/ 35231 h 308241"/>
                <a:gd name="connsiteX3" fmla="*/ 222341 w 226565"/>
                <a:gd name="connsiteY3" fmla="*/ 57586 h 308241"/>
                <a:gd name="connsiteX4" fmla="*/ 177441 w 226565"/>
                <a:gd name="connsiteY4" fmla="*/ 69730 h 308241"/>
                <a:gd name="connsiteX5" fmla="*/ 157401 w 226565"/>
                <a:gd name="connsiteY5" fmla="*/ 86013 h 308241"/>
                <a:gd name="connsiteX6" fmla="*/ 172622 w 226565"/>
                <a:gd name="connsiteY6" fmla="*/ 105830 h 308241"/>
                <a:gd name="connsiteX7" fmla="*/ 200003 w 226565"/>
                <a:gd name="connsiteY7" fmla="*/ 146731 h 308241"/>
                <a:gd name="connsiteX8" fmla="*/ 165822 w 226565"/>
                <a:gd name="connsiteY8" fmla="*/ 254202 h 308241"/>
                <a:gd name="connsiteX9" fmla="*/ 16352 w 226565"/>
                <a:gd name="connsiteY9" fmla="*/ 308241 h 308241"/>
                <a:gd name="connsiteX10" fmla="*/ 4192 w 226565"/>
                <a:gd name="connsiteY10" fmla="*/ 304212 h 308241"/>
                <a:gd name="connsiteX11" fmla="*/ 25674 w 226565"/>
                <a:gd name="connsiteY11" fmla="*/ 259501 h 308241"/>
                <a:gd name="connsiteX12" fmla="*/ 100477 w 226565"/>
                <a:gd name="connsiteY12" fmla="*/ 221083 h 308241"/>
                <a:gd name="connsiteX13" fmla="*/ 101467 w 226565"/>
                <a:gd name="connsiteY13" fmla="*/ 180678 h 308241"/>
                <a:gd name="connsiteX14" fmla="*/ 82508 w 226565"/>
                <a:gd name="connsiteY14" fmla="*/ 155453 h 308241"/>
                <a:gd name="connsiteX15" fmla="*/ 126101 w 226565"/>
                <a:gd name="connsiteY15" fmla="*/ 137679 h 308241"/>
                <a:gd name="connsiteX16" fmla="*/ 43688 w 226565"/>
                <a:gd name="connsiteY16" fmla="*/ 134533 h 308241"/>
                <a:gd name="connsiteX17" fmla="*/ 88903 w 226565"/>
                <a:gd name="connsiteY17" fmla="*/ 80825 h 308241"/>
                <a:gd name="connsiteX18" fmla="*/ 96469 w 226565"/>
                <a:gd name="connsiteY18" fmla="*/ 59573 h 308241"/>
                <a:gd name="connsiteX19" fmla="*/ 97054 w 226565"/>
                <a:gd name="connsiteY19" fmla="*/ 47154 h 308241"/>
                <a:gd name="connsiteX20" fmla="*/ 105430 w 226565"/>
                <a:gd name="connsiteY20" fmla="*/ 26234 h 308241"/>
                <a:gd name="connsiteX21" fmla="*/ 106331 w 226565"/>
                <a:gd name="connsiteY21" fmla="*/ 13980 h 308241"/>
                <a:gd name="connsiteX22" fmla="*/ 133892 w 226565"/>
                <a:gd name="connsiteY22" fmla="*/ 1947 h 30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6565" h="308241">
                  <a:moveTo>
                    <a:pt x="133892" y="1947"/>
                  </a:moveTo>
                  <a:cubicBezTo>
                    <a:pt x="155374" y="22977"/>
                    <a:pt x="180458" y="7963"/>
                    <a:pt x="203606" y="12434"/>
                  </a:cubicBezTo>
                  <a:cubicBezTo>
                    <a:pt x="219053" y="8239"/>
                    <a:pt x="221530" y="23253"/>
                    <a:pt x="226124" y="35231"/>
                  </a:cubicBezTo>
                  <a:cubicBezTo>
                    <a:pt x="227249" y="43290"/>
                    <a:pt x="226304" y="50852"/>
                    <a:pt x="222341" y="57586"/>
                  </a:cubicBezTo>
                  <a:cubicBezTo>
                    <a:pt x="208965" y="70448"/>
                    <a:pt x="192528" y="66308"/>
                    <a:pt x="177441" y="69730"/>
                  </a:cubicBezTo>
                  <a:cubicBezTo>
                    <a:pt x="168884" y="71662"/>
                    <a:pt x="159877" y="74587"/>
                    <a:pt x="157401" y="86013"/>
                  </a:cubicBezTo>
                  <a:cubicBezTo>
                    <a:pt x="154203" y="100806"/>
                    <a:pt x="165462" y="101910"/>
                    <a:pt x="172622" y="105830"/>
                  </a:cubicBezTo>
                  <a:cubicBezTo>
                    <a:pt x="187394" y="113944"/>
                    <a:pt x="201039" y="122886"/>
                    <a:pt x="200003" y="146731"/>
                  </a:cubicBezTo>
                  <a:cubicBezTo>
                    <a:pt x="178071" y="177477"/>
                    <a:pt x="166633" y="213245"/>
                    <a:pt x="165822" y="254202"/>
                  </a:cubicBezTo>
                  <a:cubicBezTo>
                    <a:pt x="120832" y="292289"/>
                    <a:pt x="68052" y="298085"/>
                    <a:pt x="16352" y="308241"/>
                  </a:cubicBezTo>
                  <a:cubicBezTo>
                    <a:pt x="12073" y="307965"/>
                    <a:pt x="7975" y="306585"/>
                    <a:pt x="4192" y="304212"/>
                  </a:cubicBezTo>
                  <a:cubicBezTo>
                    <a:pt x="-8778" y="274957"/>
                    <a:pt x="11173" y="268002"/>
                    <a:pt x="25674" y="259501"/>
                  </a:cubicBezTo>
                  <a:cubicBezTo>
                    <a:pt x="50038" y="245205"/>
                    <a:pt x="76158" y="235656"/>
                    <a:pt x="100477" y="221083"/>
                  </a:cubicBezTo>
                  <a:cubicBezTo>
                    <a:pt x="120967" y="208774"/>
                    <a:pt x="121463" y="194864"/>
                    <a:pt x="101467" y="180678"/>
                  </a:cubicBezTo>
                  <a:cubicBezTo>
                    <a:pt x="93496" y="173613"/>
                    <a:pt x="78365" y="167210"/>
                    <a:pt x="82508" y="155453"/>
                  </a:cubicBezTo>
                  <a:cubicBezTo>
                    <a:pt x="90614" y="132435"/>
                    <a:pt x="111510" y="141101"/>
                    <a:pt x="126101" y="137679"/>
                  </a:cubicBezTo>
                  <a:cubicBezTo>
                    <a:pt x="99936" y="119850"/>
                    <a:pt x="70664" y="171791"/>
                    <a:pt x="43688" y="134533"/>
                  </a:cubicBezTo>
                  <a:cubicBezTo>
                    <a:pt x="45624" y="99923"/>
                    <a:pt x="73411" y="98157"/>
                    <a:pt x="88903" y="80825"/>
                  </a:cubicBezTo>
                  <a:cubicBezTo>
                    <a:pt x="95027" y="75691"/>
                    <a:pt x="98315" y="69012"/>
                    <a:pt x="96469" y="59573"/>
                  </a:cubicBezTo>
                  <a:cubicBezTo>
                    <a:pt x="95838" y="55378"/>
                    <a:pt x="96153" y="51239"/>
                    <a:pt x="97054" y="47154"/>
                  </a:cubicBezTo>
                  <a:cubicBezTo>
                    <a:pt x="99666" y="40089"/>
                    <a:pt x="105701" y="35121"/>
                    <a:pt x="105430" y="26234"/>
                  </a:cubicBezTo>
                  <a:cubicBezTo>
                    <a:pt x="104890" y="21984"/>
                    <a:pt x="105295" y="18009"/>
                    <a:pt x="106331" y="13980"/>
                  </a:cubicBezTo>
                  <a:cubicBezTo>
                    <a:pt x="113492" y="2830"/>
                    <a:pt x="122003" y="-3408"/>
                    <a:pt x="133892" y="1947"/>
                  </a:cubicBezTo>
                  <a:close/>
                </a:path>
              </a:pathLst>
            </a:custGeom>
            <a:solidFill>
              <a:srgbClr val="FBC0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CF30125-4A49-9D6B-258C-4BA8A60460A6}"/>
                </a:ext>
              </a:extLst>
            </p:cNvPr>
            <p:cNvSpPr/>
            <p:nvPr/>
          </p:nvSpPr>
          <p:spPr>
            <a:xfrm>
              <a:off x="9197551" y="4508792"/>
              <a:ext cx="167928" cy="374688"/>
            </a:xfrm>
            <a:custGeom>
              <a:avLst/>
              <a:gdLst>
                <a:gd name="connsiteX0" fmla="*/ 30481 w 167928"/>
                <a:gd name="connsiteY0" fmla="*/ 341566 h 374688"/>
                <a:gd name="connsiteX1" fmla="*/ 4496 w 167928"/>
                <a:gd name="connsiteY1" fmla="*/ 288024 h 374688"/>
                <a:gd name="connsiteX2" fmla="*/ 12828 w 167928"/>
                <a:gd name="connsiteY2" fmla="*/ 192145 h 374688"/>
                <a:gd name="connsiteX3" fmla="*/ 21834 w 167928"/>
                <a:gd name="connsiteY3" fmla="*/ 159854 h 374688"/>
                <a:gd name="connsiteX4" fmla="*/ 114561 w 167928"/>
                <a:gd name="connsiteY4" fmla="*/ 48906 h 374688"/>
                <a:gd name="connsiteX5" fmla="*/ 134737 w 167928"/>
                <a:gd name="connsiteY5" fmla="*/ 0 h 374688"/>
                <a:gd name="connsiteX6" fmla="*/ 135232 w 167928"/>
                <a:gd name="connsiteY6" fmla="*/ 42999 h 374688"/>
                <a:gd name="connsiteX7" fmla="*/ 147752 w 167928"/>
                <a:gd name="connsiteY7" fmla="*/ 63809 h 374688"/>
                <a:gd name="connsiteX8" fmla="*/ 133836 w 167928"/>
                <a:gd name="connsiteY8" fmla="*/ 136395 h 374688"/>
                <a:gd name="connsiteX9" fmla="*/ 68581 w 167928"/>
                <a:gd name="connsiteY9" fmla="*/ 176468 h 374688"/>
                <a:gd name="connsiteX10" fmla="*/ 61780 w 167928"/>
                <a:gd name="connsiteY10" fmla="*/ 258824 h 374688"/>
                <a:gd name="connsiteX11" fmla="*/ 76507 w 167928"/>
                <a:gd name="connsiteY11" fmla="*/ 290287 h 374688"/>
                <a:gd name="connsiteX12" fmla="*/ 49171 w 167928"/>
                <a:gd name="connsiteY12" fmla="*/ 374409 h 374688"/>
                <a:gd name="connsiteX13" fmla="*/ 30481 w 167928"/>
                <a:gd name="connsiteY13" fmla="*/ 341566 h 37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28" h="374688">
                  <a:moveTo>
                    <a:pt x="30481" y="341566"/>
                  </a:moveTo>
                  <a:cubicBezTo>
                    <a:pt x="21834" y="323737"/>
                    <a:pt x="13143" y="305853"/>
                    <a:pt x="4496" y="288024"/>
                  </a:cubicBezTo>
                  <a:cubicBezTo>
                    <a:pt x="-4736" y="254519"/>
                    <a:pt x="1344" y="223000"/>
                    <a:pt x="12828" y="192145"/>
                  </a:cubicBezTo>
                  <a:cubicBezTo>
                    <a:pt x="13863" y="180553"/>
                    <a:pt x="12332" y="167858"/>
                    <a:pt x="21834" y="159854"/>
                  </a:cubicBezTo>
                  <a:cubicBezTo>
                    <a:pt x="53359" y="123754"/>
                    <a:pt x="70022" y="69439"/>
                    <a:pt x="114561" y="48906"/>
                  </a:cubicBezTo>
                  <a:cubicBezTo>
                    <a:pt x="131629" y="41012"/>
                    <a:pt x="120551" y="11868"/>
                    <a:pt x="134737" y="0"/>
                  </a:cubicBezTo>
                  <a:cubicBezTo>
                    <a:pt x="134917" y="14352"/>
                    <a:pt x="135052" y="28648"/>
                    <a:pt x="135232" y="42999"/>
                  </a:cubicBezTo>
                  <a:cubicBezTo>
                    <a:pt x="138925" y="50341"/>
                    <a:pt x="143113" y="57240"/>
                    <a:pt x="147752" y="63809"/>
                  </a:cubicBezTo>
                  <a:cubicBezTo>
                    <a:pt x="177159" y="105539"/>
                    <a:pt x="175988" y="111335"/>
                    <a:pt x="133836" y="136395"/>
                  </a:cubicBezTo>
                  <a:cubicBezTo>
                    <a:pt x="112039" y="149587"/>
                    <a:pt x="88351" y="158032"/>
                    <a:pt x="68581" y="176468"/>
                  </a:cubicBezTo>
                  <a:cubicBezTo>
                    <a:pt x="42055" y="201197"/>
                    <a:pt x="33949" y="227692"/>
                    <a:pt x="61780" y="258824"/>
                  </a:cubicBezTo>
                  <a:cubicBezTo>
                    <a:pt x="68986" y="267711"/>
                    <a:pt x="78218" y="275218"/>
                    <a:pt x="76507" y="290287"/>
                  </a:cubicBezTo>
                  <a:cubicBezTo>
                    <a:pt x="61240" y="315292"/>
                    <a:pt x="61555" y="347969"/>
                    <a:pt x="49171" y="374409"/>
                  </a:cubicBezTo>
                  <a:cubicBezTo>
                    <a:pt x="26113" y="377831"/>
                    <a:pt x="41154" y="348797"/>
                    <a:pt x="30481" y="341566"/>
                  </a:cubicBezTo>
                  <a:close/>
                </a:path>
              </a:pathLst>
            </a:custGeom>
            <a:solidFill>
              <a:srgbClr val="E9B5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0B170D30-43A8-0FEC-780D-1CC39A23E1ED}"/>
                </a:ext>
              </a:extLst>
            </p:cNvPr>
            <p:cNvSpPr/>
            <p:nvPr/>
          </p:nvSpPr>
          <p:spPr>
            <a:xfrm>
              <a:off x="9510559" y="4587494"/>
              <a:ext cx="165980" cy="114937"/>
            </a:xfrm>
            <a:custGeom>
              <a:avLst/>
              <a:gdLst>
                <a:gd name="connsiteX0" fmla="*/ 4930 w 165980"/>
                <a:gd name="connsiteY0" fmla="*/ 92025 h 114937"/>
                <a:gd name="connsiteX1" fmla="*/ 4525 w 165980"/>
                <a:gd name="connsiteY1" fmla="*/ 70829 h 114937"/>
                <a:gd name="connsiteX2" fmla="*/ 4885 w 165980"/>
                <a:gd name="connsiteY2" fmla="*/ 39035 h 114937"/>
                <a:gd name="connsiteX3" fmla="*/ 144043 w 165980"/>
                <a:gd name="connsiteY3" fmla="*/ 17287 h 114937"/>
                <a:gd name="connsiteX4" fmla="*/ 144043 w 165980"/>
                <a:gd name="connsiteY4" fmla="*/ 17398 h 114937"/>
                <a:gd name="connsiteX5" fmla="*/ 136927 w 165980"/>
                <a:gd name="connsiteY5" fmla="*/ 35006 h 114937"/>
                <a:gd name="connsiteX6" fmla="*/ 82210 w 165980"/>
                <a:gd name="connsiteY6" fmla="*/ 41077 h 114937"/>
                <a:gd name="connsiteX7" fmla="*/ 103556 w 165980"/>
                <a:gd name="connsiteY7" fmla="*/ 69946 h 114937"/>
                <a:gd name="connsiteX8" fmla="*/ 86173 w 165980"/>
                <a:gd name="connsiteY8" fmla="*/ 35116 h 114937"/>
                <a:gd name="connsiteX9" fmla="*/ 160976 w 165980"/>
                <a:gd name="connsiteY9" fmla="*/ 71160 h 114937"/>
                <a:gd name="connsiteX10" fmla="*/ 132063 w 165980"/>
                <a:gd name="connsiteY10" fmla="*/ 113111 h 114937"/>
                <a:gd name="connsiteX11" fmla="*/ 30825 w 165980"/>
                <a:gd name="connsiteY11" fmla="*/ 102844 h 114937"/>
                <a:gd name="connsiteX12" fmla="*/ 4930 w 165980"/>
                <a:gd name="connsiteY12" fmla="*/ 92025 h 11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980" h="114937">
                  <a:moveTo>
                    <a:pt x="4930" y="92025"/>
                  </a:moveTo>
                  <a:cubicBezTo>
                    <a:pt x="4795" y="84960"/>
                    <a:pt x="4660" y="77895"/>
                    <a:pt x="4525" y="70829"/>
                  </a:cubicBezTo>
                  <a:cubicBezTo>
                    <a:pt x="-789" y="60121"/>
                    <a:pt x="-2320" y="49523"/>
                    <a:pt x="4885" y="39035"/>
                  </a:cubicBezTo>
                  <a:cubicBezTo>
                    <a:pt x="46362" y="-15390"/>
                    <a:pt x="94775" y="-3081"/>
                    <a:pt x="144043" y="17287"/>
                  </a:cubicBezTo>
                  <a:cubicBezTo>
                    <a:pt x="144043" y="17287"/>
                    <a:pt x="144043" y="17398"/>
                    <a:pt x="144043" y="17398"/>
                  </a:cubicBezTo>
                  <a:cubicBezTo>
                    <a:pt x="146880" y="26450"/>
                    <a:pt x="142556" y="31087"/>
                    <a:pt x="136927" y="35006"/>
                  </a:cubicBezTo>
                  <a:cubicBezTo>
                    <a:pt x="119319" y="45052"/>
                    <a:pt x="98557" y="13313"/>
                    <a:pt x="82210" y="41077"/>
                  </a:cubicBezTo>
                  <a:cubicBezTo>
                    <a:pt x="68114" y="65917"/>
                    <a:pt x="68114" y="65917"/>
                    <a:pt x="103556" y="69946"/>
                  </a:cubicBezTo>
                  <a:cubicBezTo>
                    <a:pt x="100134" y="56423"/>
                    <a:pt x="74149" y="59900"/>
                    <a:pt x="86173" y="35116"/>
                  </a:cubicBezTo>
                  <a:cubicBezTo>
                    <a:pt x="117022" y="28824"/>
                    <a:pt x="143592" y="35668"/>
                    <a:pt x="160976" y="71160"/>
                  </a:cubicBezTo>
                  <a:cubicBezTo>
                    <a:pt x="177188" y="111786"/>
                    <a:pt x="150392" y="109302"/>
                    <a:pt x="132063" y="113111"/>
                  </a:cubicBezTo>
                  <a:cubicBezTo>
                    <a:pt x="97747" y="120232"/>
                    <a:pt x="64736" y="104335"/>
                    <a:pt x="30825" y="102844"/>
                  </a:cubicBezTo>
                  <a:cubicBezTo>
                    <a:pt x="19296" y="109578"/>
                    <a:pt x="11505" y="103010"/>
                    <a:pt x="4930" y="92025"/>
                  </a:cubicBezTo>
                  <a:close/>
                </a:path>
              </a:pathLst>
            </a:custGeom>
            <a:solidFill>
              <a:srgbClr val="FEDD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09536E9-7483-DADE-25FF-F12877586A93}"/>
                </a:ext>
              </a:extLst>
            </p:cNvPr>
            <p:cNvSpPr/>
            <p:nvPr/>
          </p:nvSpPr>
          <p:spPr>
            <a:xfrm>
              <a:off x="9581375" y="4451066"/>
              <a:ext cx="160108" cy="89796"/>
            </a:xfrm>
            <a:custGeom>
              <a:avLst/>
              <a:gdLst>
                <a:gd name="connsiteX0" fmla="*/ 160099 w 160108"/>
                <a:gd name="connsiteY0" fmla="*/ 15223 h 89796"/>
                <a:gd name="connsiteX1" fmla="*/ 116460 w 160108"/>
                <a:gd name="connsiteY1" fmla="*/ 89796 h 89796"/>
                <a:gd name="connsiteX2" fmla="*/ 0 w 160108"/>
                <a:gd name="connsiteY2" fmla="*/ 55242 h 89796"/>
                <a:gd name="connsiteX3" fmla="*/ 101688 w 160108"/>
                <a:gd name="connsiteY3" fmla="*/ 26318 h 89796"/>
                <a:gd name="connsiteX4" fmla="*/ 107903 w 160108"/>
                <a:gd name="connsiteY4" fmla="*/ 4570 h 89796"/>
                <a:gd name="connsiteX5" fmla="*/ 142895 w 160108"/>
                <a:gd name="connsiteY5" fmla="*/ 4515 h 89796"/>
                <a:gd name="connsiteX6" fmla="*/ 160099 w 160108"/>
                <a:gd name="connsiteY6" fmla="*/ 15223 h 8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108" h="89796">
                  <a:moveTo>
                    <a:pt x="160099" y="15223"/>
                  </a:moveTo>
                  <a:cubicBezTo>
                    <a:pt x="129790" y="26208"/>
                    <a:pt x="147264" y="79253"/>
                    <a:pt x="116460" y="89796"/>
                  </a:cubicBezTo>
                  <a:cubicBezTo>
                    <a:pt x="89529" y="28637"/>
                    <a:pt x="45080" y="51599"/>
                    <a:pt x="0" y="55242"/>
                  </a:cubicBezTo>
                  <a:cubicBezTo>
                    <a:pt x="32425" y="21902"/>
                    <a:pt x="67507" y="24994"/>
                    <a:pt x="101688" y="26318"/>
                  </a:cubicBezTo>
                  <a:cubicBezTo>
                    <a:pt x="126683" y="27312"/>
                    <a:pt x="114794" y="15610"/>
                    <a:pt x="107903" y="4570"/>
                  </a:cubicBezTo>
                  <a:cubicBezTo>
                    <a:pt x="119567" y="4570"/>
                    <a:pt x="131231" y="4515"/>
                    <a:pt x="142895" y="4515"/>
                  </a:cubicBezTo>
                  <a:cubicBezTo>
                    <a:pt x="153028" y="-2550"/>
                    <a:pt x="160414" y="-2937"/>
                    <a:pt x="160099" y="15223"/>
                  </a:cubicBezTo>
                  <a:close/>
                </a:path>
              </a:pathLst>
            </a:custGeom>
            <a:solidFill>
              <a:srgbClr val="FAC4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0AD5D6F-5862-8CA9-1767-7C7F5EE8017E}"/>
                </a:ext>
              </a:extLst>
            </p:cNvPr>
            <p:cNvSpPr/>
            <p:nvPr/>
          </p:nvSpPr>
          <p:spPr>
            <a:xfrm>
              <a:off x="9323776" y="4551791"/>
              <a:ext cx="104345" cy="100939"/>
            </a:xfrm>
            <a:custGeom>
              <a:avLst/>
              <a:gdLst>
                <a:gd name="connsiteX0" fmla="*/ 0 w 104345"/>
                <a:gd name="connsiteY0" fmla="*/ 85226 h 100939"/>
                <a:gd name="connsiteX1" fmla="*/ 8962 w 104345"/>
                <a:gd name="connsiteY1" fmla="*/ 0 h 100939"/>
                <a:gd name="connsiteX2" fmla="*/ 104346 w 104345"/>
                <a:gd name="connsiteY2" fmla="*/ 74628 h 100939"/>
                <a:gd name="connsiteX3" fmla="*/ 78360 w 104345"/>
                <a:gd name="connsiteY3" fmla="*/ 95658 h 100939"/>
                <a:gd name="connsiteX4" fmla="*/ 0 w 104345"/>
                <a:gd name="connsiteY4" fmla="*/ 85226 h 10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45" h="100939">
                  <a:moveTo>
                    <a:pt x="0" y="85226"/>
                  </a:moveTo>
                  <a:cubicBezTo>
                    <a:pt x="59671" y="65741"/>
                    <a:pt x="13195" y="29531"/>
                    <a:pt x="8962" y="0"/>
                  </a:cubicBezTo>
                  <a:cubicBezTo>
                    <a:pt x="37829" y="30525"/>
                    <a:pt x="69173" y="56247"/>
                    <a:pt x="104346" y="74628"/>
                  </a:cubicBezTo>
                  <a:cubicBezTo>
                    <a:pt x="95699" y="81638"/>
                    <a:pt x="87007" y="88648"/>
                    <a:pt x="78360" y="95658"/>
                  </a:cubicBezTo>
                  <a:cubicBezTo>
                    <a:pt x="51385" y="101841"/>
                    <a:pt x="24499" y="106753"/>
                    <a:pt x="0" y="85226"/>
                  </a:cubicBezTo>
                  <a:close/>
                </a:path>
              </a:pathLst>
            </a:custGeom>
            <a:solidFill>
              <a:srgbClr val="F9C4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1956043-D6AE-9312-EE96-DB59A31104BC}"/>
                </a:ext>
              </a:extLst>
            </p:cNvPr>
            <p:cNvSpPr/>
            <p:nvPr/>
          </p:nvSpPr>
          <p:spPr>
            <a:xfrm>
              <a:off x="9430238" y="4524247"/>
              <a:ext cx="85205" cy="134021"/>
            </a:xfrm>
            <a:custGeom>
              <a:avLst/>
              <a:gdLst>
                <a:gd name="connsiteX0" fmla="*/ 85206 w 85205"/>
                <a:gd name="connsiteY0" fmla="*/ 102227 h 134021"/>
                <a:gd name="connsiteX1" fmla="*/ 84845 w 85205"/>
                <a:gd name="connsiteY1" fmla="*/ 134021 h 134021"/>
                <a:gd name="connsiteX2" fmla="*/ 67552 w 85205"/>
                <a:gd name="connsiteY2" fmla="*/ 112659 h 134021"/>
                <a:gd name="connsiteX3" fmla="*/ 0 w 85205"/>
                <a:gd name="connsiteY3" fmla="*/ 0 h 134021"/>
                <a:gd name="connsiteX4" fmla="*/ 85206 w 85205"/>
                <a:gd name="connsiteY4" fmla="*/ 102227 h 13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05" h="134021">
                  <a:moveTo>
                    <a:pt x="85206" y="102227"/>
                  </a:moveTo>
                  <a:cubicBezTo>
                    <a:pt x="85071" y="112825"/>
                    <a:pt x="84981" y="123423"/>
                    <a:pt x="84845" y="134021"/>
                  </a:cubicBezTo>
                  <a:cubicBezTo>
                    <a:pt x="79081" y="126900"/>
                    <a:pt x="73317" y="119780"/>
                    <a:pt x="67552" y="112659"/>
                  </a:cubicBezTo>
                  <a:cubicBezTo>
                    <a:pt x="70434" y="55253"/>
                    <a:pt x="27336" y="37038"/>
                    <a:pt x="0" y="0"/>
                  </a:cubicBezTo>
                  <a:cubicBezTo>
                    <a:pt x="67102" y="22907"/>
                    <a:pt x="81378" y="40736"/>
                    <a:pt x="85206" y="102227"/>
                  </a:cubicBezTo>
                  <a:close/>
                </a:path>
              </a:pathLst>
            </a:custGeom>
            <a:solidFill>
              <a:srgbClr val="FBC7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9238121-63A9-9C3F-CB7E-6C9E1DE81F29}"/>
                </a:ext>
              </a:extLst>
            </p:cNvPr>
            <p:cNvSpPr/>
            <p:nvPr/>
          </p:nvSpPr>
          <p:spPr>
            <a:xfrm>
              <a:off x="9654916" y="5690665"/>
              <a:ext cx="194308" cy="52909"/>
            </a:xfrm>
            <a:custGeom>
              <a:avLst/>
              <a:gdLst>
                <a:gd name="connsiteX0" fmla="*/ 69354 w 194308"/>
                <a:gd name="connsiteY0" fmla="*/ 34915 h 52909"/>
                <a:gd name="connsiteX1" fmla="*/ 0 w 194308"/>
                <a:gd name="connsiteY1" fmla="*/ 32983 h 52909"/>
                <a:gd name="connsiteX2" fmla="*/ 26030 w 194308"/>
                <a:gd name="connsiteY2" fmla="*/ 12008 h 52909"/>
                <a:gd name="connsiteX3" fmla="*/ 178112 w 194308"/>
                <a:gd name="connsiteY3" fmla="*/ 12504 h 52909"/>
                <a:gd name="connsiteX4" fmla="*/ 194145 w 194308"/>
                <a:gd name="connsiteY4" fmla="*/ 39386 h 52909"/>
                <a:gd name="connsiteX5" fmla="*/ 174825 w 194308"/>
                <a:gd name="connsiteY5" fmla="*/ 52909 h 52909"/>
                <a:gd name="connsiteX6" fmla="*/ 69354 w 194308"/>
                <a:gd name="connsiteY6" fmla="*/ 34915 h 5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08" h="52909">
                  <a:moveTo>
                    <a:pt x="69354" y="34915"/>
                  </a:moveTo>
                  <a:cubicBezTo>
                    <a:pt x="46251" y="34252"/>
                    <a:pt x="23148" y="33645"/>
                    <a:pt x="0" y="32983"/>
                  </a:cubicBezTo>
                  <a:cubicBezTo>
                    <a:pt x="8692" y="25973"/>
                    <a:pt x="17338" y="18963"/>
                    <a:pt x="26030" y="12008"/>
                  </a:cubicBezTo>
                  <a:cubicBezTo>
                    <a:pt x="76694" y="-14322"/>
                    <a:pt x="127448" y="10573"/>
                    <a:pt x="178112" y="12504"/>
                  </a:cubicBezTo>
                  <a:cubicBezTo>
                    <a:pt x="188335" y="12891"/>
                    <a:pt x="195496" y="24372"/>
                    <a:pt x="194145" y="39386"/>
                  </a:cubicBezTo>
                  <a:cubicBezTo>
                    <a:pt x="190677" y="50315"/>
                    <a:pt x="182976" y="52082"/>
                    <a:pt x="174825" y="52909"/>
                  </a:cubicBezTo>
                  <a:cubicBezTo>
                    <a:pt x="139608" y="48273"/>
                    <a:pt x="104571" y="40655"/>
                    <a:pt x="69354" y="34915"/>
                  </a:cubicBezTo>
                  <a:close/>
                </a:path>
              </a:pathLst>
            </a:custGeom>
            <a:solidFill>
              <a:srgbClr val="A376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D53D820-94F7-F471-E932-43D9759CE316}"/>
                </a:ext>
              </a:extLst>
            </p:cNvPr>
            <p:cNvSpPr/>
            <p:nvPr/>
          </p:nvSpPr>
          <p:spPr>
            <a:xfrm>
              <a:off x="9680991" y="5676018"/>
              <a:ext cx="188997" cy="63965"/>
            </a:xfrm>
            <a:custGeom>
              <a:avLst/>
              <a:gdLst>
                <a:gd name="connsiteX0" fmla="*/ 164602 w 188997"/>
                <a:gd name="connsiteY0" fmla="*/ 58448 h 63965"/>
                <a:gd name="connsiteX1" fmla="*/ 102409 w 188997"/>
                <a:gd name="connsiteY1" fmla="*/ 28531 h 63965"/>
                <a:gd name="connsiteX2" fmla="*/ 0 w 188997"/>
                <a:gd name="connsiteY2" fmla="*/ 26654 h 63965"/>
                <a:gd name="connsiteX3" fmla="*/ 8241 w 188997"/>
                <a:gd name="connsiteY3" fmla="*/ 6286 h 63965"/>
                <a:gd name="connsiteX4" fmla="*/ 60031 w 188997"/>
                <a:gd name="connsiteY4" fmla="*/ 5513 h 63965"/>
                <a:gd name="connsiteX5" fmla="*/ 112857 w 188997"/>
                <a:gd name="connsiteY5" fmla="*/ 16111 h 63965"/>
                <a:gd name="connsiteX6" fmla="*/ 180454 w 188997"/>
                <a:gd name="connsiteY6" fmla="*/ 21631 h 63965"/>
                <a:gd name="connsiteX7" fmla="*/ 188470 w 188997"/>
                <a:gd name="connsiteY7" fmla="*/ 35707 h 63965"/>
                <a:gd name="connsiteX8" fmla="*/ 184102 w 188997"/>
                <a:gd name="connsiteY8" fmla="*/ 60656 h 63965"/>
                <a:gd name="connsiteX9" fmla="*/ 164602 w 188997"/>
                <a:gd name="connsiteY9" fmla="*/ 58448 h 6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997" h="63965">
                  <a:moveTo>
                    <a:pt x="164602" y="58448"/>
                  </a:moveTo>
                  <a:cubicBezTo>
                    <a:pt x="151047" y="26544"/>
                    <a:pt x="124566" y="30849"/>
                    <a:pt x="102409" y="28531"/>
                  </a:cubicBezTo>
                  <a:cubicBezTo>
                    <a:pt x="68453" y="24998"/>
                    <a:pt x="34136" y="27041"/>
                    <a:pt x="0" y="26654"/>
                  </a:cubicBezTo>
                  <a:cubicBezTo>
                    <a:pt x="2747" y="19865"/>
                    <a:pt x="5494" y="13076"/>
                    <a:pt x="8241" y="6286"/>
                  </a:cubicBezTo>
                  <a:cubicBezTo>
                    <a:pt x="25400" y="-2490"/>
                    <a:pt x="42693" y="-1442"/>
                    <a:pt x="60031" y="5513"/>
                  </a:cubicBezTo>
                  <a:cubicBezTo>
                    <a:pt x="77550" y="9653"/>
                    <a:pt x="94213" y="20141"/>
                    <a:pt x="112857" y="16111"/>
                  </a:cubicBezTo>
                  <a:cubicBezTo>
                    <a:pt x="136050" y="5513"/>
                    <a:pt x="158387" y="10978"/>
                    <a:pt x="180454" y="21631"/>
                  </a:cubicBezTo>
                  <a:cubicBezTo>
                    <a:pt x="184417" y="25219"/>
                    <a:pt x="187074" y="29911"/>
                    <a:pt x="188470" y="35707"/>
                  </a:cubicBezTo>
                  <a:cubicBezTo>
                    <a:pt x="189821" y="44759"/>
                    <a:pt x="188651" y="53149"/>
                    <a:pt x="184102" y="60656"/>
                  </a:cubicBezTo>
                  <a:cubicBezTo>
                    <a:pt x="177167" y="65459"/>
                    <a:pt x="170637" y="65293"/>
                    <a:pt x="164602" y="58448"/>
                  </a:cubicBezTo>
                  <a:close/>
                </a:path>
              </a:pathLst>
            </a:custGeom>
            <a:solidFill>
              <a:srgbClr val="C99B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D88A89E-4527-CEA6-8AED-AFA15E6ED02C}"/>
                </a:ext>
              </a:extLst>
            </p:cNvPr>
            <p:cNvSpPr/>
            <p:nvPr/>
          </p:nvSpPr>
          <p:spPr>
            <a:xfrm>
              <a:off x="9793803" y="5670126"/>
              <a:ext cx="73877" cy="34809"/>
            </a:xfrm>
            <a:custGeom>
              <a:avLst/>
              <a:gdLst>
                <a:gd name="connsiteX0" fmla="*/ 68903 w 73877"/>
                <a:gd name="connsiteY0" fmla="*/ 34810 h 34809"/>
                <a:gd name="connsiteX1" fmla="*/ 0 w 73877"/>
                <a:gd name="connsiteY1" fmla="*/ 22004 h 34809"/>
                <a:gd name="connsiteX2" fmla="*/ 18104 w 73877"/>
                <a:gd name="connsiteY2" fmla="*/ 11350 h 34809"/>
                <a:gd name="connsiteX3" fmla="*/ 65706 w 73877"/>
                <a:gd name="connsiteY3" fmla="*/ 5168 h 34809"/>
                <a:gd name="connsiteX4" fmla="*/ 73857 w 73877"/>
                <a:gd name="connsiteY4" fmla="*/ 18857 h 34809"/>
                <a:gd name="connsiteX5" fmla="*/ 68903 w 73877"/>
                <a:gd name="connsiteY5" fmla="*/ 34810 h 3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77" h="34809">
                  <a:moveTo>
                    <a:pt x="68903" y="34810"/>
                  </a:moveTo>
                  <a:cubicBezTo>
                    <a:pt x="45935" y="30559"/>
                    <a:pt x="22968" y="26309"/>
                    <a:pt x="0" y="22004"/>
                  </a:cubicBezTo>
                  <a:cubicBezTo>
                    <a:pt x="4098" y="13558"/>
                    <a:pt x="10898" y="11958"/>
                    <a:pt x="18104" y="11350"/>
                  </a:cubicBezTo>
                  <a:cubicBezTo>
                    <a:pt x="32695" y="-5706"/>
                    <a:pt x="49223" y="200"/>
                    <a:pt x="65706" y="5168"/>
                  </a:cubicBezTo>
                  <a:cubicBezTo>
                    <a:pt x="70164" y="8149"/>
                    <a:pt x="72866" y="12730"/>
                    <a:pt x="73857" y="18857"/>
                  </a:cubicBezTo>
                  <a:cubicBezTo>
                    <a:pt x="74082" y="25040"/>
                    <a:pt x="72416" y="30394"/>
                    <a:pt x="68903" y="34810"/>
                  </a:cubicBezTo>
                  <a:close/>
                </a:path>
              </a:pathLst>
            </a:custGeom>
            <a:solidFill>
              <a:srgbClr val="A77E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0841359-CB42-D92A-93CB-1498761B8F75}"/>
                </a:ext>
              </a:extLst>
            </p:cNvPr>
            <p:cNvSpPr/>
            <p:nvPr/>
          </p:nvSpPr>
          <p:spPr>
            <a:xfrm>
              <a:off x="9776330" y="5649000"/>
              <a:ext cx="69758" cy="27886"/>
            </a:xfrm>
            <a:custGeom>
              <a:avLst/>
              <a:gdLst>
                <a:gd name="connsiteX0" fmla="*/ 0 w 69758"/>
                <a:gd name="connsiteY0" fmla="*/ 1620 h 27886"/>
                <a:gd name="connsiteX1" fmla="*/ 69759 w 69758"/>
                <a:gd name="connsiteY1" fmla="*/ 11170 h 27886"/>
                <a:gd name="connsiteX2" fmla="*/ 59401 w 69758"/>
                <a:gd name="connsiteY2" fmla="*/ 26570 h 27886"/>
                <a:gd name="connsiteX3" fmla="*/ 17383 w 69758"/>
                <a:gd name="connsiteY3" fmla="*/ 22485 h 27886"/>
                <a:gd name="connsiteX4" fmla="*/ 0 w 69758"/>
                <a:gd name="connsiteY4" fmla="*/ 1620 h 2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58" h="27886">
                  <a:moveTo>
                    <a:pt x="0" y="1620"/>
                  </a:moveTo>
                  <a:cubicBezTo>
                    <a:pt x="23238" y="4767"/>
                    <a:pt x="48052" y="-8812"/>
                    <a:pt x="69759" y="11170"/>
                  </a:cubicBezTo>
                  <a:cubicBezTo>
                    <a:pt x="68723" y="18732"/>
                    <a:pt x="64985" y="23589"/>
                    <a:pt x="59401" y="26570"/>
                  </a:cubicBezTo>
                  <a:cubicBezTo>
                    <a:pt x="44855" y="34022"/>
                    <a:pt x="32515" y="6699"/>
                    <a:pt x="17383" y="22485"/>
                  </a:cubicBezTo>
                  <a:cubicBezTo>
                    <a:pt x="11619" y="15530"/>
                    <a:pt x="5809" y="8575"/>
                    <a:pt x="0" y="1620"/>
                  </a:cubicBezTo>
                  <a:close/>
                </a:path>
              </a:pathLst>
            </a:custGeom>
            <a:solidFill>
              <a:srgbClr val="B084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E6F4C5E-ABAC-C294-3005-E0D4F42ED83E}"/>
                </a:ext>
              </a:extLst>
            </p:cNvPr>
            <p:cNvSpPr/>
            <p:nvPr/>
          </p:nvSpPr>
          <p:spPr>
            <a:xfrm>
              <a:off x="9793713" y="5661601"/>
              <a:ext cx="71187" cy="20151"/>
            </a:xfrm>
            <a:custGeom>
              <a:avLst/>
              <a:gdLst>
                <a:gd name="connsiteX0" fmla="*/ 0 w 71187"/>
                <a:gd name="connsiteY0" fmla="*/ 9829 h 20151"/>
                <a:gd name="connsiteX1" fmla="*/ 44134 w 71187"/>
                <a:gd name="connsiteY1" fmla="*/ 9001 h 20151"/>
                <a:gd name="connsiteX2" fmla="*/ 68408 w 71187"/>
                <a:gd name="connsiteY2" fmla="*/ 6352 h 20151"/>
                <a:gd name="connsiteX3" fmla="*/ 71110 w 71187"/>
                <a:gd name="connsiteY3" fmla="*/ 15294 h 20151"/>
                <a:gd name="connsiteX4" fmla="*/ 69669 w 71187"/>
                <a:gd name="connsiteY4" fmla="*/ 20151 h 20151"/>
                <a:gd name="connsiteX5" fmla="*/ 18194 w 71187"/>
                <a:gd name="connsiteY5" fmla="*/ 19930 h 20151"/>
                <a:gd name="connsiteX6" fmla="*/ 0 w 71187"/>
                <a:gd name="connsiteY6" fmla="*/ 9829 h 2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7" h="20151">
                  <a:moveTo>
                    <a:pt x="0" y="9829"/>
                  </a:moveTo>
                  <a:cubicBezTo>
                    <a:pt x="14411" y="-13851"/>
                    <a:pt x="29453" y="13251"/>
                    <a:pt x="44134" y="9001"/>
                  </a:cubicBezTo>
                  <a:cubicBezTo>
                    <a:pt x="51835" y="2543"/>
                    <a:pt x="60121" y="4530"/>
                    <a:pt x="68408" y="6352"/>
                  </a:cubicBezTo>
                  <a:cubicBezTo>
                    <a:pt x="70569" y="9167"/>
                    <a:pt x="71470" y="12147"/>
                    <a:pt x="71110" y="15294"/>
                  </a:cubicBezTo>
                  <a:cubicBezTo>
                    <a:pt x="70750" y="18550"/>
                    <a:pt x="70299" y="20151"/>
                    <a:pt x="69669" y="20151"/>
                  </a:cubicBezTo>
                  <a:cubicBezTo>
                    <a:pt x="52510" y="20096"/>
                    <a:pt x="35352" y="19985"/>
                    <a:pt x="18194" y="19930"/>
                  </a:cubicBezTo>
                  <a:cubicBezTo>
                    <a:pt x="12159" y="16563"/>
                    <a:pt x="6080" y="13196"/>
                    <a:pt x="0" y="9829"/>
                  </a:cubicBezTo>
                  <a:close/>
                </a:path>
              </a:pathLst>
            </a:custGeom>
            <a:solidFill>
              <a:srgbClr val="C59C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A1110D2-3E2B-9BCB-8158-98B5779714A7}"/>
                </a:ext>
              </a:extLst>
            </p:cNvPr>
            <p:cNvSpPr/>
            <p:nvPr/>
          </p:nvSpPr>
          <p:spPr>
            <a:xfrm>
              <a:off x="9689233" y="5669849"/>
              <a:ext cx="51789" cy="12454"/>
            </a:xfrm>
            <a:custGeom>
              <a:avLst/>
              <a:gdLst>
                <a:gd name="connsiteX0" fmla="*/ 51790 w 51789"/>
                <a:gd name="connsiteY0" fmla="*/ 11682 h 12454"/>
                <a:gd name="connsiteX1" fmla="*/ 0 w 51789"/>
                <a:gd name="connsiteY1" fmla="*/ 12455 h 12454"/>
                <a:gd name="connsiteX2" fmla="*/ 51790 w 51789"/>
                <a:gd name="connsiteY2" fmla="*/ 11682 h 1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89" h="12454">
                  <a:moveTo>
                    <a:pt x="51790" y="11682"/>
                  </a:moveTo>
                  <a:cubicBezTo>
                    <a:pt x="34542" y="11958"/>
                    <a:pt x="17248" y="12179"/>
                    <a:pt x="0" y="12455"/>
                  </a:cubicBezTo>
                  <a:cubicBezTo>
                    <a:pt x="17113" y="-4160"/>
                    <a:pt x="34362" y="-3884"/>
                    <a:pt x="51790" y="11682"/>
                  </a:cubicBezTo>
                  <a:close/>
                </a:path>
              </a:pathLst>
            </a:custGeom>
            <a:solidFill>
              <a:srgbClr val="9C6F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4C95458-5DF3-6A06-63A2-8C0B60C9B921}"/>
                </a:ext>
              </a:extLst>
            </p:cNvPr>
            <p:cNvSpPr/>
            <p:nvPr/>
          </p:nvSpPr>
          <p:spPr>
            <a:xfrm>
              <a:off x="10472432" y="5618439"/>
              <a:ext cx="322404" cy="308779"/>
            </a:xfrm>
            <a:custGeom>
              <a:avLst/>
              <a:gdLst>
                <a:gd name="connsiteX0" fmla="*/ 0 w 322404"/>
                <a:gd name="connsiteY0" fmla="*/ 51556 h 308779"/>
                <a:gd name="connsiteX1" fmla="*/ 19725 w 322404"/>
                <a:gd name="connsiteY1" fmla="*/ 33065 h 308779"/>
                <a:gd name="connsiteX2" fmla="*/ 266876 w 322404"/>
                <a:gd name="connsiteY2" fmla="*/ 167 h 308779"/>
                <a:gd name="connsiteX3" fmla="*/ 322404 w 322404"/>
                <a:gd name="connsiteY3" fmla="*/ 71869 h 308779"/>
                <a:gd name="connsiteX4" fmla="*/ 261156 w 322404"/>
                <a:gd name="connsiteY4" fmla="*/ 308780 h 308779"/>
                <a:gd name="connsiteX5" fmla="*/ 195631 w 322404"/>
                <a:gd name="connsiteY5" fmla="*/ 250987 h 308779"/>
                <a:gd name="connsiteX6" fmla="*/ 184417 w 322404"/>
                <a:gd name="connsiteY6" fmla="*/ 236028 h 308779"/>
                <a:gd name="connsiteX7" fmla="*/ 83089 w 322404"/>
                <a:gd name="connsiteY7" fmla="*/ 129275 h 308779"/>
                <a:gd name="connsiteX8" fmla="*/ 0 w 322404"/>
                <a:gd name="connsiteY8" fmla="*/ 51556 h 30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04" h="308779">
                  <a:moveTo>
                    <a:pt x="0" y="51556"/>
                  </a:moveTo>
                  <a:cubicBezTo>
                    <a:pt x="4639" y="42173"/>
                    <a:pt x="10718" y="32513"/>
                    <a:pt x="19725" y="33065"/>
                  </a:cubicBezTo>
                  <a:cubicBezTo>
                    <a:pt x="103625" y="38198"/>
                    <a:pt x="184012" y="4362"/>
                    <a:pt x="266876" y="167"/>
                  </a:cubicBezTo>
                  <a:cubicBezTo>
                    <a:pt x="310830" y="-2041"/>
                    <a:pt x="322494" y="17444"/>
                    <a:pt x="322404" y="71869"/>
                  </a:cubicBezTo>
                  <a:cubicBezTo>
                    <a:pt x="322224" y="159082"/>
                    <a:pt x="296599" y="235642"/>
                    <a:pt x="261156" y="308780"/>
                  </a:cubicBezTo>
                  <a:cubicBezTo>
                    <a:pt x="242152" y="284989"/>
                    <a:pt x="235352" y="240665"/>
                    <a:pt x="195631" y="250987"/>
                  </a:cubicBezTo>
                  <a:cubicBezTo>
                    <a:pt x="191983" y="251926"/>
                    <a:pt x="187390" y="242045"/>
                    <a:pt x="184417" y="236028"/>
                  </a:cubicBezTo>
                  <a:cubicBezTo>
                    <a:pt x="167259" y="201419"/>
                    <a:pt x="118847" y="150306"/>
                    <a:pt x="83089" y="129275"/>
                  </a:cubicBezTo>
                  <a:cubicBezTo>
                    <a:pt x="51880" y="109128"/>
                    <a:pt x="19770" y="90250"/>
                    <a:pt x="0" y="51556"/>
                  </a:cubicBezTo>
                  <a:close/>
                </a:path>
              </a:pathLst>
            </a:custGeom>
            <a:solidFill>
              <a:srgbClr val="A478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18D083C-8053-A837-2B75-9E0E2255E9B1}"/>
                </a:ext>
              </a:extLst>
            </p:cNvPr>
            <p:cNvSpPr/>
            <p:nvPr/>
          </p:nvSpPr>
          <p:spPr>
            <a:xfrm>
              <a:off x="10425704" y="5650228"/>
              <a:ext cx="248637" cy="299130"/>
            </a:xfrm>
            <a:custGeom>
              <a:avLst/>
              <a:gdLst>
                <a:gd name="connsiteX0" fmla="*/ 46728 w 248637"/>
                <a:gd name="connsiteY0" fmla="*/ 19767 h 299130"/>
                <a:gd name="connsiteX1" fmla="*/ 131934 w 248637"/>
                <a:gd name="connsiteY1" fmla="*/ 86115 h 299130"/>
                <a:gd name="connsiteX2" fmla="*/ 142877 w 248637"/>
                <a:gd name="connsiteY2" fmla="*/ 108139 h 299130"/>
                <a:gd name="connsiteX3" fmla="*/ 125854 w 248637"/>
                <a:gd name="connsiteY3" fmla="*/ 103116 h 299130"/>
                <a:gd name="connsiteX4" fmla="*/ 141886 w 248637"/>
                <a:gd name="connsiteY4" fmla="*/ 125361 h 299130"/>
                <a:gd name="connsiteX5" fmla="*/ 243214 w 248637"/>
                <a:gd name="connsiteY5" fmla="*/ 274065 h 299130"/>
                <a:gd name="connsiteX6" fmla="*/ 246907 w 248637"/>
                <a:gd name="connsiteY6" fmla="*/ 298242 h 299130"/>
                <a:gd name="connsiteX7" fmla="*/ 242809 w 248637"/>
                <a:gd name="connsiteY7" fmla="*/ 298242 h 299130"/>
                <a:gd name="connsiteX8" fmla="*/ 238711 w 248637"/>
                <a:gd name="connsiteY8" fmla="*/ 298242 h 299130"/>
                <a:gd name="connsiteX9" fmla="*/ 190659 w 248637"/>
                <a:gd name="connsiteY9" fmla="*/ 260265 h 299130"/>
                <a:gd name="connsiteX10" fmla="*/ 150623 w 248637"/>
                <a:gd name="connsiteY10" fmla="*/ 198112 h 299130"/>
                <a:gd name="connsiteX11" fmla="*/ 61724 w 248637"/>
                <a:gd name="connsiteY11" fmla="*/ 94119 h 299130"/>
                <a:gd name="connsiteX12" fmla="*/ 26462 w 248637"/>
                <a:gd name="connsiteY12" fmla="*/ 59565 h 299130"/>
                <a:gd name="connsiteX13" fmla="*/ 2549 w 248637"/>
                <a:gd name="connsiteY13" fmla="*/ 23024 h 299130"/>
                <a:gd name="connsiteX14" fmla="*/ 11466 w 248637"/>
                <a:gd name="connsiteY14" fmla="*/ 6 h 299130"/>
                <a:gd name="connsiteX15" fmla="*/ 46728 w 248637"/>
                <a:gd name="connsiteY15" fmla="*/ 19767 h 29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637" h="299130">
                  <a:moveTo>
                    <a:pt x="46728" y="19767"/>
                  </a:moveTo>
                  <a:cubicBezTo>
                    <a:pt x="75145" y="41902"/>
                    <a:pt x="103517" y="63981"/>
                    <a:pt x="131934" y="86115"/>
                  </a:cubicBezTo>
                  <a:cubicBezTo>
                    <a:pt x="139499" y="90531"/>
                    <a:pt x="147336" y="94782"/>
                    <a:pt x="142877" y="108139"/>
                  </a:cubicBezTo>
                  <a:cubicBezTo>
                    <a:pt x="136257" y="111396"/>
                    <a:pt x="129322" y="115978"/>
                    <a:pt x="125854" y="103116"/>
                  </a:cubicBezTo>
                  <a:cubicBezTo>
                    <a:pt x="125719" y="116364"/>
                    <a:pt x="135672" y="119510"/>
                    <a:pt x="141886" y="125361"/>
                  </a:cubicBezTo>
                  <a:cubicBezTo>
                    <a:pt x="184624" y="165877"/>
                    <a:pt x="211375" y="222510"/>
                    <a:pt x="243214" y="274065"/>
                  </a:cubicBezTo>
                  <a:cubicBezTo>
                    <a:pt x="247538" y="281075"/>
                    <a:pt x="250780" y="289024"/>
                    <a:pt x="246907" y="298242"/>
                  </a:cubicBezTo>
                  <a:lnTo>
                    <a:pt x="242809" y="298242"/>
                  </a:lnTo>
                  <a:lnTo>
                    <a:pt x="238711" y="298242"/>
                  </a:lnTo>
                  <a:cubicBezTo>
                    <a:pt x="212681" y="304534"/>
                    <a:pt x="205115" y="275887"/>
                    <a:pt x="190659" y="260265"/>
                  </a:cubicBezTo>
                  <a:cubicBezTo>
                    <a:pt x="179761" y="237193"/>
                    <a:pt x="163413" y="219364"/>
                    <a:pt x="150623" y="198112"/>
                  </a:cubicBezTo>
                  <a:cubicBezTo>
                    <a:pt x="122386" y="161626"/>
                    <a:pt x="94600" y="124589"/>
                    <a:pt x="61724" y="94119"/>
                  </a:cubicBezTo>
                  <a:cubicBezTo>
                    <a:pt x="51231" y="80651"/>
                    <a:pt x="40333" y="67790"/>
                    <a:pt x="26462" y="59565"/>
                  </a:cubicBezTo>
                  <a:cubicBezTo>
                    <a:pt x="15609" y="50237"/>
                    <a:pt x="882" y="44662"/>
                    <a:pt x="2549" y="23024"/>
                  </a:cubicBezTo>
                  <a:cubicBezTo>
                    <a:pt x="657" y="12481"/>
                    <a:pt x="-5197" y="-325"/>
                    <a:pt x="11466" y="6"/>
                  </a:cubicBezTo>
                  <a:cubicBezTo>
                    <a:pt x="21283" y="11653"/>
                    <a:pt x="32137" y="20761"/>
                    <a:pt x="46728" y="19767"/>
                  </a:cubicBezTo>
                  <a:close/>
                </a:path>
              </a:pathLst>
            </a:custGeom>
            <a:solidFill>
              <a:srgbClr val="E5AF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386F9A7-253A-3BB3-068A-02F91EBC409B}"/>
                </a:ext>
              </a:extLst>
            </p:cNvPr>
            <p:cNvSpPr/>
            <p:nvPr/>
          </p:nvSpPr>
          <p:spPr>
            <a:xfrm>
              <a:off x="10557638" y="5736399"/>
              <a:ext cx="175950" cy="201473"/>
            </a:xfrm>
            <a:custGeom>
              <a:avLst/>
              <a:gdLst>
                <a:gd name="connsiteX0" fmla="*/ 8827 w 175950"/>
                <a:gd name="connsiteY0" fmla="*/ 20478 h 201473"/>
                <a:gd name="connsiteX1" fmla="*/ 0 w 175950"/>
                <a:gd name="connsiteY1" fmla="*/ 0 h 201473"/>
                <a:gd name="connsiteX2" fmla="*/ 64625 w 175950"/>
                <a:gd name="connsiteY2" fmla="*/ 56302 h 201473"/>
                <a:gd name="connsiteX3" fmla="*/ 85206 w 175950"/>
                <a:gd name="connsiteY3" fmla="*/ 59890 h 201473"/>
                <a:gd name="connsiteX4" fmla="*/ 99797 w 175950"/>
                <a:gd name="connsiteY4" fmla="*/ 45814 h 201473"/>
                <a:gd name="connsiteX5" fmla="*/ 110921 w 175950"/>
                <a:gd name="connsiteY5" fmla="*/ 77609 h 201473"/>
                <a:gd name="connsiteX6" fmla="*/ 131546 w 175950"/>
                <a:gd name="connsiteY6" fmla="*/ 111390 h 201473"/>
                <a:gd name="connsiteX7" fmla="*/ 175951 w 175950"/>
                <a:gd name="connsiteY7" fmla="*/ 190930 h 201473"/>
                <a:gd name="connsiteX8" fmla="*/ 175816 w 175950"/>
                <a:gd name="connsiteY8" fmla="*/ 201473 h 201473"/>
                <a:gd name="connsiteX9" fmla="*/ 132943 w 175950"/>
                <a:gd name="connsiteY9" fmla="*/ 178621 h 201473"/>
                <a:gd name="connsiteX10" fmla="*/ 100653 w 175950"/>
                <a:gd name="connsiteY10" fmla="*/ 149476 h 201473"/>
                <a:gd name="connsiteX11" fmla="*/ 64760 w 175950"/>
                <a:gd name="connsiteY11" fmla="*/ 103331 h 201473"/>
                <a:gd name="connsiteX12" fmla="*/ 8827 w 175950"/>
                <a:gd name="connsiteY12" fmla="*/ 20478 h 20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950" h="201473">
                  <a:moveTo>
                    <a:pt x="8827" y="20478"/>
                  </a:moveTo>
                  <a:cubicBezTo>
                    <a:pt x="5900" y="13634"/>
                    <a:pt x="2927" y="6789"/>
                    <a:pt x="0" y="0"/>
                  </a:cubicBezTo>
                  <a:cubicBezTo>
                    <a:pt x="28687" y="6458"/>
                    <a:pt x="47241" y="30304"/>
                    <a:pt x="64625" y="56302"/>
                  </a:cubicBezTo>
                  <a:cubicBezTo>
                    <a:pt x="70660" y="65299"/>
                    <a:pt x="78586" y="80368"/>
                    <a:pt x="85206" y="59890"/>
                  </a:cubicBezTo>
                  <a:cubicBezTo>
                    <a:pt x="88763" y="48850"/>
                    <a:pt x="88583" y="37700"/>
                    <a:pt x="99797" y="45814"/>
                  </a:cubicBezTo>
                  <a:cubicBezTo>
                    <a:pt x="108264" y="51941"/>
                    <a:pt x="112947" y="63423"/>
                    <a:pt x="110921" y="77609"/>
                  </a:cubicBezTo>
                  <a:cubicBezTo>
                    <a:pt x="106057" y="111997"/>
                    <a:pt x="107498" y="105428"/>
                    <a:pt x="131546" y="111390"/>
                  </a:cubicBezTo>
                  <a:cubicBezTo>
                    <a:pt x="162711" y="119117"/>
                    <a:pt x="171988" y="155107"/>
                    <a:pt x="175951" y="190930"/>
                  </a:cubicBezTo>
                  <a:cubicBezTo>
                    <a:pt x="175861" y="194463"/>
                    <a:pt x="175816" y="197940"/>
                    <a:pt x="175816" y="201473"/>
                  </a:cubicBezTo>
                  <a:cubicBezTo>
                    <a:pt x="159018" y="200921"/>
                    <a:pt x="146948" y="187066"/>
                    <a:pt x="132943" y="178621"/>
                  </a:cubicBezTo>
                  <a:cubicBezTo>
                    <a:pt x="117361" y="176855"/>
                    <a:pt x="109479" y="162448"/>
                    <a:pt x="100653" y="149476"/>
                  </a:cubicBezTo>
                  <a:cubicBezTo>
                    <a:pt x="91466" y="130819"/>
                    <a:pt x="79396" y="115585"/>
                    <a:pt x="64760" y="103331"/>
                  </a:cubicBezTo>
                  <a:cubicBezTo>
                    <a:pt x="45890" y="75897"/>
                    <a:pt x="12520" y="63202"/>
                    <a:pt x="8827" y="20478"/>
                  </a:cubicBezTo>
                  <a:close/>
                </a:path>
              </a:pathLst>
            </a:custGeom>
            <a:solidFill>
              <a:srgbClr val="A579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179EA7E-CC80-C2E9-D5C8-79EF50A624EB}"/>
                </a:ext>
              </a:extLst>
            </p:cNvPr>
            <p:cNvSpPr/>
            <p:nvPr/>
          </p:nvSpPr>
          <p:spPr>
            <a:xfrm>
              <a:off x="10411905" y="5618649"/>
              <a:ext cx="25579" cy="21428"/>
            </a:xfrm>
            <a:custGeom>
              <a:avLst/>
              <a:gdLst>
                <a:gd name="connsiteX0" fmla="*/ 25580 w 25579"/>
                <a:gd name="connsiteY0" fmla="*/ 21429 h 21428"/>
                <a:gd name="connsiteX1" fmla="*/ 0 w 25579"/>
                <a:gd name="connsiteY1" fmla="*/ 8512 h 21428"/>
                <a:gd name="connsiteX2" fmla="*/ 25580 w 25579"/>
                <a:gd name="connsiteY2" fmla="*/ 21429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79" h="21428">
                  <a:moveTo>
                    <a:pt x="25580" y="21429"/>
                  </a:moveTo>
                  <a:cubicBezTo>
                    <a:pt x="17068" y="17123"/>
                    <a:pt x="8511" y="12818"/>
                    <a:pt x="0" y="8512"/>
                  </a:cubicBezTo>
                  <a:cubicBezTo>
                    <a:pt x="15087" y="-6777"/>
                    <a:pt x="23103" y="-871"/>
                    <a:pt x="25580" y="21429"/>
                  </a:cubicBezTo>
                  <a:close/>
                </a:path>
              </a:pathLst>
            </a:custGeom>
            <a:solidFill>
              <a:srgbClr val="9871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B8EA6FF-8D7F-A937-0FDA-2EEB84215B51}"/>
                </a:ext>
              </a:extLst>
            </p:cNvPr>
            <p:cNvSpPr/>
            <p:nvPr/>
          </p:nvSpPr>
          <p:spPr>
            <a:xfrm>
              <a:off x="10384842" y="6221976"/>
              <a:ext cx="349325" cy="174779"/>
            </a:xfrm>
            <a:custGeom>
              <a:avLst/>
              <a:gdLst>
                <a:gd name="connsiteX0" fmla="*/ 313710 w 349325"/>
                <a:gd name="connsiteY0" fmla="*/ 25336 h 174779"/>
                <a:gd name="connsiteX1" fmla="*/ 322852 w 349325"/>
                <a:gd name="connsiteY1" fmla="*/ 152402 h 174779"/>
                <a:gd name="connsiteX2" fmla="*/ 248319 w 349325"/>
                <a:gd name="connsiteY2" fmla="*/ 174592 h 174779"/>
                <a:gd name="connsiteX3" fmla="*/ 209454 w 349325"/>
                <a:gd name="connsiteY3" fmla="*/ 174647 h 174779"/>
                <a:gd name="connsiteX4" fmla="*/ 201483 w 349325"/>
                <a:gd name="connsiteY4" fmla="*/ 138823 h 174779"/>
                <a:gd name="connsiteX5" fmla="*/ 229495 w 349325"/>
                <a:gd name="connsiteY5" fmla="*/ 138934 h 174779"/>
                <a:gd name="connsiteX6" fmla="*/ 265883 w 349325"/>
                <a:gd name="connsiteY6" fmla="*/ 135235 h 174779"/>
                <a:gd name="connsiteX7" fmla="*/ 250571 w 349325"/>
                <a:gd name="connsiteY7" fmla="*/ 100902 h 174779"/>
                <a:gd name="connsiteX8" fmla="*/ 222379 w 349325"/>
                <a:gd name="connsiteY8" fmla="*/ 48133 h 174779"/>
                <a:gd name="connsiteX9" fmla="*/ 116097 w 349325"/>
                <a:gd name="connsiteY9" fmla="*/ 50672 h 174779"/>
                <a:gd name="connsiteX10" fmla="*/ 108396 w 349325"/>
                <a:gd name="connsiteY10" fmla="*/ 65299 h 174779"/>
                <a:gd name="connsiteX11" fmla="*/ 17966 w 349325"/>
                <a:gd name="connsiteY11" fmla="*/ 99854 h 174779"/>
                <a:gd name="connsiteX12" fmla="*/ 49130 w 349325"/>
                <a:gd name="connsiteY12" fmla="*/ 65244 h 174779"/>
                <a:gd name="connsiteX13" fmla="*/ 18327 w 349325"/>
                <a:gd name="connsiteY13" fmla="*/ 46587 h 174779"/>
                <a:gd name="connsiteX14" fmla="*/ 2790 w 349325"/>
                <a:gd name="connsiteY14" fmla="*/ 20313 h 174779"/>
                <a:gd name="connsiteX15" fmla="*/ 47689 w 349325"/>
                <a:gd name="connsiteY15" fmla="*/ 3919 h 174779"/>
                <a:gd name="connsiteX16" fmla="*/ 105874 w 349325"/>
                <a:gd name="connsiteY16" fmla="*/ 0 h 174779"/>
                <a:gd name="connsiteX17" fmla="*/ 151630 w 349325"/>
                <a:gd name="connsiteY17" fmla="*/ 4471 h 174779"/>
                <a:gd name="connsiteX18" fmla="*/ 261424 w 349325"/>
                <a:gd name="connsiteY18" fmla="*/ 10433 h 174779"/>
                <a:gd name="connsiteX19" fmla="*/ 313710 w 349325"/>
                <a:gd name="connsiteY19" fmla="*/ 25336 h 17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9325" h="174779">
                  <a:moveTo>
                    <a:pt x="313710" y="25336"/>
                  </a:moveTo>
                  <a:cubicBezTo>
                    <a:pt x="357844" y="90083"/>
                    <a:pt x="361041" y="127784"/>
                    <a:pt x="322852" y="152402"/>
                  </a:cubicBezTo>
                  <a:cubicBezTo>
                    <a:pt x="300019" y="167140"/>
                    <a:pt x="274439" y="173874"/>
                    <a:pt x="248319" y="174592"/>
                  </a:cubicBezTo>
                  <a:cubicBezTo>
                    <a:pt x="235394" y="174978"/>
                    <a:pt x="222424" y="174647"/>
                    <a:pt x="209454" y="174647"/>
                  </a:cubicBezTo>
                  <a:cubicBezTo>
                    <a:pt x="208373" y="162062"/>
                    <a:pt x="188513" y="154996"/>
                    <a:pt x="201483" y="138823"/>
                  </a:cubicBezTo>
                  <a:cubicBezTo>
                    <a:pt x="209904" y="128281"/>
                    <a:pt x="219902" y="133414"/>
                    <a:pt x="229495" y="138934"/>
                  </a:cubicBezTo>
                  <a:cubicBezTo>
                    <a:pt x="241834" y="145999"/>
                    <a:pt x="252327" y="157701"/>
                    <a:pt x="265883" y="135235"/>
                  </a:cubicBezTo>
                  <a:cubicBezTo>
                    <a:pt x="284122" y="104932"/>
                    <a:pt x="256606" y="111004"/>
                    <a:pt x="250571" y="100902"/>
                  </a:cubicBezTo>
                  <a:cubicBezTo>
                    <a:pt x="240348" y="83736"/>
                    <a:pt x="249130" y="49126"/>
                    <a:pt x="222379" y="48133"/>
                  </a:cubicBezTo>
                  <a:cubicBezTo>
                    <a:pt x="186982" y="46863"/>
                    <a:pt x="151539" y="49458"/>
                    <a:pt x="116097" y="50672"/>
                  </a:cubicBezTo>
                  <a:cubicBezTo>
                    <a:pt x="108171" y="50948"/>
                    <a:pt x="109567" y="58179"/>
                    <a:pt x="108396" y="65299"/>
                  </a:cubicBezTo>
                  <a:cubicBezTo>
                    <a:pt x="100470" y="113874"/>
                    <a:pt x="58318" y="129716"/>
                    <a:pt x="17966" y="99854"/>
                  </a:cubicBezTo>
                  <a:cubicBezTo>
                    <a:pt x="23956" y="82742"/>
                    <a:pt x="42826" y="83184"/>
                    <a:pt x="49130" y="65244"/>
                  </a:cubicBezTo>
                  <a:cubicBezTo>
                    <a:pt x="44942" y="44379"/>
                    <a:pt x="28865" y="52107"/>
                    <a:pt x="18327" y="46587"/>
                  </a:cubicBezTo>
                  <a:cubicBezTo>
                    <a:pt x="8959" y="41675"/>
                    <a:pt x="-6307" y="41785"/>
                    <a:pt x="2790" y="20313"/>
                  </a:cubicBezTo>
                  <a:cubicBezTo>
                    <a:pt x="16525" y="9660"/>
                    <a:pt x="33008" y="10764"/>
                    <a:pt x="47689" y="3919"/>
                  </a:cubicBezTo>
                  <a:cubicBezTo>
                    <a:pt x="66964" y="-883"/>
                    <a:pt x="86419" y="442"/>
                    <a:pt x="105874" y="0"/>
                  </a:cubicBezTo>
                  <a:cubicBezTo>
                    <a:pt x="121186" y="276"/>
                    <a:pt x="136543" y="55"/>
                    <a:pt x="151630" y="4471"/>
                  </a:cubicBezTo>
                  <a:cubicBezTo>
                    <a:pt x="187883" y="16008"/>
                    <a:pt x="224856" y="8169"/>
                    <a:pt x="261424" y="10433"/>
                  </a:cubicBezTo>
                  <a:cubicBezTo>
                    <a:pt x="279618" y="11592"/>
                    <a:pt x="298578" y="8169"/>
                    <a:pt x="313710" y="25336"/>
                  </a:cubicBezTo>
                  <a:close/>
                </a:path>
              </a:pathLst>
            </a:custGeom>
            <a:solidFill>
              <a:srgbClr val="A378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2D4BC4A-0D39-75E5-A22A-59E9694279C4}"/>
                </a:ext>
              </a:extLst>
            </p:cNvPr>
            <p:cNvSpPr/>
            <p:nvPr/>
          </p:nvSpPr>
          <p:spPr>
            <a:xfrm>
              <a:off x="10219177" y="6234484"/>
              <a:ext cx="234363" cy="87621"/>
            </a:xfrm>
            <a:custGeom>
              <a:avLst/>
              <a:gdLst>
                <a:gd name="connsiteX0" fmla="*/ 166609 w 234363"/>
                <a:gd name="connsiteY0" fmla="*/ 14043 h 87621"/>
                <a:gd name="connsiteX1" fmla="*/ 198854 w 234363"/>
                <a:gd name="connsiteY1" fmla="*/ 23261 h 87621"/>
                <a:gd name="connsiteX2" fmla="*/ 233665 w 234363"/>
                <a:gd name="connsiteY2" fmla="*/ 44788 h 87621"/>
                <a:gd name="connsiteX3" fmla="*/ 204258 w 234363"/>
                <a:gd name="connsiteY3" fmla="*/ 80336 h 87621"/>
                <a:gd name="connsiteX4" fmla="*/ 183677 w 234363"/>
                <a:gd name="connsiteY4" fmla="*/ 87456 h 87621"/>
                <a:gd name="connsiteX5" fmla="*/ 10518 w 234363"/>
                <a:gd name="connsiteY5" fmla="*/ 87622 h 87621"/>
                <a:gd name="connsiteX6" fmla="*/ 5880 w 234363"/>
                <a:gd name="connsiteY6" fmla="*/ 33859 h 87621"/>
                <a:gd name="connsiteX7" fmla="*/ 154539 w 234363"/>
                <a:gd name="connsiteY7" fmla="*/ 2617 h 87621"/>
                <a:gd name="connsiteX8" fmla="*/ 166609 w 234363"/>
                <a:gd name="connsiteY8" fmla="*/ 14043 h 8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63" h="87621">
                  <a:moveTo>
                    <a:pt x="166609" y="14043"/>
                  </a:moveTo>
                  <a:cubicBezTo>
                    <a:pt x="175526" y="26683"/>
                    <a:pt x="187685" y="22819"/>
                    <a:pt x="198854" y="23261"/>
                  </a:cubicBezTo>
                  <a:cubicBezTo>
                    <a:pt x="213355" y="23868"/>
                    <a:pt x="229883" y="22378"/>
                    <a:pt x="233665" y="44788"/>
                  </a:cubicBezTo>
                  <a:cubicBezTo>
                    <a:pt x="238304" y="72332"/>
                    <a:pt x="218849" y="74374"/>
                    <a:pt x="204258" y="80336"/>
                  </a:cubicBezTo>
                  <a:cubicBezTo>
                    <a:pt x="197503" y="83096"/>
                    <a:pt x="190567" y="85083"/>
                    <a:pt x="183677" y="87456"/>
                  </a:cubicBezTo>
                  <a:cubicBezTo>
                    <a:pt x="125942" y="87512"/>
                    <a:pt x="68253" y="87567"/>
                    <a:pt x="10518" y="87622"/>
                  </a:cubicBezTo>
                  <a:cubicBezTo>
                    <a:pt x="-3442" y="71283"/>
                    <a:pt x="-1911" y="53013"/>
                    <a:pt x="5880" y="33859"/>
                  </a:cubicBezTo>
                  <a:cubicBezTo>
                    <a:pt x="52175" y="575"/>
                    <a:pt x="102569" y="-4062"/>
                    <a:pt x="154539" y="2617"/>
                  </a:cubicBezTo>
                  <a:cubicBezTo>
                    <a:pt x="159493" y="4880"/>
                    <a:pt x="163501" y="8744"/>
                    <a:pt x="166609" y="14043"/>
                  </a:cubicBezTo>
                  <a:close/>
                </a:path>
              </a:pathLst>
            </a:custGeom>
            <a:solidFill>
              <a:srgbClr val="B686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290CF6CA-4385-BA45-9239-A0D9B4B1EDFD}"/>
                </a:ext>
              </a:extLst>
            </p:cNvPr>
            <p:cNvSpPr/>
            <p:nvPr/>
          </p:nvSpPr>
          <p:spPr>
            <a:xfrm>
              <a:off x="10159170" y="6175500"/>
              <a:ext cx="72508" cy="160640"/>
            </a:xfrm>
            <a:custGeom>
              <a:avLst/>
              <a:gdLst>
                <a:gd name="connsiteX0" fmla="*/ 70344 w 72508"/>
                <a:gd name="connsiteY0" fmla="*/ 93561 h 160640"/>
                <a:gd name="connsiteX1" fmla="*/ 70524 w 72508"/>
                <a:gd name="connsiteY1" fmla="*/ 146606 h 160640"/>
                <a:gd name="connsiteX2" fmla="*/ 69444 w 72508"/>
                <a:gd name="connsiteY2" fmla="*/ 156487 h 160640"/>
                <a:gd name="connsiteX3" fmla="*/ 59311 w 72508"/>
                <a:gd name="connsiteY3" fmla="*/ 159909 h 160640"/>
                <a:gd name="connsiteX4" fmla="*/ 26120 w 72508"/>
                <a:gd name="connsiteY4" fmla="*/ 93450 h 160640"/>
                <a:gd name="connsiteX5" fmla="*/ 26165 w 72508"/>
                <a:gd name="connsiteY5" fmla="*/ 93064 h 160640"/>
                <a:gd name="connsiteX6" fmla="*/ 22067 w 72508"/>
                <a:gd name="connsiteY6" fmla="*/ 72972 h 160640"/>
                <a:gd name="connsiteX7" fmla="*/ 90 w 72508"/>
                <a:gd name="connsiteY7" fmla="*/ 18546 h 160640"/>
                <a:gd name="connsiteX8" fmla="*/ 0 w 72508"/>
                <a:gd name="connsiteY8" fmla="*/ 18491 h 160640"/>
                <a:gd name="connsiteX9" fmla="*/ 16303 w 72508"/>
                <a:gd name="connsiteY9" fmla="*/ 0 h 160640"/>
                <a:gd name="connsiteX10" fmla="*/ 61743 w 72508"/>
                <a:gd name="connsiteY10" fmla="*/ 48574 h 160640"/>
                <a:gd name="connsiteX11" fmla="*/ 70344 w 72508"/>
                <a:gd name="connsiteY11" fmla="*/ 93561 h 16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508" h="160640">
                  <a:moveTo>
                    <a:pt x="70344" y="93561"/>
                  </a:moveTo>
                  <a:cubicBezTo>
                    <a:pt x="70389" y="111224"/>
                    <a:pt x="70479" y="128888"/>
                    <a:pt x="70524" y="146606"/>
                  </a:cubicBezTo>
                  <a:cubicBezTo>
                    <a:pt x="69444" y="149808"/>
                    <a:pt x="69083" y="153064"/>
                    <a:pt x="69444" y="156487"/>
                  </a:cubicBezTo>
                  <a:cubicBezTo>
                    <a:pt x="66696" y="160406"/>
                    <a:pt x="63319" y="161565"/>
                    <a:pt x="59311" y="159909"/>
                  </a:cubicBezTo>
                  <a:cubicBezTo>
                    <a:pt x="35577" y="147269"/>
                    <a:pt x="53726" y="103165"/>
                    <a:pt x="26120" y="93450"/>
                  </a:cubicBezTo>
                  <a:lnTo>
                    <a:pt x="26165" y="93064"/>
                  </a:lnTo>
                  <a:cubicBezTo>
                    <a:pt x="21346" y="87434"/>
                    <a:pt x="20401" y="80589"/>
                    <a:pt x="22067" y="72972"/>
                  </a:cubicBezTo>
                  <a:cubicBezTo>
                    <a:pt x="39405" y="39853"/>
                    <a:pt x="12385" y="33671"/>
                    <a:pt x="90" y="18546"/>
                  </a:cubicBezTo>
                  <a:cubicBezTo>
                    <a:pt x="90" y="18546"/>
                    <a:pt x="0" y="18491"/>
                    <a:pt x="0" y="18491"/>
                  </a:cubicBezTo>
                  <a:cubicBezTo>
                    <a:pt x="5449" y="12309"/>
                    <a:pt x="10898" y="6182"/>
                    <a:pt x="16303" y="0"/>
                  </a:cubicBezTo>
                  <a:cubicBezTo>
                    <a:pt x="36388" y="9273"/>
                    <a:pt x="49944" y="27654"/>
                    <a:pt x="61743" y="48574"/>
                  </a:cubicBezTo>
                  <a:cubicBezTo>
                    <a:pt x="71245" y="61656"/>
                    <a:pt x="75388" y="76284"/>
                    <a:pt x="70344" y="93561"/>
                  </a:cubicBezTo>
                  <a:close/>
                </a:path>
              </a:pathLst>
            </a:custGeom>
            <a:solidFill>
              <a:srgbClr val="EAB9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23C624A-0887-FF4B-6980-8A78E2B71E82}"/>
                </a:ext>
              </a:extLst>
            </p:cNvPr>
            <p:cNvSpPr/>
            <p:nvPr/>
          </p:nvSpPr>
          <p:spPr>
            <a:xfrm>
              <a:off x="10176824" y="6264980"/>
              <a:ext cx="44562" cy="143014"/>
            </a:xfrm>
            <a:custGeom>
              <a:avLst/>
              <a:gdLst>
                <a:gd name="connsiteX0" fmla="*/ 8421 w 44562"/>
                <a:gd name="connsiteY0" fmla="*/ 3970 h 143014"/>
                <a:gd name="connsiteX1" fmla="*/ 31975 w 44562"/>
                <a:gd name="connsiteY1" fmla="*/ 20199 h 143014"/>
                <a:gd name="connsiteX2" fmla="*/ 43999 w 44562"/>
                <a:gd name="connsiteY2" fmla="*/ 69325 h 143014"/>
                <a:gd name="connsiteX3" fmla="*/ 8196 w 44562"/>
                <a:gd name="connsiteY3" fmla="*/ 142407 h 143014"/>
                <a:gd name="connsiteX4" fmla="*/ 0 w 44562"/>
                <a:gd name="connsiteY4" fmla="*/ 143014 h 143014"/>
                <a:gd name="connsiteX5" fmla="*/ 8421 w 44562"/>
                <a:gd name="connsiteY5" fmla="*/ 3970 h 14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62" h="143014">
                  <a:moveTo>
                    <a:pt x="8421" y="3970"/>
                  </a:moveTo>
                  <a:cubicBezTo>
                    <a:pt x="23733" y="-6959"/>
                    <a:pt x="28237" y="6730"/>
                    <a:pt x="31975" y="20199"/>
                  </a:cubicBezTo>
                  <a:cubicBezTo>
                    <a:pt x="36478" y="36372"/>
                    <a:pt x="40036" y="52931"/>
                    <a:pt x="43999" y="69325"/>
                  </a:cubicBezTo>
                  <a:cubicBezTo>
                    <a:pt x="48052" y="105424"/>
                    <a:pt x="29633" y="125075"/>
                    <a:pt x="8196" y="142407"/>
                  </a:cubicBezTo>
                  <a:cubicBezTo>
                    <a:pt x="5449" y="142683"/>
                    <a:pt x="2747" y="142904"/>
                    <a:pt x="0" y="143014"/>
                  </a:cubicBezTo>
                  <a:cubicBezTo>
                    <a:pt x="15807" y="97862"/>
                    <a:pt x="27291" y="52269"/>
                    <a:pt x="8421" y="3970"/>
                  </a:cubicBezTo>
                  <a:close/>
                </a:path>
              </a:pathLst>
            </a:custGeom>
            <a:solidFill>
              <a:srgbClr val="F2C0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95DDAB5-58A2-E6F6-4824-1B192AD9C3AA}"/>
                </a:ext>
              </a:extLst>
            </p:cNvPr>
            <p:cNvSpPr/>
            <p:nvPr/>
          </p:nvSpPr>
          <p:spPr>
            <a:xfrm>
              <a:off x="10185020" y="6331931"/>
              <a:ext cx="43593" cy="75455"/>
            </a:xfrm>
            <a:custGeom>
              <a:avLst/>
              <a:gdLst>
                <a:gd name="connsiteX0" fmla="*/ 0 w 43593"/>
                <a:gd name="connsiteY0" fmla="*/ 75456 h 75455"/>
                <a:gd name="connsiteX1" fmla="*/ 35803 w 43593"/>
                <a:gd name="connsiteY1" fmla="*/ 2318 h 75455"/>
                <a:gd name="connsiteX2" fmla="*/ 43594 w 43593"/>
                <a:gd name="connsiteY2" fmla="*/ 0 h 75455"/>
                <a:gd name="connsiteX3" fmla="*/ 0 w 43593"/>
                <a:gd name="connsiteY3" fmla="*/ 75456 h 7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93" h="75455">
                  <a:moveTo>
                    <a:pt x="0" y="75456"/>
                  </a:moveTo>
                  <a:cubicBezTo>
                    <a:pt x="12069" y="51169"/>
                    <a:pt x="32515" y="33064"/>
                    <a:pt x="35803" y="2318"/>
                  </a:cubicBezTo>
                  <a:cubicBezTo>
                    <a:pt x="38370" y="1490"/>
                    <a:pt x="40982" y="718"/>
                    <a:pt x="43594" y="0"/>
                  </a:cubicBezTo>
                  <a:cubicBezTo>
                    <a:pt x="39495" y="34278"/>
                    <a:pt x="36433" y="69329"/>
                    <a:pt x="0" y="75456"/>
                  </a:cubicBezTo>
                  <a:close/>
                </a:path>
              </a:pathLst>
            </a:custGeom>
            <a:solidFill>
              <a:srgbClr val="A678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187B176-209A-16EB-6B8D-8E5D242D189F}"/>
                </a:ext>
              </a:extLst>
            </p:cNvPr>
            <p:cNvSpPr/>
            <p:nvPr/>
          </p:nvSpPr>
          <p:spPr>
            <a:xfrm>
              <a:off x="10677644" y="6420710"/>
              <a:ext cx="255943" cy="104294"/>
            </a:xfrm>
            <a:custGeom>
              <a:avLst/>
              <a:gdLst>
                <a:gd name="connsiteX0" fmla="*/ 195057 w 255943"/>
                <a:gd name="connsiteY0" fmla="*/ 103807 h 104294"/>
                <a:gd name="connsiteX1" fmla="*/ 74049 w 255943"/>
                <a:gd name="connsiteY1" fmla="*/ 54018 h 104294"/>
                <a:gd name="connsiteX2" fmla="*/ 12261 w 255943"/>
                <a:gd name="connsiteY2" fmla="*/ 39943 h 104294"/>
                <a:gd name="connsiteX3" fmla="*/ 1498 w 255943"/>
                <a:gd name="connsiteY3" fmla="*/ 10081 h 104294"/>
                <a:gd name="connsiteX4" fmla="*/ 64456 w 255943"/>
                <a:gd name="connsiteY4" fmla="*/ 8314 h 104294"/>
                <a:gd name="connsiteX5" fmla="*/ 221177 w 255943"/>
                <a:gd name="connsiteY5" fmla="*/ 18416 h 104294"/>
                <a:gd name="connsiteX6" fmla="*/ 255944 w 255943"/>
                <a:gd name="connsiteY6" fmla="*/ 18692 h 104294"/>
                <a:gd name="connsiteX7" fmla="*/ 195057 w 255943"/>
                <a:gd name="connsiteY7" fmla="*/ 103807 h 10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43" h="104294">
                  <a:moveTo>
                    <a:pt x="195057" y="103807"/>
                  </a:moveTo>
                  <a:cubicBezTo>
                    <a:pt x="148941" y="109934"/>
                    <a:pt x="119534" y="56282"/>
                    <a:pt x="74049" y="54018"/>
                  </a:cubicBezTo>
                  <a:cubicBezTo>
                    <a:pt x="54549" y="53025"/>
                    <a:pt x="29960" y="61691"/>
                    <a:pt x="12261" y="39943"/>
                  </a:cubicBezTo>
                  <a:cubicBezTo>
                    <a:pt x="1948" y="33650"/>
                    <a:pt x="-2601" y="24211"/>
                    <a:pt x="1498" y="10081"/>
                  </a:cubicBezTo>
                  <a:cubicBezTo>
                    <a:pt x="22214" y="-5264"/>
                    <a:pt x="43290" y="-793"/>
                    <a:pt x="64456" y="8314"/>
                  </a:cubicBezTo>
                  <a:cubicBezTo>
                    <a:pt x="116111" y="24874"/>
                    <a:pt x="168351" y="28738"/>
                    <a:pt x="221177" y="18416"/>
                  </a:cubicBezTo>
                  <a:cubicBezTo>
                    <a:pt x="232796" y="10853"/>
                    <a:pt x="244415" y="10577"/>
                    <a:pt x="255944" y="18692"/>
                  </a:cubicBezTo>
                  <a:cubicBezTo>
                    <a:pt x="246397" y="58655"/>
                    <a:pt x="222033" y="82666"/>
                    <a:pt x="195057" y="103807"/>
                  </a:cubicBezTo>
                  <a:close/>
                </a:path>
              </a:pathLst>
            </a:custGeom>
            <a:solidFill>
              <a:srgbClr val="EFB2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7995CF5-DA7E-8DB6-631A-1D581F7C60D4}"/>
                </a:ext>
              </a:extLst>
            </p:cNvPr>
            <p:cNvSpPr/>
            <p:nvPr/>
          </p:nvSpPr>
          <p:spPr>
            <a:xfrm>
              <a:off x="11105361" y="6215353"/>
              <a:ext cx="210526" cy="95341"/>
            </a:xfrm>
            <a:custGeom>
              <a:avLst/>
              <a:gdLst>
                <a:gd name="connsiteX0" fmla="*/ 9717 w 210526"/>
                <a:gd name="connsiteY0" fmla="*/ 83239 h 95341"/>
                <a:gd name="connsiteX1" fmla="*/ 485 w 210526"/>
                <a:gd name="connsiteY1" fmla="*/ 54756 h 95341"/>
                <a:gd name="connsiteX2" fmla="*/ 5934 w 210526"/>
                <a:gd name="connsiteY2" fmla="*/ 26550 h 95341"/>
                <a:gd name="connsiteX3" fmla="*/ 22192 w 210526"/>
                <a:gd name="connsiteY3" fmla="*/ 26826 h 95341"/>
                <a:gd name="connsiteX4" fmla="*/ 43358 w 210526"/>
                <a:gd name="connsiteY4" fmla="*/ 42447 h 95341"/>
                <a:gd name="connsiteX5" fmla="*/ 27055 w 210526"/>
                <a:gd name="connsiteY5" fmla="*/ 20147 h 95341"/>
                <a:gd name="connsiteX6" fmla="*/ 54752 w 210526"/>
                <a:gd name="connsiteY6" fmla="*/ 0 h 95341"/>
                <a:gd name="connsiteX7" fmla="*/ 210527 w 210526"/>
                <a:gd name="connsiteY7" fmla="*/ 85612 h 95341"/>
                <a:gd name="connsiteX8" fmla="*/ 171346 w 210526"/>
                <a:gd name="connsiteY8" fmla="*/ 85778 h 95341"/>
                <a:gd name="connsiteX9" fmla="*/ 9717 w 210526"/>
                <a:gd name="connsiteY9" fmla="*/ 83239 h 9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526" h="95341">
                  <a:moveTo>
                    <a:pt x="9717" y="83239"/>
                  </a:moveTo>
                  <a:cubicBezTo>
                    <a:pt x="22507" y="66017"/>
                    <a:pt x="8096" y="62043"/>
                    <a:pt x="485" y="54756"/>
                  </a:cubicBezTo>
                  <a:cubicBezTo>
                    <a:pt x="2331" y="45373"/>
                    <a:pt x="-4424" y="33505"/>
                    <a:pt x="5934" y="26550"/>
                  </a:cubicBezTo>
                  <a:cubicBezTo>
                    <a:pt x="11383" y="24342"/>
                    <a:pt x="16787" y="24618"/>
                    <a:pt x="22192" y="26826"/>
                  </a:cubicBezTo>
                  <a:cubicBezTo>
                    <a:pt x="29307" y="31905"/>
                    <a:pt x="36603" y="36651"/>
                    <a:pt x="43358" y="42447"/>
                  </a:cubicBezTo>
                  <a:cubicBezTo>
                    <a:pt x="38314" y="34609"/>
                    <a:pt x="29037" y="31408"/>
                    <a:pt x="27055" y="20147"/>
                  </a:cubicBezTo>
                  <a:cubicBezTo>
                    <a:pt x="28902" y="-1822"/>
                    <a:pt x="42953" y="1435"/>
                    <a:pt x="54752" y="0"/>
                  </a:cubicBezTo>
                  <a:cubicBezTo>
                    <a:pt x="104065" y="35658"/>
                    <a:pt x="157791" y="59283"/>
                    <a:pt x="210527" y="85612"/>
                  </a:cubicBezTo>
                  <a:cubicBezTo>
                    <a:pt x="197647" y="106036"/>
                    <a:pt x="184091" y="88372"/>
                    <a:pt x="171346" y="85778"/>
                  </a:cubicBezTo>
                  <a:cubicBezTo>
                    <a:pt x="117485" y="74959"/>
                    <a:pt x="63759" y="68666"/>
                    <a:pt x="9717" y="83239"/>
                  </a:cubicBezTo>
                  <a:close/>
                </a:path>
              </a:pathLst>
            </a:custGeom>
            <a:solidFill>
              <a:srgbClr val="FCD2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E20BF66-D9DB-E8FC-41B2-278FBA5F8547}"/>
                </a:ext>
              </a:extLst>
            </p:cNvPr>
            <p:cNvSpPr/>
            <p:nvPr/>
          </p:nvSpPr>
          <p:spPr>
            <a:xfrm>
              <a:off x="10647437" y="6400653"/>
              <a:ext cx="235295" cy="43553"/>
            </a:xfrm>
            <a:custGeom>
              <a:avLst/>
              <a:gdLst>
                <a:gd name="connsiteX0" fmla="*/ 94663 w 235295"/>
                <a:gd name="connsiteY0" fmla="*/ 28427 h 43553"/>
                <a:gd name="connsiteX1" fmla="*/ 33146 w 235295"/>
                <a:gd name="connsiteY1" fmla="*/ 37535 h 43553"/>
                <a:gd name="connsiteX2" fmla="*/ 16213 w 235295"/>
                <a:gd name="connsiteY2" fmla="*/ 39687 h 43553"/>
                <a:gd name="connsiteX3" fmla="*/ 0 w 235295"/>
                <a:gd name="connsiteY3" fmla="*/ 36099 h 43553"/>
                <a:gd name="connsiteX4" fmla="*/ 77415 w 235295"/>
                <a:gd name="connsiteY4" fmla="*/ 6679 h 43553"/>
                <a:gd name="connsiteX5" fmla="*/ 219004 w 235295"/>
                <a:gd name="connsiteY5" fmla="*/ 0 h 43553"/>
                <a:gd name="connsiteX6" fmla="*/ 233550 w 235295"/>
                <a:gd name="connsiteY6" fmla="*/ 6624 h 43553"/>
                <a:gd name="connsiteX7" fmla="*/ 235261 w 235295"/>
                <a:gd name="connsiteY7" fmla="*/ 16118 h 43553"/>
                <a:gd name="connsiteX8" fmla="*/ 94663 w 235295"/>
                <a:gd name="connsiteY8" fmla="*/ 28427 h 4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295" h="43553">
                  <a:moveTo>
                    <a:pt x="94663" y="28427"/>
                  </a:moveTo>
                  <a:cubicBezTo>
                    <a:pt x="73992" y="29807"/>
                    <a:pt x="52421" y="21914"/>
                    <a:pt x="33146" y="37535"/>
                  </a:cubicBezTo>
                  <a:cubicBezTo>
                    <a:pt x="28057" y="45097"/>
                    <a:pt x="22382" y="45207"/>
                    <a:pt x="16213" y="39687"/>
                  </a:cubicBezTo>
                  <a:cubicBezTo>
                    <a:pt x="10808" y="38528"/>
                    <a:pt x="5404" y="37314"/>
                    <a:pt x="0" y="36099"/>
                  </a:cubicBezTo>
                  <a:cubicBezTo>
                    <a:pt x="21977" y="11095"/>
                    <a:pt x="51565" y="16339"/>
                    <a:pt x="77415" y="6679"/>
                  </a:cubicBezTo>
                  <a:cubicBezTo>
                    <a:pt x="124296" y="-5685"/>
                    <a:pt x="171898" y="6127"/>
                    <a:pt x="219004" y="0"/>
                  </a:cubicBezTo>
                  <a:cubicBezTo>
                    <a:pt x="224453" y="221"/>
                    <a:pt x="229317" y="2429"/>
                    <a:pt x="233550" y="6624"/>
                  </a:cubicBezTo>
                  <a:cubicBezTo>
                    <a:pt x="234901" y="9549"/>
                    <a:pt x="235442" y="12751"/>
                    <a:pt x="235261" y="16118"/>
                  </a:cubicBezTo>
                  <a:cubicBezTo>
                    <a:pt x="188560" y="22907"/>
                    <a:pt x="140869" y="12696"/>
                    <a:pt x="94663" y="28427"/>
                  </a:cubicBezTo>
                  <a:close/>
                </a:path>
              </a:pathLst>
            </a:custGeom>
            <a:solidFill>
              <a:srgbClr val="956B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78B1E4F-D418-3C21-67D5-F38757741A17}"/>
                </a:ext>
              </a:extLst>
            </p:cNvPr>
            <p:cNvSpPr/>
            <p:nvPr/>
          </p:nvSpPr>
          <p:spPr>
            <a:xfrm>
              <a:off x="11143315" y="6335519"/>
              <a:ext cx="128439" cy="5409"/>
            </a:xfrm>
            <a:custGeom>
              <a:avLst/>
              <a:gdLst>
                <a:gd name="connsiteX0" fmla="*/ 128439 w 128439"/>
                <a:gd name="connsiteY0" fmla="*/ 5409 h 5409"/>
                <a:gd name="connsiteX1" fmla="*/ 45 w 128439"/>
                <a:gd name="connsiteY1" fmla="*/ 5409 h 5409"/>
                <a:gd name="connsiteX2" fmla="*/ 0 w 128439"/>
                <a:gd name="connsiteY2" fmla="*/ 0 h 5409"/>
                <a:gd name="connsiteX3" fmla="*/ 126953 w 128439"/>
                <a:gd name="connsiteY3" fmla="*/ 0 h 5409"/>
                <a:gd name="connsiteX4" fmla="*/ 128439 w 128439"/>
                <a:gd name="connsiteY4" fmla="*/ 5409 h 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39" h="5409">
                  <a:moveTo>
                    <a:pt x="128439" y="5409"/>
                  </a:moveTo>
                  <a:cubicBezTo>
                    <a:pt x="85656" y="5409"/>
                    <a:pt x="42873" y="5409"/>
                    <a:pt x="45" y="5409"/>
                  </a:cubicBezTo>
                  <a:cubicBezTo>
                    <a:pt x="45" y="3588"/>
                    <a:pt x="0" y="1822"/>
                    <a:pt x="0" y="0"/>
                  </a:cubicBezTo>
                  <a:cubicBezTo>
                    <a:pt x="42333" y="0"/>
                    <a:pt x="84620" y="0"/>
                    <a:pt x="126953" y="0"/>
                  </a:cubicBezTo>
                  <a:cubicBezTo>
                    <a:pt x="127448" y="1822"/>
                    <a:pt x="127944" y="3643"/>
                    <a:pt x="128439" y="5409"/>
                  </a:cubicBezTo>
                  <a:close/>
                </a:path>
              </a:pathLst>
            </a:custGeom>
            <a:solidFill>
              <a:srgbClr val="E7AB2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5B7736D-1B34-053B-123A-A61DC8033A60}"/>
                </a:ext>
              </a:extLst>
            </p:cNvPr>
            <p:cNvSpPr/>
            <p:nvPr/>
          </p:nvSpPr>
          <p:spPr>
            <a:xfrm>
              <a:off x="10898821" y="6426551"/>
              <a:ext cx="34766" cy="12906"/>
            </a:xfrm>
            <a:custGeom>
              <a:avLst/>
              <a:gdLst>
                <a:gd name="connsiteX0" fmla="*/ 34767 w 34766"/>
                <a:gd name="connsiteY0" fmla="*/ 12906 h 12906"/>
                <a:gd name="connsiteX1" fmla="*/ 0 w 34766"/>
                <a:gd name="connsiteY1" fmla="*/ 12630 h 12906"/>
                <a:gd name="connsiteX2" fmla="*/ 34767 w 34766"/>
                <a:gd name="connsiteY2" fmla="*/ 12906 h 1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66" h="12906">
                  <a:moveTo>
                    <a:pt x="34767" y="12906"/>
                  </a:moveTo>
                  <a:cubicBezTo>
                    <a:pt x="23193" y="12796"/>
                    <a:pt x="11574" y="12741"/>
                    <a:pt x="0" y="12630"/>
                  </a:cubicBezTo>
                  <a:cubicBezTo>
                    <a:pt x="11664" y="1204"/>
                    <a:pt x="23283" y="-9007"/>
                    <a:pt x="34767" y="12906"/>
                  </a:cubicBezTo>
                  <a:close/>
                </a:path>
              </a:pathLst>
            </a:custGeom>
            <a:solidFill>
              <a:srgbClr val="E8AA3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37B738-18BA-0418-93A7-E97550FE39CA}"/>
                </a:ext>
              </a:extLst>
            </p:cNvPr>
            <p:cNvSpPr/>
            <p:nvPr/>
          </p:nvSpPr>
          <p:spPr>
            <a:xfrm>
              <a:off x="9523685" y="6316531"/>
              <a:ext cx="118237" cy="70212"/>
            </a:xfrm>
            <a:custGeom>
              <a:avLst/>
              <a:gdLst>
                <a:gd name="connsiteX0" fmla="*/ 71065 w 118237"/>
                <a:gd name="connsiteY0" fmla="*/ 49568 h 70212"/>
                <a:gd name="connsiteX1" fmla="*/ 9592 w 118237"/>
                <a:gd name="connsiteY1" fmla="*/ 70212 h 70212"/>
                <a:gd name="connsiteX2" fmla="*/ 0 w 118237"/>
                <a:gd name="connsiteY2" fmla="*/ 50396 h 70212"/>
                <a:gd name="connsiteX3" fmla="*/ 32200 w 118237"/>
                <a:gd name="connsiteY3" fmla="*/ 28151 h 70212"/>
                <a:gd name="connsiteX4" fmla="*/ 103490 w 118237"/>
                <a:gd name="connsiteY4" fmla="*/ 0 h 70212"/>
                <a:gd name="connsiteX5" fmla="*/ 115424 w 118237"/>
                <a:gd name="connsiteY5" fmla="*/ 4857 h 70212"/>
                <a:gd name="connsiteX6" fmla="*/ 116325 w 118237"/>
                <a:gd name="connsiteY6" fmla="*/ 27378 h 70212"/>
                <a:gd name="connsiteX7" fmla="*/ 71065 w 118237"/>
                <a:gd name="connsiteY7" fmla="*/ 49568 h 7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237" h="70212">
                  <a:moveTo>
                    <a:pt x="71065" y="49568"/>
                  </a:moveTo>
                  <a:cubicBezTo>
                    <a:pt x="50574" y="56412"/>
                    <a:pt x="30083" y="63312"/>
                    <a:pt x="9592" y="70212"/>
                  </a:cubicBezTo>
                  <a:cubicBezTo>
                    <a:pt x="6395" y="63588"/>
                    <a:pt x="3197" y="56965"/>
                    <a:pt x="0" y="50396"/>
                  </a:cubicBezTo>
                  <a:cubicBezTo>
                    <a:pt x="8827" y="38804"/>
                    <a:pt x="20311" y="33119"/>
                    <a:pt x="32200" y="28151"/>
                  </a:cubicBezTo>
                  <a:cubicBezTo>
                    <a:pt x="56338" y="20313"/>
                    <a:pt x="77280" y="111"/>
                    <a:pt x="103490" y="0"/>
                  </a:cubicBezTo>
                  <a:cubicBezTo>
                    <a:pt x="107858" y="111"/>
                    <a:pt x="111821" y="1822"/>
                    <a:pt x="115424" y="4857"/>
                  </a:cubicBezTo>
                  <a:cubicBezTo>
                    <a:pt x="118937" y="12144"/>
                    <a:pt x="119072" y="19651"/>
                    <a:pt x="116325" y="27378"/>
                  </a:cubicBezTo>
                  <a:cubicBezTo>
                    <a:pt x="103670" y="42227"/>
                    <a:pt x="90024" y="53984"/>
                    <a:pt x="71065" y="49568"/>
                  </a:cubicBezTo>
                  <a:close/>
                </a:path>
              </a:pathLst>
            </a:custGeom>
            <a:solidFill>
              <a:srgbClr val="A677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1381EED-33B2-06ED-7F8D-0A947DE26438}"/>
                </a:ext>
              </a:extLst>
            </p:cNvPr>
            <p:cNvSpPr/>
            <p:nvPr/>
          </p:nvSpPr>
          <p:spPr>
            <a:xfrm>
              <a:off x="9028438" y="6437208"/>
              <a:ext cx="138391" cy="12350"/>
            </a:xfrm>
            <a:custGeom>
              <a:avLst/>
              <a:gdLst>
                <a:gd name="connsiteX0" fmla="*/ 138392 w 138391"/>
                <a:gd name="connsiteY0" fmla="*/ 12351 h 12350"/>
                <a:gd name="connsiteX1" fmla="*/ 0 w 138391"/>
                <a:gd name="connsiteY1" fmla="*/ 12075 h 12350"/>
                <a:gd name="connsiteX2" fmla="*/ 138392 w 138391"/>
                <a:gd name="connsiteY2" fmla="*/ 12351 h 1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91" h="12350">
                  <a:moveTo>
                    <a:pt x="138392" y="12351"/>
                  </a:moveTo>
                  <a:cubicBezTo>
                    <a:pt x="92276" y="12240"/>
                    <a:pt x="46161" y="12185"/>
                    <a:pt x="0" y="12075"/>
                  </a:cubicBezTo>
                  <a:cubicBezTo>
                    <a:pt x="46161" y="-3878"/>
                    <a:pt x="92321" y="-4264"/>
                    <a:pt x="138392" y="12351"/>
                  </a:cubicBezTo>
                  <a:close/>
                </a:path>
              </a:pathLst>
            </a:custGeom>
            <a:solidFill>
              <a:srgbClr val="AE79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0AC4891-EB66-624B-C610-854FD242B735}"/>
                </a:ext>
              </a:extLst>
            </p:cNvPr>
            <p:cNvSpPr/>
            <p:nvPr/>
          </p:nvSpPr>
          <p:spPr>
            <a:xfrm>
              <a:off x="9554960" y="6307338"/>
              <a:ext cx="73475" cy="45016"/>
            </a:xfrm>
            <a:custGeom>
              <a:avLst/>
              <a:gdLst>
                <a:gd name="connsiteX0" fmla="*/ 73475 w 73475"/>
                <a:gd name="connsiteY0" fmla="*/ 14713 h 45016"/>
                <a:gd name="connsiteX1" fmla="*/ 3492 w 73475"/>
                <a:gd name="connsiteY1" fmla="*/ 45017 h 45016"/>
                <a:gd name="connsiteX2" fmla="*/ 3537 w 73475"/>
                <a:gd name="connsiteY2" fmla="*/ 26360 h 45016"/>
                <a:gd name="connsiteX3" fmla="*/ 21595 w 73475"/>
                <a:gd name="connsiteY3" fmla="*/ 14933 h 45016"/>
                <a:gd name="connsiteX4" fmla="*/ 21550 w 73475"/>
                <a:gd name="connsiteY4" fmla="*/ 14933 h 45016"/>
                <a:gd name="connsiteX5" fmla="*/ 60776 w 73475"/>
                <a:gd name="connsiteY5" fmla="*/ 251 h 45016"/>
                <a:gd name="connsiteX6" fmla="*/ 73475 w 73475"/>
                <a:gd name="connsiteY6" fmla="*/ 14713 h 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75" h="45016">
                  <a:moveTo>
                    <a:pt x="73475" y="14713"/>
                  </a:moveTo>
                  <a:cubicBezTo>
                    <a:pt x="50148" y="24814"/>
                    <a:pt x="26819" y="34915"/>
                    <a:pt x="3492" y="45017"/>
                  </a:cubicBezTo>
                  <a:cubicBezTo>
                    <a:pt x="-1327" y="38779"/>
                    <a:pt x="-1012" y="32542"/>
                    <a:pt x="3537" y="26360"/>
                  </a:cubicBezTo>
                  <a:cubicBezTo>
                    <a:pt x="10652" y="25145"/>
                    <a:pt x="17632" y="23600"/>
                    <a:pt x="21595" y="14933"/>
                  </a:cubicBezTo>
                  <a:cubicBezTo>
                    <a:pt x="21595" y="14933"/>
                    <a:pt x="21550" y="14933"/>
                    <a:pt x="21550" y="14933"/>
                  </a:cubicBezTo>
                  <a:cubicBezTo>
                    <a:pt x="33214" y="4391"/>
                    <a:pt x="46094" y="-1295"/>
                    <a:pt x="60776" y="251"/>
                  </a:cubicBezTo>
                  <a:cubicBezTo>
                    <a:pt x="66945" y="2514"/>
                    <a:pt x="71404" y="7040"/>
                    <a:pt x="73475" y="14713"/>
                  </a:cubicBezTo>
                  <a:close/>
                </a:path>
              </a:pathLst>
            </a:custGeom>
            <a:solidFill>
              <a:srgbClr val="C89B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1BC821E-CF86-4684-B538-A76DD1C16183}"/>
                </a:ext>
              </a:extLst>
            </p:cNvPr>
            <p:cNvSpPr/>
            <p:nvPr/>
          </p:nvSpPr>
          <p:spPr>
            <a:xfrm>
              <a:off x="9523640" y="6333697"/>
              <a:ext cx="34811" cy="33173"/>
            </a:xfrm>
            <a:custGeom>
              <a:avLst/>
              <a:gdLst>
                <a:gd name="connsiteX0" fmla="*/ 34812 w 34811"/>
                <a:gd name="connsiteY0" fmla="*/ 0 h 33173"/>
                <a:gd name="connsiteX1" fmla="*/ 34767 w 34811"/>
                <a:gd name="connsiteY1" fmla="*/ 18657 h 33173"/>
                <a:gd name="connsiteX2" fmla="*/ 0 w 34811"/>
                <a:gd name="connsiteY2" fmla="*/ 33174 h 33173"/>
                <a:gd name="connsiteX3" fmla="*/ 34812 w 34811"/>
                <a:gd name="connsiteY3" fmla="*/ 0 h 3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1" h="33173">
                  <a:moveTo>
                    <a:pt x="34812" y="0"/>
                  </a:moveTo>
                  <a:cubicBezTo>
                    <a:pt x="34812" y="6237"/>
                    <a:pt x="34812" y="12475"/>
                    <a:pt x="34767" y="18657"/>
                  </a:cubicBezTo>
                  <a:cubicBezTo>
                    <a:pt x="23193" y="23459"/>
                    <a:pt x="11574" y="28317"/>
                    <a:pt x="0" y="33174"/>
                  </a:cubicBezTo>
                  <a:cubicBezTo>
                    <a:pt x="4909" y="11592"/>
                    <a:pt x="21752" y="8721"/>
                    <a:pt x="34812" y="0"/>
                  </a:cubicBezTo>
                  <a:close/>
                </a:path>
              </a:pathLst>
            </a:custGeom>
            <a:solidFill>
              <a:srgbClr val="D5AD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4840FC2A-B7B3-6C70-CC1C-27C2FA9B24B1}"/>
                </a:ext>
              </a:extLst>
            </p:cNvPr>
            <p:cNvSpPr/>
            <p:nvPr/>
          </p:nvSpPr>
          <p:spPr>
            <a:xfrm>
              <a:off x="11087826" y="6195018"/>
              <a:ext cx="72286" cy="45946"/>
            </a:xfrm>
            <a:custGeom>
              <a:avLst/>
              <a:gdLst>
                <a:gd name="connsiteX0" fmla="*/ 72286 w 72286"/>
                <a:gd name="connsiteY0" fmla="*/ 20334 h 45946"/>
                <a:gd name="connsiteX1" fmla="*/ 45896 w 72286"/>
                <a:gd name="connsiteY1" fmla="*/ 36507 h 45946"/>
                <a:gd name="connsiteX2" fmla="*/ 42924 w 72286"/>
                <a:gd name="connsiteY2" fmla="*/ 45946 h 45946"/>
                <a:gd name="connsiteX3" fmla="*/ 14462 w 72286"/>
                <a:gd name="connsiteY3" fmla="*/ 40150 h 45946"/>
                <a:gd name="connsiteX4" fmla="*/ 6 w 72286"/>
                <a:gd name="connsiteY4" fmla="*/ 20279 h 45946"/>
                <a:gd name="connsiteX5" fmla="*/ 11444 w 72286"/>
                <a:gd name="connsiteY5" fmla="*/ 3775 h 45946"/>
                <a:gd name="connsiteX6" fmla="*/ 62559 w 72286"/>
                <a:gd name="connsiteY6" fmla="*/ 11944 h 45946"/>
                <a:gd name="connsiteX7" fmla="*/ 72286 w 72286"/>
                <a:gd name="connsiteY7" fmla="*/ 20334 h 4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86" h="45946">
                  <a:moveTo>
                    <a:pt x="72286" y="20334"/>
                  </a:moveTo>
                  <a:cubicBezTo>
                    <a:pt x="66837" y="33858"/>
                    <a:pt x="53687" y="28669"/>
                    <a:pt x="45896" y="36507"/>
                  </a:cubicBezTo>
                  <a:cubicBezTo>
                    <a:pt x="48418" y="41310"/>
                    <a:pt x="47427" y="44456"/>
                    <a:pt x="42924" y="45946"/>
                  </a:cubicBezTo>
                  <a:cubicBezTo>
                    <a:pt x="33647" y="42469"/>
                    <a:pt x="24054" y="41420"/>
                    <a:pt x="14462" y="40150"/>
                  </a:cubicBezTo>
                  <a:cubicBezTo>
                    <a:pt x="6445" y="37004"/>
                    <a:pt x="-220" y="32367"/>
                    <a:pt x="6" y="20279"/>
                  </a:cubicBezTo>
                  <a:cubicBezTo>
                    <a:pt x="2077" y="12993"/>
                    <a:pt x="6040" y="7639"/>
                    <a:pt x="11444" y="3775"/>
                  </a:cubicBezTo>
                  <a:cubicBezTo>
                    <a:pt x="30044" y="-8314"/>
                    <a:pt x="45175" y="12551"/>
                    <a:pt x="62559" y="11944"/>
                  </a:cubicBezTo>
                  <a:cubicBezTo>
                    <a:pt x="65801" y="14814"/>
                    <a:pt x="69044" y="17574"/>
                    <a:pt x="72286" y="20334"/>
                  </a:cubicBezTo>
                  <a:close/>
                </a:path>
              </a:pathLst>
            </a:custGeom>
            <a:solidFill>
              <a:srgbClr val="F7D5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A7246F0-C1E9-91C1-4AD7-6D75D930E6D5}"/>
                </a:ext>
              </a:extLst>
            </p:cNvPr>
            <p:cNvSpPr/>
            <p:nvPr/>
          </p:nvSpPr>
          <p:spPr>
            <a:xfrm>
              <a:off x="11054769" y="6151764"/>
              <a:ext cx="47051" cy="46546"/>
            </a:xfrm>
            <a:custGeom>
              <a:avLst/>
              <a:gdLst>
                <a:gd name="connsiteX0" fmla="*/ 593 w 47051"/>
                <a:gd name="connsiteY0" fmla="*/ 21251 h 46546"/>
                <a:gd name="connsiteX1" fmla="*/ 9375 w 47051"/>
                <a:gd name="connsiteY1" fmla="*/ 0 h 46546"/>
                <a:gd name="connsiteX2" fmla="*/ 45042 w 47051"/>
                <a:gd name="connsiteY2" fmla="*/ 30304 h 46546"/>
                <a:gd name="connsiteX3" fmla="*/ 45177 w 47051"/>
                <a:gd name="connsiteY3" fmla="*/ 44103 h 46546"/>
                <a:gd name="connsiteX4" fmla="*/ 3115 w 47051"/>
                <a:gd name="connsiteY4" fmla="*/ 35216 h 46546"/>
                <a:gd name="connsiteX5" fmla="*/ 593 w 47051"/>
                <a:gd name="connsiteY5" fmla="*/ 21251 h 4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1" h="46546">
                  <a:moveTo>
                    <a:pt x="593" y="21251"/>
                  </a:moveTo>
                  <a:cubicBezTo>
                    <a:pt x="3520" y="14186"/>
                    <a:pt x="6448" y="7065"/>
                    <a:pt x="9375" y="0"/>
                  </a:cubicBezTo>
                  <a:cubicBezTo>
                    <a:pt x="23110" y="6845"/>
                    <a:pt x="39188" y="9549"/>
                    <a:pt x="45042" y="30304"/>
                  </a:cubicBezTo>
                  <a:cubicBezTo>
                    <a:pt x="47744" y="34885"/>
                    <a:pt x="47654" y="39467"/>
                    <a:pt x="45177" y="44103"/>
                  </a:cubicBezTo>
                  <a:cubicBezTo>
                    <a:pt x="29911" y="49899"/>
                    <a:pt x="16220" y="44766"/>
                    <a:pt x="3115" y="35216"/>
                  </a:cubicBezTo>
                  <a:cubicBezTo>
                    <a:pt x="143" y="31132"/>
                    <a:pt x="-713" y="26495"/>
                    <a:pt x="593" y="21251"/>
                  </a:cubicBezTo>
                  <a:close/>
                </a:path>
              </a:pathLst>
            </a:custGeom>
            <a:solidFill>
              <a:srgbClr val="FEF3D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C81B1DC4-3446-A578-D1E1-937E54C7F6CF}"/>
                </a:ext>
              </a:extLst>
            </p:cNvPr>
            <p:cNvSpPr/>
            <p:nvPr/>
          </p:nvSpPr>
          <p:spPr>
            <a:xfrm>
              <a:off x="11096849" y="6181877"/>
              <a:ext cx="53535" cy="28920"/>
            </a:xfrm>
            <a:custGeom>
              <a:avLst/>
              <a:gdLst>
                <a:gd name="connsiteX0" fmla="*/ 2106 w 53535"/>
                <a:gd name="connsiteY0" fmla="*/ 12059 h 28920"/>
                <a:gd name="connsiteX1" fmla="*/ 2962 w 53535"/>
                <a:gd name="connsiteY1" fmla="*/ 136 h 28920"/>
                <a:gd name="connsiteX2" fmla="*/ 53536 w 53535"/>
                <a:gd name="connsiteY2" fmla="*/ 25086 h 28920"/>
                <a:gd name="connsiteX3" fmla="*/ 2421 w 53535"/>
                <a:gd name="connsiteY3" fmla="*/ 22160 h 28920"/>
                <a:gd name="connsiteX4" fmla="*/ 215 w 53535"/>
                <a:gd name="connsiteY4" fmla="*/ 15481 h 28920"/>
                <a:gd name="connsiteX5" fmla="*/ 2106 w 53535"/>
                <a:gd name="connsiteY5" fmla="*/ 12059 h 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35" h="28920">
                  <a:moveTo>
                    <a:pt x="2106" y="12059"/>
                  </a:moveTo>
                  <a:cubicBezTo>
                    <a:pt x="2376" y="8084"/>
                    <a:pt x="2692" y="4110"/>
                    <a:pt x="2962" y="136"/>
                  </a:cubicBezTo>
                  <a:cubicBezTo>
                    <a:pt x="23137" y="-1575"/>
                    <a:pt x="37819" y="13218"/>
                    <a:pt x="53536" y="25086"/>
                  </a:cubicBezTo>
                  <a:cubicBezTo>
                    <a:pt x="35972" y="37560"/>
                    <a:pt x="19760" y="14984"/>
                    <a:pt x="2421" y="22160"/>
                  </a:cubicBezTo>
                  <a:cubicBezTo>
                    <a:pt x="350" y="20007"/>
                    <a:pt x="-416" y="17799"/>
                    <a:pt x="215" y="15481"/>
                  </a:cubicBezTo>
                  <a:cubicBezTo>
                    <a:pt x="800" y="13218"/>
                    <a:pt x="1431" y="12059"/>
                    <a:pt x="2106" y="12059"/>
                  </a:cubicBezTo>
                  <a:close/>
                </a:path>
              </a:pathLst>
            </a:custGeom>
            <a:solidFill>
              <a:srgbClr val="FAE9A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850D640-2FB7-6CF0-10B3-82A0EE5E0AB7}"/>
                </a:ext>
              </a:extLst>
            </p:cNvPr>
            <p:cNvSpPr/>
            <p:nvPr/>
          </p:nvSpPr>
          <p:spPr>
            <a:xfrm>
              <a:off x="10801228" y="6193180"/>
              <a:ext cx="184943" cy="53093"/>
            </a:xfrm>
            <a:custGeom>
              <a:avLst/>
              <a:gdLst>
                <a:gd name="connsiteX0" fmla="*/ 149743 w 184943"/>
                <a:gd name="connsiteY0" fmla="*/ 52863 h 53093"/>
                <a:gd name="connsiteX1" fmla="*/ 9370 w 184943"/>
                <a:gd name="connsiteY1" fmla="*/ 43148 h 53093"/>
                <a:gd name="connsiteX2" fmla="*/ 5317 w 184943"/>
                <a:gd name="connsiteY2" fmla="*/ 43314 h 53093"/>
                <a:gd name="connsiteX3" fmla="*/ 1309 w 184943"/>
                <a:gd name="connsiteY3" fmla="*/ 42762 h 53093"/>
                <a:gd name="connsiteX4" fmla="*/ 3515 w 184943"/>
                <a:gd name="connsiteY4" fmla="*/ 28465 h 53093"/>
                <a:gd name="connsiteX5" fmla="*/ 65799 w 184943"/>
                <a:gd name="connsiteY5" fmla="*/ 8760 h 53093"/>
                <a:gd name="connsiteX6" fmla="*/ 78138 w 184943"/>
                <a:gd name="connsiteY6" fmla="*/ 1749 h 53093"/>
                <a:gd name="connsiteX7" fmla="*/ 184780 w 184943"/>
                <a:gd name="connsiteY7" fmla="*/ 22559 h 53093"/>
                <a:gd name="connsiteX8" fmla="*/ 149743 w 184943"/>
                <a:gd name="connsiteY8" fmla="*/ 52863 h 5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943" h="53093">
                  <a:moveTo>
                    <a:pt x="149743" y="52863"/>
                  </a:moveTo>
                  <a:cubicBezTo>
                    <a:pt x="102682" y="55457"/>
                    <a:pt x="56701" y="35089"/>
                    <a:pt x="9370" y="43148"/>
                  </a:cubicBezTo>
                  <a:cubicBezTo>
                    <a:pt x="9370" y="43148"/>
                    <a:pt x="5317" y="43314"/>
                    <a:pt x="5317" y="43314"/>
                  </a:cubicBezTo>
                  <a:lnTo>
                    <a:pt x="1309" y="42762"/>
                  </a:lnTo>
                  <a:cubicBezTo>
                    <a:pt x="-988" y="37297"/>
                    <a:pt x="-267" y="32495"/>
                    <a:pt x="3515" y="28465"/>
                  </a:cubicBezTo>
                  <a:cubicBezTo>
                    <a:pt x="22340" y="12789"/>
                    <a:pt x="47379" y="26699"/>
                    <a:pt x="65799" y="8760"/>
                  </a:cubicBezTo>
                  <a:cubicBezTo>
                    <a:pt x="69671" y="5669"/>
                    <a:pt x="73770" y="3461"/>
                    <a:pt x="78138" y="1749"/>
                  </a:cubicBezTo>
                  <a:cubicBezTo>
                    <a:pt x="115202" y="-2887"/>
                    <a:pt x="151184" y="921"/>
                    <a:pt x="184780" y="22559"/>
                  </a:cubicBezTo>
                  <a:cubicBezTo>
                    <a:pt x="187572" y="57555"/>
                    <a:pt x="153661" y="29293"/>
                    <a:pt x="149743" y="52863"/>
                  </a:cubicBezTo>
                  <a:close/>
                </a:path>
              </a:pathLst>
            </a:custGeom>
            <a:solidFill>
              <a:srgbClr val="F9D87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85F84D5-21F4-38E6-2397-9F3B731C5586}"/>
                </a:ext>
              </a:extLst>
            </p:cNvPr>
            <p:cNvSpPr/>
            <p:nvPr/>
          </p:nvSpPr>
          <p:spPr>
            <a:xfrm>
              <a:off x="10487428" y="6210996"/>
              <a:ext cx="315153" cy="32010"/>
            </a:xfrm>
            <a:custGeom>
              <a:avLst/>
              <a:gdLst>
                <a:gd name="connsiteX0" fmla="*/ 313578 w 315153"/>
                <a:gd name="connsiteY0" fmla="*/ 16058 h 32010"/>
                <a:gd name="connsiteX1" fmla="*/ 315154 w 315153"/>
                <a:gd name="connsiteY1" fmla="*/ 24945 h 32010"/>
                <a:gd name="connsiteX2" fmla="*/ 210673 w 315153"/>
                <a:gd name="connsiteY2" fmla="*/ 26049 h 32010"/>
                <a:gd name="connsiteX3" fmla="*/ 46161 w 315153"/>
                <a:gd name="connsiteY3" fmla="*/ 25884 h 32010"/>
                <a:gd name="connsiteX4" fmla="*/ 91 w 315153"/>
                <a:gd name="connsiteY4" fmla="*/ 24117 h 32010"/>
                <a:gd name="connsiteX5" fmla="*/ 6756 w 315153"/>
                <a:gd name="connsiteY5" fmla="*/ 8276 h 32010"/>
                <a:gd name="connsiteX6" fmla="*/ 45711 w 315153"/>
                <a:gd name="connsiteY6" fmla="*/ 327 h 32010"/>
                <a:gd name="connsiteX7" fmla="*/ 261247 w 315153"/>
                <a:gd name="connsiteY7" fmla="*/ 382 h 32010"/>
                <a:gd name="connsiteX8" fmla="*/ 313578 w 315153"/>
                <a:gd name="connsiteY8" fmla="*/ 16058 h 3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153" h="32010">
                  <a:moveTo>
                    <a:pt x="313578" y="16058"/>
                  </a:moveTo>
                  <a:cubicBezTo>
                    <a:pt x="314073" y="19039"/>
                    <a:pt x="314613" y="22020"/>
                    <a:pt x="315154" y="24945"/>
                  </a:cubicBezTo>
                  <a:cubicBezTo>
                    <a:pt x="280297" y="25277"/>
                    <a:pt x="245485" y="25663"/>
                    <a:pt x="210673" y="26049"/>
                  </a:cubicBezTo>
                  <a:cubicBezTo>
                    <a:pt x="155821" y="33888"/>
                    <a:pt x="101014" y="34163"/>
                    <a:pt x="46161" y="25884"/>
                  </a:cubicBezTo>
                  <a:cubicBezTo>
                    <a:pt x="30804" y="25277"/>
                    <a:pt x="15448" y="24725"/>
                    <a:pt x="91" y="24117"/>
                  </a:cubicBezTo>
                  <a:cubicBezTo>
                    <a:pt x="-495" y="17052"/>
                    <a:pt x="1757" y="11808"/>
                    <a:pt x="6756" y="8276"/>
                  </a:cubicBezTo>
                  <a:cubicBezTo>
                    <a:pt x="19050" y="382"/>
                    <a:pt x="32426" y="989"/>
                    <a:pt x="45711" y="327"/>
                  </a:cubicBezTo>
                  <a:cubicBezTo>
                    <a:pt x="117541" y="-4"/>
                    <a:pt x="189417" y="-225"/>
                    <a:pt x="261247" y="382"/>
                  </a:cubicBezTo>
                  <a:cubicBezTo>
                    <a:pt x="279351" y="493"/>
                    <a:pt x="299122" y="-4089"/>
                    <a:pt x="313578" y="16058"/>
                  </a:cubicBezTo>
                  <a:close/>
                </a:path>
              </a:pathLst>
            </a:custGeom>
            <a:solidFill>
              <a:srgbClr val="A577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E8B9B87-C6E4-CB49-239B-60F1023A4623}"/>
                </a:ext>
              </a:extLst>
            </p:cNvPr>
            <p:cNvSpPr/>
            <p:nvPr/>
          </p:nvSpPr>
          <p:spPr>
            <a:xfrm>
              <a:off x="10716601" y="6386080"/>
              <a:ext cx="159898" cy="21251"/>
            </a:xfrm>
            <a:custGeom>
              <a:avLst/>
              <a:gdLst>
                <a:gd name="connsiteX0" fmla="*/ 156370 w 159898"/>
                <a:gd name="connsiteY0" fmla="*/ 21251 h 21251"/>
                <a:gd name="connsiteX1" fmla="*/ 8250 w 159898"/>
                <a:gd name="connsiteY1" fmla="*/ 21251 h 21251"/>
                <a:gd name="connsiteX2" fmla="*/ 4062 w 159898"/>
                <a:gd name="connsiteY2" fmla="*/ 20258 h 21251"/>
                <a:gd name="connsiteX3" fmla="*/ 3026 w 159898"/>
                <a:gd name="connsiteY3" fmla="*/ 11150 h 21251"/>
                <a:gd name="connsiteX4" fmla="*/ 106021 w 159898"/>
                <a:gd name="connsiteY4" fmla="*/ 10543 h 21251"/>
                <a:gd name="connsiteX5" fmla="*/ 155919 w 159898"/>
                <a:gd name="connsiteY5" fmla="*/ 0 h 21251"/>
                <a:gd name="connsiteX6" fmla="*/ 156370 w 159898"/>
                <a:gd name="connsiteY6" fmla="*/ 21251 h 2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98" h="21251">
                  <a:moveTo>
                    <a:pt x="156370" y="21251"/>
                  </a:moveTo>
                  <a:cubicBezTo>
                    <a:pt x="107012" y="21251"/>
                    <a:pt x="57608" y="21251"/>
                    <a:pt x="8250" y="21251"/>
                  </a:cubicBezTo>
                  <a:cubicBezTo>
                    <a:pt x="6854" y="20920"/>
                    <a:pt x="5323" y="20920"/>
                    <a:pt x="4062" y="20258"/>
                  </a:cubicBezTo>
                  <a:cubicBezTo>
                    <a:pt x="-531" y="17829"/>
                    <a:pt x="-1702" y="11260"/>
                    <a:pt x="3026" y="11150"/>
                  </a:cubicBezTo>
                  <a:cubicBezTo>
                    <a:pt x="37343" y="10101"/>
                    <a:pt x="71659" y="10377"/>
                    <a:pt x="106021" y="10543"/>
                  </a:cubicBezTo>
                  <a:cubicBezTo>
                    <a:pt x="123224" y="10653"/>
                    <a:pt x="140427" y="11702"/>
                    <a:pt x="155919" y="0"/>
                  </a:cubicBezTo>
                  <a:cubicBezTo>
                    <a:pt x="161008" y="6900"/>
                    <a:pt x="161279" y="14020"/>
                    <a:pt x="156370" y="21251"/>
                  </a:cubicBezTo>
                  <a:close/>
                </a:path>
              </a:pathLst>
            </a:custGeom>
            <a:solidFill>
              <a:srgbClr val="966A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3F12F8C-8240-F954-70E3-DB9DBD6418C4}"/>
                </a:ext>
              </a:extLst>
            </p:cNvPr>
            <p:cNvSpPr/>
            <p:nvPr/>
          </p:nvSpPr>
          <p:spPr>
            <a:xfrm>
              <a:off x="10533544" y="6236825"/>
              <a:ext cx="165014" cy="11878"/>
            </a:xfrm>
            <a:custGeom>
              <a:avLst/>
              <a:gdLst>
                <a:gd name="connsiteX0" fmla="*/ 0 w 165014"/>
                <a:gd name="connsiteY0" fmla="*/ 0 h 11878"/>
                <a:gd name="connsiteX1" fmla="*/ 164512 w 165014"/>
                <a:gd name="connsiteY1" fmla="*/ 166 h 11878"/>
                <a:gd name="connsiteX2" fmla="*/ 165007 w 165014"/>
                <a:gd name="connsiteY2" fmla="*/ 10488 h 11878"/>
                <a:gd name="connsiteX3" fmla="*/ 0 w 165014"/>
                <a:gd name="connsiteY3" fmla="*/ 0 h 1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14" h="11878">
                  <a:moveTo>
                    <a:pt x="0" y="0"/>
                  </a:moveTo>
                  <a:cubicBezTo>
                    <a:pt x="54852" y="55"/>
                    <a:pt x="109705" y="111"/>
                    <a:pt x="164512" y="166"/>
                  </a:cubicBezTo>
                  <a:cubicBezTo>
                    <a:pt x="164872" y="3588"/>
                    <a:pt x="165052" y="7010"/>
                    <a:pt x="165007" y="10488"/>
                  </a:cubicBezTo>
                  <a:cubicBezTo>
                    <a:pt x="110110" y="4526"/>
                    <a:pt x="54177" y="22907"/>
                    <a:pt x="0" y="0"/>
                  </a:cubicBezTo>
                  <a:close/>
                </a:path>
              </a:pathLst>
            </a:custGeom>
            <a:solidFill>
              <a:srgbClr val="A475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36DEA99-48A0-6369-4A1B-71D5023544D2}"/>
                </a:ext>
              </a:extLst>
            </p:cNvPr>
            <p:cNvSpPr/>
            <p:nvPr/>
          </p:nvSpPr>
          <p:spPr>
            <a:xfrm>
              <a:off x="10872521" y="6354507"/>
              <a:ext cx="12019" cy="52879"/>
            </a:xfrm>
            <a:custGeom>
              <a:avLst/>
              <a:gdLst>
                <a:gd name="connsiteX0" fmla="*/ 450 w 12019"/>
                <a:gd name="connsiteY0" fmla="*/ 52825 h 52879"/>
                <a:gd name="connsiteX1" fmla="*/ 0 w 12019"/>
                <a:gd name="connsiteY1" fmla="*/ 31573 h 52879"/>
                <a:gd name="connsiteX2" fmla="*/ 7431 w 12019"/>
                <a:gd name="connsiteY2" fmla="*/ 0 h 52879"/>
                <a:gd name="connsiteX3" fmla="*/ 8467 w 12019"/>
                <a:gd name="connsiteY3" fmla="*/ 52769 h 52879"/>
                <a:gd name="connsiteX4" fmla="*/ 4458 w 12019"/>
                <a:gd name="connsiteY4" fmla="*/ 52880 h 52879"/>
                <a:gd name="connsiteX5" fmla="*/ 450 w 12019"/>
                <a:gd name="connsiteY5" fmla="*/ 52825 h 5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9" h="52879">
                  <a:moveTo>
                    <a:pt x="450" y="52825"/>
                  </a:moveTo>
                  <a:cubicBezTo>
                    <a:pt x="315" y="45759"/>
                    <a:pt x="180" y="38639"/>
                    <a:pt x="0" y="31573"/>
                  </a:cubicBezTo>
                  <a:cubicBezTo>
                    <a:pt x="585" y="20368"/>
                    <a:pt x="-1531" y="8224"/>
                    <a:pt x="7431" y="0"/>
                  </a:cubicBezTo>
                  <a:cubicBezTo>
                    <a:pt x="12610" y="17443"/>
                    <a:pt x="14006" y="34996"/>
                    <a:pt x="8467" y="52769"/>
                  </a:cubicBezTo>
                  <a:cubicBezTo>
                    <a:pt x="8467" y="52769"/>
                    <a:pt x="4458" y="52880"/>
                    <a:pt x="4458" y="52880"/>
                  </a:cubicBezTo>
                  <a:lnTo>
                    <a:pt x="450" y="52825"/>
                  </a:lnTo>
                  <a:close/>
                </a:path>
              </a:pathLst>
            </a:custGeom>
            <a:solidFill>
              <a:srgbClr val="7A59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5E48075-B895-96FC-B8B7-BB3CF8654174}"/>
                </a:ext>
              </a:extLst>
            </p:cNvPr>
            <p:cNvSpPr/>
            <p:nvPr/>
          </p:nvSpPr>
          <p:spPr>
            <a:xfrm>
              <a:off x="9724270" y="4425710"/>
              <a:ext cx="339021" cy="258782"/>
            </a:xfrm>
            <a:custGeom>
              <a:avLst/>
              <a:gdLst>
                <a:gd name="connsiteX0" fmla="*/ 17203 w 339021"/>
                <a:gd name="connsiteY0" fmla="*/ 40580 h 258782"/>
                <a:gd name="connsiteX1" fmla="*/ 0 w 339021"/>
                <a:gd name="connsiteY1" fmla="*/ 29871 h 258782"/>
                <a:gd name="connsiteX2" fmla="*/ 34722 w 339021"/>
                <a:gd name="connsiteY2" fmla="*/ 8454 h 258782"/>
                <a:gd name="connsiteX3" fmla="*/ 69398 w 339021"/>
                <a:gd name="connsiteY3" fmla="*/ 8344 h 258782"/>
                <a:gd name="connsiteX4" fmla="*/ 200630 w 339021"/>
                <a:gd name="connsiteY4" fmla="*/ 55042 h 258782"/>
                <a:gd name="connsiteX5" fmla="*/ 168970 w 339021"/>
                <a:gd name="connsiteY5" fmla="*/ 71104 h 258782"/>
                <a:gd name="connsiteX6" fmla="*/ 118982 w 339021"/>
                <a:gd name="connsiteY6" fmla="*/ 43781 h 258782"/>
                <a:gd name="connsiteX7" fmla="*/ 184192 w 339021"/>
                <a:gd name="connsiteY7" fmla="*/ 85290 h 258782"/>
                <a:gd name="connsiteX8" fmla="*/ 234856 w 339021"/>
                <a:gd name="connsiteY8" fmla="*/ 115152 h 258782"/>
                <a:gd name="connsiteX9" fmla="*/ 304480 w 339021"/>
                <a:gd name="connsiteY9" fmla="*/ 157876 h 258782"/>
                <a:gd name="connsiteX10" fmla="*/ 339022 w 339021"/>
                <a:gd name="connsiteY10" fmla="*/ 221740 h 258782"/>
                <a:gd name="connsiteX11" fmla="*/ 321683 w 339021"/>
                <a:gd name="connsiteY11" fmla="*/ 221961 h 258782"/>
                <a:gd name="connsiteX12" fmla="*/ 304210 w 339021"/>
                <a:gd name="connsiteY12" fmla="*/ 200654 h 258782"/>
                <a:gd name="connsiteX13" fmla="*/ 248997 w 339021"/>
                <a:gd name="connsiteY13" fmla="*/ 160415 h 258782"/>
                <a:gd name="connsiteX14" fmla="*/ 295518 w 339021"/>
                <a:gd name="connsiteY14" fmla="*/ 221961 h 258782"/>
                <a:gd name="connsiteX15" fmla="*/ 262463 w 339021"/>
                <a:gd name="connsiteY15" fmla="*/ 253479 h 258782"/>
                <a:gd name="connsiteX16" fmla="*/ 122990 w 339021"/>
                <a:gd name="connsiteY16" fmla="*/ 138667 h 258782"/>
                <a:gd name="connsiteX17" fmla="*/ 63004 w 339021"/>
                <a:gd name="connsiteY17" fmla="*/ 126468 h 258782"/>
                <a:gd name="connsiteX18" fmla="*/ 31209 w 339021"/>
                <a:gd name="connsiteY18" fmla="*/ 78722 h 258782"/>
                <a:gd name="connsiteX19" fmla="*/ 17203 w 339021"/>
                <a:gd name="connsiteY19" fmla="*/ 40580 h 25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9021" h="258782">
                  <a:moveTo>
                    <a:pt x="17203" y="40580"/>
                  </a:moveTo>
                  <a:cubicBezTo>
                    <a:pt x="13555" y="32024"/>
                    <a:pt x="7070" y="30147"/>
                    <a:pt x="0" y="29871"/>
                  </a:cubicBezTo>
                  <a:cubicBezTo>
                    <a:pt x="6395" y="10110"/>
                    <a:pt x="19995" y="7902"/>
                    <a:pt x="34722" y="8454"/>
                  </a:cubicBezTo>
                  <a:cubicBezTo>
                    <a:pt x="46296" y="8399"/>
                    <a:pt x="57870" y="8399"/>
                    <a:pt x="69398" y="8344"/>
                  </a:cubicBezTo>
                  <a:cubicBezTo>
                    <a:pt x="121098" y="-9651"/>
                    <a:pt x="166358" y="-488"/>
                    <a:pt x="200630" y="55042"/>
                  </a:cubicBezTo>
                  <a:cubicBezTo>
                    <a:pt x="200630" y="90865"/>
                    <a:pt x="181805" y="78170"/>
                    <a:pt x="168970" y="71104"/>
                  </a:cubicBezTo>
                  <a:cubicBezTo>
                    <a:pt x="149290" y="60230"/>
                    <a:pt x="130376" y="47424"/>
                    <a:pt x="118982" y="43781"/>
                  </a:cubicBezTo>
                  <a:cubicBezTo>
                    <a:pt x="137266" y="47976"/>
                    <a:pt x="157486" y="74803"/>
                    <a:pt x="184192" y="85290"/>
                  </a:cubicBezTo>
                  <a:cubicBezTo>
                    <a:pt x="201215" y="94839"/>
                    <a:pt x="221301" y="96771"/>
                    <a:pt x="234856" y="115152"/>
                  </a:cubicBezTo>
                  <a:cubicBezTo>
                    <a:pt x="259040" y="127075"/>
                    <a:pt x="283944" y="137066"/>
                    <a:pt x="304480" y="157876"/>
                  </a:cubicBezTo>
                  <a:cubicBezTo>
                    <a:pt x="316009" y="179182"/>
                    <a:pt x="327538" y="200489"/>
                    <a:pt x="339022" y="221740"/>
                  </a:cubicBezTo>
                  <a:cubicBezTo>
                    <a:pt x="333302" y="228474"/>
                    <a:pt x="327538" y="228088"/>
                    <a:pt x="321683" y="221961"/>
                  </a:cubicBezTo>
                  <a:cubicBezTo>
                    <a:pt x="315874" y="214840"/>
                    <a:pt x="310064" y="207720"/>
                    <a:pt x="304210" y="200654"/>
                  </a:cubicBezTo>
                  <a:cubicBezTo>
                    <a:pt x="282998" y="193037"/>
                    <a:pt x="272460" y="163837"/>
                    <a:pt x="248997" y="160415"/>
                  </a:cubicBezTo>
                  <a:cubicBezTo>
                    <a:pt x="277414" y="166487"/>
                    <a:pt x="285745" y="195024"/>
                    <a:pt x="295518" y="221961"/>
                  </a:cubicBezTo>
                  <a:cubicBezTo>
                    <a:pt x="297319" y="252761"/>
                    <a:pt x="286601" y="267444"/>
                    <a:pt x="262463" y="253479"/>
                  </a:cubicBezTo>
                  <a:cubicBezTo>
                    <a:pt x="211663" y="224058"/>
                    <a:pt x="146903" y="222513"/>
                    <a:pt x="122990" y="138667"/>
                  </a:cubicBezTo>
                  <a:cubicBezTo>
                    <a:pt x="115379" y="111951"/>
                    <a:pt x="83629" y="128069"/>
                    <a:pt x="63004" y="126468"/>
                  </a:cubicBezTo>
                  <a:cubicBezTo>
                    <a:pt x="36883" y="124481"/>
                    <a:pt x="4774" y="133368"/>
                    <a:pt x="31209" y="78722"/>
                  </a:cubicBezTo>
                  <a:cubicBezTo>
                    <a:pt x="39360" y="62052"/>
                    <a:pt x="30443" y="48639"/>
                    <a:pt x="17203" y="40580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F82D407-01B7-872F-F73A-8243D5D93F39}"/>
                </a:ext>
              </a:extLst>
            </p:cNvPr>
            <p:cNvSpPr/>
            <p:nvPr/>
          </p:nvSpPr>
          <p:spPr>
            <a:xfrm>
              <a:off x="10045998" y="4370134"/>
              <a:ext cx="231253" cy="256461"/>
            </a:xfrm>
            <a:custGeom>
              <a:avLst/>
              <a:gdLst>
                <a:gd name="connsiteX0" fmla="*/ 130601 w 231253"/>
                <a:gd name="connsiteY0" fmla="*/ 181491 h 256461"/>
                <a:gd name="connsiteX1" fmla="*/ 179149 w 231253"/>
                <a:gd name="connsiteY1" fmla="*/ 228023 h 256461"/>
                <a:gd name="connsiteX2" fmla="*/ 112993 w 231253"/>
                <a:gd name="connsiteY2" fmla="*/ 256175 h 256461"/>
                <a:gd name="connsiteX3" fmla="*/ 87098 w 231253"/>
                <a:gd name="connsiteY3" fmla="*/ 256230 h 256461"/>
                <a:gd name="connsiteX4" fmla="*/ 8737 w 231253"/>
                <a:gd name="connsiteY4" fmla="*/ 224215 h 256461"/>
                <a:gd name="connsiteX5" fmla="*/ 8737 w 231253"/>
                <a:gd name="connsiteY5" fmla="*/ 224215 h 256461"/>
                <a:gd name="connsiteX6" fmla="*/ 0 w 231253"/>
                <a:gd name="connsiteY6" fmla="*/ 181381 h 256461"/>
                <a:gd name="connsiteX7" fmla="*/ 43054 w 231253"/>
                <a:gd name="connsiteY7" fmla="*/ 74407 h 256461"/>
                <a:gd name="connsiteX8" fmla="*/ 147804 w 231253"/>
                <a:gd name="connsiteY8" fmla="*/ 0 h 256461"/>
                <a:gd name="connsiteX9" fmla="*/ 156676 w 231253"/>
                <a:gd name="connsiteY9" fmla="*/ 21472 h 256461"/>
                <a:gd name="connsiteX10" fmla="*/ 139428 w 231253"/>
                <a:gd name="connsiteY10" fmla="*/ 21693 h 256461"/>
                <a:gd name="connsiteX11" fmla="*/ 120018 w 231253"/>
                <a:gd name="connsiteY11" fmla="*/ 42061 h 256461"/>
                <a:gd name="connsiteX12" fmla="*/ 200180 w 231253"/>
                <a:gd name="connsiteY12" fmla="*/ 42889 h 256461"/>
                <a:gd name="connsiteX13" fmla="*/ 231254 w 231253"/>
                <a:gd name="connsiteY13" fmla="*/ 64140 h 256461"/>
                <a:gd name="connsiteX14" fmla="*/ 130961 w 231253"/>
                <a:gd name="connsiteY14" fmla="*/ 127452 h 256461"/>
                <a:gd name="connsiteX15" fmla="*/ 90205 w 231253"/>
                <a:gd name="connsiteY15" fmla="*/ 154058 h 256461"/>
                <a:gd name="connsiteX16" fmla="*/ 130601 w 231253"/>
                <a:gd name="connsiteY16" fmla="*/ 181491 h 25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1253" h="256461">
                  <a:moveTo>
                    <a:pt x="130601" y="181491"/>
                  </a:moveTo>
                  <a:cubicBezTo>
                    <a:pt x="146634" y="198658"/>
                    <a:pt x="185859" y="193193"/>
                    <a:pt x="179149" y="228023"/>
                  </a:cubicBezTo>
                  <a:cubicBezTo>
                    <a:pt x="172483" y="262633"/>
                    <a:pt x="138122" y="255733"/>
                    <a:pt x="112993" y="256175"/>
                  </a:cubicBezTo>
                  <a:cubicBezTo>
                    <a:pt x="104391" y="256340"/>
                    <a:pt x="95744" y="256230"/>
                    <a:pt x="87098" y="256230"/>
                  </a:cubicBezTo>
                  <a:cubicBezTo>
                    <a:pt x="60752" y="246404"/>
                    <a:pt x="33011" y="241713"/>
                    <a:pt x="8737" y="224215"/>
                  </a:cubicBezTo>
                  <a:lnTo>
                    <a:pt x="8737" y="224215"/>
                  </a:lnTo>
                  <a:cubicBezTo>
                    <a:pt x="3648" y="210581"/>
                    <a:pt x="-45" y="196561"/>
                    <a:pt x="0" y="181381"/>
                  </a:cubicBezTo>
                  <a:cubicBezTo>
                    <a:pt x="21122" y="149808"/>
                    <a:pt x="35488" y="118069"/>
                    <a:pt x="43054" y="74407"/>
                  </a:cubicBezTo>
                  <a:cubicBezTo>
                    <a:pt x="53096" y="16504"/>
                    <a:pt x="107273" y="14407"/>
                    <a:pt x="147804" y="0"/>
                  </a:cubicBezTo>
                  <a:cubicBezTo>
                    <a:pt x="154875" y="4581"/>
                    <a:pt x="156586" y="12530"/>
                    <a:pt x="156676" y="21472"/>
                  </a:cubicBezTo>
                  <a:cubicBezTo>
                    <a:pt x="150912" y="21527"/>
                    <a:pt x="145192" y="21638"/>
                    <a:pt x="139428" y="21693"/>
                  </a:cubicBezTo>
                  <a:cubicBezTo>
                    <a:pt x="133934" y="29752"/>
                    <a:pt x="129430" y="39246"/>
                    <a:pt x="120018" y="42061"/>
                  </a:cubicBezTo>
                  <a:cubicBezTo>
                    <a:pt x="146904" y="36541"/>
                    <a:pt x="173609" y="33174"/>
                    <a:pt x="200180" y="42889"/>
                  </a:cubicBezTo>
                  <a:cubicBezTo>
                    <a:pt x="209952" y="49568"/>
                    <a:pt x="219680" y="56192"/>
                    <a:pt x="231254" y="64140"/>
                  </a:cubicBezTo>
                  <a:cubicBezTo>
                    <a:pt x="204999" y="106808"/>
                    <a:pt x="167485" y="116744"/>
                    <a:pt x="130961" y="127452"/>
                  </a:cubicBezTo>
                  <a:cubicBezTo>
                    <a:pt x="114569" y="132255"/>
                    <a:pt x="90385" y="129329"/>
                    <a:pt x="90205" y="154058"/>
                  </a:cubicBezTo>
                  <a:cubicBezTo>
                    <a:pt x="89980" y="178511"/>
                    <a:pt x="115515" y="174702"/>
                    <a:pt x="130601" y="181491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E935D0D3-A3EE-2030-3B6A-149F652D3DBB}"/>
                </a:ext>
              </a:extLst>
            </p:cNvPr>
            <p:cNvSpPr/>
            <p:nvPr/>
          </p:nvSpPr>
          <p:spPr>
            <a:xfrm>
              <a:off x="9793668" y="4327687"/>
              <a:ext cx="260789" cy="213230"/>
            </a:xfrm>
            <a:custGeom>
              <a:avLst/>
              <a:gdLst>
                <a:gd name="connsiteX0" fmla="*/ 165503 w 260789"/>
                <a:gd name="connsiteY0" fmla="*/ 213230 h 213230"/>
                <a:gd name="connsiteX1" fmla="*/ 113037 w 260789"/>
                <a:gd name="connsiteY1" fmla="*/ 192090 h 213230"/>
                <a:gd name="connsiteX2" fmla="*/ 130421 w 260789"/>
                <a:gd name="connsiteY2" fmla="*/ 160019 h 213230"/>
                <a:gd name="connsiteX3" fmla="*/ 0 w 260789"/>
                <a:gd name="connsiteY3" fmla="*/ 106422 h 213230"/>
                <a:gd name="connsiteX4" fmla="*/ 17383 w 260789"/>
                <a:gd name="connsiteY4" fmla="*/ 74683 h 213230"/>
                <a:gd name="connsiteX5" fmla="*/ 154649 w 260789"/>
                <a:gd name="connsiteY5" fmla="*/ 85005 h 213230"/>
                <a:gd name="connsiteX6" fmla="*/ 186669 w 260789"/>
                <a:gd name="connsiteY6" fmla="*/ 64803 h 213230"/>
                <a:gd name="connsiteX7" fmla="*/ 163656 w 260789"/>
                <a:gd name="connsiteY7" fmla="*/ 31297 h 213230"/>
                <a:gd name="connsiteX8" fmla="*/ 104976 w 260789"/>
                <a:gd name="connsiteY8" fmla="*/ 7121 h 213230"/>
                <a:gd name="connsiteX9" fmla="*/ 220265 w 260789"/>
                <a:gd name="connsiteY9" fmla="*/ 35382 h 213230"/>
                <a:gd name="connsiteX10" fmla="*/ 217743 w 260789"/>
                <a:gd name="connsiteY10" fmla="*/ 0 h 213230"/>
                <a:gd name="connsiteX11" fmla="*/ 260346 w 260789"/>
                <a:gd name="connsiteY11" fmla="*/ 54646 h 213230"/>
                <a:gd name="connsiteX12" fmla="*/ 211438 w 260789"/>
                <a:gd name="connsiteY12" fmla="*/ 111335 h 213230"/>
                <a:gd name="connsiteX13" fmla="*/ 144562 w 260789"/>
                <a:gd name="connsiteY13" fmla="*/ 132365 h 213230"/>
                <a:gd name="connsiteX14" fmla="*/ 165503 w 260789"/>
                <a:gd name="connsiteY14" fmla="*/ 213230 h 21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789" h="213230">
                  <a:moveTo>
                    <a:pt x="165503" y="213230"/>
                  </a:moveTo>
                  <a:cubicBezTo>
                    <a:pt x="146273" y="212623"/>
                    <a:pt x="128304" y="207490"/>
                    <a:pt x="113037" y="192090"/>
                  </a:cubicBezTo>
                  <a:cubicBezTo>
                    <a:pt x="104255" y="169513"/>
                    <a:pt x="140598" y="183755"/>
                    <a:pt x="130421" y="160019"/>
                  </a:cubicBezTo>
                  <a:cubicBezTo>
                    <a:pt x="93807" y="117075"/>
                    <a:pt x="48863" y="104600"/>
                    <a:pt x="0" y="106422"/>
                  </a:cubicBezTo>
                  <a:cubicBezTo>
                    <a:pt x="2702" y="93285"/>
                    <a:pt x="30398" y="100737"/>
                    <a:pt x="17383" y="74683"/>
                  </a:cubicBezTo>
                  <a:cubicBezTo>
                    <a:pt x="62598" y="88317"/>
                    <a:pt x="108669" y="86275"/>
                    <a:pt x="154649" y="85005"/>
                  </a:cubicBezTo>
                  <a:cubicBezTo>
                    <a:pt x="167574" y="84619"/>
                    <a:pt x="183472" y="82080"/>
                    <a:pt x="186669" y="64803"/>
                  </a:cubicBezTo>
                  <a:cubicBezTo>
                    <a:pt x="190002" y="46587"/>
                    <a:pt x="174825" y="38859"/>
                    <a:pt x="163656" y="31297"/>
                  </a:cubicBezTo>
                  <a:cubicBezTo>
                    <a:pt x="147669" y="20479"/>
                    <a:pt x="131411" y="10267"/>
                    <a:pt x="104976" y="7121"/>
                  </a:cubicBezTo>
                  <a:cubicBezTo>
                    <a:pt x="154649" y="-13192"/>
                    <a:pt x="186579" y="16615"/>
                    <a:pt x="220265" y="35382"/>
                  </a:cubicBezTo>
                  <a:cubicBezTo>
                    <a:pt x="232469" y="21527"/>
                    <a:pt x="203647" y="13579"/>
                    <a:pt x="217743" y="0"/>
                  </a:cubicBezTo>
                  <a:cubicBezTo>
                    <a:pt x="239900" y="8997"/>
                    <a:pt x="264399" y="17332"/>
                    <a:pt x="260346" y="54646"/>
                  </a:cubicBezTo>
                  <a:cubicBezTo>
                    <a:pt x="256743" y="87875"/>
                    <a:pt x="239315" y="105815"/>
                    <a:pt x="211438" y="111335"/>
                  </a:cubicBezTo>
                  <a:cubicBezTo>
                    <a:pt x="188921" y="115750"/>
                    <a:pt x="167079" y="125079"/>
                    <a:pt x="144562" y="132365"/>
                  </a:cubicBezTo>
                  <a:cubicBezTo>
                    <a:pt x="145417" y="162559"/>
                    <a:pt x="176896" y="179670"/>
                    <a:pt x="165503" y="213230"/>
                  </a:cubicBezTo>
                  <a:close/>
                </a:path>
              </a:pathLst>
            </a:custGeom>
            <a:solidFill>
              <a:srgbClr val="FB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2B2EED2-8A0D-1B16-18C6-112F8A5D1AC3}"/>
                </a:ext>
              </a:extLst>
            </p:cNvPr>
            <p:cNvSpPr/>
            <p:nvPr/>
          </p:nvSpPr>
          <p:spPr>
            <a:xfrm>
              <a:off x="10037171" y="4551515"/>
              <a:ext cx="26656" cy="42833"/>
            </a:xfrm>
            <a:custGeom>
              <a:avLst/>
              <a:gdLst>
                <a:gd name="connsiteX0" fmla="*/ 8827 w 26656"/>
                <a:gd name="connsiteY0" fmla="*/ 0 h 42833"/>
                <a:gd name="connsiteX1" fmla="*/ 17564 w 26656"/>
                <a:gd name="connsiteY1" fmla="*/ 42834 h 42833"/>
                <a:gd name="connsiteX2" fmla="*/ 0 w 26656"/>
                <a:gd name="connsiteY2" fmla="*/ 32125 h 42833"/>
                <a:gd name="connsiteX3" fmla="*/ 8827 w 26656"/>
                <a:gd name="connsiteY3" fmla="*/ 0 h 4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56" h="42833">
                  <a:moveTo>
                    <a:pt x="8827" y="0"/>
                  </a:moveTo>
                  <a:cubicBezTo>
                    <a:pt x="43368" y="4581"/>
                    <a:pt x="16978" y="27820"/>
                    <a:pt x="17564" y="42834"/>
                  </a:cubicBezTo>
                  <a:cubicBezTo>
                    <a:pt x="11709" y="39246"/>
                    <a:pt x="5855" y="35658"/>
                    <a:pt x="0" y="32125"/>
                  </a:cubicBezTo>
                  <a:cubicBezTo>
                    <a:pt x="630" y="20479"/>
                    <a:pt x="-1306" y="7728"/>
                    <a:pt x="8827" y="0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963BA586-1624-96FA-F8F2-83CF4D04B9F5}"/>
                </a:ext>
              </a:extLst>
            </p:cNvPr>
            <p:cNvSpPr/>
            <p:nvPr/>
          </p:nvSpPr>
          <p:spPr>
            <a:xfrm>
              <a:off x="9845323" y="4372776"/>
              <a:ext cx="49403" cy="19078"/>
            </a:xfrm>
            <a:custGeom>
              <a:avLst/>
              <a:gdLst>
                <a:gd name="connsiteX0" fmla="*/ 49403 w 49403"/>
                <a:gd name="connsiteY0" fmla="*/ 10937 h 19078"/>
                <a:gd name="connsiteX1" fmla="*/ 0 w 49403"/>
                <a:gd name="connsiteY1" fmla="*/ 15132 h 19078"/>
                <a:gd name="connsiteX2" fmla="*/ 49403 w 49403"/>
                <a:gd name="connsiteY2" fmla="*/ 10937 h 1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403" h="19078">
                  <a:moveTo>
                    <a:pt x="49403" y="10937"/>
                  </a:moveTo>
                  <a:cubicBezTo>
                    <a:pt x="34362" y="23025"/>
                    <a:pt x="22112" y="19161"/>
                    <a:pt x="0" y="15132"/>
                  </a:cubicBezTo>
                  <a:cubicBezTo>
                    <a:pt x="19995" y="2436"/>
                    <a:pt x="30398" y="-9321"/>
                    <a:pt x="49403" y="10937"/>
                  </a:cubicBezTo>
                  <a:close/>
                </a:path>
              </a:pathLst>
            </a:custGeom>
            <a:solidFill>
              <a:srgbClr val="FFE5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665F3EED-F3AD-2D50-A520-CECFA93278CA}"/>
                </a:ext>
              </a:extLst>
            </p:cNvPr>
            <p:cNvSpPr/>
            <p:nvPr/>
          </p:nvSpPr>
          <p:spPr>
            <a:xfrm>
              <a:off x="9733907" y="4317310"/>
              <a:ext cx="68993" cy="10487"/>
            </a:xfrm>
            <a:custGeom>
              <a:avLst/>
              <a:gdLst>
                <a:gd name="connsiteX0" fmla="*/ 68228 w 68993"/>
                <a:gd name="connsiteY0" fmla="*/ 10488 h 10487"/>
                <a:gd name="connsiteX1" fmla="*/ 90 w 68993"/>
                <a:gd name="connsiteY1" fmla="*/ 10488 h 10487"/>
                <a:gd name="connsiteX2" fmla="*/ 0 w 68993"/>
                <a:gd name="connsiteY2" fmla="*/ 0 h 10487"/>
                <a:gd name="connsiteX3" fmla="*/ 68993 w 68993"/>
                <a:gd name="connsiteY3" fmla="*/ 0 h 10487"/>
                <a:gd name="connsiteX4" fmla="*/ 68228 w 68993"/>
                <a:gd name="connsiteY4" fmla="*/ 10488 h 1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93" h="10487">
                  <a:moveTo>
                    <a:pt x="68228" y="10488"/>
                  </a:moveTo>
                  <a:cubicBezTo>
                    <a:pt x="45530" y="10488"/>
                    <a:pt x="22833" y="10488"/>
                    <a:pt x="90" y="10488"/>
                  </a:cubicBezTo>
                  <a:cubicBezTo>
                    <a:pt x="45" y="7010"/>
                    <a:pt x="45" y="3533"/>
                    <a:pt x="0" y="0"/>
                  </a:cubicBezTo>
                  <a:cubicBezTo>
                    <a:pt x="23013" y="0"/>
                    <a:pt x="45980" y="0"/>
                    <a:pt x="68993" y="0"/>
                  </a:cubicBezTo>
                  <a:cubicBezTo>
                    <a:pt x="68813" y="3533"/>
                    <a:pt x="68543" y="7010"/>
                    <a:pt x="68228" y="10488"/>
                  </a:cubicBezTo>
                  <a:close/>
                </a:path>
              </a:pathLst>
            </a:custGeom>
            <a:solidFill>
              <a:srgbClr val="EEB42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3510391-58E8-0641-1BE1-99685702AC29}"/>
                </a:ext>
              </a:extLst>
            </p:cNvPr>
            <p:cNvSpPr/>
            <p:nvPr/>
          </p:nvSpPr>
          <p:spPr>
            <a:xfrm>
              <a:off x="10544850" y="5754285"/>
              <a:ext cx="145730" cy="194240"/>
            </a:xfrm>
            <a:custGeom>
              <a:avLst/>
              <a:gdLst>
                <a:gd name="connsiteX0" fmla="*/ 120691 w 145730"/>
                <a:gd name="connsiteY0" fmla="*/ 129769 h 194240"/>
                <a:gd name="connsiteX1" fmla="*/ 145730 w 145730"/>
                <a:gd name="connsiteY1" fmla="*/ 160735 h 194240"/>
                <a:gd name="connsiteX2" fmla="*/ 127761 w 145730"/>
                <a:gd name="connsiteY2" fmla="*/ 194240 h 194240"/>
                <a:gd name="connsiteX3" fmla="*/ 9545 w 145730"/>
                <a:gd name="connsiteY3" fmla="*/ 22408 h 194240"/>
                <a:gd name="connsiteX4" fmla="*/ 2024 w 145730"/>
                <a:gd name="connsiteY4" fmla="*/ 1544 h 194240"/>
                <a:gd name="connsiteX5" fmla="*/ 21660 w 145730"/>
                <a:gd name="connsiteY5" fmla="*/ 2592 h 194240"/>
                <a:gd name="connsiteX6" fmla="*/ 84168 w 145730"/>
                <a:gd name="connsiteY6" fmla="*/ 77551 h 194240"/>
                <a:gd name="connsiteX7" fmla="*/ 120691 w 145730"/>
                <a:gd name="connsiteY7" fmla="*/ 129769 h 19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730" h="194240">
                  <a:moveTo>
                    <a:pt x="120691" y="129769"/>
                  </a:moveTo>
                  <a:cubicBezTo>
                    <a:pt x="129022" y="140091"/>
                    <a:pt x="137399" y="150413"/>
                    <a:pt x="145730" y="160735"/>
                  </a:cubicBezTo>
                  <a:cubicBezTo>
                    <a:pt x="144785" y="175970"/>
                    <a:pt x="146541" y="193357"/>
                    <a:pt x="127761" y="194240"/>
                  </a:cubicBezTo>
                  <a:cubicBezTo>
                    <a:pt x="88761" y="136558"/>
                    <a:pt x="58228" y="70155"/>
                    <a:pt x="9545" y="22408"/>
                  </a:cubicBezTo>
                  <a:cubicBezTo>
                    <a:pt x="4501" y="17441"/>
                    <a:pt x="-3875" y="9989"/>
                    <a:pt x="2024" y="1544"/>
                  </a:cubicBezTo>
                  <a:cubicBezTo>
                    <a:pt x="4636" y="-2210"/>
                    <a:pt x="14904" y="1985"/>
                    <a:pt x="21660" y="2592"/>
                  </a:cubicBezTo>
                  <a:cubicBezTo>
                    <a:pt x="42466" y="27597"/>
                    <a:pt x="63317" y="52547"/>
                    <a:pt x="84168" y="77551"/>
                  </a:cubicBezTo>
                  <a:cubicBezTo>
                    <a:pt x="94661" y="96650"/>
                    <a:pt x="108216" y="112657"/>
                    <a:pt x="120691" y="129769"/>
                  </a:cubicBezTo>
                  <a:close/>
                </a:path>
              </a:pathLst>
            </a:custGeom>
            <a:solidFill>
              <a:srgbClr val="ECB0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F27F5E6-6D95-2E4D-1EC4-D56DC4625857}"/>
                </a:ext>
              </a:extLst>
            </p:cNvPr>
            <p:cNvSpPr/>
            <p:nvPr/>
          </p:nvSpPr>
          <p:spPr>
            <a:xfrm>
              <a:off x="10563071" y="5884447"/>
              <a:ext cx="110801" cy="102054"/>
            </a:xfrm>
            <a:custGeom>
              <a:avLst/>
              <a:gdLst>
                <a:gd name="connsiteX0" fmla="*/ 58561 w 110801"/>
                <a:gd name="connsiteY0" fmla="*/ 21244 h 102054"/>
                <a:gd name="connsiteX1" fmla="*/ 101344 w 110801"/>
                <a:gd name="connsiteY1" fmla="*/ 64077 h 102054"/>
                <a:gd name="connsiteX2" fmla="*/ 110801 w 110801"/>
                <a:gd name="connsiteY2" fmla="*/ 83728 h 102054"/>
                <a:gd name="connsiteX3" fmla="*/ 81304 w 110801"/>
                <a:gd name="connsiteY3" fmla="*/ 97693 h 102054"/>
                <a:gd name="connsiteX4" fmla="*/ 74639 w 110801"/>
                <a:gd name="connsiteY4" fmla="*/ 96313 h 102054"/>
                <a:gd name="connsiteX5" fmla="*/ 29153 w 110801"/>
                <a:gd name="connsiteY5" fmla="*/ 75835 h 102054"/>
                <a:gd name="connsiteX6" fmla="*/ 25866 w 110801"/>
                <a:gd name="connsiteY6" fmla="*/ 76166 h 102054"/>
                <a:gd name="connsiteX7" fmla="*/ 22623 w 110801"/>
                <a:gd name="connsiteY7" fmla="*/ 75338 h 102054"/>
                <a:gd name="connsiteX8" fmla="*/ 16 w 110801"/>
                <a:gd name="connsiteY8" fmla="*/ 54307 h 102054"/>
                <a:gd name="connsiteX9" fmla="*/ 2268 w 110801"/>
                <a:gd name="connsiteY9" fmla="*/ 39790 h 102054"/>
                <a:gd name="connsiteX10" fmla="*/ 58561 w 110801"/>
                <a:gd name="connsiteY10" fmla="*/ 21244 h 10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801" h="102054">
                  <a:moveTo>
                    <a:pt x="58561" y="21244"/>
                  </a:moveTo>
                  <a:cubicBezTo>
                    <a:pt x="72837" y="35540"/>
                    <a:pt x="87068" y="49781"/>
                    <a:pt x="101344" y="64077"/>
                  </a:cubicBezTo>
                  <a:cubicBezTo>
                    <a:pt x="104497" y="70646"/>
                    <a:pt x="107649" y="77159"/>
                    <a:pt x="110801" y="83728"/>
                  </a:cubicBezTo>
                  <a:cubicBezTo>
                    <a:pt x="108280" y="111493"/>
                    <a:pt x="93373" y="100122"/>
                    <a:pt x="81304" y="97693"/>
                  </a:cubicBezTo>
                  <a:cubicBezTo>
                    <a:pt x="78962" y="98135"/>
                    <a:pt x="76755" y="97638"/>
                    <a:pt x="74639" y="96313"/>
                  </a:cubicBezTo>
                  <a:cubicBezTo>
                    <a:pt x="63155" y="77270"/>
                    <a:pt x="44150" y="83231"/>
                    <a:pt x="29153" y="75835"/>
                  </a:cubicBezTo>
                  <a:lnTo>
                    <a:pt x="25866" y="76166"/>
                  </a:lnTo>
                  <a:lnTo>
                    <a:pt x="22623" y="75338"/>
                  </a:lnTo>
                  <a:cubicBezTo>
                    <a:pt x="16184" y="66561"/>
                    <a:pt x="1682" y="70812"/>
                    <a:pt x="16" y="54307"/>
                  </a:cubicBezTo>
                  <a:cubicBezTo>
                    <a:pt x="-119" y="49284"/>
                    <a:pt x="601" y="44427"/>
                    <a:pt x="2268" y="39790"/>
                  </a:cubicBezTo>
                  <a:cubicBezTo>
                    <a:pt x="19066" y="24721"/>
                    <a:pt x="27352" y="-29539"/>
                    <a:pt x="58561" y="21244"/>
                  </a:cubicBezTo>
                  <a:close/>
                </a:path>
              </a:pathLst>
            </a:custGeom>
            <a:solidFill>
              <a:srgbClr val="A678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359E28E-F39D-B76C-5065-A7058ED31DC1}"/>
                </a:ext>
              </a:extLst>
            </p:cNvPr>
            <p:cNvSpPr/>
            <p:nvPr/>
          </p:nvSpPr>
          <p:spPr>
            <a:xfrm>
              <a:off x="10644375" y="5968175"/>
              <a:ext cx="75478" cy="38816"/>
            </a:xfrm>
            <a:custGeom>
              <a:avLst/>
              <a:gdLst>
                <a:gd name="connsiteX0" fmla="*/ 0 w 75478"/>
                <a:gd name="connsiteY0" fmla="*/ 13965 h 38816"/>
                <a:gd name="connsiteX1" fmla="*/ 29498 w 75478"/>
                <a:gd name="connsiteY1" fmla="*/ 0 h 38816"/>
                <a:gd name="connsiteX2" fmla="*/ 75478 w 75478"/>
                <a:gd name="connsiteY2" fmla="*/ 34388 h 38816"/>
                <a:gd name="connsiteX3" fmla="*/ 0 w 75478"/>
                <a:gd name="connsiteY3" fmla="*/ 13965 h 3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78" h="38816">
                  <a:moveTo>
                    <a:pt x="0" y="13965"/>
                  </a:moveTo>
                  <a:cubicBezTo>
                    <a:pt x="10673" y="12033"/>
                    <a:pt x="22788" y="14572"/>
                    <a:pt x="29498" y="0"/>
                  </a:cubicBezTo>
                  <a:cubicBezTo>
                    <a:pt x="44809" y="11481"/>
                    <a:pt x="60121" y="22907"/>
                    <a:pt x="75478" y="34388"/>
                  </a:cubicBezTo>
                  <a:cubicBezTo>
                    <a:pt x="46521" y="48574"/>
                    <a:pt x="24364" y="25115"/>
                    <a:pt x="0" y="13965"/>
                  </a:cubicBezTo>
                  <a:close/>
                </a:path>
              </a:pathLst>
            </a:custGeom>
            <a:solidFill>
              <a:srgbClr val="A87C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58C82C9-AC2C-7FB2-EA23-82ED908D84F9}"/>
                </a:ext>
              </a:extLst>
            </p:cNvPr>
            <p:cNvSpPr/>
            <p:nvPr/>
          </p:nvSpPr>
          <p:spPr>
            <a:xfrm>
              <a:off x="10767365" y="6017036"/>
              <a:ext cx="45800" cy="40671"/>
            </a:xfrm>
            <a:custGeom>
              <a:avLst/>
              <a:gdLst>
                <a:gd name="connsiteX0" fmla="*/ 45800 w 45800"/>
                <a:gd name="connsiteY0" fmla="*/ 15777 h 40671"/>
                <a:gd name="connsiteX1" fmla="*/ 18779 w 45800"/>
                <a:gd name="connsiteY1" fmla="*/ 35538 h 40671"/>
                <a:gd name="connsiteX2" fmla="*/ 15132 w 45800"/>
                <a:gd name="connsiteY2" fmla="*/ 40671 h 40671"/>
                <a:gd name="connsiteX3" fmla="*/ 9998 w 45800"/>
                <a:gd name="connsiteY3" fmla="*/ 38132 h 40671"/>
                <a:gd name="connsiteX4" fmla="*/ 0 w 45800"/>
                <a:gd name="connsiteY4" fmla="*/ 6614 h 40671"/>
                <a:gd name="connsiteX5" fmla="*/ 45800 w 45800"/>
                <a:gd name="connsiteY5" fmla="*/ 15777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00" h="40671">
                  <a:moveTo>
                    <a:pt x="45800" y="15777"/>
                  </a:moveTo>
                  <a:cubicBezTo>
                    <a:pt x="34812" y="18261"/>
                    <a:pt x="20311" y="13569"/>
                    <a:pt x="18779" y="35538"/>
                  </a:cubicBezTo>
                  <a:cubicBezTo>
                    <a:pt x="17564" y="37249"/>
                    <a:pt x="16348" y="38960"/>
                    <a:pt x="15132" y="40671"/>
                  </a:cubicBezTo>
                  <a:cubicBezTo>
                    <a:pt x="13420" y="39843"/>
                    <a:pt x="11709" y="38960"/>
                    <a:pt x="9998" y="38132"/>
                  </a:cubicBezTo>
                  <a:cubicBezTo>
                    <a:pt x="6665" y="27644"/>
                    <a:pt x="3333" y="17101"/>
                    <a:pt x="0" y="6614"/>
                  </a:cubicBezTo>
                  <a:cubicBezTo>
                    <a:pt x="17879" y="-9946"/>
                    <a:pt x="31029" y="8987"/>
                    <a:pt x="45800" y="15777"/>
                  </a:cubicBezTo>
                  <a:close/>
                </a:path>
              </a:pathLst>
            </a:custGeom>
            <a:solidFill>
              <a:srgbClr val="F6E6C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5EFA87D-B557-A553-0E8B-0F1E6EFE2E59}"/>
                </a:ext>
              </a:extLst>
            </p:cNvPr>
            <p:cNvSpPr/>
            <p:nvPr/>
          </p:nvSpPr>
          <p:spPr>
            <a:xfrm>
              <a:off x="10813570" y="5962821"/>
              <a:ext cx="57689" cy="5354"/>
            </a:xfrm>
            <a:custGeom>
              <a:avLst/>
              <a:gdLst>
                <a:gd name="connsiteX0" fmla="*/ 57690 w 57689"/>
                <a:gd name="connsiteY0" fmla="*/ 5354 h 5354"/>
                <a:gd name="connsiteX1" fmla="*/ 225 w 57689"/>
                <a:gd name="connsiteY1" fmla="*/ 5354 h 5354"/>
                <a:gd name="connsiteX2" fmla="*/ 0 w 57689"/>
                <a:gd name="connsiteY2" fmla="*/ 0 h 5354"/>
                <a:gd name="connsiteX3" fmla="*/ 57419 w 57689"/>
                <a:gd name="connsiteY3" fmla="*/ 0 h 5354"/>
                <a:gd name="connsiteX4" fmla="*/ 57690 w 57689"/>
                <a:gd name="connsiteY4" fmla="*/ 5354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89" h="5354">
                  <a:moveTo>
                    <a:pt x="57690" y="5354"/>
                  </a:moveTo>
                  <a:cubicBezTo>
                    <a:pt x="38550" y="5354"/>
                    <a:pt x="19365" y="5354"/>
                    <a:pt x="225" y="5354"/>
                  </a:cubicBezTo>
                  <a:cubicBezTo>
                    <a:pt x="135" y="3588"/>
                    <a:pt x="90" y="1766"/>
                    <a:pt x="0" y="0"/>
                  </a:cubicBezTo>
                  <a:cubicBezTo>
                    <a:pt x="19140" y="0"/>
                    <a:pt x="38280" y="0"/>
                    <a:pt x="57419" y="0"/>
                  </a:cubicBezTo>
                  <a:cubicBezTo>
                    <a:pt x="57464" y="1766"/>
                    <a:pt x="57554" y="3533"/>
                    <a:pt x="57690" y="5354"/>
                  </a:cubicBezTo>
                  <a:close/>
                </a:path>
              </a:pathLst>
            </a:custGeom>
            <a:solidFill>
              <a:srgbClr val="E8AA2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F84B0D9-A25B-42C0-4D56-C05E20559D40}"/>
                </a:ext>
              </a:extLst>
            </p:cNvPr>
            <p:cNvSpPr/>
            <p:nvPr/>
          </p:nvSpPr>
          <p:spPr>
            <a:xfrm>
              <a:off x="10342327" y="4431791"/>
              <a:ext cx="286624" cy="239063"/>
            </a:xfrm>
            <a:custGeom>
              <a:avLst/>
              <a:gdLst>
                <a:gd name="connsiteX0" fmla="*/ 0 w 286624"/>
                <a:gd name="connsiteY0" fmla="*/ 55971 h 239063"/>
                <a:gd name="connsiteX1" fmla="*/ 43098 w 286624"/>
                <a:gd name="connsiteY1" fmla="*/ 23901 h 239063"/>
                <a:gd name="connsiteX2" fmla="*/ 182481 w 286624"/>
                <a:gd name="connsiteY2" fmla="*/ 108464 h 239063"/>
                <a:gd name="connsiteX3" fmla="*/ 210808 w 286624"/>
                <a:gd name="connsiteY3" fmla="*/ 102834 h 239063"/>
                <a:gd name="connsiteX4" fmla="*/ 202206 w 286624"/>
                <a:gd name="connsiteY4" fmla="*/ 65355 h 239063"/>
                <a:gd name="connsiteX5" fmla="*/ 148209 w 286624"/>
                <a:gd name="connsiteY5" fmla="*/ 0 h 239063"/>
                <a:gd name="connsiteX6" fmla="*/ 228191 w 286624"/>
                <a:gd name="connsiteY6" fmla="*/ 65520 h 239063"/>
                <a:gd name="connsiteX7" fmla="*/ 259941 w 286624"/>
                <a:gd name="connsiteY7" fmla="*/ 57075 h 239063"/>
                <a:gd name="connsiteX8" fmla="*/ 260751 w 286624"/>
                <a:gd name="connsiteY8" fmla="*/ 152016 h 239063"/>
                <a:gd name="connsiteX9" fmla="*/ 196847 w 286624"/>
                <a:gd name="connsiteY9" fmla="*/ 166257 h 239063"/>
                <a:gd name="connsiteX10" fmla="*/ 137806 w 286624"/>
                <a:gd name="connsiteY10" fmla="*/ 146882 h 239063"/>
                <a:gd name="connsiteX11" fmla="*/ 67237 w 286624"/>
                <a:gd name="connsiteY11" fmla="*/ 180056 h 239063"/>
                <a:gd name="connsiteX12" fmla="*/ 25355 w 286624"/>
                <a:gd name="connsiteY12" fmla="*/ 239063 h 239063"/>
                <a:gd name="connsiteX13" fmla="*/ 19275 w 286624"/>
                <a:gd name="connsiteY13" fmla="*/ 226533 h 239063"/>
                <a:gd name="connsiteX14" fmla="*/ 32155 w 286624"/>
                <a:gd name="connsiteY14" fmla="*/ 151188 h 239063"/>
                <a:gd name="connsiteX15" fmla="*/ 10178 w 286624"/>
                <a:gd name="connsiteY15" fmla="*/ 112383 h 239063"/>
                <a:gd name="connsiteX16" fmla="*/ 0 w 286624"/>
                <a:gd name="connsiteY16" fmla="*/ 55971 h 2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624" h="239063">
                  <a:moveTo>
                    <a:pt x="0" y="55971"/>
                  </a:moveTo>
                  <a:cubicBezTo>
                    <a:pt x="10988" y="38473"/>
                    <a:pt x="28777" y="34664"/>
                    <a:pt x="43098" y="23901"/>
                  </a:cubicBezTo>
                  <a:cubicBezTo>
                    <a:pt x="81378" y="72310"/>
                    <a:pt x="127313" y="102282"/>
                    <a:pt x="182481" y="108464"/>
                  </a:cubicBezTo>
                  <a:cubicBezTo>
                    <a:pt x="192028" y="109513"/>
                    <a:pt x="206259" y="109679"/>
                    <a:pt x="210808" y="102834"/>
                  </a:cubicBezTo>
                  <a:cubicBezTo>
                    <a:pt x="219184" y="90194"/>
                    <a:pt x="207835" y="77222"/>
                    <a:pt x="202206" y="65355"/>
                  </a:cubicBezTo>
                  <a:cubicBezTo>
                    <a:pt x="189686" y="39025"/>
                    <a:pt x="160054" y="34333"/>
                    <a:pt x="148209" y="0"/>
                  </a:cubicBezTo>
                  <a:cubicBezTo>
                    <a:pt x="187074" y="4305"/>
                    <a:pt x="208061" y="36376"/>
                    <a:pt x="228191" y="65520"/>
                  </a:cubicBezTo>
                  <a:cubicBezTo>
                    <a:pt x="247061" y="92843"/>
                    <a:pt x="251339" y="70267"/>
                    <a:pt x="259941" y="57075"/>
                  </a:cubicBezTo>
                  <a:cubicBezTo>
                    <a:pt x="295338" y="115750"/>
                    <a:pt x="295428" y="128060"/>
                    <a:pt x="260751" y="152016"/>
                  </a:cubicBezTo>
                  <a:cubicBezTo>
                    <a:pt x="241071" y="167802"/>
                    <a:pt x="218464" y="163718"/>
                    <a:pt x="196847" y="166257"/>
                  </a:cubicBezTo>
                  <a:cubicBezTo>
                    <a:pt x="175636" y="166809"/>
                    <a:pt x="155775" y="161013"/>
                    <a:pt x="137806" y="146882"/>
                  </a:cubicBezTo>
                  <a:cubicBezTo>
                    <a:pt x="87953" y="115695"/>
                    <a:pt x="88673" y="116082"/>
                    <a:pt x="67237" y="180056"/>
                  </a:cubicBezTo>
                  <a:cubicBezTo>
                    <a:pt x="58996" y="204619"/>
                    <a:pt x="55122" y="236303"/>
                    <a:pt x="25355" y="239063"/>
                  </a:cubicBezTo>
                  <a:cubicBezTo>
                    <a:pt x="22427" y="235530"/>
                    <a:pt x="20491" y="231335"/>
                    <a:pt x="19275" y="226533"/>
                  </a:cubicBezTo>
                  <a:cubicBezTo>
                    <a:pt x="16348" y="199652"/>
                    <a:pt x="31569" y="177407"/>
                    <a:pt x="32155" y="151188"/>
                  </a:cubicBezTo>
                  <a:cubicBezTo>
                    <a:pt x="32605" y="130820"/>
                    <a:pt x="33371" y="111887"/>
                    <a:pt x="10178" y="112383"/>
                  </a:cubicBezTo>
                  <a:cubicBezTo>
                    <a:pt x="-8467" y="97701"/>
                    <a:pt x="9908" y="73027"/>
                    <a:pt x="0" y="55971"/>
                  </a:cubicBezTo>
                  <a:close/>
                </a:path>
              </a:pathLst>
            </a:custGeom>
            <a:solidFill>
              <a:srgbClr val="FBC1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164DD56-CB60-89F3-8CD9-1AB28BE3A955}"/>
                </a:ext>
              </a:extLst>
            </p:cNvPr>
            <p:cNvSpPr/>
            <p:nvPr/>
          </p:nvSpPr>
          <p:spPr>
            <a:xfrm>
              <a:off x="10143408" y="4391772"/>
              <a:ext cx="102769" cy="36430"/>
            </a:xfrm>
            <a:custGeom>
              <a:avLst/>
              <a:gdLst>
                <a:gd name="connsiteX0" fmla="*/ 102769 w 102769"/>
                <a:gd name="connsiteY0" fmla="*/ 21251 h 36430"/>
                <a:gd name="connsiteX1" fmla="*/ 0 w 102769"/>
                <a:gd name="connsiteY1" fmla="*/ 36431 h 36430"/>
                <a:gd name="connsiteX2" fmla="*/ 41972 w 102769"/>
                <a:gd name="connsiteY2" fmla="*/ 0 h 36430"/>
                <a:gd name="connsiteX3" fmla="*/ 102769 w 102769"/>
                <a:gd name="connsiteY3" fmla="*/ 21251 h 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69" h="36430">
                  <a:moveTo>
                    <a:pt x="102769" y="21251"/>
                  </a:moveTo>
                  <a:cubicBezTo>
                    <a:pt x="70885" y="17277"/>
                    <a:pt x="39946" y="27268"/>
                    <a:pt x="0" y="36431"/>
                  </a:cubicBezTo>
                  <a:cubicBezTo>
                    <a:pt x="15852" y="13910"/>
                    <a:pt x="25039" y="552"/>
                    <a:pt x="41972" y="0"/>
                  </a:cubicBezTo>
                  <a:cubicBezTo>
                    <a:pt x="58275" y="24177"/>
                    <a:pt x="86512" y="-2981"/>
                    <a:pt x="102769" y="21251"/>
                  </a:cubicBezTo>
                  <a:close/>
                </a:path>
              </a:pathLst>
            </a:custGeom>
            <a:solidFill>
              <a:srgbClr val="FDCD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CC2D103-449F-86C6-1207-FC2CBEA1C097}"/>
                </a:ext>
              </a:extLst>
            </p:cNvPr>
            <p:cNvSpPr/>
            <p:nvPr/>
          </p:nvSpPr>
          <p:spPr>
            <a:xfrm>
              <a:off x="10360767" y="4669087"/>
              <a:ext cx="346656" cy="309144"/>
            </a:xfrm>
            <a:custGeom>
              <a:avLst/>
              <a:gdLst>
                <a:gd name="connsiteX0" fmla="*/ 346656 w 346656"/>
                <a:gd name="connsiteY0" fmla="*/ 53929 h 309144"/>
                <a:gd name="connsiteX1" fmla="*/ 313871 w 346656"/>
                <a:gd name="connsiteY1" fmla="*/ 100957 h 309144"/>
                <a:gd name="connsiteX2" fmla="*/ 304999 w 346656"/>
                <a:gd name="connsiteY2" fmla="*/ 108520 h 309144"/>
                <a:gd name="connsiteX3" fmla="*/ 248075 w 346656"/>
                <a:gd name="connsiteY3" fmla="*/ 159302 h 309144"/>
                <a:gd name="connsiteX4" fmla="*/ 213083 w 346656"/>
                <a:gd name="connsiteY4" fmla="*/ 198382 h 309144"/>
                <a:gd name="connsiteX5" fmla="*/ 165437 w 346656"/>
                <a:gd name="connsiteY5" fmla="*/ 243313 h 309144"/>
                <a:gd name="connsiteX6" fmla="*/ 117790 w 346656"/>
                <a:gd name="connsiteY6" fmla="*/ 275163 h 309144"/>
                <a:gd name="connsiteX7" fmla="*/ 68026 w 346656"/>
                <a:gd name="connsiteY7" fmla="*/ 308889 h 309144"/>
                <a:gd name="connsiteX8" fmla="*/ 33935 w 346656"/>
                <a:gd name="connsiteY8" fmla="*/ 267821 h 309144"/>
                <a:gd name="connsiteX9" fmla="*/ 24 w 346656"/>
                <a:gd name="connsiteY9" fmla="*/ 248723 h 309144"/>
                <a:gd name="connsiteX10" fmla="*/ 28801 w 346656"/>
                <a:gd name="connsiteY10" fmla="*/ 223773 h 309144"/>
                <a:gd name="connsiteX11" fmla="*/ 25739 w 346656"/>
                <a:gd name="connsiteY11" fmla="*/ 216266 h 309144"/>
                <a:gd name="connsiteX12" fmla="*/ 22992 w 346656"/>
                <a:gd name="connsiteY12" fmla="*/ 148925 h 309144"/>
                <a:gd name="connsiteX13" fmla="*/ 60370 w 346656"/>
                <a:gd name="connsiteY13" fmla="*/ 168575 h 309144"/>
                <a:gd name="connsiteX14" fmla="*/ 150710 w 346656"/>
                <a:gd name="connsiteY14" fmla="*/ 207766 h 309144"/>
                <a:gd name="connsiteX15" fmla="*/ 124815 w 346656"/>
                <a:gd name="connsiteY15" fmla="*/ 139706 h 309144"/>
                <a:gd name="connsiteX16" fmla="*/ 147468 w 346656"/>
                <a:gd name="connsiteY16" fmla="*/ 131868 h 309144"/>
                <a:gd name="connsiteX17" fmla="*/ 188089 w 346656"/>
                <a:gd name="connsiteY17" fmla="*/ 173433 h 309144"/>
                <a:gd name="connsiteX18" fmla="*/ 190746 w 346656"/>
                <a:gd name="connsiteY18" fmla="*/ 135732 h 309144"/>
                <a:gd name="connsiteX19" fmla="*/ 276717 w 346656"/>
                <a:gd name="connsiteY19" fmla="*/ 93837 h 309144"/>
                <a:gd name="connsiteX20" fmla="*/ 134813 w 346656"/>
                <a:gd name="connsiteY20" fmla="*/ 58068 h 309144"/>
                <a:gd name="connsiteX21" fmla="*/ 127787 w 346656"/>
                <a:gd name="connsiteY21" fmla="*/ 21914 h 309144"/>
                <a:gd name="connsiteX22" fmla="*/ 170751 w 346656"/>
                <a:gd name="connsiteY22" fmla="*/ 20865 h 309144"/>
                <a:gd name="connsiteX23" fmla="*/ 250822 w 346656"/>
                <a:gd name="connsiteY23" fmla="*/ 0 h 309144"/>
                <a:gd name="connsiteX24" fmla="*/ 346656 w 346656"/>
                <a:gd name="connsiteY24" fmla="*/ 53929 h 30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6656" h="309144">
                  <a:moveTo>
                    <a:pt x="346656" y="53929"/>
                  </a:moveTo>
                  <a:cubicBezTo>
                    <a:pt x="343504" y="77609"/>
                    <a:pt x="354312" y="115750"/>
                    <a:pt x="313871" y="100957"/>
                  </a:cubicBezTo>
                  <a:cubicBezTo>
                    <a:pt x="311619" y="100129"/>
                    <a:pt x="304954" y="105980"/>
                    <a:pt x="304999" y="108520"/>
                  </a:cubicBezTo>
                  <a:cubicBezTo>
                    <a:pt x="306485" y="159743"/>
                    <a:pt x="269422" y="147876"/>
                    <a:pt x="248075" y="159302"/>
                  </a:cubicBezTo>
                  <a:cubicBezTo>
                    <a:pt x="231638" y="168078"/>
                    <a:pt x="209706" y="174040"/>
                    <a:pt x="213083" y="198382"/>
                  </a:cubicBezTo>
                  <a:cubicBezTo>
                    <a:pt x="220874" y="255236"/>
                    <a:pt x="188674" y="249606"/>
                    <a:pt x="165437" y="243313"/>
                  </a:cubicBezTo>
                  <a:cubicBezTo>
                    <a:pt x="137830" y="235862"/>
                    <a:pt x="127787" y="244417"/>
                    <a:pt x="117790" y="275163"/>
                  </a:cubicBezTo>
                  <a:cubicBezTo>
                    <a:pt x="110539" y="297573"/>
                    <a:pt x="90814" y="311207"/>
                    <a:pt x="68026" y="308889"/>
                  </a:cubicBezTo>
                  <a:cubicBezTo>
                    <a:pt x="69512" y="279192"/>
                    <a:pt x="60686" y="264509"/>
                    <a:pt x="33935" y="267821"/>
                  </a:cubicBezTo>
                  <a:cubicBezTo>
                    <a:pt x="21190" y="269422"/>
                    <a:pt x="1060" y="271740"/>
                    <a:pt x="24" y="248723"/>
                  </a:cubicBezTo>
                  <a:cubicBezTo>
                    <a:pt x="-742" y="231777"/>
                    <a:pt x="17092" y="230011"/>
                    <a:pt x="28801" y="223773"/>
                  </a:cubicBezTo>
                  <a:cubicBezTo>
                    <a:pt x="42131" y="216597"/>
                    <a:pt x="23127" y="221345"/>
                    <a:pt x="25739" y="216266"/>
                  </a:cubicBezTo>
                  <a:cubicBezTo>
                    <a:pt x="26639" y="193635"/>
                    <a:pt x="19704" y="171611"/>
                    <a:pt x="22992" y="148925"/>
                  </a:cubicBezTo>
                  <a:cubicBezTo>
                    <a:pt x="40510" y="140866"/>
                    <a:pt x="49472" y="158419"/>
                    <a:pt x="60370" y="168575"/>
                  </a:cubicBezTo>
                  <a:cubicBezTo>
                    <a:pt x="86536" y="192918"/>
                    <a:pt x="115673" y="204399"/>
                    <a:pt x="150710" y="207766"/>
                  </a:cubicBezTo>
                  <a:cubicBezTo>
                    <a:pt x="151386" y="176082"/>
                    <a:pt x="123869" y="165760"/>
                    <a:pt x="124815" y="139706"/>
                  </a:cubicBezTo>
                  <a:cubicBezTo>
                    <a:pt x="128598" y="120994"/>
                    <a:pt x="138641" y="124803"/>
                    <a:pt x="147468" y="131868"/>
                  </a:cubicBezTo>
                  <a:cubicBezTo>
                    <a:pt x="162509" y="143902"/>
                    <a:pt x="177371" y="156707"/>
                    <a:pt x="188089" y="173433"/>
                  </a:cubicBezTo>
                  <a:cubicBezTo>
                    <a:pt x="189080" y="162945"/>
                    <a:pt x="178857" y="147765"/>
                    <a:pt x="190746" y="135732"/>
                  </a:cubicBezTo>
                  <a:cubicBezTo>
                    <a:pt x="218668" y="131261"/>
                    <a:pt x="247715" y="130820"/>
                    <a:pt x="276717" y="93837"/>
                  </a:cubicBezTo>
                  <a:cubicBezTo>
                    <a:pt x="225468" y="81914"/>
                    <a:pt x="174443" y="95934"/>
                    <a:pt x="134813" y="58068"/>
                  </a:cubicBezTo>
                  <a:cubicBezTo>
                    <a:pt x="126572" y="47746"/>
                    <a:pt x="121392" y="36486"/>
                    <a:pt x="127787" y="21914"/>
                  </a:cubicBezTo>
                  <a:cubicBezTo>
                    <a:pt x="141883" y="6237"/>
                    <a:pt x="156339" y="14683"/>
                    <a:pt x="170751" y="20865"/>
                  </a:cubicBezTo>
                  <a:cubicBezTo>
                    <a:pt x="203086" y="46698"/>
                    <a:pt x="223261" y="1877"/>
                    <a:pt x="250822" y="0"/>
                  </a:cubicBezTo>
                  <a:cubicBezTo>
                    <a:pt x="284508" y="13413"/>
                    <a:pt x="326211" y="5244"/>
                    <a:pt x="346656" y="53929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FC695C81-37C4-99CC-8FB6-855F92394348}"/>
                </a:ext>
              </a:extLst>
            </p:cNvPr>
            <p:cNvSpPr/>
            <p:nvPr/>
          </p:nvSpPr>
          <p:spPr>
            <a:xfrm>
              <a:off x="10523471" y="4617098"/>
              <a:ext cx="88118" cy="96078"/>
            </a:xfrm>
            <a:custGeom>
              <a:avLst/>
              <a:gdLst>
                <a:gd name="connsiteX0" fmla="*/ 88118 w 88118"/>
                <a:gd name="connsiteY0" fmla="*/ 52045 h 96078"/>
                <a:gd name="connsiteX1" fmla="*/ 9803 w 88118"/>
                <a:gd name="connsiteY1" fmla="*/ 83949 h 96078"/>
                <a:gd name="connsiteX2" fmla="*/ 17954 w 88118"/>
                <a:gd name="connsiteY2" fmla="*/ 46249 h 96078"/>
                <a:gd name="connsiteX3" fmla="*/ 2957 w 88118"/>
                <a:gd name="connsiteY3" fmla="*/ 9211 h 96078"/>
                <a:gd name="connsiteX4" fmla="*/ 42543 w 88118"/>
                <a:gd name="connsiteY4" fmla="*/ 3912 h 96078"/>
                <a:gd name="connsiteX5" fmla="*/ 53351 w 88118"/>
                <a:gd name="connsiteY5" fmla="*/ 8935 h 96078"/>
                <a:gd name="connsiteX6" fmla="*/ 88118 w 88118"/>
                <a:gd name="connsiteY6" fmla="*/ 52045 h 9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118" h="96078">
                  <a:moveTo>
                    <a:pt x="88118" y="52045"/>
                  </a:moveTo>
                  <a:cubicBezTo>
                    <a:pt x="64925" y="73462"/>
                    <a:pt x="47857" y="117344"/>
                    <a:pt x="9803" y="83949"/>
                  </a:cubicBezTo>
                  <a:cubicBezTo>
                    <a:pt x="16378" y="72689"/>
                    <a:pt x="32410" y="65016"/>
                    <a:pt x="17954" y="46249"/>
                  </a:cubicBezTo>
                  <a:cubicBezTo>
                    <a:pt x="9938" y="35816"/>
                    <a:pt x="-6770" y="26322"/>
                    <a:pt x="2957" y="9211"/>
                  </a:cubicBezTo>
                  <a:cubicBezTo>
                    <a:pt x="12145" y="-6962"/>
                    <a:pt x="28898" y="2863"/>
                    <a:pt x="42543" y="3912"/>
                  </a:cubicBezTo>
                  <a:cubicBezTo>
                    <a:pt x="46641" y="4022"/>
                    <a:pt x="50244" y="5623"/>
                    <a:pt x="53351" y="8935"/>
                  </a:cubicBezTo>
                  <a:cubicBezTo>
                    <a:pt x="64970" y="23286"/>
                    <a:pt x="76544" y="37638"/>
                    <a:pt x="88118" y="52045"/>
                  </a:cubicBezTo>
                  <a:close/>
                </a:path>
              </a:pathLst>
            </a:custGeom>
            <a:solidFill>
              <a:srgbClr val="FBCA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F2A21C3F-85D7-8230-2A29-56E33FF4391C}"/>
                </a:ext>
              </a:extLst>
            </p:cNvPr>
            <p:cNvSpPr/>
            <p:nvPr/>
          </p:nvSpPr>
          <p:spPr>
            <a:xfrm>
              <a:off x="10469933" y="4562665"/>
              <a:ext cx="133009" cy="63864"/>
            </a:xfrm>
            <a:custGeom>
              <a:avLst/>
              <a:gdLst>
                <a:gd name="connsiteX0" fmla="*/ 106934 w 133009"/>
                <a:gd name="connsiteY0" fmla="*/ 63367 h 63864"/>
                <a:gd name="connsiteX1" fmla="*/ 98198 w 133009"/>
                <a:gd name="connsiteY1" fmla="*/ 63864 h 63864"/>
                <a:gd name="connsiteX2" fmla="*/ 3850 w 133009"/>
                <a:gd name="connsiteY2" fmla="*/ 35603 h 63864"/>
                <a:gd name="connsiteX3" fmla="*/ 11236 w 133009"/>
                <a:gd name="connsiteY3" fmla="*/ 0 h 63864"/>
                <a:gd name="connsiteX4" fmla="*/ 63341 w 133009"/>
                <a:gd name="connsiteY4" fmla="*/ 20975 h 63864"/>
                <a:gd name="connsiteX5" fmla="*/ 133009 w 133009"/>
                <a:gd name="connsiteY5" fmla="*/ 31518 h 63864"/>
                <a:gd name="connsiteX6" fmla="*/ 106934 w 133009"/>
                <a:gd name="connsiteY6" fmla="*/ 63367 h 6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009" h="63864">
                  <a:moveTo>
                    <a:pt x="106934" y="63367"/>
                  </a:moveTo>
                  <a:cubicBezTo>
                    <a:pt x="104007" y="63533"/>
                    <a:pt x="101125" y="63699"/>
                    <a:pt x="98198" y="63864"/>
                  </a:cubicBezTo>
                  <a:cubicBezTo>
                    <a:pt x="66853" y="53984"/>
                    <a:pt x="33933" y="51941"/>
                    <a:pt x="3850" y="35603"/>
                  </a:cubicBezTo>
                  <a:cubicBezTo>
                    <a:pt x="-5427" y="20092"/>
                    <a:pt x="4075" y="10377"/>
                    <a:pt x="11236" y="0"/>
                  </a:cubicBezTo>
                  <a:cubicBezTo>
                    <a:pt x="26817" y="13634"/>
                    <a:pt x="42895" y="25502"/>
                    <a:pt x="63341" y="20975"/>
                  </a:cubicBezTo>
                  <a:cubicBezTo>
                    <a:pt x="85453" y="35492"/>
                    <a:pt x="110807" y="17884"/>
                    <a:pt x="133009" y="31518"/>
                  </a:cubicBezTo>
                  <a:cubicBezTo>
                    <a:pt x="131974" y="51555"/>
                    <a:pt x="95045" y="27489"/>
                    <a:pt x="106934" y="63367"/>
                  </a:cubicBezTo>
                  <a:close/>
                </a:path>
              </a:pathLst>
            </a:custGeom>
            <a:solidFill>
              <a:srgbClr val="E8AE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B9FE5B82-AE5C-AC89-2F77-4CF9AC79ACDD}"/>
                </a:ext>
              </a:extLst>
            </p:cNvPr>
            <p:cNvSpPr/>
            <p:nvPr/>
          </p:nvSpPr>
          <p:spPr>
            <a:xfrm>
              <a:off x="10533229" y="4583641"/>
              <a:ext cx="69803" cy="11692"/>
            </a:xfrm>
            <a:custGeom>
              <a:avLst/>
              <a:gdLst>
                <a:gd name="connsiteX0" fmla="*/ 69669 w 69803"/>
                <a:gd name="connsiteY0" fmla="*/ 10543 h 11692"/>
                <a:gd name="connsiteX1" fmla="*/ 0 w 69803"/>
                <a:gd name="connsiteY1" fmla="*/ 0 h 11692"/>
                <a:gd name="connsiteX2" fmla="*/ 69804 w 69803"/>
                <a:gd name="connsiteY2" fmla="*/ 166 h 11692"/>
                <a:gd name="connsiteX3" fmla="*/ 69669 w 69803"/>
                <a:gd name="connsiteY3" fmla="*/ 10543 h 1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03" h="11692">
                  <a:moveTo>
                    <a:pt x="69669" y="10543"/>
                  </a:moveTo>
                  <a:cubicBezTo>
                    <a:pt x="46521" y="6072"/>
                    <a:pt x="21436" y="21306"/>
                    <a:pt x="0" y="0"/>
                  </a:cubicBezTo>
                  <a:cubicBezTo>
                    <a:pt x="23283" y="55"/>
                    <a:pt x="46566" y="110"/>
                    <a:pt x="69804" y="166"/>
                  </a:cubicBezTo>
                  <a:cubicBezTo>
                    <a:pt x="69804" y="3588"/>
                    <a:pt x="69759" y="7065"/>
                    <a:pt x="69669" y="10543"/>
                  </a:cubicBezTo>
                  <a:close/>
                </a:path>
              </a:pathLst>
            </a:custGeom>
            <a:solidFill>
              <a:srgbClr val="F7B9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5B393D90-D38C-0CA2-E9C9-AA45491694E6}"/>
                </a:ext>
              </a:extLst>
            </p:cNvPr>
            <p:cNvSpPr/>
            <p:nvPr/>
          </p:nvSpPr>
          <p:spPr>
            <a:xfrm>
              <a:off x="10593981" y="6466118"/>
              <a:ext cx="113082" cy="29641"/>
            </a:xfrm>
            <a:custGeom>
              <a:avLst/>
              <a:gdLst>
                <a:gd name="connsiteX0" fmla="*/ 0 w 113082"/>
                <a:gd name="connsiteY0" fmla="*/ 15566 h 29641"/>
                <a:gd name="connsiteX1" fmla="*/ 17428 w 113082"/>
                <a:gd name="connsiteY1" fmla="*/ 4692 h 29641"/>
                <a:gd name="connsiteX2" fmla="*/ 67912 w 113082"/>
                <a:gd name="connsiteY2" fmla="*/ 0 h 29641"/>
                <a:gd name="connsiteX3" fmla="*/ 78541 w 113082"/>
                <a:gd name="connsiteY3" fmla="*/ 5133 h 29641"/>
                <a:gd name="connsiteX4" fmla="*/ 113082 w 113082"/>
                <a:gd name="connsiteY4" fmla="*/ 29641 h 29641"/>
                <a:gd name="connsiteX5" fmla="*/ 0 w 113082"/>
                <a:gd name="connsiteY5" fmla="*/ 15566 h 2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82" h="29641">
                  <a:moveTo>
                    <a:pt x="0" y="15566"/>
                  </a:moveTo>
                  <a:cubicBezTo>
                    <a:pt x="3783" y="7121"/>
                    <a:pt x="10313" y="5189"/>
                    <a:pt x="17428" y="4692"/>
                  </a:cubicBezTo>
                  <a:cubicBezTo>
                    <a:pt x="33641" y="-7121"/>
                    <a:pt x="51520" y="8556"/>
                    <a:pt x="67912" y="0"/>
                  </a:cubicBezTo>
                  <a:cubicBezTo>
                    <a:pt x="71921" y="221"/>
                    <a:pt x="75478" y="1987"/>
                    <a:pt x="78541" y="5133"/>
                  </a:cubicBezTo>
                  <a:cubicBezTo>
                    <a:pt x="83765" y="17995"/>
                    <a:pt x="96374" y="12475"/>
                    <a:pt x="113082" y="29641"/>
                  </a:cubicBezTo>
                  <a:cubicBezTo>
                    <a:pt x="69038" y="20699"/>
                    <a:pt x="33911" y="38528"/>
                    <a:pt x="0" y="15566"/>
                  </a:cubicBezTo>
                  <a:close/>
                </a:path>
              </a:pathLst>
            </a:custGeom>
            <a:solidFill>
              <a:srgbClr val="EBAA2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7B58539-5F38-8675-D6C4-9DB0D480F014}"/>
                </a:ext>
              </a:extLst>
            </p:cNvPr>
            <p:cNvSpPr/>
            <p:nvPr/>
          </p:nvSpPr>
          <p:spPr>
            <a:xfrm>
              <a:off x="10651401" y="6438187"/>
              <a:ext cx="38504" cy="33223"/>
            </a:xfrm>
            <a:custGeom>
              <a:avLst/>
              <a:gdLst>
                <a:gd name="connsiteX0" fmla="*/ 21121 w 38504"/>
                <a:gd name="connsiteY0" fmla="*/ 33119 h 33223"/>
                <a:gd name="connsiteX1" fmla="*/ 16843 w 38504"/>
                <a:gd name="connsiteY1" fmla="*/ 33119 h 33223"/>
                <a:gd name="connsiteX2" fmla="*/ 12564 w 38504"/>
                <a:gd name="connsiteY2" fmla="*/ 33119 h 33223"/>
                <a:gd name="connsiteX3" fmla="*/ 3873 w 38504"/>
                <a:gd name="connsiteY3" fmla="*/ 11923 h 33223"/>
                <a:gd name="connsiteX4" fmla="*/ 12249 w 38504"/>
                <a:gd name="connsiteY4" fmla="*/ 2153 h 33223"/>
                <a:gd name="connsiteX5" fmla="*/ 29182 w 38504"/>
                <a:gd name="connsiteY5" fmla="*/ 0 h 33223"/>
                <a:gd name="connsiteX6" fmla="*/ 38504 w 38504"/>
                <a:gd name="connsiteY6" fmla="*/ 22521 h 33223"/>
                <a:gd name="connsiteX7" fmla="*/ 21121 w 38504"/>
                <a:gd name="connsiteY7" fmla="*/ 33119 h 3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04" h="33223">
                  <a:moveTo>
                    <a:pt x="21121" y="33119"/>
                  </a:moveTo>
                  <a:lnTo>
                    <a:pt x="16843" y="33119"/>
                  </a:lnTo>
                  <a:lnTo>
                    <a:pt x="12564" y="33119"/>
                  </a:lnTo>
                  <a:cubicBezTo>
                    <a:pt x="-3873" y="34388"/>
                    <a:pt x="-1171" y="23901"/>
                    <a:pt x="3873" y="11923"/>
                  </a:cubicBezTo>
                  <a:cubicBezTo>
                    <a:pt x="6665" y="8666"/>
                    <a:pt x="9457" y="5409"/>
                    <a:pt x="12249" y="2153"/>
                  </a:cubicBezTo>
                  <a:cubicBezTo>
                    <a:pt x="17878" y="1435"/>
                    <a:pt x="23553" y="718"/>
                    <a:pt x="29182" y="0"/>
                  </a:cubicBezTo>
                  <a:cubicBezTo>
                    <a:pt x="32289" y="7507"/>
                    <a:pt x="35397" y="15014"/>
                    <a:pt x="38504" y="22521"/>
                  </a:cubicBezTo>
                  <a:cubicBezTo>
                    <a:pt x="32740" y="26054"/>
                    <a:pt x="26930" y="29586"/>
                    <a:pt x="21121" y="33119"/>
                  </a:cubicBezTo>
                  <a:close/>
                </a:path>
              </a:pathLst>
            </a:custGeom>
            <a:solidFill>
              <a:srgbClr val="E7B2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683C2C6-BBBB-7124-1D97-4C0BE7C72011}"/>
                </a:ext>
              </a:extLst>
            </p:cNvPr>
            <p:cNvSpPr/>
            <p:nvPr/>
          </p:nvSpPr>
          <p:spPr>
            <a:xfrm>
              <a:off x="10055726" y="6285121"/>
              <a:ext cx="60125" cy="166613"/>
            </a:xfrm>
            <a:custGeom>
              <a:avLst/>
              <a:gdLst>
                <a:gd name="connsiteX0" fmla="*/ 16438 w 60125"/>
                <a:gd name="connsiteY0" fmla="*/ 143021 h 166613"/>
                <a:gd name="connsiteX1" fmla="*/ 0 w 60125"/>
                <a:gd name="connsiteY1" fmla="*/ 143794 h 166613"/>
                <a:gd name="connsiteX2" fmla="*/ 32515 w 60125"/>
                <a:gd name="connsiteY2" fmla="*/ 12477 h 166613"/>
                <a:gd name="connsiteX3" fmla="*/ 42152 w 60125"/>
                <a:gd name="connsiteY3" fmla="*/ 1162 h 166613"/>
                <a:gd name="connsiteX4" fmla="*/ 60076 w 60125"/>
                <a:gd name="connsiteY4" fmla="*/ 15127 h 166613"/>
                <a:gd name="connsiteX5" fmla="*/ 58815 w 60125"/>
                <a:gd name="connsiteY5" fmla="*/ 142690 h 166613"/>
                <a:gd name="connsiteX6" fmla="*/ 16438 w 60125"/>
                <a:gd name="connsiteY6" fmla="*/ 143021 h 1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125" h="166613">
                  <a:moveTo>
                    <a:pt x="16438" y="143021"/>
                  </a:moveTo>
                  <a:cubicBezTo>
                    <a:pt x="10943" y="143297"/>
                    <a:pt x="5494" y="143517"/>
                    <a:pt x="0" y="143794"/>
                  </a:cubicBezTo>
                  <a:cubicBezTo>
                    <a:pt x="15897" y="101953"/>
                    <a:pt x="10988" y="52330"/>
                    <a:pt x="32515" y="12477"/>
                  </a:cubicBezTo>
                  <a:cubicBezTo>
                    <a:pt x="35082" y="7896"/>
                    <a:pt x="38324" y="4142"/>
                    <a:pt x="42152" y="1162"/>
                  </a:cubicBezTo>
                  <a:cubicBezTo>
                    <a:pt x="51520" y="-715"/>
                    <a:pt x="60887" y="-2592"/>
                    <a:pt x="60076" y="15127"/>
                  </a:cubicBezTo>
                  <a:cubicBezTo>
                    <a:pt x="59671" y="57629"/>
                    <a:pt x="59221" y="100132"/>
                    <a:pt x="58815" y="142690"/>
                  </a:cubicBezTo>
                  <a:cubicBezTo>
                    <a:pt x="44809" y="177740"/>
                    <a:pt x="30669" y="171172"/>
                    <a:pt x="16438" y="143021"/>
                  </a:cubicBezTo>
                  <a:close/>
                </a:path>
              </a:pathLst>
            </a:custGeom>
            <a:solidFill>
              <a:srgbClr val="FBCF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D12ED4B-AD44-7CF7-FC13-8E8A0D52B634}"/>
                </a:ext>
              </a:extLst>
            </p:cNvPr>
            <p:cNvSpPr/>
            <p:nvPr/>
          </p:nvSpPr>
          <p:spPr>
            <a:xfrm>
              <a:off x="10097245" y="6225896"/>
              <a:ext cx="70166" cy="176858"/>
            </a:xfrm>
            <a:custGeom>
              <a:avLst/>
              <a:gdLst>
                <a:gd name="connsiteX0" fmla="*/ 18512 w 70166"/>
                <a:gd name="connsiteY0" fmla="*/ 74407 h 176858"/>
                <a:gd name="connsiteX1" fmla="*/ 1219 w 70166"/>
                <a:gd name="connsiteY1" fmla="*/ 64306 h 176858"/>
                <a:gd name="connsiteX2" fmla="*/ 13198 w 70166"/>
                <a:gd name="connsiteY2" fmla="*/ 34168 h 176858"/>
                <a:gd name="connsiteX3" fmla="*/ 27113 w 70166"/>
                <a:gd name="connsiteY3" fmla="*/ 0 h 176858"/>
                <a:gd name="connsiteX4" fmla="*/ 53279 w 70166"/>
                <a:gd name="connsiteY4" fmla="*/ 11040 h 176858"/>
                <a:gd name="connsiteX5" fmla="*/ 65258 w 70166"/>
                <a:gd name="connsiteY5" fmla="*/ 25226 h 176858"/>
                <a:gd name="connsiteX6" fmla="*/ 70167 w 70166"/>
                <a:gd name="connsiteY6" fmla="*/ 63588 h 176858"/>
                <a:gd name="connsiteX7" fmla="*/ 50396 w 70166"/>
                <a:gd name="connsiteY7" fmla="*/ 154831 h 176858"/>
                <a:gd name="connsiteX8" fmla="*/ 41389 w 70166"/>
                <a:gd name="connsiteY8" fmla="*/ 176689 h 176858"/>
                <a:gd name="connsiteX9" fmla="*/ 33553 w 70166"/>
                <a:gd name="connsiteY9" fmla="*/ 151574 h 176858"/>
                <a:gd name="connsiteX10" fmla="*/ 18512 w 70166"/>
                <a:gd name="connsiteY10" fmla="*/ 74407 h 17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166" h="176858">
                  <a:moveTo>
                    <a:pt x="18512" y="74407"/>
                  </a:moveTo>
                  <a:cubicBezTo>
                    <a:pt x="14729" y="65962"/>
                    <a:pt x="8289" y="64306"/>
                    <a:pt x="1219" y="64306"/>
                  </a:cubicBezTo>
                  <a:cubicBezTo>
                    <a:pt x="-5176" y="47967"/>
                    <a:pt x="15810" y="48243"/>
                    <a:pt x="13198" y="34168"/>
                  </a:cubicBezTo>
                  <a:cubicBezTo>
                    <a:pt x="14684" y="20810"/>
                    <a:pt x="6443" y="1435"/>
                    <a:pt x="27113" y="0"/>
                  </a:cubicBezTo>
                  <a:cubicBezTo>
                    <a:pt x="35850" y="3698"/>
                    <a:pt x="44542" y="7341"/>
                    <a:pt x="53279" y="11040"/>
                  </a:cubicBezTo>
                  <a:cubicBezTo>
                    <a:pt x="57467" y="15511"/>
                    <a:pt x="63592" y="17553"/>
                    <a:pt x="65258" y="25226"/>
                  </a:cubicBezTo>
                  <a:cubicBezTo>
                    <a:pt x="66699" y="38031"/>
                    <a:pt x="58413" y="52714"/>
                    <a:pt x="70167" y="63588"/>
                  </a:cubicBezTo>
                  <a:cubicBezTo>
                    <a:pt x="58233" y="92181"/>
                    <a:pt x="37787" y="117793"/>
                    <a:pt x="50396" y="154831"/>
                  </a:cubicBezTo>
                  <a:cubicBezTo>
                    <a:pt x="53639" y="164435"/>
                    <a:pt x="54134" y="178566"/>
                    <a:pt x="41389" y="176689"/>
                  </a:cubicBezTo>
                  <a:cubicBezTo>
                    <a:pt x="30851" y="175144"/>
                    <a:pt x="33869" y="162393"/>
                    <a:pt x="33553" y="151574"/>
                  </a:cubicBezTo>
                  <a:cubicBezTo>
                    <a:pt x="32833" y="124913"/>
                    <a:pt x="49676" y="92236"/>
                    <a:pt x="18512" y="74407"/>
                  </a:cubicBezTo>
                  <a:close/>
                </a:path>
              </a:pathLst>
            </a:custGeom>
            <a:solidFill>
              <a:srgbClr val="EC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EBCB3EF-32B1-DF1C-EC96-00D78D165C38}"/>
                </a:ext>
              </a:extLst>
            </p:cNvPr>
            <p:cNvSpPr/>
            <p:nvPr/>
          </p:nvSpPr>
          <p:spPr>
            <a:xfrm>
              <a:off x="10150765" y="6241841"/>
              <a:ext cx="34525" cy="47642"/>
            </a:xfrm>
            <a:custGeom>
              <a:avLst/>
              <a:gdLst>
                <a:gd name="connsiteX0" fmla="*/ 16646 w 34525"/>
                <a:gd name="connsiteY0" fmla="*/ 47643 h 47642"/>
                <a:gd name="connsiteX1" fmla="*/ 8540 w 34525"/>
                <a:gd name="connsiteY1" fmla="*/ 5582 h 47642"/>
                <a:gd name="connsiteX2" fmla="*/ 34390 w 34525"/>
                <a:gd name="connsiteY2" fmla="*/ 5637 h 47642"/>
                <a:gd name="connsiteX3" fmla="*/ 34525 w 34525"/>
                <a:gd name="connsiteY3" fmla="*/ 26723 h 47642"/>
                <a:gd name="connsiteX4" fmla="*/ 16646 w 34525"/>
                <a:gd name="connsiteY4" fmla="*/ 47643 h 4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25" h="47642">
                  <a:moveTo>
                    <a:pt x="16646" y="47643"/>
                  </a:moveTo>
                  <a:cubicBezTo>
                    <a:pt x="-12131" y="41130"/>
                    <a:pt x="4217" y="21645"/>
                    <a:pt x="8540" y="5582"/>
                  </a:cubicBezTo>
                  <a:cubicBezTo>
                    <a:pt x="17187" y="-1759"/>
                    <a:pt x="25788" y="-1980"/>
                    <a:pt x="34390" y="5637"/>
                  </a:cubicBezTo>
                  <a:cubicBezTo>
                    <a:pt x="34435" y="12647"/>
                    <a:pt x="34480" y="19713"/>
                    <a:pt x="34525" y="26723"/>
                  </a:cubicBezTo>
                  <a:cubicBezTo>
                    <a:pt x="23266" y="26888"/>
                    <a:pt x="17502" y="34175"/>
                    <a:pt x="16646" y="47643"/>
                  </a:cubicBezTo>
                  <a:close/>
                </a:path>
              </a:pathLst>
            </a:custGeom>
            <a:solidFill>
              <a:srgbClr val="DEAD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FE4512C7-7C5A-90C8-0403-3AA04DE2D948}"/>
                </a:ext>
              </a:extLst>
            </p:cNvPr>
            <p:cNvSpPr/>
            <p:nvPr/>
          </p:nvSpPr>
          <p:spPr>
            <a:xfrm>
              <a:off x="9593804" y="6338391"/>
              <a:ext cx="156270" cy="71662"/>
            </a:xfrm>
            <a:custGeom>
              <a:avLst/>
              <a:gdLst>
                <a:gd name="connsiteX0" fmla="*/ 946 w 156270"/>
                <a:gd name="connsiteY0" fmla="*/ 27708 h 71662"/>
                <a:gd name="connsiteX1" fmla="*/ 43774 w 156270"/>
                <a:gd name="connsiteY1" fmla="*/ 4966 h 71662"/>
                <a:gd name="connsiteX2" fmla="*/ 60527 w 156270"/>
                <a:gd name="connsiteY2" fmla="*/ 4524 h 71662"/>
                <a:gd name="connsiteX3" fmla="*/ 156271 w 156270"/>
                <a:gd name="connsiteY3" fmla="*/ 36926 h 71662"/>
                <a:gd name="connsiteX4" fmla="*/ 138482 w 156270"/>
                <a:gd name="connsiteY4" fmla="*/ 57846 h 71662"/>
                <a:gd name="connsiteX5" fmla="*/ 112947 w 156270"/>
                <a:gd name="connsiteY5" fmla="*/ 58674 h 71662"/>
                <a:gd name="connsiteX6" fmla="*/ 112857 w 156270"/>
                <a:gd name="connsiteY6" fmla="*/ 68720 h 71662"/>
                <a:gd name="connsiteX7" fmla="*/ 52240 w 156270"/>
                <a:gd name="connsiteY7" fmla="*/ 57349 h 71662"/>
                <a:gd name="connsiteX8" fmla="*/ 0 w 156270"/>
                <a:gd name="connsiteY8" fmla="*/ 36098 h 71662"/>
                <a:gd name="connsiteX9" fmla="*/ 946 w 156270"/>
                <a:gd name="connsiteY9" fmla="*/ 27708 h 7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270" h="71662">
                  <a:moveTo>
                    <a:pt x="946" y="27708"/>
                  </a:moveTo>
                  <a:cubicBezTo>
                    <a:pt x="15222" y="20146"/>
                    <a:pt x="29498" y="12528"/>
                    <a:pt x="43774" y="4966"/>
                  </a:cubicBezTo>
                  <a:cubicBezTo>
                    <a:pt x="49268" y="-1382"/>
                    <a:pt x="54852" y="-1768"/>
                    <a:pt x="60527" y="4524"/>
                  </a:cubicBezTo>
                  <a:cubicBezTo>
                    <a:pt x="96149" y="-1161"/>
                    <a:pt x="123981" y="27818"/>
                    <a:pt x="156271" y="36926"/>
                  </a:cubicBezTo>
                  <a:cubicBezTo>
                    <a:pt x="150326" y="43881"/>
                    <a:pt x="144426" y="50891"/>
                    <a:pt x="138482" y="57846"/>
                  </a:cubicBezTo>
                  <a:cubicBezTo>
                    <a:pt x="129790" y="49125"/>
                    <a:pt x="121053" y="40127"/>
                    <a:pt x="112947" y="58674"/>
                  </a:cubicBezTo>
                  <a:cubicBezTo>
                    <a:pt x="112902" y="62041"/>
                    <a:pt x="112902" y="65408"/>
                    <a:pt x="112857" y="68720"/>
                  </a:cubicBezTo>
                  <a:cubicBezTo>
                    <a:pt x="90430" y="82740"/>
                    <a:pt x="74938" y="41231"/>
                    <a:pt x="52240" y="57349"/>
                  </a:cubicBezTo>
                  <a:cubicBezTo>
                    <a:pt x="29858" y="68554"/>
                    <a:pt x="15537" y="50008"/>
                    <a:pt x="0" y="36098"/>
                  </a:cubicBezTo>
                  <a:cubicBezTo>
                    <a:pt x="180" y="33283"/>
                    <a:pt x="495" y="30523"/>
                    <a:pt x="946" y="27708"/>
                  </a:cubicBezTo>
                  <a:close/>
                </a:path>
              </a:pathLst>
            </a:custGeom>
            <a:solidFill>
              <a:srgbClr val="F8CD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C15518E-E50A-9C21-75B6-EB5AD63384A5}"/>
                </a:ext>
              </a:extLst>
            </p:cNvPr>
            <p:cNvSpPr/>
            <p:nvPr/>
          </p:nvSpPr>
          <p:spPr>
            <a:xfrm>
              <a:off x="9695148" y="6373438"/>
              <a:ext cx="37182" cy="23626"/>
            </a:xfrm>
            <a:custGeom>
              <a:avLst/>
              <a:gdLst>
                <a:gd name="connsiteX0" fmla="*/ 11603 w 37182"/>
                <a:gd name="connsiteY0" fmla="*/ 23626 h 23626"/>
                <a:gd name="connsiteX1" fmla="*/ 1920 w 37182"/>
                <a:gd name="connsiteY1" fmla="*/ 5853 h 23626"/>
                <a:gd name="connsiteX2" fmla="*/ 37183 w 37182"/>
                <a:gd name="connsiteY2" fmla="*/ 22798 h 23626"/>
                <a:gd name="connsiteX3" fmla="*/ 11603 w 37182"/>
                <a:gd name="connsiteY3" fmla="*/ 23626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82" h="23626">
                  <a:moveTo>
                    <a:pt x="11603" y="23626"/>
                  </a:moveTo>
                  <a:cubicBezTo>
                    <a:pt x="5928" y="19045"/>
                    <a:pt x="-4249" y="9385"/>
                    <a:pt x="1920" y="5853"/>
                  </a:cubicBezTo>
                  <a:cubicBezTo>
                    <a:pt x="15341" y="-1875"/>
                    <a:pt x="33220" y="-6622"/>
                    <a:pt x="37183" y="22798"/>
                  </a:cubicBezTo>
                  <a:cubicBezTo>
                    <a:pt x="28626" y="23075"/>
                    <a:pt x="20114" y="23350"/>
                    <a:pt x="11603" y="23626"/>
                  </a:cubicBezTo>
                  <a:close/>
                </a:path>
              </a:pathLst>
            </a:custGeom>
            <a:solidFill>
              <a:srgbClr val="FFE48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AD9F6C1-861E-EE1D-9A4D-82C9157689C8}"/>
                </a:ext>
              </a:extLst>
            </p:cNvPr>
            <p:cNvSpPr/>
            <p:nvPr/>
          </p:nvSpPr>
          <p:spPr>
            <a:xfrm>
              <a:off x="10307110" y="4487762"/>
              <a:ext cx="49301" cy="127949"/>
            </a:xfrm>
            <a:custGeom>
              <a:avLst/>
              <a:gdLst>
                <a:gd name="connsiteX0" fmla="*/ 35217 w 49301"/>
                <a:gd name="connsiteY0" fmla="*/ 0 h 127949"/>
                <a:gd name="connsiteX1" fmla="*/ 43504 w 49301"/>
                <a:gd name="connsiteY1" fmla="*/ 53156 h 127949"/>
                <a:gd name="connsiteX2" fmla="*/ 90 w 49301"/>
                <a:gd name="connsiteY2" fmla="*/ 127949 h 127949"/>
                <a:gd name="connsiteX3" fmla="*/ 0 w 49301"/>
                <a:gd name="connsiteY3" fmla="*/ 95990 h 127949"/>
                <a:gd name="connsiteX4" fmla="*/ 35217 w 49301"/>
                <a:gd name="connsiteY4" fmla="*/ 0 h 12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1" h="127949">
                  <a:moveTo>
                    <a:pt x="35217" y="0"/>
                  </a:moveTo>
                  <a:cubicBezTo>
                    <a:pt x="66832" y="10984"/>
                    <a:pt x="33956" y="37038"/>
                    <a:pt x="43504" y="53156"/>
                  </a:cubicBezTo>
                  <a:cubicBezTo>
                    <a:pt x="50844" y="97866"/>
                    <a:pt x="40937" y="114867"/>
                    <a:pt x="90" y="127949"/>
                  </a:cubicBezTo>
                  <a:cubicBezTo>
                    <a:pt x="45" y="117296"/>
                    <a:pt x="45" y="106643"/>
                    <a:pt x="0" y="95990"/>
                  </a:cubicBezTo>
                  <a:cubicBezTo>
                    <a:pt x="4774" y="60166"/>
                    <a:pt x="13330" y="26385"/>
                    <a:pt x="35217" y="0"/>
                  </a:cubicBezTo>
                  <a:close/>
                </a:path>
              </a:pathLst>
            </a:custGeom>
            <a:solidFill>
              <a:srgbClr val="FBC9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8D9C3EC-8DF8-F537-9574-F6EAA69B667D}"/>
                </a:ext>
              </a:extLst>
            </p:cNvPr>
            <p:cNvSpPr/>
            <p:nvPr/>
          </p:nvSpPr>
          <p:spPr>
            <a:xfrm>
              <a:off x="10264912" y="4461322"/>
              <a:ext cx="62598" cy="57311"/>
            </a:xfrm>
            <a:custGeom>
              <a:avLst/>
              <a:gdLst>
                <a:gd name="connsiteX0" fmla="*/ 0 w 62598"/>
                <a:gd name="connsiteY0" fmla="*/ 51169 h 57311"/>
                <a:gd name="connsiteX1" fmla="*/ 62598 w 62598"/>
                <a:gd name="connsiteY1" fmla="*/ 0 h 57311"/>
                <a:gd name="connsiteX2" fmla="*/ 0 w 62598"/>
                <a:gd name="connsiteY2" fmla="*/ 51169 h 5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98" h="57311">
                  <a:moveTo>
                    <a:pt x="0" y="51169"/>
                  </a:moveTo>
                  <a:cubicBezTo>
                    <a:pt x="29137" y="38915"/>
                    <a:pt x="43684" y="16780"/>
                    <a:pt x="62598" y="0"/>
                  </a:cubicBezTo>
                  <a:cubicBezTo>
                    <a:pt x="60302" y="50175"/>
                    <a:pt x="40757" y="67949"/>
                    <a:pt x="0" y="51169"/>
                  </a:cubicBezTo>
                  <a:close/>
                </a:path>
              </a:pathLst>
            </a:custGeom>
            <a:solidFill>
              <a:srgbClr val="E6A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E8C03CB-186B-08AB-6216-5AC32AC200B9}"/>
                </a:ext>
              </a:extLst>
            </p:cNvPr>
            <p:cNvSpPr/>
            <p:nvPr/>
          </p:nvSpPr>
          <p:spPr>
            <a:xfrm>
              <a:off x="9542465" y="6373388"/>
              <a:ext cx="103534" cy="35268"/>
            </a:xfrm>
            <a:custGeom>
              <a:avLst/>
              <a:gdLst>
                <a:gd name="connsiteX0" fmla="*/ 51295 w 103534"/>
                <a:gd name="connsiteY0" fmla="*/ 1156 h 35268"/>
                <a:gd name="connsiteX1" fmla="*/ 103535 w 103534"/>
                <a:gd name="connsiteY1" fmla="*/ 22408 h 35268"/>
                <a:gd name="connsiteX2" fmla="*/ 95158 w 103534"/>
                <a:gd name="connsiteY2" fmla="*/ 34109 h 35268"/>
                <a:gd name="connsiteX3" fmla="*/ 0 w 103534"/>
                <a:gd name="connsiteY3" fmla="*/ 35269 h 35268"/>
                <a:gd name="connsiteX4" fmla="*/ 51295 w 103534"/>
                <a:gd name="connsiteY4" fmla="*/ 1156 h 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34" h="35268">
                  <a:moveTo>
                    <a:pt x="51295" y="1156"/>
                  </a:moveTo>
                  <a:cubicBezTo>
                    <a:pt x="72326" y="-5192"/>
                    <a:pt x="85836" y="16391"/>
                    <a:pt x="103535" y="22408"/>
                  </a:cubicBezTo>
                  <a:cubicBezTo>
                    <a:pt x="100743" y="26327"/>
                    <a:pt x="97951" y="30246"/>
                    <a:pt x="95158" y="34109"/>
                  </a:cubicBezTo>
                  <a:cubicBezTo>
                    <a:pt x="63454" y="34496"/>
                    <a:pt x="31705" y="34882"/>
                    <a:pt x="0" y="35269"/>
                  </a:cubicBezTo>
                  <a:cubicBezTo>
                    <a:pt x="11394" y="10981"/>
                    <a:pt x="44359" y="35379"/>
                    <a:pt x="51295" y="1156"/>
                  </a:cubicBezTo>
                  <a:close/>
                </a:path>
              </a:pathLst>
            </a:custGeom>
            <a:solidFill>
              <a:srgbClr val="AD7C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B0E25F5-04AB-FEB2-EB70-B55739346D94}"/>
                </a:ext>
              </a:extLst>
            </p:cNvPr>
            <p:cNvSpPr/>
            <p:nvPr/>
          </p:nvSpPr>
          <p:spPr>
            <a:xfrm>
              <a:off x="9632579" y="6459991"/>
              <a:ext cx="52330" cy="26089"/>
            </a:xfrm>
            <a:custGeom>
              <a:avLst/>
              <a:gdLst>
                <a:gd name="connsiteX0" fmla="*/ 13150 w 52330"/>
                <a:gd name="connsiteY0" fmla="*/ 0 h 26089"/>
                <a:gd name="connsiteX1" fmla="*/ 52330 w 52330"/>
                <a:gd name="connsiteY1" fmla="*/ 7341 h 26089"/>
                <a:gd name="connsiteX2" fmla="*/ 0 w 52330"/>
                <a:gd name="connsiteY2" fmla="*/ 25060 h 26089"/>
                <a:gd name="connsiteX3" fmla="*/ 4684 w 52330"/>
                <a:gd name="connsiteY3" fmla="*/ 1104 h 26089"/>
                <a:gd name="connsiteX4" fmla="*/ 13150 w 52330"/>
                <a:gd name="connsiteY4" fmla="*/ 0 h 2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30" h="26089">
                  <a:moveTo>
                    <a:pt x="13150" y="0"/>
                  </a:moveTo>
                  <a:cubicBezTo>
                    <a:pt x="25310" y="2539"/>
                    <a:pt x="38415" y="-4195"/>
                    <a:pt x="52330" y="7341"/>
                  </a:cubicBezTo>
                  <a:cubicBezTo>
                    <a:pt x="36703" y="25446"/>
                    <a:pt x="19050" y="27985"/>
                    <a:pt x="0" y="25060"/>
                  </a:cubicBezTo>
                  <a:cubicBezTo>
                    <a:pt x="1576" y="17056"/>
                    <a:pt x="3107" y="9052"/>
                    <a:pt x="4684" y="1104"/>
                  </a:cubicBezTo>
                  <a:cubicBezTo>
                    <a:pt x="7521" y="773"/>
                    <a:pt x="10313" y="442"/>
                    <a:pt x="13150" y="0"/>
                  </a:cubicBezTo>
                  <a:close/>
                </a:path>
              </a:pathLst>
            </a:custGeom>
            <a:solidFill>
              <a:srgbClr val="FEE38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04498E6-BFC5-D784-825E-4C51B1D7AD24}"/>
                </a:ext>
              </a:extLst>
            </p:cNvPr>
            <p:cNvSpPr/>
            <p:nvPr/>
          </p:nvSpPr>
          <p:spPr>
            <a:xfrm>
              <a:off x="9991071" y="6305602"/>
              <a:ext cx="66842" cy="180989"/>
            </a:xfrm>
            <a:custGeom>
              <a:avLst/>
              <a:gdLst>
                <a:gd name="connsiteX0" fmla="*/ 56414 w 66842"/>
                <a:gd name="connsiteY0" fmla="*/ 135511 h 180989"/>
                <a:gd name="connsiteX1" fmla="*/ 28447 w 66842"/>
                <a:gd name="connsiteY1" fmla="*/ 175530 h 180989"/>
                <a:gd name="connsiteX2" fmla="*/ 11829 w 66842"/>
                <a:gd name="connsiteY2" fmla="*/ 176082 h 180989"/>
                <a:gd name="connsiteX3" fmla="*/ 4173 w 66842"/>
                <a:gd name="connsiteY3" fmla="*/ 125245 h 180989"/>
                <a:gd name="connsiteX4" fmla="*/ 75 w 66842"/>
                <a:gd name="connsiteY4" fmla="*/ 111335 h 180989"/>
                <a:gd name="connsiteX5" fmla="*/ 33221 w 66842"/>
                <a:gd name="connsiteY5" fmla="*/ 5189 h 180989"/>
                <a:gd name="connsiteX6" fmla="*/ 44795 w 66842"/>
                <a:gd name="connsiteY6" fmla="*/ 0 h 180989"/>
                <a:gd name="connsiteX7" fmla="*/ 66727 w 66842"/>
                <a:gd name="connsiteY7" fmla="*/ 59614 h 180989"/>
                <a:gd name="connsiteX8" fmla="*/ 56414 w 66842"/>
                <a:gd name="connsiteY8" fmla="*/ 135511 h 18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42" h="180989">
                  <a:moveTo>
                    <a:pt x="56414" y="135511"/>
                  </a:moveTo>
                  <a:cubicBezTo>
                    <a:pt x="53937" y="155990"/>
                    <a:pt x="37454" y="161841"/>
                    <a:pt x="28447" y="175530"/>
                  </a:cubicBezTo>
                  <a:cubicBezTo>
                    <a:pt x="23043" y="182430"/>
                    <a:pt x="17504" y="182982"/>
                    <a:pt x="11829" y="176082"/>
                  </a:cubicBezTo>
                  <a:cubicBezTo>
                    <a:pt x="6020" y="159854"/>
                    <a:pt x="36283" y="135456"/>
                    <a:pt x="4173" y="125245"/>
                  </a:cubicBezTo>
                  <a:cubicBezTo>
                    <a:pt x="886" y="121436"/>
                    <a:pt x="-330" y="116744"/>
                    <a:pt x="75" y="111335"/>
                  </a:cubicBezTo>
                  <a:cubicBezTo>
                    <a:pt x="14711" y="77664"/>
                    <a:pt x="5434" y="32732"/>
                    <a:pt x="33221" y="5189"/>
                  </a:cubicBezTo>
                  <a:cubicBezTo>
                    <a:pt x="36688" y="2208"/>
                    <a:pt x="40561" y="497"/>
                    <a:pt x="44795" y="0"/>
                  </a:cubicBezTo>
                  <a:cubicBezTo>
                    <a:pt x="70284" y="9660"/>
                    <a:pt x="66591" y="36651"/>
                    <a:pt x="66727" y="59614"/>
                  </a:cubicBezTo>
                  <a:cubicBezTo>
                    <a:pt x="66862" y="85336"/>
                    <a:pt x="59071" y="110010"/>
                    <a:pt x="56414" y="135511"/>
                  </a:cubicBezTo>
                  <a:close/>
                </a:path>
              </a:pathLst>
            </a:custGeom>
            <a:solidFill>
              <a:srgbClr val="FCD3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6DC7D4A4-FD9D-A581-3B97-097A70BC1A79}"/>
                </a:ext>
              </a:extLst>
            </p:cNvPr>
            <p:cNvSpPr/>
            <p:nvPr/>
          </p:nvSpPr>
          <p:spPr>
            <a:xfrm>
              <a:off x="9944760" y="6315175"/>
              <a:ext cx="58305" cy="156959"/>
            </a:xfrm>
            <a:custGeom>
              <a:avLst/>
              <a:gdLst>
                <a:gd name="connsiteX0" fmla="*/ 49223 w 58305"/>
                <a:gd name="connsiteY0" fmla="*/ 103031 h 156959"/>
                <a:gd name="connsiteX1" fmla="*/ 50484 w 58305"/>
                <a:gd name="connsiteY1" fmla="*/ 115671 h 156959"/>
                <a:gd name="connsiteX2" fmla="*/ 23913 w 58305"/>
                <a:gd name="connsiteY2" fmla="*/ 156960 h 156959"/>
                <a:gd name="connsiteX3" fmla="*/ 17113 w 58305"/>
                <a:gd name="connsiteY3" fmla="*/ 80786 h 156959"/>
                <a:gd name="connsiteX4" fmla="*/ 18509 w 58305"/>
                <a:gd name="connsiteY4" fmla="*/ 67207 h 156959"/>
                <a:gd name="connsiteX5" fmla="*/ 13150 w 58305"/>
                <a:gd name="connsiteY5" fmla="*/ 20675 h 156959"/>
                <a:gd name="connsiteX6" fmla="*/ 14771 w 58305"/>
                <a:gd name="connsiteY6" fmla="*/ 5938 h 156959"/>
                <a:gd name="connsiteX7" fmla="*/ 33776 w 58305"/>
                <a:gd name="connsiteY7" fmla="*/ 749 h 156959"/>
                <a:gd name="connsiteX8" fmla="*/ 49223 w 58305"/>
                <a:gd name="connsiteY8" fmla="*/ 103031 h 1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305" h="156959">
                  <a:moveTo>
                    <a:pt x="49223" y="103031"/>
                  </a:moveTo>
                  <a:cubicBezTo>
                    <a:pt x="49628" y="107226"/>
                    <a:pt x="50033" y="111421"/>
                    <a:pt x="50484" y="115671"/>
                  </a:cubicBezTo>
                  <a:cubicBezTo>
                    <a:pt x="45665" y="133335"/>
                    <a:pt x="36478" y="146748"/>
                    <a:pt x="23913" y="156960"/>
                  </a:cubicBezTo>
                  <a:cubicBezTo>
                    <a:pt x="-6395" y="140235"/>
                    <a:pt x="-7026" y="133169"/>
                    <a:pt x="17113" y="80786"/>
                  </a:cubicBezTo>
                  <a:cubicBezTo>
                    <a:pt x="17293" y="76205"/>
                    <a:pt x="17833" y="71679"/>
                    <a:pt x="18509" y="67207"/>
                  </a:cubicBezTo>
                  <a:cubicBezTo>
                    <a:pt x="21886" y="50814"/>
                    <a:pt x="20851" y="35248"/>
                    <a:pt x="13150" y="20675"/>
                  </a:cubicBezTo>
                  <a:cubicBezTo>
                    <a:pt x="11889" y="15432"/>
                    <a:pt x="12429" y="10574"/>
                    <a:pt x="14771" y="5938"/>
                  </a:cubicBezTo>
                  <a:cubicBezTo>
                    <a:pt x="20400" y="197"/>
                    <a:pt x="26795" y="-1017"/>
                    <a:pt x="33776" y="749"/>
                  </a:cubicBezTo>
                  <a:cubicBezTo>
                    <a:pt x="64444" y="29066"/>
                    <a:pt x="62328" y="64834"/>
                    <a:pt x="49223" y="103031"/>
                  </a:cubicBezTo>
                  <a:close/>
                </a:path>
              </a:pathLst>
            </a:custGeom>
            <a:solidFill>
              <a:srgbClr val="F7CA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7F7D9F8-2211-E24A-881E-114D0114908F}"/>
                </a:ext>
              </a:extLst>
            </p:cNvPr>
            <p:cNvSpPr/>
            <p:nvPr/>
          </p:nvSpPr>
          <p:spPr>
            <a:xfrm>
              <a:off x="9927782" y="6362345"/>
              <a:ext cx="40891" cy="142765"/>
            </a:xfrm>
            <a:custGeom>
              <a:avLst/>
              <a:gdLst>
                <a:gd name="connsiteX0" fmla="*/ 39676 w 40891"/>
                <a:gd name="connsiteY0" fmla="*/ 34168 h 142765"/>
                <a:gd name="connsiteX1" fmla="*/ 40892 w 40891"/>
                <a:gd name="connsiteY1" fmla="*/ 109789 h 142765"/>
                <a:gd name="connsiteX2" fmla="*/ 14276 w 40891"/>
                <a:gd name="connsiteY2" fmla="*/ 141638 h 142765"/>
                <a:gd name="connsiteX3" fmla="*/ 676 w 40891"/>
                <a:gd name="connsiteY3" fmla="*/ 131924 h 142765"/>
                <a:gd name="connsiteX4" fmla="*/ 0 w 40891"/>
                <a:gd name="connsiteY4" fmla="*/ 79375 h 142765"/>
                <a:gd name="connsiteX5" fmla="*/ 17699 w 40891"/>
                <a:gd name="connsiteY5" fmla="*/ 0 h 142765"/>
                <a:gd name="connsiteX6" fmla="*/ 39676 w 40891"/>
                <a:gd name="connsiteY6" fmla="*/ 34168 h 14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91" h="142765">
                  <a:moveTo>
                    <a:pt x="39676" y="34168"/>
                  </a:moveTo>
                  <a:cubicBezTo>
                    <a:pt x="42198" y="59338"/>
                    <a:pt x="4323" y="85447"/>
                    <a:pt x="40892" y="109789"/>
                  </a:cubicBezTo>
                  <a:cubicBezTo>
                    <a:pt x="32020" y="120387"/>
                    <a:pt x="23148" y="131040"/>
                    <a:pt x="14276" y="141638"/>
                  </a:cubicBezTo>
                  <a:cubicBezTo>
                    <a:pt x="6440" y="145337"/>
                    <a:pt x="3197" y="139375"/>
                    <a:pt x="676" y="131924"/>
                  </a:cubicBezTo>
                  <a:cubicBezTo>
                    <a:pt x="-360" y="114426"/>
                    <a:pt x="2027" y="96873"/>
                    <a:pt x="0" y="79375"/>
                  </a:cubicBezTo>
                  <a:cubicBezTo>
                    <a:pt x="5810" y="52880"/>
                    <a:pt x="-5314" y="20699"/>
                    <a:pt x="17699" y="0"/>
                  </a:cubicBezTo>
                  <a:cubicBezTo>
                    <a:pt x="34317" y="2429"/>
                    <a:pt x="29813" y="25225"/>
                    <a:pt x="39676" y="34168"/>
                  </a:cubicBezTo>
                  <a:close/>
                </a:path>
              </a:pathLst>
            </a:custGeom>
            <a:solidFill>
              <a:srgbClr val="FBD3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EA1E55E-6249-7AF3-81E1-E8A0825BA62A}"/>
                </a:ext>
              </a:extLst>
            </p:cNvPr>
            <p:cNvSpPr/>
            <p:nvPr/>
          </p:nvSpPr>
          <p:spPr>
            <a:xfrm>
              <a:off x="9984391" y="6481132"/>
              <a:ext cx="35127" cy="43827"/>
            </a:xfrm>
            <a:custGeom>
              <a:avLst/>
              <a:gdLst>
                <a:gd name="connsiteX0" fmla="*/ 18509 w 35127"/>
                <a:gd name="connsiteY0" fmla="*/ 552 h 43827"/>
                <a:gd name="connsiteX1" fmla="*/ 35127 w 35127"/>
                <a:gd name="connsiteY1" fmla="*/ 0 h 43827"/>
                <a:gd name="connsiteX2" fmla="*/ 811 w 35127"/>
                <a:gd name="connsiteY2" fmla="*/ 43827 h 43827"/>
                <a:gd name="connsiteX3" fmla="*/ 0 w 35127"/>
                <a:gd name="connsiteY3" fmla="*/ 31242 h 43827"/>
                <a:gd name="connsiteX4" fmla="*/ 18509 w 35127"/>
                <a:gd name="connsiteY4" fmla="*/ 552 h 4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27" h="43827">
                  <a:moveTo>
                    <a:pt x="18509" y="552"/>
                  </a:moveTo>
                  <a:cubicBezTo>
                    <a:pt x="24049" y="386"/>
                    <a:pt x="29588" y="166"/>
                    <a:pt x="35127" y="0"/>
                  </a:cubicBezTo>
                  <a:cubicBezTo>
                    <a:pt x="26976" y="18436"/>
                    <a:pt x="16122" y="33781"/>
                    <a:pt x="811" y="43827"/>
                  </a:cubicBezTo>
                  <a:cubicBezTo>
                    <a:pt x="540" y="39632"/>
                    <a:pt x="270" y="35437"/>
                    <a:pt x="0" y="31242"/>
                  </a:cubicBezTo>
                  <a:cubicBezTo>
                    <a:pt x="1396" y="16670"/>
                    <a:pt x="7476" y="6348"/>
                    <a:pt x="18509" y="552"/>
                  </a:cubicBezTo>
                  <a:close/>
                </a:path>
              </a:pathLst>
            </a:custGeom>
            <a:solidFill>
              <a:srgbClr val="F5E5B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036D178-4E6E-22CF-41F3-541E4EB04FBF}"/>
                </a:ext>
              </a:extLst>
            </p:cNvPr>
            <p:cNvSpPr/>
            <p:nvPr/>
          </p:nvSpPr>
          <p:spPr>
            <a:xfrm>
              <a:off x="9911648" y="6492275"/>
              <a:ext cx="30410" cy="35661"/>
            </a:xfrm>
            <a:custGeom>
              <a:avLst/>
              <a:gdLst>
                <a:gd name="connsiteX0" fmla="*/ 21133 w 30410"/>
                <a:gd name="connsiteY0" fmla="*/ 172 h 35661"/>
                <a:gd name="connsiteX1" fmla="*/ 30410 w 30410"/>
                <a:gd name="connsiteY1" fmla="*/ 11709 h 35661"/>
                <a:gd name="connsiteX2" fmla="*/ 12982 w 30410"/>
                <a:gd name="connsiteY2" fmla="*/ 32739 h 35661"/>
                <a:gd name="connsiteX3" fmla="*/ 1408 w 30410"/>
                <a:gd name="connsiteY3" fmla="*/ 31580 h 35661"/>
                <a:gd name="connsiteX4" fmla="*/ 21133 w 30410"/>
                <a:gd name="connsiteY4" fmla="*/ 172 h 3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10" h="35661">
                  <a:moveTo>
                    <a:pt x="21133" y="172"/>
                  </a:moveTo>
                  <a:cubicBezTo>
                    <a:pt x="24241" y="4036"/>
                    <a:pt x="27348" y="7900"/>
                    <a:pt x="30410" y="11709"/>
                  </a:cubicBezTo>
                  <a:cubicBezTo>
                    <a:pt x="24601" y="18719"/>
                    <a:pt x="18791" y="25729"/>
                    <a:pt x="12982" y="32739"/>
                  </a:cubicBezTo>
                  <a:cubicBezTo>
                    <a:pt x="8839" y="36990"/>
                    <a:pt x="4966" y="36603"/>
                    <a:pt x="1408" y="31580"/>
                  </a:cubicBezTo>
                  <a:cubicBezTo>
                    <a:pt x="-2645" y="11102"/>
                    <a:pt x="1498" y="-1649"/>
                    <a:pt x="21133" y="172"/>
                  </a:cubicBezTo>
                  <a:close/>
                </a:path>
              </a:pathLst>
            </a:custGeom>
            <a:solidFill>
              <a:srgbClr val="F7E0A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67445A40-EE37-1CF2-DE5E-222BC7C55D25}"/>
                </a:ext>
              </a:extLst>
            </p:cNvPr>
            <p:cNvSpPr/>
            <p:nvPr/>
          </p:nvSpPr>
          <p:spPr>
            <a:xfrm>
              <a:off x="9898014" y="6520496"/>
              <a:ext cx="26660" cy="26210"/>
            </a:xfrm>
            <a:custGeom>
              <a:avLst/>
              <a:gdLst>
                <a:gd name="connsiteX0" fmla="*/ 16348 w 26660"/>
                <a:gd name="connsiteY0" fmla="*/ 3801 h 26210"/>
                <a:gd name="connsiteX1" fmla="*/ 26661 w 26660"/>
                <a:gd name="connsiteY1" fmla="*/ 4573 h 26210"/>
                <a:gd name="connsiteX2" fmla="*/ 450 w 26660"/>
                <a:gd name="connsiteY2" fmla="*/ 26211 h 26210"/>
                <a:gd name="connsiteX3" fmla="*/ 0 w 26660"/>
                <a:gd name="connsiteY3" fmla="*/ 14233 h 26210"/>
                <a:gd name="connsiteX4" fmla="*/ 16348 w 26660"/>
                <a:gd name="connsiteY4" fmla="*/ 3801 h 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60" h="26210">
                  <a:moveTo>
                    <a:pt x="16348" y="3801"/>
                  </a:moveTo>
                  <a:cubicBezTo>
                    <a:pt x="19770" y="4021"/>
                    <a:pt x="23193" y="4297"/>
                    <a:pt x="26661" y="4573"/>
                  </a:cubicBezTo>
                  <a:cubicBezTo>
                    <a:pt x="20851" y="17158"/>
                    <a:pt x="12565" y="25217"/>
                    <a:pt x="450" y="26211"/>
                  </a:cubicBezTo>
                  <a:cubicBezTo>
                    <a:pt x="315" y="22237"/>
                    <a:pt x="135" y="18207"/>
                    <a:pt x="0" y="14233"/>
                  </a:cubicBezTo>
                  <a:cubicBezTo>
                    <a:pt x="225" y="-1554"/>
                    <a:pt x="6620" y="-2878"/>
                    <a:pt x="16348" y="3801"/>
                  </a:cubicBezTo>
                  <a:close/>
                </a:path>
              </a:pathLst>
            </a:custGeom>
            <a:solidFill>
              <a:srgbClr val="F5E8B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3903992F-5A59-02B9-E9D8-14B05C873B91}"/>
                </a:ext>
              </a:extLst>
            </p:cNvPr>
            <p:cNvSpPr/>
            <p:nvPr/>
          </p:nvSpPr>
          <p:spPr>
            <a:xfrm>
              <a:off x="9802225" y="6367816"/>
              <a:ext cx="62555" cy="155045"/>
            </a:xfrm>
            <a:custGeom>
              <a:avLst/>
              <a:gdLst>
                <a:gd name="connsiteX0" fmla="*/ 15717 w 62555"/>
                <a:gd name="connsiteY0" fmla="*/ 155045 h 155045"/>
                <a:gd name="connsiteX1" fmla="*/ 0 w 62555"/>
                <a:gd name="connsiteY1" fmla="*/ 113647 h 155045"/>
                <a:gd name="connsiteX2" fmla="*/ 26120 w 62555"/>
                <a:gd name="connsiteY2" fmla="*/ 17933 h 155045"/>
                <a:gd name="connsiteX3" fmla="*/ 36433 w 62555"/>
                <a:gd name="connsiteY3" fmla="*/ 270 h 155045"/>
                <a:gd name="connsiteX4" fmla="*/ 55528 w 62555"/>
                <a:gd name="connsiteY4" fmla="*/ 7390 h 155045"/>
                <a:gd name="connsiteX5" fmla="*/ 35668 w 62555"/>
                <a:gd name="connsiteY5" fmla="*/ 128882 h 155045"/>
                <a:gd name="connsiteX6" fmla="*/ 15717 w 62555"/>
                <a:gd name="connsiteY6" fmla="*/ 155045 h 1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55" h="155045">
                  <a:moveTo>
                    <a:pt x="15717" y="155045"/>
                  </a:moveTo>
                  <a:cubicBezTo>
                    <a:pt x="3243" y="145386"/>
                    <a:pt x="14051" y="122423"/>
                    <a:pt x="0" y="113647"/>
                  </a:cubicBezTo>
                  <a:cubicBezTo>
                    <a:pt x="1306" y="78707"/>
                    <a:pt x="3648" y="44208"/>
                    <a:pt x="26120" y="17933"/>
                  </a:cubicBezTo>
                  <a:cubicBezTo>
                    <a:pt x="23868" y="7059"/>
                    <a:pt x="29498" y="3085"/>
                    <a:pt x="36433" y="270"/>
                  </a:cubicBezTo>
                  <a:cubicBezTo>
                    <a:pt x="43639" y="-779"/>
                    <a:pt x="50124" y="1153"/>
                    <a:pt x="55528" y="7390"/>
                  </a:cubicBezTo>
                  <a:cubicBezTo>
                    <a:pt x="68633" y="52708"/>
                    <a:pt x="64175" y="93776"/>
                    <a:pt x="35668" y="128882"/>
                  </a:cubicBezTo>
                  <a:cubicBezTo>
                    <a:pt x="38234" y="148201"/>
                    <a:pt x="20716" y="144448"/>
                    <a:pt x="15717" y="155045"/>
                  </a:cubicBezTo>
                  <a:close/>
                </a:path>
              </a:pathLst>
            </a:custGeom>
            <a:solidFill>
              <a:srgbClr val="FDD0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CD9BA52-3BC9-16E8-B4F6-46E3770EDD7D}"/>
                </a:ext>
              </a:extLst>
            </p:cNvPr>
            <p:cNvSpPr/>
            <p:nvPr/>
          </p:nvSpPr>
          <p:spPr>
            <a:xfrm>
              <a:off x="9837847" y="6374068"/>
              <a:ext cx="51247" cy="122629"/>
            </a:xfrm>
            <a:custGeom>
              <a:avLst/>
              <a:gdLst>
                <a:gd name="connsiteX0" fmla="*/ 0 w 51247"/>
                <a:gd name="connsiteY0" fmla="*/ 122629 h 122629"/>
                <a:gd name="connsiteX1" fmla="*/ 16798 w 51247"/>
                <a:gd name="connsiteY1" fmla="*/ 1193 h 122629"/>
                <a:gd name="connsiteX2" fmla="*/ 48097 w 51247"/>
                <a:gd name="connsiteY2" fmla="*/ 23162 h 122629"/>
                <a:gd name="connsiteX3" fmla="*/ 35803 w 51247"/>
                <a:gd name="connsiteY3" fmla="*/ 98508 h 122629"/>
                <a:gd name="connsiteX4" fmla="*/ 16438 w 51247"/>
                <a:gd name="connsiteY4" fmla="*/ 118158 h 122629"/>
                <a:gd name="connsiteX5" fmla="*/ 0 w 51247"/>
                <a:gd name="connsiteY5" fmla="*/ 122629 h 1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7" h="122629">
                  <a:moveTo>
                    <a:pt x="0" y="122629"/>
                  </a:moveTo>
                  <a:cubicBezTo>
                    <a:pt x="16258" y="84377"/>
                    <a:pt x="16888" y="42868"/>
                    <a:pt x="16798" y="1193"/>
                  </a:cubicBezTo>
                  <a:cubicBezTo>
                    <a:pt x="33146" y="-4105"/>
                    <a:pt x="40756" y="9142"/>
                    <a:pt x="48097" y="23162"/>
                  </a:cubicBezTo>
                  <a:cubicBezTo>
                    <a:pt x="56564" y="51313"/>
                    <a:pt x="46431" y="74938"/>
                    <a:pt x="35803" y="98508"/>
                  </a:cubicBezTo>
                  <a:cubicBezTo>
                    <a:pt x="31434" y="108112"/>
                    <a:pt x="24589" y="114129"/>
                    <a:pt x="16438" y="118158"/>
                  </a:cubicBezTo>
                  <a:cubicBezTo>
                    <a:pt x="10943" y="119649"/>
                    <a:pt x="5494" y="121139"/>
                    <a:pt x="0" y="122629"/>
                  </a:cubicBezTo>
                  <a:close/>
                </a:path>
              </a:pathLst>
            </a:custGeom>
            <a:solidFill>
              <a:srgbClr val="F2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5B734D0-701B-6C6E-F7A5-5B57E3AC28F9}"/>
                </a:ext>
              </a:extLst>
            </p:cNvPr>
            <p:cNvSpPr/>
            <p:nvPr/>
          </p:nvSpPr>
          <p:spPr>
            <a:xfrm>
              <a:off x="9678322" y="6287526"/>
              <a:ext cx="163108" cy="81797"/>
            </a:xfrm>
            <a:custGeom>
              <a:avLst/>
              <a:gdLst>
                <a:gd name="connsiteX0" fmla="*/ 141557 w 163108"/>
                <a:gd name="connsiteY0" fmla="*/ 77303 h 81797"/>
                <a:gd name="connsiteX1" fmla="*/ 18386 w 163108"/>
                <a:gd name="connsiteY1" fmla="*/ 35242 h 81797"/>
                <a:gd name="connsiteX2" fmla="*/ 6813 w 163108"/>
                <a:gd name="connsiteY2" fmla="*/ 34415 h 81797"/>
                <a:gd name="connsiteX3" fmla="*/ 5056 w 163108"/>
                <a:gd name="connsiteY3" fmla="*/ 7588 h 81797"/>
                <a:gd name="connsiteX4" fmla="*/ 23656 w 163108"/>
                <a:gd name="connsiteY4" fmla="*/ 523 h 81797"/>
                <a:gd name="connsiteX5" fmla="*/ 155292 w 163108"/>
                <a:gd name="connsiteY5" fmla="*/ 47276 h 81797"/>
                <a:gd name="connsiteX6" fmla="*/ 160831 w 163108"/>
                <a:gd name="connsiteY6" fmla="*/ 77800 h 81797"/>
                <a:gd name="connsiteX7" fmla="*/ 141557 w 163108"/>
                <a:gd name="connsiteY7" fmla="*/ 77303 h 8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108" h="81797">
                  <a:moveTo>
                    <a:pt x="141557" y="77303"/>
                  </a:moveTo>
                  <a:cubicBezTo>
                    <a:pt x="95756" y="84203"/>
                    <a:pt x="56486" y="62290"/>
                    <a:pt x="18386" y="35242"/>
                  </a:cubicBezTo>
                  <a:cubicBezTo>
                    <a:pt x="14378" y="37947"/>
                    <a:pt x="10550" y="37671"/>
                    <a:pt x="6813" y="34415"/>
                  </a:cubicBezTo>
                  <a:cubicBezTo>
                    <a:pt x="688" y="26024"/>
                    <a:pt x="-3996" y="17469"/>
                    <a:pt x="5056" y="7588"/>
                  </a:cubicBezTo>
                  <a:cubicBezTo>
                    <a:pt x="10821" y="3448"/>
                    <a:pt x="17081" y="1406"/>
                    <a:pt x="23656" y="523"/>
                  </a:cubicBezTo>
                  <a:cubicBezTo>
                    <a:pt x="72293" y="-4224"/>
                    <a:pt x="113140" y="24313"/>
                    <a:pt x="155292" y="47276"/>
                  </a:cubicBezTo>
                  <a:cubicBezTo>
                    <a:pt x="162543" y="55997"/>
                    <a:pt x="165560" y="65878"/>
                    <a:pt x="160831" y="77800"/>
                  </a:cubicBezTo>
                  <a:cubicBezTo>
                    <a:pt x="154346" y="82713"/>
                    <a:pt x="147906" y="83706"/>
                    <a:pt x="141557" y="77303"/>
                  </a:cubicBezTo>
                  <a:close/>
                </a:path>
              </a:pathLst>
            </a:custGeom>
            <a:solidFill>
              <a:srgbClr val="FED3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F389B7F-1E4F-8C3B-EDD4-0FFF92E73A92}"/>
                </a:ext>
              </a:extLst>
            </p:cNvPr>
            <p:cNvSpPr/>
            <p:nvPr/>
          </p:nvSpPr>
          <p:spPr>
            <a:xfrm>
              <a:off x="9637083" y="6309677"/>
              <a:ext cx="59671" cy="33679"/>
            </a:xfrm>
            <a:custGeom>
              <a:avLst/>
              <a:gdLst>
                <a:gd name="connsiteX0" fmla="*/ 51970 w 59671"/>
                <a:gd name="connsiteY0" fmla="*/ 11656 h 33679"/>
                <a:gd name="connsiteX1" fmla="*/ 59671 w 59671"/>
                <a:gd name="connsiteY1" fmla="*/ 13036 h 33679"/>
                <a:gd name="connsiteX2" fmla="*/ 17293 w 59671"/>
                <a:gd name="connsiteY2" fmla="*/ 33238 h 33679"/>
                <a:gd name="connsiteX3" fmla="*/ 540 w 59671"/>
                <a:gd name="connsiteY3" fmla="*/ 33680 h 33679"/>
                <a:gd name="connsiteX4" fmla="*/ 0 w 59671"/>
                <a:gd name="connsiteY4" fmla="*/ 12815 h 33679"/>
                <a:gd name="connsiteX5" fmla="*/ 51970 w 59671"/>
                <a:gd name="connsiteY5" fmla="*/ 11656 h 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671" h="33679">
                  <a:moveTo>
                    <a:pt x="51970" y="11656"/>
                  </a:moveTo>
                  <a:cubicBezTo>
                    <a:pt x="54537" y="12208"/>
                    <a:pt x="57104" y="12705"/>
                    <a:pt x="59671" y="13036"/>
                  </a:cubicBezTo>
                  <a:cubicBezTo>
                    <a:pt x="49673" y="32741"/>
                    <a:pt x="28057" y="15906"/>
                    <a:pt x="17293" y="33238"/>
                  </a:cubicBezTo>
                  <a:cubicBezTo>
                    <a:pt x="11709" y="33404"/>
                    <a:pt x="6125" y="33514"/>
                    <a:pt x="540" y="33680"/>
                  </a:cubicBezTo>
                  <a:cubicBezTo>
                    <a:pt x="360" y="26725"/>
                    <a:pt x="180" y="19770"/>
                    <a:pt x="0" y="12815"/>
                  </a:cubicBezTo>
                  <a:cubicBezTo>
                    <a:pt x="16978" y="-7829"/>
                    <a:pt x="34452" y="9"/>
                    <a:pt x="51970" y="11656"/>
                  </a:cubicBezTo>
                  <a:close/>
                </a:path>
              </a:pathLst>
            </a:custGeom>
            <a:solidFill>
              <a:srgbClr val="B0802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B9153F15-B8DC-61D0-BCBF-88FB3E1F731F}"/>
                </a:ext>
              </a:extLst>
            </p:cNvPr>
            <p:cNvSpPr/>
            <p:nvPr/>
          </p:nvSpPr>
          <p:spPr>
            <a:xfrm>
              <a:off x="9810193" y="6363946"/>
              <a:ext cx="29365" cy="22300"/>
            </a:xfrm>
            <a:custGeom>
              <a:avLst/>
              <a:gdLst>
                <a:gd name="connsiteX0" fmla="*/ 9686 w 29365"/>
                <a:gd name="connsiteY0" fmla="*/ 883 h 22300"/>
                <a:gd name="connsiteX1" fmla="*/ 26889 w 29365"/>
                <a:gd name="connsiteY1" fmla="*/ 0 h 22300"/>
                <a:gd name="connsiteX2" fmla="*/ 29096 w 29365"/>
                <a:gd name="connsiteY2" fmla="*/ 7397 h 22300"/>
                <a:gd name="connsiteX3" fmla="*/ 26934 w 29365"/>
                <a:gd name="connsiteY3" fmla="*/ 11150 h 22300"/>
                <a:gd name="connsiteX4" fmla="*/ 18107 w 29365"/>
                <a:gd name="connsiteY4" fmla="*/ 21859 h 22300"/>
                <a:gd name="connsiteX5" fmla="*/ 93 w 29365"/>
                <a:gd name="connsiteY5" fmla="*/ 16449 h 22300"/>
                <a:gd name="connsiteX6" fmla="*/ 9686 w 29365"/>
                <a:gd name="connsiteY6" fmla="*/ 883 h 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65" h="22300">
                  <a:moveTo>
                    <a:pt x="9686" y="883"/>
                  </a:moveTo>
                  <a:cubicBezTo>
                    <a:pt x="15405" y="607"/>
                    <a:pt x="21169" y="276"/>
                    <a:pt x="26889" y="0"/>
                  </a:cubicBezTo>
                  <a:cubicBezTo>
                    <a:pt x="29096" y="2484"/>
                    <a:pt x="29816" y="4913"/>
                    <a:pt x="29096" y="7397"/>
                  </a:cubicBezTo>
                  <a:cubicBezTo>
                    <a:pt x="28375" y="9881"/>
                    <a:pt x="27654" y="11150"/>
                    <a:pt x="26934" y="11150"/>
                  </a:cubicBezTo>
                  <a:cubicBezTo>
                    <a:pt x="24007" y="14738"/>
                    <a:pt x="21079" y="18271"/>
                    <a:pt x="18107" y="21859"/>
                  </a:cubicBezTo>
                  <a:cubicBezTo>
                    <a:pt x="11802" y="20534"/>
                    <a:pt x="3111" y="26164"/>
                    <a:pt x="93" y="16449"/>
                  </a:cubicBezTo>
                  <a:cubicBezTo>
                    <a:pt x="-898" y="13192"/>
                    <a:pt x="6263" y="6182"/>
                    <a:pt x="9686" y="883"/>
                  </a:cubicBezTo>
                  <a:close/>
                </a:path>
              </a:pathLst>
            </a:custGeom>
            <a:solidFill>
              <a:srgbClr val="DFAF3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5E5EFAB3-8D65-C336-F92D-327FF6E79054}"/>
                </a:ext>
              </a:extLst>
            </p:cNvPr>
            <p:cNvSpPr/>
            <p:nvPr/>
          </p:nvSpPr>
          <p:spPr>
            <a:xfrm>
              <a:off x="9192450" y="4700937"/>
              <a:ext cx="17928" cy="95879"/>
            </a:xfrm>
            <a:custGeom>
              <a:avLst/>
              <a:gdLst>
                <a:gd name="connsiteX0" fmla="*/ 17928 w 17928"/>
                <a:gd name="connsiteY0" fmla="*/ 0 h 95879"/>
                <a:gd name="connsiteX1" fmla="*/ 9597 w 17928"/>
                <a:gd name="connsiteY1" fmla="*/ 95879 h 95879"/>
                <a:gd name="connsiteX2" fmla="*/ 860 w 17928"/>
                <a:gd name="connsiteY2" fmla="*/ 0 h 95879"/>
                <a:gd name="connsiteX3" fmla="*/ 17928 w 17928"/>
                <a:gd name="connsiteY3" fmla="*/ 0 h 9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8" h="95879">
                  <a:moveTo>
                    <a:pt x="17928" y="0"/>
                  </a:moveTo>
                  <a:cubicBezTo>
                    <a:pt x="15136" y="31960"/>
                    <a:pt x="12389" y="63919"/>
                    <a:pt x="9597" y="95879"/>
                  </a:cubicBezTo>
                  <a:cubicBezTo>
                    <a:pt x="-7967" y="65962"/>
                    <a:pt x="4733" y="31849"/>
                    <a:pt x="860" y="0"/>
                  </a:cubicBezTo>
                  <a:cubicBezTo>
                    <a:pt x="6534" y="0"/>
                    <a:pt x="12209" y="0"/>
                    <a:pt x="17928" y="0"/>
                  </a:cubicBezTo>
                  <a:close/>
                </a:path>
              </a:pathLst>
            </a:custGeom>
            <a:solidFill>
              <a:srgbClr val="CC94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DE6E54B-37BE-F6AD-7D04-63DEDEFFF385}"/>
                </a:ext>
              </a:extLst>
            </p:cNvPr>
            <p:cNvSpPr/>
            <p:nvPr/>
          </p:nvSpPr>
          <p:spPr>
            <a:xfrm>
              <a:off x="10036760" y="6275916"/>
              <a:ext cx="60938" cy="165197"/>
            </a:xfrm>
            <a:custGeom>
              <a:avLst/>
              <a:gdLst>
                <a:gd name="connsiteX0" fmla="*/ 10725 w 60938"/>
                <a:gd name="connsiteY0" fmla="*/ 165197 h 165197"/>
                <a:gd name="connsiteX1" fmla="*/ 12121 w 60938"/>
                <a:gd name="connsiteY1" fmla="*/ 87037 h 165197"/>
                <a:gd name="connsiteX2" fmla="*/ 457 w 60938"/>
                <a:gd name="connsiteY2" fmla="*/ 34819 h 165197"/>
                <a:gd name="connsiteX3" fmla="*/ 25721 w 60938"/>
                <a:gd name="connsiteY3" fmla="*/ 210 h 165197"/>
                <a:gd name="connsiteX4" fmla="*/ 60938 w 60938"/>
                <a:gd name="connsiteY4" fmla="*/ 24276 h 165197"/>
                <a:gd name="connsiteX5" fmla="*/ 44320 w 60938"/>
                <a:gd name="connsiteY5" fmla="*/ 99787 h 165197"/>
                <a:gd name="connsiteX6" fmla="*/ 18921 w 60938"/>
                <a:gd name="connsiteY6" fmla="*/ 153053 h 165197"/>
                <a:gd name="connsiteX7" fmla="*/ 10725 w 60938"/>
                <a:gd name="connsiteY7" fmla="*/ 165197 h 16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38" h="165197">
                  <a:moveTo>
                    <a:pt x="10725" y="165197"/>
                  </a:moveTo>
                  <a:cubicBezTo>
                    <a:pt x="862" y="138702"/>
                    <a:pt x="9959" y="113256"/>
                    <a:pt x="12121" y="87037"/>
                  </a:cubicBezTo>
                  <a:cubicBezTo>
                    <a:pt x="13562" y="69704"/>
                    <a:pt x="13246" y="49171"/>
                    <a:pt x="457" y="34819"/>
                  </a:cubicBezTo>
                  <a:cubicBezTo>
                    <a:pt x="-2831" y="10422"/>
                    <a:pt x="12256" y="6227"/>
                    <a:pt x="25721" y="210"/>
                  </a:cubicBezTo>
                  <a:cubicBezTo>
                    <a:pt x="42024" y="-1888"/>
                    <a:pt x="51076" y="12133"/>
                    <a:pt x="60938" y="24276"/>
                  </a:cubicBezTo>
                  <a:cubicBezTo>
                    <a:pt x="51796" y="48288"/>
                    <a:pt x="39502" y="71968"/>
                    <a:pt x="44320" y="99787"/>
                  </a:cubicBezTo>
                  <a:cubicBezTo>
                    <a:pt x="49274" y="128435"/>
                    <a:pt x="34098" y="140137"/>
                    <a:pt x="18921" y="153053"/>
                  </a:cubicBezTo>
                  <a:cubicBezTo>
                    <a:pt x="16219" y="157083"/>
                    <a:pt x="13472" y="161113"/>
                    <a:pt x="10725" y="165197"/>
                  </a:cubicBezTo>
                  <a:close/>
                </a:path>
              </a:pathLst>
            </a:custGeom>
            <a:solidFill>
              <a:srgbClr val="EC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AFBE271-C635-261F-28E0-82924353EEDA}"/>
                </a:ext>
              </a:extLst>
            </p:cNvPr>
            <p:cNvSpPr/>
            <p:nvPr/>
          </p:nvSpPr>
          <p:spPr>
            <a:xfrm>
              <a:off x="10611454" y="6450110"/>
              <a:ext cx="52510" cy="30257"/>
            </a:xfrm>
            <a:custGeom>
              <a:avLst/>
              <a:gdLst>
                <a:gd name="connsiteX0" fmla="*/ 43819 w 52510"/>
                <a:gd name="connsiteY0" fmla="*/ 0 h 30257"/>
                <a:gd name="connsiteX1" fmla="*/ 52511 w 52510"/>
                <a:gd name="connsiteY1" fmla="*/ 21196 h 30257"/>
                <a:gd name="connsiteX2" fmla="*/ 0 w 52510"/>
                <a:gd name="connsiteY2" fmla="*/ 20755 h 30257"/>
                <a:gd name="connsiteX3" fmla="*/ 1396 w 52510"/>
                <a:gd name="connsiteY3" fmla="*/ 12033 h 30257"/>
                <a:gd name="connsiteX4" fmla="*/ 43819 w 52510"/>
                <a:gd name="connsiteY4" fmla="*/ 0 h 3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10" h="30257">
                  <a:moveTo>
                    <a:pt x="43819" y="0"/>
                  </a:moveTo>
                  <a:cubicBezTo>
                    <a:pt x="43909" y="8776"/>
                    <a:pt x="45485" y="16670"/>
                    <a:pt x="52511" y="21196"/>
                  </a:cubicBezTo>
                  <a:cubicBezTo>
                    <a:pt x="34857" y="44876"/>
                    <a:pt x="17564" y="13855"/>
                    <a:pt x="0" y="20755"/>
                  </a:cubicBezTo>
                  <a:cubicBezTo>
                    <a:pt x="180" y="17774"/>
                    <a:pt x="630" y="14848"/>
                    <a:pt x="1396" y="12033"/>
                  </a:cubicBezTo>
                  <a:cubicBezTo>
                    <a:pt x="16167" y="11316"/>
                    <a:pt x="30759" y="9825"/>
                    <a:pt x="43819" y="0"/>
                  </a:cubicBezTo>
                  <a:close/>
                </a:path>
              </a:pathLst>
            </a:custGeom>
            <a:solidFill>
              <a:srgbClr val="E1AB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43E23A9-167D-69E6-D892-3A5CE88387E4}"/>
                </a:ext>
              </a:extLst>
            </p:cNvPr>
            <p:cNvSpPr/>
            <p:nvPr/>
          </p:nvSpPr>
          <p:spPr>
            <a:xfrm>
              <a:off x="10130440" y="5618661"/>
              <a:ext cx="282141" cy="87006"/>
            </a:xfrm>
            <a:custGeom>
              <a:avLst/>
              <a:gdLst>
                <a:gd name="connsiteX0" fmla="*/ 210896 w 282141"/>
                <a:gd name="connsiteY0" fmla="*/ 0 h 87006"/>
                <a:gd name="connsiteX1" fmla="*/ 282141 w 282141"/>
                <a:gd name="connsiteY1" fmla="*/ 52438 h 87006"/>
                <a:gd name="connsiteX2" fmla="*/ 139381 w 282141"/>
                <a:gd name="connsiteY2" fmla="*/ 78050 h 87006"/>
                <a:gd name="connsiteX3" fmla="*/ 88717 w 282141"/>
                <a:gd name="connsiteY3" fmla="*/ 85888 h 87006"/>
                <a:gd name="connsiteX4" fmla="*/ 1575 w 282141"/>
                <a:gd name="connsiteY4" fmla="*/ 47194 h 87006"/>
                <a:gd name="connsiteX5" fmla="*/ 2385 w 282141"/>
                <a:gd name="connsiteY5" fmla="*/ 31518 h 87006"/>
                <a:gd name="connsiteX6" fmla="*/ 210896 w 282141"/>
                <a:gd name="connsiteY6" fmla="*/ 0 h 8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141" h="87006">
                  <a:moveTo>
                    <a:pt x="210896" y="0"/>
                  </a:moveTo>
                  <a:cubicBezTo>
                    <a:pt x="235891" y="14959"/>
                    <a:pt x="263722" y="24011"/>
                    <a:pt x="282141" y="52438"/>
                  </a:cubicBezTo>
                  <a:cubicBezTo>
                    <a:pt x="236836" y="79651"/>
                    <a:pt x="186983" y="69550"/>
                    <a:pt x="139381" y="78050"/>
                  </a:cubicBezTo>
                  <a:cubicBezTo>
                    <a:pt x="122583" y="81031"/>
                    <a:pt x="104839" y="75456"/>
                    <a:pt x="88717" y="85888"/>
                  </a:cubicBezTo>
                  <a:cubicBezTo>
                    <a:pt x="54175" y="91629"/>
                    <a:pt x="26299" y="74738"/>
                    <a:pt x="1575" y="47194"/>
                  </a:cubicBezTo>
                  <a:cubicBezTo>
                    <a:pt x="-767" y="41785"/>
                    <a:pt x="-497" y="36541"/>
                    <a:pt x="2385" y="31518"/>
                  </a:cubicBezTo>
                  <a:cubicBezTo>
                    <a:pt x="71829" y="20368"/>
                    <a:pt x="142398" y="20534"/>
                    <a:pt x="210896" y="0"/>
                  </a:cubicBezTo>
                  <a:close/>
                </a:path>
              </a:pathLst>
            </a:custGeom>
            <a:solidFill>
              <a:srgbClr val="956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229FD88-6C1B-CBCB-98A8-A932D50E2491}"/>
                </a:ext>
              </a:extLst>
            </p:cNvPr>
            <p:cNvSpPr/>
            <p:nvPr/>
          </p:nvSpPr>
          <p:spPr>
            <a:xfrm>
              <a:off x="10028562" y="5650069"/>
              <a:ext cx="74658" cy="57772"/>
            </a:xfrm>
            <a:custGeom>
              <a:avLst/>
              <a:gdLst>
                <a:gd name="connsiteX0" fmla="*/ 188 w 74658"/>
                <a:gd name="connsiteY0" fmla="*/ 20975 h 57772"/>
                <a:gd name="connsiteX1" fmla="*/ 8880 w 74658"/>
                <a:gd name="connsiteY1" fmla="*/ 0 h 57772"/>
                <a:gd name="connsiteX2" fmla="*/ 43376 w 74658"/>
                <a:gd name="connsiteY2" fmla="*/ 21141 h 57772"/>
                <a:gd name="connsiteX3" fmla="*/ 61030 w 74658"/>
                <a:gd name="connsiteY3" fmla="*/ 11205 h 57772"/>
                <a:gd name="connsiteX4" fmla="*/ 74315 w 74658"/>
                <a:gd name="connsiteY4" fmla="*/ 25446 h 57772"/>
                <a:gd name="connsiteX5" fmla="*/ 61120 w 74658"/>
                <a:gd name="connsiteY5" fmla="*/ 56854 h 57772"/>
                <a:gd name="connsiteX6" fmla="*/ 26488 w 74658"/>
                <a:gd name="connsiteY6" fmla="*/ 48354 h 57772"/>
                <a:gd name="connsiteX7" fmla="*/ 188 w 74658"/>
                <a:gd name="connsiteY7" fmla="*/ 20975 h 5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58" h="57772">
                  <a:moveTo>
                    <a:pt x="188" y="20975"/>
                  </a:moveTo>
                  <a:cubicBezTo>
                    <a:pt x="278" y="12254"/>
                    <a:pt x="1899" y="4471"/>
                    <a:pt x="8880" y="0"/>
                  </a:cubicBezTo>
                  <a:cubicBezTo>
                    <a:pt x="19103" y="10212"/>
                    <a:pt x="37207" y="994"/>
                    <a:pt x="43376" y="21141"/>
                  </a:cubicBezTo>
                  <a:cubicBezTo>
                    <a:pt x="49276" y="17829"/>
                    <a:pt x="55131" y="14517"/>
                    <a:pt x="61030" y="11205"/>
                  </a:cubicBezTo>
                  <a:cubicBezTo>
                    <a:pt x="67740" y="12751"/>
                    <a:pt x="72109" y="17553"/>
                    <a:pt x="74315" y="25446"/>
                  </a:cubicBezTo>
                  <a:cubicBezTo>
                    <a:pt x="76027" y="39798"/>
                    <a:pt x="71298" y="50065"/>
                    <a:pt x="61120" y="56854"/>
                  </a:cubicBezTo>
                  <a:cubicBezTo>
                    <a:pt x="48646" y="59890"/>
                    <a:pt x="37432" y="54977"/>
                    <a:pt x="26488" y="48354"/>
                  </a:cubicBezTo>
                  <a:cubicBezTo>
                    <a:pt x="20409" y="35437"/>
                    <a:pt x="-2289" y="46201"/>
                    <a:pt x="188" y="20975"/>
                  </a:cubicBezTo>
                  <a:close/>
                </a:path>
              </a:pathLst>
            </a:custGeom>
            <a:solidFill>
              <a:srgbClr val="C9A1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F93D02D0-8416-4DFB-3273-2563FE14418A}"/>
                </a:ext>
              </a:extLst>
            </p:cNvPr>
            <p:cNvSpPr/>
            <p:nvPr/>
          </p:nvSpPr>
          <p:spPr>
            <a:xfrm>
              <a:off x="9949341" y="5666851"/>
              <a:ext cx="51226" cy="52733"/>
            </a:xfrm>
            <a:custGeom>
              <a:avLst/>
              <a:gdLst>
                <a:gd name="connsiteX0" fmla="*/ 283 w 51226"/>
                <a:gd name="connsiteY0" fmla="*/ 15509 h 52733"/>
                <a:gd name="connsiteX1" fmla="*/ 9740 w 51226"/>
                <a:gd name="connsiteY1" fmla="*/ 4635 h 52733"/>
                <a:gd name="connsiteX2" fmla="*/ 46398 w 51226"/>
                <a:gd name="connsiteY2" fmla="*/ 11148 h 52733"/>
                <a:gd name="connsiteX3" fmla="*/ 49461 w 51226"/>
                <a:gd name="connsiteY3" fmla="*/ 17330 h 52733"/>
                <a:gd name="connsiteX4" fmla="*/ 51217 w 51226"/>
                <a:gd name="connsiteY4" fmla="*/ 31737 h 52733"/>
                <a:gd name="connsiteX5" fmla="*/ 30726 w 51226"/>
                <a:gd name="connsiteY5" fmla="*/ 52602 h 52733"/>
                <a:gd name="connsiteX6" fmla="*/ 20188 w 51226"/>
                <a:gd name="connsiteY6" fmla="*/ 46254 h 52733"/>
                <a:gd name="connsiteX7" fmla="*/ 283 w 51226"/>
                <a:gd name="connsiteY7" fmla="*/ 15509 h 5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26" h="52733">
                  <a:moveTo>
                    <a:pt x="283" y="15509"/>
                  </a:moveTo>
                  <a:cubicBezTo>
                    <a:pt x="3435" y="11866"/>
                    <a:pt x="6587" y="8278"/>
                    <a:pt x="9740" y="4635"/>
                  </a:cubicBezTo>
                  <a:cubicBezTo>
                    <a:pt x="23160" y="-3369"/>
                    <a:pt x="35320" y="-885"/>
                    <a:pt x="46398" y="11148"/>
                  </a:cubicBezTo>
                  <a:cubicBezTo>
                    <a:pt x="47434" y="13190"/>
                    <a:pt x="48425" y="15288"/>
                    <a:pt x="49461" y="17330"/>
                  </a:cubicBezTo>
                  <a:cubicBezTo>
                    <a:pt x="50767" y="22022"/>
                    <a:pt x="51307" y="26824"/>
                    <a:pt x="51217" y="31737"/>
                  </a:cubicBezTo>
                  <a:cubicBezTo>
                    <a:pt x="49280" y="45923"/>
                    <a:pt x="43156" y="53871"/>
                    <a:pt x="30726" y="52602"/>
                  </a:cubicBezTo>
                  <a:cubicBezTo>
                    <a:pt x="26898" y="51332"/>
                    <a:pt x="23430" y="49124"/>
                    <a:pt x="20188" y="46254"/>
                  </a:cubicBezTo>
                  <a:cubicBezTo>
                    <a:pt x="13298" y="36374"/>
                    <a:pt x="-2284" y="34718"/>
                    <a:pt x="283" y="15509"/>
                  </a:cubicBezTo>
                  <a:close/>
                </a:path>
              </a:pathLst>
            </a:custGeom>
            <a:solidFill>
              <a:srgbClr val="C69D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9B315D1C-944D-8F95-18A0-D09A5FCDDEAC}"/>
                </a:ext>
              </a:extLst>
            </p:cNvPr>
            <p:cNvSpPr/>
            <p:nvPr/>
          </p:nvSpPr>
          <p:spPr>
            <a:xfrm>
              <a:off x="10008359" y="5671044"/>
              <a:ext cx="47162" cy="41840"/>
            </a:xfrm>
            <a:custGeom>
              <a:avLst/>
              <a:gdLst>
                <a:gd name="connsiteX0" fmla="*/ 20391 w 47162"/>
                <a:gd name="connsiteY0" fmla="*/ 0 h 41840"/>
                <a:gd name="connsiteX1" fmla="*/ 46871 w 47162"/>
                <a:gd name="connsiteY1" fmla="*/ 21086 h 41840"/>
                <a:gd name="connsiteX2" fmla="*/ 26245 w 47162"/>
                <a:gd name="connsiteY2" fmla="*/ 41840 h 41840"/>
                <a:gd name="connsiteX3" fmla="*/ 9267 w 47162"/>
                <a:gd name="connsiteY3" fmla="*/ 32732 h 41840"/>
                <a:gd name="connsiteX4" fmla="*/ 125 w 47162"/>
                <a:gd name="connsiteY4" fmla="*/ 13524 h 41840"/>
                <a:gd name="connsiteX5" fmla="*/ 3638 w 47162"/>
                <a:gd name="connsiteY5" fmla="*/ 276 h 41840"/>
                <a:gd name="connsiteX6" fmla="*/ 20391 w 47162"/>
                <a:gd name="connsiteY6" fmla="*/ 0 h 4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62" h="41840">
                  <a:moveTo>
                    <a:pt x="20391" y="0"/>
                  </a:moveTo>
                  <a:cubicBezTo>
                    <a:pt x="22913" y="18933"/>
                    <a:pt x="48358" y="-5465"/>
                    <a:pt x="46871" y="21086"/>
                  </a:cubicBezTo>
                  <a:cubicBezTo>
                    <a:pt x="49258" y="41840"/>
                    <a:pt x="36468" y="39908"/>
                    <a:pt x="26245" y="41840"/>
                  </a:cubicBezTo>
                  <a:cubicBezTo>
                    <a:pt x="19805" y="41012"/>
                    <a:pt x="14086" y="38087"/>
                    <a:pt x="9267" y="32732"/>
                  </a:cubicBezTo>
                  <a:cubicBezTo>
                    <a:pt x="4989" y="27213"/>
                    <a:pt x="1927" y="20810"/>
                    <a:pt x="125" y="13524"/>
                  </a:cubicBezTo>
                  <a:cubicBezTo>
                    <a:pt x="-415" y="8445"/>
                    <a:pt x="801" y="4029"/>
                    <a:pt x="3638" y="276"/>
                  </a:cubicBezTo>
                  <a:cubicBezTo>
                    <a:pt x="9222" y="110"/>
                    <a:pt x="14807" y="55"/>
                    <a:pt x="20391" y="0"/>
                  </a:cubicBezTo>
                  <a:close/>
                </a:path>
              </a:pathLst>
            </a:custGeom>
            <a:solidFill>
              <a:srgbClr val="B78E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FF6443B9-07EE-F0B7-0786-3B69B6E55F33}"/>
                </a:ext>
              </a:extLst>
            </p:cNvPr>
            <p:cNvSpPr/>
            <p:nvPr/>
          </p:nvSpPr>
          <p:spPr>
            <a:xfrm>
              <a:off x="9880533" y="5651737"/>
              <a:ext cx="43420" cy="35425"/>
            </a:xfrm>
            <a:custGeom>
              <a:avLst/>
              <a:gdLst>
                <a:gd name="connsiteX0" fmla="*/ 52 w 43420"/>
                <a:gd name="connsiteY0" fmla="*/ 8819 h 35425"/>
                <a:gd name="connsiteX1" fmla="*/ 43421 w 43420"/>
                <a:gd name="connsiteY1" fmla="*/ 29022 h 35425"/>
                <a:gd name="connsiteX2" fmla="*/ 34504 w 43420"/>
                <a:gd name="connsiteY2" fmla="*/ 35094 h 35425"/>
                <a:gd name="connsiteX3" fmla="*/ 7979 w 43420"/>
                <a:gd name="connsiteY3" fmla="*/ 32665 h 35425"/>
                <a:gd name="connsiteX4" fmla="*/ 52 w 43420"/>
                <a:gd name="connsiteY4" fmla="*/ 8819 h 3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20" h="35425">
                  <a:moveTo>
                    <a:pt x="52" y="8819"/>
                  </a:moveTo>
                  <a:cubicBezTo>
                    <a:pt x="22525" y="-10279"/>
                    <a:pt x="34594" y="4017"/>
                    <a:pt x="43421" y="29022"/>
                  </a:cubicBezTo>
                  <a:cubicBezTo>
                    <a:pt x="41169" y="32610"/>
                    <a:pt x="38197" y="34597"/>
                    <a:pt x="34504" y="35094"/>
                  </a:cubicBezTo>
                  <a:cubicBezTo>
                    <a:pt x="25632" y="35094"/>
                    <a:pt x="16625" y="36749"/>
                    <a:pt x="7979" y="32665"/>
                  </a:cubicBezTo>
                  <a:cubicBezTo>
                    <a:pt x="2034" y="26372"/>
                    <a:pt x="-398" y="18313"/>
                    <a:pt x="52" y="8819"/>
                  </a:cubicBezTo>
                  <a:close/>
                </a:path>
              </a:pathLst>
            </a:custGeom>
            <a:solidFill>
              <a:srgbClr val="C79B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A867F63-AB40-4936-D9E9-54AF051240AD}"/>
                </a:ext>
              </a:extLst>
            </p:cNvPr>
            <p:cNvSpPr/>
            <p:nvPr/>
          </p:nvSpPr>
          <p:spPr>
            <a:xfrm>
              <a:off x="10089592" y="5650179"/>
              <a:ext cx="44512" cy="30544"/>
            </a:xfrm>
            <a:custGeom>
              <a:avLst/>
              <a:gdLst>
                <a:gd name="connsiteX0" fmla="*/ 8692 w 44512"/>
                <a:gd name="connsiteY0" fmla="*/ 21251 h 30544"/>
                <a:gd name="connsiteX1" fmla="*/ 0 w 44512"/>
                <a:gd name="connsiteY1" fmla="*/ 11095 h 30544"/>
                <a:gd name="connsiteX2" fmla="*/ 43233 w 44512"/>
                <a:gd name="connsiteY2" fmla="*/ 0 h 30544"/>
                <a:gd name="connsiteX3" fmla="*/ 43278 w 44512"/>
                <a:gd name="connsiteY3" fmla="*/ 10819 h 30544"/>
                <a:gd name="connsiteX4" fmla="*/ 36658 w 44512"/>
                <a:gd name="connsiteY4" fmla="*/ 28096 h 30544"/>
                <a:gd name="connsiteX5" fmla="*/ 18644 w 44512"/>
                <a:gd name="connsiteY5" fmla="*/ 29531 h 30544"/>
                <a:gd name="connsiteX6" fmla="*/ 8692 w 44512"/>
                <a:gd name="connsiteY6" fmla="*/ 21251 h 3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12" h="30544">
                  <a:moveTo>
                    <a:pt x="8692" y="21251"/>
                  </a:moveTo>
                  <a:cubicBezTo>
                    <a:pt x="5810" y="17884"/>
                    <a:pt x="2927" y="14462"/>
                    <a:pt x="0" y="11095"/>
                  </a:cubicBezTo>
                  <a:cubicBezTo>
                    <a:pt x="10943" y="-12861"/>
                    <a:pt x="30849" y="15455"/>
                    <a:pt x="43233" y="0"/>
                  </a:cubicBezTo>
                  <a:cubicBezTo>
                    <a:pt x="43233" y="3588"/>
                    <a:pt x="43278" y="7231"/>
                    <a:pt x="43278" y="10819"/>
                  </a:cubicBezTo>
                  <a:cubicBezTo>
                    <a:pt x="46836" y="19927"/>
                    <a:pt x="42108" y="24177"/>
                    <a:pt x="36658" y="28096"/>
                  </a:cubicBezTo>
                  <a:cubicBezTo>
                    <a:pt x="30759" y="30801"/>
                    <a:pt x="24769" y="31242"/>
                    <a:pt x="18644" y="29531"/>
                  </a:cubicBezTo>
                  <a:cubicBezTo>
                    <a:pt x="14906" y="27544"/>
                    <a:pt x="11574" y="24784"/>
                    <a:pt x="8692" y="21251"/>
                  </a:cubicBezTo>
                  <a:close/>
                </a:path>
              </a:pathLst>
            </a:custGeom>
            <a:solidFill>
              <a:srgbClr val="C6A3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491F51B-0051-AFE4-8CDD-88BFB80D8205}"/>
                </a:ext>
              </a:extLst>
            </p:cNvPr>
            <p:cNvSpPr/>
            <p:nvPr/>
          </p:nvSpPr>
          <p:spPr>
            <a:xfrm>
              <a:off x="9914508" y="5680759"/>
              <a:ext cx="61821" cy="34193"/>
            </a:xfrm>
            <a:custGeom>
              <a:avLst/>
              <a:gdLst>
                <a:gd name="connsiteX0" fmla="*/ 1070 w 61821"/>
                <a:gd name="connsiteY0" fmla="*/ 883 h 34193"/>
                <a:gd name="connsiteX1" fmla="*/ 9446 w 61821"/>
                <a:gd name="connsiteY1" fmla="*/ 0 h 34193"/>
                <a:gd name="connsiteX2" fmla="*/ 35116 w 61821"/>
                <a:gd name="connsiteY2" fmla="*/ 1601 h 34193"/>
                <a:gd name="connsiteX3" fmla="*/ 61822 w 61821"/>
                <a:gd name="connsiteY3" fmla="*/ 24342 h 34193"/>
                <a:gd name="connsiteX4" fmla="*/ 24173 w 61821"/>
                <a:gd name="connsiteY4" fmla="*/ 32015 h 34193"/>
                <a:gd name="connsiteX5" fmla="*/ 6789 w 61821"/>
                <a:gd name="connsiteY5" fmla="*/ 21306 h 34193"/>
                <a:gd name="connsiteX6" fmla="*/ 1070 w 61821"/>
                <a:gd name="connsiteY6" fmla="*/ 883 h 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821" h="34193">
                  <a:moveTo>
                    <a:pt x="1070" y="883"/>
                  </a:moveTo>
                  <a:cubicBezTo>
                    <a:pt x="3907" y="938"/>
                    <a:pt x="6654" y="662"/>
                    <a:pt x="9446" y="0"/>
                  </a:cubicBezTo>
                  <a:cubicBezTo>
                    <a:pt x="18003" y="552"/>
                    <a:pt x="26560" y="1104"/>
                    <a:pt x="35116" y="1601"/>
                  </a:cubicBezTo>
                  <a:cubicBezTo>
                    <a:pt x="40520" y="15345"/>
                    <a:pt x="57769" y="8225"/>
                    <a:pt x="61822" y="24342"/>
                  </a:cubicBezTo>
                  <a:cubicBezTo>
                    <a:pt x="50428" y="35437"/>
                    <a:pt x="37593" y="35824"/>
                    <a:pt x="24173" y="32015"/>
                  </a:cubicBezTo>
                  <a:cubicBezTo>
                    <a:pt x="17778" y="29917"/>
                    <a:pt x="12013" y="26274"/>
                    <a:pt x="6789" y="21306"/>
                  </a:cubicBezTo>
                  <a:cubicBezTo>
                    <a:pt x="1880" y="15787"/>
                    <a:pt x="-1947" y="9770"/>
                    <a:pt x="1070" y="883"/>
                  </a:cubicBezTo>
                  <a:close/>
                </a:path>
              </a:pathLst>
            </a:custGeom>
            <a:solidFill>
              <a:srgbClr val="9F782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61D516D-4ADB-6F23-D4F9-3FA1B3BD1175}"/>
                </a:ext>
              </a:extLst>
            </p:cNvPr>
            <p:cNvSpPr/>
            <p:nvPr/>
          </p:nvSpPr>
          <p:spPr>
            <a:xfrm>
              <a:off x="9837802" y="5660225"/>
              <a:ext cx="51255" cy="26820"/>
            </a:xfrm>
            <a:custGeom>
              <a:avLst/>
              <a:gdLst>
                <a:gd name="connsiteX0" fmla="*/ 42783 w 51255"/>
                <a:gd name="connsiteY0" fmla="*/ 331 h 26820"/>
                <a:gd name="connsiteX1" fmla="*/ 51114 w 51255"/>
                <a:gd name="connsiteY1" fmla="*/ 21803 h 26820"/>
                <a:gd name="connsiteX2" fmla="*/ 25174 w 51255"/>
                <a:gd name="connsiteY2" fmla="*/ 13027 h 26820"/>
                <a:gd name="connsiteX3" fmla="*/ 0 w 51255"/>
                <a:gd name="connsiteY3" fmla="*/ 10432 h 26820"/>
                <a:gd name="connsiteX4" fmla="*/ 8241 w 51255"/>
                <a:gd name="connsiteY4" fmla="*/ 0 h 26820"/>
                <a:gd name="connsiteX5" fmla="*/ 42783 w 51255"/>
                <a:gd name="connsiteY5" fmla="*/ 331 h 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55" h="26820">
                  <a:moveTo>
                    <a:pt x="42783" y="331"/>
                  </a:moveTo>
                  <a:cubicBezTo>
                    <a:pt x="49583" y="5133"/>
                    <a:pt x="51880" y="12585"/>
                    <a:pt x="51114" y="21803"/>
                  </a:cubicBezTo>
                  <a:cubicBezTo>
                    <a:pt x="39225" y="33229"/>
                    <a:pt x="32245" y="22907"/>
                    <a:pt x="25174" y="13027"/>
                  </a:cubicBezTo>
                  <a:cubicBezTo>
                    <a:pt x="16798" y="12144"/>
                    <a:pt x="8376" y="11316"/>
                    <a:pt x="0" y="10432"/>
                  </a:cubicBezTo>
                  <a:cubicBezTo>
                    <a:pt x="2747" y="6955"/>
                    <a:pt x="5494" y="3478"/>
                    <a:pt x="8241" y="0"/>
                  </a:cubicBezTo>
                  <a:cubicBezTo>
                    <a:pt x="19815" y="55"/>
                    <a:pt x="31299" y="221"/>
                    <a:pt x="42783" y="331"/>
                  </a:cubicBezTo>
                  <a:close/>
                </a:path>
              </a:pathLst>
            </a:custGeom>
            <a:solidFill>
              <a:srgbClr val="9D72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23BEB70-8C65-6D04-3159-86356422B602}"/>
                </a:ext>
              </a:extLst>
            </p:cNvPr>
            <p:cNvSpPr/>
            <p:nvPr/>
          </p:nvSpPr>
          <p:spPr>
            <a:xfrm>
              <a:off x="9975914" y="5650069"/>
              <a:ext cx="36083" cy="36433"/>
            </a:xfrm>
            <a:custGeom>
              <a:avLst/>
              <a:gdLst>
                <a:gd name="connsiteX0" fmla="*/ 36083 w 36083"/>
                <a:gd name="connsiteY0" fmla="*/ 21141 h 36433"/>
                <a:gd name="connsiteX1" fmla="*/ 35633 w 36083"/>
                <a:gd name="connsiteY1" fmla="*/ 31021 h 36433"/>
                <a:gd name="connsiteX2" fmla="*/ 18565 w 36083"/>
                <a:gd name="connsiteY2" fmla="*/ 32401 h 36433"/>
                <a:gd name="connsiteX3" fmla="*/ 17168 w 36083"/>
                <a:gd name="connsiteY3" fmla="*/ 32015 h 36433"/>
                <a:gd name="connsiteX4" fmla="*/ 866 w 36083"/>
                <a:gd name="connsiteY4" fmla="*/ 0 h 36433"/>
                <a:gd name="connsiteX5" fmla="*/ 36083 w 36083"/>
                <a:gd name="connsiteY5" fmla="*/ 21141 h 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83" h="36433">
                  <a:moveTo>
                    <a:pt x="36083" y="21141"/>
                  </a:moveTo>
                  <a:cubicBezTo>
                    <a:pt x="35813" y="24453"/>
                    <a:pt x="35633" y="27709"/>
                    <a:pt x="35633" y="31021"/>
                  </a:cubicBezTo>
                  <a:cubicBezTo>
                    <a:pt x="30274" y="37424"/>
                    <a:pt x="24599" y="38473"/>
                    <a:pt x="18565" y="32401"/>
                  </a:cubicBezTo>
                  <a:lnTo>
                    <a:pt x="17168" y="32015"/>
                  </a:lnTo>
                  <a:cubicBezTo>
                    <a:pt x="16403" y="17774"/>
                    <a:pt x="-4448" y="18878"/>
                    <a:pt x="866" y="0"/>
                  </a:cubicBezTo>
                  <a:cubicBezTo>
                    <a:pt x="14872" y="1490"/>
                    <a:pt x="32435" y="-6127"/>
                    <a:pt x="36083" y="21141"/>
                  </a:cubicBezTo>
                  <a:close/>
                </a:path>
              </a:pathLst>
            </a:custGeom>
            <a:solidFill>
              <a:srgbClr val="AB7F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13089DC-1D69-E9CA-8002-7930BEC8DD71}"/>
                </a:ext>
              </a:extLst>
            </p:cNvPr>
            <p:cNvSpPr/>
            <p:nvPr/>
          </p:nvSpPr>
          <p:spPr>
            <a:xfrm>
              <a:off x="9959081" y="5650069"/>
              <a:ext cx="34346" cy="32014"/>
            </a:xfrm>
            <a:custGeom>
              <a:avLst/>
              <a:gdLst>
                <a:gd name="connsiteX0" fmla="*/ 17699 w 34346"/>
                <a:gd name="connsiteY0" fmla="*/ 0 h 32014"/>
                <a:gd name="connsiteX1" fmla="*/ 34046 w 34346"/>
                <a:gd name="connsiteY1" fmla="*/ 32015 h 32014"/>
                <a:gd name="connsiteX2" fmla="*/ 0 w 34346"/>
                <a:gd name="connsiteY2" fmla="*/ 21417 h 32014"/>
                <a:gd name="connsiteX3" fmla="*/ 17699 w 34346"/>
                <a:gd name="connsiteY3" fmla="*/ 0 h 3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6" h="32014">
                  <a:moveTo>
                    <a:pt x="17699" y="0"/>
                  </a:moveTo>
                  <a:cubicBezTo>
                    <a:pt x="22517" y="11150"/>
                    <a:pt x="36568" y="15235"/>
                    <a:pt x="34046" y="32015"/>
                  </a:cubicBezTo>
                  <a:cubicBezTo>
                    <a:pt x="22697" y="28482"/>
                    <a:pt x="11349" y="24950"/>
                    <a:pt x="0" y="21417"/>
                  </a:cubicBezTo>
                  <a:cubicBezTo>
                    <a:pt x="225" y="7286"/>
                    <a:pt x="6260" y="276"/>
                    <a:pt x="17699" y="0"/>
                  </a:cubicBezTo>
                  <a:close/>
                </a:path>
              </a:pathLst>
            </a:custGeom>
            <a:solidFill>
              <a:srgbClr val="C29A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65A57F4-A7A9-12C3-4083-3AB2885FA60A}"/>
                </a:ext>
              </a:extLst>
            </p:cNvPr>
            <p:cNvSpPr/>
            <p:nvPr/>
          </p:nvSpPr>
          <p:spPr>
            <a:xfrm>
              <a:off x="10037441" y="5650058"/>
              <a:ext cx="34496" cy="21151"/>
            </a:xfrm>
            <a:custGeom>
              <a:avLst/>
              <a:gdLst>
                <a:gd name="connsiteX0" fmla="*/ 34497 w 34496"/>
                <a:gd name="connsiteY0" fmla="*/ 21152 h 21151"/>
                <a:gd name="connsiteX1" fmla="*/ 0 w 34496"/>
                <a:gd name="connsiteY1" fmla="*/ 11 h 21151"/>
                <a:gd name="connsiteX2" fmla="*/ 34497 w 34496"/>
                <a:gd name="connsiteY2" fmla="*/ 21152 h 2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496" h="21151">
                  <a:moveTo>
                    <a:pt x="34497" y="21152"/>
                  </a:moveTo>
                  <a:cubicBezTo>
                    <a:pt x="23013" y="14086"/>
                    <a:pt x="11484" y="7076"/>
                    <a:pt x="0" y="11"/>
                  </a:cubicBezTo>
                  <a:cubicBezTo>
                    <a:pt x="13330" y="2550"/>
                    <a:pt x="32200" y="-8490"/>
                    <a:pt x="34497" y="21152"/>
                  </a:cubicBezTo>
                  <a:close/>
                </a:path>
              </a:pathLst>
            </a:custGeom>
            <a:solidFill>
              <a:srgbClr val="A276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5F14BF5-C0D3-9EDB-8D9D-7B098F0B5138}"/>
                </a:ext>
              </a:extLst>
            </p:cNvPr>
            <p:cNvSpPr/>
            <p:nvPr/>
          </p:nvSpPr>
          <p:spPr>
            <a:xfrm>
              <a:off x="9591282" y="4647726"/>
              <a:ext cx="665912" cy="383973"/>
            </a:xfrm>
            <a:custGeom>
              <a:avLst/>
              <a:gdLst>
                <a:gd name="connsiteX0" fmla="*/ 124251 w 665912"/>
                <a:gd name="connsiteY0" fmla="*/ 127618 h 383973"/>
                <a:gd name="connsiteX1" fmla="*/ 232965 w 665912"/>
                <a:gd name="connsiteY1" fmla="*/ 66900 h 383973"/>
                <a:gd name="connsiteX2" fmla="*/ 243863 w 665912"/>
                <a:gd name="connsiteY2" fmla="*/ 58676 h 383973"/>
                <a:gd name="connsiteX3" fmla="*/ 346813 w 665912"/>
                <a:gd name="connsiteY3" fmla="*/ 49954 h 383973"/>
                <a:gd name="connsiteX4" fmla="*/ 444898 w 665912"/>
                <a:gd name="connsiteY4" fmla="*/ 85281 h 383973"/>
                <a:gd name="connsiteX5" fmla="*/ 498535 w 665912"/>
                <a:gd name="connsiteY5" fmla="*/ 27820 h 383973"/>
                <a:gd name="connsiteX6" fmla="*/ 530870 w 665912"/>
                <a:gd name="connsiteY6" fmla="*/ 3864 h 383973"/>
                <a:gd name="connsiteX7" fmla="*/ 663407 w 665912"/>
                <a:gd name="connsiteY7" fmla="*/ 0 h 383973"/>
                <a:gd name="connsiteX8" fmla="*/ 661606 w 665912"/>
                <a:gd name="connsiteY8" fmla="*/ 22631 h 383973"/>
                <a:gd name="connsiteX9" fmla="*/ 651338 w 665912"/>
                <a:gd name="connsiteY9" fmla="*/ 50561 h 383973"/>
                <a:gd name="connsiteX10" fmla="*/ 604637 w 665912"/>
                <a:gd name="connsiteY10" fmla="*/ 72034 h 383973"/>
                <a:gd name="connsiteX11" fmla="*/ 520196 w 665912"/>
                <a:gd name="connsiteY11" fmla="*/ 109016 h 383973"/>
                <a:gd name="connsiteX12" fmla="*/ 513576 w 665912"/>
                <a:gd name="connsiteY12" fmla="*/ 143239 h 383973"/>
                <a:gd name="connsiteX13" fmla="*/ 518575 w 665912"/>
                <a:gd name="connsiteY13" fmla="*/ 155769 h 383973"/>
                <a:gd name="connsiteX14" fmla="*/ 484124 w 665912"/>
                <a:gd name="connsiteY14" fmla="*/ 194077 h 383973"/>
                <a:gd name="connsiteX15" fmla="*/ 473000 w 665912"/>
                <a:gd name="connsiteY15" fmla="*/ 199762 h 383973"/>
                <a:gd name="connsiteX16" fmla="*/ 430802 w 665912"/>
                <a:gd name="connsiteY16" fmla="*/ 176358 h 383973"/>
                <a:gd name="connsiteX17" fmla="*/ 295788 w 665912"/>
                <a:gd name="connsiteY17" fmla="*/ 113377 h 383973"/>
                <a:gd name="connsiteX18" fmla="*/ 239135 w 665912"/>
                <a:gd name="connsiteY18" fmla="*/ 143515 h 383973"/>
                <a:gd name="connsiteX19" fmla="*/ 253906 w 665912"/>
                <a:gd name="connsiteY19" fmla="*/ 198106 h 383973"/>
                <a:gd name="connsiteX20" fmla="*/ 367484 w 665912"/>
                <a:gd name="connsiteY20" fmla="*/ 263516 h 383973"/>
                <a:gd name="connsiteX21" fmla="*/ 404052 w 665912"/>
                <a:gd name="connsiteY21" fmla="*/ 275439 h 383973"/>
                <a:gd name="connsiteX22" fmla="*/ 402476 w 665912"/>
                <a:gd name="connsiteY22" fmla="*/ 298236 h 383973"/>
                <a:gd name="connsiteX23" fmla="*/ 402476 w 665912"/>
                <a:gd name="connsiteY23" fmla="*/ 298622 h 383973"/>
                <a:gd name="connsiteX24" fmla="*/ 282278 w 665912"/>
                <a:gd name="connsiteY24" fmla="*/ 337261 h 383973"/>
                <a:gd name="connsiteX25" fmla="*/ 237333 w 665912"/>
                <a:gd name="connsiteY25" fmla="*/ 373195 h 383973"/>
                <a:gd name="connsiteX26" fmla="*/ 219634 w 665912"/>
                <a:gd name="connsiteY26" fmla="*/ 373360 h 383973"/>
                <a:gd name="connsiteX27" fmla="*/ 154875 w 665912"/>
                <a:gd name="connsiteY27" fmla="*/ 376838 h 383973"/>
                <a:gd name="connsiteX28" fmla="*/ 104526 w 665912"/>
                <a:gd name="connsiteY28" fmla="*/ 380260 h 383973"/>
                <a:gd name="connsiteX29" fmla="*/ 91240 w 665912"/>
                <a:gd name="connsiteY29" fmla="*/ 380867 h 383973"/>
                <a:gd name="connsiteX30" fmla="*/ 0 w 665912"/>
                <a:gd name="connsiteY30" fmla="*/ 288134 h 383973"/>
                <a:gd name="connsiteX31" fmla="*/ 75748 w 665912"/>
                <a:gd name="connsiteY31" fmla="*/ 258769 h 383973"/>
                <a:gd name="connsiteX32" fmla="*/ 167800 w 665912"/>
                <a:gd name="connsiteY32" fmla="*/ 280848 h 383973"/>
                <a:gd name="connsiteX33" fmla="*/ 201440 w 665912"/>
                <a:gd name="connsiteY33" fmla="*/ 212513 h 383973"/>
                <a:gd name="connsiteX34" fmla="*/ 141409 w 665912"/>
                <a:gd name="connsiteY34" fmla="*/ 148925 h 383973"/>
                <a:gd name="connsiteX35" fmla="*/ 124251 w 665912"/>
                <a:gd name="connsiteY35" fmla="*/ 127618 h 38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65912" h="383973">
                  <a:moveTo>
                    <a:pt x="124251" y="127618"/>
                  </a:moveTo>
                  <a:cubicBezTo>
                    <a:pt x="157892" y="100405"/>
                    <a:pt x="203017" y="104214"/>
                    <a:pt x="232965" y="66900"/>
                  </a:cubicBezTo>
                  <a:cubicBezTo>
                    <a:pt x="235892" y="63257"/>
                    <a:pt x="242197" y="62650"/>
                    <a:pt x="243863" y="58676"/>
                  </a:cubicBezTo>
                  <a:cubicBezTo>
                    <a:pt x="274577" y="-15124"/>
                    <a:pt x="308758" y="18271"/>
                    <a:pt x="346813" y="49954"/>
                  </a:cubicBezTo>
                  <a:cubicBezTo>
                    <a:pt x="375320" y="73690"/>
                    <a:pt x="408420" y="88648"/>
                    <a:pt x="444898" y="85281"/>
                  </a:cubicBezTo>
                  <a:cubicBezTo>
                    <a:pt x="474846" y="82466"/>
                    <a:pt x="499661" y="74517"/>
                    <a:pt x="498535" y="27820"/>
                  </a:cubicBezTo>
                  <a:cubicBezTo>
                    <a:pt x="497814" y="-1711"/>
                    <a:pt x="512766" y="-1104"/>
                    <a:pt x="530870" y="3864"/>
                  </a:cubicBezTo>
                  <a:cubicBezTo>
                    <a:pt x="575184" y="15952"/>
                    <a:pt x="619498" y="14627"/>
                    <a:pt x="663407" y="0"/>
                  </a:cubicBezTo>
                  <a:cubicBezTo>
                    <a:pt x="668901" y="8280"/>
                    <a:pt x="663992" y="15290"/>
                    <a:pt x="661606" y="22631"/>
                  </a:cubicBezTo>
                  <a:cubicBezTo>
                    <a:pt x="657778" y="31684"/>
                    <a:pt x="659129" y="43662"/>
                    <a:pt x="651338" y="50561"/>
                  </a:cubicBezTo>
                  <a:cubicBezTo>
                    <a:pt x="637242" y="62539"/>
                    <a:pt x="620759" y="66679"/>
                    <a:pt x="604637" y="72034"/>
                  </a:cubicBezTo>
                  <a:cubicBezTo>
                    <a:pt x="579507" y="94996"/>
                    <a:pt x="547668" y="94554"/>
                    <a:pt x="520196" y="109016"/>
                  </a:cubicBezTo>
                  <a:cubicBezTo>
                    <a:pt x="507271" y="115806"/>
                    <a:pt x="489348" y="124251"/>
                    <a:pt x="513576" y="143239"/>
                  </a:cubicBezTo>
                  <a:cubicBezTo>
                    <a:pt x="516684" y="146606"/>
                    <a:pt x="518305" y="150801"/>
                    <a:pt x="518575" y="155769"/>
                  </a:cubicBezTo>
                  <a:cubicBezTo>
                    <a:pt x="511730" y="174812"/>
                    <a:pt x="494392" y="179615"/>
                    <a:pt x="484124" y="194077"/>
                  </a:cubicBezTo>
                  <a:cubicBezTo>
                    <a:pt x="480701" y="196837"/>
                    <a:pt x="477008" y="198713"/>
                    <a:pt x="473000" y="199762"/>
                  </a:cubicBezTo>
                  <a:cubicBezTo>
                    <a:pt x="455481" y="201363"/>
                    <a:pt x="441431" y="190268"/>
                    <a:pt x="430802" y="176358"/>
                  </a:cubicBezTo>
                  <a:cubicBezTo>
                    <a:pt x="393919" y="128004"/>
                    <a:pt x="344066" y="122761"/>
                    <a:pt x="295788" y="113377"/>
                  </a:cubicBezTo>
                  <a:cubicBezTo>
                    <a:pt x="273181" y="108961"/>
                    <a:pt x="252105" y="118897"/>
                    <a:pt x="239135" y="143515"/>
                  </a:cubicBezTo>
                  <a:cubicBezTo>
                    <a:pt x="226435" y="167526"/>
                    <a:pt x="241792" y="182761"/>
                    <a:pt x="253906" y="198106"/>
                  </a:cubicBezTo>
                  <a:cubicBezTo>
                    <a:pt x="284304" y="239505"/>
                    <a:pt x="323620" y="257499"/>
                    <a:pt x="367484" y="263516"/>
                  </a:cubicBezTo>
                  <a:cubicBezTo>
                    <a:pt x="380183" y="265282"/>
                    <a:pt x="393424" y="264123"/>
                    <a:pt x="404052" y="275439"/>
                  </a:cubicBezTo>
                  <a:cubicBezTo>
                    <a:pt x="407474" y="283442"/>
                    <a:pt x="407564" y="291115"/>
                    <a:pt x="402476" y="298236"/>
                  </a:cubicBezTo>
                  <a:lnTo>
                    <a:pt x="402476" y="298622"/>
                  </a:lnTo>
                  <a:cubicBezTo>
                    <a:pt x="364241" y="320204"/>
                    <a:pt x="320783" y="317168"/>
                    <a:pt x="282278" y="337261"/>
                  </a:cubicBezTo>
                  <a:cubicBezTo>
                    <a:pt x="265570" y="345927"/>
                    <a:pt x="251744" y="360057"/>
                    <a:pt x="237333" y="373195"/>
                  </a:cubicBezTo>
                  <a:cubicBezTo>
                    <a:pt x="231434" y="373250"/>
                    <a:pt x="225534" y="373305"/>
                    <a:pt x="219634" y="373360"/>
                  </a:cubicBezTo>
                  <a:cubicBezTo>
                    <a:pt x="198873" y="395991"/>
                    <a:pt x="176446" y="375126"/>
                    <a:pt x="154875" y="376838"/>
                  </a:cubicBezTo>
                  <a:cubicBezTo>
                    <a:pt x="138122" y="378162"/>
                    <a:pt x="121144" y="375568"/>
                    <a:pt x="104526" y="380260"/>
                  </a:cubicBezTo>
                  <a:cubicBezTo>
                    <a:pt x="100112" y="381309"/>
                    <a:pt x="95654" y="381419"/>
                    <a:pt x="91240" y="380867"/>
                  </a:cubicBezTo>
                  <a:cubicBezTo>
                    <a:pt x="55258" y="358236"/>
                    <a:pt x="32785" y="315568"/>
                    <a:pt x="0" y="288134"/>
                  </a:cubicBezTo>
                  <a:cubicBezTo>
                    <a:pt x="17834" y="249772"/>
                    <a:pt x="44584" y="241105"/>
                    <a:pt x="75748" y="258769"/>
                  </a:cubicBezTo>
                  <a:cubicBezTo>
                    <a:pt x="105336" y="275494"/>
                    <a:pt x="136320" y="281345"/>
                    <a:pt x="167800" y="280848"/>
                  </a:cubicBezTo>
                  <a:cubicBezTo>
                    <a:pt x="202341" y="280296"/>
                    <a:pt x="216932" y="250213"/>
                    <a:pt x="201440" y="212513"/>
                  </a:cubicBezTo>
                  <a:cubicBezTo>
                    <a:pt x="188921" y="181988"/>
                    <a:pt x="169556" y="158584"/>
                    <a:pt x="141409" y="148925"/>
                  </a:cubicBezTo>
                  <a:cubicBezTo>
                    <a:pt x="133393" y="144564"/>
                    <a:pt x="126548" y="138878"/>
                    <a:pt x="124251" y="127618"/>
                  </a:cubicBezTo>
                  <a:close/>
                </a:path>
              </a:pathLst>
            </a:custGeom>
            <a:solidFill>
              <a:srgbClr val="EBB5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BCDA37D9-D99E-E7D0-3CD6-CABC3D467D71}"/>
                </a:ext>
              </a:extLst>
            </p:cNvPr>
            <p:cNvSpPr/>
            <p:nvPr/>
          </p:nvSpPr>
          <p:spPr>
            <a:xfrm>
              <a:off x="10116760" y="4689346"/>
              <a:ext cx="299874" cy="403590"/>
            </a:xfrm>
            <a:custGeom>
              <a:avLst/>
              <a:gdLst>
                <a:gd name="connsiteX0" fmla="*/ 164410 w 299874"/>
                <a:gd name="connsiteY0" fmla="*/ 309826 h 403590"/>
                <a:gd name="connsiteX1" fmla="*/ 157565 w 299874"/>
                <a:gd name="connsiteY1" fmla="*/ 369771 h 403590"/>
                <a:gd name="connsiteX2" fmla="*/ 103343 w 299874"/>
                <a:gd name="connsiteY2" fmla="*/ 395494 h 403590"/>
                <a:gd name="connsiteX3" fmla="*/ 123203 w 299874"/>
                <a:gd name="connsiteY3" fmla="*/ 375678 h 403590"/>
                <a:gd name="connsiteX4" fmla="*/ 134642 w 299874"/>
                <a:gd name="connsiteY4" fmla="*/ 349348 h 403590"/>
                <a:gd name="connsiteX5" fmla="*/ 110729 w 299874"/>
                <a:gd name="connsiteY5" fmla="*/ 332016 h 403590"/>
                <a:gd name="connsiteX6" fmla="*/ 46464 w 299874"/>
                <a:gd name="connsiteY6" fmla="*/ 340682 h 403590"/>
                <a:gd name="connsiteX7" fmla="*/ 146126 w 299874"/>
                <a:gd name="connsiteY7" fmla="*/ 304638 h 403590"/>
                <a:gd name="connsiteX8" fmla="*/ 59794 w 299874"/>
                <a:gd name="connsiteY8" fmla="*/ 299615 h 403590"/>
                <a:gd name="connsiteX9" fmla="*/ 7374 w 299874"/>
                <a:gd name="connsiteY9" fmla="*/ 267434 h 403590"/>
                <a:gd name="connsiteX10" fmla="*/ 20344 w 299874"/>
                <a:gd name="connsiteY10" fmla="*/ 247121 h 403590"/>
                <a:gd name="connsiteX11" fmla="*/ 36106 w 299874"/>
                <a:gd name="connsiteY11" fmla="*/ 242816 h 403590"/>
                <a:gd name="connsiteX12" fmla="*/ 32458 w 299874"/>
                <a:gd name="connsiteY12" fmla="*/ 223165 h 403590"/>
                <a:gd name="connsiteX13" fmla="*/ 2060 w 299874"/>
                <a:gd name="connsiteY13" fmla="*/ 182319 h 403590"/>
                <a:gd name="connsiteX14" fmla="*/ 49031 w 299874"/>
                <a:gd name="connsiteY14" fmla="*/ 180828 h 403590"/>
                <a:gd name="connsiteX15" fmla="*/ 53309 w 299874"/>
                <a:gd name="connsiteY15" fmla="*/ 181656 h 403590"/>
                <a:gd name="connsiteX16" fmla="*/ 48626 w 299874"/>
                <a:gd name="connsiteY16" fmla="*/ 167526 h 403590"/>
                <a:gd name="connsiteX17" fmla="*/ 85824 w 299874"/>
                <a:gd name="connsiteY17" fmla="*/ 164655 h 403590"/>
                <a:gd name="connsiteX18" fmla="*/ 110548 w 299874"/>
                <a:gd name="connsiteY18" fmla="*/ 186017 h 403590"/>
                <a:gd name="connsiteX19" fmla="*/ 145630 w 299874"/>
                <a:gd name="connsiteY19" fmla="*/ 192917 h 403590"/>
                <a:gd name="connsiteX20" fmla="*/ 130093 w 299874"/>
                <a:gd name="connsiteY20" fmla="*/ 155879 h 403590"/>
                <a:gd name="connsiteX21" fmla="*/ 97533 w 299874"/>
                <a:gd name="connsiteY21" fmla="*/ 108022 h 403590"/>
                <a:gd name="connsiteX22" fmla="*/ 145045 w 299874"/>
                <a:gd name="connsiteY22" fmla="*/ 92732 h 403590"/>
                <a:gd name="connsiteX23" fmla="*/ 208634 w 299874"/>
                <a:gd name="connsiteY23" fmla="*/ 73854 h 403590"/>
                <a:gd name="connsiteX24" fmla="*/ 165266 w 299874"/>
                <a:gd name="connsiteY24" fmla="*/ 44489 h 403590"/>
                <a:gd name="connsiteX25" fmla="*/ 144054 w 299874"/>
                <a:gd name="connsiteY25" fmla="*/ 22686 h 403590"/>
                <a:gd name="connsiteX26" fmla="*/ 168958 w 299874"/>
                <a:gd name="connsiteY26" fmla="*/ 330 h 403590"/>
                <a:gd name="connsiteX27" fmla="*/ 236060 w 299874"/>
                <a:gd name="connsiteY27" fmla="*/ 17276 h 403590"/>
                <a:gd name="connsiteX28" fmla="*/ 257992 w 299874"/>
                <a:gd name="connsiteY28" fmla="*/ 9659 h 403590"/>
                <a:gd name="connsiteX29" fmla="*/ 268846 w 299874"/>
                <a:gd name="connsiteY29" fmla="*/ 5464 h 403590"/>
                <a:gd name="connsiteX30" fmla="*/ 299874 w 299874"/>
                <a:gd name="connsiteY30" fmla="*/ 63643 h 403590"/>
                <a:gd name="connsiteX31" fmla="*/ 271683 w 299874"/>
                <a:gd name="connsiteY31" fmla="*/ 118399 h 403590"/>
                <a:gd name="connsiteX32" fmla="*/ 215795 w 299874"/>
                <a:gd name="connsiteY32" fmla="*/ 150580 h 403590"/>
                <a:gd name="connsiteX33" fmla="*/ 184270 w 299874"/>
                <a:gd name="connsiteY33" fmla="*/ 142079 h 403590"/>
                <a:gd name="connsiteX34" fmla="*/ 219442 w 299874"/>
                <a:gd name="connsiteY34" fmla="*/ 146605 h 403590"/>
                <a:gd name="connsiteX35" fmla="*/ 262135 w 299874"/>
                <a:gd name="connsiteY35" fmla="*/ 193579 h 403590"/>
                <a:gd name="connsiteX36" fmla="*/ 175714 w 299874"/>
                <a:gd name="connsiteY36" fmla="*/ 264729 h 403590"/>
                <a:gd name="connsiteX37" fmla="*/ 143469 w 299874"/>
                <a:gd name="connsiteY37" fmla="*/ 263294 h 403590"/>
                <a:gd name="connsiteX38" fmla="*/ 168418 w 299874"/>
                <a:gd name="connsiteY38" fmla="*/ 280792 h 403590"/>
                <a:gd name="connsiteX39" fmla="*/ 164410 w 299874"/>
                <a:gd name="connsiteY39" fmla="*/ 309826 h 40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874" h="403590">
                  <a:moveTo>
                    <a:pt x="164410" y="309826"/>
                  </a:moveTo>
                  <a:cubicBezTo>
                    <a:pt x="169274" y="330967"/>
                    <a:pt x="181928" y="352826"/>
                    <a:pt x="157565" y="369771"/>
                  </a:cubicBezTo>
                  <a:cubicBezTo>
                    <a:pt x="140406" y="381694"/>
                    <a:pt x="132030" y="420167"/>
                    <a:pt x="103343" y="395494"/>
                  </a:cubicBezTo>
                  <a:cubicBezTo>
                    <a:pt x="110008" y="388925"/>
                    <a:pt x="116943" y="382743"/>
                    <a:pt x="123203" y="375678"/>
                  </a:cubicBezTo>
                  <a:cubicBezTo>
                    <a:pt x="129418" y="368668"/>
                    <a:pt x="137479" y="361657"/>
                    <a:pt x="134642" y="349348"/>
                  </a:cubicBezTo>
                  <a:cubicBezTo>
                    <a:pt x="131355" y="335052"/>
                    <a:pt x="121222" y="331133"/>
                    <a:pt x="110729" y="332016"/>
                  </a:cubicBezTo>
                  <a:cubicBezTo>
                    <a:pt x="93120" y="333451"/>
                    <a:pt x="75646" y="336653"/>
                    <a:pt x="46464" y="340682"/>
                  </a:cubicBezTo>
                  <a:cubicBezTo>
                    <a:pt x="81636" y="311261"/>
                    <a:pt x="112215" y="313801"/>
                    <a:pt x="146126" y="304638"/>
                  </a:cubicBezTo>
                  <a:cubicBezTo>
                    <a:pt x="113701" y="276763"/>
                    <a:pt x="86590" y="293212"/>
                    <a:pt x="59794" y="299615"/>
                  </a:cubicBezTo>
                  <a:cubicBezTo>
                    <a:pt x="51238" y="267103"/>
                    <a:pt x="27594" y="271464"/>
                    <a:pt x="7374" y="267434"/>
                  </a:cubicBezTo>
                  <a:cubicBezTo>
                    <a:pt x="4627" y="253800"/>
                    <a:pt x="12913" y="250875"/>
                    <a:pt x="20344" y="247121"/>
                  </a:cubicBezTo>
                  <a:cubicBezTo>
                    <a:pt x="25568" y="245355"/>
                    <a:pt x="30972" y="244417"/>
                    <a:pt x="36106" y="242816"/>
                  </a:cubicBezTo>
                  <a:cubicBezTo>
                    <a:pt x="48626" y="232659"/>
                    <a:pt x="37007" y="228795"/>
                    <a:pt x="32458" y="223165"/>
                  </a:cubicBezTo>
                  <a:cubicBezTo>
                    <a:pt x="20839" y="210249"/>
                    <a:pt x="-7893" y="207875"/>
                    <a:pt x="2060" y="182319"/>
                  </a:cubicBezTo>
                  <a:cubicBezTo>
                    <a:pt x="9941" y="162061"/>
                    <a:pt x="32683" y="170285"/>
                    <a:pt x="49031" y="180828"/>
                  </a:cubicBezTo>
                  <a:cubicBezTo>
                    <a:pt x="50112" y="181491"/>
                    <a:pt x="53850" y="186348"/>
                    <a:pt x="53309" y="181656"/>
                  </a:cubicBezTo>
                  <a:cubicBezTo>
                    <a:pt x="52814" y="177351"/>
                    <a:pt x="48986" y="172990"/>
                    <a:pt x="48626" y="167526"/>
                  </a:cubicBezTo>
                  <a:cubicBezTo>
                    <a:pt x="59839" y="144674"/>
                    <a:pt x="73350" y="157590"/>
                    <a:pt x="85824" y="164655"/>
                  </a:cubicBezTo>
                  <a:cubicBezTo>
                    <a:pt x="94966" y="169844"/>
                    <a:pt x="101992" y="179393"/>
                    <a:pt x="110548" y="186017"/>
                  </a:cubicBezTo>
                  <a:cubicBezTo>
                    <a:pt x="121582" y="194517"/>
                    <a:pt x="136578" y="206827"/>
                    <a:pt x="145630" y="192917"/>
                  </a:cubicBezTo>
                  <a:cubicBezTo>
                    <a:pt x="156304" y="176412"/>
                    <a:pt x="137569" y="167250"/>
                    <a:pt x="130093" y="155879"/>
                  </a:cubicBezTo>
                  <a:cubicBezTo>
                    <a:pt x="119150" y="139209"/>
                    <a:pt x="89877" y="134462"/>
                    <a:pt x="97533" y="108022"/>
                  </a:cubicBezTo>
                  <a:cubicBezTo>
                    <a:pt x="103478" y="87488"/>
                    <a:pt x="128517" y="96927"/>
                    <a:pt x="145045" y="92732"/>
                  </a:cubicBezTo>
                  <a:cubicBezTo>
                    <a:pt x="165806" y="87433"/>
                    <a:pt x="187558" y="86219"/>
                    <a:pt x="208634" y="73854"/>
                  </a:cubicBezTo>
                  <a:cubicBezTo>
                    <a:pt x="199987" y="46807"/>
                    <a:pt x="180983" y="49457"/>
                    <a:pt x="165266" y="44489"/>
                  </a:cubicBezTo>
                  <a:cubicBezTo>
                    <a:pt x="155448" y="41343"/>
                    <a:pt x="143874" y="38141"/>
                    <a:pt x="144054" y="22686"/>
                  </a:cubicBezTo>
                  <a:cubicBezTo>
                    <a:pt x="144279" y="4029"/>
                    <a:pt x="157385" y="1434"/>
                    <a:pt x="168958" y="330"/>
                  </a:cubicBezTo>
                  <a:cubicBezTo>
                    <a:pt x="192557" y="-1878"/>
                    <a:pt x="214444" y="7341"/>
                    <a:pt x="236060" y="17276"/>
                  </a:cubicBezTo>
                  <a:cubicBezTo>
                    <a:pt x="245157" y="23072"/>
                    <a:pt x="251913" y="17939"/>
                    <a:pt x="257992" y="9659"/>
                  </a:cubicBezTo>
                  <a:cubicBezTo>
                    <a:pt x="261370" y="7065"/>
                    <a:pt x="264927" y="5795"/>
                    <a:pt x="268846" y="5464"/>
                  </a:cubicBezTo>
                  <a:cubicBezTo>
                    <a:pt x="294020" y="13026"/>
                    <a:pt x="297578" y="37810"/>
                    <a:pt x="299874" y="63643"/>
                  </a:cubicBezTo>
                  <a:cubicBezTo>
                    <a:pt x="295011" y="85336"/>
                    <a:pt x="279879" y="99190"/>
                    <a:pt x="271683" y="118399"/>
                  </a:cubicBezTo>
                  <a:cubicBezTo>
                    <a:pt x="252363" y="127286"/>
                    <a:pt x="230431" y="129273"/>
                    <a:pt x="215795" y="150580"/>
                  </a:cubicBezTo>
                  <a:cubicBezTo>
                    <a:pt x="203590" y="157259"/>
                    <a:pt x="194718" y="145888"/>
                    <a:pt x="184270" y="142079"/>
                  </a:cubicBezTo>
                  <a:cubicBezTo>
                    <a:pt x="194989" y="156210"/>
                    <a:pt x="206202" y="162944"/>
                    <a:pt x="219442" y="146605"/>
                  </a:cubicBezTo>
                  <a:cubicBezTo>
                    <a:pt x="245923" y="145557"/>
                    <a:pt x="248895" y="176578"/>
                    <a:pt x="262135" y="193579"/>
                  </a:cubicBezTo>
                  <a:cubicBezTo>
                    <a:pt x="239258" y="228133"/>
                    <a:pt x="204626" y="241215"/>
                    <a:pt x="175714" y="264729"/>
                  </a:cubicBezTo>
                  <a:cubicBezTo>
                    <a:pt x="165176" y="268649"/>
                    <a:pt x="154818" y="262522"/>
                    <a:pt x="143469" y="263294"/>
                  </a:cubicBezTo>
                  <a:cubicBezTo>
                    <a:pt x="151845" y="270360"/>
                    <a:pt x="163329" y="268759"/>
                    <a:pt x="168418" y="280792"/>
                  </a:cubicBezTo>
                  <a:cubicBezTo>
                    <a:pt x="171976" y="291501"/>
                    <a:pt x="170805" y="301271"/>
                    <a:pt x="164410" y="309826"/>
                  </a:cubicBezTo>
                  <a:close/>
                </a:path>
              </a:pathLst>
            </a:custGeom>
            <a:solidFill>
              <a:srgbClr val="FBC2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C73CDA67-4D70-ACA7-1E67-DD1A4A967889}"/>
                </a:ext>
              </a:extLst>
            </p:cNvPr>
            <p:cNvSpPr/>
            <p:nvPr/>
          </p:nvSpPr>
          <p:spPr>
            <a:xfrm>
              <a:off x="9828705" y="4978142"/>
              <a:ext cx="187756" cy="101412"/>
            </a:xfrm>
            <a:custGeom>
              <a:avLst/>
              <a:gdLst>
                <a:gd name="connsiteX0" fmla="*/ 0 w 187756"/>
                <a:gd name="connsiteY0" fmla="*/ 42779 h 101412"/>
                <a:gd name="connsiteX1" fmla="*/ 34452 w 187756"/>
                <a:gd name="connsiteY1" fmla="*/ 0 h 101412"/>
                <a:gd name="connsiteX2" fmla="*/ 147669 w 187756"/>
                <a:gd name="connsiteY2" fmla="*/ 21472 h 101412"/>
                <a:gd name="connsiteX3" fmla="*/ 166448 w 187756"/>
                <a:gd name="connsiteY3" fmla="*/ 32456 h 101412"/>
                <a:gd name="connsiteX4" fmla="*/ 187750 w 187756"/>
                <a:gd name="connsiteY4" fmla="*/ 53321 h 101412"/>
                <a:gd name="connsiteX5" fmla="*/ 167800 w 187756"/>
                <a:gd name="connsiteY5" fmla="*/ 77885 h 101412"/>
                <a:gd name="connsiteX6" fmla="*/ 26255 w 187756"/>
                <a:gd name="connsiteY6" fmla="*/ 61104 h 101412"/>
                <a:gd name="connsiteX7" fmla="*/ 0 w 187756"/>
                <a:gd name="connsiteY7" fmla="*/ 42779 h 10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756" h="101412">
                  <a:moveTo>
                    <a:pt x="0" y="42779"/>
                  </a:moveTo>
                  <a:cubicBezTo>
                    <a:pt x="45" y="14683"/>
                    <a:pt x="19815" y="10432"/>
                    <a:pt x="34452" y="0"/>
                  </a:cubicBezTo>
                  <a:cubicBezTo>
                    <a:pt x="72686" y="3312"/>
                    <a:pt x="109930" y="14186"/>
                    <a:pt x="147669" y="21472"/>
                  </a:cubicBezTo>
                  <a:cubicBezTo>
                    <a:pt x="152217" y="29586"/>
                    <a:pt x="158973" y="31573"/>
                    <a:pt x="166448" y="32456"/>
                  </a:cubicBezTo>
                  <a:cubicBezTo>
                    <a:pt x="177122" y="33726"/>
                    <a:pt x="187390" y="37645"/>
                    <a:pt x="187750" y="53321"/>
                  </a:cubicBezTo>
                  <a:cubicBezTo>
                    <a:pt x="188065" y="68611"/>
                    <a:pt x="177077" y="74021"/>
                    <a:pt x="167800" y="77885"/>
                  </a:cubicBezTo>
                  <a:cubicBezTo>
                    <a:pt x="118802" y="98142"/>
                    <a:pt x="69173" y="125631"/>
                    <a:pt x="26255" y="61104"/>
                  </a:cubicBezTo>
                  <a:cubicBezTo>
                    <a:pt x="20356" y="52107"/>
                    <a:pt x="8917" y="48685"/>
                    <a:pt x="0" y="42779"/>
                  </a:cubicBezTo>
                  <a:close/>
                </a:path>
              </a:pathLst>
            </a:custGeom>
            <a:solidFill>
              <a:srgbClr val="FED4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AA3BE188-0A3A-9B60-E407-7D7903E653CC}"/>
                </a:ext>
              </a:extLst>
            </p:cNvPr>
            <p:cNvSpPr/>
            <p:nvPr/>
          </p:nvSpPr>
          <p:spPr>
            <a:xfrm>
              <a:off x="9654630" y="5015137"/>
              <a:ext cx="167039" cy="110938"/>
            </a:xfrm>
            <a:custGeom>
              <a:avLst/>
              <a:gdLst>
                <a:gd name="connsiteX0" fmla="*/ 25911 w 167039"/>
                <a:gd name="connsiteY0" fmla="*/ 5673 h 110938"/>
                <a:gd name="connsiteX1" fmla="*/ 34333 w 167039"/>
                <a:gd name="connsiteY1" fmla="*/ 5453 h 110938"/>
                <a:gd name="connsiteX2" fmla="*/ 82565 w 167039"/>
                <a:gd name="connsiteY2" fmla="*/ 1644 h 110938"/>
                <a:gd name="connsiteX3" fmla="*/ 89095 w 167039"/>
                <a:gd name="connsiteY3" fmla="*/ 11855 h 110938"/>
                <a:gd name="connsiteX4" fmla="*/ 109406 w 167039"/>
                <a:gd name="connsiteY4" fmla="*/ 28084 h 110938"/>
                <a:gd name="connsiteX5" fmla="*/ 121790 w 167039"/>
                <a:gd name="connsiteY5" fmla="*/ 48286 h 110938"/>
                <a:gd name="connsiteX6" fmla="*/ 92878 w 167039"/>
                <a:gd name="connsiteY6" fmla="*/ 64018 h 110938"/>
                <a:gd name="connsiteX7" fmla="*/ 125303 w 167039"/>
                <a:gd name="connsiteY7" fmla="*/ 43981 h 110938"/>
                <a:gd name="connsiteX8" fmla="*/ 164979 w 167039"/>
                <a:gd name="connsiteY8" fmla="*/ 69924 h 110938"/>
                <a:gd name="connsiteX9" fmla="*/ 127059 w 167039"/>
                <a:gd name="connsiteY9" fmla="*/ 110605 h 110938"/>
                <a:gd name="connsiteX10" fmla="*/ 43295 w 167039"/>
                <a:gd name="connsiteY10" fmla="*/ 101773 h 110938"/>
                <a:gd name="connsiteX11" fmla="*/ 25686 w 167039"/>
                <a:gd name="connsiteY11" fmla="*/ 91230 h 110938"/>
                <a:gd name="connsiteX12" fmla="*/ 1683 w 167039"/>
                <a:gd name="connsiteY12" fmla="*/ 42270 h 110938"/>
                <a:gd name="connsiteX13" fmla="*/ 25911 w 167039"/>
                <a:gd name="connsiteY13" fmla="*/ 5673 h 11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039" h="110938">
                  <a:moveTo>
                    <a:pt x="25911" y="5673"/>
                  </a:moveTo>
                  <a:cubicBezTo>
                    <a:pt x="28703" y="5453"/>
                    <a:pt x="31541" y="5342"/>
                    <a:pt x="34333" y="5453"/>
                  </a:cubicBezTo>
                  <a:cubicBezTo>
                    <a:pt x="50005" y="-3931"/>
                    <a:pt x="66443" y="1644"/>
                    <a:pt x="82565" y="1644"/>
                  </a:cubicBezTo>
                  <a:cubicBezTo>
                    <a:pt x="86033" y="3852"/>
                    <a:pt x="88284" y="7219"/>
                    <a:pt x="89095" y="11855"/>
                  </a:cubicBezTo>
                  <a:cubicBezTo>
                    <a:pt x="84952" y="37357"/>
                    <a:pt x="103821" y="20411"/>
                    <a:pt x="109406" y="28084"/>
                  </a:cubicBezTo>
                  <a:cubicBezTo>
                    <a:pt x="116701" y="31892"/>
                    <a:pt x="124988" y="34818"/>
                    <a:pt x="121790" y="48286"/>
                  </a:cubicBezTo>
                  <a:cubicBezTo>
                    <a:pt x="115170" y="60430"/>
                    <a:pt x="102605" y="57063"/>
                    <a:pt x="92878" y="64018"/>
                  </a:cubicBezTo>
                  <a:cubicBezTo>
                    <a:pt x="108460" y="66722"/>
                    <a:pt x="117377" y="56566"/>
                    <a:pt x="125303" y="43981"/>
                  </a:cubicBezTo>
                  <a:cubicBezTo>
                    <a:pt x="146469" y="34432"/>
                    <a:pt x="157638" y="47790"/>
                    <a:pt x="164979" y="69924"/>
                  </a:cubicBezTo>
                  <a:cubicBezTo>
                    <a:pt x="175427" y="115076"/>
                    <a:pt x="143587" y="109446"/>
                    <a:pt x="127059" y="110605"/>
                  </a:cubicBezTo>
                  <a:cubicBezTo>
                    <a:pt x="99363" y="112592"/>
                    <a:pt x="71216" y="105196"/>
                    <a:pt x="43295" y="101773"/>
                  </a:cubicBezTo>
                  <a:cubicBezTo>
                    <a:pt x="36224" y="101277"/>
                    <a:pt x="29559" y="99786"/>
                    <a:pt x="25686" y="91230"/>
                  </a:cubicBezTo>
                  <a:cubicBezTo>
                    <a:pt x="6546" y="83116"/>
                    <a:pt x="-4397" y="68986"/>
                    <a:pt x="1683" y="42270"/>
                  </a:cubicBezTo>
                  <a:cubicBezTo>
                    <a:pt x="5646" y="26041"/>
                    <a:pt x="12491" y="12573"/>
                    <a:pt x="25911" y="5673"/>
                  </a:cubicBezTo>
                  <a:close/>
                </a:path>
              </a:pathLst>
            </a:custGeom>
            <a:solidFill>
              <a:srgbClr val="FEDF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050BE89B-1B19-8493-5CA5-82A33534A15E}"/>
                </a:ext>
              </a:extLst>
            </p:cNvPr>
            <p:cNvSpPr/>
            <p:nvPr/>
          </p:nvSpPr>
          <p:spPr>
            <a:xfrm>
              <a:off x="10004403" y="4826920"/>
              <a:ext cx="194443" cy="129860"/>
            </a:xfrm>
            <a:custGeom>
              <a:avLst/>
              <a:gdLst>
                <a:gd name="connsiteX0" fmla="*/ 137384 w 194443"/>
                <a:gd name="connsiteY0" fmla="*/ 119317 h 129860"/>
                <a:gd name="connsiteX1" fmla="*/ 119775 w 194443"/>
                <a:gd name="connsiteY1" fmla="*/ 129860 h 129860"/>
                <a:gd name="connsiteX2" fmla="*/ 24707 w 194443"/>
                <a:gd name="connsiteY2" fmla="*/ 108388 h 129860"/>
                <a:gd name="connsiteX3" fmla="*/ 8044 w 194443"/>
                <a:gd name="connsiteY3" fmla="*/ 97514 h 129860"/>
                <a:gd name="connsiteX4" fmla="*/ 10611 w 194443"/>
                <a:gd name="connsiteY4" fmla="*/ 39114 h 129860"/>
                <a:gd name="connsiteX5" fmla="*/ 67580 w 194443"/>
                <a:gd name="connsiteY5" fmla="*/ 13337 h 129860"/>
                <a:gd name="connsiteX6" fmla="*/ 67715 w 194443"/>
                <a:gd name="connsiteY6" fmla="*/ 12509 h 129860"/>
                <a:gd name="connsiteX7" fmla="*/ 100861 w 194443"/>
                <a:gd name="connsiteY7" fmla="*/ 34 h 129860"/>
                <a:gd name="connsiteX8" fmla="*/ 163414 w 194443"/>
                <a:gd name="connsiteY8" fmla="*/ 33981 h 129860"/>
                <a:gd name="connsiteX9" fmla="*/ 194443 w 194443"/>
                <a:gd name="connsiteY9" fmla="*/ 65720 h 129860"/>
                <a:gd name="connsiteX10" fmla="*/ 113561 w 194443"/>
                <a:gd name="connsiteY10" fmla="*/ 49768 h 129860"/>
                <a:gd name="connsiteX11" fmla="*/ 154722 w 194443"/>
                <a:gd name="connsiteY11" fmla="*/ 76760 h 129860"/>
                <a:gd name="connsiteX12" fmla="*/ 156929 w 194443"/>
                <a:gd name="connsiteY12" fmla="*/ 85481 h 129860"/>
                <a:gd name="connsiteX13" fmla="*/ 154722 w 194443"/>
                <a:gd name="connsiteY13" fmla="*/ 89842 h 129860"/>
                <a:gd name="connsiteX14" fmla="*/ 59249 w 194443"/>
                <a:gd name="connsiteY14" fmla="*/ 74276 h 129860"/>
                <a:gd name="connsiteX15" fmla="*/ 111534 w 194443"/>
                <a:gd name="connsiteY15" fmla="*/ 93153 h 129860"/>
                <a:gd name="connsiteX16" fmla="*/ 137384 w 194443"/>
                <a:gd name="connsiteY16" fmla="*/ 119317 h 12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443" h="129860">
                  <a:moveTo>
                    <a:pt x="137384" y="119317"/>
                  </a:moveTo>
                  <a:cubicBezTo>
                    <a:pt x="130313" y="119759"/>
                    <a:pt x="123693" y="121470"/>
                    <a:pt x="119775" y="129860"/>
                  </a:cubicBezTo>
                  <a:cubicBezTo>
                    <a:pt x="88071" y="122684"/>
                    <a:pt x="56411" y="115564"/>
                    <a:pt x="24707" y="108388"/>
                  </a:cubicBezTo>
                  <a:cubicBezTo>
                    <a:pt x="17862" y="107726"/>
                    <a:pt x="12548" y="103641"/>
                    <a:pt x="8044" y="97514"/>
                  </a:cubicBezTo>
                  <a:cubicBezTo>
                    <a:pt x="-4340" y="77201"/>
                    <a:pt x="-1593" y="57882"/>
                    <a:pt x="10611" y="39114"/>
                  </a:cubicBezTo>
                  <a:cubicBezTo>
                    <a:pt x="23941" y="11847"/>
                    <a:pt x="48621" y="22113"/>
                    <a:pt x="67580" y="13337"/>
                  </a:cubicBezTo>
                  <a:lnTo>
                    <a:pt x="67715" y="12509"/>
                  </a:lnTo>
                  <a:cubicBezTo>
                    <a:pt x="77308" y="2463"/>
                    <a:pt x="88656" y="-352"/>
                    <a:pt x="100861" y="34"/>
                  </a:cubicBezTo>
                  <a:cubicBezTo>
                    <a:pt x="123919" y="5112"/>
                    <a:pt x="147382" y="9307"/>
                    <a:pt x="163414" y="33981"/>
                  </a:cubicBezTo>
                  <a:cubicBezTo>
                    <a:pt x="170710" y="41433"/>
                    <a:pt x="177960" y="48829"/>
                    <a:pt x="194443" y="65720"/>
                  </a:cubicBezTo>
                  <a:cubicBezTo>
                    <a:pt x="161973" y="59427"/>
                    <a:pt x="143734" y="36299"/>
                    <a:pt x="113561" y="49768"/>
                  </a:cubicBezTo>
                  <a:cubicBezTo>
                    <a:pt x="130133" y="60642"/>
                    <a:pt x="142428" y="68701"/>
                    <a:pt x="154722" y="76760"/>
                  </a:cubicBezTo>
                  <a:cubicBezTo>
                    <a:pt x="156929" y="79685"/>
                    <a:pt x="157695" y="82555"/>
                    <a:pt x="156929" y="85481"/>
                  </a:cubicBezTo>
                  <a:cubicBezTo>
                    <a:pt x="156164" y="88406"/>
                    <a:pt x="155443" y="89842"/>
                    <a:pt x="154722" y="89842"/>
                  </a:cubicBezTo>
                  <a:cubicBezTo>
                    <a:pt x="120811" y="102482"/>
                    <a:pt x="91989" y="73558"/>
                    <a:pt x="59249" y="74276"/>
                  </a:cubicBezTo>
                  <a:cubicBezTo>
                    <a:pt x="76317" y="81893"/>
                    <a:pt x="94466" y="85702"/>
                    <a:pt x="111534" y="93153"/>
                  </a:cubicBezTo>
                  <a:cubicBezTo>
                    <a:pt x="122252" y="97900"/>
                    <a:pt x="138690" y="96079"/>
                    <a:pt x="137384" y="119317"/>
                  </a:cubicBezTo>
                  <a:close/>
                </a:path>
              </a:pathLst>
            </a:custGeom>
            <a:solidFill>
              <a:srgbClr val="FEDD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ECD5A6B-22E4-2BFA-E50C-84E565592B14}"/>
                </a:ext>
              </a:extLst>
            </p:cNvPr>
            <p:cNvSpPr/>
            <p:nvPr/>
          </p:nvSpPr>
          <p:spPr>
            <a:xfrm>
              <a:off x="9863202" y="4945342"/>
              <a:ext cx="177707" cy="55168"/>
            </a:xfrm>
            <a:custGeom>
              <a:avLst/>
              <a:gdLst>
                <a:gd name="connsiteX0" fmla="*/ 113217 w 177707"/>
                <a:gd name="connsiteY0" fmla="*/ 54217 h 55168"/>
                <a:gd name="connsiteX1" fmla="*/ 0 w 177707"/>
                <a:gd name="connsiteY1" fmla="*/ 32744 h 55168"/>
                <a:gd name="connsiteX2" fmla="*/ 130646 w 177707"/>
                <a:gd name="connsiteY2" fmla="*/ 1006 h 55168"/>
                <a:gd name="connsiteX3" fmla="*/ 177707 w 177707"/>
                <a:gd name="connsiteY3" fmla="*/ 40693 h 55168"/>
                <a:gd name="connsiteX4" fmla="*/ 78406 w 177707"/>
                <a:gd name="connsiteY4" fmla="*/ 36332 h 55168"/>
                <a:gd name="connsiteX5" fmla="*/ 113217 w 177707"/>
                <a:gd name="connsiteY5" fmla="*/ 54217 h 5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707" h="55168">
                  <a:moveTo>
                    <a:pt x="113217" y="54217"/>
                  </a:moveTo>
                  <a:cubicBezTo>
                    <a:pt x="75208" y="49359"/>
                    <a:pt x="34091" y="68734"/>
                    <a:pt x="0" y="32744"/>
                  </a:cubicBezTo>
                  <a:cubicBezTo>
                    <a:pt x="41387" y="8899"/>
                    <a:pt x="84620" y="-3797"/>
                    <a:pt x="130646" y="1006"/>
                  </a:cubicBezTo>
                  <a:cubicBezTo>
                    <a:pt x="142445" y="18945"/>
                    <a:pt x="167394" y="11714"/>
                    <a:pt x="177707" y="40693"/>
                  </a:cubicBezTo>
                  <a:cubicBezTo>
                    <a:pt x="143886" y="42846"/>
                    <a:pt x="112497" y="23637"/>
                    <a:pt x="78406" y="36332"/>
                  </a:cubicBezTo>
                  <a:cubicBezTo>
                    <a:pt x="87863" y="50021"/>
                    <a:pt x="106732" y="36829"/>
                    <a:pt x="113217" y="54217"/>
                  </a:cubicBezTo>
                  <a:close/>
                </a:path>
              </a:pathLst>
            </a:custGeom>
            <a:solidFill>
              <a:srgbClr val="FED0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483FAAAE-899C-64D2-F42D-1655640AC02F}"/>
                </a:ext>
              </a:extLst>
            </p:cNvPr>
            <p:cNvSpPr/>
            <p:nvPr/>
          </p:nvSpPr>
          <p:spPr>
            <a:xfrm>
              <a:off x="10072118" y="4974499"/>
              <a:ext cx="87277" cy="89476"/>
            </a:xfrm>
            <a:custGeom>
              <a:avLst/>
              <a:gdLst>
                <a:gd name="connsiteX0" fmla="*/ 17789 w 87277"/>
                <a:gd name="connsiteY0" fmla="*/ 89476 h 89476"/>
                <a:gd name="connsiteX1" fmla="*/ 0 w 87277"/>
                <a:gd name="connsiteY1" fmla="*/ 78161 h 89476"/>
                <a:gd name="connsiteX2" fmla="*/ 5224 w 87277"/>
                <a:gd name="connsiteY2" fmla="*/ 0 h 89476"/>
                <a:gd name="connsiteX3" fmla="*/ 87277 w 87277"/>
                <a:gd name="connsiteY3" fmla="*/ 25060 h 89476"/>
                <a:gd name="connsiteX4" fmla="*/ 17789 w 87277"/>
                <a:gd name="connsiteY4" fmla="*/ 89476 h 8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77" h="89476">
                  <a:moveTo>
                    <a:pt x="17789" y="89476"/>
                  </a:moveTo>
                  <a:cubicBezTo>
                    <a:pt x="13961" y="80755"/>
                    <a:pt x="7386" y="78547"/>
                    <a:pt x="0" y="78161"/>
                  </a:cubicBezTo>
                  <a:cubicBezTo>
                    <a:pt x="9908" y="54922"/>
                    <a:pt x="23013" y="32346"/>
                    <a:pt x="5224" y="0"/>
                  </a:cubicBezTo>
                  <a:cubicBezTo>
                    <a:pt x="37784" y="3588"/>
                    <a:pt x="63769" y="7617"/>
                    <a:pt x="87277" y="25060"/>
                  </a:cubicBezTo>
                  <a:cubicBezTo>
                    <a:pt x="59716" y="39411"/>
                    <a:pt x="34001" y="56799"/>
                    <a:pt x="17789" y="89476"/>
                  </a:cubicBezTo>
                  <a:close/>
                </a:path>
              </a:pathLst>
            </a:custGeom>
            <a:solidFill>
              <a:srgbClr val="E6AE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5B7A6BE-1753-D149-009F-13D42FF01FC7}"/>
                </a:ext>
              </a:extLst>
            </p:cNvPr>
            <p:cNvSpPr/>
            <p:nvPr/>
          </p:nvSpPr>
          <p:spPr>
            <a:xfrm>
              <a:off x="9688963" y="5008597"/>
              <a:ext cx="160061" cy="65313"/>
            </a:xfrm>
            <a:custGeom>
              <a:avLst/>
              <a:gdLst>
                <a:gd name="connsiteX0" fmla="*/ 52556 w 160061"/>
                <a:gd name="connsiteY0" fmla="*/ 22977 h 65313"/>
                <a:gd name="connsiteX1" fmla="*/ 0 w 160061"/>
                <a:gd name="connsiteY1" fmla="*/ 11992 h 65313"/>
                <a:gd name="connsiteX2" fmla="*/ 122044 w 160061"/>
                <a:gd name="connsiteY2" fmla="*/ 12434 h 65313"/>
                <a:gd name="connsiteX3" fmla="*/ 156901 w 160061"/>
                <a:gd name="connsiteY3" fmla="*/ 50962 h 65313"/>
                <a:gd name="connsiteX4" fmla="*/ 148299 w 160061"/>
                <a:gd name="connsiteY4" fmla="*/ 65314 h 65313"/>
                <a:gd name="connsiteX5" fmla="*/ 52556 w 160061"/>
                <a:gd name="connsiteY5" fmla="*/ 22977 h 6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61" h="65313">
                  <a:moveTo>
                    <a:pt x="52556" y="22977"/>
                  </a:moveTo>
                  <a:cubicBezTo>
                    <a:pt x="37244" y="3437"/>
                    <a:pt x="17474" y="15967"/>
                    <a:pt x="0" y="11992"/>
                  </a:cubicBezTo>
                  <a:cubicBezTo>
                    <a:pt x="40756" y="-15000"/>
                    <a:pt x="81378" y="11937"/>
                    <a:pt x="122044" y="12434"/>
                  </a:cubicBezTo>
                  <a:cubicBezTo>
                    <a:pt x="133798" y="25129"/>
                    <a:pt x="146723" y="36611"/>
                    <a:pt x="156901" y="50962"/>
                  </a:cubicBezTo>
                  <a:cubicBezTo>
                    <a:pt x="165097" y="62499"/>
                    <a:pt x="155595" y="64320"/>
                    <a:pt x="148299" y="65314"/>
                  </a:cubicBezTo>
                  <a:cubicBezTo>
                    <a:pt x="116595" y="50686"/>
                    <a:pt x="83990" y="38874"/>
                    <a:pt x="52556" y="22977"/>
                  </a:cubicBezTo>
                  <a:close/>
                </a:path>
              </a:pathLst>
            </a:custGeom>
            <a:solidFill>
              <a:srgbClr val="FED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8F87EF6-321C-881F-411A-1E60896C3C8A}"/>
                </a:ext>
              </a:extLst>
            </p:cNvPr>
            <p:cNvSpPr/>
            <p:nvPr/>
          </p:nvSpPr>
          <p:spPr>
            <a:xfrm>
              <a:off x="9740547" y="5031573"/>
              <a:ext cx="96760" cy="53431"/>
            </a:xfrm>
            <a:custGeom>
              <a:avLst/>
              <a:gdLst>
                <a:gd name="connsiteX0" fmla="*/ 971 w 96760"/>
                <a:gd name="connsiteY0" fmla="*/ 0 h 53431"/>
                <a:gd name="connsiteX1" fmla="*/ 96760 w 96760"/>
                <a:gd name="connsiteY1" fmla="*/ 42337 h 53431"/>
                <a:gd name="connsiteX2" fmla="*/ 79016 w 96760"/>
                <a:gd name="connsiteY2" fmla="*/ 53432 h 53431"/>
                <a:gd name="connsiteX3" fmla="*/ 35828 w 96760"/>
                <a:gd name="connsiteY3" fmla="*/ 31794 h 53431"/>
                <a:gd name="connsiteX4" fmla="*/ 35828 w 96760"/>
                <a:gd name="connsiteY4" fmla="*/ 31794 h 53431"/>
                <a:gd name="connsiteX5" fmla="*/ 18310 w 96760"/>
                <a:gd name="connsiteY5" fmla="*/ 21251 h 53431"/>
                <a:gd name="connsiteX6" fmla="*/ 971 w 96760"/>
                <a:gd name="connsiteY6" fmla="*/ 0 h 53431"/>
                <a:gd name="connsiteX7" fmla="*/ 971 w 96760"/>
                <a:gd name="connsiteY7" fmla="*/ 0 h 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60" h="53431">
                  <a:moveTo>
                    <a:pt x="971" y="0"/>
                  </a:moveTo>
                  <a:cubicBezTo>
                    <a:pt x="36999" y="221"/>
                    <a:pt x="68839" y="14628"/>
                    <a:pt x="96760" y="42337"/>
                  </a:cubicBezTo>
                  <a:cubicBezTo>
                    <a:pt x="89509" y="42779"/>
                    <a:pt x="82889" y="44766"/>
                    <a:pt x="79016" y="53432"/>
                  </a:cubicBezTo>
                  <a:cubicBezTo>
                    <a:pt x="65506" y="43496"/>
                    <a:pt x="54022" y="27654"/>
                    <a:pt x="35828" y="31794"/>
                  </a:cubicBezTo>
                  <a:lnTo>
                    <a:pt x="35828" y="31794"/>
                  </a:lnTo>
                  <a:cubicBezTo>
                    <a:pt x="32000" y="23238"/>
                    <a:pt x="25470" y="21472"/>
                    <a:pt x="18310" y="21251"/>
                  </a:cubicBezTo>
                  <a:cubicBezTo>
                    <a:pt x="14617" y="11647"/>
                    <a:pt x="-4478" y="20920"/>
                    <a:pt x="971" y="0"/>
                  </a:cubicBezTo>
                  <a:lnTo>
                    <a:pt x="971" y="0"/>
                  </a:lnTo>
                  <a:close/>
                </a:path>
              </a:pathLst>
            </a:custGeom>
            <a:solidFill>
              <a:srgbClr val="F9CC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857F2D48-6DA3-B0E3-14EF-78FECA42512E}"/>
                </a:ext>
              </a:extLst>
            </p:cNvPr>
            <p:cNvSpPr/>
            <p:nvPr/>
          </p:nvSpPr>
          <p:spPr>
            <a:xfrm>
              <a:off x="9993758" y="4918404"/>
              <a:ext cx="35352" cy="27877"/>
            </a:xfrm>
            <a:custGeom>
              <a:avLst/>
              <a:gdLst>
                <a:gd name="connsiteX0" fmla="*/ 26075 w 35352"/>
                <a:gd name="connsiteY0" fmla="*/ 6196 h 27877"/>
                <a:gd name="connsiteX1" fmla="*/ 35352 w 35352"/>
                <a:gd name="connsiteY1" fmla="*/ 16904 h 27877"/>
                <a:gd name="connsiteX2" fmla="*/ 90 w 35352"/>
                <a:gd name="connsiteY2" fmla="*/ 27557 h 27877"/>
                <a:gd name="connsiteX3" fmla="*/ 0 w 35352"/>
                <a:gd name="connsiteY3" fmla="*/ 6637 h 27877"/>
                <a:gd name="connsiteX4" fmla="*/ 26075 w 35352"/>
                <a:gd name="connsiteY4" fmla="*/ 6196 h 2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2" h="27877">
                  <a:moveTo>
                    <a:pt x="26075" y="6196"/>
                  </a:moveTo>
                  <a:cubicBezTo>
                    <a:pt x="29182" y="9784"/>
                    <a:pt x="32245" y="13316"/>
                    <a:pt x="35352" y="16904"/>
                  </a:cubicBezTo>
                  <a:cubicBezTo>
                    <a:pt x="26075" y="32691"/>
                    <a:pt x="12339" y="26453"/>
                    <a:pt x="90" y="27557"/>
                  </a:cubicBezTo>
                  <a:cubicBezTo>
                    <a:pt x="45" y="20602"/>
                    <a:pt x="45" y="13592"/>
                    <a:pt x="0" y="6637"/>
                  </a:cubicBezTo>
                  <a:cubicBezTo>
                    <a:pt x="8602" y="-3298"/>
                    <a:pt x="17293" y="-925"/>
                    <a:pt x="26075" y="6196"/>
                  </a:cubicBezTo>
                  <a:close/>
                </a:path>
              </a:pathLst>
            </a:custGeom>
            <a:solidFill>
              <a:srgbClr val="EEB2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5A1A6FAD-D748-E7EB-9894-D56E86FAEF1B}"/>
                </a:ext>
              </a:extLst>
            </p:cNvPr>
            <p:cNvSpPr/>
            <p:nvPr/>
          </p:nvSpPr>
          <p:spPr>
            <a:xfrm>
              <a:off x="9222646" y="4902239"/>
              <a:ext cx="140182" cy="150364"/>
            </a:xfrm>
            <a:custGeom>
              <a:avLst/>
              <a:gdLst>
                <a:gd name="connsiteX0" fmla="*/ 74829 w 140182"/>
                <a:gd name="connsiteY0" fmla="*/ 21753 h 150364"/>
                <a:gd name="connsiteX1" fmla="*/ 82890 w 140182"/>
                <a:gd name="connsiteY1" fmla="*/ 23409 h 150364"/>
                <a:gd name="connsiteX2" fmla="*/ 119098 w 140182"/>
                <a:gd name="connsiteY2" fmla="*/ 62214 h 150364"/>
                <a:gd name="connsiteX3" fmla="*/ 118603 w 140182"/>
                <a:gd name="connsiteY3" fmla="*/ 150365 h 150364"/>
                <a:gd name="connsiteX4" fmla="*/ 40062 w 140182"/>
                <a:gd name="connsiteY4" fmla="*/ 97430 h 150364"/>
                <a:gd name="connsiteX5" fmla="*/ 27272 w 140182"/>
                <a:gd name="connsiteY5" fmla="*/ 83299 h 150364"/>
                <a:gd name="connsiteX6" fmla="*/ 1513 w 140182"/>
                <a:gd name="connsiteY6" fmla="*/ 27549 h 150364"/>
                <a:gd name="connsiteX7" fmla="*/ 48169 w 140182"/>
                <a:gd name="connsiteY7" fmla="*/ 226 h 150364"/>
                <a:gd name="connsiteX8" fmla="*/ 74829 w 140182"/>
                <a:gd name="connsiteY8" fmla="*/ 21753 h 15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82" h="150364">
                  <a:moveTo>
                    <a:pt x="74829" y="21753"/>
                  </a:moveTo>
                  <a:cubicBezTo>
                    <a:pt x="77441" y="22747"/>
                    <a:pt x="80143" y="23299"/>
                    <a:pt x="82890" y="23409"/>
                  </a:cubicBezTo>
                  <a:cubicBezTo>
                    <a:pt x="100139" y="29095"/>
                    <a:pt x="110722" y="44053"/>
                    <a:pt x="119098" y="62214"/>
                  </a:cubicBezTo>
                  <a:cubicBezTo>
                    <a:pt x="138373" y="91745"/>
                    <a:pt x="155081" y="121331"/>
                    <a:pt x="118603" y="150365"/>
                  </a:cubicBezTo>
                  <a:cubicBezTo>
                    <a:pt x="92438" y="132702"/>
                    <a:pt x="66273" y="115093"/>
                    <a:pt x="40062" y="97430"/>
                  </a:cubicBezTo>
                  <a:cubicBezTo>
                    <a:pt x="36730" y="91469"/>
                    <a:pt x="31776" y="87770"/>
                    <a:pt x="27272" y="83299"/>
                  </a:cubicBezTo>
                  <a:cubicBezTo>
                    <a:pt x="12681" y="68893"/>
                    <a:pt x="-5378" y="54762"/>
                    <a:pt x="1513" y="27549"/>
                  </a:cubicBezTo>
                  <a:cubicBezTo>
                    <a:pt x="8403" y="392"/>
                    <a:pt x="28578" y="-767"/>
                    <a:pt x="48169" y="226"/>
                  </a:cubicBezTo>
                  <a:cubicBezTo>
                    <a:pt x="60328" y="1440"/>
                    <a:pt x="68975" y="9058"/>
                    <a:pt x="74829" y="21753"/>
                  </a:cubicBezTo>
                  <a:close/>
                </a:path>
              </a:pathLst>
            </a:custGeom>
            <a:solidFill>
              <a:srgbClr val="CE94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370DD23-0256-4E44-EF99-2072A66CF8A7}"/>
                </a:ext>
              </a:extLst>
            </p:cNvPr>
            <p:cNvSpPr/>
            <p:nvPr/>
          </p:nvSpPr>
          <p:spPr>
            <a:xfrm>
              <a:off x="9201777" y="4850468"/>
              <a:ext cx="71064" cy="149310"/>
            </a:xfrm>
            <a:custGeom>
              <a:avLst/>
              <a:gdLst>
                <a:gd name="connsiteX0" fmla="*/ 71065 w 71064"/>
                <a:gd name="connsiteY0" fmla="*/ 63091 h 149310"/>
                <a:gd name="connsiteX1" fmla="*/ 29408 w 71064"/>
                <a:gd name="connsiteY1" fmla="*/ 81638 h 149310"/>
                <a:gd name="connsiteX2" fmla="*/ 55348 w 71064"/>
                <a:gd name="connsiteY2" fmla="*/ 129716 h 149310"/>
                <a:gd name="connsiteX3" fmla="*/ 60977 w 71064"/>
                <a:gd name="connsiteY3" fmla="*/ 149311 h 149310"/>
                <a:gd name="connsiteX4" fmla="*/ 0 w 71064"/>
                <a:gd name="connsiteY4" fmla="*/ 53708 h 149310"/>
                <a:gd name="connsiteX5" fmla="*/ 26300 w 71064"/>
                <a:gd name="connsiteY5" fmla="*/ 0 h 149310"/>
                <a:gd name="connsiteX6" fmla="*/ 43729 w 71064"/>
                <a:gd name="connsiteY6" fmla="*/ 31684 h 149310"/>
                <a:gd name="connsiteX7" fmla="*/ 71065 w 71064"/>
                <a:gd name="connsiteY7" fmla="*/ 63091 h 14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64" h="149310">
                  <a:moveTo>
                    <a:pt x="71065" y="63091"/>
                  </a:moveTo>
                  <a:cubicBezTo>
                    <a:pt x="55843" y="65189"/>
                    <a:pt x="35983" y="58068"/>
                    <a:pt x="29408" y="81638"/>
                  </a:cubicBezTo>
                  <a:cubicBezTo>
                    <a:pt x="22067" y="107968"/>
                    <a:pt x="40576" y="118345"/>
                    <a:pt x="55348" y="129716"/>
                  </a:cubicBezTo>
                  <a:cubicBezTo>
                    <a:pt x="60932" y="134021"/>
                    <a:pt x="69489" y="138327"/>
                    <a:pt x="60977" y="149311"/>
                  </a:cubicBezTo>
                  <a:cubicBezTo>
                    <a:pt x="23553" y="133800"/>
                    <a:pt x="7521" y="97811"/>
                    <a:pt x="0" y="53708"/>
                  </a:cubicBezTo>
                  <a:cubicBezTo>
                    <a:pt x="19635" y="43827"/>
                    <a:pt x="32560" y="28924"/>
                    <a:pt x="26300" y="0"/>
                  </a:cubicBezTo>
                  <a:cubicBezTo>
                    <a:pt x="32110" y="10543"/>
                    <a:pt x="37919" y="21141"/>
                    <a:pt x="43729" y="31684"/>
                  </a:cubicBezTo>
                  <a:cubicBezTo>
                    <a:pt x="57374" y="36155"/>
                    <a:pt x="70569" y="41288"/>
                    <a:pt x="71065" y="63091"/>
                  </a:cubicBezTo>
                  <a:close/>
                </a:path>
              </a:pathLst>
            </a:custGeom>
            <a:solidFill>
              <a:srgbClr val="CD94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953C938-7BD0-632D-0FDE-39C2FB42677D}"/>
                </a:ext>
              </a:extLst>
            </p:cNvPr>
            <p:cNvSpPr/>
            <p:nvPr/>
          </p:nvSpPr>
          <p:spPr>
            <a:xfrm>
              <a:off x="9332603" y="4962666"/>
              <a:ext cx="78225" cy="100811"/>
            </a:xfrm>
            <a:custGeom>
              <a:avLst/>
              <a:gdLst>
                <a:gd name="connsiteX0" fmla="*/ 8647 w 78225"/>
                <a:gd name="connsiteY0" fmla="*/ 89938 h 100811"/>
                <a:gd name="connsiteX1" fmla="*/ 0 w 78225"/>
                <a:gd name="connsiteY1" fmla="*/ 4436 h 100811"/>
                <a:gd name="connsiteX2" fmla="*/ 34722 w 78225"/>
                <a:gd name="connsiteY2" fmla="*/ 26184 h 100811"/>
                <a:gd name="connsiteX3" fmla="*/ 78225 w 78225"/>
                <a:gd name="connsiteY3" fmla="*/ 79505 h 100811"/>
                <a:gd name="connsiteX4" fmla="*/ 17383 w 78225"/>
                <a:gd name="connsiteY4" fmla="*/ 100812 h 100811"/>
                <a:gd name="connsiteX5" fmla="*/ 8647 w 78225"/>
                <a:gd name="connsiteY5" fmla="*/ 89938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5" h="100811">
                  <a:moveTo>
                    <a:pt x="8647" y="89938"/>
                  </a:moveTo>
                  <a:cubicBezTo>
                    <a:pt x="27336" y="58144"/>
                    <a:pt x="16528" y="30876"/>
                    <a:pt x="0" y="4436"/>
                  </a:cubicBezTo>
                  <a:cubicBezTo>
                    <a:pt x="19635" y="-7597"/>
                    <a:pt x="28327" y="6589"/>
                    <a:pt x="34722" y="26184"/>
                  </a:cubicBezTo>
                  <a:cubicBezTo>
                    <a:pt x="43729" y="50692"/>
                    <a:pt x="71200" y="52569"/>
                    <a:pt x="78225" y="79505"/>
                  </a:cubicBezTo>
                  <a:cubicBezTo>
                    <a:pt x="50844" y="56156"/>
                    <a:pt x="35803" y="85743"/>
                    <a:pt x="17383" y="100812"/>
                  </a:cubicBezTo>
                  <a:cubicBezTo>
                    <a:pt x="14501" y="97224"/>
                    <a:pt x="11574" y="93581"/>
                    <a:pt x="8647" y="89938"/>
                  </a:cubicBezTo>
                  <a:close/>
                </a:path>
              </a:pathLst>
            </a:custGeom>
            <a:solidFill>
              <a:srgbClr val="CC94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1EC15923-BC12-4ADD-8F95-F71C00F20476}"/>
                </a:ext>
              </a:extLst>
            </p:cNvPr>
            <p:cNvSpPr/>
            <p:nvPr/>
          </p:nvSpPr>
          <p:spPr>
            <a:xfrm>
              <a:off x="10162493" y="5039798"/>
              <a:ext cx="62756" cy="44489"/>
            </a:xfrm>
            <a:custGeom>
              <a:avLst/>
              <a:gdLst>
                <a:gd name="connsiteX0" fmla="*/ 235 w 62756"/>
                <a:gd name="connsiteY0" fmla="*/ 44490 h 44489"/>
                <a:gd name="connsiteX1" fmla="*/ 326 w 62756"/>
                <a:gd name="connsiteY1" fmla="*/ 29255 h 44489"/>
                <a:gd name="connsiteX2" fmla="*/ 56979 w 62756"/>
                <a:gd name="connsiteY2" fmla="*/ 0 h 44489"/>
                <a:gd name="connsiteX3" fmla="*/ 62609 w 62756"/>
                <a:gd name="connsiteY3" fmla="*/ 12199 h 44489"/>
                <a:gd name="connsiteX4" fmla="*/ 235 w 62756"/>
                <a:gd name="connsiteY4" fmla="*/ 44490 h 4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6" h="44489">
                  <a:moveTo>
                    <a:pt x="235" y="44490"/>
                  </a:moveTo>
                  <a:cubicBezTo>
                    <a:pt x="235" y="32677"/>
                    <a:pt x="-350" y="30414"/>
                    <a:pt x="326" y="29255"/>
                  </a:cubicBezTo>
                  <a:cubicBezTo>
                    <a:pt x="14421" y="5741"/>
                    <a:pt x="35002" y="276"/>
                    <a:pt x="56979" y="0"/>
                  </a:cubicBezTo>
                  <a:cubicBezTo>
                    <a:pt x="58961" y="0"/>
                    <a:pt x="63644" y="9991"/>
                    <a:pt x="62609" y="12199"/>
                  </a:cubicBezTo>
                  <a:cubicBezTo>
                    <a:pt x="48873" y="41840"/>
                    <a:pt x="22978" y="31352"/>
                    <a:pt x="235" y="44490"/>
                  </a:cubicBezTo>
                  <a:close/>
                </a:path>
              </a:pathLst>
            </a:custGeom>
            <a:solidFill>
              <a:srgbClr val="FFE9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766DAFB-5C89-8434-C6CF-A078D9756B32}"/>
                </a:ext>
              </a:extLst>
            </p:cNvPr>
            <p:cNvSpPr/>
            <p:nvPr/>
          </p:nvSpPr>
          <p:spPr>
            <a:xfrm>
              <a:off x="10281083" y="4878576"/>
              <a:ext cx="161213" cy="145501"/>
            </a:xfrm>
            <a:custGeom>
              <a:avLst/>
              <a:gdLst>
                <a:gd name="connsiteX0" fmla="*/ 8868 w 161213"/>
                <a:gd name="connsiteY0" fmla="*/ 67662 h 145501"/>
                <a:gd name="connsiteX1" fmla="*/ 95830 w 161213"/>
                <a:gd name="connsiteY1" fmla="*/ 4239 h 145501"/>
                <a:gd name="connsiteX2" fmla="*/ 104432 w 161213"/>
                <a:gd name="connsiteY2" fmla="*/ 3245 h 145501"/>
                <a:gd name="connsiteX3" fmla="*/ 154736 w 161213"/>
                <a:gd name="connsiteY3" fmla="*/ 12960 h 145501"/>
                <a:gd name="connsiteX4" fmla="*/ 86959 w 161213"/>
                <a:gd name="connsiteY4" fmla="*/ 42491 h 145501"/>
                <a:gd name="connsiteX5" fmla="*/ 147711 w 161213"/>
                <a:gd name="connsiteY5" fmla="*/ 99401 h 145501"/>
                <a:gd name="connsiteX6" fmla="*/ 147711 w 161213"/>
                <a:gd name="connsiteY6" fmla="*/ 99401 h 145501"/>
                <a:gd name="connsiteX7" fmla="*/ 121680 w 161213"/>
                <a:gd name="connsiteY7" fmla="*/ 120928 h 145501"/>
                <a:gd name="connsiteX8" fmla="*/ 69620 w 161213"/>
                <a:gd name="connsiteY8" fmla="*/ 142676 h 145501"/>
                <a:gd name="connsiteX9" fmla="*/ 8913 w 161213"/>
                <a:gd name="connsiteY9" fmla="*/ 120817 h 145501"/>
                <a:gd name="connsiteX10" fmla="*/ 61289 w 161213"/>
                <a:gd name="connsiteY10" fmla="*/ 102988 h 145501"/>
                <a:gd name="connsiteX11" fmla="*/ 73223 w 161213"/>
                <a:gd name="connsiteY11" fmla="*/ 84387 h 145501"/>
                <a:gd name="connsiteX12" fmla="*/ 8868 w 161213"/>
                <a:gd name="connsiteY12" fmla="*/ 120707 h 145501"/>
                <a:gd name="connsiteX13" fmla="*/ 87 w 161213"/>
                <a:gd name="connsiteY13" fmla="*/ 120652 h 145501"/>
                <a:gd name="connsiteX14" fmla="*/ 132 w 161213"/>
                <a:gd name="connsiteY14" fmla="*/ 89575 h 145501"/>
                <a:gd name="connsiteX15" fmla="*/ 8868 w 161213"/>
                <a:gd name="connsiteY15" fmla="*/ 67662 h 1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213" h="145501">
                  <a:moveTo>
                    <a:pt x="8868" y="67662"/>
                  </a:moveTo>
                  <a:cubicBezTo>
                    <a:pt x="33683" y="37965"/>
                    <a:pt x="65612" y="22841"/>
                    <a:pt x="95830" y="4239"/>
                  </a:cubicBezTo>
                  <a:cubicBezTo>
                    <a:pt x="98443" y="651"/>
                    <a:pt x="101280" y="154"/>
                    <a:pt x="104432" y="3245"/>
                  </a:cubicBezTo>
                  <a:cubicBezTo>
                    <a:pt x="121140" y="-950"/>
                    <a:pt x="137668" y="-3875"/>
                    <a:pt x="154736" y="12960"/>
                  </a:cubicBezTo>
                  <a:cubicBezTo>
                    <a:pt x="135056" y="37965"/>
                    <a:pt x="101550" y="9980"/>
                    <a:pt x="86959" y="42491"/>
                  </a:cubicBezTo>
                  <a:cubicBezTo>
                    <a:pt x="171309" y="53697"/>
                    <a:pt x="171309" y="53697"/>
                    <a:pt x="147711" y="99401"/>
                  </a:cubicBezTo>
                  <a:cubicBezTo>
                    <a:pt x="147711" y="99401"/>
                    <a:pt x="147711" y="99401"/>
                    <a:pt x="147711" y="99401"/>
                  </a:cubicBezTo>
                  <a:cubicBezTo>
                    <a:pt x="141090" y="110330"/>
                    <a:pt x="129516" y="112207"/>
                    <a:pt x="121680" y="120928"/>
                  </a:cubicBezTo>
                  <a:cubicBezTo>
                    <a:pt x="103937" y="126724"/>
                    <a:pt x="91057" y="150072"/>
                    <a:pt x="69620" y="142676"/>
                  </a:cubicBezTo>
                  <a:cubicBezTo>
                    <a:pt x="47733" y="142234"/>
                    <a:pt x="22064" y="157635"/>
                    <a:pt x="8913" y="120817"/>
                  </a:cubicBezTo>
                  <a:cubicBezTo>
                    <a:pt x="24856" y="108232"/>
                    <a:pt x="45797" y="117726"/>
                    <a:pt x="61289" y="102988"/>
                  </a:cubicBezTo>
                  <a:cubicBezTo>
                    <a:pt x="65657" y="98849"/>
                    <a:pt x="71782" y="97082"/>
                    <a:pt x="73223" y="84387"/>
                  </a:cubicBezTo>
                  <a:cubicBezTo>
                    <a:pt x="47463" y="87423"/>
                    <a:pt x="29629" y="108508"/>
                    <a:pt x="8868" y="120707"/>
                  </a:cubicBezTo>
                  <a:cubicBezTo>
                    <a:pt x="5941" y="120707"/>
                    <a:pt x="3014" y="120652"/>
                    <a:pt x="87" y="120652"/>
                  </a:cubicBezTo>
                  <a:cubicBezTo>
                    <a:pt x="87" y="110275"/>
                    <a:pt x="132" y="99897"/>
                    <a:pt x="132" y="89575"/>
                  </a:cubicBezTo>
                  <a:cubicBezTo>
                    <a:pt x="-814" y="79971"/>
                    <a:pt x="3464" y="73457"/>
                    <a:pt x="8868" y="67662"/>
                  </a:cubicBezTo>
                  <a:close/>
                </a:path>
              </a:pathLst>
            </a:custGeom>
            <a:solidFill>
              <a:srgbClr val="FEDB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3C98A44C-B058-F585-9E9B-5DE5215D231B}"/>
                </a:ext>
              </a:extLst>
            </p:cNvPr>
            <p:cNvSpPr/>
            <p:nvPr/>
          </p:nvSpPr>
          <p:spPr>
            <a:xfrm>
              <a:off x="10402718" y="4977976"/>
              <a:ext cx="26030" cy="21559"/>
            </a:xfrm>
            <a:custGeom>
              <a:avLst/>
              <a:gdLst>
                <a:gd name="connsiteX0" fmla="*/ 0 w 26030"/>
                <a:gd name="connsiteY0" fmla="*/ 21527 h 21559"/>
                <a:gd name="connsiteX1" fmla="*/ 26030 w 26030"/>
                <a:gd name="connsiteY1" fmla="*/ 0 h 21559"/>
                <a:gd name="connsiteX2" fmla="*/ 0 w 26030"/>
                <a:gd name="connsiteY2" fmla="*/ 21527 h 2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0" h="21559">
                  <a:moveTo>
                    <a:pt x="0" y="21527"/>
                  </a:moveTo>
                  <a:cubicBezTo>
                    <a:pt x="4864" y="7452"/>
                    <a:pt x="13600" y="386"/>
                    <a:pt x="26030" y="0"/>
                  </a:cubicBezTo>
                  <a:cubicBezTo>
                    <a:pt x="25535" y="22024"/>
                    <a:pt x="12745" y="21693"/>
                    <a:pt x="0" y="21527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C2D3D5A-C0AE-AB33-24F8-ACB55BB1E7F8}"/>
                </a:ext>
              </a:extLst>
            </p:cNvPr>
            <p:cNvSpPr/>
            <p:nvPr/>
          </p:nvSpPr>
          <p:spPr>
            <a:xfrm>
              <a:off x="9305582" y="4869413"/>
              <a:ext cx="279305" cy="237922"/>
            </a:xfrm>
            <a:custGeom>
              <a:avLst/>
              <a:gdLst>
                <a:gd name="connsiteX0" fmla="*/ 61788 w 279305"/>
                <a:gd name="connsiteY0" fmla="*/ 119492 h 237922"/>
                <a:gd name="connsiteX1" fmla="*/ 27066 w 279305"/>
                <a:gd name="connsiteY1" fmla="*/ 97744 h 237922"/>
                <a:gd name="connsiteX2" fmla="*/ 0 w 279305"/>
                <a:gd name="connsiteY2" fmla="*/ 56291 h 237922"/>
                <a:gd name="connsiteX3" fmla="*/ 157577 w 279305"/>
                <a:gd name="connsiteY3" fmla="*/ 2031 h 237922"/>
                <a:gd name="connsiteX4" fmla="*/ 179283 w 279305"/>
                <a:gd name="connsiteY4" fmla="*/ 9483 h 237922"/>
                <a:gd name="connsiteX5" fmla="*/ 186039 w 279305"/>
                <a:gd name="connsiteY5" fmla="*/ 36474 h 237922"/>
                <a:gd name="connsiteX6" fmla="*/ 169961 w 279305"/>
                <a:gd name="connsiteY6" fmla="*/ 116070 h 237922"/>
                <a:gd name="connsiteX7" fmla="*/ 244314 w 279305"/>
                <a:gd name="connsiteY7" fmla="*/ 198923 h 237922"/>
                <a:gd name="connsiteX8" fmla="*/ 279306 w 279305"/>
                <a:gd name="connsiteY8" fmla="*/ 236788 h 237922"/>
                <a:gd name="connsiteX9" fmla="*/ 209817 w 279305"/>
                <a:gd name="connsiteY9" fmla="*/ 225914 h 237922"/>
                <a:gd name="connsiteX10" fmla="*/ 93357 w 279305"/>
                <a:gd name="connsiteY10" fmla="*/ 131691 h 237922"/>
                <a:gd name="connsiteX11" fmla="*/ 61788 w 279305"/>
                <a:gd name="connsiteY11" fmla="*/ 119492 h 2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05" h="237922">
                  <a:moveTo>
                    <a:pt x="61788" y="119492"/>
                  </a:moveTo>
                  <a:cubicBezTo>
                    <a:pt x="49583" y="113697"/>
                    <a:pt x="41927" y="97027"/>
                    <a:pt x="27066" y="97744"/>
                  </a:cubicBezTo>
                  <a:cubicBezTo>
                    <a:pt x="18059" y="83890"/>
                    <a:pt x="9052" y="70090"/>
                    <a:pt x="0" y="56291"/>
                  </a:cubicBezTo>
                  <a:cubicBezTo>
                    <a:pt x="52511" y="38186"/>
                    <a:pt x="105021" y="20136"/>
                    <a:pt x="157577" y="2031"/>
                  </a:cubicBezTo>
                  <a:cubicBezTo>
                    <a:pt x="166629" y="-3379"/>
                    <a:pt x="172933" y="3024"/>
                    <a:pt x="179283" y="9483"/>
                  </a:cubicBezTo>
                  <a:cubicBezTo>
                    <a:pt x="184688" y="17321"/>
                    <a:pt x="188335" y="25821"/>
                    <a:pt x="186039" y="36474"/>
                  </a:cubicBezTo>
                  <a:cubicBezTo>
                    <a:pt x="173564" y="60817"/>
                    <a:pt x="152803" y="82675"/>
                    <a:pt x="169961" y="116070"/>
                  </a:cubicBezTo>
                  <a:cubicBezTo>
                    <a:pt x="188110" y="152666"/>
                    <a:pt x="215131" y="176954"/>
                    <a:pt x="244314" y="198923"/>
                  </a:cubicBezTo>
                  <a:cubicBezTo>
                    <a:pt x="257554" y="208858"/>
                    <a:pt x="278450" y="209355"/>
                    <a:pt x="279306" y="236788"/>
                  </a:cubicBezTo>
                  <a:cubicBezTo>
                    <a:pt x="255212" y="242143"/>
                    <a:pt x="233280" y="226853"/>
                    <a:pt x="209817" y="225914"/>
                  </a:cubicBezTo>
                  <a:cubicBezTo>
                    <a:pt x="172663" y="191416"/>
                    <a:pt x="127088" y="172483"/>
                    <a:pt x="93357" y="131691"/>
                  </a:cubicBezTo>
                  <a:cubicBezTo>
                    <a:pt x="84305" y="120762"/>
                    <a:pt x="73497" y="118830"/>
                    <a:pt x="61788" y="119492"/>
                  </a:cubicBezTo>
                  <a:close/>
                </a:path>
              </a:pathLst>
            </a:custGeom>
            <a:solidFill>
              <a:srgbClr val="E9B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CF45A58-97A1-A68D-861F-648C5A8EDDBB}"/>
                </a:ext>
              </a:extLst>
            </p:cNvPr>
            <p:cNvSpPr/>
            <p:nvPr/>
          </p:nvSpPr>
          <p:spPr>
            <a:xfrm>
              <a:off x="9463203" y="4941415"/>
              <a:ext cx="217067" cy="164951"/>
            </a:xfrm>
            <a:custGeom>
              <a:avLst/>
              <a:gdLst>
                <a:gd name="connsiteX0" fmla="*/ 121639 w 217067"/>
                <a:gd name="connsiteY0" fmla="*/ 164786 h 164951"/>
                <a:gd name="connsiteX1" fmla="*/ 0 w 217067"/>
                <a:gd name="connsiteY1" fmla="*/ 47490 h 164951"/>
                <a:gd name="connsiteX2" fmla="*/ 45890 w 217067"/>
                <a:gd name="connsiteY2" fmla="*/ 62780 h 164951"/>
                <a:gd name="connsiteX3" fmla="*/ 124566 w 217067"/>
                <a:gd name="connsiteY3" fmla="*/ 103516 h 164951"/>
                <a:gd name="connsiteX4" fmla="*/ 143796 w 217067"/>
                <a:gd name="connsiteY4" fmla="*/ 98272 h 164951"/>
                <a:gd name="connsiteX5" fmla="*/ 138797 w 217067"/>
                <a:gd name="connsiteY5" fmla="*/ 74316 h 164951"/>
                <a:gd name="connsiteX6" fmla="*/ 102409 w 217067"/>
                <a:gd name="connsiteY6" fmla="*/ 29551 h 164951"/>
                <a:gd name="connsiteX7" fmla="*/ 97455 w 217067"/>
                <a:gd name="connsiteY7" fmla="*/ 6257 h 164951"/>
                <a:gd name="connsiteX8" fmla="*/ 108579 w 217067"/>
                <a:gd name="connsiteY8" fmla="*/ 130 h 164951"/>
                <a:gd name="connsiteX9" fmla="*/ 200089 w 217067"/>
                <a:gd name="connsiteY9" fmla="*/ 111520 h 164951"/>
                <a:gd name="connsiteX10" fmla="*/ 217068 w 217067"/>
                <a:gd name="connsiteY10" fmla="*/ 164952 h 164951"/>
                <a:gd name="connsiteX11" fmla="*/ 121639 w 217067"/>
                <a:gd name="connsiteY11" fmla="*/ 164786 h 16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067" h="164951">
                  <a:moveTo>
                    <a:pt x="121639" y="164786"/>
                  </a:moveTo>
                  <a:cubicBezTo>
                    <a:pt x="75163" y="134924"/>
                    <a:pt x="28012" y="106055"/>
                    <a:pt x="0" y="47490"/>
                  </a:cubicBezTo>
                  <a:cubicBezTo>
                    <a:pt x="19725" y="32200"/>
                    <a:pt x="32425" y="52347"/>
                    <a:pt x="45890" y="62780"/>
                  </a:cubicBezTo>
                  <a:cubicBezTo>
                    <a:pt x="70434" y="81823"/>
                    <a:pt x="95609" y="97941"/>
                    <a:pt x="124566" y="103516"/>
                  </a:cubicBezTo>
                  <a:cubicBezTo>
                    <a:pt x="131456" y="104841"/>
                    <a:pt x="139563" y="108153"/>
                    <a:pt x="143796" y="98272"/>
                  </a:cubicBezTo>
                  <a:cubicBezTo>
                    <a:pt x="147624" y="89385"/>
                    <a:pt x="142850" y="81547"/>
                    <a:pt x="138797" y="74316"/>
                  </a:cubicBezTo>
                  <a:cubicBezTo>
                    <a:pt x="128844" y="56708"/>
                    <a:pt x="113893" y="45227"/>
                    <a:pt x="102409" y="29551"/>
                  </a:cubicBezTo>
                  <a:cubicBezTo>
                    <a:pt x="97816" y="23313"/>
                    <a:pt x="92727" y="15751"/>
                    <a:pt x="97455" y="6257"/>
                  </a:cubicBezTo>
                  <a:cubicBezTo>
                    <a:pt x="99842" y="1510"/>
                    <a:pt x="104120" y="627"/>
                    <a:pt x="108579" y="130"/>
                  </a:cubicBezTo>
                  <a:cubicBezTo>
                    <a:pt x="142175" y="-3403"/>
                    <a:pt x="199144" y="65816"/>
                    <a:pt x="200089" y="111520"/>
                  </a:cubicBezTo>
                  <a:cubicBezTo>
                    <a:pt x="197612" y="133213"/>
                    <a:pt x="202341" y="151428"/>
                    <a:pt x="217068" y="164952"/>
                  </a:cubicBezTo>
                  <a:cubicBezTo>
                    <a:pt x="185273" y="164897"/>
                    <a:pt x="153433" y="164841"/>
                    <a:pt x="121639" y="164786"/>
                  </a:cubicBezTo>
                  <a:close/>
                </a:path>
              </a:pathLst>
            </a:custGeom>
            <a:solidFill>
              <a:srgbClr val="FBC1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EBF53E9F-F9E2-81D9-1195-78EA7FA8FA8D}"/>
                </a:ext>
              </a:extLst>
            </p:cNvPr>
            <p:cNvSpPr/>
            <p:nvPr/>
          </p:nvSpPr>
          <p:spPr>
            <a:xfrm>
              <a:off x="9129719" y="5799184"/>
              <a:ext cx="248189" cy="262644"/>
            </a:xfrm>
            <a:custGeom>
              <a:avLst/>
              <a:gdLst>
                <a:gd name="connsiteX0" fmla="*/ 248189 w 248189"/>
                <a:gd name="connsiteY0" fmla="*/ 143159 h 262644"/>
                <a:gd name="connsiteX1" fmla="*/ 201038 w 248189"/>
                <a:gd name="connsiteY1" fmla="*/ 160104 h 262644"/>
                <a:gd name="connsiteX2" fmla="*/ 135647 w 248189"/>
                <a:gd name="connsiteY2" fmla="*/ 214364 h 262644"/>
                <a:gd name="connsiteX3" fmla="*/ 64267 w 248189"/>
                <a:gd name="connsiteY3" fmla="*/ 230537 h 262644"/>
                <a:gd name="connsiteX4" fmla="*/ 25177 w 248189"/>
                <a:gd name="connsiteY4" fmla="*/ 213260 h 262644"/>
                <a:gd name="connsiteX5" fmla="*/ 1534 w 248189"/>
                <a:gd name="connsiteY5" fmla="*/ 207409 h 262644"/>
                <a:gd name="connsiteX6" fmla="*/ 9280 w 248189"/>
                <a:gd name="connsiteY6" fmla="*/ 173628 h 262644"/>
                <a:gd name="connsiteX7" fmla="*/ 103537 w 248189"/>
                <a:gd name="connsiteY7" fmla="*/ 16148 h 262644"/>
                <a:gd name="connsiteX8" fmla="*/ 139565 w 248189"/>
                <a:gd name="connsiteY8" fmla="*/ 17527 h 262644"/>
                <a:gd name="connsiteX9" fmla="*/ 248189 w 248189"/>
                <a:gd name="connsiteY9" fmla="*/ 143159 h 26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189" h="262644">
                  <a:moveTo>
                    <a:pt x="248189" y="143159"/>
                  </a:moveTo>
                  <a:cubicBezTo>
                    <a:pt x="229680" y="166894"/>
                    <a:pt x="214458" y="158007"/>
                    <a:pt x="201038" y="160104"/>
                  </a:cubicBezTo>
                  <a:cubicBezTo>
                    <a:pt x="171720" y="164686"/>
                    <a:pt x="147626" y="171530"/>
                    <a:pt x="135647" y="214364"/>
                  </a:cubicBezTo>
                  <a:cubicBezTo>
                    <a:pt x="118759" y="274751"/>
                    <a:pt x="102321" y="276572"/>
                    <a:pt x="64267" y="230537"/>
                  </a:cubicBezTo>
                  <a:cubicBezTo>
                    <a:pt x="52783" y="216627"/>
                    <a:pt x="40219" y="212819"/>
                    <a:pt x="25177" y="213260"/>
                  </a:cubicBezTo>
                  <a:cubicBezTo>
                    <a:pt x="16936" y="213481"/>
                    <a:pt x="5227" y="217786"/>
                    <a:pt x="1534" y="207409"/>
                  </a:cubicBezTo>
                  <a:cubicBezTo>
                    <a:pt x="-2339" y="196480"/>
                    <a:pt x="1444" y="182625"/>
                    <a:pt x="9280" y="173628"/>
                  </a:cubicBezTo>
                  <a:cubicBezTo>
                    <a:pt x="48550" y="128421"/>
                    <a:pt x="96242" y="92873"/>
                    <a:pt x="103537" y="16148"/>
                  </a:cubicBezTo>
                  <a:cubicBezTo>
                    <a:pt x="105744" y="-7312"/>
                    <a:pt x="129703" y="-3779"/>
                    <a:pt x="139565" y="17527"/>
                  </a:cubicBezTo>
                  <a:cubicBezTo>
                    <a:pt x="164740" y="72284"/>
                    <a:pt x="188203" y="128089"/>
                    <a:pt x="248189" y="143159"/>
                  </a:cubicBezTo>
                  <a:close/>
                </a:path>
              </a:pathLst>
            </a:custGeom>
            <a:solidFill>
              <a:srgbClr val="D79E7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F9E5DE6D-D716-F115-7FF5-FB91D5D0B5DD}"/>
                </a:ext>
              </a:extLst>
            </p:cNvPr>
            <p:cNvSpPr/>
            <p:nvPr/>
          </p:nvSpPr>
          <p:spPr>
            <a:xfrm>
              <a:off x="10662931" y="6045342"/>
              <a:ext cx="111261" cy="153727"/>
            </a:xfrm>
            <a:custGeom>
              <a:avLst/>
              <a:gdLst>
                <a:gd name="connsiteX0" fmla="*/ 34630 w 111261"/>
                <a:gd name="connsiteY0" fmla="*/ 0 h 153727"/>
                <a:gd name="connsiteX1" fmla="*/ 95292 w 111261"/>
                <a:gd name="connsiteY1" fmla="*/ 28869 h 153727"/>
                <a:gd name="connsiteX2" fmla="*/ 100966 w 111261"/>
                <a:gd name="connsiteY2" fmla="*/ 34830 h 153727"/>
                <a:gd name="connsiteX3" fmla="*/ 104029 w 111261"/>
                <a:gd name="connsiteY3" fmla="*/ 141142 h 153727"/>
                <a:gd name="connsiteX4" fmla="*/ 6393 w 111261"/>
                <a:gd name="connsiteY4" fmla="*/ 144122 h 153727"/>
                <a:gd name="connsiteX5" fmla="*/ 989 w 111261"/>
                <a:gd name="connsiteY5" fmla="*/ 137278 h 153727"/>
                <a:gd name="connsiteX6" fmla="*/ 34630 w 111261"/>
                <a:gd name="connsiteY6" fmla="*/ 0 h 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61" h="153727">
                  <a:moveTo>
                    <a:pt x="34630" y="0"/>
                  </a:moveTo>
                  <a:cubicBezTo>
                    <a:pt x="51653" y="19706"/>
                    <a:pt x="81872" y="-2208"/>
                    <a:pt x="95292" y="28869"/>
                  </a:cubicBezTo>
                  <a:cubicBezTo>
                    <a:pt x="97183" y="30856"/>
                    <a:pt x="99075" y="32843"/>
                    <a:pt x="100966" y="34830"/>
                  </a:cubicBezTo>
                  <a:cubicBezTo>
                    <a:pt x="109028" y="69936"/>
                    <a:pt x="117854" y="105042"/>
                    <a:pt x="104029" y="141142"/>
                  </a:cubicBezTo>
                  <a:cubicBezTo>
                    <a:pt x="71829" y="158805"/>
                    <a:pt x="39224" y="156045"/>
                    <a:pt x="6393" y="144122"/>
                  </a:cubicBezTo>
                  <a:cubicBezTo>
                    <a:pt x="4592" y="141859"/>
                    <a:pt x="2791" y="139541"/>
                    <a:pt x="989" y="137278"/>
                  </a:cubicBezTo>
                  <a:cubicBezTo>
                    <a:pt x="-2343" y="86164"/>
                    <a:pt x="1304" y="37645"/>
                    <a:pt x="34630" y="0"/>
                  </a:cubicBezTo>
                  <a:close/>
                </a:path>
              </a:pathLst>
            </a:custGeom>
            <a:solidFill>
              <a:srgbClr val="966B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85171644-F21C-BD51-4DE2-952F4F23A511}"/>
                </a:ext>
              </a:extLst>
            </p:cNvPr>
            <p:cNvSpPr/>
            <p:nvPr/>
          </p:nvSpPr>
          <p:spPr>
            <a:xfrm>
              <a:off x="10505983" y="6182620"/>
              <a:ext cx="159244" cy="27606"/>
            </a:xfrm>
            <a:custGeom>
              <a:avLst/>
              <a:gdLst>
                <a:gd name="connsiteX0" fmla="*/ 1441 w 159244"/>
                <a:gd name="connsiteY0" fmla="*/ 773 h 27606"/>
                <a:gd name="connsiteX1" fmla="*/ 18644 w 159244"/>
                <a:gd name="connsiteY1" fmla="*/ 497 h 27606"/>
                <a:gd name="connsiteX2" fmla="*/ 157937 w 159244"/>
                <a:gd name="connsiteY2" fmla="*/ 0 h 27606"/>
                <a:gd name="connsiteX3" fmla="*/ 158072 w 159244"/>
                <a:gd name="connsiteY3" fmla="*/ 828 h 27606"/>
                <a:gd name="connsiteX4" fmla="*/ 154019 w 159244"/>
                <a:gd name="connsiteY4" fmla="*/ 17443 h 27606"/>
                <a:gd name="connsiteX5" fmla="*/ 5044 w 159244"/>
                <a:gd name="connsiteY5" fmla="*/ 17443 h 27606"/>
                <a:gd name="connsiteX6" fmla="*/ 1441 w 159244"/>
                <a:gd name="connsiteY6" fmla="*/ 773 h 2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244" h="27606">
                  <a:moveTo>
                    <a:pt x="1441" y="773"/>
                  </a:moveTo>
                  <a:cubicBezTo>
                    <a:pt x="7160" y="662"/>
                    <a:pt x="12925" y="607"/>
                    <a:pt x="18644" y="497"/>
                  </a:cubicBezTo>
                  <a:cubicBezTo>
                    <a:pt x="65075" y="331"/>
                    <a:pt x="111506" y="166"/>
                    <a:pt x="157937" y="0"/>
                  </a:cubicBezTo>
                  <a:cubicBezTo>
                    <a:pt x="157937" y="0"/>
                    <a:pt x="158072" y="828"/>
                    <a:pt x="158072" y="828"/>
                  </a:cubicBezTo>
                  <a:cubicBezTo>
                    <a:pt x="160504" y="7783"/>
                    <a:pt x="159152" y="13248"/>
                    <a:pt x="154019" y="17443"/>
                  </a:cubicBezTo>
                  <a:cubicBezTo>
                    <a:pt x="104390" y="30856"/>
                    <a:pt x="54717" y="31132"/>
                    <a:pt x="5044" y="17443"/>
                  </a:cubicBezTo>
                  <a:cubicBezTo>
                    <a:pt x="-135" y="13192"/>
                    <a:pt x="-1306" y="7617"/>
                    <a:pt x="1441" y="773"/>
                  </a:cubicBezTo>
                  <a:close/>
                </a:path>
              </a:pathLst>
            </a:custGeom>
            <a:solidFill>
              <a:srgbClr val="9D72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391A9CB-A9F3-AE22-697F-C0D45FA24420}"/>
                </a:ext>
              </a:extLst>
            </p:cNvPr>
            <p:cNvSpPr/>
            <p:nvPr/>
          </p:nvSpPr>
          <p:spPr>
            <a:xfrm>
              <a:off x="10220913" y="6223193"/>
              <a:ext cx="157578" cy="45867"/>
            </a:xfrm>
            <a:custGeom>
              <a:avLst/>
              <a:gdLst>
                <a:gd name="connsiteX0" fmla="*/ 8602 w 157578"/>
                <a:gd name="connsiteY0" fmla="*/ 45867 h 45867"/>
                <a:gd name="connsiteX1" fmla="*/ 0 w 157578"/>
                <a:gd name="connsiteY1" fmla="*/ 881 h 45867"/>
                <a:gd name="connsiteX2" fmla="*/ 86422 w 157578"/>
                <a:gd name="connsiteY2" fmla="*/ 1157 h 45867"/>
                <a:gd name="connsiteX3" fmla="*/ 92772 w 157578"/>
                <a:gd name="connsiteY3" fmla="*/ 329 h 45867"/>
                <a:gd name="connsiteX4" fmla="*/ 155415 w 157578"/>
                <a:gd name="connsiteY4" fmla="*/ 10099 h 45867"/>
                <a:gd name="connsiteX5" fmla="*/ 155145 w 157578"/>
                <a:gd name="connsiteY5" fmla="*/ 23843 h 45867"/>
                <a:gd name="connsiteX6" fmla="*/ 8602 w 157578"/>
                <a:gd name="connsiteY6" fmla="*/ 45867 h 4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78" h="45867">
                  <a:moveTo>
                    <a:pt x="8602" y="45867"/>
                  </a:moveTo>
                  <a:cubicBezTo>
                    <a:pt x="135" y="32509"/>
                    <a:pt x="1936" y="16171"/>
                    <a:pt x="0" y="881"/>
                  </a:cubicBezTo>
                  <a:cubicBezTo>
                    <a:pt x="28822" y="936"/>
                    <a:pt x="57599" y="1046"/>
                    <a:pt x="86422" y="1157"/>
                  </a:cubicBezTo>
                  <a:cubicBezTo>
                    <a:pt x="88538" y="881"/>
                    <a:pt x="90655" y="660"/>
                    <a:pt x="92772" y="329"/>
                  </a:cubicBezTo>
                  <a:cubicBezTo>
                    <a:pt x="113893" y="1212"/>
                    <a:pt x="135690" y="-4308"/>
                    <a:pt x="155415" y="10099"/>
                  </a:cubicBezTo>
                  <a:cubicBezTo>
                    <a:pt x="158387" y="14791"/>
                    <a:pt x="158297" y="19372"/>
                    <a:pt x="155145" y="23843"/>
                  </a:cubicBezTo>
                  <a:cubicBezTo>
                    <a:pt x="105291" y="21249"/>
                    <a:pt x="57194" y="36097"/>
                    <a:pt x="8602" y="45867"/>
                  </a:cubicBezTo>
                  <a:close/>
                </a:path>
              </a:pathLst>
            </a:custGeom>
            <a:solidFill>
              <a:srgbClr val="DEAD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5F493A3-10EE-CB68-16E1-41FC25FED83A}"/>
                </a:ext>
              </a:extLst>
            </p:cNvPr>
            <p:cNvSpPr/>
            <p:nvPr/>
          </p:nvSpPr>
          <p:spPr>
            <a:xfrm>
              <a:off x="10307335" y="6188196"/>
              <a:ext cx="193589" cy="41053"/>
            </a:xfrm>
            <a:custGeom>
              <a:avLst/>
              <a:gdLst>
                <a:gd name="connsiteX0" fmla="*/ 0 w 193589"/>
                <a:gd name="connsiteY0" fmla="*/ 36154 h 41053"/>
                <a:gd name="connsiteX1" fmla="*/ 52060 w 193589"/>
                <a:gd name="connsiteY1" fmla="*/ 5684 h 41053"/>
                <a:gd name="connsiteX2" fmla="*/ 143481 w 193589"/>
                <a:gd name="connsiteY2" fmla="*/ 606 h 41053"/>
                <a:gd name="connsiteX3" fmla="*/ 188966 w 193589"/>
                <a:gd name="connsiteY3" fmla="*/ 1875 h 41053"/>
                <a:gd name="connsiteX4" fmla="*/ 192478 w 193589"/>
                <a:gd name="connsiteY4" fmla="*/ 17772 h 41053"/>
                <a:gd name="connsiteX5" fmla="*/ 157982 w 193589"/>
                <a:gd name="connsiteY5" fmla="*/ 30523 h 41053"/>
                <a:gd name="connsiteX6" fmla="*/ 82594 w 193589"/>
                <a:gd name="connsiteY6" fmla="*/ 35326 h 41053"/>
                <a:gd name="connsiteX7" fmla="*/ 62914 w 193589"/>
                <a:gd name="connsiteY7" fmla="*/ 37478 h 41053"/>
                <a:gd name="connsiteX8" fmla="*/ 12339 w 193589"/>
                <a:gd name="connsiteY8" fmla="*/ 39686 h 41053"/>
                <a:gd name="connsiteX9" fmla="*/ 270 w 193589"/>
                <a:gd name="connsiteY9" fmla="*/ 39521 h 41053"/>
                <a:gd name="connsiteX10" fmla="*/ 0 w 193589"/>
                <a:gd name="connsiteY10" fmla="*/ 36154 h 4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589" h="41053">
                  <a:moveTo>
                    <a:pt x="0" y="36154"/>
                  </a:moveTo>
                  <a:cubicBezTo>
                    <a:pt x="8511" y="3311"/>
                    <a:pt x="35623" y="18214"/>
                    <a:pt x="52060" y="5684"/>
                  </a:cubicBezTo>
                  <a:cubicBezTo>
                    <a:pt x="82188" y="-5079"/>
                    <a:pt x="113037" y="3255"/>
                    <a:pt x="143481" y="606"/>
                  </a:cubicBezTo>
                  <a:cubicBezTo>
                    <a:pt x="158612" y="1103"/>
                    <a:pt x="173834" y="-608"/>
                    <a:pt x="188966" y="1875"/>
                  </a:cubicBezTo>
                  <a:cubicBezTo>
                    <a:pt x="193559" y="6015"/>
                    <a:pt x="194730" y="11369"/>
                    <a:pt x="192478" y="17772"/>
                  </a:cubicBezTo>
                  <a:cubicBezTo>
                    <a:pt x="182571" y="28536"/>
                    <a:pt x="170276" y="29530"/>
                    <a:pt x="157982" y="30523"/>
                  </a:cubicBezTo>
                  <a:cubicBezTo>
                    <a:pt x="132853" y="32014"/>
                    <a:pt x="107453" y="27101"/>
                    <a:pt x="82594" y="35326"/>
                  </a:cubicBezTo>
                  <a:cubicBezTo>
                    <a:pt x="76154" y="37533"/>
                    <a:pt x="69534" y="37368"/>
                    <a:pt x="62914" y="37478"/>
                  </a:cubicBezTo>
                  <a:cubicBezTo>
                    <a:pt x="46070" y="38306"/>
                    <a:pt x="29137" y="35933"/>
                    <a:pt x="12339" y="39686"/>
                  </a:cubicBezTo>
                  <a:cubicBezTo>
                    <a:pt x="8286" y="41563"/>
                    <a:pt x="4278" y="41508"/>
                    <a:pt x="270" y="39521"/>
                  </a:cubicBezTo>
                  <a:lnTo>
                    <a:pt x="0" y="36154"/>
                  </a:lnTo>
                  <a:close/>
                </a:path>
              </a:pathLst>
            </a:custGeom>
            <a:solidFill>
              <a:srgbClr val="A5784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A64A1B3-8629-B0B6-AD6C-1E7143A13707}"/>
                </a:ext>
              </a:extLst>
            </p:cNvPr>
            <p:cNvSpPr/>
            <p:nvPr/>
          </p:nvSpPr>
          <p:spPr>
            <a:xfrm>
              <a:off x="10359395" y="6181921"/>
              <a:ext cx="98826" cy="11959"/>
            </a:xfrm>
            <a:custGeom>
              <a:avLst/>
              <a:gdLst>
                <a:gd name="connsiteX0" fmla="*/ 95564 w 98826"/>
                <a:gd name="connsiteY0" fmla="*/ 11794 h 11959"/>
                <a:gd name="connsiteX1" fmla="*/ 0 w 98826"/>
                <a:gd name="connsiteY1" fmla="*/ 11960 h 11959"/>
                <a:gd name="connsiteX2" fmla="*/ 95654 w 98826"/>
                <a:gd name="connsiteY2" fmla="*/ 1362 h 11959"/>
                <a:gd name="connsiteX3" fmla="*/ 98446 w 98826"/>
                <a:gd name="connsiteY3" fmla="*/ 8372 h 11959"/>
                <a:gd name="connsiteX4" fmla="*/ 95564 w 98826"/>
                <a:gd name="connsiteY4" fmla="*/ 11794 h 1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26" h="11959">
                  <a:moveTo>
                    <a:pt x="95564" y="11794"/>
                  </a:moveTo>
                  <a:cubicBezTo>
                    <a:pt x="63724" y="11849"/>
                    <a:pt x="31840" y="11905"/>
                    <a:pt x="0" y="11960"/>
                  </a:cubicBezTo>
                  <a:cubicBezTo>
                    <a:pt x="30488" y="-10727"/>
                    <a:pt x="63904" y="6882"/>
                    <a:pt x="95654" y="1362"/>
                  </a:cubicBezTo>
                  <a:cubicBezTo>
                    <a:pt x="98491" y="3735"/>
                    <a:pt x="99437" y="6054"/>
                    <a:pt x="98446" y="8372"/>
                  </a:cubicBezTo>
                  <a:cubicBezTo>
                    <a:pt x="97500" y="10635"/>
                    <a:pt x="96509" y="11794"/>
                    <a:pt x="95564" y="11794"/>
                  </a:cubicBezTo>
                  <a:close/>
                </a:path>
              </a:pathLst>
            </a:custGeom>
            <a:solidFill>
              <a:srgbClr val="A779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15719C5-771B-12F0-8870-31C556CCAB78}"/>
                </a:ext>
              </a:extLst>
            </p:cNvPr>
            <p:cNvSpPr/>
            <p:nvPr/>
          </p:nvSpPr>
          <p:spPr>
            <a:xfrm>
              <a:off x="10454959" y="6183283"/>
              <a:ext cx="52510" cy="14351"/>
            </a:xfrm>
            <a:custGeom>
              <a:avLst/>
              <a:gdLst>
                <a:gd name="connsiteX0" fmla="*/ 0 w 52510"/>
                <a:gd name="connsiteY0" fmla="*/ 10432 h 14351"/>
                <a:gd name="connsiteX1" fmla="*/ 90 w 52510"/>
                <a:gd name="connsiteY1" fmla="*/ 0 h 14351"/>
                <a:gd name="connsiteX2" fmla="*/ 52465 w 52510"/>
                <a:gd name="connsiteY2" fmla="*/ 110 h 14351"/>
                <a:gd name="connsiteX3" fmla="*/ 52511 w 52510"/>
                <a:gd name="connsiteY3" fmla="*/ 11702 h 14351"/>
                <a:gd name="connsiteX4" fmla="*/ 49133 w 52510"/>
                <a:gd name="connsiteY4" fmla="*/ 14352 h 14351"/>
                <a:gd name="connsiteX5" fmla="*/ 45620 w 52510"/>
                <a:gd name="connsiteY5" fmla="*/ 12033 h 14351"/>
                <a:gd name="connsiteX6" fmla="*/ 0 w 52510"/>
                <a:gd name="connsiteY6" fmla="*/ 10432 h 1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10" h="14351">
                  <a:moveTo>
                    <a:pt x="0" y="10432"/>
                  </a:moveTo>
                  <a:cubicBezTo>
                    <a:pt x="45" y="6955"/>
                    <a:pt x="90" y="3478"/>
                    <a:pt x="90" y="0"/>
                  </a:cubicBezTo>
                  <a:cubicBezTo>
                    <a:pt x="17564" y="55"/>
                    <a:pt x="34992" y="55"/>
                    <a:pt x="52465" y="110"/>
                  </a:cubicBezTo>
                  <a:cubicBezTo>
                    <a:pt x="52465" y="3974"/>
                    <a:pt x="52511" y="7838"/>
                    <a:pt x="52511" y="11702"/>
                  </a:cubicBezTo>
                  <a:cubicBezTo>
                    <a:pt x="52511" y="11702"/>
                    <a:pt x="49133" y="14352"/>
                    <a:pt x="49133" y="14352"/>
                  </a:cubicBezTo>
                  <a:lnTo>
                    <a:pt x="45620" y="12033"/>
                  </a:lnTo>
                  <a:cubicBezTo>
                    <a:pt x="30398" y="11481"/>
                    <a:pt x="15222" y="10984"/>
                    <a:pt x="0" y="10432"/>
                  </a:cubicBezTo>
                  <a:close/>
                </a:path>
              </a:pathLst>
            </a:custGeom>
            <a:solidFill>
              <a:srgbClr val="A477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C6DEB08B-1411-B422-B5FF-0A0D7A2A8B0B}"/>
                </a:ext>
              </a:extLst>
            </p:cNvPr>
            <p:cNvSpPr/>
            <p:nvPr/>
          </p:nvSpPr>
          <p:spPr>
            <a:xfrm>
              <a:off x="9774730" y="6171452"/>
              <a:ext cx="107113" cy="36577"/>
            </a:xfrm>
            <a:custGeom>
              <a:avLst/>
              <a:gdLst>
                <a:gd name="connsiteX0" fmla="*/ 1600 w 107113"/>
                <a:gd name="connsiteY0" fmla="*/ 12052 h 36577"/>
                <a:gd name="connsiteX1" fmla="*/ 11327 w 107113"/>
                <a:gd name="connsiteY1" fmla="*/ 11168 h 36577"/>
                <a:gd name="connsiteX2" fmla="*/ 71629 w 107113"/>
                <a:gd name="connsiteY2" fmla="*/ 1233 h 36577"/>
                <a:gd name="connsiteX3" fmla="*/ 85500 w 107113"/>
                <a:gd name="connsiteY3" fmla="*/ 18 h 36577"/>
                <a:gd name="connsiteX4" fmla="*/ 98965 w 107113"/>
                <a:gd name="connsiteY4" fmla="*/ 4489 h 36577"/>
                <a:gd name="connsiteX5" fmla="*/ 105450 w 107113"/>
                <a:gd name="connsiteY5" fmla="*/ 25409 h 36577"/>
                <a:gd name="connsiteX6" fmla="*/ 93201 w 107113"/>
                <a:gd name="connsiteY6" fmla="*/ 33468 h 36577"/>
                <a:gd name="connsiteX7" fmla="*/ 37718 w 107113"/>
                <a:gd name="connsiteY7" fmla="*/ 36559 h 36577"/>
                <a:gd name="connsiteX8" fmla="*/ 3762 w 107113"/>
                <a:gd name="connsiteY8" fmla="*/ 27341 h 36577"/>
                <a:gd name="connsiteX9" fmla="*/ 1600 w 107113"/>
                <a:gd name="connsiteY9" fmla="*/ 12052 h 3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113" h="36577">
                  <a:moveTo>
                    <a:pt x="1600" y="12052"/>
                  </a:moveTo>
                  <a:cubicBezTo>
                    <a:pt x="4842" y="11776"/>
                    <a:pt x="8085" y="11444"/>
                    <a:pt x="11327" y="11168"/>
                  </a:cubicBezTo>
                  <a:cubicBezTo>
                    <a:pt x="30827" y="2392"/>
                    <a:pt x="52084" y="9844"/>
                    <a:pt x="71629" y="1233"/>
                  </a:cubicBezTo>
                  <a:cubicBezTo>
                    <a:pt x="76222" y="294"/>
                    <a:pt x="80816" y="-92"/>
                    <a:pt x="85500" y="18"/>
                  </a:cubicBezTo>
                  <a:cubicBezTo>
                    <a:pt x="90228" y="515"/>
                    <a:pt x="94687" y="2061"/>
                    <a:pt x="98965" y="4489"/>
                  </a:cubicBezTo>
                  <a:cubicBezTo>
                    <a:pt x="105225" y="9512"/>
                    <a:pt x="109683" y="15474"/>
                    <a:pt x="105450" y="25409"/>
                  </a:cubicBezTo>
                  <a:cubicBezTo>
                    <a:pt x="101847" y="29163"/>
                    <a:pt x="97749" y="31812"/>
                    <a:pt x="93201" y="33468"/>
                  </a:cubicBezTo>
                  <a:cubicBezTo>
                    <a:pt x="74826" y="38050"/>
                    <a:pt x="56227" y="36063"/>
                    <a:pt x="37718" y="36559"/>
                  </a:cubicBezTo>
                  <a:cubicBezTo>
                    <a:pt x="25919" y="36173"/>
                    <a:pt x="14120" y="35676"/>
                    <a:pt x="3762" y="27341"/>
                  </a:cubicBezTo>
                  <a:cubicBezTo>
                    <a:pt x="-382" y="22870"/>
                    <a:pt x="-1102" y="17792"/>
                    <a:pt x="1600" y="12052"/>
                  </a:cubicBezTo>
                  <a:close/>
                </a:path>
              </a:pathLst>
            </a:custGeom>
            <a:solidFill>
              <a:srgbClr val="9C733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2BF35CE-E3F7-FF76-76B0-6D957352F048}"/>
                </a:ext>
              </a:extLst>
            </p:cNvPr>
            <p:cNvSpPr/>
            <p:nvPr/>
          </p:nvSpPr>
          <p:spPr>
            <a:xfrm>
              <a:off x="9732421" y="6187242"/>
              <a:ext cx="79153" cy="36987"/>
            </a:xfrm>
            <a:custGeom>
              <a:avLst/>
              <a:gdLst>
                <a:gd name="connsiteX0" fmla="*/ 44044 w 79153"/>
                <a:gd name="connsiteY0" fmla="*/ 5811 h 36987"/>
                <a:gd name="connsiteX1" fmla="*/ 79036 w 79153"/>
                <a:gd name="connsiteY1" fmla="*/ 7853 h 36987"/>
                <a:gd name="connsiteX2" fmla="*/ 74893 w 79153"/>
                <a:gd name="connsiteY2" fmla="*/ 21929 h 36987"/>
                <a:gd name="connsiteX3" fmla="*/ 24769 w 79153"/>
                <a:gd name="connsiteY3" fmla="*/ 36501 h 36987"/>
                <a:gd name="connsiteX4" fmla="*/ 585 w 79153"/>
                <a:gd name="connsiteY4" fmla="*/ 27669 h 36987"/>
                <a:gd name="connsiteX5" fmla="*/ 0 w 79153"/>
                <a:gd name="connsiteY5" fmla="*/ 17127 h 36987"/>
                <a:gd name="connsiteX6" fmla="*/ 44044 w 79153"/>
                <a:gd name="connsiteY6" fmla="*/ 5811 h 36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153" h="36987">
                  <a:moveTo>
                    <a:pt x="44044" y="5811"/>
                  </a:moveTo>
                  <a:cubicBezTo>
                    <a:pt x="55708" y="6473"/>
                    <a:pt x="67372" y="7191"/>
                    <a:pt x="79036" y="7853"/>
                  </a:cubicBezTo>
                  <a:cubicBezTo>
                    <a:pt x="79576" y="13373"/>
                    <a:pt x="78270" y="18120"/>
                    <a:pt x="74893" y="21929"/>
                  </a:cubicBezTo>
                  <a:cubicBezTo>
                    <a:pt x="59401" y="33079"/>
                    <a:pt x="41162" y="29932"/>
                    <a:pt x="24769" y="36501"/>
                  </a:cubicBezTo>
                  <a:cubicBezTo>
                    <a:pt x="15672" y="37771"/>
                    <a:pt x="7070" y="37108"/>
                    <a:pt x="585" y="27669"/>
                  </a:cubicBezTo>
                  <a:cubicBezTo>
                    <a:pt x="360" y="24137"/>
                    <a:pt x="135" y="20604"/>
                    <a:pt x="0" y="17127"/>
                  </a:cubicBezTo>
                  <a:cubicBezTo>
                    <a:pt x="10583" y="-10804"/>
                    <a:pt x="28327" y="3217"/>
                    <a:pt x="44044" y="5811"/>
                  </a:cubicBezTo>
                  <a:close/>
                </a:path>
              </a:pathLst>
            </a:custGeom>
            <a:solidFill>
              <a:srgbClr val="C1976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41A794E0-17F5-3FFA-F88B-F2712833E281}"/>
                </a:ext>
              </a:extLst>
            </p:cNvPr>
            <p:cNvSpPr/>
            <p:nvPr/>
          </p:nvSpPr>
          <p:spPr>
            <a:xfrm>
              <a:off x="9732466" y="6180957"/>
              <a:ext cx="43998" cy="23410"/>
            </a:xfrm>
            <a:custGeom>
              <a:avLst/>
              <a:gdLst>
                <a:gd name="connsiteX0" fmla="*/ 43999 w 43998"/>
                <a:gd name="connsiteY0" fmla="*/ 12095 h 23410"/>
                <a:gd name="connsiteX1" fmla="*/ 0 w 43998"/>
                <a:gd name="connsiteY1" fmla="*/ 23411 h 23410"/>
                <a:gd name="connsiteX2" fmla="*/ 43864 w 43998"/>
                <a:gd name="connsiteY2" fmla="*/ 2546 h 23410"/>
                <a:gd name="connsiteX3" fmla="*/ 43999 w 43998"/>
                <a:gd name="connsiteY3" fmla="*/ 12095 h 2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8" h="23410">
                  <a:moveTo>
                    <a:pt x="43999" y="12095"/>
                  </a:moveTo>
                  <a:cubicBezTo>
                    <a:pt x="29363" y="16070"/>
                    <a:pt x="12385" y="6244"/>
                    <a:pt x="0" y="23411"/>
                  </a:cubicBezTo>
                  <a:cubicBezTo>
                    <a:pt x="4729" y="-14786"/>
                    <a:pt x="28192" y="6134"/>
                    <a:pt x="43864" y="2546"/>
                  </a:cubicBezTo>
                  <a:cubicBezTo>
                    <a:pt x="43864" y="5692"/>
                    <a:pt x="43909" y="8894"/>
                    <a:pt x="43999" y="12095"/>
                  </a:cubicBezTo>
                  <a:close/>
                </a:path>
              </a:pathLst>
            </a:custGeom>
            <a:solidFill>
              <a:srgbClr val="9E73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C9E38BF-4C4D-DC59-86CA-376ADD8FCF28}"/>
                </a:ext>
              </a:extLst>
            </p:cNvPr>
            <p:cNvSpPr/>
            <p:nvPr/>
          </p:nvSpPr>
          <p:spPr>
            <a:xfrm>
              <a:off x="9785669" y="6166647"/>
              <a:ext cx="68121" cy="15917"/>
            </a:xfrm>
            <a:custGeom>
              <a:avLst/>
              <a:gdLst>
                <a:gd name="connsiteX0" fmla="*/ 68121 w 68121"/>
                <a:gd name="connsiteY0" fmla="*/ 15752 h 15917"/>
                <a:gd name="connsiteX1" fmla="*/ 434 w 68121"/>
                <a:gd name="connsiteY1" fmla="*/ 15918 h 15917"/>
                <a:gd name="connsiteX2" fmla="*/ 119 w 68121"/>
                <a:gd name="connsiteY2" fmla="*/ 7307 h 15917"/>
                <a:gd name="connsiteX3" fmla="*/ 42676 w 68121"/>
                <a:gd name="connsiteY3" fmla="*/ 5264 h 15917"/>
                <a:gd name="connsiteX4" fmla="*/ 68121 w 68121"/>
                <a:gd name="connsiteY4" fmla="*/ 15752 h 1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21" h="15917">
                  <a:moveTo>
                    <a:pt x="68121" y="15752"/>
                  </a:moveTo>
                  <a:cubicBezTo>
                    <a:pt x="45559" y="15807"/>
                    <a:pt x="22996" y="15862"/>
                    <a:pt x="434" y="15918"/>
                  </a:cubicBezTo>
                  <a:cubicBezTo>
                    <a:pt x="-16" y="13047"/>
                    <a:pt x="-107" y="10177"/>
                    <a:pt x="119" y="7307"/>
                  </a:cubicBezTo>
                  <a:cubicBezTo>
                    <a:pt x="14305" y="6644"/>
                    <a:pt x="28491" y="5927"/>
                    <a:pt x="42676" y="5264"/>
                  </a:cubicBezTo>
                  <a:cubicBezTo>
                    <a:pt x="52764" y="2780"/>
                    <a:pt x="65644" y="-9749"/>
                    <a:pt x="68121" y="15752"/>
                  </a:cubicBezTo>
                  <a:close/>
                </a:path>
              </a:pathLst>
            </a:custGeom>
            <a:solidFill>
              <a:srgbClr val="CFA9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BBD2C29-6F68-A421-2C54-3294AA0D1F34}"/>
                </a:ext>
              </a:extLst>
            </p:cNvPr>
            <p:cNvSpPr/>
            <p:nvPr/>
          </p:nvSpPr>
          <p:spPr>
            <a:xfrm>
              <a:off x="9664013" y="6227883"/>
              <a:ext cx="45944" cy="26661"/>
            </a:xfrm>
            <a:custGeom>
              <a:avLst/>
              <a:gdLst>
                <a:gd name="connsiteX0" fmla="*/ 16393 w 45944"/>
                <a:gd name="connsiteY0" fmla="*/ 19706 h 26661"/>
                <a:gd name="connsiteX1" fmla="*/ 0 w 45944"/>
                <a:gd name="connsiteY1" fmla="*/ 9328 h 26661"/>
                <a:gd name="connsiteX2" fmla="*/ 42468 w 45944"/>
                <a:gd name="connsiteY2" fmla="*/ 0 h 26661"/>
                <a:gd name="connsiteX3" fmla="*/ 45350 w 45944"/>
                <a:gd name="connsiteY3" fmla="*/ 15235 h 26661"/>
                <a:gd name="connsiteX4" fmla="*/ 16393 w 45944"/>
                <a:gd name="connsiteY4" fmla="*/ 19706 h 2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44" h="26661">
                  <a:moveTo>
                    <a:pt x="16393" y="19706"/>
                  </a:moveTo>
                  <a:cubicBezTo>
                    <a:pt x="9682" y="19264"/>
                    <a:pt x="3288" y="17995"/>
                    <a:pt x="0" y="9328"/>
                  </a:cubicBezTo>
                  <a:cubicBezTo>
                    <a:pt x="14591" y="9218"/>
                    <a:pt x="29092" y="8390"/>
                    <a:pt x="42468" y="0"/>
                  </a:cubicBezTo>
                  <a:cubicBezTo>
                    <a:pt x="45755" y="4416"/>
                    <a:pt x="46701" y="9494"/>
                    <a:pt x="45350" y="15235"/>
                  </a:cubicBezTo>
                  <a:cubicBezTo>
                    <a:pt x="37064" y="29862"/>
                    <a:pt x="27201" y="29421"/>
                    <a:pt x="16393" y="19706"/>
                  </a:cubicBezTo>
                  <a:close/>
                </a:path>
              </a:pathLst>
            </a:custGeom>
            <a:solidFill>
              <a:srgbClr val="D4A9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16702DAB-802E-304E-7A1B-B55A67EE4975}"/>
                </a:ext>
              </a:extLst>
            </p:cNvPr>
            <p:cNvSpPr/>
            <p:nvPr/>
          </p:nvSpPr>
          <p:spPr>
            <a:xfrm>
              <a:off x="9706526" y="6220650"/>
              <a:ext cx="45837" cy="27425"/>
            </a:xfrm>
            <a:custGeom>
              <a:avLst/>
              <a:gdLst>
                <a:gd name="connsiteX0" fmla="*/ 90 w 45837"/>
                <a:gd name="connsiteY0" fmla="*/ 15788 h 27425"/>
                <a:gd name="connsiteX1" fmla="*/ 0 w 45837"/>
                <a:gd name="connsiteY1" fmla="*/ 7232 h 27425"/>
                <a:gd name="connsiteX2" fmla="*/ 17924 w 45837"/>
                <a:gd name="connsiteY2" fmla="*/ 4638 h 27425"/>
                <a:gd name="connsiteX3" fmla="*/ 45305 w 45837"/>
                <a:gd name="connsiteY3" fmla="*/ 4804 h 27425"/>
                <a:gd name="connsiteX4" fmla="*/ 41252 w 45837"/>
                <a:gd name="connsiteY4" fmla="*/ 20811 h 27425"/>
                <a:gd name="connsiteX5" fmla="*/ 90 w 45837"/>
                <a:gd name="connsiteY5" fmla="*/ 15788 h 2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7" h="27425">
                  <a:moveTo>
                    <a:pt x="90" y="15788"/>
                  </a:moveTo>
                  <a:cubicBezTo>
                    <a:pt x="90" y="12918"/>
                    <a:pt x="45" y="10103"/>
                    <a:pt x="0" y="7232"/>
                  </a:cubicBezTo>
                  <a:cubicBezTo>
                    <a:pt x="5990" y="6404"/>
                    <a:pt x="11934" y="5521"/>
                    <a:pt x="17924" y="4638"/>
                  </a:cubicBezTo>
                  <a:cubicBezTo>
                    <a:pt x="27066" y="-1710"/>
                    <a:pt x="36208" y="-1434"/>
                    <a:pt x="45305" y="4804"/>
                  </a:cubicBezTo>
                  <a:cubicBezTo>
                    <a:pt x="46701" y="11207"/>
                    <a:pt x="45350" y="16506"/>
                    <a:pt x="41252" y="20811"/>
                  </a:cubicBezTo>
                  <a:cubicBezTo>
                    <a:pt x="26615" y="30581"/>
                    <a:pt x="12790" y="30029"/>
                    <a:pt x="90" y="15788"/>
                  </a:cubicBezTo>
                  <a:close/>
                </a:path>
              </a:pathLst>
            </a:custGeom>
            <a:solidFill>
              <a:srgbClr val="CFA1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FF9664EC-0983-7117-D557-4C15DB354EB5}"/>
                </a:ext>
              </a:extLst>
            </p:cNvPr>
            <p:cNvSpPr/>
            <p:nvPr/>
          </p:nvSpPr>
          <p:spPr>
            <a:xfrm>
              <a:off x="9724405" y="6214038"/>
              <a:ext cx="44324" cy="16985"/>
            </a:xfrm>
            <a:custGeom>
              <a:avLst/>
              <a:gdLst>
                <a:gd name="connsiteX0" fmla="*/ 26210 w 44324"/>
                <a:gd name="connsiteY0" fmla="*/ 13182 h 16985"/>
                <a:gd name="connsiteX1" fmla="*/ 0 w 44324"/>
                <a:gd name="connsiteY1" fmla="*/ 11306 h 16985"/>
                <a:gd name="connsiteX2" fmla="*/ 8602 w 44324"/>
                <a:gd name="connsiteY2" fmla="*/ 928 h 16985"/>
                <a:gd name="connsiteX3" fmla="*/ 34407 w 44324"/>
                <a:gd name="connsiteY3" fmla="*/ 1039 h 16985"/>
                <a:gd name="connsiteX4" fmla="*/ 43999 w 44324"/>
                <a:gd name="connsiteY4" fmla="*/ 13127 h 16985"/>
                <a:gd name="connsiteX5" fmla="*/ 26210 w 44324"/>
                <a:gd name="connsiteY5" fmla="*/ 13182 h 1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24" h="16985">
                  <a:moveTo>
                    <a:pt x="26210" y="13182"/>
                  </a:moveTo>
                  <a:cubicBezTo>
                    <a:pt x="17473" y="12575"/>
                    <a:pt x="8737" y="11913"/>
                    <a:pt x="0" y="11306"/>
                  </a:cubicBezTo>
                  <a:cubicBezTo>
                    <a:pt x="2882" y="7828"/>
                    <a:pt x="5719" y="4406"/>
                    <a:pt x="8602" y="928"/>
                  </a:cubicBezTo>
                  <a:cubicBezTo>
                    <a:pt x="17203" y="984"/>
                    <a:pt x="25805" y="984"/>
                    <a:pt x="34407" y="1039"/>
                  </a:cubicBezTo>
                  <a:cubicBezTo>
                    <a:pt x="44044" y="-2659"/>
                    <a:pt x="45035" y="4020"/>
                    <a:pt x="43999" y="13127"/>
                  </a:cubicBezTo>
                  <a:cubicBezTo>
                    <a:pt x="38099" y="18095"/>
                    <a:pt x="32155" y="18426"/>
                    <a:pt x="26210" y="13182"/>
                  </a:cubicBezTo>
                  <a:close/>
                </a:path>
              </a:pathLst>
            </a:custGeom>
            <a:solidFill>
              <a:srgbClr val="9F74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05822628-6647-541C-A3F2-67CCEE547364}"/>
                </a:ext>
              </a:extLst>
            </p:cNvPr>
            <p:cNvSpPr/>
            <p:nvPr/>
          </p:nvSpPr>
          <p:spPr>
            <a:xfrm>
              <a:off x="9680451" y="6231902"/>
              <a:ext cx="89660" cy="38974"/>
            </a:xfrm>
            <a:custGeom>
              <a:avLst/>
              <a:gdLst>
                <a:gd name="connsiteX0" fmla="*/ 26165 w 89660"/>
                <a:gd name="connsiteY0" fmla="*/ 4536 h 38974"/>
                <a:gd name="connsiteX1" fmla="*/ 70344 w 89660"/>
                <a:gd name="connsiteY1" fmla="*/ 3598 h 38974"/>
                <a:gd name="connsiteX2" fmla="*/ 87773 w 89660"/>
                <a:gd name="connsiteY2" fmla="*/ 2328 h 38974"/>
                <a:gd name="connsiteX3" fmla="*/ 88854 w 89660"/>
                <a:gd name="connsiteY3" fmla="*/ 16901 h 38974"/>
                <a:gd name="connsiteX4" fmla="*/ 68093 w 89660"/>
                <a:gd name="connsiteY4" fmla="*/ 33846 h 38974"/>
                <a:gd name="connsiteX5" fmla="*/ 49313 w 89660"/>
                <a:gd name="connsiteY5" fmla="*/ 38428 h 38974"/>
                <a:gd name="connsiteX6" fmla="*/ 10673 w 89660"/>
                <a:gd name="connsiteY6" fmla="*/ 35447 h 38974"/>
                <a:gd name="connsiteX7" fmla="*/ 270 w 89660"/>
                <a:gd name="connsiteY7" fmla="*/ 26063 h 38974"/>
                <a:gd name="connsiteX8" fmla="*/ 0 w 89660"/>
                <a:gd name="connsiteY8" fmla="*/ 15686 h 38974"/>
                <a:gd name="connsiteX9" fmla="*/ 26165 w 89660"/>
                <a:gd name="connsiteY9" fmla="*/ 453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660" h="38974">
                  <a:moveTo>
                    <a:pt x="26165" y="4536"/>
                  </a:moveTo>
                  <a:cubicBezTo>
                    <a:pt x="40892" y="4205"/>
                    <a:pt x="55618" y="3874"/>
                    <a:pt x="70344" y="3598"/>
                  </a:cubicBezTo>
                  <a:cubicBezTo>
                    <a:pt x="75929" y="-1370"/>
                    <a:pt x="81783" y="-597"/>
                    <a:pt x="87773" y="2328"/>
                  </a:cubicBezTo>
                  <a:cubicBezTo>
                    <a:pt x="89799" y="6965"/>
                    <a:pt x="90250" y="11822"/>
                    <a:pt x="88854" y="16901"/>
                  </a:cubicBezTo>
                  <a:cubicBezTo>
                    <a:pt x="83404" y="25291"/>
                    <a:pt x="76019" y="30093"/>
                    <a:pt x="68093" y="33846"/>
                  </a:cubicBezTo>
                  <a:cubicBezTo>
                    <a:pt x="62013" y="36441"/>
                    <a:pt x="55708" y="37821"/>
                    <a:pt x="49313" y="38428"/>
                  </a:cubicBezTo>
                  <a:cubicBezTo>
                    <a:pt x="36343" y="39201"/>
                    <a:pt x="23373" y="39808"/>
                    <a:pt x="10673" y="35447"/>
                  </a:cubicBezTo>
                  <a:cubicBezTo>
                    <a:pt x="6440" y="33626"/>
                    <a:pt x="2972" y="30479"/>
                    <a:pt x="270" y="26063"/>
                  </a:cubicBezTo>
                  <a:cubicBezTo>
                    <a:pt x="180" y="22586"/>
                    <a:pt x="90" y="19164"/>
                    <a:pt x="0" y="15686"/>
                  </a:cubicBezTo>
                  <a:cubicBezTo>
                    <a:pt x="9367" y="14306"/>
                    <a:pt x="19950" y="17121"/>
                    <a:pt x="26165" y="4536"/>
                  </a:cubicBezTo>
                  <a:close/>
                </a:path>
              </a:pathLst>
            </a:custGeom>
            <a:solidFill>
              <a:srgbClr val="BA8E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8D486082-8108-22F1-D663-F1FED92FB198}"/>
                </a:ext>
              </a:extLst>
            </p:cNvPr>
            <p:cNvSpPr/>
            <p:nvPr/>
          </p:nvSpPr>
          <p:spPr>
            <a:xfrm>
              <a:off x="9601976" y="6268232"/>
              <a:ext cx="71535" cy="33055"/>
            </a:xfrm>
            <a:custGeom>
              <a:avLst/>
              <a:gdLst>
                <a:gd name="connsiteX0" fmla="*/ 430 w 71535"/>
                <a:gd name="connsiteY0" fmla="*/ 11316 h 33055"/>
                <a:gd name="connsiteX1" fmla="*/ 69738 w 71535"/>
                <a:gd name="connsiteY1" fmla="*/ 0 h 33055"/>
                <a:gd name="connsiteX2" fmla="*/ 69919 w 71535"/>
                <a:gd name="connsiteY2" fmla="*/ 14020 h 33055"/>
                <a:gd name="connsiteX3" fmla="*/ 41547 w 71535"/>
                <a:gd name="connsiteY3" fmla="*/ 30193 h 33055"/>
                <a:gd name="connsiteX4" fmla="*/ 15787 w 71535"/>
                <a:gd name="connsiteY4" fmla="*/ 31960 h 33055"/>
                <a:gd name="connsiteX5" fmla="*/ 430 w 71535"/>
                <a:gd name="connsiteY5" fmla="*/ 11316 h 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5" h="33055">
                  <a:moveTo>
                    <a:pt x="430" y="11316"/>
                  </a:moveTo>
                  <a:cubicBezTo>
                    <a:pt x="23533" y="7562"/>
                    <a:pt x="46636" y="3754"/>
                    <a:pt x="69738" y="0"/>
                  </a:cubicBezTo>
                  <a:cubicBezTo>
                    <a:pt x="72080" y="4637"/>
                    <a:pt x="72125" y="9273"/>
                    <a:pt x="69919" y="14020"/>
                  </a:cubicBezTo>
                  <a:cubicBezTo>
                    <a:pt x="61677" y="22631"/>
                    <a:pt x="51499" y="26109"/>
                    <a:pt x="41547" y="30193"/>
                  </a:cubicBezTo>
                  <a:cubicBezTo>
                    <a:pt x="33080" y="33064"/>
                    <a:pt x="24524" y="34002"/>
                    <a:pt x="15787" y="31960"/>
                  </a:cubicBezTo>
                  <a:cubicBezTo>
                    <a:pt x="7275" y="28813"/>
                    <a:pt x="-2137" y="26771"/>
                    <a:pt x="430" y="11316"/>
                  </a:cubicBezTo>
                  <a:close/>
                </a:path>
              </a:pathLst>
            </a:custGeom>
            <a:solidFill>
              <a:srgbClr val="D1A5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B656C8E-03CA-4C44-2398-0D0FF822E3A8}"/>
                </a:ext>
              </a:extLst>
            </p:cNvPr>
            <p:cNvSpPr/>
            <p:nvPr/>
          </p:nvSpPr>
          <p:spPr>
            <a:xfrm>
              <a:off x="9576466" y="6293602"/>
              <a:ext cx="45845" cy="28910"/>
            </a:xfrm>
            <a:custGeom>
              <a:avLst/>
              <a:gdLst>
                <a:gd name="connsiteX0" fmla="*/ 43819 w 45845"/>
                <a:gd name="connsiteY0" fmla="*/ 18624 h 28910"/>
                <a:gd name="connsiteX1" fmla="*/ 0 w 45845"/>
                <a:gd name="connsiteY1" fmla="*/ 28670 h 28910"/>
                <a:gd name="connsiteX2" fmla="*/ 8421 w 45845"/>
                <a:gd name="connsiteY2" fmla="*/ 7584 h 28910"/>
                <a:gd name="connsiteX3" fmla="*/ 37334 w 45845"/>
                <a:gd name="connsiteY3" fmla="*/ 2064 h 28910"/>
                <a:gd name="connsiteX4" fmla="*/ 45845 w 45845"/>
                <a:gd name="connsiteY4" fmla="*/ 11393 h 28910"/>
                <a:gd name="connsiteX5" fmla="*/ 43819 w 45845"/>
                <a:gd name="connsiteY5" fmla="*/ 18624 h 2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45" h="28910">
                  <a:moveTo>
                    <a:pt x="43819" y="18624"/>
                  </a:moveTo>
                  <a:cubicBezTo>
                    <a:pt x="29948" y="26848"/>
                    <a:pt x="15267" y="29829"/>
                    <a:pt x="0" y="28670"/>
                  </a:cubicBezTo>
                  <a:cubicBezTo>
                    <a:pt x="2792" y="21660"/>
                    <a:pt x="5584" y="14594"/>
                    <a:pt x="8421" y="7584"/>
                  </a:cubicBezTo>
                  <a:cubicBezTo>
                    <a:pt x="16663" y="-5222"/>
                    <a:pt x="27471" y="2064"/>
                    <a:pt x="37334" y="2064"/>
                  </a:cubicBezTo>
                  <a:cubicBezTo>
                    <a:pt x="41657" y="3168"/>
                    <a:pt x="44539" y="6149"/>
                    <a:pt x="45845" y="11393"/>
                  </a:cubicBezTo>
                  <a:cubicBezTo>
                    <a:pt x="45125" y="13821"/>
                    <a:pt x="44494" y="16195"/>
                    <a:pt x="43819" y="18624"/>
                  </a:cubicBezTo>
                  <a:close/>
                </a:path>
              </a:pathLst>
            </a:custGeom>
            <a:solidFill>
              <a:srgbClr val="AC7D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46C9613-642C-1021-88F6-B742EB4318FD}"/>
                </a:ext>
              </a:extLst>
            </p:cNvPr>
            <p:cNvSpPr/>
            <p:nvPr/>
          </p:nvSpPr>
          <p:spPr>
            <a:xfrm>
              <a:off x="9584842" y="6279548"/>
              <a:ext cx="37275" cy="21637"/>
            </a:xfrm>
            <a:custGeom>
              <a:avLst/>
              <a:gdLst>
                <a:gd name="connsiteX0" fmla="*/ 34767 w 37275"/>
                <a:gd name="connsiteY0" fmla="*/ 20810 h 21637"/>
                <a:gd name="connsiteX1" fmla="*/ 0 w 37275"/>
                <a:gd name="connsiteY1" fmla="*/ 21638 h 21637"/>
                <a:gd name="connsiteX2" fmla="*/ 17519 w 37275"/>
                <a:gd name="connsiteY2" fmla="*/ 0 h 21637"/>
                <a:gd name="connsiteX3" fmla="*/ 35397 w 37275"/>
                <a:gd name="connsiteY3" fmla="*/ 10984 h 21637"/>
                <a:gd name="connsiteX4" fmla="*/ 36928 w 37275"/>
                <a:gd name="connsiteY4" fmla="*/ 17719 h 21637"/>
                <a:gd name="connsiteX5" fmla="*/ 34767 w 37275"/>
                <a:gd name="connsiteY5" fmla="*/ 20810 h 2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75" h="21637">
                  <a:moveTo>
                    <a:pt x="34767" y="20810"/>
                  </a:moveTo>
                  <a:cubicBezTo>
                    <a:pt x="23193" y="21086"/>
                    <a:pt x="11574" y="21362"/>
                    <a:pt x="0" y="21638"/>
                  </a:cubicBezTo>
                  <a:cubicBezTo>
                    <a:pt x="135" y="7452"/>
                    <a:pt x="5855" y="110"/>
                    <a:pt x="17519" y="0"/>
                  </a:cubicBezTo>
                  <a:cubicBezTo>
                    <a:pt x="21437" y="8666"/>
                    <a:pt x="28192" y="10377"/>
                    <a:pt x="35397" y="10984"/>
                  </a:cubicBezTo>
                  <a:cubicBezTo>
                    <a:pt x="37199" y="13358"/>
                    <a:pt x="37694" y="15621"/>
                    <a:pt x="36928" y="17719"/>
                  </a:cubicBezTo>
                  <a:cubicBezTo>
                    <a:pt x="36163" y="19816"/>
                    <a:pt x="35442" y="20810"/>
                    <a:pt x="34767" y="20810"/>
                  </a:cubicBezTo>
                  <a:close/>
                </a:path>
              </a:pathLst>
            </a:custGeom>
            <a:solidFill>
              <a:srgbClr val="CD9C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D5AECB4B-D61B-5905-12FC-5E4CD3FF9FE9}"/>
                </a:ext>
              </a:extLst>
            </p:cNvPr>
            <p:cNvSpPr/>
            <p:nvPr/>
          </p:nvSpPr>
          <p:spPr>
            <a:xfrm>
              <a:off x="9671534" y="6257910"/>
              <a:ext cx="37919" cy="30980"/>
            </a:xfrm>
            <a:custGeom>
              <a:avLst/>
              <a:gdLst>
                <a:gd name="connsiteX0" fmla="*/ 0 w 37919"/>
                <a:gd name="connsiteY0" fmla="*/ 21251 h 30980"/>
                <a:gd name="connsiteX1" fmla="*/ 180 w 37919"/>
                <a:gd name="connsiteY1" fmla="*/ 10267 h 30980"/>
                <a:gd name="connsiteX2" fmla="*/ 9142 w 37919"/>
                <a:gd name="connsiteY2" fmla="*/ 0 h 30980"/>
                <a:gd name="connsiteX3" fmla="*/ 18644 w 37919"/>
                <a:gd name="connsiteY3" fmla="*/ 938 h 30980"/>
                <a:gd name="connsiteX4" fmla="*/ 37919 w 37919"/>
                <a:gd name="connsiteY4" fmla="*/ 16394 h 30980"/>
                <a:gd name="connsiteX5" fmla="*/ 30308 w 37919"/>
                <a:gd name="connsiteY5" fmla="*/ 28317 h 30980"/>
                <a:gd name="connsiteX6" fmla="*/ 0 w 37919"/>
                <a:gd name="connsiteY6" fmla="*/ 21251 h 3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19" h="30980">
                  <a:moveTo>
                    <a:pt x="0" y="21251"/>
                  </a:moveTo>
                  <a:cubicBezTo>
                    <a:pt x="45" y="17608"/>
                    <a:pt x="135" y="13965"/>
                    <a:pt x="180" y="10267"/>
                  </a:cubicBezTo>
                  <a:cubicBezTo>
                    <a:pt x="3152" y="6845"/>
                    <a:pt x="6170" y="3422"/>
                    <a:pt x="9142" y="0"/>
                  </a:cubicBezTo>
                  <a:cubicBezTo>
                    <a:pt x="12294" y="331"/>
                    <a:pt x="15492" y="662"/>
                    <a:pt x="18644" y="938"/>
                  </a:cubicBezTo>
                  <a:cubicBezTo>
                    <a:pt x="24049" y="8004"/>
                    <a:pt x="36208" y="2373"/>
                    <a:pt x="37919" y="16394"/>
                  </a:cubicBezTo>
                  <a:cubicBezTo>
                    <a:pt x="36838" y="21748"/>
                    <a:pt x="34316" y="25722"/>
                    <a:pt x="30308" y="28317"/>
                  </a:cubicBezTo>
                  <a:cubicBezTo>
                    <a:pt x="19230" y="32291"/>
                    <a:pt x="8602" y="33174"/>
                    <a:pt x="0" y="21251"/>
                  </a:cubicBezTo>
                  <a:close/>
                </a:path>
              </a:pathLst>
            </a:custGeom>
            <a:solidFill>
              <a:srgbClr val="C797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FB364A7-6883-4E9C-9C0E-763193D5D9C1}"/>
                </a:ext>
              </a:extLst>
            </p:cNvPr>
            <p:cNvSpPr/>
            <p:nvPr/>
          </p:nvSpPr>
          <p:spPr>
            <a:xfrm>
              <a:off x="10506614" y="5916605"/>
              <a:ext cx="79081" cy="43125"/>
            </a:xfrm>
            <a:custGeom>
              <a:avLst/>
              <a:gdLst>
                <a:gd name="connsiteX0" fmla="*/ 61382 w 79081"/>
                <a:gd name="connsiteY0" fmla="*/ 21763 h 43125"/>
                <a:gd name="connsiteX1" fmla="*/ 79081 w 79081"/>
                <a:gd name="connsiteY1" fmla="*/ 43125 h 43125"/>
                <a:gd name="connsiteX2" fmla="*/ 9863 w 79081"/>
                <a:gd name="connsiteY2" fmla="*/ 22702 h 43125"/>
                <a:gd name="connsiteX3" fmla="*/ 0 w 79081"/>
                <a:gd name="connsiteY3" fmla="*/ 10889 h 43125"/>
                <a:gd name="connsiteX4" fmla="*/ 61382 w 79081"/>
                <a:gd name="connsiteY4" fmla="*/ 21763 h 4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81" h="43125">
                  <a:moveTo>
                    <a:pt x="61382" y="21763"/>
                  </a:moveTo>
                  <a:cubicBezTo>
                    <a:pt x="67282" y="28884"/>
                    <a:pt x="73181" y="36004"/>
                    <a:pt x="79081" y="43125"/>
                  </a:cubicBezTo>
                  <a:cubicBezTo>
                    <a:pt x="56023" y="36336"/>
                    <a:pt x="32965" y="29546"/>
                    <a:pt x="9863" y="22702"/>
                  </a:cubicBezTo>
                  <a:cubicBezTo>
                    <a:pt x="6575" y="18783"/>
                    <a:pt x="3287" y="14808"/>
                    <a:pt x="0" y="10889"/>
                  </a:cubicBezTo>
                  <a:cubicBezTo>
                    <a:pt x="23418" y="-10307"/>
                    <a:pt x="42738" y="2775"/>
                    <a:pt x="61382" y="21763"/>
                  </a:cubicBezTo>
                  <a:close/>
                </a:path>
              </a:pathLst>
            </a:custGeom>
            <a:solidFill>
              <a:srgbClr val="B386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D25AD409-1E24-8C4D-A730-FED3E7AAFA40}"/>
                </a:ext>
              </a:extLst>
            </p:cNvPr>
            <p:cNvSpPr/>
            <p:nvPr/>
          </p:nvSpPr>
          <p:spPr>
            <a:xfrm>
              <a:off x="10592224" y="5958669"/>
              <a:ext cx="45485" cy="22091"/>
            </a:xfrm>
            <a:custGeom>
              <a:avLst/>
              <a:gdLst>
                <a:gd name="connsiteX0" fmla="*/ 0 w 45485"/>
                <a:gd name="connsiteY0" fmla="*/ 1613 h 22091"/>
                <a:gd name="connsiteX1" fmla="*/ 45485 w 45485"/>
                <a:gd name="connsiteY1" fmla="*/ 22091 h 22091"/>
                <a:gd name="connsiteX2" fmla="*/ 0 w 45485"/>
                <a:gd name="connsiteY2" fmla="*/ 1613 h 2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85" h="22091">
                  <a:moveTo>
                    <a:pt x="0" y="1613"/>
                  </a:moveTo>
                  <a:cubicBezTo>
                    <a:pt x="16123" y="5311"/>
                    <a:pt x="38865" y="-13180"/>
                    <a:pt x="45485" y="22091"/>
                  </a:cubicBezTo>
                  <a:cubicBezTo>
                    <a:pt x="28867" y="20104"/>
                    <a:pt x="13330" y="14419"/>
                    <a:pt x="0" y="1613"/>
                  </a:cubicBezTo>
                  <a:close/>
                </a:path>
              </a:pathLst>
            </a:custGeom>
            <a:solidFill>
              <a:srgbClr val="A577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C82530C8-6D47-6FE4-B1AC-8D4E4999AD51}"/>
                </a:ext>
              </a:extLst>
            </p:cNvPr>
            <p:cNvSpPr/>
            <p:nvPr/>
          </p:nvSpPr>
          <p:spPr>
            <a:xfrm>
              <a:off x="10758223" y="6054947"/>
              <a:ext cx="29206" cy="28794"/>
            </a:xfrm>
            <a:custGeom>
              <a:avLst/>
              <a:gdLst>
                <a:gd name="connsiteX0" fmla="*/ 0 w 29206"/>
                <a:gd name="connsiteY0" fmla="*/ 19264 h 28794"/>
                <a:gd name="connsiteX1" fmla="*/ 19140 w 29206"/>
                <a:gd name="connsiteY1" fmla="*/ 221 h 28794"/>
                <a:gd name="connsiteX2" fmla="*/ 18689 w 29206"/>
                <a:gd name="connsiteY2" fmla="*/ 0 h 28794"/>
                <a:gd name="connsiteX3" fmla="*/ 26390 w 29206"/>
                <a:gd name="connsiteY3" fmla="*/ 24949 h 28794"/>
                <a:gd name="connsiteX4" fmla="*/ 3062 w 29206"/>
                <a:gd name="connsiteY4" fmla="*/ 21803 h 28794"/>
                <a:gd name="connsiteX5" fmla="*/ 0 w 29206"/>
                <a:gd name="connsiteY5" fmla="*/ 19264 h 2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06" h="28794">
                  <a:moveTo>
                    <a:pt x="0" y="19264"/>
                  </a:moveTo>
                  <a:cubicBezTo>
                    <a:pt x="2207" y="6569"/>
                    <a:pt x="8602" y="276"/>
                    <a:pt x="19140" y="221"/>
                  </a:cubicBezTo>
                  <a:cubicBezTo>
                    <a:pt x="19140" y="221"/>
                    <a:pt x="18689" y="0"/>
                    <a:pt x="18689" y="0"/>
                  </a:cubicBezTo>
                  <a:cubicBezTo>
                    <a:pt x="24769" y="6679"/>
                    <a:pt x="33866" y="11978"/>
                    <a:pt x="26390" y="24949"/>
                  </a:cubicBezTo>
                  <a:cubicBezTo>
                    <a:pt x="18014" y="30635"/>
                    <a:pt x="10178" y="30359"/>
                    <a:pt x="3062" y="21803"/>
                  </a:cubicBezTo>
                  <a:lnTo>
                    <a:pt x="0" y="19264"/>
                  </a:lnTo>
                  <a:close/>
                </a:path>
              </a:pathLst>
            </a:custGeom>
            <a:solidFill>
              <a:srgbClr val="F4D68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432B54B-48E0-B03C-6211-CF72BD2CC938}"/>
                </a:ext>
              </a:extLst>
            </p:cNvPr>
            <p:cNvSpPr/>
            <p:nvPr/>
          </p:nvSpPr>
          <p:spPr>
            <a:xfrm>
              <a:off x="9723774" y="5749520"/>
              <a:ext cx="94167" cy="68129"/>
            </a:xfrm>
            <a:custGeom>
              <a:avLst/>
              <a:gdLst>
                <a:gd name="connsiteX0" fmla="*/ 35127 w 94167"/>
                <a:gd name="connsiteY0" fmla="*/ 7081 h 68129"/>
                <a:gd name="connsiteX1" fmla="*/ 54627 w 94167"/>
                <a:gd name="connsiteY1" fmla="*/ 6529 h 68129"/>
                <a:gd name="connsiteX2" fmla="*/ 94168 w 94167"/>
                <a:gd name="connsiteY2" fmla="*/ 28884 h 68129"/>
                <a:gd name="connsiteX3" fmla="*/ 25940 w 94167"/>
                <a:gd name="connsiteY3" fmla="*/ 60347 h 68129"/>
                <a:gd name="connsiteX4" fmla="*/ 0 w 94167"/>
                <a:gd name="connsiteY4" fmla="*/ 68130 h 68129"/>
                <a:gd name="connsiteX5" fmla="*/ 45 w 94167"/>
                <a:gd name="connsiteY5" fmla="*/ 60788 h 68129"/>
                <a:gd name="connsiteX6" fmla="*/ 62778 w 94167"/>
                <a:gd name="connsiteY6" fmla="*/ 24854 h 68129"/>
                <a:gd name="connsiteX7" fmla="*/ 35127 w 94167"/>
                <a:gd name="connsiteY7" fmla="*/ 7081 h 6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167" h="68129">
                  <a:moveTo>
                    <a:pt x="35127" y="7081"/>
                  </a:moveTo>
                  <a:cubicBezTo>
                    <a:pt x="41612" y="6915"/>
                    <a:pt x="48142" y="6694"/>
                    <a:pt x="54627" y="6529"/>
                  </a:cubicBezTo>
                  <a:cubicBezTo>
                    <a:pt x="76199" y="-8320"/>
                    <a:pt x="87773" y="3438"/>
                    <a:pt x="94168" y="28884"/>
                  </a:cubicBezTo>
                  <a:cubicBezTo>
                    <a:pt x="74983" y="51018"/>
                    <a:pt x="45395" y="39151"/>
                    <a:pt x="25940" y="60347"/>
                  </a:cubicBezTo>
                  <a:cubicBezTo>
                    <a:pt x="17293" y="62941"/>
                    <a:pt x="8647" y="65536"/>
                    <a:pt x="0" y="68130"/>
                  </a:cubicBezTo>
                  <a:cubicBezTo>
                    <a:pt x="45" y="65646"/>
                    <a:pt x="90" y="63217"/>
                    <a:pt x="45" y="60788"/>
                  </a:cubicBezTo>
                  <a:cubicBezTo>
                    <a:pt x="14816" y="33189"/>
                    <a:pt x="45260" y="46382"/>
                    <a:pt x="62778" y="24854"/>
                  </a:cubicBezTo>
                  <a:cubicBezTo>
                    <a:pt x="56113" y="12380"/>
                    <a:pt x="40216" y="22260"/>
                    <a:pt x="35127" y="7081"/>
                  </a:cubicBezTo>
                  <a:close/>
                </a:path>
              </a:pathLst>
            </a:custGeom>
            <a:solidFill>
              <a:srgbClr val="B7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07C28C1E-7662-1C81-1CD1-1D35390B6358}"/>
                </a:ext>
              </a:extLst>
            </p:cNvPr>
            <p:cNvSpPr/>
            <p:nvPr/>
          </p:nvSpPr>
          <p:spPr>
            <a:xfrm>
              <a:off x="10287655" y="5710007"/>
              <a:ext cx="296598" cy="228361"/>
            </a:xfrm>
            <a:custGeom>
              <a:avLst/>
              <a:gdLst>
                <a:gd name="connsiteX0" fmla="*/ 280341 w 296598"/>
                <a:gd name="connsiteY0" fmla="*/ 228362 h 228361"/>
                <a:gd name="connsiteX1" fmla="*/ 218959 w 296598"/>
                <a:gd name="connsiteY1" fmla="*/ 217543 h 228361"/>
                <a:gd name="connsiteX2" fmla="*/ 149605 w 296598"/>
                <a:gd name="connsiteY2" fmla="*/ 196954 h 228361"/>
                <a:gd name="connsiteX3" fmla="*/ 54132 w 296598"/>
                <a:gd name="connsiteY3" fmla="*/ 68287 h 228361"/>
                <a:gd name="connsiteX4" fmla="*/ 0 w 296598"/>
                <a:gd name="connsiteY4" fmla="*/ 42068 h 228361"/>
                <a:gd name="connsiteX5" fmla="*/ 57734 w 296598"/>
                <a:gd name="connsiteY5" fmla="*/ 6962 h 228361"/>
                <a:gd name="connsiteX6" fmla="*/ 171988 w 296598"/>
                <a:gd name="connsiteY6" fmla="*/ 6079 h 228361"/>
                <a:gd name="connsiteX7" fmla="*/ 202206 w 296598"/>
                <a:gd name="connsiteY7" fmla="*/ 25398 h 228361"/>
                <a:gd name="connsiteX8" fmla="*/ 296599 w 296598"/>
                <a:gd name="connsiteY8" fmla="*/ 132427 h 228361"/>
                <a:gd name="connsiteX9" fmla="*/ 280386 w 296598"/>
                <a:gd name="connsiteY9" fmla="*/ 217432 h 228361"/>
                <a:gd name="connsiteX10" fmla="*/ 280341 w 296598"/>
                <a:gd name="connsiteY10" fmla="*/ 228362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598" h="228361">
                  <a:moveTo>
                    <a:pt x="280341" y="228362"/>
                  </a:moveTo>
                  <a:cubicBezTo>
                    <a:pt x="259895" y="224774"/>
                    <a:pt x="239450" y="221131"/>
                    <a:pt x="218959" y="217543"/>
                  </a:cubicBezTo>
                  <a:cubicBezTo>
                    <a:pt x="193920" y="220303"/>
                    <a:pt x="172258" y="206172"/>
                    <a:pt x="149605" y="196954"/>
                  </a:cubicBezTo>
                  <a:cubicBezTo>
                    <a:pt x="132492" y="137671"/>
                    <a:pt x="102319" y="92961"/>
                    <a:pt x="54132" y="68287"/>
                  </a:cubicBezTo>
                  <a:cubicBezTo>
                    <a:pt x="34046" y="65969"/>
                    <a:pt x="13375" y="65417"/>
                    <a:pt x="0" y="42068"/>
                  </a:cubicBezTo>
                  <a:cubicBezTo>
                    <a:pt x="10943" y="9998"/>
                    <a:pt x="36568" y="13199"/>
                    <a:pt x="57734" y="6962"/>
                  </a:cubicBezTo>
                  <a:cubicBezTo>
                    <a:pt x="95609" y="-4243"/>
                    <a:pt x="133843" y="62"/>
                    <a:pt x="171988" y="6079"/>
                  </a:cubicBezTo>
                  <a:cubicBezTo>
                    <a:pt x="183967" y="8066"/>
                    <a:pt x="192343" y="18443"/>
                    <a:pt x="202206" y="25398"/>
                  </a:cubicBezTo>
                  <a:cubicBezTo>
                    <a:pt x="240801" y="51672"/>
                    <a:pt x="267281" y="93954"/>
                    <a:pt x="296599" y="132427"/>
                  </a:cubicBezTo>
                  <a:cubicBezTo>
                    <a:pt x="288493" y="159971"/>
                    <a:pt x="262372" y="182382"/>
                    <a:pt x="280386" y="217432"/>
                  </a:cubicBezTo>
                  <a:cubicBezTo>
                    <a:pt x="280431" y="221020"/>
                    <a:pt x="280386" y="224663"/>
                    <a:pt x="280341" y="228362"/>
                  </a:cubicBezTo>
                  <a:close/>
                </a:path>
              </a:pathLst>
            </a:custGeom>
            <a:solidFill>
              <a:srgbClr val="B786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0FC1A53-41D8-A76D-0F4A-507962C73F4B}"/>
                </a:ext>
              </a:extLst>
            </p:cNvPr>
            <p:cNvSpPr/>
            <p:nvPr/>
          </p:nvSpPr>
          <p:spPr>
            <a:xfrm>
              <a:off x="10225813" y="5739276"/>
              <a:ext cx="171748" cy="160359"/>
            </a:xfrm>
            <a:custGeom>
              <a:avLst/>
              <a:gdLst>
                <a:gd name="connsiteX0" fmla="*/ 64679 w 171748"/>
                <a:gd name="connsiteY0" fmla="*/ 13350 h 160359"/>
                <a:gd name="connsiteX1" fmla="*/ 116018 w 171748"/>
                <a:gd name="connsiteY1" fmla="*/ 38962 h 160359"/>
                <a:gd name="connsiteX2" fmla="*/ 163935 w 171748"/>
                <a:gd name="connsiteY2" fmla="*/ 112762 h 160359"/>
                <a:gd name="connsiteX3" fmla="*/ 159432 w 171748"/>
                <a:gd name="connsiteY3" fmla="*/ 156590 h 160359"/>
                <a:gd name="connsiteX4" fmla="*/ 148443 w 171748"/>
                <a:gd name="connsiteY4" fmla="*/ 160122 h 160359"/>
                <a:gd name="connsiteX5" fmla="*/ 112596 w 171748"/>
                <a:gd name="connsiteY5" fmla="*/ 134510 h 160359"/>
                <a:gd name="connsiteX6" fmla="*/ 104039 w 171748"/>
                <a:gd name="connsiteY6" fmla="*/ 117399 h 160359"/>
                <a:gd name="connsiteX7" fmla="*/ 99581 w 171748"/>
                <a:gd name="connsiteY7" fmla="*/ 136277 h 160359"/>
                <a:gd name="connsiteX8" fmla="*/ 71704 w 171748"/>
                <a:gd name="connsiteY8" fmla="*/ 116792 h 160359"/>
                <a:gd name="connsiteX9" fmla="*/ 5278 w 171748"/>
                <a:gd name="connsiteY9" fmla="*/ 30683 h 160359"/>
                <a:gd name="connsiteX10" fmla="*/ 1225 w 171748"/>
                <a:gd name="connsiteY10" fmla="*/ 6616 h 160359"/>
                <a:gd name="connsiteX11" fmla="*/ 17167 w 171748"/>
                <a:gd name="connsiteY11" fmla="*/ 103 h 160359"/>
                <a:gd name="connsiteX12" fmla="*/ 54231 w 171748"/>
                <a:gd name="connsiteY12" fmla="*/ 10204 h 160359"/>
                <a:gd name="connsiteX13" fmla="*/ 64679 w 171748"/>
                <a:gd name="connsiteY13" fmla="*/ 13350 h 16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748" h="160359">
                  <a:moveTo>
                    <a:pt x="64679" y="13350"/>
                  </a:moveTo>
                  <a:cubicBezTo>
                    <a:pt x="83188" y="17656"/>
                    <a:pt x="102643" y="19146"/>
                    <a:pt x="116018" y="38962"/>
                  </a:cubicBezTo>
                  <a:cubicBezTo>
                    <a:pt x="131871" y="63691"/>
                    <a:pt x="146867" y="89358"/>
                    <a:pt x="163935" y="112762"/>
                  </a:cubicBezTo>
                  <a:cubicBezTo>
                    <a:pt x="177401" y="131198"/>
                    <a:pt x="171861" y="143673"/>
                    <a:pt x="159432" y="156590"/>
                  </a:cubicBezTo>
                  <a:cubicBezTo>
                    <a:pt x="156189" y="159791"/>
                    <a:pt x="152496" y="160895"/>
                    <a:pt x="148443" y="160122"/>
                  </a:cubicBezTo>
                  <a:cubicBezTo>
                    <a:pt x="134888" y="155044"/>
                    <a:pt x="122593" y="147261"/>
                    <a:pt x="112596" y="134510"/>
                  </a:cubicBezTo>
                  <a:cubicBezTo>
                    <a:pt x="108678" y="129542"/>
                    <a:pt x="108633" y="121815"/>
                    <a:pt x="104039" y="117399"/>
                  </a:cubicBezTo>
                  <a:cubicBezTo>
                    <a:pt x="105255" y="124630"/>
                    <a:pt x="103454" y="130812"/>
                    <a:pt x="99581" y="136277"/>
                  </a:cubicBezTo>
                  <a:cubicBezTo>
                    <a:pt x="85620" y="139975"/>
                    <a:pt x="79135" y="126286"/>
                    <a:pt x="71704" y="116792"/>
                  </a:cubicBezTo>
                  <a:cubicBezTo>
                    <a:pt x="49412" y="88309"/>
                    <a:pt x="35766" y="50168"/>
                    <a:pt x="5278" y="30683"/>
                  </a:cubicBezTo>
                  <a:cubicBezTo>
                    <a:pt x="-532" y="26984"/>
                    <a:pt x="-982" y="15669"/>
                    <a:pt x="1225" y="6616"/>
                  </a:cubicBezTo>
                  <a:cubicBezTo>
                    <a:pt x="5638" y="1152"/>
                    <a:pt x="11132" y="-449"/>
                    <a:pt x="17167" y="103"/>
                  </a:cubicBezTo>
                  <a:cubicBezTo>
                    <a:pt x="29552" y="3194"/>
                    <a:pt x="40810" y="12522"/>
                    <a:pt x="54231" y="10204"/>
                  </a:cubicBezTo>
                  <a:cubicBezTo>
                    <a:pt x="57923" y="10149"/>
                    <a:pt x="61391" y="11198"/>
                    <a:pt x="64679" y="13350"/>
                  </a:cubicBezTo>
                  <a:close/>
                </a:path>
              </a:pathLst>
            </a:custGeom>
            <a:solidFill>
              <a:srgbClr val="FBCD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64E72E04-EB68-68BC-0DBE-846766302F92}"/>
                </a:ext>
              </a:extLst>
            </p:cNvPr>
            <p:cNvSpPr/>
            <p:nvPr/>
          </p:nvSpPr>
          <p:spPr>
            <a:xfrm>
              <a:off x="10284232" y="5911163"/>
              <a:ext cx="101286" cy="122707"/>
            </a:xfrm>
            <a:custGeom>
              <a:avLst/>
              <a:gdLst>
                <a:gd name="connsiteX0" fmla="*/ 74668 w 101286"/>
                <a:gd name="connsiteY0" fmla="*/ 101006 h 122707"/>
                <a:gd name="connsiteX1" fmla="*/ 39541 w 101286"/>
                <a:gd name="connsiteY1" fmla="*/ 122091 h 122707"/>
                <a:gd name="connsiteX2" fmla="*/ 4864 w 101286"/>
                <a:gd name="connsiteY2" fmla="*/ 111217 h 122707"/>
                <a:gd name="connsiteX3" fmla="*/ 0 w 101286"/>
                <a:gd name="connsiteY3" fmla="*/ 98356 h 122707"/>
                <a:gd name="connsiteX4" fmla="*/ 2477 w 101286"/>
                <a:gd name="connsiteY4" fmla="*/ 84115 h 122707"/>
                <a:gd name="connsiteX5" fmla="*/ 64175 w 101286"/>
                <a:gd name="connsiteY5" fmla="*/ 7390 h 122707"/>
                <a:gd name="connsiteX6" fmla="*/ 92231 w 101286"/>
                <a:gd name="connsiteY6" fmla="*/ 5678 h 122707"/>
                <a:gd name="connsiteX7" fmla="*/ 74668 w 101286"/>
                <a:gd name="connsiteY7" fmla="*/ 101006 h 12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286" h="122707">
                  <a:moveTo>
                    <a:pt x="74668" y="101006"/>
                  </a:moveTo>
                  <a:cubicBezTo>
                    <a:pt x="61067" y="103324"/>
                    <a:pt x="49133" y="109727"/>
                    <a:pt x="39541" y="122091"/>
                  </a:cubicBezTo>
                  <a:cubicBezTo>
                    <a:pt x="27336" y="121484"/>
                    <a:pt x="13781" y="127556"/>
                    <a:pt x="4864" y="111217"/>
                  </a:cubicBezTo>
                  <a:cubicBezTo>
                    <a:pt x="2026" y="107629"/>
                    <a:pt x="450" y="103324"/>
                    <a:pt x="0" y="98356"/>
                  </a:cubicBezTo>
                  <a:cubicBezTo>
                    <a:pt x="135" y="93444"/>
                    <a:pt x="1036" y="88696"/>
                    <a:pt x="2477" y="84115"/>
                  </a:cubicBezTo>
                  <a:cubicBezTo>
                    <a:pt x="15762" y="49782"/>
                    <a:pt x="38595" y="26930"/>
                    <a:pt x="64175" y="7390"/>
                  </a:cubicBezTo>
                  <a:cubicBezTo>
                    <a:pt x="73317" y="1318"/>
                    <a:pt x="82459" y="-4809"/>
                    <a:pt x="92231" y="5678"/>
                  </a:cubicBezTo>
                  <a:cubicBezTo>
                    <a:pt x="118712" y="46415"/>
                    <a:pt x="79126" y="68825"/>
                    <a:pt x="74668" y="101006"/>
                  </a:cubicBezTo>
                  <a:close/>
                </a:path>
              </a:pathLst>
            </a:custGeom>
            <a:solidFill>
              <a:srgbClr val="FBCE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B4CBEDDB-1BD2-4959-FC6A-A9AE666EDE5E}"/>
                </a:ext>
              </a:extLst>
            </p:cNvPr>
            <p:cNvSpPr/>
            <p:nvPr/>
          </p:nvSpPr>
          <p:spPr>
            <a:xfrm>
              <a:off x="10338464" y="5890483"/>
              <a:ext cx="50228" cy="37007"/>
            </a:xfrm>
            <a:custGeom>
              <a:avLst/>
              <a:gdLst>
                <a:gd name="connsiteX0" fmla="*/ 38044 w 50228"/>
                <a:gd name="connsiteY0" fmla="*/ 26358 h 37007"/>
                <a:gd name="connsiteX1" fmla="*/ 12149 w 50228"/>
                <a:gd name="connsiteY1" fmla="*/ 36956 h 37007"/>
                <a:gd name="connsiteX2" fmla="*/ 2422 w 50228"/>
                <a:gd name="connsiteY2" fmla="*/ 17471 h 37007"/>
                <a:gd name="connsiteX3" fmla="*/ 38270 w 50228"/>
                <a:gd name="connsiteY3" fmla="*/ 4831 h 37007"/>
                <a:gd name="connsiteX4" fmla="*/ 46736 w 50228"/>
                <a:gd name="connsiteY4" fmla="*/ 5383 h 37007"/>
                <a:gd name="connsiteX5" fmla="*/ 38044 w 50228"/>
                <a:gd name="connsiteY5" fmla="*/ 26358 h 3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28" h="37007">
                  <a:moveTo>
                    <a:pt x="38044" y="26358"/>
                  </a:moveTo>
                  <a:cubicBezTo>
                    <a:pt x="29398" y="29891"/>
                    <a:pt x="20796" y="33424"/>
                    <a:pt x="12149" y="36956"/>
                  </a:cubicBezTo>
                  <a:cubicBezTo>
                    <a:pt x="-911" y="37840"/>
                    <a:pt x="-2172" y="27186"/>
                    <a:pt x="2422" y="17471"/>
                  </a:cubicBezTo>
                  <a:cubicBezTo>
                    <a:pt x="10438" y="415"/>
                    <a:pt x="23048" y="-4884"/>
                    <a:pt x="38270" y="4831"/>
                  </a:cubicBezTo>
                  <a:cubicBezTo>
                    <a:pt x="41107" y="4942"/>
                    <a:pt x="43899" y="5107"/>
                    <a:pt x="46736" y="5383"/>
                  </a:cubicBezTo>
                  <a:cubicBezTo>
                    <a:pt x="52140" y="17527"/>
                    <a:pt x="52681" y="26634"/>
                    <a:pt x="38044" y="26358"/>
                  </a:cubicBezTo>
                  <a:close/>
                </a:path>
              </a:pathLst>
            </a:custGeom>
            <a:solidFill>
              <a:srgbClr val="E0AD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7EC6B306-A027-7F21-633B-27728F6BB10B}"/>
                </a:ext>
              </a:extLst>
            </p:cNvPr>
            <p:cNvSpPr/>
            <p:nvPr/>
          </p:nvSpPr>
          <p:spPr>
            <a:xfrm>
              <a:off x="9819698" y="5780453"/>
              <a:ext cx="124836" cy="156866"/>
            </a:xfrm>
            <a:custGeom>
              <a:avLst/>
              <a:gdLst>
                <a:gd name="connsiteX0" fmla="*/ 676 w 124836"/>
                <a:gd name="connsiteY0" fmla="*/ 137823 h 156866"/>
                <a:gd name="connsiteX1" fmla="*/ 7746 w 124836"/>
                <a:gd name="connsiteY1" fmla="*/ 135505 h 156866"/>
                <a:gd name="connsiteX2" fmla="*/ 61112 w 124836"/>
                <a:gd name="connsiteY2" fmla="*/ 77215 h 156866"/>
                <a:gd name="connsiteX3" fmla="*/ 60977 w 124836"/>
                <a:gd name="connsiteY3" fmla="*/ 40288 h 156866"/>
                <a:gd name="connsiteX4" fmla="*/ 64175 w 124836"/>
                <a:gd name="connsiteY4" fmla="*/ 2974 h 156866"/>
                <a:gd name="connsiteX5" fmla="*/ 81648 w 124836"/>
                <a:gd name="connsiteY5" fmla="*/ 766 h 156866"/>
                <a:gd name="connsiteX6" fmla="*/ 124836 w 124836"/>
                <a:gd name="connsiteY6" fmla="*/ 71199 h 156866"/>
                <a:gd name="connsiteX7" fmla="*/ 26525 w 124836"/>
                <a:gd name="connsiteY7" fmla="*/ 156646 h 156866"/>
                <a:gd name="connsiteX8" fmla="*/ 0 w 124836"/>
                <a:gd name="connsiteY8" fmla="*/ 156867 h 156866"/>
                <a:gd name="connsiteX9" fmla="*/ 676 w 124836"/>
                <a:gd name="connsiteY9" fmla="*/ 137823 h 15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836" h="156866">
                  <a:moveTo>
                    <a:pt x="676" y="137823"/>
                  </a:moveTo>
                  <a:cubicBezTo>
                    <a:pt x="2972" y="136719"/>
                    <a:pt x="5314" y="135946"/>
                    <a:pt x="7746" y="135505"/>
                  </a:cubicBezTo>
                  <a:cubicBezTo>
                    <a:pt x="25670" y="116296"/>
                    <a:pt x="36929" y="88310"/>
                    <a:pt x="61112" y="77215"/>
                  </a:cubicBezTo>
                  <a:cubicBezTo>
                    <a:pt x="86377" y="65569"/>
                    <a:pt x="69489" y="52597"/>
                    <a:pt x="60977" y="40288"/>
                  </a:cubicBezTo>
                  <a:cubicBezTo>
                    <a:pt x="63769" y="28089"/>
                    <a:pt x="52961" y="14124"/>
                    <a:pt x="64175" y="2974"/>
                  </a:cubicBezTo>
                  <a:cubicBezTo>
                    <a:pt x="69804" y="-172"/>
                    <a:pt x="75613" y="-669"/>
                    <a:pt x="81648" y="766"/>
                  </a:cubicBezTo>
                  <a:cubicBezTo>
                    <a:pt x="107768" y="13462"/>
                    <a:pt x="117271" y="41447"/>
                    <a:pt x="124836" y="71199"/>
                  </a:cubicBezTo>
                  <a:cubicBezTo>
                    <a:pt x="99932" y="113205"/>
                    <a:pt x="71200" y="148697"/>
                    <a:pt x="26525" y="156646"/>
                  </a:cubicBezTo>
                  <a:cubicBezTo>
                    <a:pt x="17699" y="156701"/>
                    <a:pt x="8827" y="156811"/>
                    <a:pt x="0" y="156867"/>
                  </a:cubicBezTo>
                  <a:cubicBezTo>
                    <a:pt x="225" y="150519"/>
                    <a:pt x="450" y="144171"/>
                    <a:pt x="676" y="137823"/>
                  </a:cubicBezTo>
                  <a:close/>
                </a:path>
              </a:pathLst>
            </a:custGeom>
            <a:solidFill>
              <a:srgbClr val="FED1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32E310F-BBCF-A83F-A0A6-1F80B2F48903}"/>
                </a:ext>
              </a:extLst>
            </p:cNvPr>
            <p:cNvSpPr/>
            <p:nvPr/>
          </p:nvSpPr>
          <p:spPr>
            <a:xfrm>
              <a:off x="9776285" y="5728327"/>
              <a:ext cx="123355" cy="70886"/>
            </a:xfrm>
            <a:custGeom>
              <a:avLst/>
              <a:gdLst>
                <a:gd name="connsiteX0" fmla="*/ 121819 w 123355"/>
                <a:gd name="connsiteY0" fmla="*/ 60344 h 70886"/>
                <a:gd name="connsiteX1" fmla="*/ 105021 w 123355"/>
                <a:gd name="connsiteY1" fmla="*/ 60344 h 70886"/>
                <a:gd name="connsiteX2" fmla="*/ 69984 w 123355"/>
                <a:gd name="connsiteY2" fmla="*/ 70886 h 70886"/>
                <a:gd name="connsiteX3" fmla="*/ 41747 w 123355"/>
                <a:gd name="connsiteY3" fmla="*/ 50077 h 70886"/>
                <a:gd name="connsiteX4" fmla="*/ 2207 w 123355"/>
                <a:gd name="connsiteY4" fmla="*/ 27722 h 70886"/>
                <a:gd name="connsiteX5" fmla="*/ 0 w 123355"/>
                <a:gd name="connsiteY5" fmla="*/ 17344 h 70886"/>
                <a:gd name="connsiteX6" fmla="*/ 52871 w 123355"/>
                <a:gd name="connsiteY6" fmla="*/ 5918 h 70886"/>
                <a:gd name="connsiteX7" fmla="*/ 69444 w 123355"/>
                <a:gd name="connsiteY7" fmla="*/ 6139 h 70886"/>
                <a:gd name="connsiteX8" fmla="*/ 87548 w 123355"/>
                <a:gd name="connsiteY8" fmla="*/ 7243 h 70886"/>
                <a:gd name="connsiteX9" fmla="*/ 106507 w 123355"/>
                <a:gd name="connsiteY9" fmla="*/ 16461 h 70886"/>
                <a:gd name="connsiteX10" fmla="*/ 121819 w 123355"/>
                <a:gd name="connsiteY10" fmla="*/ 60344 h 7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355" h="70886">
                  <a:moveTo>
                    <a:pt x="121819" y="60344"/>
                  </a:moveTo>
                  <a:cubicBezTo>
                    <a:pt x="116235" y="60344"/>
                    <a:pt x="110605" y="60344"/>
                    <a:pt x="105021" y="60344"/>
                  </a:cubicBezTo>
                  <a:cubicBezTo>
                    <a:pt x="94483" y="69617"/>
                    <a:pt x="80792" y="63214"/>
                    <a:pt x="69984" y="70886"/>
                  </a:cubicBezTo>
                  <a:cubicBezTo>
                    <a:pt x="60572" y="63932"/>
                    <a:pt x="51159" y="57032"/>
                    <a:pt x="41747" y="50077"/>
                  </a:cubicBezTo>
                  <a:cubicBezTo>
                    <a:pt x="29228" y="40804"/>
                    <a:pt x="19500" y="24189"/>
                    <a:pt x="2207" y="27722"/>
                  </a:cubicBezTo>
                  <a:cubicBezTo>
                    <a:pt x="1486" y="24244"/>
                    <a:pt x="721" y="20822"/>
                    <a:pt x="0" y="17344"/>
                  </a:cubicBezTo>
                  <a:cubicBezTo>
                    <a:pt x="13691" y="-13788"/>
                    <a:pt x="34812" y="6636"/>
                    <a:pt x="52871" y="5918"/>
                  </a:cubicBezTo>
                  <a:cubicBezTo>
                    <a:pt x="58410" y="5974"/>
                    <a:pt x="63904" y="6084"/>
                    <a:pt x="69444" y="6139"/>
                  </a:cubicBezTo>
                  <a:cubicBezTo>
                    <a:pt x="75478" y="6525"/>
                    <a:pt x="81513" y="6857"/>
                    <a:pt x="87548" y="7243"/>
                  </a:cubicBezTo>
                  <a:cubicBezTo>
                    <a:pt x="96600" y="2054"/>
                    <a:pt x="101824" y="8568"/>
                    <a:pt x="106507" y="16461"/>
                  </a:cubicBezTo>
                  <a:cubicBezTo>
                    <a:pt x="100743" y="36664"/>
                    <a:pt x="130286" y="38485"/>
                    <a:pt x="121819" y="60344"/>
                  </a:cubicBezTo>
                  <a:close/>
                </a:path>
              </a:pathLst>
            </a:custGeom>
            <a:solidFill>
              <a:srgbClr val="F3C7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7B1AE1D-122D-DE8A-F4A3-809412F2C0E6}"/>
                </a:ext>
              </a:extLst>
            </p:cNvPr>
            <p:cNvSpPr/>
            <p:nvPr/>
          </p:nvSpPr>
          <p:spPr>
            <a:xfrm>
              <a:off x="9846224" y="5778326"/>
              <a:ext cx="45869" cy="42359"/>
            </a:xfrm>
            <a:custGeom>
              <a:avLst/>
              <a:gdLst>
                <a:gd name="connsiteX0" fmla="*/ 0 w 45869"/>
                <a:gd name="connsiteY0" fmla="*/ 20888 h 42359"/>
                <a:gd name="connsiteX1" fmla="*/ 35037 w 45869"/>
                <a:gd name="connsiteY1" fmla="*/ 10345 h 42359"/>
                <a:gd name="connsiteX2" fmla="*/ 34407 w 45869"/>
                <a:gd name="connsiteY2" fmla="*/ 42360 h 42359"/>
                <a:gd name="connsiteX3" fmla="*/ 0 w 45869"/>
                <a:gd name="connsiteY3" fmla="*/ 20888 h 4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69" h="42359">
                  <a:moveTo>
                    <a:pt x="0" y="20888"/>
                  </a:moveTo>
                  <a:cubicBezTo>
                    <a:pt x="5134" y="-15212"/>
                    <a:pt x="21662" y="5377"/>
                    <a:pt x="35037" y="10345"/>
                  </a:cubicBezTo>
                  <a:cubicBezTo>
                    <a:pt x="41432" y="21219"/>
                    <a:pt x="56158" y="32314"/>
                    <a:pt x="34407" y="42360"/>
                  </a:cubicBezTo>
                  <a:cubicBezTo>
                    <a:pt x="22968" y="35184"/>
                    <a:pt x="11484" y="28064"/>
                    <a:pt x="0" y="20888"/>
                  </a:cubicBezTo>
                  <a:close/>
                </a:path>
              </a:pathLst>
            </a:custGeom>
            <a:solidFill>
              <a:srgbClr val="FDE37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F3CD5BD-DDE0-C452-920C-C1C368790287}"/>
                </a:ext>
              </a:extLst>
            </p:cNvPr>
            <p:cNvSpPr/>
            <p:nvPr/>
          </p:nvSpPr>
          <p:spPr>
            <a:xfrm>
              <a:off x="9964981" y="6161848"/>
              <a:ext cx="159377" cy="114805"/>
            </a:xfrm>
            <a:custGeom>
              <a:avLst/>
              <a:gdLst>
                <a:gd name="connsiteX0" fmla="*/ 159378 w 159377"/>
                <a:gd name="connsiteY0" fmla="*/ 64102 h 114805"/>
                <a:gd name="connsiteX1" fmla="*/ 150551 w 159377"/>
                <a:gd name="connsiteY1" fmla="*/ 106550 h 114805"/>
                <a:gd name="connsiteX2" fmla="*/ 107453 w 159377"/>
                <a:gd name="connsiteY2" fmla="*/ 109089 h 114805"/>
                <a:gd name="connsiteX3" fmla="*/ 7431 w 159377"/>
                <a:gd name="connsiteY3" fmla="*/ 32419 h 114805"/>
                <a:gd name="connsiteX4" fmla="*/ 0 w 159377"/>
                <a:gd name="connsiteY4" fmla="*/ 19447 h 114805"/>
                <a:gd name="connsiteX5" fmla="*/ 675 w 159377"/>
                <a:gd name="connsiteY5" fmla="*/ 11388 h 114805"/>
                <a:gd name="connsiteX6" fmla="*/ 11304 w 159377"/>
                <a:gd name="connsiteY6" fmla="*/ 2060 h 114805"/>
                <a:gd name="connsiteX7" fmla="*/ 90115 w 159377"/>
                <a:gd name="connsiteY7" fmla="*/ 72 h 114805"/>
                <a:gd name="connsiteX8" fmla="*/ 159378 w 159377"/>
                <a:gd name="connsiteY8" fmla="*/ 64102 h 11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77" h="114805">
                  <a:moveTo>
                    <a:pt x="159378" y="64102"/>
                  </a:moveTo>
                  <a:cubicBezTo>
                    <a:pt x="144742" y="74590"/>
                    <a:pt x="161585" y="94958"/>
                    <a:pt x="150551" y="106550"/>
                  </a:cubicBezTo>
                  <a:cubicBezTo>
                    <a:pt x="136500" y="115878"/>
                    <a:pt x="122179" y="118086"/>
                    <a:pt x="107453" y="109089"/>
                  </a:cubicBezTo>
                  <a:cubicBezTo>
                    <a:pt x="68543" y="94516"/>
                    <a:pt x="39045" y="61453"/>
                    <a:pt x="7431" y="32419"/>
                  </a:cubicBezTo>
                  <a:cubicBezTo>
                    <a:pt x="4188" y="28720"/>
                    <a:pt x="1756" y="24415"/>
                    <a:pt x="0" y="19447"/>
                  </a:cubicBezTo>
                  <a:cubicBezTo>
                    <a:pt x="225" y="16742"/>
                    <a:pt x="450" y="14093"/>
                    <a:pt x="675" y="11388"/>
                  </a:cubicBezTo>
                  <a:cubicBezTo>
                    <a:pt x="3468" y="6917"/>
                    <a:pt x="6980" y="3881"/>
                    <a:pt x="11304" y="2060"/>
                  </a:cubicBezTo>
                  <a:cubicBezTo>
                    <a:pt x="37514" y="-3405"/>
                    <a:pt x="63904" y="4212"/>
                    <a:pt x="90115" y="72"/>
                  </a:cubicBezTo>
                  <a:cubicBezTo>
                    <a:pt x="113262" y="21379"/>
                    <a:pt x="136320" y="42741"/>
                    <a:pt x="159378" y="64102"/>
                  </a:cubicBezTo>
                  <a:close/>
                </a:path>
              </a:pathLst>
            </a:custGeom>
            <a:solidFill>
              <a:srgbClr val="F8CA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B545263-53D9-5B26-EE22-92FCB0E3392D}"/>
                </a:ext>
              </a:extLst>
            </p:cNvPr>
            <p:cNvSpPr/>
            <p:nvPr/>
          </p:nvSpPr>
          <p:spPr>
            <a:xfrm>
              <a:off x="10150524" y="6194046"/>
              <a:ext cx="41568" cy="53431"/>
            </a:xfrm>
            <a:custGeom>
              <a:avLst/>
              <a:gdLst>
                <a:gd name="connsiteX0" fmla="*/ 34632 w 41568"/>
                <a:gd name="connsiteY0" fmla="*/ 53432 h 53431"/>
                <a:gd name="connsiteX1" fmla="*/ 8782 w 41568"/>
                <a:gd name="connsiteY1" fmla="*/ 53377 h 53431"/>
                <a:gd name="connsiteX2" fmla="*/ 0 w 41568"/>
                <a:gd name="connsiteY2" fmla="*/ 42889 h 53431"/>
                <a:gd name="connsiteX3" fmla="*/ 26751 w 41568"/>
                <a:gd name="connsiteY3" fmla="*/ 37645 h 53431"/>
                <a:gd name="connsiteX4" fmla="*/ 8692 w 41568"/>
                <a:gd name="connsiteY4" fmla="*/ 0 h 53431"/>
                <a:gd name="connsiteX5" fmla="*/ 34632 w 41568"/>
                <a:gd name="connsiteY5" fmla="*/ 53432 h 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68" h="53431">
                  <a:moveTo>
                    <a:pt x="34632" y="53432"/>
                  </a:moveTo>
                  <a:cubicBezTo>
                    <a:pt x="26030" y="53432"/>
                    <a:pt x="17383" y="53377"/>
                    <a:pt x="8782" y="53377"/>
                  </a:cubicBezTo>
                  <a:cubicBezTo>
                    <a:pt x="5854" y="49899"/>
                    <a:pt x="2927" y="46367"/>
                    <a:pt x="0" y="42889"/>
                  </a:cubicBezTo>
                  <a:cubicBezTo>
                    <a:pt x="9322" y="41233"/>
                    <a:pt x="25985" y="41675"/>
                    <a:pt x="26751" y="37645"/>
                  </a:cubicBezTo>
                  <a:cubicBezTo>
                    <a:pt x="29948" y="20810"/>
                    <a:pt x="11664" y="15345"/>
                    <a:pt x="8692" y="0"/>
                  </a:cubicBezTo>
                  <a:cubicBezTo>
                    <a:pt x="30444" y="8225"/>
                    <a:pt x="53411" y="15621"/>
                    <a:pt x="34632" y="53432"/>
                  </a:cubicBezTo>
                  <a:close/>
                </a:path>
              </a:pathLst>
            </a:custGeom>
            <a:solidFill>
              <a:srgbClr val="F0BF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A8B407C1-7D5E-FA2E-052A-FAEC1A298D19}"/>
                </a:ext>
              </a:extLst>
            </p:cNvPr>
            <p:cNvSpPr/>
            <p:nvPr/>
          </p:nvSpPr>
          <p:spPr>
            <a:xfrm>
              <a:off x="9966367" y="6152758"/>
              <a:ext cx="88773" cy="20734"/>
            </a:xfrm>
            <a:custGeom>
              <a:avLst/>
              <a:gdLst>
                <a:gd name="connsiteX0" fmla="*/ 88774 w 88773"/>
                <a:gd name="connsiteY0" fmla="*/ 9108 h 20734"/>
                <a:gd name="connsiteX1" fmla="*/ 1721 w 88773"/>
                <a:gd name="connsiteY1" fmla="*/ 19761 h 20734"/>
                <a:gd name="connsiteX2" fmla="*/ 2172 w 88773"/>
                <a:gd name="connsiteY2" fmla="*/ 6072 h 20734"/>
                <a:gd name="connsiteX3" fmla="*/ 14466 w 88773"/>
                <a:gd name="connsiteY3" fmla="*/ 4029 h 20734"/>
                <a:gd name="connsiteX4" fmla="*/ 69544 w 88773"/>
                <a:gd name="connsiteY4" fmla="*/ 386 h 20734"/>
                <a:gd name="connsiteX5" fmla="*/ 78461 w 88773"/>
                <a:gd name="connsiteY5" fmla="*/ 0 h 20734"/>
                <a:gd name="connsiteX6" fmla="*/ 88774 w 88773"/>
                <a:gd name="connsiteY6" fmla="*/ 9108 h 2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73" h="20734">
                  <a:moveTo>
                    <a:pt x="88774" y="9108"/>
                  </a:moveTo>
                  <a:cubicBezTo>
                    <a:pt x="61347" y="32346"/>
                    <a:pt x="30409" y="12254"/>
                    <a:pt x="1721" y="19761"/>
                  </a:cubicBezTo>
                  <a:cubicBezTo>
                    <a:pt x="-665" y="15069"/>
                    <a:pt x="-620" y="10488"/>
                    <a:pt x="2172" y="6072"/>
                  </a:cubicBezTo>
                  <a:cubicBezTo>
                    <a:pt x="6180" y="4637"/>
                    <a:pt x="10278" y="3974"/>
                    <a:pt x="14466" y="4029"/>
                  </a:cubicBezTo>
                  <a:cubicBezTo>
                    <a:pt x="32795" y="2098"/>
                    <a:pt x="51485" y="8059"/>
                    <a:pt x="69544" y="386"/>
                  </a:cubicBezTo>
                  <a:cubicBezTo>
                    <a:pt x="72516" y="276"/>
                    <a:pt x="75488" y="110"/>
                    <a:pt x="78461" y="0"/>
                  </a:cubicBezTo>
                  <a:cubicBezTo>
                    <a:pt x="81883" y="3091"/>
                    <a:pt x="85351" y="6127"/>
                    <a:pt x="88774" y="9108"/>
                  </a:cubicBezTo>
                  <a:close/>
                </a:path>
              </a:pathLst>
            </a:custGeom>
            <a:solidFill>
              <a:srgbClr val="B98C2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182332A-814F-1FCC-7EEA-4712D0555134}"/>
                </a:ext>
              </a:extLst>
            </p:cNvPr>
            <p:cNvSpPr/>
            <p:nvPr/>
          </p:nvSpPr>
          <p:spPr>
            <a:xfrm>
              <a:off x="9758721" y="5841655"/>
              <a:ext cx="47375" cy="21754"/>
            </a:xfrm>
            <a:custGeom>
              <a:avLst/>
              <a:gdLst>
                <a:gd name="connsiteX0" fmla="*/ 26345 w 47375"/>
                <a:gd name="connsiteY0" fmla="*/ 21755 h 21754"/>
                <a:gd name="connsiteX1" fmla="*/ 0 w 47375"/>
                <a:gd name="connsiteY1" fmla="*/ 11102 h 21754"/>
                <a:gd name="connsiteX2" fmla="*/ 31254 w 47375"/>
                <a:gd name="connsiteY2" fmla="*/ 503 h 21754"/>
                <a:gd name="connsiteX3" fmla="*/ 47286 w 47375"/>
                <a:gd name="connsiteY3" fmla="*/ 11212 h 21754"/>
                <a:gd name="connsiteX4" fmla="*/ 26345 w 47375"/>
                <a:gd name="connsiteY4" fmla="*/ 21755 h 2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75" h="21754">
                  <a:moveTo>
                    <a:pt x="26345" y="21755"/>
                  </a:moveTo>
                  <a:cubicBezTo>
                    <a:pt x="17564" y="18222"/>
                    <a:pt x="8782" y="14634"/>
                    <a:pt x="0" y="11102"/>
                  </a:cubicBezTo>
                  <a:cubicBezTo>
                    <a:pt x="8016" y="-2864"/>
                    <a:pt x="20131" y="172"/>
                    <a:pt x="31254" y="503"/>
                  </a:cubicBezTo>
                  <a:cubicBezTo>
                    <a:pt x="37829" y="724"/>
                    <a:pt x="48457" y="-545"/>
                    <a:pt x="47286" y="11212"/>
                  </a:cubicBezTo>
                  <a:cubicBezTo>
                    <a:pt x="45890" y="24846"/>
                    <a:pt x="34046" y="19878"/>
                    <a:pt x="26345" y="21755"/>
                  </a:cubicBezTo>
                  <a:close/>
                </a:path>
              </a:pathLst>
            </a:custGeom>
            <a:solidFill>
              <a:srgbClr val="FFE98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8BA1B6A6-EE9C-7784-25EF-4A378CD38BD9}"/>
                </a:ext>
              </a:extLst>
            </p:cNvPr>
            <p:cNvSpPr/>
            <p:nvPr/>
          </p:nvSpPr>
          <p:spPr>
            <a:xfrm>
              <a:off x="9906075" y="5843887"/>
              <a:ext cx="115159" cy="126219"/>
            </a:xfrm>
            <a:custGeom>
              <a:avLst/>
              <a:gdLst>
                <a:gd name="connsiteX0" fmla="*/ 856 w 115159"/>
                <a:gd name="connsiteY0" fmla="*/ 126220 h 126219"/>
                <a:gd name="connsiteX1" fmla="*/ 0 w 115159"/>
                <a:gd name="connsiteY1" fmla="*/ 114076 h 126219"/>
                <a:gd name="connsiteX2" fmla="*/ 16798 w 115159"/>
                <a:gd name="connsiteY2" fmla="*/ 84380 h 126219"/>
                <a:gd name="connsiteX3" fmla="*/ 41432 w 115159"/>
                <a:gd name="connsiteY3" fmla="*/ 26532 h 126219"/>
                <a:gd name="connsiteX4" fmla="*/ 77820 w 115159"/>
                <a:gd name="connsiteY4" fmla="*/ 147 h 126219"/>
                <a:gd name="connsiteX5" fmla="*/ 111326 w 115159"/>
                <a:gd name="connsiteY5" fmla="*/ 53966 h 126219"/>
                <a:gd name="connsiteX6" fmla="*/ 110245 w 115159"/>
                <a:gd name="connsiteY6" fmla="*/ 84049 h 126219"/>
                <a:gd name="connsiteX7" fmla="*/ 100878 w 115159"/>
                <a:gd name="connsiteY7" fmla="*/ 108501 h 126219"/>
                <a:gd name="connsiteX8" fmla="*/ 34091 w 115159"/>
                <a:gd name="connsiteY8" fmla="*/ 125061 h 126219"/>
                <a:gd name="connsiteX9" fmla="*/ 856 w 115159"/>
                <a:gd name="connsiteY9" fmla="*/ 126220 h 1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59" h="126219">
                  <a:moveTo>
                    <a:pt x="856" y="126220"/>
                  </a:moveTo>
                  <a:cubicBezTo>
                    <a:pt x="585" y="122190"/>
                    <a:pt x="315" y="118161"/>
                    <a:pt x="0" y="114076"/>
                  </a:cubicBezTo>
                  <a:cubicBezTo>
                    <a:pt x="5584" y="104196"/>
                    <a:pt x="11214" y="94260"/>
                    <a:pt x="16798" y="84380"/>
                  </a:cubicBezTo>
                  <a:cubicBezTo>
                    <a:pt x="17744" y="60424"/>
                    <a:pt x="30804" y="44306"/>
                    <a:pt x="41432" y="26532"/>
                  </a:cubicBezTo>
                  <a:cubicBezTo>
                    <a:pt x="52375" y="15272"/>
                    <a:pt x="63859" y="5115"/>
                    <a:pt x="77820" y="147"/>
                  </a:cubicBezTo>
                  <a:cubicBezTo>
                    <a:pt x="110245" y="-1840"/>
                    <a:pt x="121999" y="16265"/>
                    <a:pt x="111326" y="53966"/>
                  </a:cubicBezTo>
                  <a:cubicBezTo>
                    <a:pt x="108354" y="64398"/>
                    <a:pt x="108579" y="73892"/>
                    <a:pt x="110245" y="84049"/>
                  </a:cubicBezTo>
                  <a:cubicBezTo>
                    <a:pt x="110921" y="94371"/>
                    <a:pt x="109119" y="103313"/>
                    <a:pt x="100878" y="108501"/>
                  </a:cubicBezTo>
                  <a:cubicBezTo>
                    <a:pt x="79441" y="118879"/>
                    <a:pt x="56203" y="118603"/>
                    <a:pt x="34091" y="125061"/>
                  </a:cubicBezTo>
                  <a:cubicBezTo>
                    <a:pt x="23058" y="125447"/>
                    <a:pt x="11979" y="125834"/>
                    <a:pt x="856" y="126220"/>
                  </a:cubicBezTo>
                  <a:close/>
                </a:path>
              </a:pathLst>
            </a:custGeom>
            <a:solidFill>
              <a:srgbClr val="FCCD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C61970C4-5C4F-2B9A-4B66-E64BFF844106}"/>
                </a:ext>
              </a:extLst>
            </p:cNvPr>
            <p:cNvSpPr/>
            <p:nvPr/>
          </p:nvSpPr>
          <p:spPr>
            <a:xfrm>
              <a:off x="9846224" y="5852701"/>
              <a:ext cx="106048" cy="86632"/>
            </a:xfrm>
            <a:custGeom>
              <a:avLst/>
              <a:gdLst>
                <a:gd name="connsiteX0" fmla="*/ 104255 w 106048"/>
                <a:gd name="connsiteY0" fmla="*/ 21748 h 86632"/>
                <a:gd name="connsiteX1" fmla="*/ 76694 w 106048"/>
                <a:gd name="connsiteY1" fmla="*/ 75566 h 86632"/>
                <a:gd name="connsiteX2" fmla="*/ 0 w 106048"/>
                <a:gd name="connsiteY2" fmla="*/ 84398 h 86632"/>
                <a:gd name="connsiteX3" fmla="*/ 95384 w 106048"/>
                <a:gd name="connsiteY3" fmla="*/ 0 h 86632"/>
                <a:gd name="connsiteX4" fmla="*/ 104255 w 106048"/>
                <a:gd name="connsiteY4" fmla="*/ 21748 h 8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48" h="86632">
                  <a:moveTo>
                    <a:pt x="104255" y="21748"/>
                  </a:moveTo>
                  <a:cubicBezTo>
                    <a:pt x="101508" y="44655"/>
                    <a:pt x="89214" y="60221"/>
                    <a:pt x="76694" y="75566"/>
                  </a:cubicBezTo>
                  <a:cubicBezTo>
                    <a:pt x="50844" y="74794"/>
                    <a:pt x="26435" y="92788"/>
                    <a:pt x="0" y="84398"/>
                  </a:cubicBezTo>
                  <a:cubicBezTo>
                    <a:pt x="42063" y="73690"/>
                    <a:pt x="61382" y="24342"/>
                    <a:pt x="95384" y="0"/>
                  </a:cubicBezTo>
                  <a:cubicBezTo>
                    <a:pt x="103130" y="4305"/>
                    <a:pt x="109209" y="9660"/>
                    <a:pt x="104255" y="21748"/>
                  </a:cubicBezTo>
                  <a:close/>
                </a:path>
              </a:pathLst>
            </a:custGeom>
            <a:solidFill>
              <a:srgbClr val="F3C2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E3434FC6-3192-5795-7229-C4CEF4C98596}"/>
                </a:ext>
              </a:extLst>
            </p:cNvPr>
            <p:cNvSpPr/>
            <p:nvPr/>
          </p:nvSpPr>
          <p:spPr>
            <a:xfrm>
              <a:off x="9940211" y="5947158"/>
              <a:ext cx="63442" cy="39402"/>
            </a:xfrm>
            <a:custGeom>
              <a:avLst/>
              <a:gdLst>
                <a:gd name="connsiteX0" fmla="*/ 0 w 63442"/>
                <a:gd name="connsiteY0" fmla="*/ 21790 h 39402"/>
                <a:gd name="connsiteX1" fmla="*/ 62058 w 63442"/>
                <a:gd name="connsiteY1" fmla="*/ 1643 h 39402"/>
                <a:gd name="connsiteX2" fmla="*/ 45215 w 63442"/>
                <a:gd name="connsiteY2" fmla="*/ 38350 h 39402"/>
                <a:gd name="connsiteX3" fmla="*/ 27561 w 63442"/>
                <a:gd name="connsiteY3" fmla="*/ 33548 h 39402"/>
                <a:gd name="connsiteX4" fmla="*/ 0 w 63442"/>
                <a:gd name="connsiteY4" fmla="*/ 21790 h 3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42" h="39402">
                  <a:moveTo>
                    <a:pt x="0" y="21790"/>
                  </a:moveTo>
                  <a:cubicBezTo>
                    <a:pt x="19725" y="10585"/>
                    <a:pt x="38415" y="-5146"/>
                    <a:pt x="62058" y="1643"/>
                  </a:cubicBezTo>
                  <a:cubicBezTo>
                    <a:pt x="67417" y="21404"/>
                    <a:pt x="56248" y="29850"/>
                    <a:pt x="45215" y="38350"/>
                  </a:cubicBezTo>
                  <a:cubicBezTo>
                    <a:pt x="38685" y="40503"/>
                    <a:pt x="32650" y="39564"/>
                    <a:pt x="27561" y="33548"/>
                  </a:cubicBezTo>
                  <a:cubicBezTo>
                    <a:pt x="21031" y="20355"/>
                    <a:pt x="9773" y="23722"/>
                    <a:pt x="0" y="21790"/>
                  </a:cubicBezTo>
                  <a:close/>
                </a:path>
              </a:pathLst>
            </a:custGeom>
            <a:solidFill>
              <a:srgbClr val="C090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971B707-051C-EC40-DD00-F59D13A4FFF8}"/>
                </a:ext>
              </a:extLst>
            </p:cNvPr>
            <p:cNvSpPr/>
            <p:nvPr/>
          </p:nvSpPr>
          <p:spPr>
            <a:xfrm>
              <a:off x="9932961" y="5976693"/>
              <a:ext cx="62373" cy="35601"/>
            </a:xfrm>
            <a:custGeom>
              <a:avLst/>
              <a:gdLst>
                <a:gd name="connsiteX0" fmla="*/ 34857 w 62373"/>
                <a:gd name="connsiteY0" fmla="*/ 4012 h 35601"/>
                <a:gd name="connsiteX1" fmla="*/ 50934 w 62373"/>
                <a:gd name="connsiteY1" fmla="*/ 3902 h 35601"/>
                <a:gd name="connsiteX2" fmla="*/ 62373 w 62373"/>
                <a:gd name="connsiteY2" fmla="*/ 4343 h 35601"/>
                <a:gd name="connsiteX3" fmla="*/ 25805 w 62373"/>
                <a:gd name="connsiteY3" fmla="*/ 35585 h 35601"/>
                <a:gd name="connsiteX4" fmla="*/ 0 w 62373"/>
                <a:gd name="connsiteY4" fmla="*/ 25263 h 35601"/>
                <a:gd name="connsiteX5" fmla="*/ 34857 w 62373"/>
                <a:gd name="connsiteY5" fmla="*/ 4012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373" h="35601">
                  <a:moveTo>
                    <a:pt x="34857" y="4012"/>
                  </a:moveTo>
                  <a:cubicBezTo>
                    <a:pt x="40216" y="3957"/>
                    <a:pt x="45575" y="3957"/>
                    <a:pt x="50934" y="3902"/>
                  </a:cubicBezTo>
                  <a:cubicBezTo>
                    <a:pt x="54897" y="-1453"/>
                    <a:pt x="58725" y="-1287"/>
                    <a:pt x="62373" y="4343"/>
                  </a:cubicBezTo>
                  <a:cubicBezTo>
                    <a:pt x="59086" y="30452"/>
                    <a:pt x="42873" y="33764"/>
                    <a:pt x="25805" y="35585"/>
                  </a:cubicBezTo>
                  <a:cubicBezTo>
                    <a:pt x="16258" y="35806"/>
                    <a:pt x="7251" y="33819"/>
                    <a:pt x="0" y="25263"/>
                  </a:cubicBezTo>
                  <a:cubicBezTo>
                    <a:pt x="11574" y="18198"/>
                    <a:pt x="23193" y="11132"/>
                    <a:pt x="34857" y="4012"/>
                  </a:cubicBezTo>
                  <a:close/>
                </a:path>
              </a:pathLst>
            </a:custGeom>
            <a:solidFill>
              <a:srgbClr val="DDAC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15ACC441-601C-F190-1788-5FD09757D474}"/>
                </a:ext>
              </a:extLst>
            </p:cNvPr>
            <p:cNvSpPr/>
            <p:nvPr/>
          </p:nvSpPr>
          <p:spPr>
            <a:xfrm>
              <a:off x="9932736" y="6002012"/>
              <a:ext cx="37739" cy="23978"/>
            </a:xfrm>
            <a:custGeom>
              <a:avLst/>
              <a:gdLst>
                <a:gd name="connsiteX0" fmla="*/ 135 w 37739"/>
                <a:gd name="connsiteY0" fmla="*/ 0 h 23978"/>
                <a:gd name="connsiteX1" fmla="*/ 26390 w 37739"/>
                <a:gd name="connsiteY1" fmla="*/ 662 h 23978"/>
                <a:gd name="connsiteX2" fmla="*/ 37739 w 37739"/>
                <a:gd name="connsiteY2" fmla="*/ 14683 h 23978"/>
                <a:gd name="connsiteX3" fmla="*/ 26255 w 37739"/>
                <a:gd name="connsiteY3" fmla="*/ 21748 h 23978"/>
                <a:gd name="connsiteX4" fmla="*/ 0 w 37739"/>
                <a:gd name="connsiteY4" fmla="*/ 10874 h 23978"/>
                <a:gd name="connsiteX5" fmla="*/ 135 w 37739"/>
                <a:gd name="connsiteY5" fmla="*/ 0 h 2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739" h="23978">
                  <a:moveTo>
                    <a:pt x="135" y="0"/>
                  </a:moveTo>
                  <a:cubicBezTo>
                    <a:pt x="8872" y="221"/>
                    <a:pt x="17654" y="442"/>
                    <a:pt x="26390" y="662"/>
                  </a:cubicBezTo>
                  <a:cubicBezTo>
                    <a:pt x="30579" y="4857"/>
                    <a:pt x="36613" y="6789"/>
                    <a:pt x="37739" y="14683"/>
                  </a:cubicBezTo>
                  <a:cubicBezTo>
                    <a:pt x="35803" y="21638"/>
                    <a:pt x="33326" y="27268"/>
                    <a:pt x="26255" y="21748"/>
                  </a:cubicBezTo>
                  <a:cubicBezTo>
                    <a:pt x="16798" y="20754"/>
                    <a:pt x="6080" y="24177"/>
                    <a:pt x="0" y="10874"/>
                  </a:cubicBezTo>
                  <a:cubicBezTo>
                    <a:pt x="45" y="7231"/>
                    <a:pt x="90" y="3588"/>
                    <a:pt x="135" y="0"/>
                  </a:cubicBezTo>
                  <a:close/>
                </a:path>
              </a:pathLst>
            </a:custGeom>
            <a:solidFill>
              <a:srgbClr val="C69A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B39BADD-B47B-8830-F765-E99C1B222997}"/>
                </a:ext>
              </a:extLst>
            </p:cNvPr>
            <p:cNvSpPr/>
            <p:nvPr/>
          </p:nvSpPr>
          <p:spPr>
            <a:xfrm>
              <a:off x="9845774" y="6150219"/>
              <a:ext cx="133856" cy="27430"/>
            </a:xfrm>
            <a:custGeom>
              <a:avLst/>
              <a:gdLst>
                <a:gd name="connsiteX0" fmla="*/ 130781 w 133856"/>
                <a:gd name="connsiteY0" fmla="*/ 11592 h 27430"/>
                <a:gd name="connsiteX1" fmla="*/ 121504 w 133856"/>
                <a:gd name="connsiteY1" fmla="*/ 12475 h 27430"/>
                <a:gd name="connsiteX2" fmla="*/ 21842 w 133856"/>
                <a:gd name="connsiteY2" fmla="*/ 21748 h 27430"/>
                <a:gd name="connsiteX3" fmla="*/ 180 w 133856"/>
                <a:gd name="connsiteY3" fmla="*/ 11481 h 27430"/>
                <a:gd name="connsiteX4" fmla="*/ 0 w 133856"/>
                <a:gd name="connsiteY4" fmla="*/ 1380 h 27430"/>
                <a:gd name="connsiteX5" fmla="*/ 52015 w 133856"/>
                <a:gd name="connsiteY5" fmla="*/ 0 h 27430"/>
                <a:gd name="connsiteX6" fmla="*/ 130961 w 133856"/>
                <a:gd name="connsiteY6" fmla="*/ 2098 h 27430"/>
                <a:gd name="connsiteX7" fmla="*/ 133483 w 133856"/>
                <a:gd name="connsiteY7" fmla="*/ 8501 h 27430"/>
                <a:gd name="connsiteX8" fmla="*/ 130781 w 133856"/>
                <a:gd name="connsiteY8" fmla="*/ 11592 h 2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856" h="27430">
                  <a:moveTo>
                    <a:pt x="130781" y="11592"/>
                  </a:moveTo>
                  <a:cubicBezTo>
                    <a:pt x="127673" y="11868"/>
                    <a:pt x="124611" y="12199"/>
                    <a:pt x="121504" y="12475"/>
                  </a:cubicBezTo>
                  <a:cubicBezTo>
                    <a:pt x="89664" y="37424"/>
                    <a:pt x="55438" y="24177"/>
                    <a:pt x="21842" y="21748"/>
                  </a:cubicBezTo>
                  <a:cubicBezTo>
                    <a:pt x="13961" y="20423"/>
                    <a:pt x="6575" y="17553"/>
                    <a:pt x="180" y="11481"/>
                  </a:cubicBezTo>
                  <a:cubicBezTo>
                    <a:pt x="135" y="8114"/>
                    <a:pt x="90" y="4747"/>
                    <a:pt x="0" y="1380"/>
                  </a:cubicBezTo>
                  <a:cubicBezTo>
                    <a:pt x="17338" y="938"/>
                    <a:pt x="34677" y="442"/>
                    <a:pt x="52015" y="0"/>
                  </a:cubicBezTo>
                  <a:cubicBezTo>
                    <a:pt x="78315" y="718"/>
                    <a:pt x="104661" y="1380"/>
                    <a:pt x="130961" y="2098"/>
                  </a:cubicBezTo>
                  <a:cubicBezTo>
                    <a:pt x="133573" y="4306"/>
                    <a:pt x="134429" y="6403"/>
                    <a:pt x="133483" y="8501"/>
                  </a:cubicBezTo>
                  <a:cubicBezTo>
                    <a:pt x="132627" y="10543"/>
                    <a:pt x="131727" y="11592"/>
                    <a:pt x="130781" y="11592"/>
                  </a:cubicBezTo>
                  <a:close/>
                </a:path>
              </a:pathLst>
            </a:custGeom>
            <a:solidFill>
              <a:srgbClr val="A97D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FB55573-F87B-C313-0FDE-D571D683DD1F}"/>
                </a:ext>
              </a:extLst>
            </p:cNvPr>
            <p:cNvSpPr/>
            <p:nvPr/>
          </p:nvSpPr>
          <p:spPr>
            <a:xfrm>
              <a:off x="9976539" y="6150274"/>
              <a:ext cx="59416" cy="12377"/>
            </a:xfrm>
            <a:custGeom>
              <a:avLst/>
              <a:gdLst>
                <a:gd name="connsiteX0" fmla="*/ 16 w 59416"/>
                <a:gd name="connsiteY0" fmla="*/ 11536 h 12377"/>
                <a:gd name="connsiteX1" fmla="*/ 241 w 59416"/>
                <a:gd name="connsiteY1" fmla="*/ 2098 h 12377"/>
                <a:gd name="connsiteX2" fmla="*/ 17940 w 59416"/>
                <a:gd name="connsiteY2" fmla="*/ 0 h 12377"/>
                <a:gd name="connsiteX3" fmla="*/ 59417 w 59416"/>
                <a:gd name="connsiteY3" fmla="*/ 2981 h 12377"/>
                <a:gd name="connsiteX4" fmla="*/ 16 w 59416"/>
                <a:gd name="connsiteY4" fmla="*/ 11536 h 1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6" h="12377">
                  <a:moveTo>
                    <a:pt x="16" y="11536"/>
                  </a:moveTo>
                  <a:cubicBezTo>
                    <a:pt x="-29" y="8390"/>
                    <a:pt x="16" y="5244"/>
                    <a:pt x="241" y="2098"/>
                  </a:cubicBezTo>
                  <a:cubicBezTo>
                    <a:pt x="6140" y="1380"/>
                    <a:pt x="12040" y="718"/>
                    <a:pt x="17940" y="0"/>
                  </a:cubicBezTo>
                  <a:cubicBezTo>
                    <a:pt x="31765" y="994"/>
                    <a:pt x="45591" y="1987"/>
                    <a:pt x="59417" y="2981"/>
                  </a:cubicBezTo>
                  <a:cubicBezTo>
                    <a:pt x="40997" y="20147"/>
                    <a:pt x="19741" y="7783"/>
                    <a:pt x="16" y="11536"/>
                  </a:cubicBezTo>
                  <a:close/>
                </a:path>
              </a:pathLst>
            </a:custGeom>
            <a:solidFill>
              <a:srgbClr val="AA7B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378CC2-2C14-5B29-4A0D-8F52CD84EB2B}"/>
                </a:ext>
              </a:extLst>
            </p:cNvPr>
            <p:cNvSpPr/>
            <p:nvPr/>
          </p:nvSpPr>
          <p:spPr>
            <a:xfrm>
              <a:off x="10026877" y="5980953"/>
              <a:ext cx="101585" cy="62402"/>
            </a:xfrm>
            <a:custGeom>
              <a:avLst/>
              <a:gdLst>
                <a:gd name="connsiteX0" fmla="*/ 27183 w 101585"/>
                <a:gd name="connsiteY0" fmla="*/ 62402 h 62402"/>
                <a:gd name="connsiteX1" fmla="*/ 1648 w 101585"/>
                <a:gd name="connsiteY1" fmla="*/ 42034 h 62402"/>
                <a:gd name="connsiteX2" fmla="*/ 2594 w 101585"/>
                <a:gd name="connsiteY2" fmla="*/ 28014 h 62402"/>
                <a:gd name="connsiteX3" fmla="*/ 63210 w 101585"/>
                <a:gd name="connsiteY3" fmla="*/ 2512 h 62402"/>
                <a:gd name="connsiteX4" fmla="*/ 83296 w 101585"/>
                <a:gd name="connsiteY4" fmla="*/ 470 h 62402"/>
                <a:gd name="connsiteX5" fmla="*/ 100860 w 101585"/>
                <a:gd name="connsiteY5" fmla="*/ 30222 h 62402"/>
                <a:gd name="connsiteX6" fmla="*/ 54159 w 101585"/>
                <a:gd name="connsiteY6" fmla="*/ 54895 h 62402"/>
                <a:gd name="connsiteX7" fmla="*/ 27183 w 101585"/>
                <a:gd name="connsiteY7" fmla="*/ 62402 h 6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585" h="62402">
                  <a:moveTo>
                    <a:pt x="27183" y="62402"/>
                  </a:moveTo>
                  <a:cubicBezTo>
                    <a:pt x="18671" y="55613"/>
                    <a:pt x="10160" y="48824"/>
                    <a:pt x="1648" y="42034"/>
                  </a:cubicBezTo>
                  <a:cubicBezTo>
                    <a:pt x="-829" y="37066"/>
                    <a:pt x="-514" y="32430"/>
                    <a:pt x="2594" y="28014"/>
                  </a:cubicBezTo>
                  <a:cubicBezTo>
                    <a:pt x="21688" y="15649"/>
                    <a:pt x="44071" y="14932"/>
                    <a:pt x="63210" y="2512"/>
                  </a:cubicBezTo>
                  <a:cubicBezTo>
                    <a:pt x="69786" y="139"/>
                    <a:pt x="76496" y="-579"/>
                    <a:pt x="83296" y="470"/>
                  </a:cubicBezTo>
                  <a:cubicBezTo>
                    <a:pt x="96176" y="4168"/>
                    <a:pt x="104102" y="12227"/>
                    <a:pt x="100860" y="30222"/>
                  </a:cubicBezTo>
                  <a:cubicBezTo>
                    <a:pt x="89150" y="49431"/>
                    <a:pt x="74649" y="60636"/>
                    <a:pt x="54159" y="54895"/>
                  </a:cubicBezTo>
                  <a:cubicBezTo>
                    <a:pt x="45152" y="57379"/>
                    <a:pt x="36190" y="59918"/>
                    <a:pt x="27183" y="62402"/>
                  </a:cubicBezTo>
                  <a:close/>
                </a:path>
              </a:pathLst>
            </a:custGeom>
            <a:solidFill>
              <a:srgbClr val="BA886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9734983B-23EA-650C-3024-54A1527D2556}"/>
                </a:ext>
              </a:extLst>
            </p:cNvPr>
            <p:cNvSpPr/>
            <p:nvPr/>
          </p:nvSpPr>
          <p:spPr>
            <a:xfrm>
              <a:off x="10080720" y="6003076"/>
              <a:ext cx="79465" cy="41494"/>
            </a:xfrm>
            <a:custGeom>
              <a:avLst/>
              <a:gdLst>
                <a:gd name="connsiteX0" fmla="*/ 315 w 79465"/>
                <a:gd name="connsiteY0" fmla="*/ 32773 h 41494"/>
                <a:gd name="connsiteX1" fmla="*/ 43368 w 79465"/>
                <a:gd name="connsiteY1" fmla="*/ 8375 h 41494"/>
                <a:gd name="connsiteX2" fmla="*/ 54807 w 79465"/>
                <a:gd name="connsiteY2" fmla="*/ 868 h 41494"/>
                <a:gd name="connsiteX3" fmla="*/ 79126 w 79465"/>
                <a:gd name="connsiteY3" fmla="*/ 7823 h 41494"/>
                <a:gd name="connsiteX4" fmla="*/ 55393 w 79465"/>
                <a:gd name="connsiteY4" fmla="*/ 37354 h 41494"/>
                <a:gd name="connsiteX5" fmla="*/ 26030 w 79465"/>
                <a:gd name="connsiteY5" fmla="*/ 41494 h 41494"/>
                <a:gd name="connsiteX6" fmla="*/ 0 w 79465"/>
                <a:gd name="connsiteY6" fmla="*/ 41328 h 41494"/>
                <a:gd name="connsiteX7" fmla="*/ 315 w 79465"/>
                <a:gd name="connsiteY7" fmla="*/ 32773 h 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465" h="41494">
                  <a:moveTo>
                    <a:pt x="315" y="32773"/>
                  </a:moveTo>
                  <a:cubicBezTo>
                    <a:pt x="14681" y="24659"/>
                    <a:pt x="29002" y="16489"/>
                    <a:pt x="43368" y="8375"/>
                  </a:cubicBezTo>
                  <a:cubicBezTo>
                    <a:pt x="46926" y="5284"/>
                    <a:pt x="50754" y="2745"/>
                    <a:pt x="54807" y="868"/>
                  </a:cubicBezTo>
                  <a:cubicBezTo>
                    <a:pt x="63724" y="-1174"/>
                    <a:pt x="72056" y="95"/>
                    <a:pt x="79126" y="7823"/>
                  </a:cubicBezTo>
                  <a:cubicBezTo>
                    <a:pt x="82098" y="30841"/>
                    <a:pt x="64850" y="29350"/>
                    <a:pt x="55393" y="37354"/>
                  </a:cubicBezTo>
                  <a:cubicBezTo>
                    <a:pt x="46116" y="43868"/>
                    <a:pt x="35262" y="33877"/>
                    <a:pt x="26030" y="41494"/>
                  </a:cubicBezTo>
                  <a:cubicBezTo>
                    <a:pt x="17338" y="41439"/>
                    <a:pt x="8692" y="41384"/>
                    <a:pt x="0" y="41328"/>
                  </a:cubicBezTo>
                  <a:cubicBezTo>
                    <a:pt x="135" y="38458"/>
                    <a:pt x="225" y="35588"/>
                    <a:pt x="315" y="32773"/>
                  </a:cubicBezTo>
                  <a:close/>
                </a:path>
              </a:pathLst>
            </a:custGeom>
            <a:solidFill>
              <a:srgbClr val="E5B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3DDE48C0-74C4-960F-DD90-737EB7612653}"/>
                </a:ext>
              </a:extLst>
            </p:cNvPr>
            <p:cNvSpPr/>
            <p:nvPr/>
          </p:nvSpPr>
          <p:spPr>
            <a:xfrm>
              <a:off x="10208989" y="5896142"/>
              <a:ext cx="110331" cy="140324"/>
            </a:xfrm>
            <a:custGeom>
              <a:avLst/>
              <a:gdLst>
                <a:gd name="connsiteX0" fmla="*/ 80783 w 110331"/>
                <a:gd name="connsiteY0" fmla="*/ 106201 h 140324"/>
                <a:gd name="connsiteX1" fmla="*/ 80647 w 110331"/>
                <a:gd name="connsiteY1" fmla="*/ 116799 h 140324"/>
                <a:gd name="connsiteX2" fmla="*/ 19760 w 110331"/>
                <a:gd name="connsiteY2" fmla="*/ 137719 h 140324"/>
                <a:gd name="connsiteX3" fmla="*/ 2017 w 110331"/>
                <a:gd name="connsiteY3" fmla="*/ 127453 h 140324"/>
                <a:gd name="connsiteX4" fmla="*/ 12735 w 110331"/>
                <a:gd name="connsiteY4" fmla="*/ 79485 h 140324"/>
                <a:gd name="connsiteX5" fmla="*/ 52050 w 110331"/>
                <a:gd name="connsiteY5" fmla="*/ 12640 h 140324"/>
                <a:gd name="connsiteX6" fmla="*/ 76009 w 110331"/>
                <a:gd name="connsiteY6" fmla="*/ 0 h 140324"/>
                <a:gd name="connsiteX7" fmla="*/ 98256 w 110331"/>
                <a:gd name="connsiteY7" fmla="*/ 64913 h 140324"/>
                <a:gd name="connsiteX8" fmla="*/ 80783 w 110331"/>
                <a:gd name="connsiteY8" fmla="*/ 106201 h 14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31" h="140324">
                  <a:moveTo>
                    <a:pt x="80783" y="106201"/>
                  </a:moveTo>
                  <a:cubicBezTo>
                    <a:pt x="80738" y="109734"/>
                    <a:pt x="80692" y="113267"/>
                    <a:pt x="80647" y="116799"/>
                  </a:cubicBezTo>
                  <a:cubicBezTo>
                    <a:pt x="61643" y="129495"/>
                    <a:pt x="43764" y="146993"/>
                    <a:pt x="19760" y="137719"/>
                  </a:cubicBezTo>
                  <a:cubicBezTo>
                    <a:pt x="12735" y="137167"/>
                    <a:pt x="5935" y="136064"/>
                    <a:pt x="2017" y="127453"/>
                  </a:cubicBezTo>
                  <a:cubicBezTo>
                    <a:pt x="-4693" y="107968"/>
                    <a:pt x="7016" y="94775"/>
                    <a:pt x="12735" y="79485"/>
                  </a:cubicBezTo>
                  <a:cubicBezTo>
                    <a:pt x="22373" y="54205"/>
                    <a:pt x="33586" y="30249"/>
                    <a:pt x="52050" y="12640"/>
                  </a:cubicBezTo>
                  <a:cubicBezTo>
                    <a:pt x="59121" y="5851"/>
                    <a:pt x="66957" y="1270"/>
                    <a:pt x="76009" y="0"/>
                  </a:cubicBezTo>
                  <a:cubicBezTo>
                    <a:pt x="113298" y="15290"/>
                    <a:pt x="119377" y="30359"/>
                    <a:pt x="98256" y="64913"/>
                  </a:cubicBezTo>
                  <a:cubicBezTo>
                    <a:pt x="90195" y="78105"/>
                    <a:pt x="86772" y="92622"/>
                    <a:pt x="80783" y="106201"/>
                  </a:cubicBezTo>
                  <a:close/>
                </a:path>
              </a:pathLst>
            </a:custGeom>
            <a:solidFill>
              <a:srgbClr val="FACE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A5F8A08-57D2-971B-29AD-69739BC6B211}"/>
                </a:ext>
              </a:extLst>
            </p:cNvPr>
            <p:cNvSpPr/>
            <p:nvPr/>
          </p:nvSpPr>
          <p:spPr>
            <a:xfrm>
              <a:off x="10132059" y="5974889"/>
              <a:ext cx="96104" cy="71995"/>
            </a:xfrm>
            <a:custGeom>
              <a:avLst/>
              <a:gdLst>
                <a:gd name="connsiteX0" fmla="*/ 96104 w 96104"/>
                <a:gd name="connsiteY0" fmla="*/ 6313 h 71995"/>
                <a:gd name="connsiteX1" fmla="*/ 78901 w 96104"/>
                <a:gd name="connsiteY1" fmla="*/ 48706 h 71995"/>
                <a:gd name="connsiteX2" fmla="*/ 18644 w 96104"/>
                <a:gd name="connsiteY2" fmla="*/ 70122 h 71995"/>
                <a:gd name="connsiteX3" fmla="*/ 0 w 96104"/>
                <a:gd name="connsiteY3" fmla="*/ 58641 h 71995"/>
                <a:gd name="connsiteX4" fmla="*/ 27291 w 96104"/>
                <a:gd name="connsiteY4" fmla="*/ 38163 h 71995"/>
                <a:gd name="connsiteX5" fmla="*/ 67147 w 96104"/>
                <a:gd name="connsiteY5" fmla="*/ 5375 h 71995"/>
                <a:gd name="connsiteX6" fmla="*/ 96104 w 96104"/>
                <a:gd name="connsiteY6" fmla="*/ 6313 h 7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104" h="71995">
                  <a:moveTo>
                    <a:pt x="96104" y="6313"/>
                  </a:moveTo>
                  <a:cubicBezTo>
                    <a:pt x="90385" y="20444"/>
                    <a:pt x="84665" y="34575"/>
                    <a:pt x="78901" y="48706"/>
                  </a:cubicBezTo>
                  <a:cubicBezTo>
                    <a:pt x="59266" y="57758"/>
                    <a:pt x="40441" y="70178"/>
                    <a:pt x="18644" y="70122"/>
                  </a:cubicBezTo>
                  <a:cubicBezTo>
                    <a:pt x="8647" y="75532"/>
                    <a:pt x="3738" y="68466"/>
                    <a:pt x="0" y="58641"/>
                  </a:cubicBezTo>
                  <a:cubicBezTo>
                    <a:pt x="9097" y="51797"/>
                    <a:pt x="18194" y="45007"/>
                    <a:pt x="27291" y="38163"/>
                  </a:cubicBezTo>
                  <a:cubicBezTo>
                    <a:pt x="36568" y="19892"/>
                    <a:pt x="53006" y="14814"/>
                    <a:pt x="67147" y="5375"/>
                  </a:cubicBezTo>
                  <a:cubicBezTo>
                    <a:pt x="76919" y="1070"/>
                    <a:pt x="86737" y="-4616"/>
                    <a:pt x="96104" y="6313"/>
                  </a:cubicBezTo>
                  <a:close/>
                </a:path>
              </a:pathLst>
            </a:custGeom>
            <a:solidFill>
              <a:srgbClr val="B687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F0CF2074-6FB8-6610-A431-C2A6CB949EFD}"/>
                </a:ext>
              </a:extLst>
            </p:cNvPr>
            <p:cNvSpPr/>
            <p:nvPr/>
          </p:nvSpPr>
          <p:spPr>
            <a:xfrm>
              <a:off x="10228659" y="6012941"/>
              <a:ext cx="60983" cy="32622"/>
            </a:xfrm>
            <a:custGeom>
              <a:avLst/>
              <a:gdLst>
                <a:gd name="connsiteX0" fmla="*/ 90 w 60983"/>
                <a:gd name="connsiteY0" fmla="*/ 20920 h 32622"/>
                <a:gd name="connsiteX1" fmla="*/ 60977 w 60983"/>
                <a:gd name="connsiteY1" fmla="*/ 0 h 32622"/>
                <a:gd name="connsiteX2" fmla="*/ 60482 w 60983"/>
                <a:gd name="connsiteY2" fmla="*/ 9439 h 32622"/>
                <a:gd name="connsiteX3" fmla="*/ 26480 w 60983"/>
                <a:gd name="connsiteY3" fmla="*/ 32622 h 32622"/>
                <a:gd name="connsiteX4" fmla="*/ 0 w 60983"/>
                <a:gd name="connsiteY4" fmla="*/ 31794 h 32622"/>
                <a:gd name="connsiteX5" fmla="*/ 90 w 60983"/>
                <a:gd name="connsiteY5" fmla="*/ 20920 h 3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83" h="32622">
                  <a:moveTo>
                    <a:pt x="90" y="20920"/>
                  </a:moveTo>
                  <a:cubicBezTo>
                    <a:pt x="20401" y="13965"/>
                    <a:pt x="40666" y="6955"/>
                    <a:pt x="60977" y="0"/>
                  </a:cubicBezTo>
                  <a:cubicBezTo>
                    <a:pt x="61022" y="3146"/>
                    <a:pt x="60842" y="6293"/>
                    <a:pt x="60482" y="9439"/>
                  </a:cubicBezTo>
                  <a:cubicBezTo>
                    <a:pt x="49133" y="17167"/>
                    <a:pt x="37784" y="24894"/>
                    <a:pt x="26480" y="32622"/>
                  </a:cubicBezTo>
                  <a:cubicBezTo>
                    <a:pt x="17654" y="32346"/>
                    <a:pt x="8827" y="32070"/>
                    <a:pt x="0" y="31794"/>
                  </a:cubicBezTo>
                  <a:cubicBezTo>
                    <a:pt x="0" y="28206"/>
                    <a:pt x="45" y="24563"/>
                    <a:pt x="90" y="20920"/>
                  </a:cubicBezTo>
                  <a:close/>
                </a:path>
              </a:pathLst>
            </a:custGeom>
            <a:solidFill>
              <a:srgbClr val="B8873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554414BB-5625-E466-081A-76489B57643D}"/>
                </a:ext>
              </a:extLst>
            </p:cNvPr>
            <p:cNvSpPr/>
            <p:nvPr/>
          </p:nvSpPr>
          <p:spPr>
            <a:xfrm>
              <a:off x="10106795" y="6033530"/>
              <a:ext cx="43953" cy="21889"/>
            </a:xfrm>
            <a:custGeom>
              <a:avLst/>
              <a:gdLst>
                <a:gd name="connsiteX0" fmla="*/ 25310 w 43953"/>
                <a:gd name="connsiteY0" fmla="*/ 0 h 21889"/>
                <a:gd name="connsiteX1" fmla="*/ 43954 w 43953"/>
                <a:gd name="connsiteY1" fmla="*/ 11481 h 21889"/>
                <a:gd name="connsiteX2" fmla="*/ 8376 w 43953"/>
                <a:gd name="connsiteY2" fmla="*/ 21472 h 21889"/>
                <a:gd name="connsiteX3" fmla="*/ 0 w 43953"/>
                <a:gd name="connsiteY3" fmla="*/ 10984 h 21889"/>
                <a:gd name="connsiteX4" fmla="*/ 25310 w 43953"/>
                <a:gd name="connsiteY4" fmla="*/ 0 h 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53" h="21889">
                  <a:moveTo>
                    <a:pt x="25310" y="0"/>
                  </a:moveTo>
                  <a:cubicBezTo>
                    <a:pt x="31524" y="3809"/>
                    <a:pt x="37739" y="7672"/>
                    <a:pt x="43954" y="11481"/>
                  </a:cubicBezTo>
                  <a:cubicBezTo>
                    <a:pt x="34226" y="26219"/>
                    <a:pt x="20716" y="20755"/>
                    <a:pt x="8376" y="21472"/>
                  </a:cubicBezTo>
                  <a:cubicBezTo>
                    <a:pt x="5584" y="17995"/>
                    <a:pt x="2792" y="14462"/>
                    <a:pt x="0" y="10984"/>
                  </a:cubicBezTo>
                  <a:cubicBezTo>
                    <a:pt x="6170" y="-497"/>
                    <a:pt x="16032" y="773"/>
                    <a:pt x="25310" y="0"/>
                  </a:cubicBezTo>
                  <a:close/>
                </a:path>
              </a:pathLst>
            </a:custGeom>
            <a:solidFill>
              <a:srgbClr val="BA87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B397539-1FD3-21D4-B34A-18B60CA3DBD5}"/>
                </a:ext>
              </a:extLst>
            </p:cNvPr>
            <p:cNvSpPr/>
            <p:nvPr/>
          </p:nvSpPr>
          <p:spPr>
            <a:xfrm>
              <a:off x="9958721" y="5993981"/>
              <a:ext cx="70524" cy="39052"/>
            </a:xfrm>
            <a:custGeom>
              <a:avLst/>
              <a:gdLst>
                <a:gd name="connsiteX0" fmla="*/ 70524 w 70524"/>
                <a:gd name="connsiteY0" fmla="*/ 19567 h 39052"/>
                <a:gd name="connsiteX1" fmla="*/ 69804 w 70524"/>
                <a:gd name="connsiteY1" fmla="*/ 29006 h 39052"/>
                <a:gd name="connsiteX2" fmla="*/ 0 w 70524"/>
                <a:gd name="connsiteY2" fmla="*/ 39052 h 39052"/>
                <a:gd name="connsiteX3" fmla="*/ 270 w 70524"/>
                <a:gd name="connsiteY3" fmla="*/ 29724 h 39052"/>
                <a:gd name="connsiteX4" fmla="*/ 9547 w 70524"/>
                <a:gd name="connsiteY4" fmla="*/ 19291 h 39052"/>
                <a:gd name="connsiteX5" fmla="*/ 58410 w 70524"/>
                <a:gd name="connsiteY5" fmla="*/ 1297 h 39052"/>
                <a:gd name="connsiteX6" fmla="*/ 70524 w 70524"/>
                <a:gd name="connsiteY6" fmla="*/ 19567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24" h="39052">
                  <a:moveTo>
                    <a:pt x="70524" y="19567"/>
                  </a:moveTo>
                  <a:cubicBezTo>
                    <a:pt x="70254" y="22714"/>
                    <a:pt x="70029" y="25860"/>
                    <a:pt x="69804" y="29006"/>
                  </a:cubicBezTo>
                  <a:cubicBezTo>
                    <a:pt x="46521" y="32373"/>
                    <a:pt x="23283" y="35740"/>
                    <a:pt x="0" y="39052"/>
                  </a:cubicBezTo>
                  <a:cubicBezTo>
                    <a:pt x="180" y="35961"/>
                    <a:pt x="270" y="32815"/>
                    <a:pt x="270" y="29724"/>
                  </a:cubicBezTo>
                  <a:cubicBezTo>
                    <a:pt x="3378" y="26246"/>
                    <a:pt x="6440" y="22769"/>
                    <a:pt x="9547" y="19291"/>
                  </a:cubicBezTo>
                  <a:cubicBezTo>
                    <a:pt x="24634" y="8472"/>
                    <a:pt x="39315" y="-4113"/>
                    <a:pt x="58410" y="1297"/>
                  </a:cubicBezTo>
                  <a:cubicBezTo>
                    <a:pt x="64940" y="4885"/>
                    <a:pt x="69128" y="10846"/>
                    <a:pt x="70524" y="19567"/>
                  </a:cubicBezTo>
                  <a:close/>
                </a:path>
              </a:pathLst>
            </a:custGeom>
            <a:solidFill>
              <a:srgbClr val="D9AB6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C92EFB3-6A29-8C31-2C68-9EB01902A368}"/>
                </a:ext>
              </a:extLst>
            </p:cNvPr>
            <p:cNvSpPr/>
            <p:nvPr/>
          </p:nvSpPr>
          <p:spPr>
            <a:xfrm>
              <a:off x="9724209" y="5724004"/>
              <a:ext cx="104811" cy="21668"/>
            </a:xfrm>
            <a:custGeom>
              <a:avLst/>
              <a:gdLst>
                <a:gd name="connsiteX0" fmla="*/ 104812 w 104811"/>
                <a:gd name="connsiteY0" fmla="*/ 10242 h 21668"/>
                <a:gd name="connsiteX1" fmla="*/ 51941 w 104811"/>
                <a:gd name="connsiteY1" fmla="*/ 21668 h 21668"/>
                <a:gd name="connsiteX2" fmla="*/ 241 w 104811"/>
                <a:gd name="connsiteY2" fmla="*/ 10187 h 21668"/>
                <a:gd name="connsiteX3" fmla="*/ 16 w 104811"/>
                <a:gd name="connsiteY3" fmla="*/ 1576 h 21668"/>
                <a:gd name="connsiteX4" fmla="*/ 104812 w 104811"/>
                <a:gd name="connsiteY4" fmla="*/ 10242 h 2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11" h="21668">
                  <a:moveTo>
                    <a:pt x="104812" y="10242"/>
                  </a:moveTo>
                  <a:cubicBezTo>
                    <a:pt x="87383" y="15431"/>
                    <a:pt x="67343" y="2293"/>
                    <a:pt x="51941" y="21668"/>
                  </a:cubicBezTo>
                  <a:cubicBezTo>
                    <a:pt x="35908" y="9856"/>
                    <a:pt x="17849" y="11456"/>
                    <a:pt x="241" y="10187"/>
                  </a:cubicBezTo>
                  <a:cubicBezTo>
                    <a:pt x="16" y="7316"/>
                    <a:pt x="-29" y="4446"/>
                    <a:pt x="16" y="1576"/>
                  </a:cubicBezTo>
                  <a:cubicBezTo>
                    <a:pt x="35053" y="3563"/>
                    <a:pt x="70720" y="-7422"/>
                    <a:pt x="104812" y="10242"/>
                  </a:cubicBezTo>
                  <a:close/>
                </a:path>
              </a:pathLst>
            </a:custGeom>
            <a:solidFill>
              <a:srgbClr val="D9AC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C7813D89-287C-A122-B00B-C37991DC53C6}"/>
                </a:ext>
              </a:extLst>
            </p:cNvPr>
            <p:cNvSpPr/>
            <p:nvPr/>
          </p:nvSpPr>
          <p:spPr>
            <a:xfrm>
              <a:off x="9828255" y="6161755"/>
              <a:ext cx="39033" cy="20699"/>
            </a:xfrm>
            <a:custGeom>
              <a:avLst/>
              <a:gdLst>
                <a:gd name="connsiteX0" fmla="*/ 17744 w 39033"/>
                <a:gd name="connsiteY0" fmla="*/ 0 h 20699"/>
                <a:gd name="connsiteX1" fmla="*/ 35532 w 39033"/>
                <a:gd name="connsiteY1" fmla="*/ 938 h 20699"/>
                <a:gd name="connsiteX2" fmla="*/ 35442 w 39033"/>
                <a:gd name="connsiteY2" fmla="*/ 20644 h 20699"/>
                <a:gd name="connsiteX3" fmla="*/ 25490 w 39033"/>
                <a:gd name="connsiteY3" fmla="*/ 20699 h 20699"/>
                <a:gd name="connsiteX4" fmla="*/ 0 w 39033"/>
                <a:gd name="connsiteY4" fmla="*/ 10212 h 20699"/>
                <a:gd name="connsiteX5" fmla="*/ 17744 w 39033"/>
                <a:gd name="connsiteY5" fmla="*/ 0 h 2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33" h="20699">
                  <a:moveTo>
                    <a:pt x="17744" y="0"/>
                  </a:moveTo>
                  <a:cubicBezTo>
                    <a:pt x="23688" y="331"/>
                    <a:pt x="29633" y="662"/>
                    <a:pt x="35532" y="938"/>
                  </a:cubicBezTo>
                  <a:cubicBezTo>
                    <a:pt x="40216" y="7507"/>
                    <a:pt x="40216" y="14075"/>
                    <a:pt x="35442" y="20644"/>
                  </a:cubicBezTo>
                  <a:cubicBezTo>
                    <a:pt x="32110" y="20644"/>
                    <a:pt x="28822" y="20699"/>
                    <a:pt x="25490" y="20699"/>
                  </a:cubicBezTo>
                  <a:cubicBezTo>
                    <a:pt x="19455" y="8280"/>
                    <a:pt x="9052" y="11757"/>
                    <a:pt x="0" y="10212"/>
                  </a:cubicBezTo>
                  <a:cubicBezTo>
                    <a:pt x="5945" y="6734"/>
                    <a:pt x="11844" y="3367"/>
                    <a:pt x="17744" y="0"/>
                  </a:cubicBezTo>
                  <a:close/>
                </a:path>
              </a:pathLst>
            </a:custGeom>
            <a:solidFill>
              <a:srgbClr val="BD93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6BD13EAD-8303-60BC-0F31-5F93458E7F96}"/>
                </a:ext>
              </a:extLst>
            </p:cNvPr>
            <p:cNvSpPr/>
            <p:nvPr/>
          </p:nvSpPr>
          <p:spPr>
            <a:xfrm>
              <a:off x="10211096" y="5671044"/>
              <a:ext cx="254503" cy="85667"/>
            </a:xfrm>
            <a:custGeom>
              <a:avLst/>
              <a:gdLst>
                <a:gd name="connsiteX0" fmla="*/ 79396 w 254503"/>
                <a:gd name="connsiteY0" fmla="*/ 81583 h 85667"/>
                <a:gd name="connsiteX1" fmla="*/ 70209 w 254503"/>
                <a:gd name="connsiteY1" fmla="*/ 85668 h 85667"/>
                <a:gd name="connsiteX2" fmla="*/ 61427 w 254503"/>
                <a:gd name="connsiteY2" fmla="*/ 79099 h 85667"/>
                <a:gd name="connsiteX3" fmla="*/ 43549 w 254503"/>
                <a:gd name="connsiteY3" fmla="*/ 55861 h 85667"/>
                <a:gd name="connsiteX4" fmla="*/ 14321 w 254503"/>
                <a:gd name="connsiteY4" fmla="*/ 42834 h 85667"/>
                <a:gd name="connsiteX5" fmla="*/ 0 w 254503"/>
                <a:gd name="connsiteY5" fmla="*/ 31629 h 85667"/>
                <a:gd name="connsiteX6" fmla="*/ 25400 w 254503"/>
                <a:gd name="connsiteY6" fmla="*/ 10874 h 85667"/>
                <a:gd name="connsiteX7" fmla="*/ 201485 w 254503"/>
                <a:gd name="connsiteY7" fmla="*/ 0 h 85667"/>
                <a:gd name="connsiteX8" fmla="*/ 217112 w 254503"/>
                <a:gd name="connsiteY8" fmla="*/ 2153 h 85667"/>
                <a:gd name="connsiteX9" fmla="*/ 244223 w 254503"/>
                <a:gd name="connsiteY9" fmla="*/ 31408 h 85667"/>
                <a:gd name="connsiteX10" fmla="*/ 252960 w 254503"/>
                <a:gd name="connsiteY10" fmla="*/ 53873 h 85667"/>
                <a:gd name="connsiteX11" fmla="*/ 118441 w 254503"/>
                <a:gd name="connsiteY11" fmla="*/ 63367 h 85667"/>
                <a:gd name="connsiteX12" fmla="*/ 79396 w 254503"/>
                <a:gd name="connsiteY12" fmla="*/ 81583 h 8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503" h="85667">
                  <a:moveTo>
                    <a:pt x="79396" y="81583"/>
                  </a:moveTo>
                  <a:cubicBezTo>
                    <a:pt x="76334" y="82963"/>
                    <a:pt x="73271" y="84343"/>
                    <a:pt x="70209" y="85668"/>
                  </a:cubicBezTo>
                  <a:cubicBezTo>
                    <a:pt x="66967" y="84067"/>
                    <a:pt x="64084" y="81859"/>
                    <a:pt x="61427" y="79099"/>
                  </a:cubicBezTo>
                  <a:cubicBezTo>
                    <a:pt x="54897" y="72034"/>
                    <a:pt x="48998" y="64195"/>
                    <a:pt x="43549" y="55861"/>
                  </a:cubicBezTo>
                  <a:cubicBezTo>
                    <a:pt x="36073" y="43993"/>
                    <a:pt x="24499" y="45704"/>
                    <a:pt x="14321" y="42834"/>
                  </a:cubicBezTo>
                  <a:cubicBezTo>
                    <a:pt x="8466" y="41123"/>
                    <a:pt x="3378" y="38087"/>
                    <a:pt x="0" y="31629"/>
                  </a:cubicBezTo>
                  <a:cubicBezTo>
                    <a:pt x="2207" y="13137"/>
                    <a:pt x="12970" y="11536"/>
                    <a:pt x="25400" y="10874"/>
                  </a:cubicBezTo>
                  <a:cubicBezTo>
                    <a:pt x="84125" y="7617"/>
                    <a:pt x="142805" y="3698"/>
                    <a:pt x="201485" y="0"/>
                  </a:cubicBezTo>
                  <a:cubicBezTo>
                    <a:pt x="206709" y="718"/>
                    <a:pt x="211934" y="1435"/>
                    <a:pt x="217112" y="2153"/>
                  </a:cubicBezTo>
                  <a:cubicBezTo>
                    <a:pt x="226119" y="11923"/>
                    <a:pt x="235171" y="21638"/>
                    <a:pt x="244223" y="31408"/>
                  </a:cubicBezTo>
                  <a:cubicBezTo>
                    <a:pt x="248322" y="38197"/>
                    <a:pt x="258319" y="41564"/>
                    <a:pt x="252960" y="53873"/>
                  </a:cubicBezTo>
                  <a:cubicBezTo>
                    <a:pt x="208241" y="58289"/>
                    <a:pt x="162981" y="47084"/>
                    <a:pt x="118441" y="63367"/>
                  </a:cubicBezTo>
                  <a:cubicBezTo>
                    <a:pt x="104841" y="68335"/>
                    <a:pt x="90925" y="70598"/>
                    <a:pt x="79396" y="81583"/>
                  </a:cubicBezTo>
                  <a:close/>
                </a:path>
              </a:pathLst>
            </a:custGeom>
            <a:solidFill>
              <a:srgbClr val="A576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34193FAA-292A-34D7-2CD4-55B3BE51F943}"/>
                </a:ext>
              </a:extLst>
            </p:cNvPr>
            <p:cNvSpPr/>
            <p:nvPr/>
          </p:nvSpPr>
          <p:spPr>
            <a:xfrm>
              <a:off x="9513642" y="4647215"/>
              <a:ext cx="294307" cy="262668"/>
            </a:xfrm>
            <a:custGeom>
              <a:avLst/>
              <a:gdLst>
                <a:gd name="connsiteX0" fmla="*/ 201891 w 294307"/>
                <a:gd name="connsiteY0" fmla="*/ 128128 h 262668"/>
                <a:gd name="connsiteX1" fmla="*/ 219184 w 294307"/>
                <a:gd name="connsiteY1" fmla="*/ 139002 h 262668"/>
                <a:gd name="connsiteX2" fmla="*/ 267461 w 294307"/>
                <a:gd name="connsiteY2" fmla="*/ 188736 h 262668"/>
                <a:gd name="connsiteX3" fmla="*/ 271965 w 294307"/>
                <a:gd name="connsiteY3" fmla="*/ 222131 h 262668"/>
                <a:gd name="connsiteX4" fmla="*/ 242197 w 294307"/>
                <a:gd name="connsiteY4" fmla="*/ 216556 h 262668"/>
                <a:gd name="connsiteX5" fmla="*/ 177707 w 294307"/>
                <a:gd name="connsiteY5" fmla="*/ 147172 h 262668"/>
                <a:gd name="connsiteX6" fmla="*/ 224228 w 294307"/>
                <a:gd name="connsiteY6" fmla="*/ 198506 h 262668"/>
                <a:gd name="connsiteX7" fmla="*/ 232785 w 294307"/>
                <a:gd name="connsiteY7" fmla="*/ 247522 h 262668"/>
                <a:gd name="connsiteX8" fmla="*/ 194865 w 294307"/>
                <a:gd name="connsiteY8" fmla="*/ 260107 h 262668"/>
                <a:gd name="connsiteX9" fmla="*/ 147894 w 294307"/>
                <a:gd name="connsiteY9" fmla="*/ 219426 h 262668"/>
                <a:gd name="connsiteX10" fmla="*/ 98086 w 294307"/>
                <a:gd name="connsiteY10" fmla="*/ 169030 h 262668"/>
                <a:gd name="connsiteX11" fmla="*/ 24274 w 294307"/>
                <a:gd name="connsiteY11" fmla="*/ 151146 h 262668"/>
                <a:gd name="connsiteX12" fmla="*/ 0 w 294307"/>
                <a:gd name="connsiteY12" fmla="*/ 129177 h 262668"/>
                <a:gd name="connsiteX13" fmla="*/ 88268 w 294307"/>
                <a:gd name="connsiteY13" fmla="*/ 96003 h 262668"/>
                <a:gd name="connsiteX14" fmla="*/ 156316 w 294307"/>
                <a:gd name="connsiteY14" fmla="*/ 85350 h 262668"/>
                <a:gd name="connsiteX15" fmla="*/ 222922 w 294307"/>
                <a:gd name="connsiteY15" fmla="*/ 17070 h 262668"/>
                <a:gd name="connsiteX16" fmla="*/ 248547 w 294307"/>
                <a:gd name="connsiteY16" fmla="*/ 676 h 262668"/>
                <a:gd name="connsiteX17" fmla="*/ 292050 w 294307"/>
                <a:gd name="connsiteY17" fmla="*/ 17401 h 262668"/>
                <a:gd name="connsiteX18" fmla="*/ 276919 w 294307"/>
                <a:gd name="connsiteY18" fmla="*/ 51072 h 262668"/>
                <a:gd name="connsiteX19" fmla="*/ 144066 w 294307"/>
                <a:gd name="connsiteY19" fmla="*/ 111293 h 262668"/>
                <a:gd name="connsiteX20" fmla="*/ 201891 w 294307"/>
                <a:gd name="connsiteY20" fmla="*/ 128128 h 26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4307" h="262668">
                  <a:moveTo>
                    <a:pt x="201891" y="128128"/>
                  </a:moveTo>
                  <a:cubicBezTo>
                    <a:pt x="207655" y="131771"/>
                    <a:pt x="213420" y="135359"/>
                    <a:pt x="219184" y="139002"/>
                  </a:cubicBezTo>
                  <a:cubicBezTo>
                    <a:pt x="242197" y="145461"/>
                    <a:pt x="253411" y="169306"/>
                    <a:pt x="267461" y="188736"/>
                  </a:cubicBezTo>
                  <a:cubicBezTo>
                    <a:pt x="274577" y="198561"/>
                    <a:pt x="279846" y="211367"/>
                    <a:pt x="271965" y="222131"/>
                  </a:cubicBezTo>
                  <a:cubicBezTo>
                    <a:pt x="261607" y="236317"/>
                    <a:pt x="250348" y="227209"/>
                    <a:pt x="242197" y="216556"/>
                  </a:cubicBezTo>
                  <a:cubicBezTo>
                    <a:pt x="220400" y="188184"/>
                    <a:pt x="197207" y="162130"/>
                    <a:pt x="177707" y="147172"/>
                  </a:cubicBezTo>
                  <a:cubicBezTo>
                    <a:pt x="191623" y="155507"/>
                    <a:pt x="208151" y="176868"/>
                    <a:pt x="224228" y="198506"/>
                  </a:cubicBezTo>
                  <a:cubicBezTo>
                    <a:pt x="234406" y="212250"/>
                    <a:pt x="239540" y="229362"/>
                    <a:pt x="232785" y="247522"/>
                  </a:cubicBezTo>
                  <a:cubicBezTo>
                    <a:pt x="224678" y="269380"/>
                    <a:pt x="208826" y="261597"/>
                    <a:pt x="194865" y="260107"/>
                  </a:cubicBezTo>
                  <a:cubicBezTo>
                    <a:pt x="172708" y="257734"/>
                    <a:pt x="158928" y="242885"/>
                    <a:pt x="147894" y="219426"/>
                  </a:cubicBezTo>
                  <a:cubicBezTo>
                    <a:pt x="136816" y="195967"/>
                    <a:pt x="127764" y="166270"/>
                    <a:pt x="98086" y="169030"/>
                  </a:cubicBezTo>
                  <a:cubicBezTo>
                    <a:pt x="73452" y="163234"/>
                    <a:pt x="50034" y="151146"/>
                    <a:pt x="24274" y="151146"/>
                  </a:cubicBezTo>
                  <a:cubicBezTo>
                    <a:pt x="13510" y="151146"/>
                    <a:pt x="1441" y="147448"/>
                    <a:pt x="0" y="129177"/>
                  </a:cubicBezTo>
                  <a:cubicBezTo>
                    <a:pt x="28462" y="114274"/>
                    <a:pt x="54987" y="91698"/>
                    <a:pt x="88268" y="96003"/>
                  </a:cubicBezTo>
                  <a:cubicBezTo>
                    <a:pt x="109795" y="80824"/>
                    <a:pt x="133528" y="88330"/>
                    <a:pt x="156316" y="85350"/>
                  </a:cubicBezTo>
                  <a:cubicBezTo>
                    <a:pt x="190407" y="80934"/>
                    <a:pt x="222292" y="71771"/>
                    <a:pt x="222922" y="17070"/>
                  </a:cubicBezTo>
                  <a:cubicBezTo>
                    <a:pt x="223192" y="-6114"/>
                    <a:pt x="238549" y="1835"/>
                    <a:pt x="248547" y="676"/>
                  </a:cubicBezTo>
                  <a:cubicBezTo>
                    <a:pt x="264804" y="-1201"/>
                    <a:pt x="282908" y="-207"/>
                    <a:pt x="292050" y="17401"/>
                  </a:cubicBezTo>
                  <a:cubicBezTo>
                    <a:pt x="299841" y="32415"/>
                    <a:pt x="285655" y="44062"/>
                    <a:pt x="276919" y="51072"/>
                  </a:cubicBezTo>
                  <a:cubicBezTo>
                    <a:pt x="238099" y="82480"/>
                    <a:pt x="192073" y="92415"/>
                    <a:pt x="144066" y="111293"/>
                  </a:cubicBezTo>
                  <a:cubicBezTo>
                    <a:pt x="166043" y="121781"/>
                    <a:pt x="186219" y="113722"/>
                    <a:pt x="201891" y="128128"/>
                  </a:cubicBezTo>
                  <a:close/>
                </a:path>
              </a:pathLst>
            </a:custGeom>
            <a:solidFill>
              <a:srgbClr val="FE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E6B84C3-2988-662F-9426-9321AFE48D90}"/>
                </a:ext>
              </a:extLst>
            </p:cNvPr>
            <p:cNvSpPr/>
            <p:nvPr/>
          </p:nvSpPr>
          <p:spPr>
            <a:xfrm>
              <a:off x="9434412" y="4679520"/>
              <a:ext cx="167543" cy="103107"/>
            </a:xfrm>
            <a:custGeom>
              <a:avLst/>
              <a:gdLst>
                <a:gd name="connsiteX0" fmla="*/ 167543 w 167543"/>
                <a:gd name="connsiteY0" fmla="*/ 63699 h 103107"/>
                <a:gd name="connsiteX1" fmla="*/ 81031 w 167543"/>
                <a:gd name="connsiteY1" fmla="*/ 96652 h 103107"/>
                <a:gd name="connsiteX2" fmla="*/ 54776 w 167543"/>
                <a:gd name="connsiteY2" fmla="*/ 96100 h 103107"/>
                <a:gd name="connsiteX3" fmla="*/ 23792 w 167543"/>
                <a:gd name="connsiteY3" fmla="*/ 59780 h 103107"/>
                <a:gd name="connsiteX4" fmla="*/ 1230 w 167543"/>
                <a:gd name="connsiteY4" fmla="*/ 32512 h 103107"/>
                <a:gd name="connsiteX5" fmla="*/ 29647 w 167543"/>
                <a:gd name="connsiteY5" fmla="*/ 331 h 103107"/>
                <a:gd name="connsiteX6" fmla="*/ 81076 w 167543"/>
                <a:gd name="connsiteY6" fmla="*/ 0 h 103107"/>
                <a:gd name="connsiteX7" fmla="*/ 106971 w 167543"/>
                <a:gd name="connsiteY7" fmla="*/ 10764 h 103107"/>
                <a:gd name="connsiteX8" fmla="*/ 167543 w 167543"/>
                <a:gd name="connsiteY8" fmla="*/ 63699 h 10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543" h="103107">
                  <a:moveTo>
                    <a:pt x="167543" y="63699"/>
                  </a:moveTo>
                  <a:cubicBezTo>
                    <a:pt x="139712" y="78657"/>
                    <a:pt x="115123" y="106367"/>
                    <a:pt x="81031" y="96652"/>
                  </a:cubicBezTo>
                  <a:cubicBezTo>
                    <a:pt x="72160" y="105539"/>
                    <a:pt x="63423" y="105152"/>
                    <a:pt x="54776" y="96100"/>
                  </a:cubicBezTo>
                  <a:cubicBezTo>
                    <a:pt x="54596" y="70709"/>
                    <a:pt x="38429" y="67563"/>
                    <a:pt x="23792" y="59780"/>
                  </a:cubicBezTo>
                  <a:cubicBezTo>
                    <a:pt x="14740" y="54977"/>
                    <a:pt x="-5120" y="60166"/>
                    <a:pt x="1230" y="32512"/>
                  </a:cubicBezTo>
                  <a:cubicBezTo>
                    <a:pt x="5643" y="13358"/>
                    <a:pt x="12263" y="552"/>
                    <a:pt x="29647" y="331"/>
                  </a:cubicBezTo>
                  <a:cubicBezTo>
                    <a:pt x="46805" y="110"/>
                    <a:pt x="63963" y="110"/>
                    <a:pt x="81076" y="0"/>
                  </a:cubicBezTo>
                  <a:cubicBezTo>
                    <a:pt x="89723" y="3588"/>
                    <a:pt x="98325" y="7176"/>
                    <a:pt x="106971" y="10764"/>
                  </a:cubicBezTo>
                  <a:cubicBezTo>
                    <a:pt x="127147" y="28427"/>
                    <a:pt x="147368" y="46090"/>
                    <a:pt x="167543" y="63699"/>
                  </a:cubicBezTo>
                  <a:close/>
                </a:path>
              </a:pathLst>
            </a:custGeom>
            <a:solidFill>
              <a:srgbClr val="E9B7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5484FED-2848-6A7B-CC67-9137ADC53553}"/>
                </a:ext>
              </a:extLst>
            </p:cNvPr>
            <p:cNvSpPr/>
            <p:nvPr/>
          </p:nvSpPr>
          <p:spPr>
            <a:xfrm>
              <a:off x="10293734" y="4525461"/>
              <a:ext cx="92825" cy="154692"/>
            </a:xfrm>
            <a:custGeom>
              <a:avLst/>
              <a:gdLst>
                <a:gd name="connsiteX0" fmla="*/ 13465 w 92825"/>
                <a:gd name="connsiteY0" fmla="*/ 90305 h 154692"/>
                <a:gd name="connsiteX1" fmla="*/ 56879 w 92825"/>
                <a:gd name="connsiteY1" fmla="*/ 15512 h 154692"/>
                <a:gd name="connsiteX2" fmla="*/ 92817 w 92825"/>
                <a:gd name="connsiteY2" fmla="*/ 36266 h 154692"/>
                <a:gd name="connsiteX3" fmla="*/ 74217 w 92825"/>
                <a:gd name="connsiteY3" fmla="*/ 132808 h 154692"/>
                <a:gd name="connsiteX4" fmla="*/ 62148 w 92825"/>
                <a:gd name="connsiteY4" fmla="*/ 150581 h 154692"/>
                <a:gd name="connsiteX5" fmla="*/ 8872 w 92825"/>
                <a:gd name="connsiteY5" fmla="*/ 134739 h 154692"/>
                <a:gd name="connsiteX6" fmla="*/ 1036 w 92825"/>
                <a:gd name="connsiteY6" fmla="*/ 122265 h 154692"/>
                <a:gd name="connsiteX7" fmla="*/ 4954 w 92825"/>
                <a:gd name="connsiteY7" fmla="*/ 100793 h 154692"/>
                <a:gd name="connsiteX8" fmla="*/ 13465 w 92825"/>
                <a:gd name="connsiteY8" fmla="*/ 90305 h 15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154692">
                  <a:moveTo>
                    <a:pt x="13465" y="90305"/>
                  </a:moveTo>
                  <a:cubicBezTo>
                    <a:pt x="33776" y="70434"/>
                    <a:pt x="58500" y="54481"/>
                    <a:pt x="56879" y="15512"/>
                  </a:cubicBezTo>
                  <a:cubicBezTo>
                    <a:pt x="79937" y="-6402"/>
                    <a:pt x="92231" y="-9714"/>
                    <a:pt x="92817" y="36266"/>
                  </a:cubicBezTo>
                  <a:cubicBezTo>
                    <a:pt x="93222" y="71758"/>
                    <a:pt x="80297" y="100682"/>
                    <a:pt x="74217" y="132808"/>
                  </a:cubicBezTo>
                  <a:cubicBezTo>
                    <a:pt x="70389" y="138879"/>
                    <a:pt x="68453" y="146993"/>
                    <a:pt x="62148" y="150581"/>
                  </a:cubicBezTo>
                  <a:cubicBezTo>
                    <a:pt x="41567" y="159689"/>
                    <a:pt x="24004" y="153341"/>
                    <a:pt x="8872" y="134739"/>
                  </a:cubicBezTo>
                  <a:cubicBezTo>
                    <a:pt x="5719" y="131096"/>
                    <a:pt x="3107" y="126901"/>
                    <a:pt x="1036" y="122265"/>
                  </a:cubicBezTo>
                  <a:cubicBezTo>
                    <a:pt x="-946" y="114206"/>
                    <a:pt x="-315" y="106864"/>
                    <a:pt x="4954" y="100793"/>
                  </a:cubicBezTo>
                  <a:cubicBezTo>
                    <a:pt x="7836" y="97260"/>
                    <a:pt x="10628" y="93782"/>
                    <a:pt x="13465" y="90305"/>
                  </a:cubicBezTo>
                  <a:close/>
                </a:path>
              </a:pathLst>
            </a:custGeom>
            <a:solidFill>
              <a:srgbClr val="FFD3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2B833EE0-1B0A-22D9-3032-EEDB65F0EB49}"/>
                </a:ext>
              </a:extLst>
            </p:cNvPr>
            <p:cNvSpPr/>
            <p:nvPr/>
          </p:nvSpPr>
          <p:spPr>
            <a:xfrm>
              <a:off x="9706796" y="4586019"/>
              <a:ext cx="119837" cy="40304"/>
            </a:xfrm>
            <a:custGeom>
              <a:avLst/>
              <a:gdLst>
                <a:gd name="connsiteX0" fmla="*/ 43323 w 119837"/>
                <a:gd name="connsiteY0" fmla="*/ 8109 h 40304"/>
                <a:gd name="connsiteX1" fmla="*/ 119837 w 119837"/>
                <a:gd name="connsiteY1" fmla="*/ 40290 h 40304"/>
                <a:gd name="connsiteX2" fmla="*/ 28732 w 119837"/>
                <a:gd name="connsiteY2" fmla="*/ 40290 h 40304"/>
                <a:gd name="connsiteX3" fmla="*/ 0 w 119837"/>
                <a:gd name="connsiteY3" fmla="*/ 19204 h 40304"/>
                <a:gd name="connsiteX4" fmla="*/ 43323 w 119837"/>
                <a:gd name="connsiteY4" fmla="*/ 8109 h 4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837" h="40304">
                  <a:moveTo>
                    <a:pt x="43323" y="8109"/>
                  </a:moveTo>
                  <a:cubicBezTo>
                    <a:pt x="68318" y="12912"/>
                    <a:pt x="98671" y="-5745"/>
                    <a:pt x="119837" y="40290"/>
                  </a:cubicBezTo>
                  <a:cubicBezTo>
                    <a:pt x="86872" y="40290"/>
                    <a:pt x="57825" y="40290"/>
                    <a:pt x="28732" y="40290"/>
                  </a:cubicBezTo>
                  <a:cubicBezTo>
                    <a:pt x="15717" y="40290"/>
                    <a:pt x="2072" y="41615"/>
                    <a:pt x="0" y="19204"/>
                  </a:cubicBezTo>
                  <a:cubicBezTo>
                    <a:pt x="11799" y="161"/>
                    <a:pt x="25715" y="-6905"/>
                    <a:pt x="43323" y="8109"/>
                  </a:cubicBezTo>
                  <a:close/>
                </a:path>
              </a:pathLst>
            </a:custGeom>
            <a:solidFill>
              <a:srgbClr val="FECF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AEE3A49-7327-B7D6-9B44-4ADD28D27058}"/>
                </a:ext>
              </a:extLst>
            </p:cNvPr>
            <p:cNvSpPr/>
            <p:nvPr/>
          </p:nvSpPr>
          <p:spPr>
            <a:xfrm>
              <a:off x="9671939" y="4562606"/>
              <a:ext cx="96419" cy="42617"/>
            </a:xfrm>
            <a:custGeom>
              <a:avLst/>
              <a:gdLst>
                <a:gd name="connsiteX0" fmla="*/ 78180 w 96419"/>
                <a:gd name="connsiteY0" fmla="*/ 31522 h 42617"/>
                <a:gd name="connsiteX1" fmla="*/ 34857 w 96419"/>
                <a:gd name="connsiteY1" fmla="*/ 42617 h 42617"/>
                <a:gd name="connsiteX2" fmla="*/ 0 w 96419"/>
                <a:gd name="connsiteY2" fmla="*/ 42286 h 42617"/>
                <a:gd name="connsiteX3" fmla="*/ 0 w 96419"/>
                <a:gd name="connsiteY3" fmla="*/ 42286 h 42617"/>
                <a:gd name="connsiteX4" fmla="*/ 96419 w 96419"/>
                <a:gd name="connsiteY4" fmla="*/ 14632 h 42617"/>
                <a:gd name="connsiteX5" fmla="*/ 78180 w 96419"/>
                <a:gd name="connsiteY5" fmla="*/ 31522 h 4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419" h="42617">
                  <a:moveTo>
                    <a:pt x="78180" y="31522"/>
                  </a:moveTo>
                  <a:cubicBezTo>
                    <a:pt x="63724" y="35221"/>
                    <a:pt x="49268" y="38919"/>
                    <a:pt x="34857" y="42617"/>
                  </a:cubicBezTo>
                  <a:cubicBezTo>
                    <a:pt x="23238" y="42507"/>
                    <a:pt x="11619" y="42396"/>
                    <a:pt x="0" y="42286"/>
                  </a:cubicBezTo>
                  <a:lnTo>
                    <a:pt x="0" y="42286"/>
                  </a:lnTo>
                  <a:cubicBezTo>
                    <a:pt x="29723" y="20317"/>
                    <a:pt x="55348" y="-22572"/>
                    <a:pt x="96419" y="14632"/>
                  </a:cubicBezTo>
                  <a:cubicBezTo>
                    <a:pt x="90655" y="19931"/>
                    <a:pt x="84440" y="25727"/>
                    <a:pt x="78180" y="31522"/>
                  </a:cubicBezTo>
                  <a:close/>
                </a:path>
              </a:pathLst>
            </a:custGeom>
            <a:solidFill>
              <a:srgbClr val="EAB6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92536450-DBA9-36CF-C67E-6A161E4975EF}"/>
                </a:ext>
              </a:extLst>
            </p:cNvPr>
            <p:cNvSpPr/>
            <p:nvPr/>
          </p:nvSpPr>
          <p:spPr>
            <a:xfrm>
              <a:off x="9954623" y="4574699"/>
              <a:ext cx="73947" cy="73027"/>
            </a:xfrm>
            <a:custGeom>
              <a:avLst/>
              <a:gdLst>
                <a:gd name="connsiteX0" fmla="*/ 65255 w 73947"/>
                <a:gd name="connsiteY0" fmla="*/ 73027 h 73027"/>
                <a:gd name="connsiteX1" fmla="*/ 0 w 73947"/>
                <a:gd name="connsiteY1" fmla="*/ 0 h 73027"/>
                <a:gd name="connsiteX2" fmla="*/ 73947 w 73947"/>
                <a:gd name="connsiteY2" fmla="*/ 51721 h 73027"/>
                <a:gd name="connsiteX3" fmla="*/ 65255 w 73947"/>
                <a:gd name="connsiteY3" fmla="*/ 73027 h 7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47" h="73027">
                  <a:moveTo>
                    <a:pt x="65255" y="73027"/>
                  </a:moveTo>
                  <a:cubicBezTo>
                    <a:pt x="43188" y="49402"/>
                    <a:pt x="29408" y="14572"/>
                    <a:pt x="0" y="0"/>
                  </a:cubicBezTo>
                  <a:cubicBezTo>
                    <a:pt x="30804" y="4471"/>
                    <a:pt x="58275" y="15179"/>
                    <a:pt x="73947" y="51721"/>
                  </a:cubicBezTo>
                  <a:cubicBezTo>
                    <a:pt x="66922" y="56247"/>
                    <a:pt x="65480" y="64306"/>
                    <a:pt x="65255" y="73027"/>
                  </a:cubicBezTo>
                  <a:close/>
                </a:path>
              </a:pathLst>
            </a:custGeom>
            <a:solidFill>
              <a:srgbClr val="FCC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6E401D44-E230-449B-0E01-066958515910}"/>
                </a:ext>
              </a:extLst>
            </p:cNvPr>
            <p:cNvSpPr/>
            <p:nvPr/>
          </p:nvSpPr>
          <p:spPr>
            <a:xfrm>
              <a:off x="9593624" y="4605952"/>
              <a:ext cx="87091" cy="52647"/>
            </a:xfrm>
            <a:custGeom>
              <a:avLst/>
              <a:gdLst>
                <a:gd name="connsiteX0" fmla="*/ 77910 w 87091"/>
                <a:gd name="connsiteY0" fmla="*/ 52648 h 52647"/>
                <a:gd name="connsiteX1" fmla="*/ 0 w 87091"/>
                <a:gd name="connsiteY1" fmla="*/ 20246 h 52647"/>
                <a:gd name="connsiteX2" fmla="*/ 45 w 87091"/>
                <a:gd name="connsiteY2" fmla="*/ 20191 h 52647"/>
                <a:gd name="connsiteX3" fmla="*/ 52060 w 87091"/>
                <a:gd name="connsiteY3" fmla="*/ 9924 h 52647"/>
                <a:gd name="connsiteX4" fmla="*/ 87052 w 87091"/>
                <a:gd name="connsiteY4" fmla="*/ 41442 h 52647"/>
                <a:gd name="connsiteX5" fmla="*/ 77910 w 87091"/>
                <a:gd name="connsiteY5" fmla="*/ 52648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091" h="52647">
                  <a:moveTo>
                    <a:pt x="77910" y="52648"/>
                  </a:moveTo>
                  <a:cubicBezTo>
                    <a:pt x="52826" y="38627"/>
                    <a:pt x="30263" y="15499"/>
                    <a:pt x="0" y="20246"/>
                  </a:cubicBezTo>
                  <a:lnTo>
                    <a:pt x="45" y="20191"/>
                  </a:lnTo>
                  <a:cubicBezTo>
                    <a:pt x="11934" y="-24795"/>
                    <a:pt x="35713" y="21074"/>
                    <a:pt x="52060" y="9924"/>
                  </a:cubicBezTo>
                  <a:cubicBezTo>
                    <a:pt x="64850" y="18590"/>
                    <a:pt x="88178" y="9648"/>
                    <a:pt x="87052" y="41442"/>
                  </a:cubicBezTo>
                  <a:cubicBezTo>
                    <a:pt x="83990" y="45196"/>
                    <a:pt x="80972" y="48949"/>
                    <a:pt x="77910" y="52648"/>
                  </a:cubicBezTo>
                  <a:close/>
                </a:path>
              </a:pathLst>
            </a:custGeom>
            <a:solidFill>
              <a:srgbClr val="FBC9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27F9A05-03B3-FCE2-9ABC-142902231F04}"/>
                </a:ext>
              </a:extLst>
            </p:cNvPr>
            <p:cNvSpPr/>
            <p:nvPr/>
          </p:nvSpPr>
          <p:spPr>
            <a:xfrm>
              <a:off x="9645684" y="4604837"/>
              <a:ext cx="58361" cy="48880"/>
            </a:xfrm>
            <a:custGeom>
              <a:avLst/>
              <a:gdLst>
                <a:gd name="connsiteX0" fmla="*/ 34992 w 58361"/>
                <a:gd name="connsiteY0" fmla="*/ 42613 h 48880"/>
                <a:gd name="connsiteX1" fmla="*/ 0 w 58361"/>
                <a:gd name="connsiteY1" fmla="*/ 11095 h 48880"/>
                <a:gd name="connsiteX2" fmla="*/ 8962 w 58361"/>
                <a:gd name="connsiteY2" fmla="*/ 0 h 48880"/>
                <a:gd name="connsiteX3" fmla="*/ 26255 w 58361"/>
                <a:gd name="connsiteY3" fmla="*/ 55 h 48880"/>
                <a:gd name="connsiteX4" fmla="*/ 26255 w 58361"/>
                <a:gd name="connsiteY4" fmla="*/ 55 h 48880"/>
                <a:gd name="connsiteX5" fmla="*/ 51700 w 58361"/>
                <a:gd name="connsiteY5" fmla="*/ 26771 h 48880"/>
                <a:gd name="connsiteX6" fmla="*/ 54357 w 58361"/>
                <a:gd name="connsiteY6" fmla="*/ 48078 h 48880"/>
                <a:gd name="connsiteX7" fmla="*/ 34992 w 58361"/>
                <a:gd name="connsiteY7" fmla="*/ 42613 h 4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61" h="48880">
                  <a:moveTo>
                    <a:pt x="34992" y="42613"/>
                  </a:moveTo>
                  <a:cubicBezTo>
                    <a:pt x="23328" y="32125"/>
                    <a:pt x="11664" y="21582"/>
                    <a:pt x="0" y="11095"/>
                  </a:cubicBezTo>
                  <a:cubicBezTo>
                    <a:pt x="2972" y="7397"/>
                    <a:pt x="5990" y="3698"/>
                    <a:pt x="8962" y="0"/>
                  </a:cubicBezTo>
                  <a:cubicBezTo>
                    <a:pt x="14726" y="0"/>
                    <a:pt x="20491" y="55"/>
                    <a:pt x="26255" y="55"/>
                  </a:cubicBezTo>
                  <a:cubicBezTo>
                    <a:pt x="26255" y="55"/>
                    <a:pt x="26255" y="55"/>
                    <a:pt x="26255" y="55"/>
                  </a:cubicBezTo>
                  <a:cubicBezTo>
                    <a:pt x="34767" y="8887"/>
                    <a:pt x="43684" y="17277"/>
                    <a:pt x="51700" y="26771"/>
                  </a:cubicBezTo>
                  <a:cubicBezTo>
                    <a:pt x="56699" y="32677"/>
                    <a:pt x="62373" y="42171"/>
                    <a:pt x="54357" y="48078"/>
                  </a:cubicBezTo>
                  <a:cubicBezTo>
                    <a:pt x="50259" y="51113"/>
                    <a:pt x="41612" y="44710"/>
                    <a:pt x="34992" y="42613"/>
                  </a:cubicBezTo>
                  <a:close/>
                </a:path>
              </a:pathLst>
            </a:custGeom>
            <a:solidFill>
              <a:srgbClr val="FFD5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8B0751E6-1C9B-D72F-C8FC-761B986B0EE0}"/>
                </a:ext>
              </a:extLst>
            </p:cNvPr>
            <p:cNvSpPr/>
            <p:nvPr/>
          </p:nvSpPr>
          <p:spPr>
            <a:xfrm>
              <a:off x="10054735" y="4594064"/>
              <a:ext cx="78360" cy="32387"/>
            </a:xfrm>
            <a:custGeom>
              <a:avLst/>
              <a:gdLst>
                <a:gd name="connsiteX0" fmla="*/ 0 w 78360"/>
                <a:gd name="connsiteY0" fmla="*/ 285 h 32387"/>
                <a:gd name="connsiteX1" fmla="*/ 78360 w 78360"/>
                <a:gd name="connsiteY1" fmla="*/ 32300 h 32387"/>
                <a:gd name="connsiteX2" fmla="*/ 0 w 78360"/>
                <a:gd name="connsiteY2" fmla="*/ 285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360" h="32387">
                  <a:moveTo>
                    <a:pt x="0" y="285"/>
                  </a:moveTo>
                  <a:cubicBezTo>
                    <a:pt x="29768" y="-2475"/>
                    <a:pt x="53952" y="15299"/>
                    <a:pt x="78360" y="32300"/>
                  </a:cubicBezTo>
                  <a:cubicBezTo>
                    <a:pt x="49493" y="31748"/>
                    <a:pt x="18734" y="38041"/>
                    <a:pt x="0" y="285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C6DB11C0-6965-B5B6-167D-82161EE1F443}"/>
                </a:ext>
              </a:extLst>
            </p:cNvPr>
            <p:cNvSpPr/>
            <p:nvPr/>
          </p:nvSpPr>
          <p:spPr>
            <a:xfrm>
              <a:off x="10246313" y="4626198"/>
              <a:ext cx="52420" cy="53655"/>
            </a:xfrm>
            <a:custGeom>
              <a:avLst/>
              <a:gdLst>
                <a:gd name="connsiteX0" fmla="*/ 52421 w 52420"/>
                <a:gd name="connsiteY0" fmla="*/ 0 h 53655"/>
                <a:gd name="connsiteX1" fmla="*/ 52285 w 52420"/>
                <a:gd name="connsiteY1" fmla="*/ 21141 h 53655"/>
                <a:gd name="connsiteX2" fmla="*/ 0 w 52420"/>
                <a:gd name="connsiteY2" fmla="*/ 42723 h 53655"/>
                <a:gd name="connsiteX3" fmla="*/ 8512 w 52420"/>
                <a:gd name="connsiteY3" fmla="*/ 21527 h 53655"/>
                <a:gd name="connsiteX4" fmla="*/ 52421 w 52420"/>
                <a:gd name="connsiteY4" fmla="*/ 0 h 5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20" h="53655">
                  <a:moveTo>
                    <a:pt x="52421" y="0"/>
                  </a:moveTo>
                  <a:cubicBezTo>
                    <a:pt x="52375" y="7065"/>
                    <a:pt x="52330" y="14076"/>
                    <a:pt x="52285" y="21141"/>
                  </a:cubicBezTo>
                  <a:cubicBezTo>
                    <a:pt x="43639" y="60387"/>
                    <a:pt x="24004" y="59448"/>
                    <a:pt x="0" y="42723"/>
                  </a:cubicBezTo>
                  <a:cubicBezTo>
                    <a:pt x="2837" y="35658"/>
                    <a:pt x="5674" y="28593"/>
                    <a:pt x="8512" y="21527"/>
                  </a:cubicBezTo>
                  <a:cubicBezTo>
                    <a:pt x="23103" y="14352"/>
                    <a:pt x="37739" y="7176"/>
                    <a:pt x="52421" y="0"/>
                  </a:cubicBezTo>
                  <a:close/>
                </a:path>
              </a:pathLst>
            </a:custGeom>
            <a:solidFill>
              <a:srgbClr val="EAAB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56A273CC-FF29-B0F2-367E-236A3A2FFAEC}"/>
                </a:ext>
              </a:extLst>
            </p:cNvPr>
            <p:cNvSpPr/>
            <p:nvPr/>
          </p:nvSpPr>
          <p:spPr>
            <a:xfrm>
              <a:off x="10046043" y="4647505"/>
              <a:ext cx="23736" cy="27458"/>
            </a:xfrm>
            <a:custGeom>
              <a:avLst/>
              <a:gdLst>
                <a:gd name="connsiteX0" fmla="*/ 0 w 23736"/>
                <a:gd name="connsiteY0" fmla="*/ 221 h 27458"/>
                <a:gd name="connsiteX1" fmla="*/ 17338 w 23736"/>
                <a:gd name="connsiteY1" fmla="*/ 0 h 27458"/>
                <a:gd name="connsiteX2" fmla="*/ 18825 w 23736"/>
                <a:gd name="connsiteY2" fmla="*/ 26385 h 27458"/>
                <a:gd name="connsiteX3" fmla="*/ 0 w 23736"/>
                <a:gd name="connsiteY3" fmla="*/ 221 h 2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36" h="27458">
                  <a:moveTo>
                    <a:pt x="0" y="221"/>
                  </a:moveTo>
                  <a:cubicBezTo>
                    <a:pt x="5764" y="166"/>
                    <a:pt x="11574" y="110"/>
                    <a:pt x="17338" y="0"/>
                  </a:cubicBezTo>
                  <a:cubicBezTo>
                    <a:pt x="18644" y="9108"/>
                    <a:pt x="30083" y="22079"/>
                    <a:pt x="18825" y="26385"/>
                  </a:cubicBezTo>
                  <a:cubicBezTo>
                    <a:pt x="4188" y="32015"/>
                    <a:pt x="1576" y="14352"/>
                    <a:pt x="0" y="221"/>
                  </a:cubicBezTo>
                  <a:close/>
                </a:path>
              </a:pathLst>
            </a:custGeom>
            <a:solidFill>
              <a:srgbClr val="FCC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A8C41BB-B8F6-7494-F0B1-3DC2F1692AF4}"/>
                </a:ext>
              </a:extLst>
            </p:cNvPr>
            <p:cNvSpPr/>
            <p:nvPr/>
          </p:nvSpPr>
          <p:spPr>
            <a:xfrm>
              <a:off x="9245040" y="4776871"/>
              <a:ext cx="186054" cy="147121"/>
            </a:xfrm>
            <a:custGeom>
              <a:avLst/>
              <a:gdLst>
                <a:gd name="connsiteX0" fmla="*/ 27802 w 186054"/>
                <a:gd name="connsiteY0" fmla="*/ 136689 h 147121"/>
                <a:gd name="connsiteX1" fmla="*/ 421 w 186054"/>
                <a:gd name="connsiteY1" fmla="*/ 105226 h 147121"/>
                <a:gd name="connsiteX2" fmla="*/ 26541 w 186054"/>
                <a:gd name="connsiteY2" fmla="*/ 20111 h 147121"/>
                <a:gd name="connsiteX3" fmla="*/ 85671 w 186054"/>
                <a:gd name="connsiteY3" fmla="*/ 2447 h 147121"/>
                <a:gd name="connsiteX4" fmla="*/ 157097 w 186054"/>
                <a:gd name="connsiteY4" fmla="*/ 20055 h 147121"/>
                <a:gd name="connsiteX5" fmla="*/ 186054 w 186054"/>
                <a:gd name="connsiteY5" fmla="*/ 47268 h 147121"/>
                <a:gd name="connsiteX6" fmla="*/ 158808 w 186054"/>
                <a:gd name="connsiteY6" fmla="*/ 77461 h 147121"/>
                <a:gd name="connsiteX7" fmla="*/ 83375 w 186054"/>
                <a:gd name="connsiteY7" fmla="*/ 115824 h 147121"/>
                <a:gd name="connsiteX8" fmla="*/ 52481 w 186054"/>
                <a:gd name="connsiteY8" fmla="*/ 147122 h 147121"/>
                <a:gd name="connsiteX9" fmla="*/ 27802 w 186054"/>
                <a:gd name="connsiteY9" fmla="*/ 136689 h 14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054" h="147121">
                  <a:moveTo>
                    <a:pt x="27802" y="136689"/>
                  </a:moveTo>
                  <a:cubicBezTo>
                    <a:pt x="19921" y="124546"/>
                    <a:pt x="4609" y="122172"/>
                    <a:pt x="421" y="105226"/>
                  </a:cubicBezTo>
                  <a:cubicBezTo>
                    <a:pt x="421" y="72825"/>
                    <a:pt x="-5434" y="37774"/>
                    <a:pt x="26541" y="20111"/>
                  </a:cubicBezTo>
                  <a:cubicBezTo>
                    <a:pt x="42123" y="-6826"/>
                    <a:pt x="64145" y="350"/>
                    <a:pt x="85671" y="2447"/>
                  </a:cubicBezTo>
                  <a:cubicBezTo>
                    <a:pt x="110125" y="4876"/>
                    <a:pt x="133633" y="11997"/>
                    <a:pt x="157097" y="20055"/>
                  </a:cubicBezTo>
                  <a:cubicBezTo>
                    <a:pt x="167409" y="28556"/>
                    <a:pt x="185964" y="29274"/>
                    <a:pt x="186054" y="47268"/>
                  </a:cubicBezTo>
                  <a:cubicBezTo>
                    <a:pt x="186144" y="63883"/>
                    <a:pt x="170652" y="71169"/>
                    <a:pt x="158808" y="77461"/>
                  </a:cubicBezTo>
                  <a:cubicBezTo>
                    <a:pt x="133814" y="90709"/>
                    <a:pt x="108639" y="103515"/>
                    <a:pt x="83375" y="115824"/>
                  </a:cubicBezTo>
                  <a:cubicBezTo>
                    <a:pt x="70179" y="122282"/>
                    <a:pt x="54868" y="124932"/>
                    <a:pt x="52481" y="147122"/>
                  </a:cubicBezTo>
                  <a:cubicBezTo>
                    <a:pt x="44194" y="143644"/>
                    <a:pt x="35998" y="140167"/>
                    <a:pt x="27802" y="136689"/>
                  </a:cubicBezTo>
                  <a:close/>
                </a:path>
              </a:pathLst>
            </a:custGeom>
            <a:solidFill>
              <a:srgbClr val="FFD2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AEF8D58E-8808-2A88-E2A1-287D87300E8A}"/>
                </a:ext>
              </a:extLst>
            </p:cNvPr>
            <p:cNvSpPr/>
            <p:nvPr/>
          </p:nvSpPr>
          <p:spPr>
            <a:xfrm>
              <a:off x="9229094" y="4636453"/>
              <a:ext cx="181328" cy="145945"/>
            </a:xfrm>
            <a:custGeom>
              <a:avLst/>
              <a:gdLst>
                <a:gd name="connsiteX0" fmla="*/ 94682 w 181328"/>
                <a:gd name="connsiteY0" fmla="*/ 564 h 145945"/>
                <a:gd name="connsiteX1" fmla="*/ 173042 w 181328"/>
                <a:gd name="connsiteY1" fmla="*/ 10997 h 145945"/>
                <a:gd name="connsiteX2" fmla="*/ 181329 w 181328"/>
                <a:gd name="connsiteY2" fmla="*/ 11273 h 145945"/>
                <a:gd name="connsiteX3" fmla="*/ 111930 w 181328"/>
                <a:gd name="connsiteY3" fmla="*/ 33021 h 145945"/>
                <a:gd name="connsiteX4" fmla="*/ 109048 w 181328"/>
                <a:gd name="connsiteY4" fmla="*/ 35726 h 145945"/>
                <a:gd name="connsiteX5" fmla="*/ 113867 w 181328"/>
                <a:gd name="connsiteY5" fmla="*/ 44061 h 145945"/>
                <a:gd name="connsiteX6" fmla="*/ 59780 w 181328"/>
                <a:gd name="connsiteY6" fmla="*/ 90813 h 145945"/>
                <a:gd name="connsiteX7" fmla="*/ 133862 w 181328"/>
                <a:gd name="connsiteY7" fmla="*/ 36774 h 145945"/>
                <a:gd name="connsiteX8" fmla="*/ 164036 w 181328"/>
                <a:gd name="connsiteY8" fmla="*/ 43453 h 145945"/>
                <a:gd name="connsiteX9" fmla="*/ 164126 w 181328"/>
                <a:gd name="connsiteY9" fmla="*/ 43398 h 145945"/>
                <a:gd name="connsiteX10" fmla="*/ 164126 w 181328"/>
                <a:gd name="connsiteY10" fmla="*/ 75137 h 145945"/>
                <a:gd name="connsiteX11" fmla="*/ 111840 w 181328"/>
                <a:gd name="connsiteY11" fmla="*/ 117584 h 145945"/>
                <a:gd name="connsiteX12" fmla="*/ 25058 w 181328"/>
                <a:gd name="connsiteY12" fmla="*/ 139222 h 145945"/>
                <a:gd name="connsiteX13" fmla="*/ 25644 w 181328"/>
                <a:gd name="connsiteY13" fmla="*/ 42625 h 145945"/>
                <a:gd name="connsiteX14" fmla="*/ 94682 w 181328"/>
                <a:gd name="connsiteY14" fmla="*/ 564 h 14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28" h="145945">
                  <a:moveTo>
                    <a:pt x="94682" y="564"/>
                  </a:moveTo>
                  <a:cubicBezTo>
                    <a:pt x="120892" y="2828"/>
                    <a:pt x="148183" y="-6667"/>
                    <a:pt x="173042" y="10997"/>
                  </a:cubicBezTo>
                  <a:cubicBezTo>
                    <a:pt x="175790" y="11218"/>
                    <a:pt x="178582" y="11328"/>
                    <a:pt x="181329" y="11273"/>
                  </a:cubicBezTo>
                  <a:cubicBezTo>
                    <a:pt x="163945" y="45882"/>
                    <a:pt x="134673" y="23803"/>
                    <a:pt x="111930" y="33021"/>
                  </a:cubicBezTo>
                  <a:cubicBezTo>
                    <a:pt x="106481" y="35229"/>
                    <a:pt x="103374" y="36774"/>
                    <a:pt x="109048" y="35726"/>
                  </a:cubicBezTo>
                  <a:cubicBezTo>
                    <a:pt x="109949" y="35560"/>
                    <a:pt x="111885" y="41245"/>
                    <a:pt x="113867" y="44061"/>
                  </a:cubicBezTo>
                  <a:cubicBezTo>
                    <a:pt x="107292" y="77014"/>
                    <a:pt x="77389" y="67354"/>
                    <a:pt x="59780" y="90813"/>
                  </a:cubicBezTo>
                  <a:cubicBezTo>
                    <a:pt x="88467" y="73647"/>
                    <a:pt x="123144" y="81043"/>
                    <a:pt x="133862" y="36774"/>
                  </a:cubicBezTo>
                  <a:cubicBezTo>
                    <a:pt x="145076" y="31199"/>
                    <a:pt x="155299" y="32469"/>
                    <a:pt x="164036" y="43453"/>
                  </a:cubicBezTo>
                  <a:lnTo>
                    <a:pt x="164126" y="43398"/>
                  </a:lnTo>
                  <a:cubicBezTo>
                    <a:pt x="170656" y="53941"/>
                    <a:pt x="171691" y="64539"/>
                    <a:pt x="164126" y="75137"/>
                  </a:cubicBezTo>
                  <a:cubicBezTo>
                    <a:pt x="146697" y="89268"/>
                    <a:pt x="129269" y="103398"/>
                    <a:pt x="111840" y="117584"/>
                  </a:cubicBezTo>
                  <a:cubicBezTo>
                    <a:pt x="86711" y="147557"/>
                    <a:pt x="57303" y="151973"/>
                    <a:pt x="25058" y="139222"/>
                  </a:cubicBezTo>
                  <a:cubicBezTo>
                    <a:pt x="-8763" y="103012"/>
                    <a:pt x="-8132" y="75082"/>
                    <a:pt x="25644" y="42625"/>
                  </a:cubicBezTo>
                  <a:cubicBezTo>
                    <a:pt x="46495" y="22533"/>
                    <a:pt x="70859" y="12542"/>
                    <a:pt x="94682" y="564"/>
                  </a:cubicBezTo>
                  <a:close/>
                </a:path>
              </a:pathLst>
            </a:custGeom>
            <a:solidFill>
              <a:srgbClr val="FEDC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336FB7EC-CA38-2A29-5C9F-9A0D13DD796D}"/>
                </a:ext>
              </a:extLst>
            </p:cNvPr>
            <p:cNvSpPr/>
            <p:nvPr/>
          </p:nvSpPr>
          <p:spPr>
            <a:xfrm>
              <a:off x="9450030" y="4775620"/>
              <a:ext cx="180657" cy="131952"/>
            </a:xfrm>
            <a:custGeom>
              <a:avLst/>
              <a:gdLst>
                <a:gd name="connsiteX0" fmla="*/ 39159 w 180657"/>
                <a:gd name="connsiteY0" fmla="*/ 0 h 131952"/>
                <a:gd name="connsiteX1" fmla="*/ 65414 w 180657"/>
                <a:gd name="connsiteY1" fmla="*/ 552 h 131952"/>
                <a:gd name="connsiteX2" fmla="*/ 169624 w 180657"/>
                <a:gd name="connsiteY2" fmla="*/ 31960 h 131952"/>
                <a:gd name="connsiteX3" fmla="*/ 180658 w 180657"/>
                <a:gd name="connsiteY3" fmla="*/ 47526 h 131952"/>
                <a:gd name="connsiteX4" fmla="*/ 160978 w 180657"/>
                <a:gd name="connsiteY4" fmla="*/ 61049 h 131952"/>
                <a:gd name="connsiteX5" fmla="*/ 139271 w 180657"/>
                <a:gd name="connsiteY5" fmla="*/ 48795 h 131952"/>
                <a:gd name="connsiteX6" fmla="*/ 75142 w 180657"/>
                <a:gd name="connsiteY6" fmla="*/ 47857 h 131952"/>
                <a:gd name="connsiteX7" fmla="*/ 61046 w 180657"/>
                <a:gd name="connsiteY7" fmla="*/ 58841 h 131952"/>
                <a:gd name="connsiteX8" fmla="*/ 122698 w 180657"/>
                <a:gd name="connsiteY8" fmla="*/ 47746 h 131952"/>
                <a:gd name="connsiteX9" fmla="*/ 136434 w 180657"/>
                <a:gd name="connsiteY9" fmla="*/ 49016 h 131952"/>
                <a:gd name="connsiteX10" fmla="*/ 165076 w 180657"/>
                <a:gd name="connsiteY10" fmla="*/ 98860 h 131952"/>
                <a:gd name="connsiteX11" fmla="*/ 120131 w 180657"/>
                <a:gd name="connsiteY11" fmla="*/ 130875 h 131952"/>
                <a:gd name="connsiteX12" fmla="*/ 30377 w 180657"/>
                <a:gd name="connsiteY12" fmla="*/ 106588 h 131952"/>
                <a:gd name="connsiteX13" fmla="*/ 13084 w 180657"/>
                <a:gd name="connsiteY13" fmla="*/ 95824 h 131952"/>
                <a:gd name="connsiteX14" fmla="*/ 39159 w 180657"/>
                <a:gd name="connsiteY14" fmla="*/ 0 h 13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657" h="131952">
                  <a:moveTo>
                    <a:pt x="39159" y="0"/>
                  </a:moveTo>
                  <a:cubicBezTo>
                    <a:pt x="47896" y="166"/>
                    <a:pt x="56632" y="386"/>
                    <a:pt x="65414" y="552"/>
                  </a:cubicBezTo>
                  <a:cubicBezTo>
                    <a:pt x="98920" y="17111"/>
                    <a:pt x="137244" y="9770"/>
                    <a:pt x="169624" y="31960"/>
                  </a:cubicBezTo>
                  <a:cubicBezTo>
                    <a:pt x="176200" y="34057"/>
                    <a:pt x="180298" y="38804"/>
                    <a:pt x="180658" y="47526"/>
                  </a:cubicBezTo>
                  <a:cubicBezTo>
                    <a:pt x="177190" y="58841"/>
                    <a:pt x="169760" y="61380"/>
                    <a:pt x="160978" y="61049"/>
                  </a:cubicBezTo>
                  <a:cubicBezTo>
                    <a:pt x="153142" y="58565"/>
                    <a:pt x="146161" y="53818"/>
                    <a:pt x="139271" y="48795"/>
                  </a:cubicBezTo>
                  <a:cubicBezTo>
                    <a:pt x="117925" y="42337"/>
                    <a:pt x="96803" y="20258"/>
                    <a:pt x="75142" y="47857"/>
                  </a:cubicBezTo>
                  <a:cubicBezTo>
                    <a:pt x="71133" y="52880"/>
                    <a:pt x="66450" y="56578"/>
                    <a:pt x="61046" y="58841"/>
                  </a:cubicBezTo>
                  <a:cubicBezTo>
                    <a:pt x="94416" y="86882"/>
                    <a:pt x="94416" y="86882"/>
                    <a:pt x="122698" y="47746"/>
                  </a:cubicBezTo>
                  <a:cubicBezTo>
                    <a:pt x="127427" y="46587"/>
                    <a:pt x="131930" y="47029"/>
                    <a:pt x="136434" y="49016"/>
                  </a:cubicBezTo>
                  <a:cubicBezTo>
                    <a:pt x="152376" y="60276"/>
                    <a:pt x="172642" y="69384"/>
                    <a:pt x="165076" y="98860"/>
                  </a:cubicBezTo>
                  <a:cubicBezTo>
                    <a:pt x="158546" y="124417"/>
                    <a:pt x="138866" y="128667"/>
                    <a:pt x="120131" y="130875"/>
                  </a:cubicBezTo>
                  <a:cubicBezTo>
                    <a:pt x="88202" y="134628"/>
                    <a:pt x="57713" y="129053"/>
                    <a:pt x="30377" y="106588"/>
                  </a:cubicBezTo>
                  <a:cubicBezTo>
                    <a:pt x="24613" y="103000"/>
                    <a:pt x="18848" y="99412"/>
                    <a:pt x="13084" y="95824"/>
                  </a:cubicBezTo>
                  <a:cubicBezTo>
                    <a:pt x="-16864" y="48078"/>
                    <a:pt x="10066" y="23625"/>
                    <a:pt x="39159" y="0"/>
                  </a:cubicBezTo>
                  <a:close/>
                </a:path>
              </a:pathLst>
            </a:custGeom>
            <a:solidFill>
              <a:srgbClr val="FEDC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E945546B-12A6-094E-B064-4F3DBA2DB6E0}"/>
                </a:ext>
              </a:extLst>
            </p:cNvPr>
            <p:cNvSpPr/>
            <p:nvPr/>
          </p:nvSpPr>
          <p:spPr>
            <a:xfrm>
              <a:off x="9254197" y="4744577"/>
              <a:ext cx="198017" cy="54113"/>
            </a:xfrm>
            <a:custGeom>
              <a:avLst/>
              <a:gdLst>
                <a:gd name="connsiteX0" fmla="*/ 0 w 198017"/>
                <a:gd name="connsiteY0" fmla="*/ 30987 h 54113"/>
                <a:gd name="connsiteX1" fmla="*/ 86782 w 198017"/>
                <a:gd name="connsiteY1" fmla="*/ 9350 h 54113"/>
                <a:gd name="connsiteX2" fmla="*/ 138077 w 198017"/>
                <a:gd name="connsiteY2" fmla="*/ 4106 h 54113"/>
                <a:gd name="connsiteX3" fmla="*/ 198018 w 198017"/>
                <a:gd name="connsiteY3" fmla="*/ 28283 h 54113"/>
                <a:gd name="connsiteX4" fmla="*/ 130961 w 198017"/>
                <a:gd name="connsiteY4" fmla="*/ 32423 h 54113"/>
                <a:gd name="connsiteX5" fmla="*/ 147939 w 198017"/>
                <a:gd name="connsiteY5" fmla="*/ 52294 h 54113"/>
                <a:gd name="connsiteX6" fmla="*/ 17383 w 198017"/>
                <a:gd name="connsiteY6" fmla="*/ 52349 h 54113"/>
                <a:gd name="connsiteX7" fmla="*/ 0 w 198017"/>
                <a:gd name="connsiteY7" fmla="*/ 30987 h 5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017" h="54113">
                  <a:moveTo>
                    <a:pt x="0" y="30987"/>
                  </a:moveTo>
                  <a:cubicBezTo>
                    <a:pt x="31029" y="36397"/>
                    <a:pt x="57960" y="17133"/>
                    <a:pt x="86782" y="9350"/>
                  </a:cubicBezTo>
                  <a:cubicBezTo>
                    <a:pt x="105381" y="32864"/>
                    <a:pt x="121684" y="8908"/>
                    <a:pt x="138077" y="4106"/>
                  </a:cubicBezTo>
                  <a:cubicBezTo>
                    <a:pt x="160594" y="-2463"/>
                    <a:pt x="179824" y="-5222"/>
                    <a:pt x="198018" y="28283"/>
                  </a:cubicBezTo>
                  <a:cubicBezTo>
                    <a:pt x="172528" y="29828"/>
                    <a:pt x="151947" y="31098"/>
                    <a:pt x="130961" y="32423"/>
                  </a:cubicBezTo>
                  <a:cubicBezTo>
                    <a:pt x="130961" y="46609"/>
                    <a:pt x="146183" y="40978"/>
                    <a:pt x="147939" y="52294"/>
                  </a:cubicBezTo>
                  <a:cubicBezTo>
                    <a:pt x="104436" y="60408"/>
                    <a:pt x="60887" y="37887"/>
                    <a:pt x="17383" y="52349"/>
                  </a:cubicBezTo>
                  <a:cubicBezTo>
                    <a:pt x="11574" y="45229"/>
                    <a:pt x="5764" y="38108"/>
                    <a:pt x="0" y="30987"/>
                  </a:cubicBezTo>
                  <a:close/>
                </a:path>
              </a:pathLst>
            </a:custGeom>
            <a:solidFill>
              <a:srgbClr val="FCC7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3232BAB7-4B6D-397F-7CAD-E29D7EA184E8}"/>
                </a:ext>
              </a:extLst>
            </p:cNvPr>
            <p:cNvSpPr/>
            <p:nvPr/>
          </p:nvSpPr>
          <p:spPr>
            <a:xfrm>
              <a:off x="9311211" y="4647671"/>
              <a:ext cx="104010" cy="36865"/>
            </a:xfrm>
            <a:custGeom>
              <a:avLst/>
              <a:gdLst>
                <a:gd name="connsiteX0" fmla="*/ 81918 w 104010"/>
                <a:gd name="connsiteY0" fmla="*/ 32181 h 36865"/>
                <a:gd name="connsiteX1" fmla="*/ 47422 w 104010"/>
                <a:gd name="connsiteY1" fmla="*/ 31960 h 36865"/>
                <a:gd name="connsiteX2" fmla="*/ 30038 w 104010"/>
                <a:gd name="connsiteY2" fmla="*/ 31960 h 36865"/>
                <a:gd name="connsiteX3" fmla="*/ 0 w 104010"/>
                <a:gd name="connsiteY3" fmla="*/ 23680 h 36865"/>
                <a:gd name="connsiteX4" fmla="*/ 99257 w 104010"/>
                <a:gd name="connsiteY4" fmla="*/ 0 h 36865"/>
                <a:gd name="connsiteX5" fmla="*/ 81918 w 104010"/>
                <a:gd name="connsiteY5" fmla="*/ 32181 h 3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10" h="36865">
                  <a:moveTo>
                    <a:pt x="81918" y="32181"/>
                  </a:moveTo>
                  <a:cubicBezTo>
                    <a:pt x="70434" y="32125"/>
                    <a:pt x="58905" y="32015"/>
                    <a:pt x="47422" y="31960"/>
                  </a:cubicBezTo>
                  <a:cubicBezTo>
                    <a:pt x="41657" y="38473"/>
                    <a:pt x="35848" y="38528"/>
                    <a:pt x="30038" y="31960"/>
                  </a:cubicBezTo>
                  <a:cubicBezTo>
                    <a:pt x="20581" y="30138"/>
                    <a:pt x="9953" y="35989"/>
                    <a:pt x="0" y="23680"/>
                  </a:cubicBezTo>
                  <a:cubicBezTo>
                    <a:pt x="30128" y="-6569"/>
                    <a:pt x="69354" y="23349"/>
                    <a:pt x="99257" y="0"/>
                  </a:cubicBezTo>
                  <a:cubicBezTo>
                    <a:pt x="116685" y="29586"/>
                    <a:pt x="80477" y="15676"/>
                    <a:pt x="81918" y="32181"/>
                  </a:cubicBezTo>
                  <a:close/>
                </a:path>
              </a:pathLst>
            </a:custGeom>
            <a:solidFill>
              <a:srgbClr val="F9C4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F87717AC-2CE9-A044-C1B9-0F1C59F9704D}"/>
                </a:ext>
              </a:extLst>
            </p:cNvPr>
            <p:cNvSpPr/>
            <p:nvPr/>
          </p:nvSpPr>
          <p:spPr>
            <a:xfrm>
              <a:off x="9393219" y="4679796"/>
              <a:ext cx="16091" cy="31738"/>
            </a:xfrm>
            <a:custGeom>
              <a:avLst/>
              <a:gdLst>
                <a:gd name="connsiteX0" fmla="*/ 0 w 16091"/>
                <a:gd name="connsiteY0" fmla="*/ 31739 h 31738"/>
                <a:gd name="connsiteX1" fmla="*/ 0 w 16091"/>
                <a:gd name="connsiteY1" fmla="*/ 0 h 31738"/>
                <a:gd name="connsiteX2" fmla="*/ 0 w 16091"/>
                <a:gd name="connsiteY2" fmla="*/ 31739 h 3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1" h="31738">
                  <a:moveTo>
                    <a:pt x="0" y="31739"/>
                  </a:moveTo>
                  <a:cubicBezTo>
                    <a:pt x="0" y="21141"/>
                    <a:pt x="0" y="10598"/>
                    <a:pt x="0" y="0"/>
                  </a:cubicBezTo>
                  <a:cubicBezTo>
                    <a:pt x="14051" y="10543"/>
                    <a:pt x="27786" y="21141"/>
                    <a:pt x="0" y="31739"/>
                  </a:cubicBezTo>
                  <a:close/>
                </a:path>
              </a:pathLst>
            </a:custGeom>
            <a:solidFill>
              <a:srgbClr val="F9C4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7677F5B2-F658-7A66-D928-C55D3D0CF77C}"/>
                </a:ext>
              </a:extLst>
            </p:cNvPr>
            <p:cNvSpPr/>
            <p:nvPr/>
          </p:nvSpPr>
          <p:spPr>
            <a:xfrm>
              <a:off x="9556110" y="4626174"/>
              <a:ext cx="84350" cy="43334"/>
            </a:xfrm>
            <a:custGeom>
              <a:avLst/>
              <a:gdLst>
                <a:gd name="connsiteX0" fmla="*/ 37514 w 84350"/>
                <a:gd name="connsiteY0" fmla="*/ 25 h 43334"/>
                <a:gd name="connsiteX1" fmla="*/ 84350 w 84350"/>
                <a:gd name="connsiteY1" fmla="*/ 40982 h 43334"/>
                <a:gd name="connsiteX2" fmla="*/ 0 w 84350"/>
                <a:gd name="connsiteY2" fmla="*/ 30108 h 43334"/>
                <a:gd name="connsiteX3" fmla="*/ 37514 w 84350"/>
                <a:gd name="connsiteY3" fmla="*/ 25 h 43334"/>
                <a:gd name="connsiteX4" fmla="*/ 37514 w 84350"/>
                <a:gd name="connsiteY4" fmla="*/ 25 h 4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50" h="43334">
                  <a:moveTo>
                    <a:pt x="37514" y="25"/>
                  </a:moveTo>
                  <a:cubicBezTo>
                    <a:pt x="48953" y="18350"/>
                    <a:pt x="74442" y="10567"/>
                    <a:pt x="84350" y="40982"/>
                  </a:cubicBezTo>
                  <a:cubicBezTo>
                    <a:pt x="54627" y="42306"/>
                    <a:pt x="27066" y="49372"/>
                    <a:pt x="0" y="30108"/>
                  </a:cubicBezTo>
                  <a:cubicBezTo>
                    <a:pt x="4954" y="3668"/>
                    <a:pt x="27066" y="12775"/>
                    <a:pt x="37514" y="25"/>
                  </a:cubicBezTo>
                  <a:cubicBezTo>
                    <a:pt x="37559" y="-31"/>
                    <a:pt x="37514" y="25"/>
                    <a:pt x="37514" y="25"/>
                  </a:cubicBezTo>
                  <a:close/>
                </a:path>
              </a:pathLst>
            </a:custGeom>
            <a:solidFill>
              <a:srgbClr val="FFE9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322FB8A2-6F6A-997E-1A05-1E75CDA9B7CD}"/>
                </a:ext>
              </a:extLst>
            </p:cNvPr>
            <p:cNvSpPr/>
            <p:nvPr/>
          </p:nvSpPr>
          <p:spPr>
            <a:xfrm>
              <a:off x="9863652" y="5703069"/>
              <a:ext cx="143952" cy="137484"/>
            </a:xfrm>
            <a:custGeom>
              <a:avLst/>
              <a:gdLst>
                <a:gd name="connsiteX0" fmla="*/ 16528 w 143952"/>
                <a:gd name="connsiteY0" fmla="*/ 42548 h 137484"/>
                <a:gd name="connsiteX1" fmla="*/ 45 w 143952"/>
                <a:gd name="connsiteY1" fmla="*/ 32502 h 137484"/>
                <a:gd name="connsiteX2" fmla="*/ 0 w 143952"/>
                <a:gd name="connsiteY2" fmla="*/ 12189 h 137484"/>
                <a:gd name="connsiteX3" fmla="*/ 21662 w 143952"/>
                <a:gd name="connsiteY3" fmla="*/ 45 h 137484"/>
                <a:gd name="connsiteX4" fmla="*/ 73497 w 143952"/>
                <a:gd name="connsiteY4" fmla="*/ 16274 h 137484"/>
                <a:gd name="connsiteX5" fmla="*/ 84080 w 143952"/>
                <a:gd name="connsiteY5" fmla="*/ 22842 h 137484"/>
                <a:gd name="connsiteX6" fmla="*/ 129655 w 143952"/>
                <a:gd name="connsiteY6" fmla="*/ 86099 h 137484"/>
                <a:gd name="connsiteX7" fmla="*/ 138797 w 143952"/>
                <a:gd name="connsiteY7" fmla="*/ 132079 h 137484"/>
                <a:gd name="connsiteX8" fmla="*/ 115559 w 143952"/>
                <a:gd name="connsiteY8" fmla="*/ 136495 h 137484"/>
                <a:gd name="connsiteX9" fmla="*/ 16528 w 143952"/>
                <a:gd name="connsiteY9" fmla="*/ 42548 h 13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52" h="137484">
                  <a:moveTo>
                    <a:pt x="16528" y="42548"/>
                  </a:moveTo>
                  <a:cubicBezTo>
                    <a:pt x="11033" y="39181"/>
                    <a:pt x="5539" y="35869"/>
                    <a:pt x="45" y="32502"/>
                  </a:cubicBezTo>
                  <a:cubicBezTo>
                    <a:pt x="45" y="25713"/>
                    <a:pt x="45" y="18923"/>
                    <a:pt x="0" y="12189"/>
                  </a:cubicBezTo>
                  <a:cubicBezTo>
                    <a:pt x="5359" y="3192"/>
                    <a:pt x="13060" y="432"/>
                    <a:pt x="21662" y="45"/>
                  </a:cubicBezTo>
                  <a:cubicBezTo>
                    <a:pt x="40261" y="-1003"/>
                    <a:pt x="55032" y="16494"/>
                    <a:pt x="73497" y="16274"/>
                  </a:cubicBezTo>
                  <a:cubicBezTo>
                    <a:pt x="77415" y="17488"/>
                    <a:pt x="80927" y="19696"/>
                    <a:pt x="84080" y="22842"/>
                  </a:cubicBezTo>
                  <a:cubicBezTo>
                    <a:pt x="98851" y="44314"/>
                    <a:pt x="111731" y="67608"/>
                    <a:pt x="129655" y="86099"/>
                  </a:cubicBezTo>
                  <a:cubicBezTo>
                    <a:pt x="140508" y="97305"/>
                    <a:pt x="150281" y="112484"/>
                    <a:pt x="138797" y="132079"/>
                  </a:cubicBezTo>
                  <a:cubicBezTo>
                    <a:pt x="131592" y="138041"/>
                    <a:pt x="123710" y="138317"/>
                    <a:pt x="115559" y="136495"/>
                  </a:cubicBezTo>
                  <a:cubicBezTo>
                    <a:pt x="69489" y="125952"/>
                    <a:pt x="44269" y="82235"/>
                    <a:pt x="16528" y="42548"/>
                  </a:cubicBezTo>
                  <a:close/>
                </a:path>
              </a:pathLst>
            </a:custGeom>
            <a:solidFill>
              <a:srgbClr val="FCD0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466666EB-BB31-FFAB-85C3-6B37050876F4}"/>
                </a:ext>
              </a:extLst>
            </p:cNvPr>
            <p:cNvSpPr/>
            <p:nvPr/>
          </p:nvSpPr>
          <p:spPr>
            <a:xfrm>
              <a:off x="9862707" y="5686560"/>
              <a:ext cx="37226" cy="28697"/>
            </a:xfrm>
            <a:custGeom>
              <a:avLst/>
              <a:gdLst>
                <a:gd name="connsiteX0" fmla="*/ 26796 w 37226"/>
                <a:gd name="connsiteY0" fmla="*/ 26821 h 28697"/>
                <a:gd name="connsiteX1" fmla="*/ 946 w 37226"/>
                <a:gd name="connsiteY1" fmla="*/ 28697 h 28697"/>
                <a:gd name="connsiteX2" fmla="*/ 0 w 37226"/>
                <a:gd name="connsiteY2" fmla="*/ 18375 h 28697"/>
                <a:gd name="connsiteX3" fmla="*/ 1126 w 37226"/>
                <a:gd name="connsiteY3" fmla="*/ 5293 h 28697"/>
                <a:gd name="connsiteX4" fmla="*/ 36883 w 37226"/>
                <a:gd name="connsiteY4" fmla="*/ 9157 h 28697"/>
                <a:gd name="connsiteX5" fmla="*/ 26796 w 37226"/>
                <a:gd name="connsiteY5" fmla="*/ 26821 h 2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26" h="28697">
                  <a:moveTo>
                    <a:pt x="26796" y="26821"/>
                  </a:moveTo>
                  <a:cubicBezTo>
                    <a:pt x="18194" y="27428"/>
                    <a:pt x="9592" y="28035"/>
                    <a:pt x="946" y="28697"/>
                  </a:cubicBezTo>
                  <a:cubicBezTo>
                    <a:pt x="721" y="25220"/>
                    <a:pt x="405" y="21798"/>
                    <a:pt x="0" y="18375"/>
                  </a:cubicBezTo>
                  <a:cubicBezTo>
                    <a:pt x="360" y="14015"/>
                    <a:pt x="766" y="9654"/>
                    <a:pt x="1126" y="5293"/>
                  </a:cubicBezTo>
                  <a:cubicBezTo>
                    <a:pt x="13556" y="-723"/>
                    <a:pt x="25850" y="-4090"/>
                    <a:pt x="36883" y="9157"/>
                  </a:cubicBezTo>
                  <a:cubicBezTo>
                    <a:pt x="38820" y="19590"/>
                    <a:pt x="32155" y="22681"/>
                    <a:pt x="26796" y="26821"/>
                  </a:cubicBezTo>
                  <a:close/>
                </a:path>
              </a:pathLst>
            </a:custGeom>
            <a:solidFill>
              <a:srgbClr val="AA7D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FB11C40-F3D0-BDF8-D504-B92CCD0A3818}"/>
                </a:ext>
              </a:extLst>
            </p:cNvPr>
            <p:cNvSpPr/>
            <p:nvPr/>
          </p:nvSpPr>
          <p:spPr>
            <a:xfrm>
              <a:off x="9863022" y="5673197"/>
              <a:ext cx="60751" cy="37159"/>
            </a:xfrm>
            <a:custGeom>
              <a:avLst/>
              <a:gdLst>
                <a:gd name="connsiteX0" fmla="*/ 35397 w 60751"/>
                <a:gd name="connsiteY0" fmla="*/ 29807 h 37159"/>
                <a:gd name="connsiteX1" fmla="*/ 811 w 60751"/>
                <a:gd name="connsiteY1" fmla="*/ 18657 h 37159"/>
                <a:gd name="connsiteX2" fmla="*/ 360 w 60751"/>
                <a:gd name="connsiteY2" fmla="*/ 8556 h 37159"/>
                <a:gd name="connsiteX3" fmla="*/ 0 w 60751"/>
                <a:gd name="connsiteY3" fmla="*/ 0 h 37159"/>
                <a:gd name="connsiteX4" fmla="*/ 25940 w 60751"/>
                <a:gd name="connsiteY4" fmla="*/ 8832 h 37159"/>
                <a:gd name="connsiteX5" fmla="*/ 52556 w 60751"/>
                <a:gd name="connsiteY5" fmla="*/ 8445 h 37159"/>
                <a:gd name="connsiteX6" fmla="*/ 60752 w 60751"/>
                <a:gd name="connsiteY6" fmla="*/ 19706 h 37159"/>
                <a:gd name="connsiteX7" fmla="*/ 35397 w 60751"/>
                <a:gd name="connsiteY7" fmla="*/ 29807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51" h="37159">
                  <a:moveTo>
                    <a:pt x="35397" y="29807"/>
                  </a:moveTo>
                  <a:cubicBezTo>
                    <a:pt x="26210" y="15069"/>
                    <a:pt x="12655" y="20975"/>
                    <a:pt x="811" y="18657"/>
                  </a:cubicBezTo>
                  <a:cubicBezTo>
                    <a:pt x="495" y="15290"/>
                    <a:pt x="315" y="11923"/>
                    <a:pt x="360" y="8556"/>
                  </a:cubicBezTo>
                  <a:cubicBezTo>
                    <a:pt x="270" y="5685"/>
                    <a:pt x="135" y="2870"/>
                    <a:pt x="0" y="0"/>
                  </a:cubicBezTo>
                  <a:cubicBezTo>
                    <a:pt x="8647" y="2925"/>
                    <a:pt x="17293" y="5851"/>
                    <a:pt x="25940" y="8832"/>
                  </a:cubicBezTo>
                  <a:cubicBezTo>
                    <a:pt x="34812" y="6293"/>
                    <a:pt x="43549" y="-8114"/>
                    <a:pt x="52556" y="8445"/>
                  </a:cubicBezTo>
                  <a:cubicBezTo>
                    <a:pt x="55303" y="12199"/>
                    <a:pt x="58005" y="15952"/>
                    <a:pt x="60752" y="19706"/>
                  </a:cubicBezTo>
                  <a:cubicBezTo>
                    <a:pt x="58320" y="45759"/>
                    <a:pt x="46611" y="36817"/>
                    <a:pt x="35397" y="29807"/>
                  </a:cubicBezTo>
                  <a:close/>
                </a:path>
              </a:pathLst>
            </a:custGeom>
            <a:solidFill>
              <a:srgbClr val="BC91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D35C0AD-6413-F9D2-35A3-5500ED8B2A99}"/>
                </a:ext>
              </a:extLst>
            </p:cNvPr>
            <p:cNvSpPr/>
            <p:nvPr/>
          </p:nvSpPr>
          <p:spPr>
            <a:xfrm>
              <a:off x="10547789" y="5842379"/>
              <a:ext cx="73797" cy="85039"/>
            </a:xfrm>
            <a:custGeom>
              <a:avLst/>
              <a:gdLst>
                <a:gd name="connsiteX0" fmla="*/ 20296 w 73797"/>
                <a:gd name="connsiteY0" fmla="*/ 85005 h 85039"/>
                <a:gd name="connsiteX1" fmla="*/ 36509 w 73797"/>
                <a:gd name="connsiteY1" fmla="*/ 0 h 85039"/>
                <a:gd name="connsiteX2" fmla="*/ 73798 w 73797"/>
                <a:gd name="connsiteY2" fmla="*/ 63257 h 85039"/>
                <a:gd name="connsiteX3" fmla="*/ 20296 w 73797"/>
                <a:gd name="connsiteY3" fmla="*/ 85005 h 8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97" h="85039">
                  <a:moveTo>
                    <a:pt x="20296" y="85005"/>
                  </a:moveTo>
                  <a:cubicBezTo>
                    <a:pt x="-11093" y="64582"/>
                    <a:pt x="-6364" y="39798"/>
                    <a:pt x="36509" y="0"/>
                  </a:cubicBezTo>
                  <a:cubicBezTo>
                    <a:pt x="47407" y="22410"/>
                    <a:pt x="69204" y="35272"/>
                    <a:pt x="73798" y="63257"/>
                  </a:cubicBezTo>
                  <a:cubicBezTo>
                    <a:pt x="45381" y="31242"/>
                    <a:pt x="40517" y="86606"/>
                    <a:pt x="20296" y="85005"/>
                  </a:cubicBezTo>
                  <a:close/>
                </a:path>
              </a:pathLst>
            </a:custGeom>
            <a:solidFill>
              <a:srgbClr val="A577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104BD9D-3358-EF7E-DADD-12D88B83528B}"/>
                </a:ext>
              </a:extLst>
            </p:cNvPr>
            <p:cNvSpPr/>
            <p:nvPr/>
          </p:nvSpPr>
          <p:spPr>
            <a:xfrm>
              <a:off x="10455274" y="5702452"/>
              <a:ext cx="34586" cy="32898"/>
            </a:xfrm>
            <a:custGeom>
              <a:avLst/>
              <a:gdLst>
                <a:gd name="connsiteX0" fmla="*/ 8737 w 34586"/>
                <a:gd name="connsiteY0" fmla="*/ 22466 h 32898"/>
                <a:gd name="connsiteX1" fmla="*/ 0 w 34586"/>
                <a:gd name="connsiteY1" fmla="*/ 0 h 32898"/>
                <a:gd name="connsiteX2" fmla="*/ 34587 w 34586"/>
                <a:gd name="connsiteY2" fmla="*/ 32898 h 32898"/>
                <a:gd name="connsiteX3" fmla="*/ 8737 w 34586"/>
                <a:gd name="connsiteY3" fmla="*/ 22466 h 3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86" h="32898">
                  <a:moveTo>
                    <a:pt x="8737" y="22466"/>
                  </a:moveTo>
                  <a:cubicBezTo>
                    <a:pt x="5809" y="14959"/>
                    <a:pt x="2927" y="7507"/>
                    <a:pt x="0" y="0"/>
                  </a:cubicBezTo>
                  <a:cubicBezTo>
                    <a:pt x="16528" y="3091"/>
                    <a:pt x="27111" y="15511"/>
                    <a:pt x="34587" y="32898"/>
                  </a:cubicBezTo>
                  <a:cubicBezTo>
                    <a:pt x="25985" y="29421"/>
                    <a:pt x="17383" y="25943"/>
                    <a:pt x="8737" y="22466"/>
                  </a:cubicBezTo>
                  <a:close/>
                </a:path>
              </a:pathLst>
            </a:custGeom>
            <a:solidFill>
              <a:srgbClr val="AA80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E1BE1C26-9B74-3CDC-26FF-BA65D9C16F55}"/>
                </a:ext>
              </a:extLst>
            </p:cNvPr>
            <p:cNvSpPr/>
            <p:nvPr/>
          </p:nvSpPr>
          <p:spPr>
            <a:xfrm>
              <a:off x="10629018" y="5831836"/>
              <a:ext cx="36523" cy="52217"/>
            </a:xfrm>
            <a:custGeom>
              <a:avLst/>
              <a:gdLst>
                <a:gd name="connsiteX0" fmla="*/ 36523 w 36523"/>
                <a:gd name="connsiteY0" fmla="*/ 52218 h 52217"/>
                <a:gd name="connsiteX1" fmla="*/ 0 w 36523"/>
                <a:gd name="connsiteY1" fmla="*/ 0 h 52217"/>
                <a:gd name="connsiteX2" fmla="*/ 36523 w 36523"/>
                <a:gd name="connsiteY2" fmla="*/ 52218 h 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23" h="52217">
                  <a:moveTo>
                    <a:pt x="36523" y="52218"/>
                  </a:moveTo>
                  <a:cubicBezTo>
                    <a:pt x="18194" y="41233"/>
                    <a:pt x="3107" y="26937"/>
                    <a:pt x="0" y="0"/>
                  </a:cubicBezTo>
                  <a:cubicBezTo>
                    <a:pt x="17203" y="12088"/>
                    <a:pt x="30488" y="28317"/>
                    <a:pt x="36523" y="52218"/>
                  </a:cubicBezTo>
                  <a:close/>
                </a:path>
              </a:pathLst>
            </a:custGeom>
            <a:solidFill>
              <a:srgbClr val="E5AF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56A26D36-1B48-C34A-5057-4038EC7E6EA8}"/>
                </a:ext>
              </a:extLst>
            </p:cNvPr>
            <p:cNvSpPr/>
            <p:nvPr/>
          </p:nvSpPr>
          <p:spPr>
            <a:xfrm>
              <a:off x="10383579" y="6212475"/>
              <a:ext cx="107678" cy="30198"/>
            </a:xfrm>
            <a:custGeom>
              <a:avLst/>
              <a:gdLst>
                <a:gd name="connsiteX0" fmla="*/ 107678 w 107678"/>
                <a:gd name="connsiteY0" fmla="*/ 14303 h 30198"/>
                <a:gd name="connsiteX1" fmla="*/ 103895 w 107678"/>
                <a:gd name="connsiteY1" fmla="*/ 22583 h 30198"/>
                <a:gd name="connsiteX2" fmla="*/ 44945 w 107678"/>
                <a:gd name="connsiteY2" fmla="*/ 24681 h 30198"/>
                <a:gd name="connsiteX3" fmla="*/ 0 w 107678"/>
                <a:gd name="connsiteY3" fmla="*/ 19989 h 30198"/>
                <a:gd name="connsiteX4" fmla="*/ 107678 w 107678"/>
                <a:gd name="connsiteY4" fmla="*/ 14303 h 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678" h="30198">
                  <a:moveTo>
                    <a:pt x="107678" y="14303"/>
                  </a:moveTo>
                  <a:cubicBezTo>
                    <a:pt x="106732" y="17284"/>
                    <a:pt x="105471" y="20044"/>
                    <a:pt x="103895" y="22583"/>
                  </a:cubicBezTo>
                  <a:cubicBezTo>
                    <a:pt x="84215" y="23301"/>
                    <a:pt x="64580" y="24018"/>
                    <a:pt x="44945" y="24681"/>
                  </a:cubicBezTo>
                  <a:cubicBezTo>
                    <a:pt x="29498" y="29428"/>
                    <a:pt x="13961" y="36162"/>
                    <a:pt x="0" y="19989"/>
                  </a:cubicBezTo>
                  <a:cubicBezTo>
                    <a:pt x="34902" y="-10370"/>
                    <a:pt x="71200" y="-987"/>
                    <a:pt x="107678" y="14303"/>
                  </a:cubicBezTo>
                  <a:close/>
                </a:path>
              </a:pathLst>
            </a:custGeom>
            <a:solidFill>
              <a:srgbClr val="F5CC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E6E15253-FC75-90F2-A60D-24B0A5D4C020}"/>
                </a:ext>
              </a:extLst>
            </p:cNvPr>
            <p:cNvSpPr/>
            <p:nvPr/>
          </p:nvSpPr>
          <p:spPr>
            <a:xfrm>
              <a:off x="10376058" y="6234377"/>
              <a:ext cx="52510" cy="14149"/>
            </a:xfrm>
            <a:custGeom>
              <a:avLst/>
              <a:gdLst>
                <a:gd name="connsiteX0" fmla="*/ 9457 w 52510"/>
                <a:gd name="connsiteY0" fmla="*/ 1895 h 14149"/>
                <a:gd name="connsiteX1" fmla="*/ 52511 w 52510"/>
                <a:gd name="connsiteY1" fmla="*/ 2834 h 14149"/>
                <a:gd name="connsiteX2" fmla="*/ 9728 w 52510"/>
                <a:gd name="connsiteY2" fmla="*/ 14149 h 14149"/>
                <a:gd name="connsiteX3" fmla="*/ 0 w 52510"/>
                <a:gd name="connsiteY3" fmla="*/ 12659 h 14149"/>
                <a:gd name="connsiteX4" fmla="*/ 1621 w 52510"/>
                <a:gd name="connsiteY4" fmla="*/ 3607 h 14149"/>
                <a:gd name="connsiteX5" fmla="*/ 9457 w 52510"/>
                <a:gd name="connsiteY5" fmla="*/ 1895 h 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10" h="14149">
                  <a:moveTo>
                    <a:pt x="9457" y="1895"/>
                  </a:moveTo>
                  <a:cubicBezTo>
                    <a:pt x="23823" y="2227"/>
                    <a:pt x="38144" y="2503"/>
                    <a:pt x="52511" y="2834"/>
                  </a:cubicBezTo>
                  <a:cubicBezTo>
                    <a:pt x="40621" y="20056"/>
                    <a:pt x="23913" y="10065"/>
                    <a:pt x="9728" y="14149"/>
                  </a:cubicBezTo>
                  <a:cubicBezTo>
                    <a:pt x="6485" y="13653"/>
                    <a:pt x="3243" y="13156"/>
                    <a:pt x="0" y="12659"/>
                  </a:cubicBezTo>
                  <a:cubicBezTo>
                    <a:pt x="631" y="9678"/>
                    <a:pt x="1171" y="6642"/>
                    <a:pt x="1621" y="3607"/>
                  </a:cubicBezTo>
                  <a:cubicBezTo>
                    <a:pt x="3693" y="-423"/>
                    <a:pt x="6260" y="-1196"/>
                    <a:pt x="9457" y="1895"/>
                  </a:cubicBezTo>
                  <a:close/>
                </a:path>
              </a:pathLst>
            </a:custGeom>
            <a:solidFill>
              <a:srgbClr val="B087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D3E0DBAE-ED6E-3C52-D68F-E12889E5C206}"/>
                </a:ext>
              </a:extLst>
            </p:cNvPr>
            <p:cNvSpPr/>
            <p:nvPr/>
          </p:nvSpPr>
          <p:spPr>
            <a:xfrm>
              <a:off x="10941377" y="6215958"/>
              <a:ext cx="98403" cy="37892"/>
            </a:xfrm>
            <a:custGeom>
              <a:avLst/>
              <a:gdLst>
                <a:gd name="connsiteX0" fmla="*/ 9595 w 98403"/>
                <a:gd name="connsiteY0" fmla="*/ 30085 h 37892"/>
                <a:gd name="connsiteX1" fmla="*/ 12072 w 98403"/>
                <a:gd name="connsiteY1" fmla="*/ 10213 h 37892"/>
                <a:gd name="connsiteX2" fmla="*/ 46298 w 98403"/>
                <a:gd name="connsiteY2" fmla="*/ 8171 h 37892"/>
                <a:gd name="connsiteX3" fmla="*/ 98403 w 98403"/>
                <a:gd name="connsiteY3" fmla="*/ 25117 h 37892"/>
                <a:gd name="connsiteX4" fmla="*/ 34094 w 98403"/>
                <a:gd name="connsiteY4" fmla="*/ 32900 h 37892"/>
                <a:gd name="connsiteX5" fmla="*/ 9595 w 98403"/>
                <a:gd name="connsiteY5" fmla="*/ 30085 h 3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03" h="37892">
                  <a:moveTo>
                    <a:pt x="9595" y="30085"/>
                  </a:moveTo>
                  <a:cubicBezTo>
                    <a:pt x="8154" y="23019"/>
                    <a:pt x="-12743" y="12256"/>
                    <a:pt x="12072" y="10213"/>
                  </a:cubicBezTo>
                  <a:cubicBezTo>
                    <a:pt x="23465" y="9275"/>
                    <a:pt x="34904" y="8833"/>
                    <a:pt x="46298" y="8171"/>
                  </a:cubicBezTo>
                  <a:cubicBezTo>
                    <a:pt x="68050" y="-6456"/>
                    <a:pt x="85658" y="-1820"/>
                    <a:pt x="98403" y="25117"/>
                  </a:cubicBezTo>
                  <a:cubicBezTo>
                    <a:pt x="78498" y="46754"/>
                    <a:pt x="55890" y="34777"/>
                    <a:pt x="34094" y="32900"/>
                  </a:cubicBezTo>
                  <a:cubicBezTo>
                    <a:pt x="25897" y="32017"/>
                    <a:pt x="17746" y="31078"/>
                    <a:pt x="9595" y="30085"/>
                  </a:cubicBezTo>
                  <a:close/>
                </a:path>
              </a:pathLst>
            </a:custGeom>
            <a:solidFill>
              <a:srgbClr val="F7D6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6804D1C8-0911-32CA-BF1A-B4266CE38152}"/>
                </a:ext>
              </a:extLst>
            </p:cNvPr>
            <p:cNvSpPr/>
            <p:nvPr/>
          </p:nvSpPr>
          <p:spPr>
            <a:xfrm>
              <a:off x="10975470" y="6225290"/>
              <a:ext cx="108897" cy="41905"/>
            </a:xfrm>
            <a:custGeom>
              <a:avLst/>
              <a:gdLst>
                <a:gd name="connsiteX0" fmla="*/ 0 w 108897"/>
                <a:gd name="connsiteY0" fmla="*/ 23678 h 41905"/>
                <a:gd name="connsiteX1" fmla="*/ 62193 w 108897"/>
                <a:gd name="connsiteY1" fmla="*/ 12694 h 41905"/>
                <a:gd name="connsiteX2" fmla="*/ 99887 w 108897"/>
                <a:gd name="connsiteY2" fmla="*/ 3144 h 41905"/>
                <a:gd name="connsiteX3" fmla="*/ 108579 w 108897"/>
                <a:gd name="connsiteY3" fmla="*/ 13466 h 41905"/>
                <a:gd name="connsiteX4" fmla="*/ 88854 w 108897"/>
                <a:gd name="connsiteY4" fmla="*/ 41838 h 41905"/>
                <a:gd name="connsiteX5" fmla="*/ 0 w 108897"/>
                <a:gd name="connsiteY5" fmla="*/ 23678 h 4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897" h="41905">
                  <a:moveTo>
                    <a:pt x="0" y="23678"/>
                  </a:moveTo>
                  <a:cubicBezTo>
                    <a:pt x="20311" y="16226"/>
                    <a:pt x="43278" y="31682"/>
                    <a:pt x="62193" y="12694"/>
                  </a:cubicBezTo>
                  <a:cubicBezTo>
                    <a:pt x="72731" y="-2762"/>
                    <a:pt x="86061" y="-1603"/>
                    <a:pt x="99887" y="3144"/>
                  </a:cubicBezTo>
                  <a:cubicBezTo>
                    <a:pt x="103760" y="5297"/>
                    <a:pt x="106642" y="8885"/>
                    <a:pt x="108579" y="13466"/>
                  </a:cubicBezTo>
                  <a:cubicBezTo>
                    <a:pt x="112046" y="33282"/>
                    <a:pt x="85971" y="22519"/>
                    <a:pt x="88854" y="41838"/>
                  </a:cubicBezTo>
                  <a:cubicBezTo>
                    <a:pt x="58275" y="42832"/>
                    <a:pt x="29183" y="32675"/>
                    <a:pt x="0" y="23678"/>
                  </a:cubicBezTo>
                  <a:close/>
                </a:path>
              </a:pathLst>
            </a:custGeom>
            <a:solidFill>
              <a:srgbClr val="F9DD8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29E1483-9D40-F89D-5DAB-0F707FC06AA0}"/>
                </a:ext>
              </a:extLst>
            </p:cNvPr>
            <p:cNvSpPr/>
            <p:nvPr/>
          </p:nvSpPr>
          <p:spPr>
            <a:xfrm>
              <a:off x="11055047" y="6240540"/>
              <a:ext cx="56915" cy="29624"/>
            </a:xfrm>
            <a:custGeom>
              <a:avLst/>
              <a:gdLst>
                <a:gd name="connsiteX0" fmla="*/ 9277 w 56915"/>
                <a:gd name="connsiteY0" fmla="*/ 26589 h 29624"/>
                <a:gd name="connsiteX1" fmla="*/ 0 w 56915"/>
                <a:gd name="connsiteY1" fmla="*/ 10913 h 29624"/>
                <a:gd name="connsiteX2" fmla="*/ 27786 w 56915"/>
                <a:gd name="connsiteY2" fmla="*/ 5062 h 29624"/>
                <a:gd name="connsiteX3" fmla="*/ 52601 w 56915"/>
                <a:gd name="connsiteY3" fmla="*/ 9201 h 29624"/>
                <a:gd name="connsiteX4" fmla="*/ 50799 w 56915"/>
                <a:gd name="connsiteY4" fmla="*/ 29625 h 29624"/>
                <a:gd name="connsiteX5" fmla="*/ 9277 w 56915"/>
                <a:gd name="connsiteY5" fmla="*/ 26589 h 2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15" h="29624">
                  <a:moveTo>
                    <a:pt x="9277" y="26589"/>
                  </a:moveTo>
                  <a:cubicBezTo>
                    <a:pt x="6170" y="21345"/>
                    <a:pt x="3107" y="16101"/>
                    <a:pt x="0" y="10913"/>
                  </a:cubicBezTo>
                  <a:cubicBezTo>
                    <a:pt x="9277" y="8981"/>
                    <a:pt x="18509" y="6993"/>
                    <a:pt x="27786" y="5062"/>
                  </a:cubicBezTo>
                  <a:cubicBezTo>
                    <a:pt x="37019" y="-2114"/>
                    <a:pt x="45485" y="-2446"/>
                    <a:pt x="52601" y="9201"/>
                  </a:cubicBezTo>
                  <a:cubicBezTo>
                    <a:pt x="55483" y="16487"/>
                    <a:pt x="61517" y="24160"/>
                    <a:pt x="50799" y="29625"/>
                  </a:cubicBezTo>
                  <a:cubicBezTo>
                    <a:pt x="36973" y="28576"/>
                    <a:pt x="23103" y="27582"/>
                    <a:pt x="9277" y="26589"/>
                  </a:cubicBezTo>
                  <a:close/>
                </a:path>
              </a:pathLst>
            </a:custGeom>
            <a:solidFill>
              <a:srgbClr val="F7D5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D7D12BE6-76E4-D259-5645-A15928B7E954}"/>
                </a:ext>
              </a:extLst>
            </p:cNvPr>
            <p:cNvSpPr/>
            <p:nvPr/>
          </p:nvSpPr>
          <p:spPr>
            <a:xfrm>
              <a:off x="11123680" y="6231581"/>
              <a:ext cx="53186" cy="34663"/>
            </a:xfrm>
            <a:custGeom>
              <a:avLst/>
              <a:gdLst>
                <a:gd name="connsiteX0" fmla="*/ 10043 w 53186"/>
                <a:gd name="connsiteY0" fmla="*/ 0 h 34663"/>
                <a:gd name="connsiteX1" fmla="*/ 53186 w 53186"/>
                <a:gd name="connsiteY1" fmla="*/ 30304 h 34663"/>
                <a:gd name="connsiteX2" fmla="*/ 0 w 53186"/>
                <a:gd name="connsiteY2" fmla="*/ 17663 h 34663"/>
                <a:gd name="connsiteX3" fmla="*/ 10133 w 53186"/>
                <a:gd name="connsiteY3" fmla="*/ 4968 h 34663"/>
                <a:gd name="connsiteX4" fmla="*/ 10043 w 53186"/>
                <a:gd name="connsiteY4" fmla="*/ 0 h 3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86" h="34663">
                  <a:moveTo>
                    <a:pt x="10043" y="0"/>
                  </a:moveTo>
                  <a:cubicBezTo>
                    <a:pt x="22247" y="8556"/>
                    <a:pt x="34407" y="17111"/>
                    <a:pt x="53186" y="30304"/>
                  </a:cubicBezTo>
                  <a:cubicBezTo>
                    <a:pt x="28687" y="41123"/>
                    <a:pt x="14276" y="29862"/>
                    <a:pt x="0" y="17663"/>
                  </a:cubicBezTo>
                  <a:cubicBezTo>
                    <a:pt x="675" y="10212"/>
                    <a:pt x="6260" y="8666"/>
                    <a:pt x="10133" y="4968"/>
                  </a:cubicBezTo>
                  <a:lnTo>
                    <a:pt x="10043" y="0"/>
                  </a:lnTo>
                  <a:close/>
                </a:path>
              </a:pathLst>
            </a:custGeom>
            <a:solidFill>
              <a:srgbClr val="FEF3A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5E95F8B7-3E31-E3F9-979F-FAD6F6ACA965}"/>
                </a:ext>
              </a:extLst>
            </p:cNvPr>
            <p:cNvSpPr/>
            <p:nvPr/>
          </p:nvSpPr>
          <p:spPr>
            <a:xfrm>
              <a:off x="11080987" y="6227331"/>
              <a:ext cx="52825" cy="22355"/>
            </a:xfrm>
            <a:custGeom>
              <a:avLst/>
              <a:gdLst>
                <a:gd name="connsiteX0" fmla="*/ 52826 w 52825"/>
                <a:gd name="connsiteY0" fmla="*/ 9218 h 22355"/>
                <a:gd name="connsiteX1" fmla="*/ 42738 w 52825"/>
                <a:gd name="connsiteY1" fmla="*/ 21914 h 22355"/>
                <a:gd name="connsiteX2" fmla="*/ 26706 w 52825"/>
                <a:gd name="connsiteY2" fmla="*/ 22355 h 22355"/>
                <a:gd name="connsiteX3" fmla="*/ 1892 w 52825"/>
                <a:gd name="connsiteY3" fmla="*/ 18215 h 22355"/>
                <a:gd name="connsiteX4" fmla="*/ 0 w 52825"/>
                <a:gd name="connsiteY4" fmla="*/ 9881 h 22355"/>
                <a:gd name="connsiteX5" fmla="*/ 25940 w 52825"/>
                <a:gd name="connsiteY5" fmla="*/ 0 h 22355"/>
                <a:gd name="connsiteX6" fmla="*/ 52826 w 52825"/>
                <a:gd name="connsiteY6" fmla="*/ 9218 h 2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25" h="22355">
                  <a:moveTo>
                    <a:pt x="52826" y="9218"/>
                  </a:moveTo>
                  <a:cubicBezTo>
                    <a:pt x="49448" y="13413"/>
                    <a:pt x="46071" y="17663"/>
                    <a:pt x="42738" y="21914"/>
                  </a:cubicBezTo>
                  <a:cubicBezTo>
                    <a:pt x="37379" y="22079"/>
                    <a:pt x="32065" y="22245"/>
                    <a:pt x="26706" y="22355"/>
                  </a:cubicBezTo>
                  <a:cubicBezTo>
                    <a:pt x="18419" y="20975"/>
                    <a:pt x="10133" y="19595"/>
                    <a:pt x="1892" y="18215"/>
                  </a:cubicBezTo>
                  <a:cubicBezTo>
                    <a:pt x="1036" y="15511"/>
                    <a:pt x="405" y="12696"/>
                    <a:pt x="0" y="9881"/>
                  </a:cubicBezTo>
                  <a:cubicBezTo>
                    <a:pt x="6395" y="-2263"/>
                    <a:pt x="18690" y="8721"/>
                    <a:pt x="25940" y="0"/>
                  </a:cubicBezTo>
                  <a:cubicBezTo>
                    <a:pt x="34902" y="3091"/>
                    <a:pt x="43864" y="6127"/>
                    <a:pt x="52826" y="9218"/>
                  </a:cubicBezTo>
                  <a:close/>
                </a:path>
              </a:pathLst>
            </a:custGeom>
            <a:solidFill>
              <a:srgbClr val="FDF5D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2FA0BF2C-CD90-BA5F-C5EC-9C22F80B9A1F}"/>
                </a:ext>
              </a:extLst>
            </p:cNvPr>
            <p:cNvSpPr/>
            <p:nvPr/>
          </p:nvSpPr>
          <p:spPr>
            <a:xfrm>
              <a:off x="9619834" y="6293384"/>
              <a:ext cx="69218" cy="29108"/>
            </a:xfrm>
            <a:custGeom>
              <a:avLst/>
              <a:gdLst>
                <a:gd name="connsiteX0" fmla="*/ 69218 w 69218"/>
                <a:gd name="connsiteY0" fmla="*/ 27949 h 29108"/>
                <a:gd name="connsiteX1" fmla="*/ 17203 w 69218"/>
                <a:gd name="connsiteY1" fmla="*/ 29108 h 29108"/>
                <a:gd name="connsiteX2" fmla="*/ 12925 w 69218"/>
                <a:gd name="connsiteY2" fmla="*/ 28612 h 29108"/>
                <a:gd name="connsiteX3" fmla="*/ 8602 w 69218"/>
                <a:gd name="connsiteY3" fmla="*/ 28667 h 29108"/>
                <a:gd name="connsiteX4" fmla="*/ 450 w 69218"/>
                <a:gd name="connsiteY4" fmla="*/ 18786 h 29108"/>
                <a:gd name="connsiteX5" fmla="*/ 0 w 69218"/>
                <a:gd name="connsiteY5" fmla="*/ 17903 h 29108"/>
                <a:gd name="connsiteX6" fmla="*/ 43098 w 69218"/>
                <a:gd name="connsiteY6" fmla="*/ 129 h 29108"/>
                <a:gd name="connsiteX7" fmla="*/ 61157 w 69218"/>
                <a:gd name="connsiteY7" fmla="*/ 8078 h 29108"/>
                <a:gd name="connsiteX8" fmla="*/ 69218 w 69218"/>
                <a:gd name="connsiteY8" fmla="*/ 27949 h 2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18" h="29108">
                  <a:moveTo>
                    <a:pt x="69218" y="27949"/>
                  </a:moveTo>
                  <a:cubicBezTo>
                    <a:pt x="51880" y="28336"/>
                    <a:pt x="34542" y="28722"/>
                    <a:pt x="17203" y="29108"/>
                  </a:cubicBezTo>
                  <a:cubicBezTo>
                    <a:pt x="17203" y="29108"/>
                    <a:pt x="12925" y="28612"/>
                    <a:pt x="12925" y="28612"/>
                  </a:cubicBezTo>
                  <a:cubicBezTo>
                    <a:pt x="12925" y="28612"/>
                    <a:pt x="8602" y="28667"/>
                    <a:pt x="8602" y="28667"/>
                  </a:cubicBezTo>
                  <a:cubicBezTo>
                    <a:pt x="5900" y="25355"/>
                    <a:pt x="3152" y="22098"/>
                    <a:pt x="450" y="18786"/>
                  </a:cubicBezTo>
                  <a:cubicBezTo>
                    <a:pt x="450" y="18786"/>
                    <a:pt x="0" y="17903"/>
                    <a:pt x="0" y="17903"/>
                  </a:cubicBezTo>
                  <a:cubicBezTo>
                    <a:pt x="12114" y="3828"/>
                    <a:pt x="29318" y="8299"/>
                    <a:pt x="43098" y="129"/>
                  </a:cubicBezTo>
                  <a:cubicBezTo>
                    <a:pt x="50079" y="-533"/>
                    <a:pt x="56383" y="1233"/>
                    <a:pt x="61157" y="8078"/>
                  </a:cubicBezTo>
                  <a:cubicBezTo>
                    <a:pt x="63814" y="14757"/>
                    <a:pt x="66516" y="21381"/>
                    <a:pt x="69218" y="27949"/>
                  </a:cubicBezTo>
                  <a:close/>
                </a:path>
              </a:pathLst>
            </a:custGeom>
            <a:solidFill>
              <a:srgbClr val="D7A7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4845CF1-6408-D28C-DBC6-D2B1697219B7}"/>
                </a:ext>
              </a:extLst>
            </p:cNvPr>
            <p:cNvSpPr/>
            <p:nvPr/>
          </p:nvSpPr>
          <p:spPr>
            <a:xfrm>
              <a:off x="10801096" y="6064496"/>
              <a:ext cx="92005" cy="52421"/>
            </a:xfrm>
            <a:custGeom>
              <a:avLst/>
              <a:gdLst>
                <a:gd name="connsiteX0" fmla="*/ 20401 w 92005"/>
                <a:gd name="connsiteY0" fmla="*/ 0 h 52421"/>
                <a:gd name="connsiteX1" fmla="*/ 92006 w 92005"/>
                <a:gd name="connsiteY1" fmla="*/ 31408 h 52421"/>
                <a:gd name="connsiteX2" fmla="*/ 71155 w 92005"/>
                <a:gd name="connsiteY2" fmla="*/ 51610 h 52421"/>
                <a:gd name="connsiteX3" fmla="*/ 0 w 92005"/>
                <a:gd name="connsiteY3" fmla="*/ 17222 h 52421"/>
                <a:gd name="connsiteX4" fmla="*/ 20401 w 92005"/>
                <a:gd name="connsiteY4" fmla="*/ 0 h 5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05" h="52421">
                  <a:moveTo>
                    <a:pt x="20401" y="0"/>
                  </a:moveTo>
                  <a:cubicBezTo>
                    <a:pt x="45755" y="5354"/>
                    <a:pt x="70119" y="14186"/>
                    <a:pt x="92006" y="31408"/>
                  </a:cubicBezTo>
                  <a:cubicBezTo>
                    <a:pt x="87998" y="42723"/>
                    <a:pt x="79937" y="47747"/>
                    <a:pt x="71155" y="51610"/>
                  </a:cubicBezTo>
                  <a:cubicBezTo>
                    <a:pt x="42783" y="54757"/>
                    <a:pt x="16933" y="49844"/>
                    <a:pt x="0" y="17222"/>
                  </a:cubicBezTo>
                  <a:cubicBezTo>
                    <a:pt x="2162" y="3422"/>
                    <a:pt x="11619" y="2318"/>
                    <a:pt x="20401" y="0"/>
                  </a:cubicBezTo>
                  <a:close/>
                </a:path>
              </a:pathLst>
            </a:custGeom>
            <a:solidFill>
              <a:srgbClr val="FCD76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F3D4D9FB-729A-9073-2945-77408FE105E3}"/>
                </a:ext>
              </a:extLst>
            </p:cNvPr>
            <p:cNvSpPr/>
            <p:nvPr/>
          </p:nvSpPr>
          <p:spPr>
            <a:xfrm>
              <a:off x="10981280" y="6141829"/>
              <a:ext cx="74399" cy="54259"/>
            </a:xfrm>
            <a:custGeom>
              <a:avLst/>
              <a:gdLst>
                <a:gd name="connsiteX0" fmla="*/ 74082 w 74399"/>
                <a:gd name="connsiteY0" fmla="*/ 31187 h 54259"/>
                <a:gd name="connsiteX1" fmla="*/ 74307 w 74399"/>
                <a:gd name="connsiteY1" fmla="*/ 41123 h 54259"/>
                <a:gd name="connsiteX2" fmla="*/ 69849 w 74399"/>
                <a:gd name="connsiteY2" fmla="*/ 46918 h 54259"/>
                <a:gd name="connsiteX3" fmla="*/ 44810 w 74399"/>
                <a:gd name="connsiteY3" fmla="*/ 54260 h 54259"/>
                <a:gd name="connsiteX4" fmla="*/ 3197 w 74399"/>
                <a:gd name="connsiteY4" fmla="*/ 41343 h 54259"/>
                <a:gd name="connsiteX5" fmla="*/ 0 w 74399"/>
                <a:gd name="connsiteY5" fmla="*/ 28096 h 54259"/>
                <a:gd name="connsiteX6" fmla="*/ 13375 w 74399"/>
                <a:gd name="connsiteY6" fmla="*/ 0 h 54259"/>
                <a:gd name="connsiteX7" fmla="*/ 74082 w 74399"/>
                <a:gd name="connsiteY7" fmla="*/ 31187 h 5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99" h="54259">
                  <a:moveTo>
                    <a:pt x="74082" y="31187"/>
                  </a:moveTo>
                  <a:cubicBezTo>
                    <a:pt x="74397" y="34499"/>
                    <a:pt x="74488" y="37811"/>
                    <a:pt x="74307" y="41123"/>
                  </a:cubicBezTo>
                  <a:cubicBezTo>
                    <a:pt x="72821" y="43055"/>
                    <a:pt x="71335" y="44986"/>
                    <a:pt x="69849" y="46918"/>
                  </a:cubicBezTo>
                  <a:cubicBezTo>
                    <a:pt x="62103" y="52438"/>
                    <a:pt x="53546" y="53708"/>
                    <a:pt x="44810" y="54260"/>
                  </a:cubicBezTo>
                  <a:cubicBezTo>
                    <a:pt x="30128" y="53929"/>
                    <a:pt x="14952" y="55695"/>
                    <a:pt x="3197" y="41343"/>
                  </a:cubicBezTo>
                  <a:cubicBezTo>
                    <a:pt x="1171" y="37314"/>
                    <a:pt x="135" y="32843"/>
                    <a:pt x="0" y="28096"/>
                  </a:cubicBezTo>
                  <a:cubicBezTo>
                    <a:pt x="2747" y="17608"/>
                    <a:pt x="14096" y="13082"/>
                    <a:pt x="13375" y="0"/>
                  </a:cubicBezTo>
                  <a:cubicBezTo>
                    <a:pt x="35758" y="3974"/>
                    <a:pt x="54042" y="20147"/>
                    <a:pt x="74082" y="31187"/>
                  </a:cubicBezTo>
                  <a:close/>
                </a:path>
              </a:pathLst>
            </a:custGeom>
            <a:solidFill>
              <a:srgbClr val="F7D8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377381E4-8BC8-531B-36CE-E4BF0811F753}"/>
                </a:ext>
              </a:extLst>
            </p:cNvPr>
            <p:cNvSpPr/>
            <p:nvPr/>
          </p:nvSpPr>
          <p:spPr>
            <a:xfrm>
              <a:off x="10871665" y="6095904"/>
              <a:ext cx="64552" cy="54939"/>
            </a:xfrm>
            <a:custGeom>
              <a:avLst/>
              <a:gdLst>
                <a:gd name="connsiteX0" fmla="*/ 0 w 64552"/>
                <a:gd name="connsiteY0" fmla="*/ 16173 h 54939"/>
                <a:gd name="connsiteX1" fmla="*/ 21392 w 64552"/>
                <a:gd name="connsiteY1" fmla="*/ 0 h 54939"/>
                <a:gd name="connsiteX2" fmla="*/ 64175 w 64552"/>
                <a:gd name="connsiteY2" fmla="*/ 21307 h 54939"/>
                <a:gd name="connsiteX3" fmla="*/ 57059 w 64552"/>
                <a:gd name="connsiteY3" fmla="*/ 51721 h 54939"/>
                <a:gd name="connsiteX4" fmla="*/ 28417 w 64552"/>
                <a:gd name="connsiteY4" fmla="*/ 50782 h 54939"/>
                <a:gd name="connsiteX5" fmla="*/ 0 w 64552"/>
                <a:gd name="connsiteY5" fmla="*/ 16173 h 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52" h="54939">
                  <a:moveTo>
                    <a:pt x="0" y="16173"/>
                  </a:moveTo>
                  <a:cubicBezTo>
                    <a:pt x="4053" y="4692"/>
                    <a:pt x="12610" y="2153"/>
                    <a:pt x="21392" y="0"/>
                  </a:cubicBezTo>
                  <a:cubicBezTo>
                    <a:pt x="37784" y="773"/>
                    <a:pt x="51430" y="9605"/>
                    <a:pt x="64175" y="21307"/>
                  </a:cubicBezTo>
                  <a:cubicBezTo>
                    <a:pt x="62958" y="31849"/>
                    <a:pt x="68723" y="44821"/>
                    <a:pt x="57059" y="51721"/>
                  </a:cubicBezTo>
                  <a:cubicBezTo>
                    <a:pt x="47422" y="56468"/>
                    <a:pt x="37874" y="55805"/>
                    <a:pt x="28417" y="50782"/>
                  </a:cubicBezTo>
                  <a:cubicBezTo>
                    <a:pt x="17969" y="40571"/>
                    <a:pt x="3558" y="35051"/>
                    <a:pt x="0" y="16173"/>
                  </a:cubicBezTo>
                  <a:close/>
                </a:path>
              </a:pathLst>
            </a:custGeom>
            <a:solidFill>
              <a:srgbClr val="FBD86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490BE165-2C4B-1D04-CE2D-DFF03B51D468}"/>
                </a:ext>
              </a:extLst>
            </p:cNvPr>
            <p:cNvSpPr/>
            <p:nvPr/>
          </p:nvSpPr>
          <p:spPr>
            <a:xfrm>
              <a:off x="10938651" y="6121350"/>
              <a:ext cx="59139" cy="48656"/>
            </a:xfrm>
            <a:custGeom>
              <a:avLst/>
              <a:gdLst>
                <a:gd name="connsiteX0" fmla="*/ 56004 w 59139"/>
                <a:gd name="connsiteY0" fmla="*/ 20478 h 48656"/>
                <a:gd name="connsiteX1" fmla="*/ 46007 w 59139"/>
                <a:gd name="connsiteY1" fmla="*/ 41343 h 48656"/>
                <a:gd name="connsiteX2" fmla="*/ 10024 w 59139"/>
                <a:gd name="connsiteY2" fmla="*/ 40571 h 48656"/>
                <a:gd name="connsiteX3" fmla="*/ 1693 w 59139"/>
                <a:gd name="connsiteY3" fmla="*/ 32346 h 48656"/>
                <a:gd name="connsiteX4" fmla="*/ 476 w 59139"/>
                <a:gd name="connsiteY4" fmla="*/ 20037 h 48656"/>
                <a:gd name="connsiteX5" fmla="*/ 12366 w 59139"/>
                <a:gd name="connsiteY5" fmla="*/ 0 h 48656"/>
                <a:gd name="connsiteX6" fmla="*/ 56004 w 59139"/>
                <a:gd name="connsiteY6" fmla="*/ 20478 h 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139" h="48656">
                  <a:moveTo>
                    <a:pt x="56004" y="20478"/>
                  </a:moveTo>
                  <a:cubicBezTo>
                    <a:pt x="62489" y="34499"/>
                    <a:pt x="58797" y="41233"/>
                    <a:pt x="46007" y="41343"/>
                  </a:cubicBezTo>
                  <a:cubicBezTo>
                    <a:pt x="33802" y="54481"/>
                    <a:pt x="21913" y="47194"/>
                    <a:pt x="10024" y="40571"/>
                  </a:cubicBezTo>
                  <a:cubicBezTo>
                    <a:pt x="6871" y="38418"/>
                    <a:pt x="4124" y="35603"/>
                    <a:pt x="1693" y="32346"/>
                  </a:cubicBezTo>
                  <a:cubicBezTo>
                    <a:pt x="-64" y="28482"/>
                    <a:pt x="-424" y="24342"/>
                    <a:pt x="476" y="20037"/>
                  </a:cubicBezTo>
                  <a:cubicBezTo>
                    <a:pt x="2728" y="11868"/>
                    <a:pt x="6646" y="5078"/>
                    <a:pt x="12366" y="0"/>
                  </a:cubicBezTo>
                  <a:cubicBezTo>
                    <a:pt x="26912" y="6789"/>
                    <a:pt x="41458" y="13634"/>
                    <a:pt x="56004" y="20478"/>
                  </a:cubicBezTo>
                  <a:close/>
                </a:path>
              </a:pathLst>
            </a:custGeom>
            <a:solidFill>
              <a:srgbClr val="F9D4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2FBE89D-E6B0-AACC-37B1-F7C360E98015}"/>
                </a:ext>
              </a:extLst>
            </p:cNvPr>
            <p:cNvSpPr/>
            <p:nvPr/>
          </p:nvSpPr>
          <p:spPr>
            <a:xfrm>
              <a:off x="10776957" y="6052628"/>
              <a:ext cx="44539" cy="28334"/>
            </a:xfrm>
            <a:custGeom>
              <a:avLst/>
              <a:gdLst>
                <a:gd name="connsiteX0" fmla="*/ 44539 w 44539"/>
                <a:gd name="connsiteY0" fmla="*/ 11868 h 28334"/>
                <a:gd name="connsiteX1" fmla="*/ 24094 w 44539"/>
                <a:gd name="connsiteY1" fmla="*/ 25833 h 28334"/>
                <a:gd name="connsiteX2" fmla="*/ 8962 w 44539"/>
                <a:gd name="connsiteY2" fmla="*/ 22907 h 28334"/>
                <a:gd name="connsiteX3" fmla="*/ 0 w 44539"/>
                <a:gd name="connsiteY3" fmla="*/ 2373 h 28334"/>
                <a:gd name="connsiteX4" fmla="*/ 9187 w 44539"/>
                <a:gd name="connsiteY4" fmla="*/ 0 h 28334"/>
                <a:gd name="connsiteX5" fmla="*/ 44539 w 44539"/>
                <a:gd name="connsiteY5" fmla="*/ 11868 h 2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39" h="28334">
                  <a:moveTo>
                    <a:pt x="44539" y="11868"/>
                  </a:moveTo>
                  <a:cubicBezTo>
                    <a:pt x="40126" y="21803"/>
                    <a:pt x="32065" y="23735"/>
                    <a:pt x="24094" y="25833"/>
                  </a:cubicBezTo>
                  <a:cubicBezTo>
                    <a:pt x="18419" y="29807"/>
                    <a:pt x="13330" y="29200"/>
                    <a:pt x="8962" y="22907"/>
                  </a:cubicBezTo>
                  <a:cubicBezTo>
                    <a:pt x="5990" y="16063"/>
                    <a:pt x="2972" y="9218"/>
                    <a:pt x="0" y="2373"/>
                  </a:cubicBezTo>
                  <a:cubicBezTo>
                    <a:pt x="3062" y="1601"/>
                    <a:pt x="6125" y="773"/>
                    <a:pt x="9187" y="0"/>
                  </a:cubicBezTo>
                  <a:cubicBezTo>
                    <a:pt x="21301" y="2318"/>
                    <a:pt x="34406" y="497"/>
                    <a:pt x="44539" y="11868"/>
                  </a:cubicBezTo>
                  <a:close/>
                </a:path>
              </a:pathLst>
            </a:custGeom>
            <a:solidFill>
              <a:srgbClr val="FB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E0A5F16-D68C-97D9-2DDC-66B758172AEC}"/>
                </a:ext>
              </a:extLst>
            </p:cNvPr>
            <p:cNvSpPr/>
            <p:nvPr/>
          </p:nvSpPr>
          <p:spPr>
            <a:xfrm>
              <a:off x="10929722" y="6117210"/>
              <a:ext cx="21294" cy="25881"/>
            </a:xfrm>
            <a:custGeom>
              <a:avLst/>
              <a:gdLst>
                <a:gd name="connsiteX0" fmla="*/ 21294 w 21294"/>
                <a:gd name="connsiteY0" fmla="*/ 4085 h 25881"/>
                <a:gd name="connsiteX1" fmla="*/ 11477 w 21294"/>
                <a:gd name="connsiteY1" fmla="*/ 24011 h 25881"/>
                <a:gd name="connsiteX2" fmla="*/ 4001 w 21294"/>
                <a:gd name="connsiteY2" fmla="*/ 22852 h 25881"/>
                <a:gd name="connsiteX3" fmla="*/ 6118 w 21294"/>
                <a:gd name="connsiteY3" fmla="*/ 0 h 25881"/>
                <a:gd name="connsiteX4" fmla="*/ 21294 w 21294"/>
                <a:gd name="connsiteY4" fmla="*/ 4085 h 2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94" h="25881">
                  <a:moveTo>
                    <a:pt x="21294" y="4085"/>
                  </a:moveTo>
                  <a:cubicBezTo>
                    <a:pt x="20889" y="12861"/>
                    <a:pt x="18502" y="20147"/>
                    <a:pt x="11477" y="24011"/>
                  </a:cubicBezTo>
                  <a:cubicBezTo>
                    <a:pt x="8640" y="26771"/>
                    <a:pt x="6118" y="26550"/>
                    <a:pt x="4001" y="22852"/>
                  </a:cubicBezTo>
                  <a:cubicBezTo>
                    <a:pt x="1569" y="14793"/>
                    <a:pt x="-4646" y="6237"/>
                    <a:pt x="6118" y="0"/>
                  </a:cubicBezTo>
                  <a:cubicBezTo>
                    <a:pt x="11161" y="1380"/>
                    <a:pt x="16205" y="2760"/>
                    <a:pt x="21294" y="4085"/>
                  </a:cubicBezTo>
                  <a:close/>
                </a:path>
              </a:pathLst>
            </a:custGeom>
            <a:solidFill>
              <a:srgbClr val="F9D4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112A9879-CED8-42C1-F61C-FCC627ECBE62}"/>
                </a:ext>
              </a:extLst>
            </p:cNvPr>
            <p:cNvSpPr/>
            <p:nvPr/>
          </p:nvSpPr>
          <p:spPr>
            <a:xfrm>
              <a:off x="11053944" y="6182256"/>
              <a:ext cx="45281" cy="33195"/>
            </a:xfrm>
            <a:custGeom>
              <a:avLst/>
              <a:gdLst>
                <a:gd name="connsiteX0" fmla="*/ 36140 w 45281"/>
                <a:gd name="connsiteY0" fmla="*/ 33152 h 33195"/>
                <a:gd name="connsiteX1" fmla="*/ 9299 w 45281"/>
                <a:gd name="connsiteY1" fmla="*/ 24265 h 33195"/>
                <a:gd name="connsiteX2" fmla="*/ 1778 w 45281"/>
                <a:gd name="connsiteY2" fmla="*/ 1247 h 33195"/>
                <a:gd name="connsiteX3" fmla="*/ 1643 w 45281"/>
                <a:gd name="connsiteY3" fmla="*/ 640 h 33195"/>
                <a:gd name="connsiteX4" fmla="*/ 45012 w 45281"/>
                <a:gd name="connsiteY4" fmla="*/ 11680 h 33195"/>
                <a:gd name="connsiteX5" fmla="*/ 45282 w 45281"/>
                <a:gd name="connsiteY5" fmla="*/ 21836 h 33195"/>
                <a:gd name="connsiteX6" fmla="*/ 36140 w 45281"/>
                <a:gd name="connsiteY6" fmla="*/ 33152 h 3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81" h="33195">
                  <a:moveTo>
                    <a:pt x="36140" y="33152"/>
                  </a:moveTo>
                  <a:cubicBezTo>
                    <a:pt x="26818" y="31992"/>
                    <a:pt x="16099" y="37015"/>
                    <a:pt x="9299" y="24265"/>
                  </a:cubicBezTo>
                  <a:cubicBezTo>
                    <a:pt x="6462" y="16758"/>
                    <a:pt x="-4166" y="13060"/>
                    <a:pt x="1778" y="1247"/>
                  </a:cubicBezTo>
                  <a:cubicBezTo>
                    <a:pt x="1778" y="1247"/>
                    <a:pt x="1643" y="640"/>
                    <a:pt x="1643" y="640"/>
                  </a:cubicBezTo>
                  <a:cubicBezTo>
                    <a:pt x="17090" y="-1623"/>
                    <a:pt x="31546" y="2130"/>
                    <a:pt x="45012" y="11680"/>
                  </a:cubicBezTo>
                  <a:cubicBezTo>
                    <a:pt x="45012" y="15047"/>
                    <a:pt x="45102" y="18469"/>
                    <a:pt x="45282" y="21836"/>
                  </a:cubicBezTo>
                  <a:cubicBezTo>
                    <a:pt x="42220" y="25589"/>
                    <a:pt x="39157" y="29398"/>
                    <a:pt x="36140" y="33152"/>
                  </a:cubicBezTo>
                  <a:close/>
                </a:path>
              </a:pathLst>
            </a:custGeom>
            <a:solidFill>
              <a:srgbClr val="FAD3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97E47D95-CAF5-2B5B-97F2-B0F142B01C01}"/>
                </a:ext>
              </a:extLst>
            </p:cNvPr>
            <p:cNvSpPr/>
            <p:nvPr/>
          </p:nvSpPr>
          <p:spPr>
            <a:xfrm>
              <a:off x="10524943" y="6200304"/>
              <a:ext cx="347668" cy="26750"/>
            </a:xfrm>
            <a:custGeom>
              <a:avLst/>
              <a:gdLst>
                <a:gd name="connsiteX0" fmla="*/ 254717 w 347668"/>
                <a:gd name="connsiteY0" fmla="*/ 2464 h 26750"/>
                <a:gd name="connsiteX1" fmla="*/ 295158 w 347668"/>
                <a:gd name="connsiteY1" fmla="*/ 3347 h 26750"/>
                <a:gd name="connsiteX2" fmla="*/ 347668 w 347668"/>
                <a:gd name="connsiteY2" fmla="*/ 15159 h 26750"/>
                <a:gd name="connsiteX3" fmla="*/ 276108 w 347668"/>
                <a:gd name="connsiteY3" fmla="*/ 26751 h 26750"/>
                <a:gd name="connsiteX4" fmla="*/ 0 w 347668"/>
                <a:gd name="connsiteY4" fmla="*/ 24764 h 26750"/>
                <a:gd name="connsiteX5" fmla="*/ 25400 w 347668"/>
                <a:gd name="connsiteY5" fmla="*/ 5113 h 26750"/>
                <a:gd name="connsiteX6" fmla="*/ 254717 w 347668"/>
                <a:gd name="connsiteY6" fmla="*/ 2464 h 2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668" h="26750">
                  <a:moveTo>
                    <a:pt x="254717" y="2464"/>
                  </a:moveTo>
                  <a:cubicBezTo>
                    <a:pt x="268182" y="2740"/>
                    <a:pt x="281647" y="3016"/>
                    <a:pt x="295158" y="3347"/>
                  </a:cubicBezTo>
                  <a:cubicBezTo>
                    <a:pt x="310830" y="19410"/>
                    <a:pt x="331681" y="1029"/>
                    <a:pt x="347668" y="15159"/>
                  </a:cubicBezTo>
                  <a:cubicBezTo>
                    <a:pt x="325691" y="36631"/>
                    <a:pt x="299571" y="19299"/>
                    <a:pt x="276108" y="26751"/>
                  </a:cubicBezTo>
                  <a:cubicBezTo>
                    <a:pt x="184057" y="26089"/>
                    <a:pt x="92051" y="25426"/>
                    <a:pt x="0" y="24764"/>
                  </a:cubicBezTo>
                  <a:cubicBezTo>
                    <a:pt x="991" y="3789"/>
                    <a:pt x="14636" y="4672"/>
                    <a:pt x="25400" y="5113"/>
                  </a:cubicBezTo>
                  <a:cubicBezTo>
                    <a:pt x="101869" y="8094"/>
                    <a:pt x="178203" y="-5319"/>
                    <a:pt x="254717" y="2464"/>
                  </a:cubicBezTo>
                  <a:close/>
                </a:path>
              </a:pathLst>
            </a:custGeom>
            <a:solidFill>
              <a:srgbClr val="F5CD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8D9AEB53-DB41-0AF7-685E-281EF34EC9E3}"/>
                </a:ext>
              </a:extLst>
            </p:cNvPr>
            <p:cNvSpPr/>
            <p:nvPr/>
          </p:nvSpPr>
          <p:spPr>
            <a:xfrm>
              <a:off x="10820055" y="6203651"/>
              <a:ext cx="52559" cy="12280"/>
            </a:xfrm>
            <a:custGeom>
              <a:avLst/>
              <a:gdLst>
                <a:gd name="connsiteX0" fmla="*/ 52510 w 52559"/>
                <a:gd name="connsiteY0" fmla="*/ 11757 h 12280"/>
                <a:gd name="connsiteX1" fmla="*/ 0 w 52559"/>
                <a:gd name="connsiteY1" fmla="*/ 0 h 12280"/>
                <a:gd name="connsiteX2" fmla="*/ 52465 w 52559"/>
                <a:gd name="connsiteY2" fmla="*/ 2208 h 12280"/>
                <a:gd name="connsiteX3" fmla="*/ 52510 w 52559"/>
                <a:gd name="connsiteY3" fmla="*/ 11757 h 1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59" h="12280">
                  <a:moveTo>
                    <a:pt x="52510" y="11757"/>
                  </a:moveTo>
                  <a:cubicBezTo>
                    <a:pt x="34992" y="8004"/>
                    <a:pt x="14997" y="20810"/>
                    <a:pt x="0" y="0"/>
                  </a:cubicBezTo>
                  <a:cubicBezTo>
                    <a:pt x="17473" y="718"/>
                    <a:pt x="34992" y="1435"/>
                    <a:pt x="52465" y="2208"/>
                  </a:cubicBezTo>
                  <a:cubicBezTo>
                    <a:pt x="52555" y="5409"/>
                    <a:pt x="52601" y="8556"/>
                    <a:pt x="52510" y="11757"/>
                  </a:cubicBezTo>
                  <a:close/>
                </a:path>
              </a:pathLst>
            </a:custGeom>
            <a:solidFill>
              <a:srgbClr val="F9D4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0E756154-99D0-635D-8937-E3234D9D21E2}"/>
                </a:ext>
              </a:extLst>
            </p:cNvPr>
            <p:cNvSpPr/>
            <p:nvPr/>
          </p:nvSpPr>
          <p:spPr>
            <a:xfrm>
              <a:off x="10307605" y="6194748"/>
              <a:ext cx="472054" cy="43291"/>
            </a:xfrm>
            <a:custGeom>
              <a:avLst/>
              <a:gdLst>
                <a:gd name="connsiteX0" fmla="*/ 472054 w 472054"/>
                <a:gd name="connsiteY0" fmla="*/ 8020 h 43291"/>
                <a:gd name="connsiteX1" fmla="*/ 418733 w 472054"/>
                <a:gd name="connsiteY1" fmla="*/ 20384 h 43291"/>
                <a:gd name="connsiteX2" fmla="*/ 217293 w 472054"/>
                <a:gd name="connsiteY2" fmla="*/ 30320 h 43291"/>
                <a:gd name="connsiteX3" fmla="*/ 183652 w 472054"/>
                <a:gd name="connsiteY3" fmla="*/ 32031 h 43291"/>
                <a:gd name="connsiteX4" fmla="*/ 77910 w 472054"/>
                <a:gd name="connsiteY4" fmla="*/ 41525 h 43291"/>
                <a:gd name="connsiteX5" fmla="*/ 70074 w 472054"/>
                <a:gd name="connsiteY5" fmla="*/ 43291 h 43291"/>
                <a:gd name="connsiteX6" fmla="*/ 0 w 472054"/>
                <a:gd name="connsiteY6" fmla="*/ 33025 h 43291"/>
                <a:gd name="connsiteX7" fmla="*/ 7836 w 472054"/>
                <a:gd name="connsiteY7" fmla="*/ 31037 h 43291"/>
                <a:gd name="connsiteX8" fmla="*/ 60257 w 472054"/>
                <a:gd name="connsiteY8" fmla="*/ 20771 h 43291"/>
                <a:gd name="connsiteX9" fmla="*/ 76514 w 472054"/>
                <a:gd name="connsiteY9" fmla="*/ 19832 h 43291"/>
                <a:gd name="connsiteX10" fmla="*/ 155955 w 472054"/>
                <a:gd name="connsiteY10" fmla="*/ 10449 h 43291"/>
                <a:gd name="connsiteX11" fmla="*/ 189146 w 472054"/>
                <a:gd name="connsiteY11" fmla="*/ 8903 h 43291"/>
                <a:gd name="connsiteX12" fmla="*/ 470973 w 472054"/>
                <a:gd name="connsiteY12" fmla="*/ 8296 h 43291"/>
                <a:gd name="connsiteX13" fmla="*/ 472054 w 472054"/>
                <a:gd name="connsiteY13" fmla="*/ 8020 h 4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2054" h="43291">
                  <a:moveTo>
                    <a:pt x="472054" y="8020"/>
                  </a:moveTo>
                  <a:cubicBezTo>
                    <a:pt x="456787" y="28112"/>
                    <a:pt x="436792" y="18783"/>
                    <a:pt x="418733" y="20384"/>
                  </a:cubicBezTo>
                  <a:cubicBezTo>
                    <a:pt x="351676" y="26235"/>
                    <a:pt x="283854" y="9013"/>
                    <a:pt x="217293" y="30320"/>
                  </a:cubicBezTo>
                  <a:cubicBezTo>
                    <a:pt x="206079" y="30872"/>
                    <a:pt x="194865" y="31479"/>
                    <a:pt x="183652" y="32031"/>
                  </a:cubicBezTo>
                  <a:cubicBezTo>
                    <a:pt x="148389" y="35233"/>
                    <a:pt x="112091" y="20439"/>
                    <a:pt x="77910" y="41525"/>
                  </a:cubicBezTo>
                  <a:cubicBezTo>
                    <a:pt x="75343" y="42353"/>
                    <a:pt x="72731" y="42960"/>
                    <a:pt x="70074" y="43291"/>
                  </a:cubicBezTo>
                  <a:cubicBezTo>
                    <a:pt x="47016" y="36723"/>
                    <a:pt x="21842" y="52068"/>
                    <a:pt x="0" y="33025"/>
                  </a:cubicBezTo>
                  <a:cubicBezTo>
                    <a:pt x="2567" y="32031"/>
                    <a:pt x="5179" y="31369"/>
                    <a:pt x="7836" y="31037"/>
                  </a:cubicBezTo>
                  <a:cubicBezTo>
                    <a:pt x="24094" y="18176"/>
                    <a:pt x="44089" y="34128"/>
                    <a:pt x="60257" y="20771"/>
                  </a:cubicBezTo>
                  <a:cubicBezTo>
                    <a:pt x="65661" y="20439"/>
                    <a:pt x="71110" y="20163"/>
                    <a:pt x="76514" y="19832"/>
                  </a:cubicBezTo>
                  <a:cubicBezTo>
                    <a:pt x="102274" y="7358"/>
                    <a:pt x="130240" y="23641"/>
                    <a:pt x="155955" y="10449"/>
                  </a:cubicBezTo>
                  <a:cubicBezTo>
                    <a:pt x="167034" y="9952"/>
                    <a:pt x="178112" y="9400"/>
                    <a:pt x="189146" y="8903"/>
                  </a:cubicBezTo>
                  <a:cubicBezTo>
                    <a:pt x="283088" y="8737"/>
                    <a:pt x="376986" y="-10637"/>
                    <a:pt x="470973" y="8296"/>
                  </a:cubicBezTo>
                  <a:lnTo>
                    <a:pt x="472054" y="8020"/>
                  </a:lnTo>
                  <a:close/>
                </a:path>
              </a:pathLst>
            </a:custGeom>
            <a:solidFill>
              <a:srgbClr val="F9D4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E7642990-4AD8-5CB1-B5A9-43B3CFF7AA60}"/>
                </a:ext>
              </a:extLst>
            </p:cNvPr>
            <p:cNvSpPr/>
            <p:nvPr/>
          </p:nvSpPr>
          <p:spPr>
            <a:xfrm>
              <a:off x="9788985" y="4457870"/>
              <a:ext cx="148130" cy="62575"/>
            </a:xfrm>
            <a:custGeom>
              <a:avLst/>
              <a:gdLst>
                <a:gd name="connsiteX0" fmla="*/ 135149 w 148130"/>
                <a:gd name="connsiteY0" fmla="*/ 29836 h 62575"/>
                <a:gd name="connsiteX1" fmla="*/ 148119 w 148130"/>
                <a:gd name="connsiteY1" fmla="*/ 39717 h 62575"/>
                <a:gd name="connsiteX2" fmla="*/ 140373 w 148130"/>
                <a:gd name="connsiteY2" fmla="*/ 49542 h 62575"/>
                <a:gd name="connsiteX3" fmla="*/ 117721 w 148130"/>
                <a:gd name="connsiteY3" fmla="*/ 61906 h 62575"/>
                <a:gd name="connsiteX4" fmla="*/ 65841 w 148130"/>
                <a:gd name="connsiteY4" fmla="*/ 30609 h 62575"/>
                <a:gd name="connsiteX5" fmla="*/ 0 w 148130"/>
                <a:gd name="connsiteY5" fmla="*/ 5991 h 62575"/>
                <a:gd name="connsiteX6" fmla="*/ 98221 w 148130"/>
                <a:gd name="connsiteY6" fmla="*/ 21004 h 62575"/>
                <a:gd name="connsiteX7" fmla="*/ 135149 w 148130"/>
                <a:gd name="connsiteY7" fmla="*/ 29836 h 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130" h="62575">
                  <a:moveTo>
                    <a:pt x="135149" y="29836"/>
                  </a:moveTo>
                  <a:cubicBezTo>
                    <a:pt x="140779" y="30719"/>
                    <a:pt x="147354" y="31492"/>
                    <a:pt x="148119" y="39717"/>
                  </a:cubicBezTo>
                  <a:cubicBezTo>
                    <a:pt x="148389" y="42697"/>
                    <a:pt x="143616" y="48328"/>
                    <a:pt x="140373" y="49542"/>
                  </a:cubicBezTo>
                  <a:cubicBezTo>
                    <a:pt x="132312" y="52467"/>
                    <a:pt x="122945" y="51143"/>
                    <a:pt x="117721" y="61906"/>
                  </a:cubicBezTo>
                  <a:cubicBezTo>
                    <a:pt x="93988" y="67205"/>
                    <a:pt x="83584" y="39551"/>
                    <a:pt x="65841" y="30609"/>
                  </a:cubicBezTo>
                  <a:cubicBezTo>
                    <a:pt x="48322" y="21777"/>
                    <a:pt x="29498" y="16754"/>
                    <a:pt x="0" y="5991"/>
                  </a:cubicBezTo>
                  <a:cubicBezTo>
                    <a:pt x="43188" y="-8251"/>
                    <a:pt x="70660" y="5383"/>
                    <a:pt x="98221" y="21004"/>
                  </a:cubicBezTo>
                  <a:cubicBezTo>
                    <a:pt x="109705" y="27463"/>
                    <a:pt x="119432" y="48824"/>
                    <a:pt x="135149" y="29836"/>
                  </a:cubicBezTo>
                  <a:close/>
                </a:path>
              </a:pathLst>
            </a:custGeom>
            <a:solidFill>
              <a:srgbClr val="FBC6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483F368-60AE-F7C2-2DD4-31B14BC822C8}"/>
                </a:ext>
              </a:extLst>
            </p:cNvPr>
            <p:cNvSpPr/>
            <p:nvPr/>
          </p:nvSpPr>
          <p:spPr>
            <a:xfrm>
              <a:off x="9902292" y="4589609"/>
              <a:ext cx="84034" cy="68273"/>
            </a:xfrm>
            <a:custGeom>
              <a:avLst/>
              <a:gdLst>
                <a:gd name="connsiteX0" fmla="*/ 84035 w 84034"/>
                <a:gd name="connsiteY0" fmla="*/ 68273 h 68273"/>
                <a:gd name="connsiteX1" fmla="*/ 0 w 84034"/>
                <a:gd name="connsiteY1" fmla="*/ 3747 h 68273"/>
                <a:gd name="connsiteX2" fmla="*/ 84035 w 84034"/>
                <a:gd name="connsiteY2" fmla="*/ 68273 h 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034" h="68273">
                  <a:moveTo>
                    <a:pt x="84035" y="68273"/>
                  </a:moveTo>
                  <a:cubicBezTo>
                    <a:pt x="48953" y="58890"/>
                    <a:pt x="29002" y="24777"/>
                    <a:pt x="0" y="3747"/>
                  </a:cubicBezTo>
                  <a:cubicBezTo>
                    <a:pt x="41432" y="-9666"/>
                    <a:pt x="71065" y="13186"/>
                    <a:pt x="84035" y="68273"/>
                  </a:cubicBezTo>
                  <a:close/>
                </a:path>
              </a:pathLst>
            </a:custGeom>
            <a:solidFill>
              <a:srgbClr val="FFE8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92B96D18-D201-4F06-D0FD-66B3C0B57267}"/>
                </a:ext>
              </a:extLst>
            </p:cNvPr>
            <p:cNvSpPr/>
            <p:nvPr/>
          </p:nvSpPr>
          <p:spPr>
            <a:xfrm>
              <a:off x="10140976" y="4436008"/>
              <a:ext cx="73541" cy="34366"/>
            </a:xfrm>
            <a:custGeom>
              <a:avLst/>
              <a:gdLst>
                <a:gd name="connsiteX0" fmla="*/ 73542 w 73541"/>
                <a:gd name="connsiteY0" fmla="*/ 3455 h 34366"/>
                <a:gd name="connsiteX1" fmla="*/ 0 w 73541"/>
                <a:gd name="connsiteY1" fmla="*/ 34366 h 34366"/>
                <a:gd name="connsiteX2" fmla="*/ 73542 w 73541"/>
                <a:gd name="connsiteY2" fmla="*/ 3455 h 3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41" h="34366">
                  <a:moveTo>
                    <a:pt x="73542" y="3455"/>
                  </a:moveTo>
                  <a:cubicBezTo>
                    <a:pt x="47782" y="31882"/>
                    <a:pt x="21977" y="26418"/>
                    <a:pt x="0" y="34366"/>
                  </a:cubicBezTo>
                  <a:cubicBezTo>
                    <a:pt x="15897" y="4835"/>
                    <a:pt x="37019" y="-6315"/>
                    <a:pt x="73542" y="3455"/>
                  </a:cubicBezTo>
                  <a:close/>
                </a:path>
              </a:pathLst>
            </a:custGeom>
            <a:solidFill>
              <a:srgbClr val="FFE6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E7A7DC36-2989-AB25-D068-D6D26D65C9EF}"/>
                </a:ext>
              </a:extLst>
            </p:cNvPr>
            <p:cNvSpPr/>
            <p:nvPr/>
          </p:nvSpPr>
          <p:spPr>
            <a:xfrm>
              <a:off x="10107381" y="4573353"/>
              <a:ext cx="42692" cy="20595"/>
            </a:xfrm>
            <a:custGeom>
              <a:avLst/>
              <a:gdLst>
                <a:gd name="connsiteX0" fmla="*/ 42693 w 42692"/>
                <a:gd name="connsiteY0" fmla="*/ 10232 h 20595"/>
                <a:gd name="connsiteX1" fmla="*/ 0 w 42692"/>
                <a:gd name="connsiteY1" fmla="*/ 10343 h 20595"/>
                <a:gd name="connsiteX2" fmla="*/ 42693 w 42692"/>
                <a:gd name="connsiteY2" fmla="*/ 10232 h 2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92" h="20595">
                  <a:moveTo>
                    <a:pt x="42693" y="10232"/>
                  </a:moveTo>
                  <a:cubicBezTo>
                    <a:pt x="26976" y="24032"/>
                    <a:pt x="15762" y="24032"/>
                    <a:pt x="0" y="10343"/>
                  </a:cubicBezTo>
                  <a:cubicBezTo>
                    <a:pt x="15717" y="-3401"/>
                    <a:pt x="26931" y="-3457"/>
                    <a:pt x="42693" y="10232"/>
                  </a:cubicBezTo>
                  <a:close/>
                </a:path>
              </a:pathLst>
            </a:custGeom>
            <a:solidFill>
              <a:srgbClr val="FFE3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2B6527F-CFF0-3B9A-BF9D-9CA1CD590147}"/>
                </a:ext>
              </a:extLst>
            </p:cNvPr>
            <p:cNvSpPr/>
            <p:nvPr/>
          </p:nvSpPr>
          <p:spPr>
            <a:xfrm>
              <a:off x="10363716" y="4528494"/>
              <a:ext cx="134745" cy="238974"/>
            </a:xfrm>
            <a:custGeom>
              <a:avLst/>
              <a:gdLst>
                <a:gd name="connsiteX0" fmla="*/ 47919 w 134745"/>
                <a:gd name="connsiteY0" fmla="*/ 225598 h 238974"/>
                <a:gd name="connsiteX1" fmla="*/ 13062 w 134745"/>
                <a:gd name="connsiteY1" fmla="*/ 172332 h 238974"/>
                <a:gd name="connsiteX2" fmla="*/ 4280 w 134745"/>
                <a:gd name="connsiteY2" fmla="*/ 140262 h 238974"/>
                <a:gd name="connsiteX3" fmla="*/ 45397 w 134745"/>
                <a:gd name="connsiteY3" fmla="*/ 41181 h 238974"/>
                <a:gd name="connsiteX4" fmla="*/ 91062 w 134745"/>
                <a:gd name="connsiteY4" fmla="*/ 18771 h 238974"/>
                <a:gd name="connsiteX5" fmla="*/ 117407 w 134745"/>
                <a:gd name="connsiteY5" fmla="*/ 34116 h 238974"/>
                <a:gd name="connsiteX6" fmla="*/ 108986 w 134745"/>
                <a:gd name="connsiteY6" fmla="*/ 66462 h 238974"/>
                <a:gd name="connsiteX7" fmla="*/ 103492 w 134745"/>
                <a:gd name="connsiteY7" fmla="*/ 122267 h 238974"/>
                <a:gd name="connsiteX8" fmla="*/ 123307 w 134745"/>
                <a:gd name="connsiteY8" fmla="*/ 155497 h 238974"/>
                <a:gd name="connsiteX9" fmla="*/ 125964 w 134745"/>
                <a:gd name="connsiteY9" fmla="*/ 161900 h 238974"/>
                <a:gd name="connsiteX10" fmla="*/ 134746 w 134745"/>
                <a:gd name="connsiteY10" fmla="*/ 193639 h 238974"/>
                <a:gd name="connsiteX11" fmla="*/ 47919 w 134745"/>
                <a:gd name="connsiteY11" fmla="*/ 225598 h 2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45" h="238974">
                  <a:moveTo>
                    <a:pt x="47919" y="225598"/>
                  </a:moveTo>
                  <a:cubicBezTo>
                    <a:pt x="36975" y="207217"/>
                    <a:pt x="42019" y="173050"/>
                    <a:pt x="13062" y="172332"/>
                  </a:cubicBezTo>
                  <a:cubicBezTo>
                    <a:pt x="857" y="165432"/>
                    <a:pt x="-4367" y="155717"/>
                    <a:pt x="4280" y="140262"/>
                  </a:cubicBezTo>
                  <a:cubicBezTo>
                    <a:pt x="32607" y="116416"/>
                    <a:pt x="42605" y="77226"/>
                    <a:pt x="45397" y="41181"/>
                  </a:cubicBezTo>
                  <a:cubicBezTo>
                    <a:pt x="49630" y="-13630"/>
                    <a:pt x="65617" y="-5682"/>
                    <a:pt x="91062" y="18771"/>
                  </a:cubicBezTo>
                  <a:cubicBezTo>
                    <a:pt x="98988" y="26388"/>
                    <a:pt x="106824" y="33730"/>
                    <a:pt x="117407" y="34116"/>
                  </a:cubicBezTo>
                  <a:cubicBezTo>
                    <a:pt x="114615" y="44880"/>
                    <a:pt x="111778" y="55698"/>
                    <a:pt x="108986" y="66462"/>
                  </a:cubicBezTo>
                  <a:cubicBezTo>
                    <a:pt x="114165" y="86168"/>
                    <a:pt x="99213" y="102782"/>
                    <a:pt x="103492" y="122267"/>
                  </a:cubicBezTo>
                  <a:cubicBezTo>
                    <a:pt x="105428" y="137557"/>
                    <a:pt x="116101" y="144954"/>
                    <a:pt x="123307" y="155497"/>
                  </a:cubicBezTo>
                  <a:cubicBezTo>
                    <a:pt x="124208" y="157594"/>
                    <a:pt x="125108" y="159747"/>
                    <a:pt x="125964" y="161900"/>
                  </a:cubicBezTo>
                  <a:cubicBezTo>
                    <a:pt x="128891" y="172498"/>
                    <a:pt x="131818" y="183041"/>
                    <a:pt x="134746" y="193639"/>
                  </a:cubicBezTo>
                  <a:cubicBezTo>
                    <a:pt x="111193" y="242655"/>
                    <a:pt x="92323" y="249610"/>
                    <a:pt x="47919" y="225598"/>
                  </a:cubicBezTo>
                  <a:close/>
                </a:path>
              </a:pathLst>
            </a:custGeom>
            <a:solidFill>
              <a:srgbClr val="E6AB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69EAAF86-EBB1-7AB0-D3AE-DB90D86A8C8E}"/>
                </a:ext>
              </a:extLst>
            </p:cNvPr>
            <p:cNvSpPr/>
            <p:nvPr/>
          </p:nvSpPr>
          <p:spPr>
            <a:xfrm>
              <a:off x="10313955" y="4658213"/>
              <a:ext cx="62823" cy="51339"/>
            </a:xfrm>
            <a:custGeom>
              <a:avLst/>
              <a:gdLst>
                <a:gd name="connsiteX0" fmla="*/ 54042 w 62823"/>
                <a:gd name="connsiteY0" fmla="*/ 10543 h 51339"/>
                <a:gd name="connsiteX1" fmla="*/ 62823 w 62823"/>
                <a:gd name="connsiteY1" fmla="*/ 42613 h 51339"/>
                <a:gd name="connsiteX2" fmla="*/ 62643 w 62823"/>
                <a:gd name="connsiteY2" fmla="*/ 42889 h 51339"/>
                <a:gd name="connsiteX3" fmla="*/ 44044 w 62823"/>
                <a:gd name="connsiteY3" fmla="*/ 51279 h 51339"/>
                <a:gd name="connsiteX4" fmla="*/ 0 w 62823"/>
                <a:gd name="connsiteY4" fmla="*/ 31629 h 51339"/>
                <a:gd name="connsiteX5" fmla="*/ 45350 w 62823"/>
                <a:gd name="connsiteY5" fmla="*/ 10598 h 51339"/>
                <a:gd name="connsiteX6" fmla="*/ 54042 w 62823"/>
                <a:gd name="connsiteY6" fmla="*/ 0 h 51339"/>
                <a:gd name="connsiteX7" fmla="*/ 54042 w 62823"/>
                <a:gd name="connsiteY7" fmla="*/ 10543 h 5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23" h="51339">
                  <a:moveTo>
                    <a:pt x="54042" y="10543"/>
                  </a:moveTo>
                  <a:cubicBezTo>
                    <a:pt x="56969" y="21251"/>
                    <a:pt x="59896" y="31905"/>
                    <a:pt x="62823" y="42613"/>
                  </a:cubicBezTo>
                  <a:cubicBezTo>
                    <a:pt x="62823" y="42613"/>
                    <a:pt x="62643" y="42889"/>
                    <a:pt x="62643" y="42889"/>
                  </a:cubicBezTo>
                  <a:cubicBezTo>
                    <a:pt x="57284" y="48574"/>
                    <a:pt x="51250" y="51831"/>
                    <a:pt x="44044" y="51279"/>
                  </a:cubicBezTo>
                  <a:cubicBezTo>
                    <a:pt x="29408" y="44545"/>
                    <a:pt x="12385" y="45870"/>
                    <a:pt x="0" y="31629"/>
                  </a:cubicBezTo>
                  <a:cubicBezTo>
                    <a:pt x="7656" y="497"/>
                    <a:pt x="33236" y="27378"/>
                    <a:pt x="45350" y="10598"/>
                  </a:cubicBezTo>
                  <a:cubicBezTo>
                    <a:pt x="48232" y="7065"/>
                    <a:pt x="51159" y="3533"/>
                    <a:pt x="54042" y="0"/>
                  </a:cubicBezTo>
                  <a:cubicBezTo>
                    <a:pt x="54042" y="3533"/>
                    <a:pt x="54042" y="7065"/>
                    <a:pt x="54042" y="10543"/>
                  </a:cubicBezTo>
                  <a:close/>
                </a:path>
              </a:pathLst>
            </a:custGeom>
            <a:solidFill>
              <a:srgbClr val="FBC2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CF4A0C1-E0CC-91AF-85A5-34538A993D34}"/>
                </a:ext>
              </a:extLst>
            </p:cNvPr>
            <p:cNvSpPr/>
            <p:nvPr/>
          </p:nvSpPr>
          <p:spPr>
            <a:xfrm>
              <a:off x="10383197" y="4722188"/>
              <a:ext cx="268001" cy="172217"/>
            </a:xfrm>
            <a:custGeom>
              <a:avLst/>
              <a:gdLst>
                <a:gd name="connsiteX0" fmla="*/ 28438 w 268001"/>
                <a:gd name="connsiteY0" fmla="*/ 31905 h 172217"/>
                <a:gd name="connsiteX1" fmla="*/ 115265 w 268001"/>
                <a:gd name="connsiteY1" fmla="*/ 0 h 172217"/>
                <a:gd name="connsiteX2" fmla="*/ 233211 w 268001"/>
                <a:gd name="connsiteY2" fmla="*/ 21803 h 172217"/>
                <a:gd name="connsiteX3" fmla="*/ 267843 w 268001"/>
                <a:gd name="connsiteY3" fmla="*/ 41343 h 172217"/>
                <a:gd name="connsiteX4" fmla="*/ 240102 w 268001"/>
                <a:gd name="connsiteY4" fmla="*/ 75290 h 172217"/>
                <a:gd name="connsiteX5" fmla="*/ 167550 w 268001"/>
                <a:gd name="connsiteY5" fmla="*/ 85392 h 172217"/>
                <a:gd name="connsiteX6" fmla="*/ 109501 w 268001"/>
                <a:gd name="connsiteY6" fmla="*/ 69936 h 172217"/>
                <a:gd name="connsiteX7" fmla="*/ 106618 w 268001"/>
                <a:gd name="connsiteY7" fmla="*/ 85447 h 172217"/>
                <a:gd name="connsiteX8" fmla="*/ 116526 w 268001"/>
                <a:gd name="connsiteY8" fmla="*/ 102724 h 172217"/>
                <a:gd name="connsiteX9" fmla="*/ 144403 w 268001"/>
                <a:gd name="connsiteY9" fmla="*/ 155990 h 172217"/>
                <a:gd name="connsiteX10" fmla="*/ 85858 w 268001"/>
                <a:gd name="connsiteY10" fmla="*/ 158915 h 172217"/>
                <a:gd name="connsiteX11" fmla="*/ 2273 w 268001"/>
                <a:gd name="connsiteY11" fmla="*/ 96210 h 172217"/>
                <a:gd name="connsiteX12" fmla="*/ 156 w 268001"/>
                <a:gd name="connsiteY12" fmla="*/ 89255 h 172217"/>
                <a:gd name="connsiteX13" fmla="*/ 1868 w 268001"/>
                <a:gd name="connsiteY13" fmla="*/ 85612 h 172217"/>
                <a:gd name="connsiteX14" fmla="*/ 28438 w 268001"/>
                <a:gd name="connsiteY14" fmla="*/ 31905 h 17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8001" h="172217">
                  <a:moveTo>
                    <a:pt x="28438" y="31905"/>
                  </a:moveTo>
                  <a:cubicBezTo>
                    <a:pt x="60728" y="34885"/>
                    <a:pt x="91937" y="33450"/>
                    <a:pt x="115265" y="0"/>
                  </a:cubicBezTo>
                  <a:cubicBezTo>
                    <a:pt x="153500" y="16118"/>
                    <a:pt x="192320" y="25998"/>
                    <a:pt x="233211" y="21803"/>
                  </a:cubicBezTo>
                  <a:cubicBezTo>
                    <a:pt x="246902" y="20423"/>
                    <a:pt x="265636" y="17719"/>
                    <a:pt x="267843" y="41343"/>
                  </a:cubicBezTo>
                  <a:cubicBezTo>
                    <a:pt x="269734" y="61601"/>
                    <a:pt x="254377" y="69605"/>
                    <a:pt x="240102" y="75290"/>
                  </a:cubicBezTo>
                  <a:cubicBezTo>
                    <a:pt x="216413" y="84729"/>
                    <a:pt x="194256" y="108961"/>
                    <a:pt x="167550" y="85392"/>
                  </a:cubicBezTo>
                  <a:cubicBezTo>
                    <a:pt x="147240" y="85888"/>
                    <a:pt x="130982" y="64471"/>
                    <a:pt x="109501" y="69936"/>
                  </a:cubicBezTo>
                  <a:cubicBezTo>
                    <a:pt x="97026" y="73138"/>
                    <a:pt x="100314" y="78271"/>
                    <a:pt x="106618" y="85447"/>
                  </a:cubicBezTo>
                  <a:cubicBezTo>
                    <a:pt x="109951" y="91187"/>
                    <a:pt x="113329" y="96873"/>
                    <a:pt x="116526" y="102724"/>
                  </a:cubicBezTo>
                  <a:cubicBezTo>
                    <a:pt x="126299" y="120718"/>
                    <a:pt x="154716" y="131372"/>
                    <a:pt x="144403" y="155990"/>
                  </a:cubicBezTo>
                  <a:cubicBezTo>
                    <a:pt x="130667" y="188888"/>
                    <a:pt x="105403" y="162117"/>
                    <a:pt x="85858" y="158915"/>
                  </a:cubicBezTo>
                  <a:cubicBezTo>
                    <a:pt x="51226" y="153230"/>
                    <a:pt x="28528" y="120498"/>
                    <a:pt x="2273" y="96210"/>
                  </a:cubicBezTo>
                  <a:cubicBezTo>
                    <a:pt x="336" y="93947"/>
                    <a:pt x="-339" y="91629"/>
                    <a:pt x="156" y="89255"/>
                  </a:cubicBezTo>
                  <a:cubicBezTo>
                    <a:pt x="697" y="86827"/>
                    <a:pt x="1282" y="85612"/>
                    <a:pt x="1868" y="85612"/>
                  </a:cubicBezTo>
                  <a:cubicBezTo>
                    <a:pt x="-2456" y="57903"/>
                    <a:pt x="15828" y="46974"/>
                    <a:pt x="28438" y="31905"/>
                  </a:cubicBezTo>
                  <a:close/>
                </a:path>
              </a:pathLst>
            </a:custGeom>
            <a:solidFill>
              <a:srgbClr val="FF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D6BB4E87-B5A0-12CB-2DA2-9FB305571888}"/>
                </a:ext>
              </a:extLst>
            </p:cNvPr>
            <p:cNvSpPr/>
            <p:nvPr/>
          </p:nvSpPr>
          <p:spPr>
            <a:xfrm>
              <a:off x="10454583" y="4594094"/>
              <a:ext cx="113593" cy="107095"/>
            </a:xfrm>
            <a:custGeom>
              <a:avLst/>
              <a:gdLst>
                <a:gd name="connsiteX0" fmla="*/ 1187 w 113593"/>
                <a:gd name="connsiteY0" fmla="*/ 63954 h 107095"/>
                <a:gd name="connsiteX1" fmla="*/ 18165 w 113593"/>
                <a:gd name="connsiteY1" fmla="*/ 918 h 107095"/>
                <a:gd name="connsiteX2" fmla="*/ 113593 w 113593"/>
                <a:gd name="connsiteY2" fmla="*/ 32436 h 107095"/>
                <a:gd name="connsiteX3" fmla="*/ 75539 w 113593"/>
                <a:gd name="connsiteY3" fmla="*/ 39612 h 107095"/>
                <a:gd name="connsiteX4" fmla="*/ 111341 w 113593"/>
                <a:gd name="connsiteY4" fmla="*/ 92768 h 107095"/>
                <a:gd name="connsiteX5" fmla="*/ 78781 w 113593"/>
                <a:gd name="connsiteY5" fmla="*/ 106953 h 107095"/>
                <a:gd name="connsiteX6" fmla="*/ 35188 w 113593"/>
                <a:gd name="connsiteY6" fmla="*/ 96355 h 107095"/>
                <a:gd name="connsiteX7" fmla="*/ 35278 w 113593"/>
                <a:gd name="connsiteY7" fmla="*/ 96411 h 107095"/>
                <a:gd name="connsiteX8" fmla="*/ 1187 w 113593"/>
                <a:gd name="connsiteY8" fmla="*/ 63954 h 10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93" h="107095">
                  <a:moveTo>
                    <a:pt x="1187" y="63954"/>
                  </a:moveTo>
                  <a:cubicBezTo>
                    <a:pt x="-3362" y="38839"/>
                    <a:pt x="5780" y="19188"/>
                    <a:pt x="18165" y="918"/>
                  </a:cubicBezTo>
                  <a:cubicBezTo>
                    <a:pt x="53427" y="-4271"/>
                    <a:pt x="83645" y="13393"/>
                    <a:pt x="113593" y="32436"/>
                  </a:cubicBezTo>
                  <a:cubicBezTo>
                    <a:pt x="103280" y="53798"/>
                    <a:pt x="86707" y="20789"/>
                    <a:pt x="75539" y="39612"/>
                  </a:cubicBezTo>
                  <a:cubicBezTo>
                    <a:pt x="85266" y="59704"/>
                    <a:pt x="115169" y="62353"/>
                    <a:pt x="111341" y="92768"/>
                  </a:cubicBezTo>
                  <a:cubicBezTo>
                    <a:pt x="108594" y="114405"/>
                    <a:pt x="90445" y="104359"/>
                    <a:pt x="78781" y="106953"/>
                  </a:cubicBezTo>
                  <a:cubicBezTo>
                    <a:pt x="64235" y="103421"/>
                    <a:pt x="49689" y="99888"/>
                    <a:pt x="35188" y="96355"/>
                  </a:cubicBezTo>
                  <a:cubicBezTo>
                    <a:pt x="35188" y="96355"/>
                    <a:pt x="35278" y="96411"/>
                    <a:pt x="35278" y="96411"/>
                  </a:cubicBezTo>
                  <a:cubicBezTo>
                    <a:pt x="23569" y="86033"/>
                    <a:pt x="12760" y="74387"/>
                    <a:pt x="1187" y="63954"/>
                  </a:cubicBezTo>
                  <a:close/>
                </a:path>
              </a:pathLst>
            </a:custGeom>
            <a:solidFill>
              <a:srgbClr val="FFD2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D979106A-4836-E4BF-FE49-DFCEA92E4FE3}"/>
                </a:ext>
              </a:extLst>
            </p:cNvPr>
            <p:cNvSpPr/>
            <p:nvPr/>
          </p:nvSpPr>
          <p:spPr>
            <a:xfrm>
              <a:off x="10333275" y="4801076"/>
              <a:ext cx="62440" cy="82097"/>
            </a:xfrm>
            <a:custGeom>
              <a:avLst/>
              <a:gdLst>
                <a:gd name="connsiteX0" fmla="*/ 51745 w 62440"/>
                <a:gd name="connsiteY0" fmla="*/ 6669 h 82097"/>
                <a:gd name="connsiteX1" fmla="*/ 52150 w 62440"/>
                <a:gd name="connsiteY1" fmla="*/ 17267 h 82097"/>
                <a:gd name="connsiteX2" fmla="*/ 52195 w 62440"/>
                <a:gd name="connsiteY2" fmla="*/ 80745 h 82097"/>
                <a:gd name="connsiteX3" fmla="*/ 43594 w 62440"/>
                <a:gd name="connsiteY3" fmla="*/ 81739 h 82097"/>
                <a:gd name="connsiteX4" fmla="*/ 0 w 62440"/>
                <a:gd name="connsiteY4" fmla="*/ 38408 h 82097"/>
                <a:gd name="connsiteX5" fmla="*/ 0 w 62440"/>
                <a:gd name="connsiteY5" fmla="*/ 38463 h 82097"/>
                <a:gd name="connsiteX6" fmla="*/ 51745 w 62440"/>
                <a:gd name="connsiteY6" fmla="*/ 6669 h 8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440" h="82097">
                  <a:moveTo>
                    <a:pt x="51745" y="6669"/>
                  </a:moveTo>
                  <a:cubicBezTo>
                    <a:pt x="51835" y="10202"/>
                    <a:pt x="51970" y="13735"/>
                    <a:pt x="52150" y="17267"/>
                  </a:cubicBezTo>
                  <a:cubicBezTo>
                    <a:pt x="54942" y="38408"/>
                    <a:pt x="73812" y="59549"/>
                    <a:pt x="52195" y="80745"/>
                  </a:cubicBezTo>
                  <a:cubicBezTo>
                    <a:pt x="49313" y="81021"/>
                    <a:pt x="46476" y="81352"/>
                    <a:pt x="43594" y="81739"/>
                  </a:cubicBezTo>
                  <a:cubicBezTo>
                    <a:pt x="16258" y="86651"/>
                    <a:pt x="23373" y="39457"/>
                    <a:pt x="0" y="38408"/>
                  </a:cubicBezTo>
                  <a:lnTo>
                    <a:pt x="0" y="38463"/>
                  </a:lnTo>
                  <a:cubicBezTo>
                    <a:pt x="7341" y="3633"/>
                    <a:pt x="23733" y="-9062"/>
                    <a:pt x="51745" y="6669"/>
                  </a:cubicBezTo>
                  <a:close/>
                </a:path>
              </a:pathLst>
            </a:custGeom>
            <a:solidFill>
              <a:srgbClr val="E9AD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FFF5E293-2C3D-829B-8B04-85E3D98DA8FD}"/>
                </a:ext>
              </a:extLst>
            </p:cNvPr>
            <p:cNvSpPr/>
            <p:nvPr/>
          </p:nvSpPr>
          <p:spPr>
            <a:xfrm>
              <a:off x="10459102" y="4780251"/>
              <a:ext cx="99842" cy="72038"/>
            </a:xfrm>
            <a:custGeom>
              <a:avLst/>
              <a:gdLst>
                <a:gd name="connsiteX0" fmla="*/ 30669 w 99842"/>
                <a:gd name="connsiteY0" fmla="*/ 27383 h 72038"/>
                <a:gd name="connsiteX1" fmla="*/ 0 w 99842"/>
                <a:gd name="connsiteY1" fmla="*/ 1771 h 72038"/>
                <a:gd name="connsiteX2" fmla="*/ 91646 w 99842"/>
                <a:gd name="connsiteY2" fmla="*/ 27328 h 72038"/>
                <a:gd name="connsiteX3" fmla="*/ 99842 w 99842"/>
                <a:gd name="connsiteY3" fmla="*/ 72039 h 72038"/>
                <a:gd name="connsiteX4" fmla="*/ 30669 w 99842"/>
                <a:gd name="connsiteY4" fmla="*/ 27383 h 7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42" h="72038">
                  <a:moveTo>
                    <a:pt x="30669" y="27383"/>
                  </a:moveTo>
                  <a:cubicBezTo>
                    <a:pt x="16348" y="27163"/>
                    <a:pt x="7746" y="17172"/>
                    <a:pt x="0" y="1771"/>
                  </a:cubicBezTo>
                  <a:cubicBezTo>
                    <a:pt x="32875" y="5580"/>
                    <a:pt x="68138" y="-15119"/>
                    <a:pt x="91646" y="27328"/>
                  </a:cubicBezTo>
                  <a:cubicBezTo>
                    <a:pt x="94348" y="42011"/>
                    <a:pt x="97050" y="56749"/>
                    <a:pt x="99842" y="72039"/>
                  </a:cubicBezTo>
                  <a:cubicBezTo>
                    <a:pt x="67912" y="71818"/>
                    <a:pt x="60076" y="25783"/>
                    <a:pt x="30669" y="27383"/>
                  </a:cubicBezTo>
                  <a:close/>
                </a:path>
              </a:pathLst>
            </a:custGeom>
            <a:solidFill>
              <a:srgbClr val="FDCD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69D3CE75-95BC-15F8-285C-E31249764FCF}"/>
                </a:ext>
              </a:extLst>
            </p:cNvPr>
            <p:cNvSpPr/>
            <p:nvPr/>
          </p:nvSpPr>
          <p:spPr>
            <a:xfrm>
              <a:off x="10630009" y="4694258"/>
              <a:ext cx="38865" cy="25626"/>
            </a:xfrm>
            <a:custGeom>
              <a:avLst/>
              <a:gdLst>
                <a:gd name="connsiteX0" fmla="*/ 38865 w 38865"/>
                <a:gd name="connsiteY0" fmla="*/ 24508 h 25626"/>
                <a:gd name="connsiteX1" fmla="*/ 0 w 38865"/>
                <a:gd name="connsiteY1" fmla="*/ 0 h 25626"/>
                <a:gd name="connsiteX2" fmla="*/ 38865 w 38865"/>
                <a:gd name="connsiteY2" fmla="*/ 24508 h 2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5" h="25626">
                  <a:moveTo>
                    <a:pt x="38865" y="24508"/>
                  </a:moveTo>
                  <a:cubicBezTo>
                    <a:pt x="20311" y="28427"/>
                    <a:pt x="9502" y="22466"/>
                    <a:pt x="0" y="0"/>
                  </a:cubicBezTo>
                  <a:cubicBezTo>
                    <a:pt x="18554" y="110"/>
                    <a:pt x="29453" y="5796"/>
                    <a:pt x="38865" y="24508"/>
                  </a:cubicBezTo>
                  <a:close/>
                </a:path>
              </a:pathLst>
            </a:custGeom>
            <a:solidFill>
              <a:srgbClr val="FECE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029CC64E-561F-EA7D-73E0-44CD957E1400}"/>
                </a:ext>
              </a:extLst>
            </p:cNvPr>
            <p:cNvSpPr/>
            <p:nvPr/>
          </p:nvSpPr>
          <p:spPr>
            <a:xfrm>
              <a:off x="10061535" y="6258297"/>
              <a:ext cx="54656" cy="42045"/>
            </a:xfrm>
            <a:custGeom>
              <a:avLst/>
              <a:gdLst>
                <a:gd name="connsiteX0" fmla="*/ 10808 w 54656"/>
                <a:gd name="connsiteY0" fmla="*/ 0 h 42045"/>
                <a:gd name="connsiteX1" fmla="*/ 53997 w 54656"/>
                <a:gd name="connsiteY1" fmla="*/ 10046 h 42045"/>
                <a:gd name="connsiteX2" fmla="*/ 36929 w 54656"/>
                <a:gd name="connsiteY2" fmla="*/ 31905 h 42045"/>
                <a:gd name="connsiteX3" fmla="*/ 36163 w 54656"/>
                <a:gd name="connsiteY3" fmla="*/ 41895 h 42045"/>
                <a:gd name="connsiteX4" fmla="*/ 1892 w 54656"/>
                <a:gd name="connsiteY4" fmla="*/ 20920 h 42045"/>
                <a:gd name="connsiteX5" fmla="*/ 0 w 54656"/>
                <a:gd name="connsiteY5" fmla="*/ 14572 h 42045"/>
                <a:gd name="connsiteX6" fmla="*/ 10808 w 54656"/>
                <a:gd name="connsiteY6" fmla="*/ 0 h 4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56" h="42045">
                  <a:moveTo>
                    <a:pt x="10808" y="0"/>
                  </a:moveTo>
                  <a:cubicBezTo>
                    <a:pt x="24139" y="10212"/>
                    <a:pt x="38955" y="11095"/>
                    <a:pt x="53997" y="10046"/>
                  </a:cubicBezTo>
                  <a:cubicBezTo>
                    <a:pt x="58680" y="29531"/>
                    <a:pt x="36883" y="17884"/>
                    <a:pt x="36929" y="31905"/>
                  </a:cubicBezTo>
                  <a:cubicBezTo>
                    <a:pt x="36748" y="35272"/>
                    <a:pt x="36523" y="38583"/>
                    <a:pt x="36163" y="41895"/>
                  </a:cubicBezTo>
                  <a:cubicBezTo>
                    <a:pt x="21076" y="43827"/>
                    <a:pt x="13871" y="26606"/>
                    <a:pt x="1892" y="20920"/>
                  </a:cubicBezTo>
                  <a:cubicBezTo>
                    <a:pt x="1261" y="18823"/>
                    <a:pt x="631" y="16670"/>
                    <a:pt x="0" y="14572"/>
                  </a:cubicBezTo>
                  <a:cubicBezTo>
                    <a:pt x="1576" y="7452"/>
                    <a:pt x="6395" y="3974"/>
                    <a:pt x="10808" y="0"/>
                  </a:cubicBezTo>
                  <a:close/>
                </a:path>
              </a:pathLst>
            </a:custGeom>
            <a:solidFill>
              <a:srgbClr val="DFAD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4BD268FB-C656-F962-8919-61D263306FFD}"/>
                </a:ext>
              </a:extLst>
            </p:cNvPr>
            <p:cNvSpPr/>
            <p:nvPr/>
          </p:nvSpPr>
          <p:spPr>
            <a:xfrm>
              <a:off x="9900689" y="6252082"/>
              <a:ext cx="128196" cy="231312"/>
            </a:xfrm>
            <a:custGeom>
              <a:avLst/>
              <a:gdLst>
                <a:gd name="connsiteX0" fmla="*/ 32723 w 128196"/>
                <a:gd name="connsiteY0" fmla="*/ 198966 h 231312"/>
                <a:gd name="connsiteX1" fmla="*/ 6062 w 128196"/>
                <a:gd name="connsiteY1" fmla="*/ 231312 h 231312"/>
                <a:gd name="connsiteX2" fmla="*/ 8089 w 128196"/>
                <a:gd name="connsiteY2" fmla="*/ 171202 h 231312"/>
                <a:gd name="connsiteX3" fmla="*/ 6332 w 128196"/>
                <a:gd name="connsiteY3" fmla="*/ 94863 h 231312"/>
                <a:gd name="connsiteX4" fmla="*/ 2865 w 128196"/>
                <a:gd name="connsiteY4" fmla="*/ 49600 h 231312"/>
                <a:gd name="connsiteX5" fmla="*/ 12457 w 128196"/>
                <a:gd name="connsiteY5" fmla="*/ 40327 h 231312"/>
                <a:gd name="connsiteX6" fmla="*/ 52988 w 128196"/>
                <a:gd name="connsiteY6" fmla="*/ 2627 h 231312"/>
                <a:gd name="connsiteX7" fmla="*/ 111398 w 128196"/>
                <a:gd name="connsiteY7" fmla="*/ 17033 h 231312"/>
                <a:gd name="connsiteX8" fmla="*/ 128196 w 128196"/>
                <a:gd name="connsiteY8" fmla="*/ 59425 h 231312"/>
                <a:gd name="connsiteX9" fmla="*/ 109642 w 128196"/>
                <a:gd name="connsiteY9" fmla="*/ 147246 h 231312"/>
                <a:gd name="connsiteX10" fmla="*/ 93294 w 128196"/>
                <a:gd name="connsiteY10" fmla="*/ 166179 h 231312"/>
                <a:gd name="connsiteX11" fmla="*/ 66814 w 128196"/>
                <a:gd name="connsiteY11" fmla="*/ 69748 h 231312"/>
                <a:gd name="connsiteX12" fmla="*/ 56321 w 128196"/>
                <a:gd name="connsiteY12" fmla="*/ 70576 h 231312"/>
                <a:gd name="connsiteX13" fmla="*/ 57897 w 128196"/>
                <a:gd name="connsiteY13" fmla="*/ 80235 h 231312"/>
                <a:gd name="connsiteX14" fmla="*/ 58708 w 128196"/>
                <a:gd name="connsiteY14" fmla="*/ 80677 h 231312"/>
                <a:gd name="connsiteX15" fmla="*/ 56996 w 128196"/>
                <a:gd name="connsiteY15" fmla="*/ 104026 h 231312"/>
                <a:gd name="connsiteX16" fmla="*/ 49430 w 128196"/>
                <a:gd name="connsiteY16" fmla="*/ 112305 h 231312"/>
                <a:gd name="connsiteX17" fmla="*/ 32723 w 128196"/>
                <a:gd name="connsiteY17" fmla="*/ 198966 h 23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196" h="231312">
                  <a:moveTo>
                    <a:pt x="32723" y="198966"/>
                  </a:moveTo>
                  <a:cubicBezTo>
                    <a:pt x="23851" y="209730"/>
                    <a:pt x="14934" y="220549"/>
                    <a:pt x="6062" y="231312"/>
                  </a:cubicBezTo>
                  <a:cubicBezTo>
                    <a:pt x="-6052" y="210723"/>
                    <a:pt x="2865" y="190079"/>
                    <a:pt x="8089" y="171202"/>
                  </a:cubicBezTo>
                  <a:cubicBezTo>
                    <a:pt x="15429" y="144707"/>
                    <a:pt x="16285" y="120033"/>
                    <a:pt x="6332" y="94863"/>
                  </a:cubicBezTo>
                  <a:cubicBezTo>
                    <a:pt x="2955" y="80014"/>
                    <a:pt x="-2495" y="65387"/>
                    <a:pt x="2865" y="49600"/>
                  </a:cubicBezTo>
                  <a:cubicBezTo>
                    <a:pt x="5432" y="45571"/>
                    <a:pt x="8674" y="42480"/>
                    <a:pt x="12457" y="40327"/>
                  </a:cubicBezTo>
                  <a:cubicBezTo>
                    <a:pt x="33353" y="39720"/>
                    <a:pt x="48215" y="29342"/>
                    <a:pt x="52988" y="2627"/>
                  </a:cubicBezTo>
                  <a:cubicBezTo>
                    <a:pt x="74200" y="-3169"/>
                    <a:pt x="93925" y="198"/>
                    <a:pt x="111398" y="17033"/>
                  </a:cubicBezTo>
                  <a:cubicBezTo>
                    <a:pt x="115271" y="32158"/>
                    <a:pt x="116037" y="49214"/>
                    <a:pt x="128196" y="59425"/>
                  </a:cubicBezTo>
                  <a:cubicBezTo>
                    <a:pt x="119099" y="87742"/>
                    <a:pt x="106084" y="114513"/>
                    <a:pt x="109642" y="147246"/>
                  </a:cubicBezTo>
                  <a:cubicBezTo>
                    <a:pt x="110993" y="159665"/>
                    <a:pt x="102346" y="164467"/>
                    <a:pt x="93294" y="166179"/>
                  </a:cubicBezTo>
                  <a:cubicBezTo>
                    <a:pt x="91313" y="131183"/>
                    <a:pt x="100590" y="91606"/>
                    <a:pt x="66814" y="69748"/>
                  </a:cubicBezTo>
                  <a:cubicBezTo>
                    <a:pt x="63121" y="67098"/>
                    <a:pt x="59248" y="65000"/>
                    <a:pt x="56321" y="70576"/>
                  </a:cubicBezTo>
                  <a:cubicBezTo>
                    <a:pt x="54745" y="73556"/>
                    <a:pt x="55780" y="77199"/>
                    <a:pt x="57897" y="80235"/>
                  </a:cubicBezTo>
                  <a:lnTo>
                    <a:pt x="58708" y="80677"/>
                  </a:lnTo>
                  <a:cubicBezTo>
                    <a:pt x="63661" y="89067"/>
                    <a:pt x="59879" y="96463"/>
                    <a:pt x="56996" y="104026"/>
                  </a:cubicBezTo>
                  <a:cubicBezTo>
                    <a:pt x="55105" y="107613"/>
                    <a:pt x="52538" y="110373"/>
                    <a:pt x="49430" y="112305"/>
                  </a:cubicBezTo>
                  <a:cubicBezTo>
                    <a:pt x="31597" y="137586"/>
                    <a:pt x="48980" y="173134"/>
                    <a:pt x="32723" y="198966"/>
                  </a:cubicBezTo>
                  <a:close/>
                </a:path>
              </a:pathLst>
            </a:custGeom>
            <a:solidFill>
              <a:srgbClr val="EEBC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2C6F518-B811-99CD-B667-F4C1B31B12B9}"/>
                </a:ext>
              </a:extLst>
            </p:cNvPr>
            <p:cNvSpPr/>
            <p:nvPr/>
          </p:nvSpPr>
          <p:spPr>
            <a:xfrm>
              <a:off x="10003036" y="6266742"/>
              <a:ext cx="60390" cy="49400"/>
            </a:xfrm>
            <a:custGeom>
              <a:avLst/>
              <a:gdLst>
                <a:gd name="connsiteX0" fmla="*/ 25894 w 60390"/>
                <a:gd name="connsiteY0" fmla="*/ 44766 h 49400"/>
                <a:gd name="connsiteX1" fmla="*/ 4007 w 60390"/>
                <a:gd name="connsiteY1" fmla="*/ 42668 h 49400"/>
                <a:gd name="connsiteX2" fmla="*/ 8286 w 60390"/>
                <a:gd name="connsiteY2" fmla="*/ 12309 h 49400"/>
                <a:gd name="connsiteX3" fmla="*/ 34361 w 60390"/>
                <a:gd name="connsiteY3" fmla="*/ 0 h 49400"/>
                <a:gd name="connsiteX4" fmla="*/ 60391 w 60390"/>
                <a:gd name="connsiteY4" fmla="*/ 12530 h 49400"/>
                <a:gd name="connsiteX5" fmla="*/ 60391 w 60390"/>
                <a:gd name="connsiteY5" fmla="*/ 12530 h 49400"/>
                <a:gd name="connsiteX6" fmla="*/ 34181 w 60390"/>
                <a:gd name="connsiteY6" fmla="*/ 43993 h 49400"/>
                <a:gd name="connsiteX7" fmla="*/ 25894 w 60390"/>
                <a:gd name="connsiteY7" fmla="*/ 44766 h 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90" h="49400">
                  <a:moveTo>
                    <a:pt x="25894" y="44766"/>
                  </a:moveTo>
                  <a:cubicBezTo>
                    <a:pt x="18374" y="47250"/>
                    <a:pt x="10447" y="54867"/>
                    <a:pt x="4007" y="42668"/>
                  </a:cubicBezTo>
                  <a:cubicBezTo>
                    <a:pt x="-2117" y="31077"/>
                    <a:pt x="-1622" y="20644"/>
                    <a:pt x="8286" y="12309"/>
                  </a:cubicBezTo>
                  <a:cubicBezTo>
                    <a:pt x="15311" y="2815"/>
                    <a:pt x="24498" y="442"/>
                    <a:pt x="34361" y="0"/>
                  </a:cubicBezTo>
                  <a:cubicBezTo>
                    <a:pt x="44359" y="0"/>
                    <a:pt x="53230" y="3698"/>
                    <a:pt x="60391" y="12530"/>
                  </a:cubicBezTo>
                  <a:cubicBezTo>
                    <a:pt x="60391" y="12530"/>
                    <a:pt x="60391" y="12530"/>
                    <a:pt x="60391" y="12530"/>
                  </a:cubicBezTo>
                  <a:cubicBezTo>
                    <a:pt x="51654" y="23018"/>
                    <a:pt x="42917" y="33505"/>
                    <a:pt x="34181" y="43993"/>
                  </a:cubicBezTo>
                  <a:cubicBezTo>
                    <a:pt x="31434" y="44269"/>
                    <a:pt x="28686" y="44545"/>
                    <a:pt x="25894" y="44766"/>
                  </a:cubicBezTo>
                  <a:close/>
                </a:path>
              </a:pathLst>
            </a:custGeom>
            <a:solidFill>
              <a:srgbClr val="E1AD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C29B42C5-D875-A41E-3DA4-47C2E05AC2D9}"/>
                </a:ext>
              </a:extLst>
            </p:cNvPr>
            <p:cNvSpPr/>
            <p:nvPr/>
          </p:nvSpPr>
          <p:spPr>
            <a:xfrm>
              <a:off x="10020438" y="6347055"/>
              <a:ext cx="14979" cy="43441"/>
            </a:xfrm>
            <a:custGeom>
              <a:avLst/>
              <a:gdLst>
                <a:gd name="connsiteX0" fmla="*/ 3988 w 14979"/>
                <a:gd name="connsiteY0" fmla="*/ 43441 h 43441"/>
                <a:gd name="connsiteX1" fmla="*/ 11194 w 14979"/>
                <a:gd name="connsiteY1" fmla="*/ 0 h 43441"/>
                <a:gd name="connsiteX2" fmla="*/ 3988 w 14979"/>
                <a:gd name="connsiteY2" fmla="*/ 43441 h 4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79" h="43441">
                  <a:moveTo>
                    <a:pt x="3988" y="43441"/>
                  </a:moveTo>
                  <a:cubicBezTo>
                    <a:pt x="-3533" y="25391"/>
                    <a:pt x="-20" y="13689"/>
                    <a:pt x="11194" y="0"/>
                  </a:cubicBezTo>
                  <a:cubicBezTo>
                    <a:pt x="20201" y="19871"/>
                    <a:pt x="11239" y="29862"/>
                    <a:pt x="3988" y="43441"/>
                  </a:cubicBezTo>
                  <a:close/>
                </a:path>
              </a:pathLst>
            </a:custGeom>
            <a:solidFill>
              <a:srgbClr val="FFDE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AB115CC9-4D08-3699-3045-6D9C8B076E0E}"/>
                </a:ext>
              </a:extLst>
            </p:cNvPr>
            <p:cNvSpPr/>
            <p:nvPr/>
          </p:nvSpPr>
          <p:spPr>
            <a:xfrm>
              <a:off x="9950614" y="6332704"/>
              <a:ext cx="27473" cy="53266"/>
            </a:xfrm>
            <a:custGeom>
              <a:avLst/>
              <a:gdLst>
                <a:gd name="connsiteX0" fmla="*/ 0 w 27473"/>
                <a:gd name="connsiteY0" fmla="*/ 21417 h 53266"/>
                <a:gd name="connsiteX1" fmla="*/ 8782 w 27473"/>
                <a:gd name="connsiteY1" fmla="*/ 0 h 53266"/>
                <a:gd name="connsiteX2" fmla="*/ 17203 w 27473"/>
                <a:gd name="connsiteY2" fmla="*/ 53266 h 53266"/>
                <a:gd name="connsiteX3" fmla="*/ 0 w 27473"/>
                <a:gd name="connsiteY3" fmla="*/ 21417 h 5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3" h="53266">
                  <a:moveTo>
                    <a:pt x="0" y="21417"/>
                  </a:moveTo>
                  <a:cubicBezTo>
                    <a:pt x="2927" y="14296"/>
                    <a:pt x="5855" y="7120"/>
                    <a:pt x="8782" y="0"/>
                  </a:cubicBezTo>
                  <a:cubicBezTo>
                    <a:pt x="35623" y="12088"/>
                    <a:pt x="28957" y="32070"/>
                    <a:pt x="17203" y="53266"/>
                  </a:cubicBezTo>
                  <a:cubicBezTo>
                    <a:pt x="7070" y="46256"/>
                    <a:pt x="9367" y="29089"/>
                    <a:pt x="0" y="21417"/>
                  </a:cubicBezTo>
                  <a:close/>
                </a:path>
              </a:pathLst>
            </a:custGeom>
            <a:solidFill>
              <a:srgbClr val="FBD3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042A7EB0-AEBD-72BD-3AD2-469BDF637E21}"/>
                </a:ext>
              </a:extLst>
            </p:cNvPr>
            <p:cNvSpPr/>
            <p:nvPr/>
          </p:nvSpPr>
          <p:spPr>
            <a:xfrm>
              <a:off x="9950119" y="6354121"/>
              <a:ext cx="17698" cy="42392"/>
            </a:xfrm>
            <a:custGeom>
              <a:avLst/>
              <a:gdLst>
                <a:gd name="connsiteX0" fmla="*/ 495 w 17698"/>
                <a:gd name="connsiteY0" fmla="*/ 0 h 42392"/>
                <a:gd name="connsiteX1" fmla="*/ 17699 w 17698"/>
                <a:gd name="connsiteY1" fmla="*/ 31849 h 42392"/>
                <a:gd name="connsiteX2" fmla="*/ 17383 w 17698"/>
                <a:gd name="connsiteY2" fmla="*/ 42392 h 42392"/>
                <a:gd name="connsiteX3" fmla="*/ 0 w 17698"/>
                <a:gd name="connsiteY3" fmla="*/ 10212 h 42392"/>
                <a:gd name="connsiteX4" fmla="*/ 495 w 17698"/>
                <a:gd name="connsiteY4" fmla="*/ 0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8" h="42392">
                  <a:moveTo>
                    <a:pt x="495" y="0"/>
                  </a:moveTo>
                  <a:cubicBezTo>
                    <a:pt x="18374" y="773"/>
                    <a:pt x="17564" y="16670"/>
                    <a:pt x="17699" y="31849"/>
                  </a:cubicBezTo>
                  <a:cubicBezTo>
                    <a:pt x="17609" y="35382"/>
                    <a:pt x="17519" y="38860"/>
                    <a:pt x="17383" y="42392"/>
                  </a:cubicBezTo>
                  <a:cubicBezTo>
                    <a:pt x="-405" y="41399"/>
                    <a:pt x="360" y="25336"/>
                    <a:pt x="0" y="10212"/>
                  </a:cubicBezTo>
                  <a:cubicBezTo>
                    <a:pt x="45" y="6789"/>
                    <a:pt x="225" y="3422"/>
                    <a:pt x="495" y="0"/>
                  </a:cubicBezTo>
                  <a:close/>
                </a:path>
              </a:pathLst>
            </a:custGeom>
            <a:solidFill>
              <a:srgbClr val="FFDC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06A20F6-BFEC-D6B9-C794-865602F8B03E}"/>
                </a:ext>
              </a:extLst>
            </p:cNvPr>
            <p:cNvSpPr/>
            <p:nvPr/>
          </p:nvSpPr>
          <p:spPr>
            <a:xfrm>
              <a:off x="9941262" y="6309949"/>
              <a:ext cx="26240" cy="22313"/>
            </a:xfrm>
            <a:custGeom>
              <a:avLst/>
              <a:gdLst>
                <a:gd name="connsiteX0" fmla="*/ 17324 w 26240"/>
                <a:gd name="connsiteY0" fmla="*/ 22313 h 22313"/>
                <a:gd name="connsiteX1" fmla="*/ 886 w 26240"/>
                <a:gd name="connsiteY1" fmla="*/ 4981 h 22313"/>
                <a:gd name="connsiteX2" fmla="*/ 26241 w 26240"/>
                <a:gd name="connsiteY2" fmla="*/ 11826 h 22313"/>
                <a:gd name="connsiteX3" fmla="*/ 17324 w 26240"/>
                <a:gd name="connsiteY3" fmla="*/ 22313 h 2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40" h="22313">
                  <a:moveTo>
                    <a:pt x="17324" y="22313"/>
                  </a:moveTo>
                  <a:cubicBezTo>
                    <a:pt x="11019" y="16793"/>
                    <a:pt x="-3752" y="13702"/>
                    <a:pt x="886" y="4981"/>
                  </a:cubicBezTo>
                  <a:cubicBezTo>
                    <a:pt x="5660" y="-3961"/>
                    <a:pt x="19261" y="-373"/>
                    <a:pt x="26241" y="11826"/>
                  </a:cubicBezTo>
                  <a:cubicBezTo>
                    <a:pt x="23269" y="15303"/>
                    <a:pt x="20296" y="18781"/>
                    <a:pt x="17324" y="22313"/>
                  </a:cubicBezTo>
                  <a:close/>
                </a:path>
              </a:pathLst>
            </a:custGeom>
            <a:solidFill>
              <a:srgbClr val="DDAA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25153017-E3DE-CF31-DB1D-55B1B19F3E65}"/>
                </a:ext>
              </a:extLst>
            </p:cNvPr>
            <p:cNvSpPr/>
            <p:nvPr/>
          </p:nvSpPr>
          <p:spPr>
            <a:xfrm>
              <a:off x="9824257" y="6316807"/>
              <a:ext cx="75981" cy="79761"/>
            </a:xfrm>
            <a:custGeom>
              <a:avLst/>
              <a:gdLst>
                <a:gd name="connsiteX0" fmla="*/ 12870 w 75981"/>
                <a:gd name="connsiteY0" fmla="*/ 58289 h 79761"/>
                <a:gd name="connsiteX1" fmla="*/ 12825 w 75981"/>
                <a:gd name="connsiteY1" fmla="*/ 47139 h 79761"/>
                <a:gd name="connsiteX2" fmla="*/ 4268 w 75981"/>
                <a:gd name="connsiteY2" fmla="*/ 26385 h 79761"/>
                <a:gd name="connsiteX3" fmla="*/ 1746 w 75981"/>
                <a:gd name="connsiteY3" fmla="*/ 5630 h 79761"/>
                <a:gd name="connsiteX4" fmla="*/ 12780 w 75981"/>
                <a:gd name="connsiteY4" fmla="*/ 0 h 79761"/>
                <a:gd name="connsiteX5" fmla="*/ 47637 w 75981"/>
                <a:gd name="connsiteY5" fmla="*/ 10432 h 79761"/>
                <a:gd name="connsiteX6" fmla="*/ 75693 w 75981"/>
                <a:gd name="connsiteY6" fmla="*/ 36651 h 79761"/>
                <a:gd name="connsiteX7" fmla="*/ 56328 w 75981"/>
                <a:gd name="connsiteY7" fmla="*/ 79761 h 79761"/>
                <a:gd name="connsiteX8" fmla="*/ 30388 w 75981"/>
                <a:gd name="connsiteY8" fmla="*/ 58510 h 79761"/>
                <a:gd name="connsiteX9" fmla="*/ 12870 w 75981"/>
                <a:gd name="connsiteY9" fmla="*/ 58289 h 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81" h="79761">
                  <a:moveTo>
                    <a:pt x="12870" y="58289"/>
                  </a:moveTo>
                  <a:cubicBezTo>
                    <a:pt x="12870" y="54591"/>
                    <a:pt x="12825" y="50893"/>
                    <a:pt x="12825" y="47139"/>
                  </a:cubicBezTo>
                  <a:cubicBezTo>
                    <a:pt x="12554" y="38583"/>
                    <a:pt x="10978" y="30856"/>
                    <a:pt x="4268" y="26385"/>
                  </a:cubicBezTo>
                  <a:cubicBezTo>
                    <a:pt x="-416" y="20147"/>
                    <a:pt x="-1226" y="13248"/>
                    <a:pt x="1746" y="5630"/>
                  </a:cubicBezTo>
                  <a:cubicBezTo>
                    <a:pt x="4899" y="2263"/>
                    <a:pt x="8591" y="442"/>
                    <a:pt x="12780" y="0"/>
                  </a:cubicBezTo>
                  <a:cubicBezTo>
                    <a:pt x="24849" y="1159"/>
                    <a:pt x="36603" y="3919"/>
                    <a:pt x="47637" y="10432"/>
                  </a:cubicBezTo>
                  <a:cubicBezTo>
                    <a:pt x="56824" y="19374"/>
                    <a:pt x="67542" y="25943"/>
                    <a:pt x="75693" y="36651"/>
                  </a:cubicBezTo>
                  <a:cubicBezTo>
                    <a:pt x="77675" y="56744"/>
                    <a:pt x="69253" y="69770"/>
                    <a:pt x="56328" y="79761"/>
                  </a:cubicBezTo>
                  <a:cubicBezTo>
                    <a:pt x="47682" y="72696"/>
                    <a:pt x="39035" y="65575"/>
                    <a:pt x="30388" y="58510"/>
                  </a:cubicBezTo>
                  <a:cubicBezTo>
                    <a:pt x="24534" y="58400"/>
                    <a:pt x="18724" y="58344"/>
                    <a:pt x="12870" y="58289"/>
                  </a:cubicBezTo>
                  <a:close/>
                </a:path>
              </a:pathLst>
            </a:custGeom>
            <a:solidFill>
              <a:srgbClr val="EDB83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6BF734E6-237F-6518-AC74-9DC1EC955CAA}"/>
                </a:ext>
              </a:extLst>
            </p:cNvPr>
            <p:cNvSpPr/>
            <p:nvPr/>
          </p:nvSpPr>
          <p:spPr>
            <a:xfrm>
              <a:off x="9863923" y="6338789"/>
              <a:ext cx="63817" cy="169168"/>
            </a:xfrm>
            <a:custGeom>
              <a:avLst/>
              <a:gdLst>
                <a:gd name="connsiteX0" fmla="*/ 16663 w 63817"/>
                <a:gd name="connsiteY0" fmla="*/ 57724 h 169168"/>
                <a:gd name="connsiteX1" fmla="*/ 34001 w 63817"/>
                <a:gd name="connsiteY1" fmla="*/ 15055 h 169168"/>
                <a:gd name="connsiteX2" fmla="*/ 51610 w 63817"/>
                <a:gd name="connsiteY2" fmla="*/ 4402 h 169168"/>
                <a:gd name="connsiteX3" fmla="*/ 42873 w 63817"/>
                <a:gd name="connsiteY3" fmla="*/ 144550 h 169168"/>
                <a:gd name="connsiteX4" fmla="*/ 16753 w 63817"/>
                <a:gd name="connsiteY4" fmla="*/ 169169 h 169168"/>
                <a:gd name="connsiteX5" fmla="*/ 0 w 63817"/>
                <a:gd name="connsiteY5" fmla="*/ 134228 h 169168"/>
                <a:gd name="connsiteX6" fmla="*/ 16663 w 63817"/>
                <a:gd name="connsiteY6" fmla="*/ 57724 h 1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" h="169168">
                  <a:moveTo>
                    <a:pt x="16663" y="57724"/>
                  </a:moveTo>
                  <a:cubicBezTo>
                    <a:pt x="15717" y="39398"/>
                    <a:pt x="29363" y="29959"/>
                    <a:pt x="34001" y="15055"/>
                  </a:cubicBezTo>
                  <a:cubicBezTo>
                    <a:pt x="34136" y="-2718"/>
                    <a:pt x="41477" y="-2608"/>
                    <a:pt x="51610" y="4402"/>
                  </a:cubicBezTo>
                  <a:cubicBezTo>
                    <a:pt x="82999" y="54356"/>
                    <a:pt x="44089" y="97687"/>
                    <a:pt x="42873" y="144550"/>
                  </a:cubicBezTo>
                  <a:cubicBezTo>
                    <a:pt x="38280" y="159288"/>
                    <a:pt x="27651" y="164421"/>
                    <a:pt x="16753" y="169169"/>
                  </a:cubicBezTo>
                  <a:cubicBezTo>
                    <a:pt x="15042" y="154762"/>
                    <a:pt x="15087" y="139030"/>
                    <a:pt x="0" y="134228"/>
                  </a:cubicBezTo>
                  <a:cubicBezTo>
                    <a:pt x="8016" y="109555"/>
                    <a:pt x="20716" y="86371"/>
                    <a:pt x="16663" y="57724"/>
                  </a:cubicBezTo>
                  <a:close/>
                </a:path>
              </a:pathLst>
            </a:custGeom>
            <a:solidFill>
              <a:srgbClr val="FCD1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AD2C09F8-FD24-0124-2D4A-23CCA25F0D66}"/>
                </a:ext>
              </a:extLst>
            </p:cNvPr>
            <p:cNvSpPr/>
            <p:nvPr/>
          </p:nvSpPr>
          <p:spPr>
            <a:xfrm>
              <a:off x="9697454" y="6273194"/>
              <a:ext cx="131127" cy="69997"/>
            </a:xfrm>
            <a:custGeom>
              <a:avLst/>
              <a:gdLst>
                <a:gd name="connsiteX0" fmla="*/ 131072 w 131127"/>
                <a:gd name="connsiteY0" fmla="*/ 48635 h 69997"/>
                <a:gd name="connsiteX1" fmla="*/ 131072 w 131127"/>
                <a:gd name="connsiteY1" fmla="*/ 69997 h 69997"/>
                <a:gd name="connsiteX2" fmla="*/ 111 w 131127"/>
                <a:gd name="connsiteY2" fmla="*/ 27053 h 69997"/>
                <a:gd name="connsiteX3" fmla="*/ 21637 w 131127"/>
                <a:gd name="connsiteY3" fmla="*/ 5581 h 69997"/>
                <a:gd name="connsiteX4" fmla="*/ 58115 w 131127"/>
                <a:gd name="connsiteY4" fmla="*/ 392 h 69997"/>
                <a:gd name="connsiteX5" fmla="*/ 70140 w 131127"/>
                <a:gd name="connsiteY5" fmla="*/ 723 h 69997"/>
                <a:gd name="connsiteX6" fmla="*/ 102385 w 131127"/>
                <a:gd name="connsiteY6" fmla="*/ 19380 h 69997"/>
                <a:gd name="connsiteX7" fmla="*/ 131072 w 131127"/>
                <a:gd name="connsiteY7" fmla="*/ 48635 h 6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127" h="69997">
                  <a:moveTo>
                    <a:pt x="131072" y="48635"/>
                  </a:moveTo>
                  <a:cubicBezTo>
                    <a:pt x="131072" y="55756"/>
                    <a:pt x="131072" y="62876"/>
                    <a:pt x="131072" y="69997"/>
                  </a:cubicBezTo>
                  <a:cubicBezTo>
                    <a:pt x="88559" y="50402"/>
                    <a:pt x="47487" y="24459"/>
                    <a:pt x="111" y="27053"/>
                  </a:cubicBezTo>
                  <a:cubicBezTo>
                    <a:pt x="-1466" y="6630"/>
                    <a:pt x="14206" y="12370"/>
                    <a:pt x="21637" y="5581"/>
                  </a:cubicBezTo>
                  <a:cubicBezTo>
                    <a:pt x="33707" y="3263"/>
                    <a:pt x="46046" y="3428"/>
                    <a:pt x="58115" y="392"/>
                  </a:cubicBezTo>
                  <a:cubicBezTo>
                    <a:pt x="62123" y="-270"/>
                    <a:pt x="66177" y="-49"/>
                    <a:pt x="70140" y="723"/>
                  </a:cubicBezTo>
                  <a:cubicBezTo>
                    <a:pt x="81759" y="4643"/>
                    <a:pt x="91621" y="13143"/>
                    <a:pt x="102385" y="19380"/>
                  </a:cubicBezTo>
                  <a:cubicBezTo>
                    <a:pt x="112067" y="28985"/>
                    <a:pt x="132333" y="23079"/>
                    <a:pt x="131072" y="48635"/>
                  </a:cubicBezTo>
                  <a:close/>
                </a:path>
              </a:pathLst>
            </a:custGeom>
            <a:solidFill>
              <a:srgbClr val="F1BF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7C2D1D6C-2C36-7576-4493-B37FD5D70C5C}"/>
                </a:ext>
              </a:extLst>
            </p:cNvPr>
            <p:cNvSpPr/>
            <p:nvPr/>
          </p:nvSpPr>
          <p:spPr>
            <a:xfrm>
              <a:off x="9645324" y="6274559"/>
              <a:ext cx="78315" cy="26958"/>
            </a:xfrm>
            <a:custGeom>
              <a:avLst/>
              <a:gdLst>
                <a:gd name="connsiteX0" fmla="*/ 78315 w 78315"/>
                <a:gd name="connsiteY0" fmla="*/ 14097 h 26958"/>
                <a:gd name="connsiteX1" fmla="*/ 52240 w 78315"/>
                <a:gd name="connsiteY1" fmla="*/ 25689 h 26958"/>
                <a:gd name="connsiteX2" fmla="*/ 35623 w 78315"/>
                <a:gd name="connsiteY2" fmla="*/ 26958 h 26958"/>
                <a:gd name="connsiteX3" fmla="*/ 18149 w 78315"/>
                <a:gd name="connsiteY3" fmla="*/ 26627 h 26958"/>
                <a:gd name="connsiteX4" fmla="*/ 0 w 78315"/>
                <a:gd name="connsiteY4" fmla="*/ 14925 h 26958"/>
                <a:gd name="connsiteX5" fmla="*/ 26165 w 78315"/>
                <a:gd name="connsiteY5" fmla="*/ 4603 h 26958"/>
                <a:gd name="connsiteX6" fmla="*/ 61022 w 78315"/>
                <a:gd name="connsiteY6" fmla="*/ 4548 h 26958"/>
                <a:gd name="connsiteX7" fmla="*/ 78315 w 78315"/>
                <a:gd name="connsiteY7" fmla="*/ 14097 h 2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315" h="26958">
                  <a:moveTo>
                    <a:pt x="78315" y="14097"/>
                  </a:moveTo>
                  <a:cubicBezTo>
                    <a:pt x="69173" y="16415"/>
                    <a:pt x="58815" y="14704"/>
                    <a:pt x="52240" y="25689"/>
                  </a:cubicBezTo>
                  <a:cubicBezTo>
                    <a:pt x="46701" y="26130"/>
                    <a:pt x="41162" y="26517"/>
                    <a:pt x="35623" y="26958"/>
                  </a:cubicBezTo>
                  <a:cubicBezTo>
                    <a:pt x="29813" y="26848"/>
                    <a:pt x="24004" y="26737"/>
                    <a:pt x="18149" y="26627"/>
                  </a:cubicBezTo>
                  <a:cubicBezTo>
                    <a:pt x="10808" y="25689"/>
                    <a:pt x="3918" y="23757"/>
                    <a:pt x="0" y="14925"/>
                  </a:cubicBezTo>
                  <a:cubicBezTo>
                    <a:pt x="6485" y="3002"/>
                    <a:pt x="16708" y="5210"/>
                    <a:pt x="26165" y="4603"/>
                  </a:cubicBezTo>
                  <a:cubicBezTo>
                    <a:pt x="37784" y="4603"/>
                    <a:pt x="49403" y="4603"/>
                    <a:pt x="61022" y="4548"/>
                  </a:cubicBezTo>
                  <a:cubicBezTo>
                    <a:pt x="70524" y="-2352"/>
                    <a:pt x="77685" y="-3014"/>
                    <a:pt x="78315" y="14097"/>
                  </a:cubicBezTo>
                  <a:close/>
                </a:path>
              </a:pathLst>
            </a:custGeom>
            <a:solidFill>
              <a:srgbClr val="BF8E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6AD7EC5D-0124-2148-27CF-226ADD8331A7}"/>
                </a:ext>
              </a:extLst>
            </p:cNvPr>
            <p:cNvSpPr/>
            <p:nvPr/>
          </p:nvSpPr>
          <p:spPr>
            <a:xfrm>
              <a:off x="10123953" y="5660998"/>
              <a:ext cx="126547" cy="77387"/>
            </a:xfrm>
            <a:custGeom>
              <a:avLst/>
              <a:gdLst>
                <a:gd name="connsiteX0" fmla="*/ 87097 w 126547"/>
                <a:gd name="connsiteY0" fmla="*/ 41730 h 77387"/>
                <a:gd name="connsiteX1" fmla="*/ 104661 w 126547"/>
                <a:gd name="connsiteY1" fmla="*/ 42503 h 77387"/>
                <a:gd name="connsiteX2" fmla="*/ 126548 w 126547"/>
                <a:gd name="connsiteY2" fmla="*/ 64637 h 77387"/>
                <a:gd name="connsiteX3" fmla="*/ 120603 w 126547"/>
                <a:gd name="connsiteY3" fmla="*/ 77388 h 77387"/>
                <a:gd name="connsiteX4" fmla="*/ 76964 w 126547"/>
                <a:gd name="connsiteY4" fmla="*/ 70102 h 77387"/>
                <a:gd name="connsiteX5" fmla="*/ 0 w 126547"/>
                <a:gd name="connsiteY5" fmla="*/ 10819 h 77387"/>
                <a:gd name="connsiteX6" fmla="*/ 8962 w 126547"/>
                <a:gd name="connsiteY6" fmla="*/ 0 h 77387"/>
                <a:gd name="connsiteX7" fmla="*/ 87097 w 126547"/>
                <a:gd name="connsiteY7" fmla="*/ 41730 h 7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47" h="77387">
                  <a:moveTo>
                    <a:pt x="87097" y="41730"/>
                  </a:moveTo>
                  <a:cubicBezTo>
                    <a:pt x="92952" y="42006"/>
                    <a:pt x="98806" y="42227"/>
                    <a:pt x="104661" y="42503"/>
                  </a:cubicBezTo>
                  <a:cubicBezTo>
                    <a:pt x="111506" y="50562"/>
                    <a:pt x="126232" y="46863"/>
                    <a:pt x="126548" y="64637"/>
                  </a:cubicBezTo>
                  <a:cubicBezTo>
                    <a:pt x="126007" y="69936"/>
                    <a:pt x="124026" y="74186"/>
                    <a:pt x="120603" y="77388"/>
                  </a:cubicBezTo>
                  <a:cubicBezTo>
                    <a:pt x="106192" y="73855"/>
                    <a:pt x="90880" y="78105"/>
                    <a:pt x="76964" y="70102"/>
                  </a:cubicBezTo>
                  <a:cubicBezTo>
                    <a:pt x="53952" y="45207"/>
                    <a:pt x="13961" y="53377"/>
                    <a:pt x="0" y="10819"/>
                  </a:cubicBezTo>
                  <a:cubicBezTo>
                    <a:pt x="2972" y="7231"/>
                    <a:pt x="5990" y="3588"/>
                    <a:pt x="8962" y="0"/>
                  </a:cubicBezTo>
                  <a:cubicBezTo>
                    <a:pt x="34992" y="13910"/>
                    <a:pt x="61067" y="27820"/>
                    <a:pt x="87097" y="41730"/>
                  </a:cubicBezTo>
                  <a:close/>
                </a:path>
              </a:pathLst>
            </a:custGeom>
            <a:solidFill>
              <a:srgbClr val="B88B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2A2B2B9-A6E4-97C4-B90F-4E143A064881}"/>
                </a:ext>
              </a:extLst>
            </p:cNvPr>
            <p:cNvSpPr/>
            <p:nvPr/>
          </p:nvSpPr>
          <p:spPr>
            <a:xfrm>
              <a:off x="10026992" y="5692074"/>
              <a:ext cx="75435" cy="42786"/>
            </a:xfrm>
            <a:custGeom>
              <a:avLst/>
              <a:gdLst>
                <a:gd name="connsiteX0" fmla="*/ 1578 w 75435"/>
                <a:gd name="connsiteY0" fmla="*/ 11923 h 42786"/>
                <a:gd name="connsiteX1" fmla="*/ 28239 w 75435"/>
                <a:gd name="connsiteY1" fmla="*/ 0 h 42786"/>
                <a:gd name="connsiteX2" fmla="*/ 62825 w 75435"/>
                <a:gd name="connsiteY2" fmla="*/ 10267 h 42786"/>
                <a:gd name="connsiteX3" fmla="*/ 75435 w 75435"/>
                <a:gd name="connsiteY3" fmla="*/ 24563 h 42786"/>
                <a:gd name="connsiteX4" fmla="*/ 68680 w 75435"/>
                <a:gd name="connsiteY4" fmla="*/ 38252 h 42786"/>
                <a:gd name="connsiteX5" fmla="*/ 3470 w 75435"/>
                <a:gd name="connsiteY5" fmla="*/ 26716 h 42786"/>
                <a:gd name="connsiteX6" fmla="*/ 1578 w 75435"/>
                <a:gd name="connsiteY6" fmla="*/ 11923 h 4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435" h="42786">
                  <a:moveTo>
                    <a:pt x="1578" y="11923"/>
                  </a:moveTo>
                  <a:cubicBezTo>
                    <a:pt x="11351" y="10984"/>
                    <a:pt x="22024" y="13027"/>
                    <a:pt x="28239" y="0"/>
                  </a:cubicBezTo>
                  <a:cubicBezTo>
                    <a:pt x="39768" y="3422"/>
                    <a:pt x="51296" y="6845"/>
                    <a:pt x="62825" y="10267"/>
                  </a:cubicBezTo>
                  <a:cubicBezTo>
                    <a:pt x="71427" y="9218"/>
                    <a:pt x="74489" y="15400"/>
                    <a:pt x="75435" y="24563"/>
                  </a:cubicBezTo>
                  <a:cubicBezTo>
                    <a:pt x="74940" y="30414"/>
                    <a:pt x="72688" y="34940"/>
                    <a:pt x="68680" y="38252"/>
                  </a:cubicBezTo>
                  <a:cubicBezTo>
                    <a:pt x="45217" y="49071"/>
                    <a:pt x="24276" y="38639"/>
                    <a:pt x="3470" y="26716"/>
                  </a:cubicBezTo>
                  <a:cubicBezTo>
                    <a:pt x="-403" y="22411"/>
                    <a:pt x="-1034" y="17443"/>
                    <a:pt x="1578" y="11923"/>
                  </a:cubicBezTo>
                  <a:close/>
                </a:path>
              </a:pathLst>
            </a:custGeom>
            <a:solidFill>
              <a:srgbClr val="C194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4F28E698-F22A-9C32-9019-6547492D0228}"/>
                </a:ext>
              </a:extLst>
            </p:cNvPr>
            <p:cNvSpPr/>
            <p:nvPr/>
          </p:nvSpPr>
          <p:spPr>
            <a:xfrm>
              <a:off x="10089817" y="5671485"/>
              <a:ext cx="48205" cy="52549"/>
            </a:xfrm>
            <a:custGeom>
              <a:avLst/>
              <a:gdLst>
                <a:gd name="connsiteX0" fmla="*/ 8917 w 48205"/>
                <a:gd name="connsiteY0" fmla="*/ 42613 h 52549"/>
                <a:gd name="connsiteX1" fmla="*/ 0 w 48205"/>
                <a:gd name="connsiteY1" fmla="*/ 30911 h 52549"/>
                <a:gd name="connsiteX2" fmla="*/ 8467 w 48205"/>
                <a:gd name="connsiteY2" fmla="*/ 0 h 52549"/>
                <a:gd name="connsiteX3" fmla="*/ 18239 w 48205"/>
                <a:gd name="connsiteY3" fmla="*/ 442 h 52549"/>
                <a:gd name="connsiteX4" fmla="*/ 47196 w 48205"/>
                <a:gd name="connsiteY4" fmla="*/ 24342 h 52549"/>
                <a:gd name="connsiteX5" fmla="*/ 44179 w 48205"/>
                <a:gd name="connsiteY5" fmla="*/ 45759 h 52549"/>
                <a:gd name="connsiteX6" fmla="*/ 26120 w 48205"/>
                <a:gd name="connsiteY6" fmla="*/ 52549 h 52549"/>
                <a:gd name="connsiteX7" fmla="*/ 8917 w 48205"/>
                <a:gd name="connsiteY7" fmla="*/ 42613 h 5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05" h="52549">
                  <a:moveTo>
                    <a:pt x="8917" y="42613"/>
                  </a:moveTo>
                  <a:cubicBezTo>
                    <a:pt x="5945" y="38694"/>
                    <a:pt x="2972" y="34830"/>
                    <a:pt x="0" y="30911"/>
                  </a:cubicBezTo>
                  <a:cubicBezTo>
                    <a:pt x="2837" y="20589"/>
                    <a:pt x="5629" y="10267"/>
                    <a:pt x="8467" y="0"/>
                  </a:cubicBezTo>
                  <a:cubicBezTo>
                    <a:pt x="11709" y="166"/>
                    <a:pt x="14997" y="331"/>
                    <a:pt x="18239" y="442"/>
                  </a:cubicBezTo>
                  <a:cubicBezTo>
                    <a:pt x="26571" y="10819"/>
                    <a:pt x="39180" y="13303"/>
                    <a:pt x="47196" y="24342"/>
                  </a:cubicBezTo>
                  <a:cubicBezTo>
                    <a:pt x="49178" y="32125"/>
                    <a:pt x="48277" y="39246"/>
                    <a:pt x="44179" y="45759"/>
                  </a:cubicBezTo>
                  <a:cubicBezTo>
                    <a:pt x="38820" y="50617"/>
                    <a:pt x="32740" y="52604"/>
                    <a:pt x="26120" y="52549"/>
                  </a:cubicBezTo>
                  <a:cubicBezTo>
                    <a:pt x="19365" y="51886"/>
                    <a:pt x="13736" y="48188"/>
                    <a:pt x="8917" y="42613"/>
                  </a:cubicBezTo>
                  <a:close/>
                </a:path>
              </a:pathLst>
            </a:custGeom>
            <a:solidFill>
              <a:srgbClr val="C99D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38CBD6F4-62A3-F5DC-03A0-774A09AF5A3F}"/>
                </a:ext>
              </a:extLst>
            </p:cNvPr>
            <p:cNvSpPr/>
            <p:nvPr/>
          </p:nvSpPr>
          <p:spPr>
            <a:xfrm>
              <a:off x="9956559" y="5689709"/>
              <a:ext cx="82983" cy="94104"/>
            </a:xfrm>
            <a:custGeom>
              <a:avLst/>
              <a:gdLst>
                <a:gd name="connsiteX0" fmla="*/ 19950 w 82983"/>
                <a:gd name="connsiteY0" fmla="*/ 24058 h 94104"/>
                <a:gd name="connsiteX1" fmla="*/ 37469 w 82983"/>
                <a:gd name="connsiteY1" fmla="*/ 5622 h 94104"/>
                <a:gd name="connsiteX2" fmla="*/ 46206 w 82983"/>
                <a:gd name="connsiteY2" fmla="*/ 433 h 94104"/>
                <a:gd name="connsiteX3" fmla="*/ 76019 w 82983"/>
                <a:gd name="connsiteY3" fmla="*/ 41114 h 94104"/>
                <a:gd name="connsiteX4" fmla="*/ 75568 w 82983"/>
                <a:gd name="connsiteY4" fmla="*/ 78980 h 94104"/>
                <a:gd name="connsiteX5" fmla="*/ 65300 w 82983"/>
                <a:gd name="connsiteY5" fmla="*/ 83009 h 94104"/>
                <a:gd name="connsiteX6" fmla="*/ 46611 w 82983"/>
                <a:gd name="connsiteY6" fmla="*/ 90958 h 94104"/>
                <a:gd name="connsiteX7" fmla="*/ 35893 w 82983"/>
                <a:gd name="connsiteY7" fmla="*/ 94104 h 94104"/>
                <a:gd name="connsiteX8" fmla="*/ 0 w 82983"/>
                <a:gd name="connsiteY8" fmla="*/ 30130 h 94104"/>
                <a:gd name="connsiteX9" fmla="*/ 19950 w 82983"/>
                <a:gd name="connsiteY9" fmla="*/ 24058 h 9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983" h="94104">
                  <a:moveTo>
                    <a:pt x="19950" y="24058"/>
                  </a:moveTo>
                  <a:cubicBezTo>
                    <a:pt x="30218" y="24223"/>
                    <a:pt x="37739" y="20525"/>
                    <a:pt x="37469" y="5622"/>
                  </a:cubicBezTo>
                  <a:cubicBezTo>
                    <a:pt x="39180" y="819"/>
                    <a:pt x="42108" y="-892"/>
                    <a:pt x="46206" y="433"/>
                  </a:cubicBezTo>
                  <a:cubicBezTo>
                    <a:pt x="55888" y="14232"/>
                    <a:pt x="63409" y="30461"/>
                    <a:pt x="76019" y="41114"/>
                  </a:cubicBezTo>
                  <a:cubicBezTo>
                    <a:pt x="84350" y="53920"/>
                    <a:pt x="86377" y="66616"/>
                    <a:pt x="75568" y="78980"/>
                  </a:cubicBezTo>
                  <a:cubicBezTo>
                    <a:pt x="72416" y="81298"/>
                    <a:pt x="68948" y="82623"/>
                    <a:pt x="65300" y="83009"/>
                  </a:cubicBezTo>
                  <a:cubicBezTo>
                    <a:pt x="58275" y="82513"/>
                    <a:pt x="51835" y="84334"/>
                    <a:pt x="46611" y="90958"/>
                  </a:cubicBezTo>
                  <a:cubicBezTo>
                    <a:pt x="43233" y="93111"/>
                    <a:pt x="39676" y="94104"/>
                    <a:pt x="35893" y="94104"/>
                  </a:cubicBezTo>
                  <a:cubicBezTo>
                    <a:pt x="14231" y="80912"/>
                    <a:pt x="7926" y="54858"/>
                    <a:pt x="0" y="30130"/>
                  </a:cubicBezTo>
                  <a:cubicBezTo>
                    <a:pt x="4729" y="18924"/>
                    <a:pt x="11259" y="16220"/>
                    <a:pt x="19950" y="24058"/>
                  </a:cubicBezTo>
                  <a:close/>
                </a:path>
              </a:pathLst>
            </a:custGeom>
            <a:solidFill>
              <a:srgbClr val="FBCF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E8194ADE-1936-35D2-6DD9-FC591981E3A5}"/>
                </a:ext>
              </a:extLst>
            </p:cNvPr>
            <p:cNvSpPr/>
            <p:nvPr/>
          </p:nvSpPr>
          <p:spPr>
            <a:xfrm>
              <a:off x="9930983" y="5702672"/>
              <a:ext cx="45526" cy="33869"/>
            </a:xfrm>
            <a:custGeom>
              <a:avLst/>
              <a:gdLst>
                <a:gd name="connsiteX0" fmla="*/ 45527 w 45526"/>
                <a:gd name="connsiteY0" fmla="*/ 11095 h 33869"/>
                <a:gd name="connsiteX1" fmla="*/ 28188 w 45526"/>
                <a:gd name="connsiteY1" fmla="*/ 22245 h 33869"/>
                <a:gd name="connsiteX2" fmla="*/ 24000 w 45526"/>
                <a:gd name="connsiteY2" fmla="*/ 33781 h 33869"/>
                <a:gd name="connsiteX3" fmla="*/ 10670 w 45526"/>
                <a:gd name="connsiteY3" fmla="*/ 22631 h 33869"/>
                <a:gd name="connsiteX4" fmla="*/ 9634 w 45526"/>
                <a:gd name="connsiteY4" fmla="*/ 20699 h 33869"/>
                <a:gd name="connsiteX5" fmla="*/ 1573 w 45526"/>
                <a:gd name="connsiteY5" fmla="*/ 0 h 33869"/>
                <a:gd name="connsiteX6" fmla="*/ 45347 w 45526"/>
                <a:gd name="connsiteY6" fmla="*/ 2374 h 33869"/>
                <a:gd name="connsiteX7" fmla="*/ 45527 w 45526"/>
                <a:gd name="connsiteY7" fmla="*/ 11095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26" h="33869">
                  <a:moveTo>
                    <a:pt x="45527" y="11095"/>
                  </a:moveTo>
                  <a:cubicBezTo>
                    <a:pt x="38456" y="11757"/>
                    <a:pt x="31746" y="13303"/>
                    <a:pt x="28188" y="22245"/>
                  </a:cubicBezTo>
                  <a:cubicBezTo>
                    <a:pt x="29765" y="27765"/>
                    <a:pt x="28594" y="33119"/>
                    <a:pt x="24000" y="33781"/>
                  </a:cubicBezTo>
                  <a:cubicBezTo>
                    <a:pt x="17695" y="34720"/>
                    <a:pt x="14273" y="27985"/>
                    <a:pt x="10670" y="22631"/>
                  </a:cubicBezTo>
                  <a:lnTo>
                    <a:pt x="9634" y="20699"/>
                  </a:lnTo>
                  <a:cubicBezTo>
                    <a:pt x="2068" y="16670"/>
                    <a:pt x="-2615" y="10929"/>
                    <a:pt x="1573" y="0"/>
                  </a:cubicBezTo>
                  <a:cubicBezTo>
                    <a:pt x="16164" y="773"/>
                    <a:pt x="30755" y="1601"/>
                    <a:pt x="45347" y="2374"/>
                  </a:cubicBezTo>
                  <a:cubicBezTo>
                    <a:pt x="45212" y="5299"/>
                    <a:pt x="45257" y="8224"/>
                    <a:pt x="45527" y="11095"/>
                  </a:cubicBezTo>
                  <a:close/>
                </a:path>
              </a:pathLst>
            </a:custGeom>
            <a:solidFill>
              <a:srgbClr val="EBC4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91108371-5737-96B4-C6D4-7565F46B8916}"/>
                </a:ext>
              </a:extLst>
            </p:cNvPr>
            <p:cNvSpPr/>
            <p:nvPr/>
          </p:nvSpPr>
          <p:spPr>
            <a:xfrm>
              <a:off x="9993983" y="5681090"/>
              <a:ext cx="25354" cy="16698"/>
            </a:xfrm>
            <a:custGeom>
              <a:avLst/>
              <a:gdLst>
                <a:gd name="connsiteX0" fmla="*/ 6890 w 25354"/>
                <a:gd name="connsiteY0" fmla="*/ 13744 h 16698"/>
                <a:gd name="connsiteX1" fmla="*/ 3423 w 25354"/>
                <a:gd name="connsiteY1" fmla="*/ 13579 h 16698"/>
                <a:gd name="connsiteX2" fmla="*/ 0 w 25354"/>
                <a:gd name="connsiteY2" fmla="*/ 14241 h 16698"/>
                <a:gd name="connsiteX3" fmla="*/ 495 w 25354"/>
                <a:gd name="connsiteY3" fmla="*/ 1380 h 16698"/>
                <a:gd name="connsiteX4" fmla="*/ 17564 w 25354"/>
                <a:gd name="connsiteY4" fmla="*/ 0 h 16698"/>
                <a:gd name="connsiteX5" fmla="*/ 25355 w 25354"/>
                <a:gd name="connsiteY5" fmla="*/ 10543 h 16698"/>
                <a:gd name="connsiteX6" fmla="*/ 6890 w 25354"/>
                <a:gd name="connsiteY6" fmla="*/ 13744 h 1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54" h="16698">
                  <a:moveTo>
                    <a:pt x="6890" y="13744"/>
                  </a:moveTo>
                  <a:lnTo>
                    <a:pt x="3423" y="13579"/>
                  </a:lnTo>
                  <a:cubicBezTo>
                    <a:pt x="3423" y="13579"/>
                    <a:pt x="0" y="14241"/>
                    <a:pt x="0" y="14241"/>
                  </a:cubicBezTo>
                  <a:cubicBezTo>
                    <a:pt x="180" y="9936"/>
                    <a:pt x="315" y="5685"/>
                    <a:pt x="495" y="1380"/>
                  </a:cubicBezTo>
                  <a:cubicBezTo>
                    <a:pt x="6170" y="938"/>
                    <a:pt x="11889" y="497"/>
                    <a:pt x="17564" y="0"/>
                  </a:cubicBezTo>
                  <a:cubicBezTo>
                    <a:pt x="20176" y="3533"/>
                    <a:pt x="22788" y="7065"/>
                    <a:pt x="25355" y="10543"/>
                  </a:cubicBezTo>
                  <a:cubicBezTo>
                    <a:pt x="19950" y="18326"/>
                    <a:pt x="13646" y="17939"/>
                    <a:pt x="6890" y="13744"/>
                  </a:cubicBezTo>
                  <a:close/>
                </a:path>
              </a:pathLst>
            </a:custGeom>
            <a:solidFill>
              <a:srgbClr val="9871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42D1CB0-79AC-658A-D4D4-2AE7DF6D2E26}"/>
                </a:ext>
              </a:extLst>
            </p:cNvPr>
            <p:cNvSpPr/>
            <p:nvPr/>
          </p:nvSpPr>
          <p:spPr>
            <a:xfrm>
              <a:off x="10000709" y="5691688"/>
              <a:ext cx="39029" cy="46029"/>
            </a:xfrm>
            <a:custGeom>
              <a:avLst/>
              <a:gdLst>
                <a:gd name="connsiteX0" fmla="*/ 164 w 39029"/>
                <a:gd name="connsiteY0" fmla="*/ 3146 h 46029"/>
                <a:gd name="connsiteX1" fmla="*/ 18674 w 39029"/>
                <a:gd name="connsiteY1" fmla="*/ 0 h 46029"/>
                <a:gd name="connsiteX2" fmla="*/ 27861 w 39029"/>
                <a:gd name="connsiteY2" fmla="*/ 12309 h 46029"/>
                <a:gd name="connsiteX3" fmla="*/ 28086 w 39029"/>
                <a:gd name="connsiteY3" fmla="*/ 22521 h 46029"/>
                <a:gd name="connsiteX4" fmla="*/ 39029 w 39029"/>
                <a:gd name="connsiteY4" fmla="*/ 36376 h 46029"/>
                <a:gd name="connsiteX5" fmla="*/ 27906 w 39029"/>
                <a:gd name="connsiteY5" fmla="*/ 44876 h 46029"/>
                <a:gd name="connsiteX6" fmla="*/ 164 w 39029"/>
                <a:gd name="connsiteY6" fmla="*/ 3146 h 4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29" h="46029">
                  <a:moveTo>
                    <a:pt x="164" y="3146"/>
                  </a:moveTo>
                  <a:cubicBezTo>
                    <a:pt x="6334" y="2098"/>
                    <a:pt x="12504" y="1049"/>
                    <a:pt x="18674" y="0"/>
                  </a:cubicBezTo>
                  <a:cubicBezTo>
                    <a:pt x="21736" y="4085"/>
                    <a:pt x="24798" y="8169"/>
                    <a:pt x="27861" y="12309"/>
                  </a:cubicBezTo>
                  <a:cubicBezTo>
                    <a:pt x="27951" y="15732"/>
                    <a:pt x="27996" y="19154"/>
                    <a:pt x="28086" y="22521"/>
                  </a:cubicBezTo>
                  <a:cubicBezTo>
                    <a:pt x="31959" y="26826"/>
                    <a:pt x="37633" y="29089"/>
                    <a:pt x="39029" y="36376"/>
                  </a:cubicBezTo>
                  <a:cubicBezTo>
                    <a:pt x="37408" y="43331"/>
                    <a:pt x="34841" y="48409"/>
                    <a:pt x="27906" y="44876"/>
                  </a:cubicBezTo>
                  <a:cubicBezTo>
                    <a:pt x="13765" y="35879"/>
                    <a:pt x="-1772" y="28206"/>
                    <a:pt x="164" y="3146"/>
                  </a:cubicBezTo>
                  <a:close/>
                </a:path>
              </a:pathLst>
            </a:custGeom>
            <a:solidFill>
              <a:srgbClr val="C3933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999CC5E5-54F9-117D-3155-95AFAEE00CE1}"/>
                </a:ext>
              </a:extLst>
            </p:cNvPr>
            <p:cNvSpPr/>
            <p:nvPr/>
          </p:nvSpPr>
          <p:spPr>
            <a:xfrm>
              <a:off x="10108011" y="5671817"/>
              <a:ext cx="97721" cy="67936"/>
            </a:xfrm>
            <a:custGeom>
              <a:avLst/>
              <a:gdLst>
                <a:gd name="connsiteX0" fmla="*/ 24814 w 97721"/>
                <a:gd name="connsiteY0" fmla="*/ 23238 h 67936"/>
                <a:gd name="connsiteX1" fmla="*/ 0 w 97721"/>
                <a:gd name="connsiteY1" fmla="*/ 55 h 67936"/>
                <a:gd name="connsiteX2" fmla="*/ 15897 w 97721"/>
                <a:gd name="connsiteY2" fmla="*/ 0 h 67936"/>
                <a:gd name="connsiteX3" fmla="*/ 95248 w 97721"/>
                <a:gd name="connsiteY3" fmla="*/ 52659 h 67936"/>
                <a:gd name="connsiteX4" fmla="*/ 97635 w 97721"/>
                <a:gd name="connsiteY4" fmla="*/ 60442 h 67936"/>
                <a:gd name="connsiteX5" fmla="*/ 96194 w 97721"/>
                <a:gd name="connsiteY5" fmla="*/ 64637 h 67936"/>
                <a:gd name="connsiteX6" fmla="*/ 85566 w 97721"/>
                <a:gd name="connsiteY6" fmla="*/ 67894 h 67936"/>
                <a:gd name="connsiteX7" fmla="*/ 64760 w 97721"/>
                <a:gd name="connsiteY7" fmla="*/ 58179 h 67936"/>
                <a:gd name="connsiteX8" fmla="*/ 24814 w 97721"/>
                <a:gd name="connsiteY8" fmla="*/ 23238 h 6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721" h="67936">
                  <a:moveTo>
                    <a:pt x="24814" y="23238"/>
                  </a:moveTo>
                  <a:cubicBezTo>
                    <a:pt x="13781" y="19927"/>
                    <a:pt x="3513" y="15455"/>
                    <a:pt x="0" y="55"/>
                  </a:cubicBezTo>
                  <a:cubicBezTo>
                    <a:pt x="5314" y="55"/>
                    <a:pt x="10628" y="0"/>
                    <a:pt x="15897" y="0"/>
                  </a:cubicBezTo>
                  <a:cubicBezTo>
                    <a:pt x="39541" y="23901"/>
                    <a:pt x="75388" y="20203"/>
                    <a:pt x="95248" y="52659"/>
                  </a:cubicBezTo>
                  <a:cubicBezTo>
                    <a:pt x="97230" y="55143"/>
                    <a:pt x="97996" y="57737"/>
                    <a:pt x="97635" y="60442"/>
                  </a:cubicBezTo>
                  <a:cubicBezTo>
                    <a:pt x="97230" y="63257"/>
                    <a:pt x="96735" y="64637"/>
                    <a:pt x="96194" y="64637"/>
                  </a:cubicBezTo>
                  <a:cubicBezTo>
                    <a:pt x="92952" y="67121"/>
                    <a:pt x="89394" y="68170"/>
                    <a:pt x="85566" y="67894"/>
                  </a:cubicBezTo>
                  <a:cubicBezTo>
                    <a:pt x="78225" y="66017"/>
                    <a:pt x="71470" y="62153"/>
                    <a:pt x="64760" y="58179"/>
                  </a:cubicBezTo>
                  <a:cubicBezTo>
                    <a:pt x="49944" y="49237"/>
                    <a:pt x="34947" y="40350"/>
                    <a:pt x="24814" y="23238"/>
                  </a:cubicBezTo>
                  <a:close/>
                </a:path>
              </a:pathLst>
            </a:custGeom>
            <a:solidFill>
              <a:srgbClr val="A073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8B09FA79-F64E-5369-14BC-B32A62CEFE9F}"/>
                </a:ext>
              </a:extLst>
            </p:cNvPr>
            <p:cNvSpPr/>
            <p:nvPr/>
          </p:nvSpPr>
          <p:spPr>
            <a:xfrm>
              <a:off x="9889547" y="5692902"/>
              <a:ext cx="51114" cy="38704"/>
            </a:xfrm>
            <a:custGeom>
              <a:avLst/>
              <a:gdLst>
                <a:gd name="connsiteX0" fmla="*/ 43008 w 51114"/>
                <a:gd name="connsiteY0" fmla="*/ 9770 h 38704"/>
                <a:gd name="connsiteX1" fmla="*/ 51114 w 51114"/>
                <a:gd name="connsiteY1" fmla="*/ 30525 h 38704"/>
                <a:gd name="connsiteX2" fmla="*/ 0 w 51114"/>
                <a:gd name="connsiteY2" fmla="*/ 20479 h 38704"/>
                <a:gd name="connsiteX3" fmla="*/ 8917 w 51114"/>
                <a:gd name="connsiteY3" fmla="*/ 10101 h 38704"/>
                <a:gd name="connsiteX4" fmla="*/ 34316 w 51114"/>
                <a:gd name="connsiteY4" fmla="*/ 0 h 38704"/>
                <a:gd name="connsiteX5" fmla="*/ 43008 w 51114"/>
                <a:gd name="connsiteY5" fmla="*/ 9770 h 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14" h="38704">
                  <a:moveTo>
                    <a:pt x="43008" y="9770"/>
                  </a:moveTo>
                  <a:cubicBezTo>
                    <a:pt x="45710" y="16670"/>
                    <a:pt x="48412" y="23570"/>
                    <a:pt x="51114" y="30525"/>
                  </a:cubicBezTo>
                  <a:cubicBezTo>
                    <a:pt x="30534" y="54425"/>
                    <a:pt x="17789" y="18105"/>
                    <a:pt x="0" y="20479"/>
                  </a:cubicBezTo>
                  <a:cubicBezTo>
                    <a:pt x="2972" y="17001"/>
                    <a:pt x="5945" y="13579"/>
                    <a:pt x="8917" y="10101"/>
                  </a:cubicBezTo>
                  <a:cubicBezTo>
                    <a:pt x="18104" y="9494"/>
                    <a:pt x="28732" y="14186"/>
                    <a:pt x="34316" y="0"/>
                  </a:cubicBezTo>
                  <a:cubicBezTo>
                    <a:pt x="37154" y="3257"/>
                    <a:pt x="40081" y="6513"/>
                    <a:pt x="43008" y="9770"/>
                  </a:cubicBezTo>
                  <a:close/>
                </a:path>
              </a:pathLst>
            </a:custGeom>
            <a:solidFill>
              <a:srgbClr val="9D71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C72007ED-1B47-E86B-6CB8-4CB93555AF65}"/>
                </a:ext>
              </a:extLst>
            </p:cNvPr>
            <p:cNvSpPr/>
            <p:nvPr/>
          </p:nvSpPr>
          <p:spPr>
            <a:xfrm>
              <a:off x="10101599" y="4677950"/>
              <a:ext cx="267314" cy="225857"/>
            </a:xfrm>
            <a:custGeom>
              <a:avLst/>
              <a:gdLst>
                <a:gd name="connsiteX0" fmla="*/ 214292 w 267314"/>
                <a:gd name="connsiteY0" fmla="*/ 12279 h 225857"/>
                <a:gd name="connsiteX1" fmla="*/ 257661 w 267314"/>
                <a:gd name="connsiteY1" fmla="*/ 23098 h 225857"/>
                <a:gd name="connsiteX2" fmla="*/ 266938 w 267314"/>
                <a:gd name="connsiteY2" fmla="*/ 41755 h 225857"/>
                <a:gd name="connsiteX3" fmla="*/ 257751 w 267314"/>
                <a:gd name="connsiteY3" fmla="*/ 44349 h 225857"/>
                <a:gd name="connsiteX4" fmla="*/ 162142 w 267314"/>
                <a:gd name="connsiteY4" fmla="*/ 30494 h 225857"/>
                <a:gd name="connsiteX5" fmla="*/ 220102 w 267314"/>
                <a:gd name="connsiteY5" fmla="*/ 53015 h 225857"/>
                <a:gd name="connsiteX6" fmla="*/ 244511 w 267314"/>
                <a:gd name="connsiteY6" fmla="*/ 86079 h 225857"/>
                <a:gd name="connsiteX7" fmla="*/ 216544 w 267314"/>
                <a:gd name="connsiteY7" fmla="*/ 104846 h 225857"/>
                <a:gd name="connsiteX8" fmla="*/ 104993 w 267314"/>
                <a:gd name="connsiteY8" fmla="*/ 117100 h 225857"/>
                <a:gd name="connsiteX9" fmla="*/ 171915 w 267314"/>
                <a:gd name="connsiteY9" fmla="*/ 178922 h 225857"/>
                <a:gd name="connsiteX10" fmla="*/ 184164 w 267314"/>
                <a:gd name="connsiteY10" fmla="*/ 210054 h 225857"/>
                <a:gd name="connsiteX11" fmla="*/ 154351 w 267314"/>
                <a:gd name="connsiteY11" fmla="*/ 225675 h 225857"/>
                <a:gd name="connsiteX12" fmla="*/ 112469 w 267314"/>
                <a:gd name="connsiteY12" fmla="*/ 203154 h 225857"/>
                <a:gd name="connsiteX13" fmla="*/ 66218 w 267314"/>
                <a:gd name="connsiteY13" fmla="*/ 182896 h 225857"/>
                <a:gd name="connsiteX14" fmla="*/ 5106 w 267314"/>
                <a:gd name="connsiteY14" fmla="*/ 161314 h 225857"/>
                <a:gd name="connsiteX15" fmla="*/ 5061 w 267314"/>
                <a:gd name="connsiteY15" fmla="*/ 129520 h 225857"/>
                <a:gd name="connsiteX16" fmla="*/ 5376 w 267314"/>
                <a:gd name="connsiteY16" fmla="*/ 118866 h 225857"/>
                <a:gd name="connsiteX17" fmla="*/ 34288 w 267314"/>
                <a:gd name="connsiteY17" fmla="*/ 80117 h 225857"/>
                <a:gd name="connsiteX18" fmla="*/ 92473 w 267314"/>
                <a:gd name="connsiteY18" fmla="*/ 33861 h 225857"/>
                <a:gd name="connsiteX19" fmla="*/ 144578 w 267314"/>
                <a:gd name="connsiteY19" fmla="*/ 11892 h 225857"/>
                <a:gd name="connsiteX20" fmla="*/ 164754 w 267314"/>
                <a:gd name="connsiteY20" fmla="*/ 2067 h 225857"/>
                <a:gd name="connsiteX21" fmla="*/ 214292 w 267314"/>
                <a:gd name="connsiteY21" fmla="*/ 12279 h 22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7314" h="225857">
                  <a:moveTo>
                    <a:pt x="214292" y="12279"/>
                  </a:moveTo>
                  <a:cubicBezTo>
                    <a:pt x="228748" y="15867"/>
                    <a:pt x="243204" y="19510"/>
                    <a:pt x="257661" y="23098"/>
                  </a:cubicBezTo>
                  <a:cubicBezTo>
                    <a:pt x="262975" y="27679"/>
                    <a:pt x="268874" y="32481"/>
                    <a:pt x="266938" y="41755"/>
                  </a:cubicBezTo>
                  <a:cubicBezTo>
                    <a:pt x="265767" y="47385"/>
                    <a:pt x="261399" y="46446"/>
                    <a:pt x="257751" y="44349"/>
                  </a:cubicBezTo>
                  <a:cubicBezTo>
                    <a:pt x="228343" y="33806"/>
                    <a:pt x="199836" y="14321"/>
                    <a:pt x="162142" y="30494"/>
                  </a:cubicBezTo>
                  <a:cubicBezTo>
                    <a:pt x="180922" y="52739"/>
                    <a:pt x="204340" y="38222"/>
                    <a:pt x="220102" y="53015"/>
                  </a:cubicBezTo>
                  <a:cubicBezTo>
                    <a:pt x="230235" y="62564"/>
                    <a:pt x="245862" y="68194"/>
                    <a:pt x="244511" y="86079"/>
                  </a:cubicBezTo>
                  <a:cubicBezTo>
                    <a:pt x="243204" y="103190"/>
                    <a:pt x="226316" y="102472"/>
                    <a:pt x="216544" y="104846"/>
                  </a:cubicBezTo>
                  <a:cubicBezTo>
                    <a:pt x="184389" y="112684"/>
                    <a:pt x="152279" y="123613"/>
                    <a:pt x="104993" y="117100"/>
                  </a:cubicBezTo>
                  <a:cubicBezTo>
                    <a:pt x="136382" y="140504"/>
                    <a:pt x="156693" y="156180"/>
                    <a:pt x="171915" y="178922"/>
                  </a:cubicBezTo>
                  <a:cubicBezTo>
                    <a:pt x="178129" y="188195"/>
                    <a:pt x="189118" y="195868"/>
                    <a:pt x="184164" y="210054"/>
                  </a:cubicBezTo>
                  <a:cubicBezTo>
                    <a:pt x="178805" y="225454"/>
                    <a:pt x="166060" y="224516"/>
                    <a:pt x="154351" y="225675"/>
                  </a:cubicBezTo>
                  <a:cubicBezTo>
                    <a:pt x="136652" y="227441"/>
                    <a:pt x="125124" y="216181"/>
                    <a:pt x="112469" y="203154"/>
                  </a:cubicBezTo>
                  <a:cubicBezTo>
                    <a:pt x="99769" y="190072"/>
                    <a:pt x="89051" y="163632"/>
                    <a:pt x="66218" y="182896"/>
                  </a:cubicBezTo>
                  <a:cubicBezTo>
                    <a:pt x="45862" y="175720"/>
                    <a:pt x="25462" y="168489"/>
                    <a:pt x="5106" y="161314"/>
                  </a:cubicBezTo>
                  <a:cubicBezTo>
                    <a:pt x="-1739" y="150716"/>
                    <a:pt x="-1649" y="140118"/>
                    <a:pt x="5061" y="129520"/>
                  </a:cubicBezTo>
                  <a:cubicBezTo>
                    <a:pt x="5196" y="125987"/>
                    <a:pt x="5331" y="122454"/>
                    <a:pt x="5376" y="118866"/>
                  </a:cubicBezTo>
                  <a:cubicBezTo>
                    <a:pt x="5601" y="95407"/>
                    <a:pt x="18931" y="82215"/>
                    <a:pt x="34288" y="80117"/>
                  </a:cubicBezTo>
                  <a:cubicBezTo>
                    <a:pt x="61129" y="76419"/>
                    <a:pt x="75225" y="53125"/>
                    <a:pt x="92473" y="33861"/>
                  </a:cubicBezTo>
                  <a:cubicBezTo>
                    <a:pt x="109857" y="26520"/>
                    <a:pt x="127195" y="19234"/>
                    <a:pt x="144578" y="11892"/>
                  </a:cubicBezTo>
                  <a:cubicBezTo>
                    <a:pt x="150208" y="5269"/>
                    <a:pt x="157098" y="2509"/>
                    <a:pt x="164754" y="2067"/>
                  </a:cubicBezTo>
                  <a:cubicBezTo>
                    <a:pt x="181822" y="1515"/>
                    <a:pt x="199881" y="-6213"/>
                    <a:pt x="214292" y="12279"/>
                  </a:cubicBezTo>
                  <a:close/>
                </a:path>
              </a:pathLst>
            </a:custGeom>
            <a:solidFill>
              <a:srgbClr val="FF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3B068B3F-4DE9-C8C6-19B6-D86B9AD3B4E1}"/>
                </a:ext>
              </a:extLst>
            </p:cNvPr>
            <p:cNvSpPr/>
            <p:nvPr/>
          </p:nvSpPr>
          <p:spPr>
            <a:xfrm>
              <a:off x="9480407" y="4785887"/>
              <a:ext cx="330917" cy="156888"/>
            </a:xfrm>
            <a:custGeom>
              <a:avLst/>
              <a:gdLst>
                <a:gd name="connsiteX0" fmla="*/ 113217 w 330917"/>
                <a:gd name="connsiteY0" fmla="*/ 32180 h 156888"/>
                <a:gd name="connsiteX1" fmla="*/ 130511 w 330917"/>
                <a:gd name="connsiteY1" fmla="*/ 43110 h 156888"/>
                <a:gd name="connsiteX2" fmla="*/ 147894 w 330917"/>
                <a:gd name="connsiteY2" fmla="*/ 32401 h 156888"/>
                <a:gd name="connsiteX3" fmla="*/ 139202 w 330917"/>
                <a:gd name="connsiteY3" fmla="*/ 21693 h 156888"/>
                <a:gd name="connsiteX4" fmla="*/ 193740 w 330917"/>
                <a:gd name="connsiteY4" fmla="*/ 82908 h 156888"/>
                <a:gd name="connsiteX5" fmla="*/ 251924 w 330917"/>
                <a:gd name="connsiteY5" fmla="*/ 110341 h 156888"/>
                <a:gd name="connsiteX6" fmla="*/ 253771 w 330917"/>
                <a:gd name="connsiteY6" fmla="*/ 73027 h 156888"/>
                <a:gd name="connsiteX7" fmla="*/ 198558 w 330917"/>
                <a:gd name="connsiteY7" fmla="*/ 0 h 156888"/>
                <a:gd name="connsiteX8" fmla="*/ 303534 w 330917"/>
                <a:gd name="connsiteY8" fmla="*/ 92733 h 156888"/>
                <a:gd name="connsiteX9" fmla="*/ 252465 w 330917"/>
                <a:gd name="connsiteY9" fmla="*/ 386 h 156888"/>
                <a:gd name="connsiteX10" fmla="*/ 328528 w 330917"/>
                <a:gd name="connsiteY10" fmla="*/ 89531 h 156888"/>
                <a:gd name="connsiteX11" fmla="*/ 286646 w 330917"/>
                <a:gd name="connsiteY11" fmla="*/ 156542 h 156888"/>
                <a:gd name="connsiteX12" fmla="*/ 198918 w 330917"/>
                <a:gd name="connsiteY12" fmla="*/ 140590 h 156888"/>
                <a:gd name="connsiteX13" fmla="*/ 113217 w 330917"/>
                <a:gd name="connsiteY13" fmla="*/ 149366 h 156888"/>
                <a:gd name="connsiteX14" fmla="*/ 8827 w 330917"/>
                <a:gd name="connsiteY14" fmla="*/ 117682 h 156888"/>
                <a:gd name="connsiteX15" fmla="*/ 0 w 330917"/>
                <a:gd name="connsiteY15" fmla="*/ 96376 h 156888"/>
                <a:gd name="connsiteX16" fmla="*/ 84395 w 330917"/>
                <a:gd name="connsiteY16" fmla="*/ 107360 h 156888"/>
                <a:gd name="connsiteX17" fmla="*/ 127809 w 330917"/>
                <a:gd name="connsiteY17" fmla="*/ 84012 h 156888"/>
                <a:gd name="connsiteX18" fmla="*/ 96014 w 330917"/>
                <a:gd name="connsiteY18" fmla="*/ 42889 h 156888"/>
                <a:gd name="connsiteX19" fmla="*/ 113217 w 330917"/>
                <a:gd name="connsiteY19" fmla="*/ 32180 h 15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0917" h="156888">
                  <a:moveTo>
                    <a:pt x="113217" y="32180"/>
                  </a:moveTo>
                  <a:cubicBezTo>
                    <a:pt x="118982" y="35824"/>
                    <a:pt x="124746" y="39467"/>
                    <a:pt x="130511" y="43110"/>
                  </a:cubicBezTo>
                  <a:cubicBezTo>
                    <a:pt x="140058" y="48685"/>
                    <a:pt x="150957" y="57627"/>
                    <a:pt x="147894" y="32401"/>
                  </a:cubicBezTo>
                  <a:cubicBezTo>
                    <a:pt x="145012" y="28813"/>
                    <a:pt x="142130" y="25281"/>
                    <a:pt x="139202" y="21693"/>
                  </a:cubicBezTo>
                  <a:cubicBezTo>
                    <a:pt x="179238" y="11702"/>
                    <a:pt x="185228" y="58786"/>
                    <a:pt x="193740" y="82908"/>
                  </a:cubicBezTo>
                  <a:cubicBezTo>
                    <a:pt x="207790" y="122595"/>
                    <a:pt x="233550" y="106974"/>
                    <a:pt x="251924" y="110341"/>
                  </a:cubicBezTo>
                  <a:cubicBezTo>
                    <a:pt x="265075" y="112770"/>
                    <a:pt x="262418" y="85557"/>
                    <a:pt x="253771" y="73027"/>
                  </a:cubicBezTo>
                  <a:cubicBezTo>
                    <a:pt x="237063" y="48795"/>
                    <a:pt x="218644" y="26329"/>
                    <a:pt x="198558" y="0"/>
                  </a:cubicBezTo>
                  <a:cubicBezTo>
                    <a:pt x="244944" y="5078"/>
                    <a:pt x="266020" y="52880"/>
                    <a:pt x="303534" y="92733"/>
                  </a:cubicBezTo>
                  <a:cubicBezTo>
                    <a:pt x="293266" y="45042"/>
                    <a:pt x="272370" y="23128"/>
                    <a:pt x="252465" y="386"/>
                  </a:cubicBezTo>
                  <a:cubicBezTo>
                    <a:pt x="296194" y="6458"/>
                    <a:pt x="318531" y="44655"/>
                    <a:pt x="328528" y="89531"/>
                  </a:cubicBezTo>
                  <a:cubicBezTo>
                    <a:pt x="336320" y="124637"/>
                    <a:pt x="325736" y="155714"/>
                    <a:pt x="286646" y="156542"/>
                  </a:cubicBezTo>
                  <a:cubicBezTo>
                    <a:pt x="256203" y="157204"/>
                    <a:pt x="222922" y="158750"/>
                    <a:pt x="198918" y="140590"/>
                  </a:cubicBezTo>
                  <a:cubicBezTo>
                    <a:pt x="164827" y="114812"/>
                    <a:pt x="140463" y="128225"/>
                    <a:pt x="113217" y="149366"/>
                  </a:cubicBezTo>
                  <a:cubicBezTo>
                    <a:pt x="75568" y="152844"/>
                    <a:pt x="39856" y="146993"/>
                    <a:pt x="8827" y="117682"/>
                  </a:cubicBezTo>
                  <a:cubicBezTo>
                    <a:pt x="5900" y="110562"/>
                    <a:pt x="2927" y="103496"/>
                    <a:pt x="0" y="96376"/>
                  </a:cubicBezTo>
                  <a:cubicBezTo>
                    <a:pt x="28552" y="94554"/>
                    <a:pt x="55303" y="112163"/>
                    <a:pt x="84395" y="107360"/>
                  </a:cubicBezTo>
                  <a:cubicBezTo>
                    <a:pt x="101328" y="104545"/>
                    <a:pt x="122720" y="107526"/>
                    <a:pt x="127809" y="84012"/>
                  </a:cubicBezTo>
                  <a:cubicBezTo>
                    <a:pt x="133708" y="56688"/>
                    <a:pt x="109164" y="54094"/>
                    <a:pt x="96014" y="42889"/>
                  </a:cubicBezTo>
                  <a:cubicBezTo>
                    <a:pt x="94978" y="22852"/>
                    <a:pt x="103535" y="26164"/>
                    <a:pt x="113217" y="32180"/>
                  </a:cubicBezTo>
                  <a:close/>
                </a:path>
              </a:pathLst>
            </a:custGeom>
            <a:solidFill>
              <a:srgbClr val="FBC0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D749D2F6-6872-A905-6BEE-80E20E0F5B86}"/>
                </a:ext>
              </a:extLst>
            </p:cNvPr>
            <p:cNvSpPr/>
            <p:nvPr/>
          </p:nvSpPr>
          <p:spPr>
            <a:xfrm>
              <a:off x="9810873" y="4744866"/>
              <a:ext cx="261155" cy="150773"/>
            </a:xfrm>
            <a:custGeom>
              <a:avLst/>
              <a:gdLst>
                <a:gd name="connsiteX0" fmla="*/ 261155 w 261155"/>
                <a:gd name="connsiteY0" fmla="*/ 95391 h 150773"/>
                <a:gd name="connsiteX1" fmla="*/ 209050 w 261155"/>
                <a:gd name="connsiteY1" fmla="*/ 126688 h 150773"/>
                <a:gd name="connsiteX2" fmla="*/ 176985 w 261155"/>
                <a:gd name="connsiteY2" fmla="*/ 80432 h 150773"/>
                <a:gd name="connsiteX3" fmla="*/ 151045 w 261155"/>
                <a:gd name="connsiteY3" fmla="*/ 60726 h 150773"/>
                <a:gd name="connsiteX4" fmla="*/ 174869 w 261155"/>
                <a:gd name="connsiteY4" fmla="*/ 83468 h 150773"/>
                <a:gd name="connsiteX5" fmla="*/ 194233 w 261155"/>
                <a:gd name="connsiteY5" fmla="*/ 132484 h 150773"/>
                <a:gd name="connsiteX6" fmla="*/ 152351 w 261155"/>
                <a:gd name="connsiteY6" fmla="*/ 150589 h 150773"/>
                <a:gd name="connsiteX7" fmla="*/ 26434 w 261155"/>
                <a:gd name="connsiteY7" fmla="*/ 105547 h 150773"/>
                <a:gd name="connsiteX8" fmla="*/ 4367 w 261155"/>
                <a:gd name="connsiteY8" fmla="*/ 45933 h 150773"/>
                <a:gd name="connsiteX9" fmla="*/ 76783 w 261155"/>
                <a:gd name="connsiteY9" fmla="*/ 1719 h 150773"/>
                <a:gd name="connsiteX10" fmla="*/ 223551 w 261155"/>
                <a:gd name="connsiteY10" fmla="*/ 76568 h 150773"/>
                <a:gd name="connsiteX11" fmla="*/ 261155 w 261155"/>
                <a:gd name="connsiteY11" fmla="*/ 95391 h 15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1155" h="150773">
                  <a:moveTo>
                    <a:pt x="261155" y="95391"/>
                  </a:moveTo>
                  <a:cubicBezTo>
                    <a:pt x="245033" y="108859"/>
                    <a:pt x="223236" y="108307"/>
                    <a:pt x="209050" y="126688"/>
                  </a:cubicBezTo>
                  <a:cubicBezTo>
                    <a:pt x="196665" y="112999"/>
                    <a:pt x="191802" y="91582"/>
                    <a:pt x="176985" y="80432"/>
                  </a:cubicBezTo>
                  <a:cubicBezTo>
                    <a:pt x="169509" y="71987"/>
                    <a:pt x="159422" y="68675"/>
                    <a:pt x="151045" y="60726"/>
                  </a:cubicBezTo>
                  <a:cubicBezTo>
                    <a:pt x="156765" y="72539"/>
                    <a:pt x="168068" y="74360"/>
                    <a:pt x="174869" y="83468"/>
                  </a:cubicBezTo>
                  <a:cubicBezTo>
                    <a:pt x="186578" y="96936"/>
                    <a:pt x="201169" y="111453"/>
                    <a:pt x="194233" y="132484"/>
                  </a:cubicBezTo>
                  <a:cubicBezTo>
                    <a:pt x="187163" y="153901"/>
                    <a:pt x="167888" y="150589"/>
                    <a:pt x="152351" y="150589"/>
                  </a:cubicBezTo>
                  <a:cubicBezTo>
                    <a:pt x="106866" y="150644"/>
                    <a:pt x="63227" y="142199"/>
                    <a:pt x="26434" y="105547"/>
                  </a:cubicBezTo>
                  <a:cubicBezTo>
                    <a:pt x="7339" y="92079"/>
                    <a:pt x="-7792" y="73863"/>
                    <a:pt x="4367" y="45933"/>
                  </a:cubicBezTo>
                  <a:cubicBezTo>
                    <a:pt x="19228" y="11710"/>
                    <a:pt x="47555" y="-5788"/>
                    <a:pt x="76783" y="1719"/>
                  </a:cubicBezTo>
                  <a:cubicBezTo>
                    <a:pt x="128753" y="15077"/>
                    <a:pt x="185992" y="15795"/>
                    <a:pt x="223551" y="76568"/>
                  </a:cubicBezTo>
                  <a:cubicBezTo>
                    <a:pt x="229541" y="86338"/>
                    <a:pt x="244898" y="100469"/>
                    <a:pt x="261155" y="95391"/>
                  </a:cubicBezTo>
                  <a:close/>
                </a:path>
              </a:pathLst>
            </a:custGeom>
            <a:solidFill>
              <a:srgbClr val="FFD2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DC38AFDC-5CB7-4CFD-88A2-A35C32C17239}"/>
                </a:ext>
              </a:extLst>
            </p:cNvPr>
            <p:cNvSpPr/>
            <p:nvPr/>
          </p:nvSpPr>
          <p:spPr>
            <a:xfrm>
              <a:off x="9456705" y="4903514"/>
              <a:ext cx="223835" cy="160327"/>
            </a:xfrm>
            <a:custGeom>
              <a:avLst/>
              <a:gdLst>
                <a:gd name="connsiteX0" fmla="*/ 32528 w 223835"/>
                <a:gd name="connsiteY0" fmla="*/ 0 h 160327"/>
                <a:gd name="connsiteX1" fmla="*/ 136919 w 223835"/>
                <a:gd name="connsiteY1" fmla="*/ 31684 h 160327"/>
                <a:gd name="connsiteX2" fmla="*/ 223836 w 223835"/>
                <a:gd name="connsiteY2" fmla="*/ 117296 h 160327"/>
                <a:gd name="connsiteX3" fmla="*/ 206633 w 223835"/>
                <a:gd name="connsiteY3" fmla="*/ 149421 h 160327"/>
                <a:gd name="connsiteX4" fmla="*/ 98909 w 223835"/>
                <a:gd name="connsiteY4" fmla="*/ 39135 h 160327"/>
                <a:gd name="connsiteX5" fmla="*/ 155653 w 223835"/>
                <a:gd name="connsiteY5" fmla="*/ 104876 h 160327"/>
                <a:gd name="connsiteX6" fmla="*/ 167047 w 223835"/>
                <a:gd name="connsiteY6" fmla="*/ 152126 h 160327"/>
                <a:gd name="connsiteX7" fmla="*/ 130704 w 223835"/>
                <a:gd name="connsiteY7" fmla="*/ 156266 h 160327"/>
                <a:gd name="connsiteX8" fmla="*/ 6498 w 223835"/>
                <a:gd name="connsiteY8" fmla="*/ 85336 h 160327"/>
                <a:gd name="connsiteX9" fmla="*/ 32528 w 223835"/>
                <a:gd name="connsiteY9" fmla="*/ 0 h 16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835" h="160327">
                  <a:moveTo>
                    <a:pt x="32528" y="0"/>
                  </a:moveTo>
                  <a:cubicBezTo>
                    <a:pt x="67340" y="10543"/>
                    <a:pt x="102107" y="21141"/>
                    <a:pt x="136919" y="31684"/>
                  </a:cubicBezTo>
                  <a:cubicBezTo>
                    <a:pt x="178081" y="41619"/>
                    <a:pt x="196590" y="86109"/>
                    <a:pt x="223836" y="117296"/>
                  </a:cubicBezTo>
                  <a:cubicBezTo>
                    <a:pt x="218071" y="128004"/>
                    <a:pt x="212352" y="138713"/>
                    <a:pt x="206633" y="149421"/>
                  </a:cubicBezTo>
                  <a:cubicBezTo>
                    <a:pt x="188303" y="95658"/>
                    <a:pt x="154077" y="64582"/>
                    <a:pt x="98909" y="39135"/>
                  </a:cubicBezTo>
                  <a:cubicBezTo>
                    <a:pt x="124084" y="67949"/>
                    <a:pt x="141152" y="85005"/>
                    <a:pt x="155653" y="104876"/>
                  </a:cubicBezTo>
                  <a:cubicBezTo>
                    <a:pt x="164840" y="117517"/>
                    <a:pt x="176775" y="134849"/>
                    <a:pt x="167047" y="152126"/>
                  </a:cubicBezTo>
                  <a:cubicBezTo>
                    <a:pt x="158896" y="166533"/>
                    <a:pt x="143584" y="157922"/>
                    <a:pt x="130704" y="156266"/>
                  </a:cubicBezTo>
                  <a:cubicBezTo>
                    <a:pt x="82382" y="150249"/>
                    <a:pt x="49461" y="104766"/>
                    <a:pt x="6498" y="85336"/>
                  </a:cubicBezTo>
                  <a:cubicBezTo>
                    <a:pt x="-8228" y="46201"/>
                    <a:pt x="2760" y="18823"/>
                    <a:pt x="32528" y="0"/>
                  </a:cubicBezTo>
                  <a:close/>
                </a:path>
              </a:pathLst>
            </a:custGeom>
            <a:solidFill>
              <a:srgbClr val="FED2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38343013-ADC1-87F4-5DC4-DE5E4FC80845}"/>
                </a:ext>
              </a:extLst>
            </p:cNvPr>
            <p:cNvSpPr/>
            <p:nvPr/>
          </p:nvSpPr>
          <p:spPr>
            <a:xfrm>
              <a:off x="9837307" y="4813586"/>
              <a:ext cx="182933" cy="111677"/>
            </a:xfrm>
            <a:custGeom>
              <a:avLst/>
              <a:gdLst>
                <a:gd name="connsiteX0" fmla="*/ 0 w 182933"/>
                <a:gd name="connsiteY0" fmla="*/ 36827 h 111677"/>
                <a:gd name="connsiteX1" fmla="*/ 116865 w 182933"/>
                <a:gd name="connsiteY1" fmla="*/ 68180 h 111677"/>
                <a:gd name="connsiteX2" fmla="*/ 160144 w 182933"/>
                <a:gd name="connsiteY2" fmla="*/ 58354 h 111677"/>
                <a:gd name="connsiteX3" fmla="*/ 139067 w 182933"/>
                <a:gd name="connsiteY3" fmla="*/ 15410 h 111677"/>
                <a:gd name="connsiteX4" fmla="*/ 156541 w 182933"/>
                <a:gd name="connsiteY4" fmla="*/ 4591 h 111677"/>
                <a:gd name="connsiteX5" fmla="*/ 182616 w 182933"/>
                <a:gd name="connsiteY5" fmla="*/ 57968 h 111677"/>
                <a:gd name="connsiteX6" fmla="*/ 182571 w 182933"/>
                <a:gd name="connsiteY6" fmla="*/ 111013 h 111677"/>
                <a:gd name="connsiteX7" fmla="*/ 156451 w 182933"/>
                <a:gd name="connsiteY7" fmla="*/ 111455 h 111677"/>
                <a:gd name="connsiteX8" fmla="*/ 0 w 182933"/>
                <a:gd name="connsiteY8" fmla="*/ 36827 h 11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933" h="111677">
                  <a:moveTo>
                    <a:pt x="0" y="36827"/>
                  </a:moveTo>
                  <a:cubicBezTo>
                    <a:pt x="38595" y="49412"/>
                    <a:pt x="75839" y="70553"/>
                    <a:pt x="116865" y="68180"/>
                  </a:cubicBezTo>
                  <a:cubicBezTo>
                    <a:pt x="131727" y="67352"/>
                    <a:pt x="152533" y="79606"/>
                    <a:pt x="160144" y="58354"/>
                  </a:cubicBezTo>
                  <a:cubicBezTo>
                    <a:pt x="166268" y="41133"/>
                    <a:pt x="143301" y="32411"/>
                    <a:pt x="139067" y="15410"/>
                  </a:cubicBezTo>
                  <a:cubicBezTo>
                    <a:pt x="138932" y="-2640"/>
                    <a:pt x="146183" y="-2805"/>
                    <a:pt x="156541" y="4591"/>
                  </a:cubicBezTo>
                  <a:cubicBezTo>
                    <a:pt x="174149" y="15852"/>
                    <a:pt x="184958" y="32135"/>
                    <a:pt x="182616" y="57968"/>
                  </a:cubicBezTo>
                  <a:cubicBezTo>
                    <a:pt x="172978" y="75631"/>
                    <a:pt x="172933" y="93350"/>
                    <a:pt x="182571" y="111013"/>
                  </a:cubicBezTo>
                  <a:cubicBezTo>
                    <a:pt x="173879" y="111124"/>
                    <a:pt x="165187" y="111289"/>
                    <a:pt x="156451" y="111455"/>
                  </a:cubicBezTo>
                  <a:cubicBezTo>
                    <a:pt x="95744" y="113553"/>
                    <a:pt x="39450" y="101740"/>
                    <a:pt x="0" y="36827"/>
                  </a:cubicBezTo>
                  <a:close/>
                </a:path>
              </a:pathLst>
            </a:custGeom>
            <a:solidFill>
              <a:srgbClr val="FB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2C56B1CB-E29E-B839-515F-4D01F1DB8C36}"/>
                </a:ext>
              </a:extLst>
            </p:cNvPr>
            <p:cNvSpPr/>
            <p:nvPr/>
          </p:nvSpPr>
          <p:spPr>
            <a:xfrm>
              <a:off x="10073315" y="4711866"/>
              <a:ext cx="120802" cy="85005"/>
            </a:xfrm>
            <a:custGeom>
              <a:avLst/>
              <a:gdLst>
                <a:gd name="connsiteX0" fmla="*/ 120803 w 120802"/>
                <a:gd name="connsiteY0" fmla="*/ 0 h 85005"/>
                <a:gd name="connsiteX1" fmla="*/ 68247 w 120802"/>
                <a:gd name="connsiteY1" fmla="*/ 55529 h 85005"/>
                <a:gd name="connsiteX2" fmla="*/ 33705 w 120802"/>
                <a:gd name="connsiteY2" fmla="*/ 85005 h 85005"/>
                <a:gd name="connsiteX3" fmla="*/ 154 w 120802"/>
                <a:gd name="connsiteY3" fmla="*/ 65299 h 85005"/>
                <a:gd name="connsiteX4" fmla="*/ 26140 w 120802"/>
                <a:gd name="connsiteY4" fmla="*/ 38473 h 85005"/>
                <a:gd name="connsiteX5" fmla="*/ 120803 w 120802"/>
                <a:gd name="connsiteY5" fmla="*/ 0 h 8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802" h="85005">
                  <a:moveTo>
                    <a:pt x="120803" y="0"/>
                  </a:moveTo>
                  <a:cubicBezTo>
                    <a:pt x="112606" y="31684"/>
                    <a:pt x="102834" y="58952"/>
                    <a:pt x="68247" y="55529"/>
                  </a:cubicBezTo>
                  <a:cubicBezTo>
                    <a:pt x="53386" y="54094"/>
                    <a:pt x="44289" y="73303"/>
                    <a:pt x="33705" y="85005"/>
                  </a:cubicBezTo>
                  <a:cubicBezTo>
                    <a:pt x="20915" y="82466"/>
                    <a:pt x="2541" y="92402"/>
                    <a:pt x="154" y="65299"/>
                  </a:cubicBezTo>
                  <a:cubicBezTo>
                    <a:pt x="-1872" y="41951"/>
                    <a:pt x="16547" y="46587"/>
                    <a:pt x="26140" y="38473"/>
                  </a:cubicBezTo>
                  <a:cubicBezTo>
                    <a:pt x="54782" y="14076"/>
                    <a:pt x="91665" y="21582"/>
                    <a:pt x="120803" y="0"/>
                  </a:cubicBezTo>
                  <a:close/>
                </a:path>
              </a:pathLst>
            </a:custGeom>
            <a:solidFill>
              <a:srgbClr val="E9B8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538A8033-9691-80A1-B87A-C31C9BB82F0C}"/>
                </a:ext>
              </a:extLst>
            </p:cNvPr>
            <p:cNvSpPr/>
            <p:nvPr/>
          </p:nvSpPr>
          <p:spPr>
            <a:xfrm>
              <a:off x="10241726" y="4647339"/>
              <a:ext cx="70085" cy="42723"/>
            </a:xfrm>
            <a:custGeom>
              <a:avLst/>
              <a:gdLst>
                <a:gd name="connsiteX0" fmla="*/ 21700 w 70085"/>
                <a:gd name="connsiteY0" fmla="*/ 42723 h 42723"/>
                <a:gd name="connsiteX1" fmla="*/ 4497 w 70085"/>
                <a:gd name="connsiteY1" fmla="*/ 42558 h 42723"/>
                <a:gd name="connsiteX2" fmla="*/ 4542 w 70085"/>
                <a:gd name="connsiteY2" fmla="*/ 21582 h 42723"/>
                <a:gd name="connsiteX3" fmla="*/ 56827 w 70085"/>
                <a:gd name="connsiteY3" fmla="*/ 0 h 42723"/>
                <a:gd name="connsiteX4" fmla="*/ 64933 w 70085"/>
                <a:gd name="connsiteY4" fmla="*/ 552 h 42723"/>
                <a:gd name="connsiteX5" fmla="*/ 49396 w 70085"/>
                <a:gd name="connsiteY5" fmla="*/ 37480 h 42723"/>
                <a:gd name="connsiteX6" fmla="*/ 21700 w 70085"/>
                <a:gd name="connsiteY6" fmla="*/ 42723 h 42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85" h="42723">
                  <a:moveTo>
                    <a:pt x="21700" y="42723"/>
                  </a:moveTo>
                  <a:cubicBezTo>
                    <a:pt x="15980" y="42668"/>
                    <a:pt x="10216" y="42613"/>
                    <a:pt x="4497" y="42558"/>
                  </a:cubicBezTo>
                  <a:cubicBezTo>
                    <a:pt x="3686" y="35548"/>
                    <a:pt x="-5231" y="28537"/>
                    <a:pt x="4542" y="21582"/>
                  </a:cubicBezTo>
                  <a:cubicBezTo>
                    <a:pt x="24222" y="22521"/>
                    <a:pt x="43182" y="20975"/>
                    <a:pt x="56827" y="0"/>
                  </a:cubicBezTo>
                  <a:cubicBezTo>
                    <a:pt x="59529" y="331"/>
                    <a:pt x="62231" y="552"/>
                    <a:pt x="64933" y="552"/>
                  </a:cubicBezTo>
                  <a:cubicBezTo>
                    <a:pt x="74165" y="21969"/>
                    <a:pt x="72139" y="36044"/>
                    <a:pt x="49396" y="37480"/>
                  </a:cubicBezTo>
                  <a:cubicBezTo>
                    <a:pt x="40074" y="38087"/>
                    <a:pt x="30076" y="34333"/>
                    <a:pt x="21700" y="42723"/>
                  </a:cubicBezTo>
                  <a:close/>
                </a:path>
              </a:pathLst>
            </a:custGeom>
            <a:solidFill>
              <a:srgbClr val="E7AC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19B4F7EA-B173-4502-86F8-9AEBF93CE116}"/>
                </a:ext>
              </a:extLst>
            </p:cNvPr>
            <p:cNvSpPr/>
            <p:nvPr/>
          </p:nvSpPr>
          <p:spPr>
            <a:xfrm>
              <a:off x="10072118" y="4807524"/>
              <a:ext cx="34586" cy="31904"/>
            </a:xfrm>
            <a:custGeom>
              <a:avLst/>
              <a:gdLst>
                <a:gd name="connsiteX0" fmla="*/ 34542 w 34586"/>
                <a:gd name="connsiteY0" fmla="*/ 0 h 31904"/>
                <a:gd name="connsiteX1" fmla="*/ 34587 w 34586"/>
                <a:gd name="connsiteY1" fmla="*/ 31794 h 31904"/>
                <a:gd name="connsiteX2" fmla="*/ 0 w 34586"/>
                <a:gd name="connsiteY2" fmla="*/ 31905 h 31904"/>
                <a:gd name="connsiteX3" fmla="*/ 34542 w 34586"/>
                <a:gd name="connsiteY3" fmla="*/ 0 h 3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86" h="31904">
                  <a:moveTo>
                    <a:pt x="34542" y="0"/>
                  </a:moveTo>
                  <a:cubicBezTo>
                    <a:pt x="34587" y="10598"/>
                    <a:pt x="34587" y="21196"/>
                    <a:pt x="34587" y="31794"/>
                  </a:cubicBezTo>
                  <a:cubicBezTo>
                    <a:pt x="23058" y="31849"/>
                    <a:pt x="11529" y="31849"/>
                    <a:pt x="0" y="31905"/>
                  </a:cubicBezTo>
                  <a:cubicBezTo>
                    <a:pt x="2702" y="6955"/>
                    <a:pt x="18780" y="3753"/>
                    <a:pt x="34542" y="0"/>
                  </a:cubicBezTo>
                  <a:close/>
                </a:path>
              </a:pathLst>
            </a:custGeom>
            <a:solidFill>
              <a:srgbClr val="E7B2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5391121D-0C3E-7FA4-63F2-AF6C79994C0D}"/>
                </a:ext>
              </a:extLst>
            </p:cNvPr>
            <p:cNvSpPr/>
            <p:nvPr/>
          </p:nvSpPr>
          <p:spPr>
            <a:xfrm>
              <a:off x="9733232" y="4991720"/>
              <a:ext cx="51159" cy="4967"/>
            </a:xfrm>
            <a:custGeom>
              <a:avLst/>
              <a:gdLst>
                <a:gd name="connsiteX0" fmla="*/ 51114 w 51159"/>
                <a:gd name="connsiteY0" fmla="*/ 4968 h 4967"/>
                <a:gd name="connsiteX1" fmla="*/ 0 w 51159"/>
                <a:gd name="connsiteY1" fmla="*/ 4968 h 4967"/>
                <a:gd name="connsiteX2" fmla="*/ 45 w 51159"/>
                <a:gd name="connsiteY2" fmla="*/ 0 h 4967"/>
                <a:gd name="connsiteX3" fmla="*/ 51159 w 51159"/>
                <a:gd name="connsiteY3" fmla="*/ 0 h 4967"/>
                <a:gd name="connsiteX4" fmla="*/ 51114 w 51159"/>
                <a:gd name="connsiteY4" fmla="*/ 4968 h 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9" h="4967">
                  <a:moveTo>
                    <a:pt x="51114" y="4968"/>
                  </a:moveTo>
                  <a:cubicBezTo>
                    <a:pt x="34091" y="4968"/>
                    <a:pt x="17023" y="4968"/>
                    <a:pt x="0" y="4968"/>
                  </a:cubicBezTo>
                  <a:cubicBezTo>
                    <a:pt x="0" y="3312"/>
                    <a:pt x="45" y="1656"/>
                    <a:pt x="45" y="0"/>
                  </a:cubicBezTo>
                  <a:cubicBezTo>
                    <a:pt x="17068" y="0"/>
                    <a:pt x="34136" y="0"/>
                    <a:pt x="51159" y="0"/>
                  </a:cubicBezTo>
                  <a:cubicBezTo>
                    <a:pt x="51159" y="1656"/>
                    <a:pt x="51114" y="3312"/>
                    <a:pt x="51114" y="4968"/>
                  </a:cubicBezTo>
                  <a:close/>
                </a:path>
              </a:pathLst>
            </a:custGeom>
            <a:solidFill>
              <a:srgbClr val="EFB5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378416A3-D02D-1DEE-3A4F-5026AE68DB5C}"/>
                </a:ext>
              </a:extLst>
            </p:cNvPr>
            <p:cNvSpPr/>
            <p:nvPr/>
          </p:nvSpPr>
          <p:spPr>
            <a:xfrm>
              <a:off x="10028795" y="4888359"/>
              <a:ext cx="135850" cy="57878"/>
            </a:xfrm>
            <a:custGeom>
              <a:avLst/>
              <a:gdLst>
                <a:gd name="connsiteX0" fmla="*/ 112992 w 135850"/>
                <a:gd name="connsiteY0" fmla="*/ 57879 h 57878"/>
                <a:gd name="connsiteX1" fmla="*/ 0 w 135850"/>
                <a:gd name="connsiteY1" fmla="*/ 14603 h 57878"/>
                <a:gd name="connsiteX2" fmla="*/ 130331 w 135850"/>
                <a:gd name="connsiteY2" fmla="*/ 26029 h 57878"/>
                <a:gd name="connsiteX3" fmla="*/ 130285 w 135850"/>
                <a:gd name="connsiteY3" fmla="*/ 57713 h 57878"/>
                <a:gd name="connsiteX4" fmla="*/ 112992 w 135850"/>
                <a:gd name="connsiteY4" fmla="*/ 57879 h 5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50" h="57878">
                  <a:moveTo>
                    <a:pt x="112992" y="57879"/>
                  </a:moveTo>
                  <a:cubicBezTo>
                    <a:pt x="80027" y="34254"/>
                    <a:pt x="39901" y="36296"/>
                    <a:pt x="0" y="14603"/>
                  </a:cubicBezTo>
                  <a:cubicBezTo>
                    <a:pt x="50799" y="-22932"/>
                    <a:pt x="89034" y="23435"/>
                    <a:pt x="130331" y="26029"/>
                  </a:cubicBezTo>
                  <a:cubicBezTo>
                    <a:pt x="138031" y="36627"/>
                    <a:pt x="137356" y="47170"/>
                    <a:pt x="130285" y="57713"/>
                  </a:cubicBezTo>
                  <a:cubicBezTo>
                    <a:pt x="124476" y="57768"/>
                    <a:pt x="118757" y="57823"/>
                    <a:pt x="112992" y="57879"/>
                  </a:cubicBezTo>
                  <a:close/>
                </a:path>
              </a:pathLst>
            </a:custGeom>
            <a:solidFill>
              <a:srgbClr val="FFEC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9BD154B7-3C1C-7671-5C43-F62928F168D8}"/>
                </a:ext>
              </a:extLst>
            </p:cNvPr>
            <p:cNvSpPr/>
            <p:nvPr/>
          </p:nvSpPr>
          <p:spPr>
            <a:xfrm>
              <a:off x="10233343" y="4935866"/>
              <a:ext cx="56608" cy="32449"/>
            </a:xfrm>
            <a:custGeom>
              <a:avLst/>
              <a:gdLst>
                <a:gd name="connsiteX0" fmla="*/ 56608 w 56608"/>
                <a:gd name="connsiteY0" fmla="*/ 10372 h 32449"/>
                <a:gd name="connsiteX1" fmla="*/ 47872 w 56608"/>
                <a:gd name="connsiteY1" fmla="*/ 32230 h 32449"/>
                <a:gd name="connsiteX2" fmla="*/ 360 w 56608"/>
                <a:gd name="connsiteY2" fmla="*/ 21467 h 32449"/>
                <a:gd name="connsiteX3" fmla="*/ 4098 w 56608"/>
                <a:gd name="connsiteY3" fmla="*/ 8329 h 32449"/>
                <a:gd name="connsiteX4" fmla="*/ 52375 w 56608"/>
                <a:gd name="connsiteY4" fmla="*/ 9820 h 32449"/>
                <a:gd name="connsiteX5" fmla="*/ 56608 w 56608"/>
                <a:gd name="connsiteY5" fmla="*/ 10372 h 3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608" h="32449">
                  <a:moveTo>
                    <a:pt x="56608" y="10372"/>
                  </a:moveTo>
                  <a:cubicBezTo>
                    <a:pt x="56203" y="19148"/>
                    <a:pt x="54447" y="27152"/>
                    <a:pt x="47872" y="32230"/>
                  </a:cubicBezTo>
                  <a:cubicBezTo>
                    <a:pt x="32065" y="27704"/>
                    <a:pt x="13510" y="40841"/>
                    <a:pt x="360" y="21467"/>
                  </a:cubicBezTo>
                  <a:cubicBezTo>
                    <a:pt x="-946" y="19535"/>
                    <a:pt x="1531" y="11144"/>
                    <a:pt x="4098" y="8329"/>
                  </a:cubicBezTo>
                  <a:cubicBezTo>
                    <a:pt x="20310" y="-9665"/>
                    <a:pt x="36298" y="6618"/>
                    <a:pt x="52375" y="9820"/>
                  </a:cubicBezTo>
                  <a:cubicBezTo>
                    <a:pt x="53771" y="10041"/>
                    <a:pt x="55212" y="10206"/>
                    <a:pt x="56608" y="10372"/>
                  </a:cubicBezTo>
                  <a:close/>
                </a:path>
              </a:pathLst>
            </a:custGeom>
            <a:solidFill>
              <a:srgbClr val="E8AB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1DD18C8B-04DD-789F-D57B-5051377268F0}"/>
                </a:ext>
              </a:extLst>
            </p:cNvPr>
            <p:cNvSpPr/>
            <p:nvPr/>
          </p:nvSpPr>
          <p:spPr>
            <a:xfrm>
              <a:off x="10279053" y="4817885"/>
              <a:ext cx="54221" cy="47683"/>
            </a:xfrm>
            <a:custGeom>
              <a:avLst/>
              <a:gdLst>
                <a:gd name="connsiteX0" fmla="*/ 54222 w 54221"/>
                <a:gd name="connsiteY0" fmla="*/ 21599 h 47683"/>
                <a:gd name="connsiteX1" fmla="*/ 28282 w 54221"/>
                <a:gd name="connsiteY1" fmla="*/ 37772 h 47683"/>
                <a:gd name="connsiteX2" fmla="*/ 0 w 54221"/>
                <a:gd name="connsiteY2" fmla="*/ 5316 h 47683"/>
                <a:gd name="connsiteX3" fmla="*/ 54222 w 54221"/>
                <a:gd name="connsiteY3" fmla="*/ 21599 h 47683"/>
                <a:gd name="connsiteX4" fmla="*/ 54222 w 54221"/>
                <a:gd name="connsiteY4" fmla="*/ 21599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21" h="47683">
                  <a:moveTo>
                    <a:pt x="54222" y="21599"/>
                  </a:moveTo>
                  <a:cubicBezTo>
                    <a:pt x="51520" y="41305"/>
                    <a:pt x="48097" y="59631"/>
                    <a:pt x="28282" y="37772"/>
                  </a:cubicBezTo>
                  <a:cubicBezTo>
                    <a:pt x="18870" y="27450"/>
                    <a:pt x="9818" y="16631"/>
                    <a:pt x="0" y="5316"/>
                  </a:cubicBezTo>
                  <a:cubicBezTo>
                    <a:pt x="23103" y="-9312"/>
                    <a:pt x="37964" y="9621"/>
                    <a:pt x="54222" y="21599"/>
                  </a:cubicBezTo>
                  <a:cubicBezTo>
                    <a:pt x="54222" y="21654"/>
                    <a:pt x="54222" y="21599"/>
                    <a:pt x="54222" y="21599"/>
                  </a:cubicBezTo>
                  <a:close/>
                </a:path>
              </a:pathLst>
            </a:custGeom>
            <a:solidFill>
              <a:srgbClr val="FDC9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AFED43A7-7FCE-82CA-9F94-86575577D57B}"/>
                </a:ext>
              </a:extLst>
            </p:cNvPr>
            <p:cNvSpPr/>
            <p:nvPr/>
          </p:nvSpPr>
          <p:spPr>
            <a:xfrm>
              <a:off x="10159035" y="4903679"/>
              <a:ext cx="17972" cy="42392"/>
            </a:xfrm>
            <a:custGeom>
              <a:avLst/>
              <a:gdLst>
                <a:gd name="connsiteX0" fmla="*/ 0 w 17972"/>
                <a:gd name="connsiteY0" fmla="*/ 42392 h 42392"/>
                <a:gd name="connsiteX1" fmla="*/ 45 w 17972"/>
                <a:gd name="connsiteY1" fmla="*/ 10708 h 42392"/>
                <a:gd name="connsiteX2" fmla="*/ 90 w 17972"/>
                <a:gd name="connsiteY2" fmla="*/ 0 h 42392"/>
                <a:gd name="connsiteX3" fmla="*/ 0 w 17972"/>
                <a:gd name="connsiteY3" fmla="*/ 42392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72" h="42392">
                  <a:moveTo>
                    <a:pt x="0" y="42392"/>
                  </a:moveTo>
                  <a:cubicBezTo>
                    <a:pt x="0" y="31849"/>
                    <a:pt x="45" y="21251"/>
                    <a:pt x="45" y="10708"/>
                  </a:cubicBezTo>
                  <a:cubicBezTo>
                    <a:pt x="45" y="7121"/>
                    <a:pt x="90" y="3588"/>
                    <a:pt x="90" y="0"/>
                  </a:cubicBezTo>
                  <a:cubicBezTo>
                    <a:pt x="17519" y="14186"/>
                    <a:pt x="29633" y="28372"/>
                    <a:pt x="0" y="42392"/>
                  </a:cubicBezTo>
                  <a:close/>
                </a:path>
              </a:pathLst>
            </a:custGeom>
            <a:solidFill>
              <a:srgbClr val="FFD7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E333F7A5-CD00-C334-1C67-56A70B53B492}"/>
                </a:ext>
              </a:extLst>
            </p:cNvPr>
            <p:cNvSpPr/>
            <p:nvPr/>
          </p:nvSpPr>
          <p:spPr>
            <a:xfrm>
              <a:off x="10359260" y="4701047"/>
              <a:ext cx="17338" cy="25720"/>
            </a:xfrm>
            <a:custGeom>
              <a:avLst/>
              <a:gdLst>
                <a:gd name="connsiteX0" fmla="*/ 90 w 17338"/>
                <a:gd name="connsiteY0" fmla="*/ 21251 h 25720"/>
                <a:gd name="connsiteX1" fmla="*/ 0 w 17338"/>
                <a:gd name="connsiteY1" fmla="*/ 0 h 25720"/>
                <a:gd name="connsiteX2" fmla="*/ 17338 w 17338"/>
                <a:gd name="connsiteY2" fmla="*/ 0 h 25720"/>
                <a:gd name="connsiteX3" fmla="*/ 90 w 17338"/>
                <a:gd name="connsiteY3" fmla="*/ 21251 h 2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8" h="25720">
                  <a:moveTo>
                    <a:pt x="90" y="21251"/>
                  </a:moveTo>
                  <a:cubicBezTo>
                    <a:pt x="9728" y="14131"/>
                    <a:pt x="811" y="7065"/>
                    <a:pt x="0" y="0"/>
                  </a:cubicBezTo>
                  <a:cubicBezTo>
                    <a:pt x="5764" y="0"/>
                    <a:pt x="11574" y="0"/>
                    <a:pt x="17338" y="0"/>
                  </a:cubicBezTo>
                  <a:cubicBezTo>
                    <a:pt x="14771" y="11040"/>
                    <a:pt x="23553" y="35824"/>
                    <a:pt x="90" y="21251"/>
                  </a:cubicBezTo>
                  <a:close/>
                </a:path>
              </a:pathLst>
            </a:custGeom>
            <a:solidFill>
              <a:srgbClr val="FBC9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BD7EF6D6-26A7-6CE8-5487-431C1974564F}"/>
                </a:ext>
              </a:extLst>
            </p:cNvPr>
            <p:cNvSpPr/>
            <p:nvPr/>
          </p:nvSpPr>
          <p:spPr>
            <a:xfrm>
              <a:off x="9903868" y="5010702"/>
              <a:ext cx="64219" cy="20099"/>
            </a:xfrm>
            <a:custGeom>
              <a:avLst/>
              <a:gdLst>
                <a:gd name="connsiteX0" fmla="*/ 64220 w 64219"/>
                <a:gd name="connsiteY0" fmla="*/ 14358 h 20099"/>
                <a:gd name="connsiteX1" fmla="*/ 0 w 64219"/>
                <a:gd name="connsiteY1" fmla="*/ 8949 h 20099"/>
                <a:gd name="connsiteX2" fmla="*/ 64220 w 64219"/>
                <a:gd name="connsiteY2" fmla="*/ 14358 h 2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19" h="20099">
                  <a:moveTo>
                    <a:pt x="64220" y="14358"/>
                  </a:moveTo>
                  <a:cubicBezTo>
                    <a:pt x="42333" y="20430"/>
                    <a:pt x="20716" y="25398"/>
                    <a:pt x="0" y="8949"/>
                  </a:cubicBezTo>
                  <a:cubicBezTo>
                    <a:pt x="21707" y="-1207"/>
                    <a:pt x="43278" y="-6562"/>
                    <a:pt x="64220" y="14358"/>
                  </a:cubicBezTo>
                  <a:close/>
                </a:path>
              </a:pathLst>
            </a:custGeom>
            <a:solidFill>
              <a:srgbClr val="FFE8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E2FB1721-EA12-464E-5CF7-A5D57DE36A05}"/>
                </a:ext>
              </a:extLst>
            </p:cNvPr>
            <p:cNvSpPr/>
            <p:nvPr/>
          </p:nvSpPr>
          <p:spPr>
            <a:xfrm>
              <a:off x="9720116" y="5063398"/>
              <a:ext cx="56303" cy="33246"/>
            </a:xfrm>
            <a:custGeom>
              <a:avLst/>
              <a:gdLst>
                <a:gd name="connsiteX0" fmla="*/ 56304 w 56303"/>
                <a:gd name="connsiteY0" fmla="*/ 25 h 33246"/>
                <a:gd name="connsiteX1" fmla="*/ 4649 w 56303"/>
                <a:gd name="connsiteY1" fmla="*/ 24422 h 33246"/>
                <a:gd name="connsiteX2" fmla="*/ 10 w 56303"/>
                <a:gd name="connsiteY2" fmla="*/ 10954 h 33246"/>
                <a:gd name="connsiteX3" fmla="*/ 12936 w 56303"/>
                <a:gd name="connsiteY3" fmla="*/ 687 h 33246"/>
                <a:gd name="connsiteX4" fmla="*/ 56304 w 56303"/>
                <a:gd name="connsiteY4" fmla="*/ 25 h 33246"/>
                <a:gd name="connsiteX5" fmla="*/ 56304 w 56303"/>
                <a:gd name="connsiteY5" fmla="*/ 25 h 3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303" h="33246">
                  <a:moveTo>
                    <a:pt x="56304" y="25"/>
                  </a:moveTo>
                  <a:cubicBezTo>
                    <a:pt x="49774" y="29666"/>
                    <a:pt x="20591" y="43631"/>
                    <a:pt x="4649" y="24422"/>
                  </a:cubicBezTo>
                  <a:cubicBezTo>
                    <a:pt x="1992" y="21221"/>
                    <a:pt x="-170" y="15425"/>
                    <a:pt x="10" y="10954"/>
                  </a:cubicBezTo>
                  <a:cubicBezTo>
                    <a:pt x="371" y="1625"/>
                    <a:pt x="7441" y="963"/>
                    <a:pt x="12936" y="687"/>
                  </a:cubicBezTo>
                  <a:cubicBezTo>
                    <a:pt x="27347" y="-86"/>
                    <a:pt x="41848" y="135"/>
                    <a:pt x="56304" y="25"/>
                  </a:cubicBezTo>
                  <a:cubicBezTo>
                    <a:pt x="56304" y="-31"/>
                    <a:pt x="56304" y="25"/>
                    <a:pt x="56304" y="25"/>
                  </a:cubicBezTo>
                  <a:close/>
                </a:path>
              </a:pathLst>
            </a:custGeom>
            <a:solidFill>
              <a:srgbClr val="FFEB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A38587B9-9398-D9CD-ACF0-931ED79634F8}"/>
                </a:ext>
              </a:extLst>
            </p:cNvPr>
            <p:cNvSpPr/>
            <p:nvPr/>
          </p:nvSpPr>
          <p:spPr>
            <a:xfrm>
              <a:off x="9730237" y="5031573"/>
              <a:ext cx="28664" cy="21251"/>
            </a:xfrm>
            <a:custGeom>
              <a:avLst/>
              <a:gdLst>
                <a:gd name="connsiteX0" fmla="*/ 11326 w 28664"/>
                <a:gd name="connsiteY0" fmla="*/ 0 h 21251"/>
                <a:gd name="connsiteX1" fmla="*/ 28664 w 28664"/>
                <a:gd name="connsiteY1" fmla="*/ 21251 h 21251"/>
                <a:gd name="connsiteX2" fmla="*/ 428 w 28664"/>
                <a:gd name="connsiteY2" fmla="*/ 9163 h 21251"/>
                <a:gd name="connsiteX3" fmla="*/ 11326 w 28664"/>
                <a:gd name="connsiteY3" fmla="*/ 0 h 2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4" h="21251">
                  <a:moveTo>
                    <a:pt x="11326" y="0"/>
                  </a:moveTo>
                  <a:cubicBezTo>
                    <a:pt x="17091" y="7065"/>
                    <a:pt x="22900" y="14186"/>
                    <a:pt x="28664" y="21251"/>
                  </a:cubicBezTo>
                  <a:cubicBezTo>
                    <a:pt x="18171" y="20589"/>
                    <a:pt x="5472" y="24232"/>
                    <a:pt x="428" y="9163"/>
                  </a:cubicBezTo>
                  <a:cubicBezTo>
                    <a:pt x="-1959" y="1932"/>
                    <a:pt x="6192" y="773"/>
                    <a:pt x="11326" y="0"/>
                  </a:cubicBezTo>
                  <a:close/>
                </a:path>
              </a:pathLst>
            </a:custGeom>
            <a:solidFill>
              <a:srgbClr val="FED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C4083F46-83A4-64D0-C248-3E2736A03DEA}"/>
                </a:ext>
              </a:extLst>
            </p:cNvPr>
            <p:cNvSpPr/>
            <p:nvPr/>
          </p:nvSpPr>
          <p:spPr>
            <a:xfrm>
              <a:off x="10289951" y="4946117"/>
              <a:ext cx="85280" cy="61271"/>
            </a:xfrm>
            <a:custGeom>
              <a:avLst/>
              <a:gdLst>
                <a:gd name="connsiteX0" fmla="*/ 0 w 85280"/>
                <a:gd name="connsiteY0" fmla="*/ 53165 h 61271"/>
                <a:gd name="connsiteX1" fmla="*/ 64850 w 85280"/>
                <a:gd name="connsiteY1" fmla="*/ 838 h 61271"/>
                <a:gd name="connsiteX2" fmla="*/ 84981 w 85280"/>
                <a:gd name="connsiteY2" fmla="*/ 14692 h 61271"/>
                <a:gd name="connsiteX3" fmla="*/ 75929 w 85280"/>
                <a:gd name="connsiteY3" fmla="*/ 36992 h 61271"/>
                <a:gd name="connsiteX4" fmla="*/ 0 w 85280"/>
                <a:gd name="connsiteY4" fmla="*/ 53331 h 61271"/>
                <a:gd name="connsiteX5" fmla="*/ 0 w 85280"/>
                <a:gd name="connsiteY5" fmla="*/ 53165 h 6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80" h="61271">
                  <a:moveTo>
                    <a:pt x="0" y="53165"/>
                  </a:moveTo>
                  <a:cubicBezTo>
                    <a:pt x="11664" y="17287"/>
                    <a:pt x="38415" y="8731"/>
                    <a:pt x="64850" y="838"/>
                  </a:cubicBezTo>
                  <a:cubicBezTo>
                    <a:pt x="73046" y="-1646"/>
                    <a:pt x="82999" y="948"/>
                    <a:pt x="84981" y="14692"/>
                  </a:cubicBezTo>
                  <a:cubicBezTo>
                    <a:pt x="86377" y="24186"/>
                    <a:pt x="82819" y="33239"/>
                    <a:pt x="75929" y="36992"/>
                  </a:cubicBezTo>
                  <a:cubicBezTo>
                    <a:pt x="51835" y="49964"/>
                    <a:pt x="28957" y="73699"/>
                    <a:pt x="0" y="53331"/>
                  </a:cubicBezTo>
                  <a:cubicBezTo>
                    <a:pt x="0" y="53276"/>
                    <a:pt x="0" y="53165"/>
                    <a:pt x="0" y="53165"/>
                  </a:cubicBezTo>
                  <a:close/>
                </a:path>
              </a:pathLst>
            </a:custGeom>
            <a:solidFill>
              <a:srgbClr val="FDE7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2F137C1F-0620-3511-7F5E-2E82348B8B96}"/>
                </a:ext>
              </a:extLst>
            </p:cNvPr>
            <p:cNvSpPr/>
            <p:nvPr/>
          </p:nvSpPr>
          <p:spPr>
            <a:xfrm>
              <a:off x="10664055" y="6183283"/>
              <a:ext cx="107903" cy="17504"/>
            </a:xfrm>
            <a:custGeom>
              <a:avLst/>
              <a:gdLst>
                <a:gd name="connsiteX0" fmla="*/ 90 w 107903"/>
                <a:gd name="connsiteY0" fmla="*/ 8942 h 17504"/>
                <a:gd name="connsiteX1" fmla="*/ 0 w 107903"/>
                <a:gd name="connsiteY1" fmla="*/ 166 h 17504"/>
                <a:gd name="connsiteX2" fmla="*/ 104075 w 107903"/>
                <a:gd name="connsiteY2" fmla="*/ 0 h 17504"/>
                <a:gd name="connsiteX3" fmla="*/ 107903 w 107903"/>
                <a:gd name="connsiteY3" fmla="*/ 5354 h 17504"/>
                <a:gd name="connsiteX4" fmla="*/ 90 w 107903"/>
                <a:gd name="connsiteY4" fmla="*/ 8942 h 1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03" h="17504">
                  <a:moveTo>
                    <a:pt x="90" y="8942"/>
                  </a:moveTo>
                  <a:cubicBezTo>
                    <a:pt x="0" y="6017"/>
                    <a:pt x="0" y="3091"/>
                    <a:pt x="0" y="166"/>
                  </a:cubicBezTo>
                  <a:cubicBezTo>
                    <a:pt x="34677" y="110"/>
                    <a:pt x="69353" y="55"/>
                    <a:pt x="104075" y="0"/>
                  </a:cubicBezTo>
                  <a:cubicBezTo>
                    <a:pt x="105877" y="1214"/>
                    <a:pt x="107183" y="3036"/>
                    <a:pt x="107903" y="5354"/>
                  </a:cubicBezTo>
                  <a:cubicBezTo>
                    <a:pt x="72371" y="23459"/>
                    <a:pt x="36253" y="18436"/>
                    <a:pt x="90" y="8942"/>
                  </a:cubicBezTo>
                  <a:close/>
                </a:path>
              </a:pathLst>
            </a:custGeom>
            <a:solidFill>
              <a:srgbClr val="90652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C2104723-8292-76BE-130C-6D95BFA41471}"/>
                </a:ext>
              </a:extLst>
            </p:cNvPr>
            <p:cNvSpPr/>
            <p:nvPr/>
          </p:nvSpPr>
          <p:spPr>
            <a:xfrm>
              <a:off x="10496796" y="6188582"/>
              <a:ext cx="281827" cy="15124"/>
            </a:xfrm>
            <a:custGeom>
              <a:avLst/>
              <a:gdLst>
                <a:gd name="connsiteX0" fmla="*/ 167349 w 281827"/>
                <a:gd name="connsiteY0" fmla="*/ 3643 h 15124"/>
                <a:gd name="connsiteX1" fmla="*/ 275162 w 281827"/>
                <a:gd name="connsiteY1" fmla="*/ 0 h 15124"/>
                <a:gd name="connsiteX2" fmla="*/ 281828 w 281827"/>
                <a:gd name="connsiteY2" fmla="*/ 14517 h 15124"/>
                <a:gd name="connsiteX3" fmla="*/ 0 w 281827"/>
                <a:gd name="connsiteY3" fmla="*/ 15124 h 15124"/>
                <a:gd name="connsiteX4" fmla="*/ 3783 w 281827"/>
                <a:gd name="connsiteY4" fmla="*/ 6734 h 15124"/>
                <a:gd name="connsiteX5" fmla="*/ 10673 w 281827"/>
                <a:gd name="connsiteY5" fmla="*/ 6403 h 15124"/>
                <a:gd name="connsiteX6" fmla="*/ 167349 w 281827"/>
                <a:gd name="connsiteY6" fmla="*/ 3643 h 1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827" h="15124">
                  <a:moveTo>
                    <a:pt x="167349" y="3643"/>
                  </a:moveTo>
                  <a:cubicBezTo>
                    <a:pt x="203287" y="4140"/>
                    <a:pt x="239450" y="12972"/>
                    <a:pt x="275162" y="0"/>
                  </a:cubicBezTo>
                  <a:cubicBezTo>
                    <a:pt x="277414" y="4913"/>
                    <a:pt x="279621" y="9715"/>
                    <a:pt x="281828" y="14517"/>
                  </a:cubicBezTo>
                  <a:cubicBezTo>
                    <a:pt x="187885" y="14738"/>
                    <a:pt x="93988" y="14904"/>
                    <a:pt x="0" y="15124"/>
                  </a:cubicBezTo>
                  <a:cubicBezTo>
                    <a:pt x="1216" y="12309"/>
                    <a:pt x="2432" y="9494"/>
                    <a:pt x="3783" y="6734"/>
                  </a:cubicBezTo>
                  <a:cubicBezTo>
                    <a:pt x="6125" y="7452"/>
                    <a:pt x="8377" y="7341"/>
                    <a:pt x="10673" y="6403"/>
                  </a:cubicBezTo>
                  <a:cubicBezTo>
                    <a:pt x="62869" y="5520"/>
                    <a:pt x="115109" y="4582"/>
                    <a:pt x="167349" y="3643"/>
                  </a:cubicBezTo>
                  <a:close/>
                </a:path>
              </a:pathLst>
            </a:custGeom>
            <a:solidFill>
              <a:srgbClr val="F5CD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6984D12D-5A54-5183-9AA1-4424E048E9AE}"/>
                </a:ext>
              </a:extLst>
            </p:cNvPr>
            <p:cNvSpPr/>
            <p:nvPr/>
          </p:nvSpPr>
          <p:spPr>
            <a:xfrm>
              <a:off x="10384119" y="6204634"/>
              <a:ext cx="79441" cy="11749"/>
            </a:xfrm>
            <a:custGeom>
              <a:avLst/>
              <a:gdLst>
                <a:gd name="connsiteX0" fmla="*/ 79441 w 79441"/>
                <a:gd name="connsiteY0" fmla="*/ 617 h 11749"/>
                <a:gd name="connsiteX1" fmla="*/ 0 w 79441"/>
                <a:gd name="connsiteY1" fmla="*/ 10001 h 11749"/>
                <a:gd name="connsiteX2" fmla="*/ 79441 w 79441"/>
                <a:gd name="connsiteY2" fmla="*/ 617 h 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41" h="11749">
                  <a:moveTo>
                    <a:pt x="79441" y="617"/>
                  </a:moveTo>
                  <a:cubicBezTo>
                    <a:pt x="54312" y="20544"/>
                    <a:pt x="26526" y="7020"/>
                    <a:pt x="0" y="10001"/>
                  </a:cubicBezTo>
                  <a:cubicBezTo>
                    <a:pt x="25490" y="-5841"/>
                    <a:pt x="52871" y="2329"/>
                    <a:pt x="79441" y="617"/>
                  </a:cubicBezTo>
                  <a:close/>
                </a:path>
              </a:pathLst>
            </a:custGeom>
            <a:solidFill>
              <a:srgbClr val="F5CD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84E39AF-D768-03D1-0710-615C987F6C37}"/>
                </a:ext>
              </a:extLst>
            </p:cNvPr>
            <p:cNvSpPr/>
            <p:nvPr/>
          </p:nvSpPr>
          <p:spPr>
            <a:xfrm>
              <a:off x="10315441" y="6214749"/>
              <a:ext cx="52420" cy="11877"/>
            </a:xfrm>
            <a:custGeom>
              <a:avLst/>
              <a:gdLst>
                <a:gd name="connsiteX0" fmla="*/ 52421 w 52420"/>
                <a:gd name="connsiteY0" fmla="*/ 769 h 11877"/>
                <a:gd name="connsiteX1" fmla="*/ 0 w 52420"/>
                <a:gd name="connsiteY1" fmla="*/ 11036 h 11877"/>
                <a:gd name="connsiteX2" fmla="*/ 52421 w 52420"/>
                <a:gd name="connsiteY2" fmla="*/ 769 h 1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20" h="11877">
                  <a:moveTo>
                    <a:pt x="52421" y="769"/>
                  </a:moveTo>
                  <a:cubicBezTo>
                    <a:pt x="36973" y="19757"/>
                    <a:pt x="17519" y="7945"/>
                    <a:pt x="0" y="11036"/>
                  </a:cubicBezTo>
                  <a:cubicBezTo>
                    <a:pt x="15627" y="-6738"/>
                    <a:pt x="34767" y="2811"/>
                    <a:pt x="52421" y="769"/>
                  </a:cubicBezTo>
                  <a:close/>
                </a:path>
              </a:pathLst>
            </a:custGeom>
            <a:solidFill>
              <a:srgbClr val="F5CC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CFC33BCD-63D1-FA62-618A-A6D56357F6D9}"/>
                </a:ext>
              </a:extLst>
            </p:cNvPr>
            <p:cNvSpPr/>
            <p:nvPr/>
          </p:nvSpPr>
          <p:spPr>
            <a:xfrm>
              <a:off x="9863742" y="6162694"/>
              <a:ext cx="104345" cy="24711"/>
            </a:xfrm>
            <a:custGeom>
              <a:avLst/>
              <a:gdLst>
                <a:gd name="connsiteX0" fmla="*/ 0 w 104345"/>
                <a:gd name="connsiteY0" fmla="*/ 19706 h 24711"/>
                <a:gd name="connsiteX1" fmla="*/ 45 w 104345"/>
                <a:gd name="connsiteY1" fmla="*/ 0 h 24711"/>
                <a:gd name="connsiteX2" fmla="*/ 103535 w 104345"/>
                <a:gd name="connsiteY2" fmla="*/ 0 h 24711"/>
                <a:gd name="connsiteX3" fmla="*/ 104346 w 104345"/>
                <a:gd name="connsiteY3" fmla="*/ 9881 h 24711"/>
                <a:gd name="connsiteX4" fmla="*/ 104120 w 104345"/>
                <a:gd name="connsiteY4" fmla="*/ 10101 h 24711"/>
                <a:gd name="connsiteX5" fmla="*/ 63454 w 104345"/>
                <a:gd name="connsiteY5" fmla="*/ 24177 h 24711"/>
                <a:gd name="connsiteX6" fmla="*/ 8151 w 104345"/>
                <a:gd name="connsiteY6" fmla="*/ 19816 h 24711"/>
                <a:gd name="connsiteX7" fmla="*/ 4053 w 104345"/>
                <a:gd name="connsiteY7" fmla="*/ 19871 h 24711"/>
                <a:gd name="connsiteX8" fmla="*/ 0 w 104345"/>
                <a:gd name="connsiteY8" fmla="*/ 19706 h 2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345" h="24711">
                  <a:moveTo>
                    <a:pt x="0" y="19706"/>
                  </a:moveTo>
                  <a:cubicBezTo>
                    <a:pt x="0" y="13137"/>
                    <a:pt x="45" y="6569"/>
                    <a:pt x="45" y="0"/>
                  </a:cubicBezTo>
                  <a:cubicBezTo>
                    <a:pt x="34542" y="0"/>
                    <a:pt x="69038" y="0"/>
                    <a:pt x="103535" y="0"/>
                  </a:cubicBezTo>
                  <a:cubicBezTo>
                    <a:pt x="103715" y="3312"/>
                    <a:pt x="103985" y="6624"/>
                    <a:pt x="104346" y="9881"/>
                  </a:cubicBezTo>
                  <a:cubicBezTo>
                    <a:pt x="104346" y="9881"/>
                    <a:pt x="104120" y="10101"/>
                    <a:pt x="104120" y="10101"/>
                  </a:cubicBezTo>
                  <a:cubicBezTo>
                    <a:pt x="92456" y="23073"/>
                    <a:pt x="78090" y="24232"/>
                    <a:pt x="63454" y="24177"/>
                  </a:cubicBezTo>
                  <a:cubicBezTo>
                    <a:pt x="44810" y="26771"/>
                    <a:pt x="26706" y="19043"/>
                    <a:pt x="8151" y="19816"/>
                  </a:cubicBezTo>
                  <a:lnTo>
                    <a:pt x="4053" y="19871"/>
                  </a:lnTo>
                  <a:lnTo>
                    <a:pt x="0" y="19706"/>
                  </a:lnTo>
                  <a:close/>
                </a:path>
              </a:pathLst>
            </a:custGeom>
            <a:solidFill>
              <a:srgbClr val="C69C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8ADEE7B2-50F0-2054-9D75-BA2C635B7E77}"/>
                </a:ext>
              </a:extLst>
            </p:cNvPr>
            <p:cNvSpPr/>
            <p:nvPr/>
          </p:nvSpPr>
          <p:spPr>
            <a:xfrm>
              <a:off x="9871894" y="6172074"/>
              <a:ext cx="54899" cy="26498"/>
            </a:xfrm>
            <a:custGeom>
              <a:avLst/>
              <a:gdLst>
                <a:gd name="connsiteX0" fmla="*/ 0 w 54899"/>
                <a:gd name="connsiteY0" fmla="*/ 10435 h 26498"/>
                <a:gd name="connsiteX1" fmla="*/ 52330 w 54899"/>
                <a:gd name="connsiteY1" fmla="*/ 555 h 26498"/>
                <a:gd name="connsiteX2" fmla="*/ 54762 w 54899"/>
                <a:gd name="connsiteY2" fmla="*/ 9055 h 26498"/>
                <a:gd name="connsiteX3" fmla="*/ 53141 w 54899"/>
                <a:gd name="connsiteY3" fmla="*/ 13582 h 26498"/>
                <a:gd name="connsiteX4" fmla="*/ 19140 w 54899"/>
                <a:gd name="connsiteY4" fmla="*/ 26498 h 26498"/>
                <a:gd name="connsiteX5" fmla="*/ 8512 w 54899"/>
                <a:gd name="connsiteY5" fmla="*/ 20978 h 26498"/>
                <a:gd name="connsiteX6" fmla="*/ 0 w 54899"/>
                <a:gd name="connsiteY6" fmla="*/ 10435 h 2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99" h="26498">
                  <a:moveTo>
                    <a:pt x="0" y="10435"/>
                  </a:moveTo>
                  <a:cubicBezTo>
                    <a:pt x="15627" y="-7393"/>
                    <a:pt x="34902" y="3756"/>
                    <a:pt x="52330" y="555"/>
                  </a:cubicBezTo>
                  <a:cubicBezTo>
                    <a:pt x="54402" y="3260"/>
                    <a:pt x="55258" y="6130"/>
                    <a:pt x="54762" y="9055"/>
                  </a:cubicBezTo>
                  <a:cubicBezTo>
                    <a:pt x="54312" y="12091"/>
                    <a:pt x="53771" y="13582"/>
                    <a:pt x="53141" y="13582"/>
                  </a:cubicBezTo>
                  <a:cubicBezTo>
                    <a:pt x="43143" y="23131"/>
                    <a:pt x="31029" y="24290"/>
                    <a:pt x="19140" y="26498"/>
                  </a:cubicBezTo>
                  <a:cubicBezTo>
                    <a:pt x="14997" y="26443"/>
                    <a:pt x="11484" y="24511"/>
                    <a:pt x="8512" y="20978"/>
                  </a:cubicBezTo>
                  <a:cubicBezTo>
                    <a:pt x="5674" y="17501"/>
                    <a:pt x="2837" y="13968"/>
                    <a:pt x="0" y="10435"/>
                  </a:cubicBezTo>
                  <a:close/>
                </a:path>
              </a:pathLst>
            </a:custGeom>
            <a:solidFill>
              <a:srgbClr val="BD93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7ED6F8A8-43F1-FF49-7ACD-35B924B14827}"/>
                </a:ext>
              </a:extLst>
            </p:cNvPr>
            <p:cNvSpPr/>
            <p:nvPr/>
          </p:nvSpPr>
          <p:spPr>
            <a:xfrm>
              <a:off x="9811007" y="6195095"/>
              <a:ext cx="62375" cy="21690"/>
            </a:xfrm>
            <a:custGeom>
              <a:avLst/>
              <a:gdLst>
                <a:gd name="connsiteX0" fmla="*/ 0 w 62375"/>
                <a:gd name="connsiteY0" fmla="*/ 9605 h 21690"/>
                <a:gd name="connsiteX1" fmla="*/ 450 w 62375"/>
                <a:gd name="connsiteY1" fmla="*/ 0 h 21690"/>
                <a:gd name="connsiteX2" fmla="*/ 61427 w 62375"/>
                <a:gd name="connsiteY2" fmla="*/ 552 h 21690"/>
                <a:gd name="connsiteX3" fmla="*/ 59131 w 62375"/>
                <a:gd name="connsiteY3" fmla="*/ 14076 h 21690"/>
                <a:gd name="connsiteX4" fmla="*/ 22337 w 62375"/>
                <a:gd name="connsiteY4" fmla="*/ 21417 h 21690"/>
                <a:gd name="connsiteX5" fmla="*/ 4323 w 62375"/>
                <a:gd name="connsiteY5" fmla="*/ 15235 h 21690"/>
                <a:gd name="connsiteX6" fmla="*/ 0 w 62375"/>
                <a:gd name="connsiteY6" fmla="*/ 9605 h 21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75" h="21690">
                  <a:moveTo>
                    <a:pt x="0" y="9605"/>
                  </a:moveTo>
                  <a:cubicBezTo>
                    <a:pt x="90" y="6403"/>
                    <a:pt x="225" y="3202"/>
                    <a:pt x="450" y="0"/>
                  </a:cubicBezTo>
                  <a:cubicBezTo>
                    <a:pt x="20761" y="166"/>
                    <a:pt x="41117" y="386"/>
                    <a:pt x="61427" y="552"/>
                  </a:cubicBezTo>
                  <a:cubicBezTo>
                    <a:pt x="63229" y="5741"/>
                    <a:pt x="62463" y="10212"/>
                    <a:pt x="59131" y="14076"/>
                  </a:cubicBezTo>
                  <a:cubicBezTo>
                    <a:pt x="47692" y="22687"/>
                    <a:pt x="34992" y="21914"/>
                    <a:pt x="22337" y="21417"/>
                  </a:cubicBezTo>
                  <a:cubicBezTo>
                    <a:pt x="15987" y="20920"/>
                    <a:pt x="9908" y="19099"/>
                    <a:pt x="4323" y="15235"/>
                  </a:cubicBezTo>
                  <a:cubicBezTo>
                    <a:pt x="2882" y="13358"/>
                    <a:pt x="1441" y="11481"/>
                    <a:pt x="0" y="9605"/>
                  </a:cubicBezTo>
                  <a:close/>
                </a:path>
              </a:pathLst>
            </a:custGeom>
            <a:solidFill>
              <a:srgbClr val="D8AC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6E2300D2-B71C-8689-A780-63FAB1155FAF}"/>
                </a:ext>
              </a:extLst>
            </p:cNvPr>
            <p:cNvSpPr/>
            <p:nvPr/>
          </p:nvSpPr>
          <p:spPr>
            <a:xfrm>
              <a:off x="9872462" y="6189281"/>
              <a:ext cx="38905" cy="29859"/>
            </a:xfrm>
            <a:custGeom>
              <a:avLst/>
              <a:gdLst>
                <a:gd name="connsiteX0" fmla="*/ 152 w 38905"/>
                <a:gd name="connsiteY0" fmla="*/ 13928 h 29859"/>
                <a:gd name="connsiteX1" fmla="*/ 17 w 38905"/>
                <a:gd name="connsiteY1" fmla="*/ 6310 h 29859"/>
                <a:gd name="connsiteX2" fmla="*/ 7988 w 38905"/>
                <a:gd name="connsiteY2" fmla="*/ 3826 h 29859"/>
                <a:gd name="connsiteX3" fmla="*/ 16905 w 38905"/>
                <a:gd name="connsiteY3" fmla="*/ 4268 h 29859"/>
                <a:gd name="connsiteX4" fmla="*/ 34694 w 38905"/>
                <a:gd name="connsiteY4" fmla="*/ 2005 h 29859"/>
                <a:gd name="connsiteX5" fmla="*/ 37531 w 38905"/>
                <a:gd name="connsiteY5" fmla="*/ 23367 h 29859"/>
                <a:gd name="connsiteX6" fmla="*/ 14518 w 38905"/>
                <a:gd name="connsiteY6" fmla="*/ 27286 h 29859"/>
                <a:gd name="connsiteX7" fmla="*/ 152 w 38905"/>
                <a:gd name="connsiteY7" fmla="*/ 13928 h 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05" h="29859">
                  <a:moveTo>
                    <a:pt x="152" y="13928"/>
                  </a:moveTo>
                  <a:cubicBezTo>
                    <a:pt x="17" y="11389"/>
                    <a:pt x="-28" y="8850"/>
                    <a:pt x="17" y="6310"/>
                  </a:cubicBezTo>
                  <a:cubicBezTo>
                    <a:pt x="2674" y="5482"/>
                    <a:pt x="5331" y="4654"/>
                    <a:pt x="7988" y="3826"/>
                  </a:cubicBezTo>
                  <a:cubicBezTo>
                    <a:pt x="10960" y="3992"/>
                    <a:pt x="13933" y="4158"/>
                    <a:pt x="16905" y="4268"/>
                  </a:cubicBezTo>
                  <a:cubicBezTo>
                    <a:pt x="22399" y="-1307"/>
                    <a:pt x="28479" y="-700"/>
                    <a:pt x="34694" y="2005"/>
                  </a:cubicBezTo>
                  <a:cubicBezTo>
                    <a:pt x="39332" y="8408"/>
                    <a:pt x="39918" y="15584"/>
                    <a:pt x="37531" y="23367"/>
                  </a:cubicBezTo>
                  <a:cubicBezTo>
                    <a:pt x="30821" y="33247"/>
                    <a:pt x="22579" y="29494"/>
                    <a:pt x="14518" y="27286"/>
                  </a:cubicBezTo>
                  <a:cubicBezTo>
                    <a:pt x="8483" y="24857"/>
                    <a:pt x="3169" y="21159"/>
                    <a:pt x="152" y="13928"/>
                  </a:cubicBezTo>
                  <a:close/>
                </a:path>
              </a:pathLst>
            </a:custGeom>
            <a:solidFill>
              <a:srgbClr val="FBCE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4772E1F-03A7-B0F8-68D3-1A7E035D1C6C}"/>
                </a:ext>
              </a:extLst>
            </p:cNvPr>
            <p:cNvSpPr/>
            <p:nvPr/>
          </p:nvSpPr>
          <p:spPr>
            <a:xfrm>
              <a:off x="9758857" y="6203987"/>
              <a:ext cx="56996" cy="33064"/>
            </a:xfrm>
            <a:custGeom>
              <a:avLst/>
              <a:gdLst>
                <a:gd name="connsiteX0" fmla="*/ 8286 w 56996"/>
                <a:gd name="connsiteY0" fmla="*/ 20694 h 33064"/>
                <a:gd name="connsiteX1" fmla="*/ 0 w 56996"/>
                <a:gd name="connsiteY1" fmla="*/ 11034 h 33064"/>
                <a:gd name="connsiteX2" fmla="*/ 52150 w 56996"/>
                <a:gd name="connsiteY2" fmla="*/ 657 h 33064"/>
                <a:gd name="connsiteX3" fmla="*/ 54402 w 56996"/>
                <a:gd name="connsiteY3" fmla="*/ 1540 h 33064"/>
                <a:gd name="connsiteX4" fmla="*/ 54312 w 56996"/>
                <a:gd name="connsiteY4" fmla="*/ 23399 h 33064"/>
                <a:gd name="connsiteX5" fmla="*/ 43368 w 56996"/>
                <a:gd name="connsiteY5" fmla="*/ 31182 h 33064"/>
                <a:gd name="connsiteX6" fmla="*/ 8286 w 56996"/>
                <a:gd name="connsiteY6" fmla="*/ 20694 h 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96" h="33064">
                  <a:moveTo>
                    <a:pt x="8286" y="20694"/>
                  </a:moveTo>
                  <a:cubicBezTo>
                    <a:pt x="5539" y="17493"/>
                    <a:pt x="2747" y="14291"/>
                    <a:pt x="0" y="11034"/>
                  </a:cubicBezTo>
                  <a:cubicBezTo>
                    <a:pt x="15357" y="-7733"/>
                    <a:pt x="34722" y="3859"/>
                    <a:pt x="52150" y="657"/>
                  </a:cubicBezTo>
                  <a:cubicBezTo>
                    <a:pt x="52150" y="657"/>
                    <a:pt x="54402" y="1540"/>
                    <a:pt x="54402" y="1540"/>
                  </a:cubicBezTo>
                  <a:cubicBezTo>
                    <a:pt x="58140" y="8827"/>
                    <a:pt x="57599" y="16113"/>
                    <a:pt x="54312" y="23399"/>
                  </a:cubicBezTo>
                  <a:cubicBezTo>
                    <a:pt x="51114" y="26932"/>
                    <a:pt x="47467" y="29526"/>
                    <a:pt x="43368" y="31182"/>
                  </a:cubicBezTo>
                  <a:cubicBezTo>
                    <a:pt x="30353" y="34328"/>
                    <a:pt x="17789" y="35101"/>
                    <a:pt x="8286" y="20694"/>
                  </a:cubicBezTo>
                  <a:close/>
                </a:path>
              </a:pathLst>
            </a:custGeom>
            <a:solidFill>
              <a:srgbClr val="B488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CE49A48-DA88-FED2-8195-828B60E10250}"/>
                </a:ext>
              </a:extLst>
            </p:cNvPr>
            <p:cNvSpPr/>
            <p:nvPr/>
          </p:nvSpPr>
          <p:spPr>
            <a:xfrm>
              <a:off x="9750519" y="6224681"/>
              <a:ext cx="62077" cy="23284"/>
            </a:xfrm>
            <a:custGeom>
              <a:avLst/>
              <a:gdLst>
                <a:gd name="connsiteX0" fmla="*/ 16623 w 62077"/>
                <a:gd name="connsiteY0" fmla="*/ 0 h 23284"/>
                <a:gd name="connsiteX1" fmla="*/ 60442 w 62077"/>
                <a:gd name="connsiteY1" fmla="*/ 662 h 23284"/>
                <a:gd name="connsiteX2" fmla="*/ 58326 w 62077"/>
                <a:gd name="connsiteY2" fmla="*/ 16449 h 23284"/>
                <a:gd name="connsiteX3" fmla="*/ 17344 w 62077"/>
                <a:gd name="connsiteY3" fmla="*/ 12861 h 23284"/>
                <a:gd name="connsiteX4" fmla="*/ 276 w 62077"/>
                <a:gd name="connsiteY4" fmla="*/ 10819 h 23284"/>
                <a:gd name="connsiteX5" fmla="*/ 141 w 62077"/>
                <a:gd name="connsiteY5" fmla="*/ 2539 h 23284"/>
                <a:gd name="connsiteX6" fmla="*/ 16623 w 62077"/>
                <a:gd name="connsiteY6" fmla="*/ 0 h 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77" h="23284">
                  <a:moveTo>
                    <a:pt x="16623" y="0"/>
                  </a:moveTo>
                  <a:cubicBezTo>
                    <a:pt x="31215" y="221"/>
                    <a:pt x="45851" y="442"/>
                    <a:pt x="60442" y="662"/>
                  </a:cubicBezTo>
                  <a:cubicBezTo>
                    <a:pt x="63189" y="6624"/>
                    <a:pt x="62469" y="11868"/>
                    <a:pt x="58326" y="16449"/>
                  </a:cubicBezTo>
                  <a:cubicBezTo>
                    <a:pt x="44005" y="26716"/>
                    <a:pt x="30359" y="25336"/>
                    <a:pt x="17344" y="12861"/>
                  </a:cubicBezTo>
                  <a:cubicBezTo>
                    <a:pt x="11670" y="12199"/>
                    <a:pt x="5950" y="11536"/>
                    <a:pt x="276" y="10819"/>
                  </a:cubicBezTo>
                  <a:cubicBezTo>
                    <a:pt x="-39" y="8059"/>
                    <a:pt x="-84" y="5299"/>
                    <a:pt x="141" y="2539"/>
                  </a:cubicBezTo>
                  <a:cubicBezTo>
                    <a:pt x="5590" y="1656"/>
                    <a:pt x="11129" y="828"/>
                    <a:pt x="16623" y="0"/>
                  </a:cubicBezTo>
                  <a:close/>
                </a:path>
              </a:pathLst>
            </a:custGeom>
            <a:solidFill>
              <a:srgbClr val="E3B57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18C0CFC1-B149-9F71-99B6-043D07E5FCB0}"/>
                </a:ext>
              </a:extLst>
            </p:cNvPr>
            <p:cNvSpPr/>
            <p:nvPr/>
          </p:nvSpPr>
          <p:spPr>
            <a:xfrm>
              <a:off x="9749084" y="6232574"/>
              <a:ext cx="166493" cy="107438"/>
            </a:xfrm>
            <a:custGeom>
              <a:avLst/>
              <a:gdLst>
                <a:gd name="connsiteX0" fmla="*/ 44539 w 166493"/>
                <a:gd name="connsiteY0" fmla="*/ 68114 h 107438"/>
                <a:gd name="connsiteX1" fmla="*/ 18419 w 166493"/>
                <a:gd name="connsiteY1" fmla="*/ 46532 h 107438"/>
                <a:gd name="connsiteX2" fmla="*/ 0 w 166493"/>
                <a:gd name="connsiteY2" fmla="*/ 24618 h 107438"/>
                <a:gd name="connsiteX3" fmla="*/ 18419 w 166493"/>
                <a:gd name="connsiteY3" fmla="*/ 14627 h 107438"/>
                <a:gd name="connsiteX4" fmla="*/ 76379 w 166493"/>
                <a:gd name="connsiteY4" fmla="*/ 0 h 107438"/>
                <a:gd name="connsiteX5" fmla="*/ 166493 w 166493"/>
                <a:gd name="connsiteY5" fmla="*/ 67839 h 107438"/>
                <a:gd name="connsiteX6" fmla="*/ 157712 w 166493"/>
                <a:gd name="connsiteY6" fmla="*/ 68114 h 107438"/>
                <a:gd name="connsiteX7" fmla="*/ 123170 w 166493"/>
                <a:gd name="connsiteY7" fmla="*/ 100405 h 107438"/>
                <a:gd name="connsiteX8" fmla="*/ 88178 w 166493"/>
                <a:gd name="connsiteY8" fmla="*/ 89311 h 107438"/>
                <a:gd name="connsiteX9" fmla="*/ 44539 w 166493"/>
                <a:gd name="connsiteY9" fmla="*/ 68114 h 10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493" h="107438">
                  <a:moveTo>
                    <a:pt x="44539" y="68114"/>
                  </a:moveTo>
                  <a:cubicBezTo>
                    <a:pt x="35848" y="60939"/>
                    <a:pt x="27156" y="53708"/>
                    <a:pt x="18419" y="46532"/>
                  </a:cubicBezTo>
                  <a:cubicBezTo>
                    <a:pt x="11979" y="39632"/>
                    <a:pt x="1351" y="37976"/>
                    <a:pt x="0" y="24618"/>
                  </a:cubicBezTo>
                  <a:cubicBezTo>
                    <a:pt x="6125" y="21307"/>
                    <a:pt x="12294" y="17939"/>
                    <a:pt x="18419" y="14627"/>
                  </a:cubicBezTo>
                  <a:cubicBezTo>
                    <a:pt x="36568" y="2705"/>
                    <a:pt x="59041" y="16835"/>
                    <a:pt x="76379" y="0"/>
                  </a:cubicBezTo>
                  <a:cubicBezTo>
                    <a:pt x="112587" y="10267"/>
                    <a:pt x="145823" y="26495"/>
                    <a:pt x="166493" y="67839"/>
                  </a:cubicBezTo>
                  <a:cubicBezTo>
                    <a:pt x="163566" y="67949"/>
                    <a:pt x="160639" y="68004"/>
                    <a:pt x="157712" y="68114"/>
                  </a:cubicBezTo>
                  <a:cubicBezTo>
                    <a:pt x="150326" y="85502"/>
                    <a:pt x="155460" y="122981"/>
                    <a:pt x="123170" y="100405"/>
                  </a:cubicBezTo>
                  <a:cubicBezTo>
                    <a:pt x="111146" y="98473"/>
                    <a:pt x="97320" y="104932"/>
                    <a:pt x="88178" y="89311"/>
                  </a:cubicBezTo>
                  <a:cubicBezTo>
                    <a:pt x="85971" y="44048"/>
                    <a:pt x="61562" y="67397"/>
                    <a:pt x="44539" y="68114"/>
                  </a:cubicBezTo>
                  <a:close/>
                </a:path>
              </a:pathLst>
            </a:custGeom>
            <a:solidFill>
              <a:srgbClr val="F5C8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4865A98E-289C-1F1B-F3C6-E1ECF4962C24}"/>
                </a:ext>
              </a:extLst>
            </p:cNvPr>
            <p:cNvSpPr/>
            <p:nvPr/>
          </p:nvSpPr>
          <p:spPr>
            <a:xfrm>
              <a:off x="9767458" y="6232120"/>
              <a:ext cx="59130" cy="16389"/>
            </a:xfrm>
            <a:custGeom>
              <a:avLst/>
              <a:gdLst>
                <a:gd name="connsiteX0" fmla="*/ 59131 w 59130"/>
                <a:gd name="connsiteY0" fmla="*/ 5478 h 16389"/>
                <a:gd name="connsiteX1" fmla="*/ 0 w 59130"/>
                <a:gd name="connsiteY1" fmla="*/ 15082 h 16389"/>
                <a:gd name="connsiteX2" fmla="*/ 315 w 59130"/>
                <a:gd name="connsiteY2" fmla="*/ 5367 h 16389"/>
                <a:gd name="connsiteX3" fmla="*/ 43098 w 59130"/>
                <a:gd name="connsiteY3" fmla="*/ 3711 h 16389"/>
                <a:gd name="connsiteX4" fmla="*/ 59131 w 59130"/>
                <a:gd name="connsiteY4" fmla="*/ 5478 h 1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30" h="16389">
                  <a:moveTo>
                    <a:pt x="59131" y="5478"/>
                  </a:moveTo>
                  <a:cubicBezTo>
                    <a:pt x="41207" y="24907"/>
                    <a:pt x="19725" y="11770"/>
                    <a:pt x="0" y="15082"/>
                  </a:cubicBezTo>
                  <a:cubicBezTo>
                    <a:pt x="45" y="11825"/>
                    <a:pt x="180" y="8624"/>
                    <a:pt x="315" y="5367"/>
                  </a:cubicBezTo>
                  <a:cubicBezTo>
                    <a:pt x="14591" y="4815"/>
                    <a:pt x="28822" y="4263"/>
                    <a:pt x="43098" y="3711"/>
                  </a:cubicBezTo>
                  <a:cubicBezTo>
                    <a:pt x="48953" y="-1974"/>
                    <a:pt x="54222" y="-925"/>
                    <a:pt x="59131" y="5478"/>
                  </a:cubicBezTo>
                  <a:close/>
                </a:path>
              </a:pathLst>
            </a:custGeom>
            <a:solidFill>
              <a:srgbClr val="BC903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C89EB9E6-CD8E-84D6-6BD0-50141189ADA5}"/>
                </a:ext>
              </a:extLst>
            </p:cNvPr>
            <p:cNvSpPr/>
            <p:nvPr/>
          </p:nvSpPr>
          <p:spPr>
            <a:xfrm>
              <a:off x="9690179" y="6258904"/>
              <a:ext cx="44101" cy="15386"/>
            </a:xfrm>
            <a:custGeom>
              <a:avLst/>
              <a:gdLst>
                <a:gd name="connsiteX0" fmla="*/ 16663 w 44101"/>
                <a:gd name="connsiteY0" fmla="*/ 9881 h 15386"/>
                <a:gd name="connsiteX1" fmla="*/ 0 w 44101"/>
                <a:gd name="connsiteY1" fmla="*/ 0 h 15386"/>
                <a:gd name="connsiteX2" fmla="*/ 42918 w 44101"/>
                <a:gd name="connsiteY2" fmla="*/ 111 h 15386"/>
                <a:gd name="connsiteX3" fmla="*/ 40801 w 44101"/>
                <a:gd name="connsiteY3" fmla="*/ 13524 h 15386"/>
                <a:gd name="connsiteX4" fmla="*/ 16663 w 44101"/>
                <a:gd name="connsiteY4" fmla="*/ 9881 h 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01" h="15386">
                  <a:moveTo>
                    <a:pt x="16663" y="9881"/>
                  </a:moveTo>
                  <a:cubicBezTo>
                    <a:pt x="9998" y="9328"/>
                    <a:pt x="3468" y="8501"/>
                    <a:pt x="0" y="0"/>
                  </a:cubicBezTo>
                  <a:cubicBezTo>
                    <a:pt x="14321" y="55"/>
                    <a:pt x="28597" y="111"/>
                    <a:pt x="42918" y="111"/>
                  </a:cubicBezTo>
                  <a:cubicBezTo>
                    <a:pt x="45080" y="5244"/>
                    <a:pt x="44224" y="9715"/>
                    <a:pt x="40801" y="13524"/>
                  </a:cubicBezTo>
                  <a:cubicBezTo>
                    <a:pt x="32380" y="15952"/>
                    <a:pt x="24094" y="17111"/>
                    <a:pt x="16663" y="9881"/>
                  </a:cubicBezTo>
                  <a:close/>
                </a:path>
              </a:pathLst>
            </a:custGeom>
            <a:solidFill>
              <a:srgbClr val="D6A9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22D49FD3-ACD7-930A-3362-48C116C2C3B9}"/>
                </a:ext>
              </a:extLst>
            </p:cNvPr>
            <p:cNvSpPr/>
            <p:nvPr/>
          </p:nvSpPr>
          <p:spPr>
            <a:xfrm>
              <a:off x="9733097" y="6257248"/>
              <a:ext cx="34451" cy="23289"/>
            </a:xfrm>
            <a:custGeom>
              <a:avLst/>
              <a:gdLst>
                <a:gd name="connsiteX0" fmla="*/ 315 w 34451"/>
                <a:gd name="connsiteY0" fmla="*/ 10377 h 23289"/>
                <a:gd name="connsiteX1" fmla="*/ 0 w 34451"/>
                <a:gd name="connsiteY1" fmla="*/ 1821 h 23289"/>
                <a:gd name="connsiteX2" fmla="*/ 16032 w 34451"/>
                <a:gd name="connsiteY2" fmla="*/ 0 h 23289"/>
                <a:gd name="connsiteX3" fmla="*/ 34452 w 34451"/>
                <a:gd name="connsiteY3" fmla="*/ 21858 h 23289"/>
                <a:gd name="connsiteX4" fmla="*/ 24634 w 34451"/>
                <a:gd name="connsiteY4" fmla="*/ 22190 h 23289"/>
                <a:gd name="connsiteX5" fmla="*/ 315 w 34451"/>
                <a:gd name="connsiteY5" fmla="*/ 10377 h 2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51" h="23289">
                  <a:moveTo>
                    <a:pt x="315" y="10377"/>
                  </a:moveTo>
                  <a:cubicBezTo>
                    <a:pt x="90" y="7507"/>
                    <a:pt x="0" y="4692"/>
                    <a:pt x="0" y="1821"/>
                  </a:cubicBezTo>
                  <a:cubicBezTo>
                    <a:pt x="5359" y="1214"/>
                    <a:pt x="10673" y="607"/>
                    <a:pt x="16032" y="0"/>
                  </a:cubicBezTo>
                  <a:cubicBezTo>
                    <a:pt x="24634" y="4195"/>
                    <a:pt x="31074" y="11095"/>
                    <a:pt x="34452" y="21858"/>
                  </a:cubicBezTo>
                  <a:cubicBezTo>
                    <a:pt x="31164" y="21969"/>
                    <a:pt x="27877" y="22079"/>
                    <a:pt x="24634" y="22190"/>
                  </a:cubicBezTo>
                  <a:cubicBezTo>
                    <a:pt x="14231" y="25226"/>
                    <a:pt x="5855" y="22190"/>
                    <a:pt x="315" y="10377"/>
                  </a:cubicBezTo>
                  <a:close/>
                </a:path>
              </a:pathLst>
            </a:custGeom>
            <a:solidFill>
              <a:srgbClr val="F6CB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6BC8DBA-ED00-EC50-498D-123982E89012}"/>
                </a:ext>
              </a:extLst>
            </p:cNvPr>
            <p:cNvSpPr/>
            <p:nvPr/>
          </p:nvSpPr>
          <p:spPr>
            <a:xfrm>
              <a:off x="9619609" y="6289539"/>
              <a:ext cx="43908" cy="21975"/>
            </a:xfrm>
            <a:custGeom>
              <a:avLst/>
              <a:gdLst>
                <a:gd name="connsiteX0" fmla="*/ 25760 w 43908"/>
                <a:gd name="connsiteY0" fmla="*/ 0 h 21975"/>
                <a:gd name="connsiteX1" fmla="*/ 43909 w 43908"/>
                <a:gd name="connsiteY1" fmla="*/ 11702 h 21975"/>
                <a:gd name="connsiteX2" fmla="*/ 180 w 43908"/>
                <a:gd name="connsiteY2" fmla="*/ 21858 h 21975"/>
                <a:gd name="connsiteX3" fmla="*/ 0 w 43908"/>
                <a:gd name="connsiteY3" fmla="*/ 10874 h 21975"/>
                <a:gd name="connsiteX4" fmla="*/ 630 w 43908"/>
                <a:gd name="connsiteY4" fmla="*/ 1049 h 21975"/>
                <a:gd name="connsiteX5" fmla="*/ 25760 w 43908"/>
                <a:gd name="connsiteY5" fmla="*/ 0 h 2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08" h="21975">
                  <a:moveTo>
                    <a:pt x="25760" y="0"/>
                  </a:moveTo>
                  <a:cubicBezTo>
                    <a:pt x="33191" y="607"/>
                    <a:pt x="40036" y="2705"/>
                    <a:pt x="43909" y="11702"/>
                  </a:cubicBezTo>
                  <a:cubicBezTo>
                    <a:pt x="31254" y="27544"/>
                    <a:pt x="14952" y="19761"/>
                    <a:pt x="180" y="21858"/>
                  </a:cubicBezTo>
                  <a:cubicBezTo>
                    <a:pt x="135" y="18215"/>
                    <a:pt x="45" y="14572"/>
                    <a:pt x="0" y="10874"/>
                  </a:cubicBezTo>
                  <a:cubicBezTo>
                    <a:pt x="45" y="7562"/>
                    <a:pt x="225" y="4305"/>
                    <a:pt x="630" y="1049"/>
                  </a:cubicBezTo>
                  <a:cubicBezTo>
                    <a:pt x="9007" y="662"/>
                    <a:pt x="17383" y="331"/>
                    <a:pt x="25760" y="0"/>
                  </a:cubicBezTo>
                  <a:close/>
                </a:path>
              </a:pathLst>
            </a:custGeom>
            <a:solidFill>
              <a:srgbClr val="B4836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A179E80-CDA3-9B54-8C82-2850D26C5FA8}"/>
                </a:ext>
              </a:extLst>
            </p:cNvPr>
            <p:cNvSpPr/>
            <p:nvPr/>
          </p:nvSpPr>
          <p:spPr>
            <a:xfrm>
              <a:off x="9706391" y="6267625"/>
              <a:ext cx="51294" cy="21995"/>
            </a:xfrm>
            <a:custGeom>
              <a:avLst/>
              <a:gdLst>
                <a:gd name="connsiteX0" fmla="*/ 27021 w 51294"/>
                <a:gd name="connsiteY0" fmla="*/ 0 h 21995"/>
                <a:gd name="connsiteX1" fmla="*/ 51295 w 51294"/>
                <a:gd name="connsiteY1" fmla="*/ 11812 h 21995"/>
                <a:gd name="connsiteX2" fmla="*/ 17248 w 51294"/>
                <a:gd name="connsiteY2" fmla="*/ 21086 h 21995"/>
                <a:gd name="connsiteX3" fmla="*/ 0 w 51294"/>
                <a:gd name="connsiteY3" fmla="*/ 11536 h 21995"/>
                <a:gd name="connsiteX4" fmla="*/ 450 w 51294"/>
                <a:gd name="connsiteY4" fmla="*/ 1214 h 21995"/>
                <a:gd name="connsiteX5" fmla="*/ 27021 w 51294"/>
                <a:gd name="connsiteY5" fmla="*/ 0 h 2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94" h="21995">
                  <a:moveTo>
                    <a:pt x="27021" y="0"/>
                  </a:moveTo>
                  <a:cubicBezTo>
                    <a:pt x="35127" y="3919"/>
                    <a:pt x="43233" y="7893"/>
                    <a:pt x="51295" y="11812"/>
                  </a:cubicBezTo>
                  <a:cubicBezTo>
                    <a:pt x="42198" y="27213"/>
                    <a:pt x="29047" y="20368"/>
                    <a:pt x="17248" y="21086"/>
                  </a:cubicBezTo>
                  <a:cubicBezTo>
                    <a:pt x="11484" y="17884"/>
                    <a:pt x="5719" y="14738"/>
                    <a:pt x="0" y="11536"/>
                  </a:cubicBezTo>
                  <a:cubicBezTo>
                    <a:pt x="135" y="8114"/>
                    <a:pt x="315" y="4637"/>
                    <a:pt x="450" y="1214"/>
                  </a:cubicBezTo>
                  <a:cubicBezTo>
                    <a:pt x="9322" y="773"/>
                    <a:pt x="18149" y="386"/>
                    <a:pt x="27021" y="0"/>
                  </a:cubicBezTo>
                  <a:close/>
                </a:path>
              </a:pathLst>
            </a:custGeom>
            <a:solidFill>
              <a:srgbClr val="B987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CB271FD0-15D5-AE6F-5FD9-60CCD90B0B60}"/>
                </a:ext>
              </a:extLst>
            </p:cNvPr>
            <p:cNvSpPr/>
            <p:nvPr/>
          </p:nvSpPr>
          <p:spPr>
            <a:xfrm>
              <a:off x="10280750" y="5849722"/>
              <a:ext cx="96073" cy="152621"/>
            </a:xfrm>
            <a:custGeom>
              <a:avLst/>
              <a:gdLst>
                <a:gd name="connsiteX0" fmla="*/ 9021 w 96073"/>
                <a:gd name="connsiteY0" fmla="*/ 152621 h 152621"/>
                <a:gd name="connsiteX1" fmla="*/ 20640 w 96073"/>
                <a:gd name="connsiteY1" fmla="*/ 105096 h 152621"/>
                <a:gd name="connsiteX2" fmla="*/ 285 w 96073"/>
                <a:gd name="connsiteY2" fmla="*/ 56135 h 152621"/>
                <a:gd name="connsiteX3" fmla="*/ 22081 w 96073"/>
                <a:gd name="connsiteY3" fmla="*/ 29640 h 152621"/>
                <a:gd name="connsiteX4" fmla="*/ 43608 w 96073"/>
                <a:gd name="connsiteY4" fmla="*/ 24286 h 152621"/>
                <a:gd name="connsiteX5" fmla="*/ 57344 w 96073"/>
                <a:gd name="connsiteY5" fmla="*/ 8444 h 152621"/>
                <a:gd name="connsiteX6" fmla="*/ 96074 w 96073"/>
                <a:gd name="connsiteY6" fmla="*/ 45647 h 152621"/>
                <a:gd name="connsiteX7" fmla="*/ 69953 w 96073"/>
                <a:gd name="connsiteY7" fmla="*/ 77773 h 152621"/>
                <a:gd name="connsiteX8" fmla="*/ 9021 w 96073"/>
                <a:gd name="connsiteY8" fmla="*/ 152621 h 15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73" h="152621">
                  <a:moveTo>
                    <a:pt x="9021" y="152621"/>
                  </a:moveTo>
                  <a:cubicBezTo>
                    <a:pt x="8886" y="135344"/>
                    <a:pt x="10282" y="120606"/>
                    <a:pt x="20640" y="105096"/>
                  </a:cubicBezTo>
                  <a:cubicBezTo>
                    <a:pt x="40501" y="75234"/>
                    <a:pt x="31043" y="57570"/>
                    <a:pt x="285" y="56135"/>
                  </a:cubicBezTo>
                  <a:cubicBezTo>
                    <a:pt x="-2282" y="35105"/>
                    <a:pt x="13119" y="36374"/>
                    <a:pt x="22081" y="29640"/>
                  </a:cubicBezTo>
                  <a:cubicBezTo>
                    <a:pt x="28882" y="25610"/>
                    <a:pt x="37213" y="30909"/>
                    <a:pt x="43608" y="24286"/>
                  </a:cubicBezTo>
                  <a:cubicBezTo>
                    <a:pt x="47976" y="17883"/>
                    <a:pt x="36583" y="-15291"/>
                    <a:pt x="57344" y="8444"/>
                  </a:cubicBezTo>
                  <a:cubicBezTo>
                    <a:pt x="69638" y="22519"/>
                    <a:pt x="86301" y="28646"/>
                    <a:pt x="96074" y="45647"/>
                  </a:cubicBezTo>
                  <a:cubicBezTo>
                    <a:pt x="84590" y="52934"/>
                    <a:pt x="60181" y="44488"/>
                    <a:pt x="69953" y="77773"/>
                  </a:cubicBezTo>
                  <a:cubicBezTo>
                    <a:pt x="46490" y="98914"/>
                    <a:pt x="26225" y="123918"/>
                    <a:pt x="9021" y="152621"/>
                  </a:cubicBezTo>
                  <a:close/>
                </a:path>
              </a:pathLst>
            </a:custGeom>
            <a:solidFill>
              <a:srgbClr val="ECB9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2896E8CB-A9DB-A266-43B9-E487F32FF8EF}"/>
                </a:ext>
              </a:extLst>
            </p:cNvPr>
            <p:cNvSpPr/>
            <p:nvPr/>
          </p:nvSpPr>
          <p:spPr>
            <a:xfrm>
              <a:off x="10207898" y="5741477"/>
              <a:ext cx="116414" cy="143389"/>
            </a:xfrm>
            <a:custGeom>
              <a:avLst/>
              <a:gdLst>
                <a:gd name="connsiteX0" fmla="*/ 116415 w 116414"/>
                <a:gd name="connsiteY0" fmla="*/ 132476 h 143389"/>
                <a:gd name="connsiteX1" fmla="*/ 99302 w 116414"/>
                <a:gd name="connsiteY1" fmla="*/ 143129 h 143389"/>
                <a:gd name="connsiteX2" fmla="*/ 47872 w 116414"/>
                <a:gd name="connsiteY2" fmla="*/ 108409 h 143389"/>
                <a:gd name="connsiteX3" fmla="*/ 0 w 116414"/>
                <a:gd name="connsiteY3" fmla="*/ 15897 h 143389"/>
                <a:gd name="connsiteX4" fmla="*/ 10808 w 116414"/>
                <a:gd name="connsiteY4" fmla="*/ 0 h 143389"/>
                <a:gd name="connsiteX5" fmla="*/ 20941 w 116414"/>
                <a:gd name="connsiteY5" fmla="*/ 6900 h 143389"/>
                <a:gd name="connsiteX6" fmla="*/ 116415 w 116414"/>
                <a:gd name="connsiteY6" fmla="*/ 132476 h 14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14" h="143389">
                  <a:moveTo>
                    <a:pt x="116415" y="132476"/>
                  </a:moveTo>
                  <a:cubicBezTo>
                    <a:pt x="112902" y="141363"/>
                    <a:pt x="106372" y="142908"/>
                    <a:pt x="99302" y="143129"/>
                  </a:cubicBezTo>
                  <a:cubicBezTo>
                    <a:pt x="75839" y="145557"/>
                    <a:pt x="60121" y="130820"/>
                    <a:pt x="47872" y="108409"/>
                  </a:cubicBezTo>
                  <a:cubicBezTo>
                    <a:pt x="32020" y="77553"/>
                    <a:pt x="2162" y="57461"/>
                    <a:pt x="0" y="15897"/>
                  </a:cubicBezTo>
                  <a:cubicBezTo>
                    <a:pt x="540" y="7452"/>
                    <a:pt x="3918" y="1932"/>
                    <a:pt x="10808" y="0"/>
                  </a:cubicBezTo>
                  <a:cubicBezTo>
                    <a:pt x="15132" y="221"/>
                    <a:pt x="18509" y="2484"/>
                    <a:pt x="20941" y="6900"/>
                  </a:cubicBezTo>
                  <a:cubicBezTo>
                    <a:pt x="59761" y="40736"/>
                    <a:pt x="84755" y="90415"/>
                    <a:pt x="116415" y="132476"/>
                  </a:cubicBezTo>
                  <a:close/>
                </a:path>
              </a:pathLst>
            </a:custGeom>
            <a:solidFill>
              <a:srgbClr val="FDCF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F7FF028D-A25A-E62D-8A4E-F4A06B74AB1D}"/>
                </a:ext>
              </a:extLst>
            </p:cNvPr>
            <p:cNvSpPr/>
            <p:nvPr/>
          </p:nvSpPr>
          <p:spPr>
            <a:xfrm>
              <a:off x="10202674" y="5724130"/>
              <a:ext cx="53840" cy="25484"/>
            </a:xfrm>
            <a:custGeom>
              <a:avLst/>
              <a:gdLst>
                <a:gd name="connsiteX0" fmla="*/ 26120 w 53840"/>
                <a:gd name="connsiteY0" fmla="*/ 24247 h 25484"/>
                <a:gd name="connsiteX1" fmla="*/ 18239 w 53840"/>
                <a:gd name="connsiteY1" fmla="*/ 20990 h 25484"/>
                <a:gd name="connsiteX2" fmla="*/ 0 w 53840"/>
                <a:gd name="connsiteY2" fmla="*/ 10116 h 25484"/>
                <a:gd name="connsiteX3" fmla="*/ 676 w 53840"/>
                <a:gd name="connsiteY3" fmla="*/ 346 h 25484"/>
                <a:gd name="connsiteX4" fmla="*/ 43729 w 53840"/>
                <a:gd name="connsiteY4" fmla="*/ 11109 h 25484"/>
                <a:gd name="connsiteX5" fmla="*/ 53501 w 53840"/>
                <a:gd name="connsiteY5" fmla="*/ 23363 h 25484"/>
                <a:gd name="connsiteX6" fmla="*/ 41567 w 53840"/>
                <a:gd name="connsiteY6" fmla="*/ 23750 h 25484"/>
                <a:gd name="connsiteX7" fmla="*/ 26120 w 53840"/>
                <a:gd name="connsiteY7" fmla="*/ 24247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40" h="25484">
                  <a:moveTo>
                    <a:pt x="26120" y="24247"/>
                  </a:moveTo>
                  <a:cubicBezTo>
                    <a:pt x="23733" y="22260"/>
                    <a:pt x="21121" y="21211"/>
                    <a:pt x="18239" y="20990"/>
                  </a:cubicBezTo>
                  <a:cubicBezTo>
                    <a:pt x="12700" y="16022"/>
                    <a:pt x="3603" y="19941"/>
                    <a:pt x="0" y="10116"/>
                  </a:cubicBezTo>
                  <a:cubicBezTo>
                    <a:pt x="90" y="6859"/>
                    <a:pt x="315" y="3603"/>
                    <a:pt x="676" y="346"/>
                  </a:cubicBezTo>
                  <a:cubicBezTo>
                    <a:pt x="15897" y="-1089"/>
                    <a:pt x="30354" y="1836"/>
                    <a:pt x="43729" y="11109"/>
                  </a:cubicBezTo>
                  <a:cubicBezTo>
                    <a:pt x="52511" y="8570"/>
                    <a:pt x="54807" y="13814"/>
                    <a:pt x="53501" y="23363"/>
                  </a:cubicBezTo>
                  <a:cubicBezTo>
                    <a:pt x="49583" y="26123"/>
                    <a:pt x="45620" y="26123"/>
                    <a:pt x="41567" y="23750"/>
                  </a:cubicBezTo>
                  <a:cubicBezTo>
                    <a:pt x="36388" y="23971"/>
                    <a:pt x="31254" y="24136"/>
                    <a:pt x="26120" y="24247"/>
                  </a:cubicBezTo>
                  <a:close/>
                </a:path>
              </a:pathLst>
            </a:custGeom>
            <a:solidFill>
              <a:srgbClr val="A87A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8A89AF7B-7D16-4CD8-8484-8BEDCD0D361C}"/>
                </a:ext>
              </a:extLst>
            </p:cNvPr>
            <p:cNvSpPr/>
            <p:nvPr/>
          </p:nvSpPr>
          <p:spPr>
            <a:xfrm>
              <a:off x="10244241" y="5740471"/>
              <a:ext cx="37063" cy="25102"/>
            </a:xfrm>
            <a:custGeom>
              <a:avLst/>
              <a:gdLst>
                <a:gd name="connsiteX0" fmla="*/ 0 w 37063"/>
                <a:gd name="connsiteY0" fmla="*/ 7464 h 25102"/>
                <a:gd name="connsiteX1" fmla="*/ 10673 w 37063"/>
                <a:gd name="connsiteY1" fmla="*/ 5643 h 25102"/>
                <a:gd name="connsiteX2" fmla="*/ 36163 w 37063"/>
                <a:gd name="connsiteY2" fmla="*/ 4152 h 25102"/>
                <a:gd name="connsiteX3" fmla="*/ 37064 w 37063"/>
                <a:gd name="connsiteY3" fmla="*/ 16296 h 25102"/>
                <a:gd name="connsiteX4" fmla="*/ 0 w 37063"/>
                <a:gd name="connsiteY4" fmla="*/ 7464 h 2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63" h="25102">
                  <a:moveTo>
                    <a:pt x="0" y="7464"/>
                  </a:moveTo>
                  <a:cubicBezTo>
                    <a:pt x="3558" y="6857"/>
                    <a:pt x="7115" y="6250"/>
                    <a:pt x="10673" y="5643"/>
                  </a:cubicBezTo>
                  <a:cubicBezTo>
                    <a:pt x="18824" y="-3023"/>
                    <a:pt x="27471" y="-208"/>
                    <a:pt x="36163" y="4152"/>
                  </a:cubicBezTo>
                  <a:cubicBezTo>
                    <a:pt x="36478" y="8182"/>
                    <a:pt x="36748" y="12267"/>
                    <a:pt x="37064" y="16296"/>
                  </a:cubicBezTo>
                  <a:cubicBezTo>
                    <a:pt x="20851" y="37658"/>
                    <a:pt x="11709" y="14309"/>
                    <a:pt x="0" y="7464"/>
                  </a:cubicBezTo>
                  <a:close/>
                </a:path>
              </a:pathLst>
            </a:custGeom>
            <a:solidFill>
              <a:srgbClr val="BA86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11C2BF07-A84E-F398-D423-9499D86AC103}"/>
                </a:ext>
              </a:extLst>
            </p:cNvPr>
            <p:cNvSpPr/>
            <p:nvPr/>
          </p:nvSpPr>
          <p:spPr>
            <a:xfrm>
              <a:off x="9873488" y="5745617"/>
              <a:ext cx="113248" cy="128917"/>
            </a:xfrm>
            <a:custGeom>
              <a:avLst/>
              <a:gdLst>
                <a:gd name="connsiteX0" fmla="*/ 6692 w 113248"/>
                <a:gd name="connsiteY0" fmla="*/ 0 h 128917"/>
                <a:gd name="connsiteX1" fmla="*/ 102931 w 113248"/>
                <a:gd name="connsiteY1" fmla="*/ 85667 h 128917"/>
                <a:gd name="connsiteX2" fmla="*/ 111623 w 113248"/>
                <a:gd name="connsiteY2" fmla="*/ 107029 h 128917"/>
                <a:gd name="connsiteX3" fmla="*/ 76946 w 113248"/>
                <a:gd name="connsiteY3" fmla="*/ 128888 h 128917"/>
                <a:gd name="connsiteX4" fmla="*/ 68119 w 113248"/>
                <a:gd name="connsiteY4" fmla="*/ 107140 h 128917"/>
                <a:gd name="connsiteX5" fmla="*/ 24616 w 113248"/>
                <a:gd name="connsiteY5" fmla="*/ 43110 h 128917"/>
                <a:gd name="connsiteX6" fmla="*/ 6692 w 113248"/>
                <a:gd name="connsiteY6" fmla="*/ 0 h 12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8" h="128917">
                  <a:moveTo>
                    <a:pt x="6692" y="0"/>
                  </a:moveTo>
                  <a:cubicBezTo>
                    <a:pt x="38982" y="28151"/>
                    <a:pt x="63165" y="70102"/>
                    <a:pt x="102931" y="85667"/>
                  </a:cubicBezTo>
                  <a:cubicBezTo>
                    <a:pt x="107615" y="91684"/>
                    <a:pt x="117027" y="94830"/>
                    <a:pt x="111623" y="107029"/>
                  </a:cubicBezTo>
                  <a:cubicBezTo>
                    <a:pt x="99644" y="113267"/>
                    <a:pt x="91898" y="129716"/>
                    <a:pt x="76946" y="128888"/>
                  </a:cubicBezTo>
                  <a:cubicBezTo>
                    <a:pt x="74019" y="121657"/>
                    <a:pt x="71046" y="114371"/>
                    <a:pt x="68119" y="107140"/>
                  </a:cubicBezTo>
                  <a:cubicBezTo>
                    <a:pt x="49070" y="90470"/>
                    <a:pt x="49160" y="54205"/>
                    <a:pt x="24616" y="43110"/>
                  </a:cubicBezTo>
                  <a:cubicBezTo>
                    <a:pt x="29029" y="22245"/>
                    <a:pt x="-16681" y="32677"/>
                    <a:pt x="6692" y="0"/>
                  </a:cubicBezTo>
                  <a:close/>
                </a:path>
              </a:pathLst>
            </a:custGeom>
            <a:solidFill>
              <a:srgbClr val="EEBD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3DA57A03-21AC-9B08-232A-995B32084169}"/>
                </a:ext>
              </a:extLst>
            </p:cNvPr>
            <p:cNvSpPr/>
            <p:nvPr/>
          </p:nvSpPr>
          <p:spPr>
            <a:xfrm>
              <a:off x="9956964" y="6183835"/>
              <a:ext cx="115333" cy="95437"/>
            </a:xfrm>
            <a:custGeom>
              <a:avLst/>
              <a:gdLst>
                <a:gd name="connsiteX0" fmla="*/ 106507 w 115333"/>
                <a:gd name="connsiteY0" fmla="*/ 95437 h 95437"/>
                <a:gd name="connsiteX1" fmla="*/ 79982 w 115333"/>
                <a:gd name="connsiteY1" fmla="*/ 94886 h 95437"/>
                <a:gd name="connsiteX2" fmla="*/ 0 w 115333"/>
                <a:gd name="connsiteY2" fmla="*/ 13965 h 95437"/>
                <a:gd name="connsiteX3" fmla="*/ 18870 w 115333"/>
                <a:gd name="connsiteY3" fmla="*/ 0 h 95437"/>
                <a:gd name="connsiteX4" fmla="*/ 115334 w 115333"/>
                <a:gd name="connsiteY4" fmla="*/ 74517 h 95437"/>
                <a:gd name="connsiteX5" fmla="*/ 106507 w 115333"/>
                <a:gd name="connsiteY5" fmla="*/ 95437 h 9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333" h="95437">
                  <a:moveTo>
                    <a:pt x="106507" y="95437"/>
                  </a:moveTo>
                  <a:cubicBezTo>
                    <a:pt x="97680" y="95272"/>
                    <a:pt x="88809" y="95051"/>
                    <a:pt x="79982" y="94886"/>
                  </a:cubicBezTo>
                  <a:cubicBezTo>
                    <a:pt x="58095" y="60884"/>
                    <a:pt x="19725" y="51279"/>
                    <a:pt x="0" y="13965"/>
                  </a:cubicBezTo>
                  <a:cubicBezTo>
                    <a:pt x="2342" y="1214"/>
                    <a:pt x="13826" y="7231"/>
                    <a:pt x="18870" y="0"/>
                  </a:cubicBezTo>
                  <a:cubicBezTo>
                    <a:pt x="51024" y="24839"/>
                    <a:pt x="78045" y="59669"/>
                    <a:pt x="115334" y="74517"/>
                  </a:cubicBezTo>
                  <a:cubicBezTo>
                    <a:pt x="112407" y="81472"/>
                    <a:pt x="109479" y="88483"/>
                    <a:pt x="106507" y="95437"/>
                  </a:cubicBezTo>
                  <a:close/>
                </a:path>
              </a:pathLst>
            </a:custGeom>
            <a:solidFill>
              <a:srgbClr val="EC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8450305-B1E4-7058-59A9-64F6830CC106}"/>
                </a:ext>
              </a:extLst>
            </p:cNvPr>
            <p:cNvSpPr/>
            <p:nvPr/>
          </p:nvSpPr>
          <p:spPr>
            <a:xfrm>
              <a:off x="9889367" y="6177328"/>
              <a:ext cx="86511" cy="29699"/>
            </a:xfrm>
            <a:custGeom>
              <a:avLst/>
              <a:gdLst>
                <a:gd name="connsiteX0" fmla="*/ 86512 w 86511"/>
                <a:gd name="connsiteY0" fmla="*/ 6507 h 29699"/>
                <a:gd name="connsiteX1" fmla="*/ 69624 w 86511"/>
                <a:gd name="connsiteY1" fmla="*/ 17325 h 29699"/>
                <a:gd name="connsiteX2" fmla="*/ 17293 w 86511"/>
                <a:gd name="connsiteY2" fmla="*/ 17436 h 29699"/>
                <a:gd name="connsiteX3" fmla="*/ 0 w 86511"/>
                <a:gd name="connsiteY3" fmla="*/ 16277 h 29699"/>
                <a:gd name="connsiteX4" fmla="*/ 34857 w 86511"/>
                <a:gd name="connsiteY4" fmla="*/ 5955 h 29699"/>
                <a:gd name="connsiteX5" fmla="*/ 78451 w 86511"/>
                <a:gd name="connsiteY5" fmla="*/ 6010 h 29699"/>
                <a:gd name="connsiteX6" fmla="*/ 86512 w 86511"/>
                <a:gd name="connsiteY6" fmla="*/ 6507 h 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11" h="29699">
                  <a:moveTo>
                    <a:pt x="86512" y="6507"/>
                  </a:moveTo>
                  <a:cubicBezTo>
                    <a:pt x="83134" y="15449"/>
                    <a:pt x="76334" y="16277"/>
                    <a:pt x="69624" y="17325"/>
                  </a:cubicBezTo>
                  <a:cubicBezTo>
                    <a:pt x="52195" y="35265"/>
                    <a:pt x="34767" y="32284"/>
                    <a:pt x="17293" y="17436"/>
                  </a:cubicBezTo>
                  <a:cubicBezTo>
                    <a:pt x="11529" y="17049"/>
                    <a:pt x="5764" y="16663"/>
                    <a:pt x="0" y="16277"/>
                  </a:cubicBezTo>
                  <a:cubicBezTo>
                    <a:pt x="9367" y="1318"/>
                    <a:pt x="22833" y="7224"/>
                    <a:pt x="34857" y="5955"/>
                  </a:cubicBezTo>
                  <a:cubicBezTo>
                    <a:pt x="49403" y="-1939"/>
                    <a:pt x="63949" y="-2049"/>
                    <a:pt x="78451" y="6010"/>
                  </a:cubicBezTo>
                  <a:cubicBezTo>
                    <a:pt x="81108" y="5955"/>
                    <a:pt x="83810" y="6120"/>
                    <a:pt x="86512" y="6507"/>
                  </a:cubicBezTo>
                  <a:close/>
                </a:path>
              </a:pathLst>
            </a:custGeom>
            <a:solidFill>
              <a:srgbClr val="CE9F3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BA9E6343-B890-E966-21D6-D112A916D1AA}"/>
                </a:ext>
              </a:extLst>
            </p:cNvPr>
            <p:cNvSpPr/>
            <p:nvPr/>
          </p:nvSpPr>
          <p:spPr>
            <a:xfrm>
              <a:off x="9924224" y="6172629"/>
              <a:ext cx="43638" cy="10653"/>
            </a:xfrm>
            <a:custGeom>
              <a:avLst/>
              <a:gdLst>
                <a:gd name="connsiteX0" fmla="*/ 43594 w 43638"/>
                <a:gd name="connsiteY0" fmla="*/ 10653 h 10653"/>
                <a:gd name="connsiteX1" fmla="*/ 0 w 43638"/>
                <a:gd name="connsiteY1" fmla="*/ 10598 h 10653"/>
                <a:gd name="connsiteX2" fmla="*/ 45 w 43638"/>
                <a:gd name="connsiteY2" fmla="*/ 0 h 10653"/>
                <a:gd name="connsiteX3" fmla="*/ 43639 w 43638"/>
                <a:gd name="connsiteY3" fmla="*/ 166 h 10653"/>
                <a:gd name="connsiteX4" fmla="*/ 43594 w 43638"/>
                <a:gd name="connsiteY4" fmla="*/ 10653 h 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8" h="10653">
                  <a:moveTo>
                    <a:pt x="43594" y="10653"/>
                  </a:moveTo>
                  <a:cubicBezTo>
                    <a:pt x="29047" y="10653"/>
                    <a:pt x="14546" y="10598"/>
                    <a:pt x="0" y="10598"/>
                  </a:cubicBezTo>
                  <a:cubicBezTo>
                    <a:pt x="0" y="7065"/>
                    <a:pt x="45" y="3533"/>
                    <a:pt x="45" y="0"/>
                  </a:cubicBezTo>
                  <a:cubicBezTo>
                    <a:pt x="14591" y="55"/>
                    <a:pt x="29092" y="110"/>
                    <a:pt x="43639" y="166"/>
                  </a:cubicBezTo>
                  <a:cubicBezTo>
                    <a:pt x="43504" y="3643"/>
                    <a:pt x="43459" y="7176"/>
                    <a:pt x="43594" y="10653"/>
                  </a:cubicBezTo>
                  <a:close/>
                </a:path>
              </a:pathLst>
            </a:custGeom>
            <a:solidFill>
              <a:srgbClr val="D3A7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8D5C203-1C04-EFC0-55D4-DC47D9ED6938}"/>
                </a:ext>
              </a:extLst>
            </p:cNvPr>
            <p:cNvSpPr/>
            <p:nvPr/>
          </p:nvSpPr>
          <p:spPr>
            <a:xfrm>
              <a:off x="9983850" y="5853614"/>
              <a:ext cx="106863" cy="137599"/>
            </a:xfrm>
            <a:custGeom>
              <a:avLst/>
              <a:gdLst>
                <a:gd name="connsiteX0" fmla="*/ 10358 w 106863"/>
                <a:gd name="connsiteY0" fmla="*/ 128747 h 137599"/>
                <a:gd name="connsiteX1" fmla="*/ 0 w 106863"/>
                <a:gd name="connsiteY1" fmla="*/ 126981 h 137599"/>
                <a:gd name="connsiteX2" fmla="*/ 18374 w 106863"/>
                <a:gd name="connsiteY2" fmla="*/ 95187 h 137599"/>
                <a:gd name="connsiteX3" fmla="*/ 27336 w 106863"/>
                <a:gd name="connsiteY3" fmla="*/ 73770 h 137599"/>
                <a:gd name="connsiteX4" fmla="*/ 78901 w 106863"/>
                <a:gd name="connsiteY4" fmla="*/ 301 h 137599"/>
                <a:gd name="connsiteX5" fmla="*/ 104165 w 106863"/>
                <a:gd name="connsiteY5" fmla="*/ 42418 h 137599"/>
                <a:gd name="connsiteX6" fmla="*/ 49898 w 106863"/>
                <a:gd name="connsiteY6" fmla="*/ 134543 h 137599"/>
                <a:gd name="connsiteX7" fmla="*/ 10358 w 106863"/>
                <a:gd name="connsiteY7" fmla="*/ 128747 h 13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863" h="137599">
                  <a:moveTo>
                    <a:pt x="10358" y="128747"/>
                  </a:moveTo>
                  <a:cubicBezTo>
                    <a:pt x="6935" y="128140"/>
                    <a:pt x="3468" y="127588"/>
                    <a:pt x="0" y="126981"/>
                  </a:cubicBezTo>
                  <a:cubicBezTo>
                    <a:pt x="6125" y="116383"/>
                    <a:pt x="12249" y="105785"/>
                    <a:pt x="18374" y="95187"/>
                  </a:cubicBezTo>
                  <a:cubicBezTo>
                    <a:pt x="25580" y="90716"/>
                    <a:pt x="27201" y="82712"/>
                    <a:pt x="27336" y="73770"/>
                  </a:cubicBezTo>
                  <a:cubicBezTo>
                    <a:pt x="31569" y="35628"/>
                    <a:pt x="47106" y="9354"/>
                    <a:pt x="78901" y="301"/>
                  </a:cubicBezTo>
                  <a:cubicBezTo>
                    <a:pt x="105877" y="-2403"/>
                    <a:pt x="110921" y="13218"/>
                    <a:pt x="104165" y="42418"/>
                  </a:cubicBezTo>
                  <a:cubicBezTo>
                    <a:pt x="95113" y="81553"/>
                    <a:pt x="75793" y="110698"/>
                    <a:pt x="49898" y="134543"/>
                  </a:cubicBezTo>
                  <a:cubicBezTo>
                    <a:pt x="36163" y="138849"/>
                    <a:pt x="22652" y="139953"/>
                    <a:pt x="10358" y="128747"/>
                  </a:cubicBezTo>
                  <a:close/>
                </a:path>
              </a:pathLst>
            </a:custGeom>
            <a:solidFill>
              <a:srgbClr val="FDD0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B39964EA-4B8E-CAC8-8C55-4D3B6A56C845}"/>
                </a:ext>
              </a:extLst>
            </p:cNvPr>
            <p:cNvSpPr/>
            <p:nvPr/>
          </p:nvSpPr>
          <p:spPr>
            <a:xfrm>
              <a:off x="9976464" y="5796108"/>
              <a:ext cx="90438" cy="131276"/>
            </a:xfrm>
            <a:custGeom>
              <a:avLst/>
              <a:gdLst>
                <a:gd name="connsiteX0" fmla="*/ 86962 w 90438"/>
                <a:gd name="connsiteY0" fmla="*/ 67081 h 131276"/>
                <a:gd name="connsiteX1" fmla="*/ 34812 w 90438"/>
                <a:gd name="connsiteY1" fmla="*/ 131276 h 131276"/>
                <a:gd name="connsiteX2" fmla="*/ 29228 w 90438"/>
                <a:gd name="connsiteY2" fmla="*/ 99979 h 131276"/>
                <a:gd name="connsiteX3" fmla="*/ 8692 w 90438"/>
                <a:gd name="connsiteY3" fmla="*/ 56483 h 131276"/>
                <a:gd name="connsiteX4" fmla="*/ 0 w 90438"/>
                <a:gd name="connsiteY4" fmla="*/ 35121 h 131276"/>
                <a:gd name="connsiteX5" fmla="*/ 26120 w 90438"/>
                <a:gd name="connsiteY5" fmla="*/ 35232 h 131276"/>
                <a:gd name="connsiteX6" fmla="*/ 32920 w 90438"/>
                <a:gd name="connsiteY6" fmla="*/ 2610 h 131276"/>
                <a:gd name="connsiteX7" fmla="*/ 69353 w 90438"/>
                <a:gd name="connsiteY7" fmla="*/ 16078 h 131276"/>
                <a:gd name="connsiteX8" fmla="*/ 76199 w 90438"/>
                <a:gd name="connsiteY8" fmla="*/ 26897 h 131276"/>
                <a:gd name="connsiteX9" fmla="*/ 90160 w 90438"/>
                <a:gd name="connsiteY9" fmla="*/ 55545 h 131276"/>
                <a:gd name="connsiteX10" fmla="*/ 86962 w 90438"/>
                <a:gd name="connsiteY10" fmla="*/ 67081 h 1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438" h="131276">
                  <a:moveTo>
                    <a:pt x="86962" y="67081"/>
                  </a:moveTo>
                  <a:cubicBezTo>
                    <a:pt x="60347" y="77182"/>
                    <a:pt x="48322" y="105113"/>
                    <a:pt x="34812" y="131276"/>
                  </a:cubicBezTo>
                  <a:cubicBezTo>
                    <a:pt x="21301" y="123935"/>
                    <a:pt x="18960" y="116042"/>
                    <a:pt x="29228" y="99979"/>
                  </a:cubicBezTo>
                  <a:cubicBezTo>
                    <a:pt x="49673" y="67964"/>
                    <a:pt x="34452" y="57697"/>
                    <a:pt x="8692" y="56483"/>
                  </a:cubicBezTo>
                  <a:cubicBezTo>
                    <a:pt x="5809" y="49362"/>
                    <a:pt x="2927" y="42242"/>
                    <a:pt x="0" y="35121"/>
                  </a:cubicBezTo>
                  <a:cubicBezTo>
                    <a:pt x="8692" y="35176"/>
                    <a:pt x="17383" y="35232"/>
                    <a:pt x="26120" y="35232"/>
                  </a:cubicBezTo>
                  <a:cubicBezTo>
                    <a:pt x="34722" y="26345"/>
                    <a:pt x="26075" y="12049"/>
                    <a:pt x="32920" y="2610"/>
                  </a:cubicBezTo>
                  <a:cubicBezTo>
                    <a:pt x="48097" y="-5173"/>
                    <a:pt x="58590" y="5977"/>
                    <a:pt x="69353" y="16078"/>
                  </a:cubicBezTo>
                  <a:cubicBezTo>
                    <a:pt x="71965" y="19335"/>
                    <a:pt x="74217" y="22978"/>
                    <a:pt x="76199" y="26897"/>
                  </a:cubicBezTo>
                  <a:cubicBezTo>
                    <a:pt x="80612" y="36612"/>
                    <a:pt x="86377" y="45333"/>
                    <a:pt x="90160" y="55545"/>
                  </a:cubicBezTo>
                  <a:cubicBezTo>
                    <a:pt x="91015" y="60181"/>
                    <a:pt x="89889" y="64045"/>
                    <a:pt x="86962" y="67081"/>
                  </a:cubicBezTo>
                  <a:close/>
                </a:path>
              </a:pathLst>
            </a:custGeom>
            <a:solidFill>
              <a:srgbClr val="EDBB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591F47CD-D8CC-6CC2-8EFE-1D260BDCA7F0}"/>
                </a:ext>
              </a:extLst>
            </p:cNvPr>
            <p:cNvSpPr/>
            <p:nvPr/>
          </p:nvSpPr>
          <p:spPr>
            <a:xfrm>
              <a:off x="9959081" y="5977499"/>
              <a:ext cx="88583" cy="35773"/>
            </a:xfrm>
            <a:custGeom>
              <a:avLst/>
              <a:gdLst>
                <a:gd name="connsiteX0" fmla="*/ 35127 w 88583"/>
                <a:gd name="connsiteY0" fmla="*/ 4863 h 35773"/>
                <a:gd name="connsiteX1" fmla="*/ 77910 w 88583"/>
                <a:gd name="connsiteY1" fmla="*/ 888 h 35773"/>
                <a:gd name="connsiteX2" fmla="*/ 88583 w 88583"/>
                <a:gd name="connsiteY2" fmla="*/ 4090 h 35773"/>
                <a:gd name="connsiteX3" fmla="*/ 61878 w 88583"/>
                <a:gd name="connsiteY3" fmla="*/ 26003 h 35773"/>
                <a:gd name="connsiteX4" fmla="*/ 9142 w 88583"/>
                <a:gd name="connsiteY4" fmla="*/ 35773 h 35773"/>
                <a:gd name="connsiteX5" fmla="*/ 0 w 88583"/>
                <a:gd name="connsiteY5" fmla="*/ 25175 h 35773"/>
                <a:gd name="connsiteX6" fmla="*/ 35127 w 88583"/>
                <a:gd name="connsiteY6" fmla="*/ 4863 h 3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583" h="35773">
                  <a:moveTo>
                    <a:pt x="35127" y="4863"/>
                  </a:moveTo>
                  <a:cubicBezTo>
                    <a:pt x="49403" y="3538"/>
                    <a:pt x="63679" y="2213"/>
                    <a:pt x="77910" y="888"/>
                  </a:cubicBezTo>
                  <a:cubicBezTo>
                    <a:pt x="82053" y="-933"/>
                    <a:pt x="85656" y="5"/>
                    <a:pt x="88583" y="4090"/>
                  </a:cubicBezTo>
                  <a:cubicBezTo>
                    <a:pt x="87277" y="25286"/>
                    <a:pt x="74578" y="25672"/>
                    <a:pt x="61878" y="26003"/>
                  </a:cubicBezTo>
                  <a:cubicBezTo>
                    <a:pt x="44314" y="29260"/>
                    <a:pt x="26706" y="32517"/>
                    <a:pt x="9142" y="35773"/>
                  </a:cubicBezTo>
                  <a:cubicBezTo>
                    <a:pt x="6125" y="32241"/>
                    <a:pt x="3062" y="28708"/>
                    <a:pt x="0" y="25175"/>
                  </a:cubicBezTo>
                  <a:cubicBezTo>
                    <a:pt x="13240" y="22250"/>
                    <a:pt x="25355" y="16509"/>
                    <a:pt x="35127" y="4863"/>
                  </a:cubicBezTo>
                  <a:close/>
                </a:path>
              </a:pathLst>
            </a:custGeom>
            <a:solidFill>
              <a:srgbClr val="BA88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F5C92E94-A3AC-8C67-CE6E-E55F0614ED6E}"/>
                </a:ext>
              </a:extLst>
            </p:cNvPr>
            <p:cNvSpPr/>
            <p:nvPr/>
          </p:nvSpPr>
          <p:spPr>
            <a:xfrm>
              <a:off x="10067889" y="5913012"/>
              <a:ext cx="61192" cy="82993"/>
            </a:xfrm>
            <a:custGeom>
              <a:avLst/>
              <a:gdLst>
                <a:gd name="connsiteX0" fmla="*/ 38185 w 61192"/>
                <a:gd name="connsiteY0" fmla="*/ 77740 h 82993"/>
                <a:gd name="connsiteX1" fmla="*/ 21702 w 61192"/>
                <a:gd name="connsiteY1" fmla="*/ 78623 h 82993"/>
                <a:gd name="connsiteX2" fmla="*/ 221 w 61192"/>
                <a:gd name="connsiteY2" fmla="*/ 71061 h 82993"/>
                <a:gd name="connsiteX3" fmla="*/ 24404 w 61192"/>
                <a:gd name="connsiteY3" fmla="*/ 738 h 82993"/>
                <a:gd name="connsiteX4" fmla="*/ 53317 w 61192"/>
                <a:gd name="connsiteY4" fmla="*/ 9901 h 82993"/>
                <a:gd name="connsiteX5" fmla="*/ 60342 w 61192"/>
                <a:gd name="connsiteY5" fmla="*/ 47436 h 82993"/>
                <a:gd name="connsiteX6" fmla="*/ 60792 w 61192"/>
                <a:gd name="connsiteY6" fmla="*/ 60794 h 82993"/>
                <a:gd name="connsiteX7" fmla="*/ 38185 w 61192"/>
                <a:gd name="connsiteY7" fmla="*/ 77740 h 8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92" h="82993">
                  <a:moveTo>
                    <a:pt x="38185" y="77740"/>
                  </a:moveTo>
                  <a:cubicBezTo>
                    <a:pt x="32691" y="78016"/>
                    <a:pt x="27197" y="78292"/>
                    <a:pt x="21702" y="78623"/>
                  </a:cubicBezTo>
                  <a:cubicBezTo>
                    <a:pt x="11975" y="87123"/>
                    <a:pt x="5310" y="82487"/>
                    <a:pt x="221" y="71061"/>
                  </a:cubicBezTo>
                  <a:cubicBezTo>
                    <a:pt x="-1310" y="42689"/>
                    <a:pt x="4949" y="18291"/>
                    <a:pt x="24404" y="738"/>
                  </a:cubicBezTo>
                  <a:cubicBezTo>
                    <a:pt x="35213" y="-1856"/>
                    <a:pt x="44580" y="2670"/>
                    <a:pt x="53317" y="9901"/>
                  </a:cubicBezTo>
                  <a:cubicBezTo>
                    <a:pt x="62279" y="20499"/>
                    <a:pt x="53767" y="36010"/>
                    <a:pt x="60342" y="47436"/>
                  </a:cubicBezTo>
                  <a:cubicBezTo>
                    <a:pt x="61333" y="51852"/>
                    <a:pt x="61423" y="56267"/>
                    <a:pt x="60792" y="60794"/>
                  </a:cubicBezTo>
                  <a:cubicBezTo>
                    <a:pt x="57730" y="75311"/>
                    <a:pt x="45030" y="70619"/>
                    <a:pt x="38185" y="77740"/>
                  </a:cubicBezTo>
                  <a:close/>
                </a:path>
              </a:pathLst>
            </a:custGeom>
            <a:solidFill>
              <a:srgbClr val="F8CC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F7570E1-E9AE-C88F-9CDA-EAF4AECEE8A9}"/>
                </a:ext>
              </a:extLst>
            </p:cNvPr>
            <p:cNvSpPr/>
            <p:nvPr/>
          </p:nvSpPr>
          <p:spPr>
            <a:xfrm>
              <a:off x="10021004" y="5968155"/>
              <a:ext cx="68632" cy="45338"/>
            </a:xfrm>
            <a:custGeom>
              <a:avLst/>
              <a:gdLst>
                <a:gd name="connsiteX0" fmla="*/ 51159 w 68632"/>
                <a:gd name="connsiteY0" fmla="*/ 12330 h 45338"/>
                <a:gd name="connsiteX1" fmla="*/ 68633 w 68632"/>
                <a:gd name="connsiteY1" fmla="*/ 23425 h 45338"/>
                <a:gd name="connsiteX2" fmla="*/ 8286 w 68632"/>
                <a:gd name="connsiteY2" fmla="*/ 45338 h 45338"/>
                <a:gd name="connsiteX3" fmla="*/ 0 w 68632"/>
                <a:gd name="connsiteY3" fmla="*/ 35292 h 45338"/>
                <a:gd name="connsiteX4" fmla="*/ 26706 w 68632"/>
                <a:gd name="connsiteY4" fmla="*/ 11557 h 45338"/>
                <a:gd name="connsiteX5" fmla="*/ 51159 w 68632"/>
                <a:gd name="connsiteY5" fmla="*/ 1233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2" h="45338">
                  <a:moveTo>
                    <a:pt x="51159" y="12330"/>
                  </a:moveTo>
                  <a:cubicBezTo>
                    <a:pt x="54807" y="21162"/>
                    <a:pt x="61517" y="22762"/>
                    <a:pt x="68633" y="23425"/>
                  </a:cubicBezTo>
                  <a:cubicBezTo>
                    <a:pt x="52375" y="46718"/>
                    <a:pt x="29948" y="44510"/>
                    <a:pt x="8286" y="45338"/>
                  </a:cubicBezTo>
                  <a:cubicBezTo>
                    <a:pt x="5539" y="41971"/>
                    <a:pt x="2747" y="38659"/>
                    <a:pt x="0" y="35292"/>
                  </a:cubicBezTo>
                  <a:cubicBezTo>
                    <a:pt x="8917" y="27399"/>
                    <a:pt x="17789" y="19450"/>
                    <a:pt x="26706" y="11557"/>
                  </a:cubicBezTo>
                  <a:cubicBezTo>
                    <a:pt x="35172" y="-4892"/>
                    <a:pt x="43323" y="-3015"/>
                    <a:pt x="51159" y="12330"/>
                  </a:cubicBezTo>
                  <a:close/>
                </a:path>
              </a:pathLst>
            </a:custGeom>
            <a:solidFill>
              <a:srgbClr val="EFC36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58EF999D-2E8A-73A6-552B-4EBAE7C2C76E}"/>
                </a:ext>
              </a:extLst>
            </p:cNvPr>
            <p:cNvSpPr/>
            <p:nvPr/>
          </p:nvSpPr>
          <p:spPr>
            <a:xfrm>
              <a:off x="10106074" y="5962974"/>
              <a:ext cx="46598" cy="49029"/>
            </a:xfrm>
            <a:custGeom>
              <a:avLst/>
              <a:gdLst>
                <a:gd name="connsiteX0" fmla="*/ 0 w 46598"/>
                <a:gd name="connsiteY0" fmla="*/ 27778 h 49029"/>
                <a:gd name="connsiteX1" fmla="*/ 19230 w 46598"/>
                <a:gd name="connsiteY1" fmla="*/ 8017 h 49029"/>
                <a:gd name="connsiteX2" fmla="*/ 43504 w 46598"/>
                <a:gd name="connsiteY2" fmla="*/ 3987 h 49029"/>
                <a:gd name="connsiteX3" fmla="*/ 24994 w 46598"/>
                <a:gd name="connsiteY3" fmla="*/ 49029 h 49029"/>
                <a:gd name="connsiteX4" fmla="*/ 17969 w 46598"/>
                <a:gd name="connsiteY4" fmla="*/ 48477 h 49029"/>
                <a:gd name="connsiteX5" fmla="*/ 0 w 46598"/>
                <a:gd name="connsiteY5" fmla="*/ 27778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98" h="49029">
                  <a:moveTo>
                    <a:pt x="0" y="27778"/>
                  </a:moveTo>
                  <a:cubicBezTo>
                    <a:pt x="6395" y="21209"/>
                    <a:pt x="12790" y="14585"/>
                    <a:pt x="19230" y="8017"/>
                  </a:cubicBezTo>
                  <a:cubicBezTo>
                    <a:pt x="26390" y="-1588"/>
                    <a:pt x="34587" y="-2084"/>
                    <a:pt x="43504" y="3987"/>
                  </a:cubicBezTo>
                  <a:cubicBezTo>
                    <a:pt x="52736" y="28495"/>
                    <a:pt x="39766" y="39314"/>
                    <a:pt x="24994" y="49029"/>
                  </a:cubicBezTo>
                  <a:cubicBezTo>
                    <a:pt x="22652" y="48808"/>
                    <a:pt x="20311" y="48587"/>
                    <a:pt x="17969" y="48477"/>
                  </a:cubicBezTo>
                  <a:cubicBezTo>
                    <a:pt x="17924" y="33850"/>
                    <a:pt x="10628" y="28606"/>
                    <a:pt x="0" y="27778"/>
                  </a:cubicBezTo>
                  <a:close/>
                </a:path>
              </a:pathLst>
            </a:custGeom>
            <a:solidFill>
              <a:srgbClr val="BF8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98EC1DB0-0C6F-37B0-70CF-B5623F6A8118}"/>
                </a:ext>
              </a:extLst>
            </p:cNvPr>
            <p:cNvSpPr/>
            <p:nvPr/>
          </p:nvSpPr>
          <p:spPr>
            <a:xfrm>
              <a:off x="10131114" y="5879650"/>
              <a:ext cx="110682" cy="133456"/>
            </a:xfrm>
            <a:custGeom>
              <a:avLst/>
              <a:gdLst>
                <a:gd name="connsiteX0" fmla="*/ 0 w 110682"/>
                <a:gd name="connsiteY0" fmla="*/ 132353 h 133456"/>
                <a:gd name="connsiteX1" fmla="*/ 19275 w 110682"/>
                <a:gd name="connsiteY1" fmla="*/ 90678 h 133456"/>
                <a:gd name="connsiteX2" fmla="*/ 26751 w 110682"/>
                <a:gd name="connsiteY2" fmla="*/ 74947 h 133456"/>
                <a:gd name="connsiteX3" fmla="*/ 81243 w 110682"/>
                <a:gd name="connsiteY3" fmla="*/ 1975 h 133456"/>
                <a:gd name="connsiteX4" fmla="*/ 93582 w 110682"/>
                <a:gd name="connsiteY4" fmla="*/ 485 h 133456"/>
                <a:gd name="connsiteX5" fmla="*/ 102364 w 110682"/>
                <a:gd name="connsiteY5" fmla="*/ 62086 h 133456"/>
                <a:gd name="connsiteX6" fmla="*/ 71695 w 110682"/>
                <a:gd name="connsiteY6" fmla="*/ 111102 h 133456"/>
                <a:gd name="connsiteX7" fmla="*/ 28327 w 110682"/>
                <a:gd name="connsiteY7" fmla="*/ 133457 h 133456"/>
                <a:gd name="connsiteX8" fmla="*/ 0 w 110682"/>
                <a:gd name="connsiteY8" fmla="*/ 132353 h 13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82" h="133456">
                  <a:moveTo>
                    <a:pt x="0" y="132353"/>
                  </a:moveTo>
                  <a:cubicBezTo>
                    <a:pt x="6440" y="118443"/>
                    <a:pt x="12835" y="104533"/>
                    <a:pt x="19275" y="90678"/>
                  </a:cubicBezTo>
                  <a:cubicBezTo>
                    <a:pt x="15897" y="81240"/>
                    <a:pt x="20896" y="77817"/>
                    <a:pt x="26751" y="74947"/>
                  </a:cubicBezTo>
                  <a:cubicBezTo>
                    <a:pt x="64940" y="73125"/>
                    <a:pt x="71560" y="35867"/>
                    <a:pt x="81243" y="1975"/>
                  </a:cubicBezTo>
                  <a:cubicBezTo>
                    <a:pt x="85251" y="43"/>
                    <a:pt x="89349" y="-509"/>
                    <a:pt x="93582" y="485"/>
                  </a:cubicBezTo>
                  <a:cubicBezTo>
                    <a:pt x="115109" y="17099"/>
                    <a:pt x="114253" y="36474"/>
                    <a:pt x="102364" y="62086"/>
                  </a:cubicBezTo>
                  <a:cubicBezTo>
                    <a:pt x="93762" y="80577"/>
                    <a:pt x="80882" y="93880"/>
                    <a:pt x="71695" y="111102"/>
                  </a:cubicBezTo>
                  <a:cubicBezTo>
                    <a:pt x="57239" y="118554"/>
                    <a:pt x="42783" y="126005"/>
                    <a:pt x="28327" y="133457"/>
                  </a:cubicBezTo>
                  <a:cubicBezTo>
                    <a:pt x="18870" y="133071"/>
                    <a:pt x="9412" y="132684"/>
                    <a:pt x="0" y="132353"/>
                  </a:cubicBezTo>
                  <a:close/>
                </a:path>
              </a:pathLst>
            </a:custGeom>
            <a:solidFill>
              <a:srgbClr val="F9CC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2F1F919D-6AEE-DCFF-7E4E-9322167983BD}"/>
                </a:ext>
              </a:extLst>
            </p:cNvPr>
            <p:cNvSpPr/>
            <p:nvPr/>
          </p:nvSpPr>
          <p:spPr>
            <a:xfrm>
              <a:off x="10167232" y="5829130"/>
              <a:ext cx="139877" cy="87380"/>
            </a:xfrm>
            <a:custGeom>
              <a:avLst/>
              <a:gdLst>
                <a:gd name="connsiteX0" fmla="*/ 52826 w 139877"/>
                <a:gd name="connsiteY0" fmla="*/ 55255 h 87380"/>
                <a:gd name="connsiteX1" fmla="*/ 44089 w 139877"/>
                <a:gd name="connsiteY1" fmla="*/ 56028 h 87380"/>
                <a:gd name="connsiteX2" fmla="*/ 25265 w 139877"/>
                <a:gd name="connsiteY2" fmla="*/ 72477 h 87380"/>
                <a:gd name="connsiteX3" fmla="*/ 0 w 139877"/>
                <a:gd name="connsiteY3" fmla="*/ 54151 h 87380"/>
                <a:gd name="connsiteX4" fmla="*/ 23238 w 139877"/>
                <a:gd name="connsiteY4" fmla="*/ 6846 h 87380"/>
                <a:gd name="connsiteX5" fmla="*/ 66021 w 139877"/>
                <a:gd name="connsiteY5" fmla="*/ 2430 h 87380"/>
                <a:gd name="connsiteX6" fmla="*/ 96149 w 139877"/>
                <a:gd name="connsiteY6" fmla="*/ 13249 h 87380"/>
                <a:gd name="connsiteX7" fmla="*/ 139878 w 139877"/>
                <a:gd name="connsiteY7" fmla="*/ 55476 h 87380"/>
                <a:gd name="connsiteX8" fmla="*/ 113713 w 139877"/>
                <a:gd name="connsiteY8" fmla="*/ 76672 h 87380"/>
                <a:gd name="connsiteX9" fmla="*/ 96329 w 139877"/>
                <a:gd name="connsiteY9" fmla="*/ 87380 h 87380"/>
                <a:gd name="connsiteX10" fmla="*/ 52826 w 139877"/>
                <a:gd name="connsiteY10" fmla="*/ 55255 h 8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877" h="87380">
                  <a:moveTo>
                    <a:pt x="52826" y="55255"/>
                  </a:moveTo>
                  <a:cubicBezTo>
                    <a:pt x="49899" y="55531"/>
                    <a:pt x="46971" y="55752"/>
                    <a:pt x="44089" y="56028"/>
                  </a:cubicBezTo>
                  <a:cubicBezTo>
                    <a:pt x="40486" y="66074"/>
                    <a:pt x="34407" y="71925"/>
                    <a:pt x="25265" y="72477"/>
                  </a:cubicBezTo>
                  <a:cubicBezTo>
                    <a:pt x="14501" y="71262"/>
                    <a:pt x="5674" y="65963"/>
                    <a:pt x="0" y="54151"/>
                  </a:cubicBezTo>
                  <a:cubicBezTo>
                    <a:pt x="766" y="33231"/>
                    <a:pt x="9547" y="18217"/>
                    <a:pt x="23238" y="6846"/>
                  </a:cubicBezTo>
                  <a:cubicBezTo>
                    <a:pt x="37109" y="-54"/>
                    <a:pt x="52375" y="12973"/>
                    <a:pt x="66021" y="2430"/>
                  </a:cubicBezTo>
                  <a:cubicBezTo>
                    <a:pt x="78676" y="-4801"/>
                    <a:pt x="87052" y="5687"/>
                    <a:pt x="96149" y="13249"/>
                  </a:cubicBezTo>
                  <a:cubicBezTo>
                    <a:pt x="103355" y="38806"/>
                    <a:pt x="126097" y="40186"/>
                    <a:pt x="139878" y="55476"/>
                  </a:cubicBezTo>
                  <a:cubicBezTo>
                    <a:pt x="131141" y="62541"/>
                    <a:pt x="122404" y="69606"/>
                    <a:pt x="113713" y="76672"/>
                  </a:cubicBezTo>
                  <a:cubicBezTo>
                    <a:pt x="107903" y="80260"/>
                    <a:pt x="102139" y="83792"/>
                    <a:pt x="96329" y="87380"/>
                  </a:cubicBezTo>
                  <a:cubicBezTo>
                    <a:pt x="83494" y="73360"/>
                    <a:pt x="77820" y="44712"/>
                    <a:pt x="52826" y="55255"/>
                  </a:cubicBezTo>
                  <a:close/>
                </a:path>
              </a:pathLst>
            </a:custGeom>
            <a:solidFill>
              <a:srgbClr val="E5B0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47907939-FFEA-38F4-20EC-60EA7C79EE41}"/>
                </a:ext>
              </a:extLst>
            </p:cNvPr>
            <p:cNvSpPr/>
            <p:nvPr/>
          </p:nvSpPr>
          <p:spPr>
            <a:xfrm>
              <a:off x="10202809" y="5871856"/>
              <a:ext cx="60796" cy="118839"/>
            </a:xfrm>
            <a:custGeom>
              <a:avLst/>
              <a:gdLst>
                <a:gd name="connsiteX0" fmla="*/ 17248 w 60796"/>
                <a:gd name="connsiteY0" fmla="*/ 12528 h 118839"/>
                <a:gd name="connsiteX1" fmla="*/ 60797 w 60796"/>
                <a:gd name="connsiteY1" fmla="*/ 44653 h 118839"/>
                <a:gd name="connsiteX2" fmla="*/ 25400 w 60796"/>
                <a:gd name="connsiteY2" fmla="*/ 109346 h 118839"/>
                <a:gd name="connsiteX3" fmla="*/ 0 w 60796"/>
                <a:gd name="connsiteY3" fmla="*/ 118840 h 118839"/>
                <a:gd name="connsiteX4" fmla="*/ 20896 w 60796"/>
                <a:gd name="connsiteY4" fmla="*/ 64028 h 118839"/>
                <a:gd name="connsiteX5" fmla="*/ 17248 w 60796"/>
                <a:gd name="connsiteY5" fmla="*/ 12528 h 11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96" h="118839">
                  <a:moveTo>
                    <a:pt x="17248" y="12528"/>
                  </a:moveTo>
                  <a:cubicBezTo>
                    <a:pt x="51520" y="-16948"/>
                    <a:pt x="57825" y="10431"/>
                    <a:pt x="60797" y="44653"/>
                  </a:cubicBezTo>
                  <a:cubicBezTo>
                    <a:pt x="48998" y="66236"/>
                    <a:pt x="37199" y="87763"/>
                    <a:pt x="25400" y="109346"/>
                  </a:cubicBezTo>
                  <a:cubicBezTo>
                    <a:pt x="16933" y="112547"/>
                    <a:pt x="8467" y="115694"/>
                    <a:pt x="0" y="118840"/>
                  </a:cubicBezTo>
                  <a:cubicBezTo>
                    <a:pt x="6755" y="100293"/>
                    <a:pt x="10493" y="78545"/>
                    <a:pt x="20896" y="64028"/>
                  </a:cubicBezTo>
                  <a:cubicBezTo>
                    <a:pt x="36298" y="42556"/>
                    <a:pt x="31614" y="28315"/>
                    <a:pt x="17248" y="12528"/>
                  </a:cubicBezTo>
                  <a:close/>
                </a:path>
              </a:pathLst>
            </a:custGeom>
            <a:solidFill>
              <a:srgbClr val="EDB9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F5ECA92E-2D4C-1994-B48B-3E6633DD91BC}"/>
                </a:ext>
              </a:extLst>
            </p:cNvPr>
            <p:cNvSpPr/>
            <p:nvPr/>
          </p:nvSpPr>
          <p:spPr>
            <a:xfrm>
              <a:off x="10228659" y="5703500"/>
              <a:ext cx="34856" cy="26062"/>
            </a:xfrm>
            <a:custGeom>
              <a:avLst/>
              <a:gdLst>
                <a:gd name="connsiteX0" fmla="*/ 17564 w 34856"/>
                <a:gd name="connsiteY0" fmla="*/ 20258 h 26062"/>
                <a:gd name="connsiteX1" fmla="*/ 0 w 34856"/>
                <a:gd name="connsiteY1" fmla="*/ 0 h 26062"/>
                <a:gd name="connsiteX2" fmla="*/ 34857 w 34856"/>
                <a:gd name="connsiteY2" fmla="*/ 22024 h 26062"/>
                <a:gd name="connsiteX3" fmla="*/ 17564 w 34856"/>
                <a:gd name="connsiteY3" fmla="*/ 20258 h 2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56" h="26062">
                  <a:moveTo>
                    <a:pt x="17564" y="20258"/>
                  </a:moveTo>
                  <a:cubicBezTo>
                    <a:pt x="11709" y="13524"/>
                    <a:pt x="5854" y="6734"/>
                    <a:pt x="0" y="0"/>
                  </a:cubicBezTo>
                  <a:cubicBezTo>
                    <a:pt x="13871" y="2042"/>
                    <a:pt x="32515" y="-7397"/>
                    <a:pt x="34857" y="22024"/>
                  </a:cubicBezTo>
                  <a:cubicBezTo>
                    <a:pt x="28687" y="27544"/>
                    <a:pt x="22833" y="27820"/>
                    <a:pt x="17564" y="20258"/>
                  </a:cubicBezTo>
                  <a:close/>
                </a:path>
              </a:pathLst>
            </a:custGeom>
            <a:solidFill>
              <a:srgbClr val="A477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FB956462-7451-D958-6C5F-2159C5733C69}"/>
                </a:ext>
              </a:extLst>
            </p:cNvPr>
            <p:cNvSpPr/>
            <p:nvPr/>
          </p:nvSpPr>
          <p:spPr>
            <a:xfrm>
              <a:off x="10246223" y="5723758"/>
              <a:ext cx="34181" cy="22300"/>
            </a:xfrm>
            <a:custGeom>
              <a:avLst/>
              <a:gdLst>
                <a:gd name="connsiteX0" fmla="*/ 0 w 34181"/>
                <a:gd name="connsiteY0" fmla="*/ 0 h 22300"/>
                <a:gd name="connsiteX1" fmla="*/ 17293 w 34181"/>
                <a:gd name="connsiteY1" fmla="*/ 1711 h 22300"/>
                <a:gd name="connsiteX2" fmla="*/ 34181 w 34181"/>
                <a:gd name="connsiteY2" fmla="*/ 20810 h 22300"/>
                <a:gd name="connsiteX3" fmla="*/ 8692 w 34181"/>
                <a:gd name="connsiteY3" fmla="*/ 22300 h 22300"/>
                <a:gd name="connsiteX4" fmla="*/ 180 w 34181"/>
                <a:gd name="connsiteY4" fmla="*/ 11481 h 22300"/>
                <a:gd name="connsiteX5" fmla="*/ 0 w 34181"/>
                <a:gd name="connsiteY5" fmla="*/ 0 h 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1" h="22300">
                  <a:moveTo>
                    <a:pt x="0" y="0"/>
                  </a:moveTo>
                  <a:cubicBezTo>
                    <a:pt x="5764" y="552"/>
                    <a:pt x="11529" y="1159"/>
                    <a:pt x="17293" y="1711"/>
                  </a:cubicBezTo>
                  <a:cubicBezTo>
                    <a:pt x="22923" y="8114"/>
                    <a:pt x="28552" y="14462"/>
                    <a:pt x="34181" y="20810"/>
                  </a:cubicBezTo>
                  <a:cubicBezTo>
                    <a:pt x="25670" y="21306"/>
                    <a:pt x="17203" y="21803"/>
                    <a:pt x="8692" y="22300"/>
                  </a:cubicBezTo>
                  <a:cubicBezTo>
                    <a:pt x="5854" y="18712"/>
                    <a:pt x="3017" y="15069"/>
                    <a:pt x="180" y="11481"/>
                  </a:cubicBezTo>
                  <a:cubicBezTo>
                    <a:pt x="90" y="7672"/>
                    <a:pt x="45" y="3809"/>
                    <a:pt x="0" y="0"/>
                  </a:cubicBezTo>
                  <a:close/>
                </a:path>
              </a:pathLst>
            </a:custGeom>
            <a:solidFill>
              <a:srgbClr val="D4A6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290D326C-C3FD-156C-26FC-E20AAC106CF3}"/>
                </a:ext>
              </a:extLst>
            </p:cNvPr>
            <p:cNvSpPr/>
            <p:nvPr/>
          </p:nvSpPr>
          <p:spPr>
            <a:xfrm>
              <a:off x="10263426" y="4647891"/>
              <a:ext cx="95878" cy="42336"/>
            </a:xfrm>
            <a:custGeom>
              <a:avLst/>
              <a:gdLst>
                <a:gd name="connsiteX0" fmla="*/ 0 w 95878"/>
                <a:gd name="connsiteY0" fmla="*/ 42171 h 42336"/>
                <a:gd name="connsiteX1" fmla="*/ 43278 w 95878"/>
                <a:gd name="connsiteY1" fmla="*/ 0 h 42336"/>
                <a:gd name="connsiteX2" fmla="*/ 95879 w 95878"/>
                <a:gd name="connsiteY2" fmla="*/ 20920 h 42336"/>
                <a:gd name="connsiteX3" fmla="*/ 52511 w 95878"/>
                <a:gd name="connsiteY3" fmla="*/ 42337 h 42336"/>
                <a:gd name="connsiteX4" fmla="*/ 0 w 95878"/>
                <a:gd name="connsiteY4" fmla="*/ 42171 h 4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78" h="42336">
                  <a:moveTo>
                    <a:pt x="0" y="42171"/>
                  </a:moveTo>
                  <a:cubicBezTo>
                    <a:pt x="10178" y="21582"/>
                    <a:pt x="49583" y="46035"/>
                    <a:pt x="43278" y="0"/>
                  </a:cubicBezTo>
                  <a:cubicBezTo>
                    <a:pt x="56609" y="22852"/>
                    <a:pt x="76064" y="22466"/>
                    <a:pt x="95879" y="20920"/>
                  </a:cubicBezTo>
                  <a:cubicBezTo>
                    <a:pt x="85836" y="41564"/>
                    <a:pt x="62598" y="21914"/>
                    <a:pt x="52511" y="42337"/>
                  </a:cubicBezTo>
                  <a:cubicBezTo>
                    <a:pt x="34947" y="42282"/>
                    <a:pt x="17474" y="42227"/>
                    <a:pt x="0" y="42171"/>
                  </a:cubicBezTo>
                  <a:close/>
                </a:path>
              </a:pathLst>
            </a:custGeom>
            <a:solidFill>
              <a:srgbClr val="FBC9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733CA7D2-A543-1043-39AC-BA93BEFE5E46}"/>
                </a:ext>
              </a:extLst>
            </p:cNvPr>
            <p:cNvSpPr/>
            <p:nvPr/>
          </p:nvSpPr>
          <p:spPr>
            <a:xfrm>
              <a:off x="9268479" y="4679685"/>
              <a:ext cx="102708" cy="64394"/>
            </a:xfrm>
            <a:custGeom>
              <a:avLst/>
              <a:gdLst>
                <a:gd name="connsiteX0" fmla="*/ 72770 w 102708"/>
                <a:gd name="connsiteY0" fmla="*/ 0 h 64394"/>
                <a:gd name="connsiteX1" fmla="*/ 90154 w 102708"/>
                <a:gd name="connsiteY1" fmla="*/ 0 h 64394"/>
                <a:gd name="connsiteX2" fmla="*/ 85605 w 102708"/>
                <a:gd name="connsiteY2" fmla="*/ 39080 h 64394"/>
                <a:gd name="connsiteX3" fmla="*/ 43903 w 102708"/>
                <a:gd name="connsiteY3" fmla="*/ 50175 h 64394"/>
                <a:gd name="connsiteX4" fmla="*/ 715 w 102708"/>
                <a:gd name="connsiteY4" fmla="*/ 52107 h 64394"/>
                <a:gd name="connsiteX5" fmla="*/ 38274 w 102708"/>
                <a:gd name="connsiteY5" fmla="*/ 19485 h 64394"/>
                <a:gd name="connsiteX6" fmla="*/ 72770 w 102708"/>
                <a:gd name="connsiteY6" fmla="*/ 0 h 6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708" h="64394">
                  <a:moveTo>
                    <a:pt x="72770" y="0"/>
                  </a:moveTo>
                  <a:cubicBezTo>
                    <a:pt x="78580" y="0"/>
                    <a:pt x="84344" y="0"/>
                    <a:pt x="90154" y="0"/>
                  </a:cubicBezTo>
                  <a:cubicBezTo>
                    <a:pt x="105015" y="15952"/>
                    <a:pt x="110284" y="30690"/>
                    <a:pt x="85605" y="39080"/>
                  </a:cubicBezTo>
                  <a:cubicBezTo>
                    <a:pt x="71915" y="43772"/>
                    <a:pt x="57593" y="45649"/>
                    <a:pt x="43903" y="50175"/>
                  </a:cubicBezTo>
                  <a:cubicBezTo>
                    <a:pt x="28816" y="55198"/>
                    <a:pt x="7695" y="78326"/>
                    <a:pt x="715" y="52107"/>
                  </a:cubicBezTo>
                  <a:cubicBezTo>
                    <a:pt x="-4825" y="31132"/>
                    <a:pt x="23187" y="27820"/>
                    <a:pt x="38274" y="19485"/>
                  </a:cubicBezTo>
                  <a:cubicBezTo>
                    <a:pt x="49757" y="13082"/>
                    <a:pt x="64124" y="13965"/>
                    <a:pt x="72770" y="0"/>
                  </a:cubicBezTo>
                  <a:close/>
                </a:path>
              </a:pathLst>
            </a:custGeom>
            <a:solidFill>
              <a:srgbClr val="FFEB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FB8F3A8-6AA8-DC7F-54CA-5625842C1720}"/>
                </a:ext>
              </a:extLst>
            </p:cNvPr>
            <p:cNvSpPr/>
            <p:nvPr/>
          </p:nvSpPr>
          <p:spPr>
            <a:xfrm>
              <a:off x="9486847" y="4809882"/>
              <a:ext cx="83610" cy="61189"/>
            </a:xfrm>
            <a:custGeom>
              <a:avLst/>
              <a:gdLst>
                <a:gd name="connsiteX0" fmla="*/ 80432 w 83610"/>
                <a:gd name="connsiteY0" fmla="*/ 19390 h 61189"/>
                <a:gd name="connsiteX1" fmla="*/ 42963 w 83610"/>
                <a:gd name="connsiteY1" fmla="*/ 57366 h 61189"/>
                <a:gd name="connsiteX2" fmla="*/ 0 w 83610"/>
                <a:gd name="connsiteY2" fmla="*/ 23309 h 61189"/>
                <a:gd name="connsiteX3" fmla="*/ 37064 w 83610"/>
                <a:gd name="connsiteY3" fmla="*/ 8406 h 61189"/>
                <a:gd name="connsiteX4" fmla="*/ 80432 w 83610"/>
                <a:gd name="connsiteY4" fmla="*/ 19390 h 6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10" h="61189">
                  <a:moveTo>
                    <a:pt x="80432" y="19390"/>
                  </a:moveTo>
                  <a:cubicBezTo>
                    <a:pt x="93267" y="69068"/>
                    <a:pt x="64490" y="63273"/>
                    <a:pt x="42963" y="57366"/>
                  </a:cubicBezTo>
                  <a:cubicBezTo>
                    <a:pt x="28912" y="53503"/>
                    <a:pt x="17113" y="37440"/>
                    <a:pt x="0" y="23309"/>
                  </a:cubicBezTo>
                  <a:cubicBezTo>
                    <a:pt x="15582" y="17017"/>
                    <a:pt x="26345" y="12711"/>
                    <a:pt x="37064" y="8406"/>
                  </a:cubicBezTo>
                  <a:cubicBezTo>
                    <a:pt x="54762" y="-7105"/>
                    <a:pt x="68588" y="181"/>
                    <a:pt x="80432" y="19390"/>
                  </a:cubicBezTo>
                  <a:close/>
                </a:path>
              </a:pathLst>
            </a:custGeom>
            <a:solidFill>
              <a:srgbClr val="FDEA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37DA6EC5-436D-BA6C-2FF9-638E227CD60C}"/>
                </a:ext>
              </a:extLst>
            </p:cNvPr>
            <p:cNvSpPr/>
            <p:nvPr/>
          </p:nvSpPr>
          <p:spPr>
            <a:xfrm>
              <a:off x="9521411" y="4796899"/>
              <a:ext cx="72168" cy="32372"/>
            </a:xfrm>
            <a:custGeom>
              <a:avLst/>
              <a:gdLst>
                <a:gd name="connsiteX0" fmla="*/ 45868 w 72168"/>
                <a:gd name="connsiteY0" fmla="*/ 32373 h 32372"/>
                <a:gd name="connsiteX1" fmla="*/ 2500 w 72168"/>
                <a:gd name="connsiteY1" fmla="*/ 21389 h 32372"/>
                <a:gd name="connsiteX2" fmla="*/ 10020 w 72168"/>
                <a:gd name="connsiteY2" fmla="*/ 137 h 32372"/>
                <a:gd name="connsiteX3" fmla="*/ 72168 w 72168"/>
                <a:gd name="connsiteY3" fmla="*/ 21168 h 32372"/>
                <a:gd name="connsiteX4" fmla="*/ 54920 w 72168"/>
                <a:gd name="connsiteY4" fmla="*/ 31821 h 32372"/>
                <a:gd name="connsiteX5" fmla="*/ 45868 w 72168"/>
                <a:gd name="connsiteY5" fmla="*/ 32373 h 3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168" h="32372">
                  <a:moveTo>
                    <a:pt x="45868" y="32373"/>
                  </a:moveTo>
                  <a:cubicBezTo>
                    <a:pt x="31412" y="28730"/>
                    <a:pt x="16956" y="25032"/>
                    <a:pt x="2500" y="21389"/>
                  </a:cubicBezTo>
                  <a:cubicBezTo>
                    <a:pt x="608" y="11950"/>
                    <a:pt x="-4706" y="800"/>
                    <a:pt x="10020" y="137"/>
                  </a:cubicBezTo>
                  <a:cubicBezTo>
                    <a:pt x="32583" y="-856"/>
                    <a:pt x="53929" y="3284"/>
                    <a:pt x="72168" y="21168"/>
                  </a:cubicBezTo>
                  <a:cubicBezTo>
                    <a:pt x="65143" y="21609"/>
                    <a:pt x="58568" y="23155"/>
                    <a:pt x="54920" y="31821"/>
                  </a:cubicBezTo>
                  <a:cubicBezTo>
                    <a:pt x="51948" y="31987"/>
                    <a:pt x="48931" y="32152"/>
                    <a:pt x="45868" y="32373"/>
                  </a:cubicBezTo>
                  <a:close/>
                </a:path>
              </a:pathLst>
            </a:custGeom>
            <a:solidFill>
              <a:srgbClr val="FE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889CE329-3869-B244-22A4-84A75214725A}"/>
                </a:ext>
              </a:extLst>
            </p:cNvPr>
            <p:cNvSpPr/>
            <p:nvPr/>
          </p:nvSpPr>
          <p:spPr>
            <a:xfrm>
              <a:off x="9610962" y="4818288"/>
              <a:ext cx="32531" cy="28896"/>
            </a:xfrm>
            <a:custGeom>
              <a:avLst/>
              <a:gdLst>
                <a:gd name="connsiteX0" fmla="*/ 17338 w 32531"/>
                <a:gd name="connsiteY0" fmla="*/ 0 h 28896"/>
                <a:gd name="connsiteX1" fmla="*/ 28147 w 32531"/>
                <a:gd name="connsiteY1" fmla="*/ 25833 h 28896"/>
                <a:gd name="connsiteX2" fmla="*/ 0 w 32531"/>
                <a:gd name="connsiteY2" fmla="*/ 10708 h 28896"/>
                <a:gd name="connsiteX3" fmla="*/ 17338 w 32531"/>
                <a:gd name="connsiteY3" fmla="*/ 0 h 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31" h="28896">
                  <a:moveTo>
                    <a:pt x="17338" y="0"/>
                  </a:moveTo>
                  <a:cubicBezTo>
                    <a:pt x="25039" y="6513"/>
                    <a:pt x="39946" y="13524"/>
                    <a:pt x="28147" y="25833"/>
                  </a:cubicBezTo>
                  <a:cubicBezTo>
                    <a:pt x="19230" y="35106"/>
                    <a:pt x="7701" y="21362"/>
                    <a:pt x="0" y="10708"/>
                  </a:cubicBezTo>
                  <a:cubicBezTo>
                    <a:pt x="7070" y="10322"/>
                    <a:pt x="13691" y="8777"/>
                    <a:pt x="17338" y="0"/>
                  </a:cubicBezTo>
                  <a:close/>
                </a:path>
              </a:pathLst>
            </a:custGeom>
            <a:solidFill>
              <a:srgbClr val="FE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119FC4BA-04AD-C467-E503-B22B5F134E9C}"/>
                </a:ext>
              </a:extLst>
            </p:cNvPr>
            <p:cNvSpPr/>
            <p:nvPr/>
          </p:nvSpPr>
          <p:spPr>
            <a:xfrm>
              <a:off x="9941653" y="5724917"/>
              <a:ext cx="71069" cy="106477"/>
            </a:xfrm>
            <a:custGeom>
              <a:avLst/>
              <a:gdLst>
                <a:gd name="connsiteX0" fmla="*/ 69669 w 71069"/>
                <a:gd name="connsiteY0" fmla="*/ 74076 h 106477"/>
                <a:gd name="connsiteX1" fmla="*/ 60887 w 71069"/>
                <a:gd name="connsiteY1" fmla="*/ 106477 h 106477"/>
                <a:gd name="connsiteX2" fmla="*/ 0 w 71069"/>
                <a:gd name="connsiteY2" fmla="*/ 386 h 106477"/>
                <a:gd name="connsiteX3" fmla="*/ 17519 w 71069"/>
                <a:gd name="connsiteY3" fmla="*/ 0 h 106477"/>
                <a:gd name="connsiteX4" fmla="*/ 60707 w 71069"/>
                <a:gd name="connsiteY4" fmla="*/ 53211 h 106477"/>
                <a:gd name="connsiteX5" fmla="*/ 69669 w 71069"/>
                <a:gd name="connsiteY5" fmla="*/ 74076 h 10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69" h="106477">
                  <a:moveTo>
                    <a:pt x="69669" y="74076"/>
                  </a:moveTo>
                  <a:cubicBezTo>
                    <a:pt x="69218" y="85888"/>
                    <a:pt x="71245" y="98694"/>
                    <a:pt x="60887" y="106477"/>
                  </a:cubicBezTo>
                  <a:cubicBezTo>
                    <a:pt x="54762" y="58896"/>
                    <a:pt x="3603" y="50120"/>
                    <a:pt x="0" y="386"/>
                  </a:cubicBezTo>
                  <a:cubicBezTo>
                    <a:pt x="5855" y="773"/>
                    <a:pt x="11844" y="11592"/>
                    <a:pt x="17519" y="0"/>
                  </a:cubicBezTo>
                  <a:cubicBezTo>
                    <a:pt x="39946" y="7949"/>
                    <a:pt x="34091" y="50396"/>
                    <a:pt x="60707" y="53211"/>
                  </a:cubicBezTo>
                  <a:cubicBezTo>
                    <a:pt x="68588" y="57020"/>
                    <a:pt x="73677" y="62595"/>
                    <a:pt x="69669" y="74076"/>
                  </a:cubicBezTo>
                  <a:close/>
                </a:path>
              </a:pathLst>
            </a:custGeom>
            <a:solidFill>
              <a:srgbClr val="F1C1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06059079-B31D-2F5F-8F20-17166B0B0DCD}"/>
                </a:ext>
              </a:extLst>
            </p:cNvPr>
            <p:cNvSpPr/>
            <p:nvPr/>
          </p:nvSpPr>
          <p:spPr>
            <a:xfrm>
              <a:off x="11027485" y="6183503"/>
              <a:ext cx="35712" cy="23017"/>
            </a:xfrm>
            <a:custGeom>
              <a:avLst/>
              <a:gdLst>
                <a:gd name="connsiteX0" fmla="*/ 28192 w 35712"/>
                <a:gd name="connsiteY0" fmla="*/ 0 h 23017"/>
                <a:gd name="connsiteX1" fmla="*/ 35713 w 35712"/>
                <a:gd name="connsiteY1" fmla="*/ 23018 h 23017"/>
                <a:gd name="connsiteX2" fmla="*/ 0 w 35712"/>
                <a:gd name="connsiteY2" fmla="*/ 1380 h 23017"/>
                <a:gd name="connsiteX3" fmla="*/ 28192 w 35712"/>
                <a:gd name="connsiteY3" fmla="*/ 0 h 2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12" h="23017">
                  <a:moveTo>
                    <a:pt x="28192" y="0"/>
                  </a:moveTo>
                  <a:cubicBezTo>
                    <a:pt x="30714" y="7672"/>
                    <a:pt x="33236" y="15345"/>
                    <a:pt x="35713" y="23018"/>
                  </a:cubicBezTo>
                  <a:cubicBezTo>
                    <a:pt x="23823" y="15787"/>
                    <a:pt x="11889" y="8611"/>
                    <a:pt x="0" y="1380"/>
                  </a:cubicBezTo>
                  <a:cubicBezTo>
                    <a:pt x="9412" y="938"/>
                    <a:pt x="18824" y="442"/>
                    <a:pt x="28192" y="0"/>
                  </a:cubicBezTo>
                  <a:close/>
                </a:path>
              </a:pathLst>
            </a:custGeom>
            <a:solidFill>
              <a:srgbClr val="FADB8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14DA49C3-3443-C653-65F7-A17E5684B4E1}"/>
                </a:ext>
              </a:extLst>
            </p:cNvPr>
            <p:cNvSpPr/>
            <p:nvPr/>
          </p:nvSpPr>
          <p:spPr>
            <a:xfrm>
              <a:off x="10455769" y="4658048"/>
              <a:ext cx="34046" cy="32456"/>
            </a:xfrm>
            <a:custGeom>
              <a:avLst/>
              <a:gdLst>
                <a:gd name="connsiteX0" fmla="*/ 0 w 34046"/>
                <a:gd name="connsiteY0" fmla="*/ 0 h 32456"/>
                <a:gd name="connsiteX1" fmla="*/ 34046 w 34046"/>
                <a:gd name="connsiteY1" fmla="*/ 32457 h 32456"/>
                <a:gd name="connsiteX2" fmla="*/ 0 w 34046"/>
                <a:gd name="connsiteY2" fmla="*/ 0 h 3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46" h="32456">
                  <a:moveTo>
                    <a:pt x="0" y="0"/>
                  </a:moveTo>
                  <a:cubicBezTo>
                    <a:pt x="17068" y="1766"/>
                    <a:pt x="26751" y="15235"/>
                    <a:pt x="34046" y="32457"/>
                  </a:cubicBezTo>
                  <a:cubicBezTo>
                    <a:pt x="16573" y="31242"/>
                    <a:pt x="6755" y="18050"/>
                    <a:pt x="0" y="0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2CC5645A-3097-6FD6-E2F4-B17D3D7DCA41}"/>
                </a:ext>
              </a:extLst>
            </p:cNvPr>
            <p:cNvSpPr/>
            <p:nvPr/>
          </p:nvSpPr>
          <p:spPr>
            <a:xfrm>
              <a:off x="9906661" y="6194598"/>
              <a:ext cx="130330" cy="84453"/>
            </a:xfrm>
            <a:custGeom>
              <a:avLst/>
              <a:gdLst>
                <a:gd name="connsiteX0" fmla="*/ 0 w 130330"/>
                <a:gd name="connsiteY0" fmla="*/ 111 h 84453"/>
                <a:gd name="connsiteX1" fmla="*/ 52330 w 130330"/>
                <a:gd name="connsiteY1" fmla="*/ 0 h 84453"/>
                <a:gd name="connsiteX2" fmla="*/ 130331 w 130330"/>
                <a:gd name="connsiteY2" fmla="*/ 84122 h 84453"/>
                <a:gd name="connsiteX3" fmla="*/ 104751 w 130330"/>
                <a:gd name="connsiteY3" fmla="*/ 84453 h 84453"/>
                <a:gd name="connsiteX4" fmla="*/ 43684 w 130330"/>
                <a:gd name="connsiteY4" fmla="*/ 63312 h 84453"/>
                <a:gd name="connsiteX5" fmla="*/ 37694 w 130330"/>
                <a:gd name="connsiteY5" fmla="*/ 63368 h 84453"/>
                <a:gd name="connsiteX6" fmla="*/ 45 w 130330"/>
                <a:gd name="connsiteY6" fmla="*/ 20258 h 84453"/>
                <a:gd name="connsiteX7" fmla="*/ 0 w 130330"/>
                <a:gd name="connsiteY7" fmla="*/ 111 h 8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330" h="84453">
                  <a:moveTo>
                    <a:pt x="0" y="111"/>
                  </a:moveTo>
                  <a:cubicBezTo>
                    <a:pt x="17428" y="55"/>
                    <a:pt x="34857" y="55"/>
                    <a:pt x="52330" y="0"/>
                  </a:cubicBezTo>
                  <a:cubicBezTo>
                    <a:pt x="77595" y="29090"/>
                    <a:pt x="121954" y="31518"/>
                    <a:pt x="130331" y="84122"/>
                  </a:cubicBezTo>
                  <a:cubicBezTo>
                    <a:pt x="121819" y="84232"/>
                    <a:pt x="113262" y="84343"/>
                    <a:pt x="104751" y="84453"/>
                  </a:cubicBezTo>
                  <a:cubicBezTo>
                    <a:pt x="86647" y="67673"/>
                    <a:pt x="63094" y="74517"/>
                    <a:pt x="43684" y="63312"/>
                  </a:cubicBezTo>
                  <a:cubicBezTo>
                    <a:pt x="41702" y="63312"/>
                    <a:pt x="39676" y="63312"/>
                    <a:pt x="37694" y="63368"/>
                  </a:cubicBezTo>
                  <a:cubicBezTo>
                    <a:pt x="19590" y="56302"/>
                    <a:pt x="5179" y="44324"/>
                    <a:pt x="45" y="20258"/>
                  </a:cubicBezTo>
                  <a:cubicBezTo>
                    <a:pt x="0" y="13524"/>
                    <a:pt x="0" y="6845"/>
                    <a:pt x="0" y="111"/>
                  </a:cubicBezTo>
                  <a:close/>
                </a:path>
              </a:pathLst>
            </a:custGeom>
            <a:solidFill>
              <a:srgbClr val="FED0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2DA9AD35-B599-0DEB-94F2-06D7F33B7F8D}"/>
                </a:ext>
              </a:extLst>
            </p:cNvPr>
            <p:cNvSpPr/>
            <p:nvPr/>
          </p:nvSpPr>
          <p:spPr>
            <a:xfrm>
              <a:off x="9810601" y="6213618"/>
              <a:ext cx="153722" cy="88483"/>
            </a:xfrm>
            <a:custGeom>
              <a:avLst/>
              <a:gdLst>
                <a:gd name="connsiteX0" fmla="*/ 15987 w 153722"/>
                <a:gd name="connsiteY0" fmla="*/ 23980 h 88483"/>
                <a:gd name="connsiteX1" fmla="*/ 0 w 153722"/>
                <a:gd name="connsiteY1" fmla="*/ 22269 h 88483"/>
                <a:gd name="connsiteX2" fmla="*/ 315 w 153722"/>
                <a:gd name="connsiteY2" fmla="*/ 11726 h 88483"/>
                <a:gd name="connsiteX3" fmla="*/ 1126 w 153722"/>
                <a:gd name="connsiteY3" fmla="*/ 11781 h 88483"/>
                <a:gd name="connsiteX4" fmla="*/ 109479 w 153722"/>
                <a:gd name="connsiteY4" fmla="*/ 25912 h 88483"/>
                <a:gd name="connsiteX5" fmla="*/ 139743 w 153722"/>
                <a:gd name="connsiteY5" fmla="*/ 44403 h 88483"/>
                <a:gd name="connsiteX6" fmla="*/ 139608 w 153722"/>
                <a:gd name="connsiteY6" fmla="*/ 44293 h 88483"/>
                <a:gd name="connsiteX7" fmla="*/ 151587 w 153722"/>
                <a:gd name="connsiteY7" fmla="*/ 78736 h 88483"/>
                <a:gd name="connsiteX8" fmla="*/ 104841 w 153722"/>
                <a:gd name="connsiteY8" fmla="*/ 86851 h 88483"/>
                <a:gd name="connsiteX9" fmla="*/ 15987 w 153722"/>
                <a:gd name="connsiteY9" fmla="*/ 23980 h 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722" h="88483">
                  <a:moveTo>
                    <a:pt x="15987" y="23980"/>
                  </a:moveTo>
                  <a:cubicBezTo>
                    <a:pt x="10673" y="23428"/>
                    <a:pt x="5314" y="22821"/>
                    <a:pt x="0" y="22269"/>
                  </a:cubicBezTo>
                  <a:cubicBezTo>
                    <a:pt x="315" y="18791"/>
                    <a:pt x="450" y="15259"/>
                    <a:pt x="315" y="11726"/>
                  </a:cubicBezTo>
                  <a:cubicBezTo>
                    <a:pt x="315" y="11726"/>
                    <a:pt x="1126" y="11781"/>
                    <a:pt x="1126" y="11781"/>
                  </a:cubicBezTo>
                  <a:cubicBezTo>
                    <a:pt x="39135" y="-5054"/>
                    <a:pt x="75974" y="-6710"/>
                    <a:pt x="109479" y="25912"/>
                  </a:cubicBezTo>
                  <a:cubicBezTo>
                    <a:pt x="118667" y="34854"/>
                    <a:pt x="129835" y="37835"/>
                    <a:pt x="139743" y="44403"/>
                  </a:cubicBezTo>
                  <a:cubicBezTo>
                    <a:pt x="139743" y="44403"/>
                    <a:pt x="139608" y="44293"/>
                    <a:pt x="139608" y="44293"/>
                  </a:cubicBezTo>
                  <a:cubicBezTo>
                    <a:pt x="141904" y="57099"/>
                    <a:pt x="159783" y="66096"/>
                    <a:pt x="151587" y="78736"/>
                  </a:cubicBezTo>
                  <a:cubicBezTo>
                    <a:pt x="140013" y="96621"/>
                    <a:pt x="120603" y="83815"/>
                    <a:pt x="104841" y="86851"/>
                  </a:cubicBezTo>
                  <a:cubicBezTo>
                    <a:pt x="75298" y="65875"/>
                    <a:pt x="45665" y="44955"/>
                    <a:pt x="15987" y="23980"/>
                  </a:cubicBezTo>
                  <a:close/>
                </a:path>
              </a:pathLst>
            </a:custGeom>
            <a:solidFill>
              <a:srgbClr val="FCCE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782E2E9F-5986-B29C-80DA-335E3DFB0F24}"/>
                </a:ext>
              </a:extLst>
            </p:cNvPr>
            <p:cNvSpPr/>
            <p:nvPr/>
          </p:nvSpPr>
          <p:spPr>
            <a:xfrm>
              <a:off x="9872209" y="6300744"/>
              <a:ext cx="43278" cy="53141"/>
            </a:xfrm>
            <a:custGeom>
              <a:avLst/>
              <a:gdLst>
                <a:gd name="connsiteX0" fmla="*/ 0 w 43278"/>
                <a:gd name="connsiteY0" fmla="*/ 32291 h 53141"/>
                <a:gd name="connsiteX1" fmla="*/ 34542 w 43278"/>
                <a:gd name="connsiteY1" fmla="*/ 0 h 53141"/>
                <a:gd name="connsiteX2" fmla="*/ 43278 w 43278"/>
                <a:gd name="connsiteY2" fmla="*/ 42447 h 53141"/>
                <a:gd name="connsiteX3" fmla="*/ 25670 w 43278"/>
                <a:gd name="connsiteY3" fmla="*/ 53101 h 53141"/>
                <a:gd name="connsiteX4" fmla="*/ 0 w 43278"/>
                <a:gd name="connsiteY4" fmla="*/ 32291 h 5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78" h="53141">
                  <a:moveTo>
                    <a:pt x="0" y="32291"/>
                  </a:moveTo>
                  <a:cubicBezTo>
                    <a:pt x="22202" y="38749"/>
                    <a:pt x="24094" y="12530"/>
                    <a:pt x="34542" y="0"/>
                  </a:cubicBezTo>
                  <a:cubicBezTo>
                    <a:pt x="37469" y="14131"/>
                    <a:pt x="40396" y="28317"/>
                    <a:pt x="43278" y="42447"/>
                  </a:cubicBezTo>
                  <a:cubicBezTo>
                    <a:pt x="36118" y="42779"/>
                    <a:pt x="29678" y="44876"/>
                    <a:pt x="25670" y="53101"/>
                  </a:cubicBezTo>
                  <a:cubicBezTo>
                    <a:pt x="13285" y="53266"/>
                    <a:pt x="676" y="53873"/>
                    <a:pt x="0" y="32291"/>
                  </a:cubicBezTo>
                  <a:close/>
                </a:path>
              </a:pathLst>
            </a:custGeom>
            <a:solidFill>
              <a:srgbClr val="E4B0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6843DE83-2423-280D-888C-644ACF5A48BF}"/>
                </a:ext>
              </a:extLst>
            </p:cNvPr>
            <p:cNvSpPr/>
            <p:nvPr/>
          </p:nvSpPr>
          <p:spPr>
            <a:xfrm>
              <a:off x="9793623" y="6286046"/>
              <a:ext cx="65513" cy="35894"/>
            </a:xfrm>
            <a:custGeom>
              <a:avLst/>
              <a:gdLst>
                <a:gd name="connsiteX0" fmla="*/ 0 w 65513"/>
                <a:gd name="connsiteY0" fmla="*/ 14643 h 35894"/>
                <a:gd name="connsiteX1" fmla="*/ 64310 w 65513"/>
                <a:gd name="connsiteY1" fmla="*/ 17458 h 35894"/>
                <a:gd name="connsiteX2" fmla="*/ 43639 w 65513"/>
                <a:gd name="connsiteY2" fmla="*/ 35894 h 35894"/>
                <a:gd name="connsiteX3" fmla="*/ 34947 w 65513"/>
                <a:gd name="connsiteY3" fmla="*/ 35784 h 35894"/>
                <a:gd name="connsiteX4" fmla="*/ 0 w 65513"/>
                <a:gd name="connsiteY4" fmla="*/ 14643 h 3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13" h="35894">
                  <a:moveTo>
                    <a:pt x="0" y="14643"/>
                  </a:moveTo>
                  <a:cubicBezTo>
                    <a:pt x="14906" y="-5725"/>
                    <a:pt x="58590" y="-4897"/>
                    <a:pt x="64310" y="17458"/>
                  </a:cubicBezTo>
                  <a:cubicBezTo>
                    <a:pt x="70209" y="40476"/>
                    <a:pt x="53006" y="33631"/>
                    <a:pt x="43639" y="35894"/>
                  </a:cubicBezTo>
                  <a:cubicBezTo>
                    <a:pt x="40756" y="35839"/>
                    <a:pt x="37829" y="35839"/>
                    <a:pt x="34947" y="35784"/>
                  </a:cubicBezTo>
                  <a:cubicBezTo>
                    <a:pt x="27291" y="18672"/>
                    <a:pt x="7611" y="31699"/>
                    <a:pt x="0" y="14643"/>
                  </a:cubicBezTo>
                  <a:close/>
                </a:path>
              </a:pathLst>
            </a:custGeom>
            <a:solidFill>
              <a:srgbClr val="FEDB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1C06491D-D3BD-83DF-0BDF-736462DDD230}"/>
                </a:ext>
              </a:extLst>
            </p:cNvPr>
            <p:cNvSpPr/>
            <p:nvPr/>
          </p:nvSpPr>
          <p:spPr>
            <a:xfrm>
              <a:off x="10028795" y="5714264"/>
              <a:ext cx="133077" cy="136501"/>
            </a:xfrm>
            <a:custGeom>
              <a:avLst/>
              <a:gdLst>
                <a:gd name="connsiteX0" fmla="*/ 8016 w 133077"/>
                <a:gd name="connsiteY0" fmla="*/ 10874 h 136501"/>
                <a:gd name="connsiteX1" fmla="*/ 0 w 133077"/>
                <a:gd name="connsiteY1" fmla="*/ 0 h 136501"/>
                <a:gd name="connsiteX2" fmla="*/ 69489 w 133077"/>
                <a:gd name="connsiteY2" fmla="*/ 10653 h 136501"/>
                <a:gd name="connsiteX3" fmla="*/ 93762 w 133077"/>
                <a:gd name="connsiteY3" fmla="*/ 40571 h 136501"/>
                <a:gd name="connsiteX4" fmla="*/ 133078 w 133077"/>
                <a:gd name="connsiteY4" fmla="*/ 118510 h 136501"/>
                <a:gd name="connsiteX5" fmla="*/ 116145 w 133077"/>
                <a:gd name="connsiteY5" fmla="*/ 136450 h 136501"/>
                <a:gd name="connsiteX6" fmla="*/ 103895 w 133077"/>
                <a:gd name="connsiteY6" fmla="*/ 135125 h 136501"/>
                <a:gd name="connsiteX7" fmla="*/ 54762 w 133077"/>
                <a:gd name="connsiteY7" fmla="*/ 95272 h 136501"/>
                <a:gd name="connsiteX8" fmla="*/ 29408 w 133077"/>
                <a:gd name="connsiteY8" fmla="*/ 58179 h 136501"/>
                <a:gd name="connsiteX9" fmla="*/ 8016 w 133077"/>
                <a:gd name="connsiteY9" fmla="*/ 10874 h 1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077" h="136501">
                  <a:moveTo>
                    <a:pt x="8016" y="10874"/>
                  </a:moveTo>
                  <a:cubicBezTo>
                    <a:pt x="5359" y="7231"/>
                    <a:pt x="2702" y="3588"/>
                    <a:pt x="0" y="0"/>
                  </a:cubicBezTo>
                  <a:cubicBezTo>
                    <a:pt x="23148" y="3533"/>
                    <a:pt x="46341" y="7121"/>
                    <a:pt x="69489" y="10653"/>
                  </a:cubicBezTo>
                  <a:cubicBezTo>
                    <a:pt x="80973" y="16504"/>
                    <a:pt x="88538" y="27102"/>
                    <a:pt x="93762" y="40571"/>
                  </a:cubicBezTo>
                  <a:cubicBezTo>
                    <a:pt x="97906" y="73358"/>
                    <a:pt x="124341" y="89255"/>
                    <a:pt x="133078" y="118510"/>
                  </a:cubicBezTo>
                  <a:cubicBezTo>
                    <a:pt x="131907" y="130875"/>
                    <a:pt x="124836" y="134794"/>
                    <a:pt x="116145" y="136450"/>
                  </a:cubicBezTo>
                  <a:cubicBezTo>
                    <a:pt x="112001" y="136671"/>
                    <a:pt x="107948" y="136174"/>
                    <a:pt x="103895" y="135125"/>
                  </a:cubicBezTo>
                  <a:cubicBezTo>
                    <a:pt x="84080" y="128225"/>
                    <a:pt x="66156" y="117738"/>
                    <a:pt x="54762" y="95272"/>
                  </a:cubicBezTo>
                  <a:cubicBezTo>
                    <a:pt x="47782" y="81472"/>
                    <a:pt x="39000" y="69439"/>
                    <a:pt x="29408" y="58179"/>
                  </a:cubicBezTo>
                  <a:cubicBezTo>
                    <a:pt x="17203" y="45870"/>
                    <a:pt x="13240" y="27930"/>
                    <a:pt x="8016" y="10874"/>
                  </a:cubicBezTo>
                  <a:close/>
                </a:path>
              </a:pathLst>
            </a:custGeom>
            <a:solidFill>
              <a:srgbClr val="FDD0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6D18404D-8F5E-EBB3-5759-A8754D5B8A2E}"/>
                </a:ext>
              </a:extLst>
            </p:cNvPr>
            <p:cNvSpPr/>
            <p:nvPr/>
          </p:nvSpPr>
          <p:spPr>
            <a:xfrm>
              <a:off x="10098169" y="5714098"/>
              <a:ext cx="30775" cy="43400"/>
            </a:xfrm>
            <a:custGeom>
              <a:avLst/>
              <a:gdLst>
                <a:gd name="connsiteX0" fmla="*/ 17723 w 30775"/>
                <a:gd name="connsiteY0" fmla="*/ 42227 h 43400"/>
                <a:gd name="connsiteX1" fmla="*/ 114 w 30775"/>
                <a:gd name="connsiteY1" fmla="*/ 10764 h 43400"/>
                <a:gd name="connsiteX2" fmla="*/ 565 w 30775"/>
                <a:gd name="connsiteY2" fmla="*/ 0 h 43400"/>
                <a:gd name="connsiteX3" fmla="*/ 17228 w 30775"/>
                <a:gd name="connsiteY3" fmla="*/ 1214 h 43400"/>
                <a:gd name="connsiteX4" fmla="*/ 30648 w 30775"/>
                <a:gd name="connsiteY4" fmla="*/ 32622 h 43400"/>
                <a:gd name="connsiteX5" fmla="*/ 17723 w 30775"/>
                <a:gd name="connsiteY5" fmla="*/ 42227 h 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5" h="43400">
                  <a:moveTo>
                    <a:pt x="17723" y="42227"/>
                  </a:moveTo>
                  <a:cubicBezTo>
                    <a:pt x="12004" y="31573"/>
                    <a:pt x="-1372" y="27378"/>
                    <a:pt x="114" y="10764"/>
                  </a:cubicBezTo>
                  <a:cubicBezTo>
                    <a:pt x="250" y="7176"/>
                    <a:pt x="385" y="3588"/>
                    <a:pt x="565" y="0"/>
                  </a:cubicBezTo>
                  <a:cubicBezTo>
                    <a:pt x="6104" y="386"/>
                    <a:pt x="11688" y="828"/>
                    <a:pt x="17228" y="1214"/>
                  </a:cubicBezTo>
                  <a:cubicBezTo>
                    <a:pt x="25289" y="9384"/>
                    <a:pt x="31774" y="18546"/>
                    <a:pt x="30648" y="32622"/>
                  </a:cubicBezTo>
                  <a:cubicBezTo>
                    <a:pt x="28486" y="40184"/>
                    <a:pt x="25469" y="45980"/>
                    <a:pt x="17723" y="42227"/>
                  </a:cubicBezTo>
                  <a:close/>
                </a:path>
              </a:pathLst>
            </a:custGeom>
            <a:solidFill>
              <a:srgbClr val="DBAB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BE1B849-9A04-95E1-1497-D3E5749F9737}"/>
                </a:ext>
              </a:extLst>
            </p:cNvPr>
            <p:cNvSpPr/>
            <p:nvPr/>
          </p:nvSpPr>
          <p:spPr>
            <a:xfrm>
              <a:off x="10115397" y="5713822"/>
              <a:ext cx="122044" cy="138060"/>
            </a:xfrm>
            <a:custGeom>
              <a:avLst/>
              <a:gdLst>
                <a:gd name="connsiteX0" fmla="*/ 8962 w 122044"/>
                <a:gd name="connsiteY0" fmla="*/ 32236 h 138060"/>
                <a:gd name="connsiteX1" fmla="*/ 0 w 122044"/>
                <a:gd name="connsiteY1" fmla="*/ 1435 h 138060"/>
                <a:gd name="connsiteX2" fmla="*/ 17654 w 122044"/>
                <a:gd name="connsiteY2" fmla="*/ 0 h 138060"/>
                <a:gd name="connsiteX3" fmla="*/ 48412 w 122044"/>
                <a:gd name="connsiteY3" fmla="*/ 14352 h 138060"/>
                <a:gd name="connsiteX4" fmla="*/ 74352 w 122044"/>
                <a:gd name="connsiteY4" fmla="*/ 41233 h 138060"/>
                <a:gd name="connsiteX5" fmla="*/ 122044 w 122044"/>
                <a:gd name="connsiteY5" fmla="*/ 128225 h 138060"/>
                <a:gd name="connsiteX6" fmla="*/ 78676 w 122044"/>
                <a:gd name="connsiteY6" fmla="*/ 128004 h 138060"/>
                <a:gd name="connsiteX7" fmla="*/ 53366 w 122044"/>
                <a:gd name="connsiteY7" fmla="*/ 113101 h 138060"/>
                <a:gd name="connsiteX8" fmla="*/ 8962 w 122044"/>
                <a:gd name="connsiteY8" fmla="*/ 32236 h 13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44" h="138060">
                  <a:moveTo>
                    <a:pt x="8962" y="32236"/>
                  </a:moveTo>
                  <a:cubicBezTo>
                    <a:pt x="5990" y="21969"/>
                    <a:pt x="2972" y="11702"/>
                    <a:pt x="0" y="1435"/>
                  </a:cubicBezTo>
                  <a:cubicBezTo>
                    <a:pt x="5900" y="994"/>
                    <a:pt x="11754" y="497"/>
                    <a:pt x="17654" y="0"/>
                  </a:cubicBezTo>
                  <a:cubicBezTo>
                    <a:pt x="28912" y="1546"/>
                    <a:pt x="38324" y="8942"/>
                    <a:pt x="48412" y="14352"/>
                  </a:cubicBezTo>
                  <a:cubicBezTo>
                    <a:pt x="58275" y="21527"/>
                    <a:pt x="66291" y="31408"/>
                    <a:pt x="74352" y="41233"/>
                  </a:cubicBezTo>
                  <a:cubicBezTo>
                    <a:pt x="91871" y="68887"/>
                    <a:pt x="113758" y="92954"/>
                    <a:pt x="122044" y="128225"/>
                  </a:cubicBezTo>
                  <a:cubicBezTo>
                    <a:pt x="107498" y="151740"/>
                    <a:pt x="93132" y="125355"/>
                    <a:pt x="78676" y="128004"/>
                  </a:cubicBezTo>
                  <a:cubicBezTo>
                    <a:pt x="70569" y="122209"/>
                    <a:pt x="59536" y="123920"/>
                    <a:pt x="53366" y="113101"/>
                  </a:cubicBezTo>
                  <a:cubicBezTo>
                    <a:pt x="34136" y="89807"/>
                    <a:pt x="14501" y="66845"/>
                    <a:pt x="8962" y="32236"/>
                  </a:cubicBezTo>
                  <a:close/>
                </a:path>
              </a:pathLst>
            </a:custGeom>
            <a:solidFill>
              <a:srgbClr val="FCCF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ADDF7CAA-459E-E577-74C2-004EF0E2BC63}"/>
                </a:ext>
              </a:extLst>
            </p:cNvPr>
            <p:cNvSpPr/>
            <p:nvPr/>
          </p:nvSpPr>
          <p:spPr>
            <a:xfrm>
              <a:off x="10132870" y="5695055"/>
              <a:ext cx="44043" cy="40184"/>
            </a:xfrm>
            <a:custGeom>
              <a:avLst/>
              <a:gdLst>
                <a:gd name="connsiteX0" fmla="*/ 26210 w 44043"/>
                <a:gd name="connsiteY0" fmla="*/ 40184 h 40184"/>
                <a:gd name="connsiteX1" fmla="*/ 180 w 44043"/>
                <a:gd name="connsiteY1" fmla="*/ 18823 h 40184"/>
                <a:gd name="connsiteX2" fmla="*/ 0 w 44043"/>
                <a:gd name="connsiteY2" fmla="*/ 0 h 40184"/>
                <a:gd name="connsiteX3" fmla="*/ 44044 w 44043"/>
                <a:gd name="connsiteY3" fmla="*/ 29255 h 40184"/>
                <a:gd name="connsiteX4" fmla="*/ 26210 w 44043"/>
                <a:gd name="connsiteY4" fmla="*/ 40184 h 4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43" h="40184">
                  <a:moveTo>
                    <a:pt x="26210" y="40184"/>
                  </a:moveTo>
                  <a:cubicBezTo>
                    <a:pt x="14051" y="39412"/>
                    <a:pt x="4864" y="33174"/>
                    <a:pt x="180" y="18823"/>
                  </a:cubicBezTo>
                  <a:cubicBezTo>
                    <a:pt x="135" y="12530"/>
                    <a:pt x="45" y="6293"/>
                    <a:pt x="0" y="0"/>
                  </a:cubicBezTo>
                  <a:cubicBezTo>
                    <a:pt x="15582" y="7673"/>
                    <a:pt x="32425" y="12585"/>
                    <a:pt x="44044" y="29255"/>
                  </a:cubicBezTo>
                  <a:cubicBezTo>
                    <a:pt x="40306" y="38363"/>
                    <a:pt x="31164" y="34112"/>
                    <a:pt x="26210" y="40184"/>
                  </a:cubicBezTo>
                  <a:close/>
                </a:path>
              </a:pathLst>
            </a:custGeom>
            <a:solidFill>
              <a:srgbClr val="CB9E5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C27960BD-DF65-C673-2202-03CF066F27AC}"/>
                </a:ext>
              </a:extLst>
            </p:cNvPr>
            <p:cNvSpPr/>
            <p:nvPr/>
          </p:nvSpPr>
          <p:spPr>
            <a:xfrm>
              <a:off x="10002359" y="5767199"/>
              <a:ext cx="62582" cy="53707"/>
            </a:xfrm>
            <a:custGeom>
              <a:avLst/>
              <a:gdLst>
                <a:gd name="connsiteX0" fmla="*/ 8962 w 62582"/>
                <a:gd name="connsiteY0" fmla="*/ 31794 h 53707"/>
                <a:gd name="connsiteX1" fmla="*/ 0 w 62582"/>
                <a:gd name="connsiteY1" fmla="*/ 10984 h 53707"/>
                <a:gd name="connsiteX2" fmla="*/ 405 w 62582"/>
                <a:gd name="connsiteY2" fmla="*/ 10874 h 53707"/>
                <a:gd name="connsiteX3" fmla="*/ 17834 w 62582"/>
                <a:gd name="connsiteY3" fmla="*/ 0 h 53707"/>
                <a:gd name="connsiteX4" fmla="*/ 26435 w 62582"/>
                <a:gd name="connsiteY4" fmla="*/ 110 h 53707"/>
                <a:gd name="connsiteX5" fmla="*/ 48998 w 62582"/>
                <a:gd name="connsiteY5" fmla="*/ 11316 h 53707"/>
                <a:gd name="connsiteX6" fmla="*/ 43639 w 62582"/>
                <a:gd name="connsiteY6" fmla="*/ 53708 h 53707"/>
                <a:gd name="connsiteX7" fmla="*/ 8962 w 62582"/>
                <a:gd name="connsiteY7" fmla="*/ 31794 h 5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582" h="53707">
                  <a:moveTo>
                    <a:pt x="8962" y="31794"/>
                  </a:moveTo>
                  <a:cubicBezTo>
                    <a:pt x="5990" y="24839"/>
                    <a:pt x="2972" y="17884"/>
                    <a:pt x="0" y="10984"/>
                  </a:cubicBezTo>
                  <a:cubicBezTo>
                    <a:pt x="0" y="10984"/>
                    <a:pt x="405" y="10874"/>
                    <a:pt x="405" y="10874"/>
                  </a:cubicBezTo>
                  <a:cubicBezTo>
                    <a:pt x="4684" y="3533"/>
                    <a:pt x="10673" y="331"/>
                    <a:pt x="17834" y="0"/>
                  </a:cubicBezTo>
                  <a:cubicBezTo>
                    <a:pt x="20716" y="55"/>
                    <a:pt x="23553" y="55"/>
                    <a:pt x="26435" y="110"/>
                  </a:cubicBezTo>
                  <a:cubicBezTo>
                    <a:pt x="35217" y="0"/>
                    <a:pt x="42873" y="3257"/>
                    <a:pt x="48998" y="11316"/>
                  </a:cubicBezTo>
                  <a:cubicBezTo>
                    <a:pt x="68047" y="49844"/>
                    <a:pt x="67777" y="51941"/>
                    <a:pt x="43639" y="53708"/>
                  </a:cubicBezTo>
                  <a:cubicBezTo>
                    <a:pt x="32065" y="46366"/>
                    <a:pt x="20536" y="39080"/>
                    <a:pt x="8962" y="31794"/>
                  </a:cubicBezTo>
                  <a:close/>
                </a:path>
              </a:pathLst>
            </a:custGeom>
            <a:solidFill>
              <a:srgbClr val="FFDB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5490286C-05F6-793C-6E90-ECAE6C4E36AE}"/>
                </a:ext>
              </a:extLst>
            </p:cNvPr>
            <p:cNvSpPr/>
            <p:nvPr/>
          </p:nvSpPr>
          <p:spPr>
            <a:xfrm>
              <a:off x="10028615" y="5725138"/>
              <a:ext cx="34812" cy="57399"/>
            </a:xfrm>
            <a:custGeom>
              <a:avLst/>
              <a:gdLst>
                <a:gd name="connsiteX0" fmla="*/ 17383 w 34812"/>
                <a:gd name="connsiteY0" fmla="*/ 53045 h 57399"/>
                <a:gd name="connsiteX1" fmla="*/ 180 w 34812"/>
                <a:gd name="connsiteY1" fmla="*/ 42171 h 57399"/>
                <a:gd name="connsiteX2" fmla="*/ 0 w 34812"/>
                <a:gd name="connsiteY2" fmla="*/ 11481 h 57399"/>
                <a:gd name="connsiteX3" fmla="*/ 8196 w 34812"/>
                <a:gd name="connsiteY3" fmla="*/ 0 h 57399"/>
                <a:gd name="connsiteX4" fmla="*/ 34812 w 34812"/>
                <a:gd name="connsiteY4" fmla="*/ 42282 h 57399"/>
                <a:gd name="connsiteX5" fmla="*/ 17383 w 34812"/>
                <a:gd name="connsiteY5" fmla="*/ 53045 h 5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12" h="57399">
                  <a:moveTo>
                    <a:pt x="17383" y="53045"/>
                  </a:moveTo>
                  <a:cubicBezTo>
                    <a:pt x="10268" y="52714"/>
                    <a:pt x="3783" y="50837"/>
                    <a:pt x="180" y="42171"/>
                  </a:cubicBezTo>
                  <a:cubicBezTo>
                    <a:pt x="5179" y="31905"/>
                    <a:pt x="5945" y="21638"/>
                    <a:pt x="0" y="11481"/>
                  </a:cubicBezTo>
                  <a:cubicBezTo>
                    <a:pt x="2747" y="7672"/>
                    <a:pt x="5449" y="3864"/>
                    <a:pt x="8196" y="0"/>
                  </a:cubicBezTo>
                  <a:cubicBezTo>
                    <a:pt x="17068" y="14131"/>
                    <a:pt x="25940" y="28206"/>
                    <a:pt x="34812" y="42282"/>
                  </a:cubicBezTo>
                  <a:cubicBezTo>
                    <a:pt x="34902" y="60276"/>
                    <a:pt x="27471" y="59890"/>
                    <a:pt x="17383" y="53045"/>
                  </a:cubicBezTo>
                  <a:close/>
                </a:path>
              </a:pathLst>
            </a:custGeom>
            <a:solidFill>
              <a:srgbClr val="EBC0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7793651-9DFC-2A45-7C11-9971A69085DD}"/>
                </a:ext>
              </a:extLst>
            </p:cNvPr>
            <p:cNvSpPr/>
            <p:nvPr/>
          </p:nvSpPr>
          <p:spPr>
            <a:xfrm>
              <a:off x="9999061" y="5757083"/>
              <a:ext cx="21177" cy="20934"/>
            </a:xfrm>
            <a:custGeom>
              <a:avLst/>
              <a:gdLst>
                <a:gd name="connsiteX0" fmla="*/ 21178 w 21177"/>
                <a:gd name="connsiteY0" fmla="*/ 10061 h 20934"/>
                <a:gd name="connsiteX1" fmla="*/ 3749 w 21177"/>
                <a:gd name="connsiteY1" fmla="*/ 20935 h 20934"/>
                <a:gd name="connsiteX2" fmla="*/ 4740 w 21177"/>
                <a:gd name="connsiteY2" fmla="*/ 1008 h 20934"/>
                <a:gd name="connsiteX3" fmla="*/ 21178 w 21177"/>
                <a:gd name="connsiteY3" fmla="*/ 10061 h 2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77" h="20934">
                  <a:moveTo>
                    <a:pt x="21178" y="10061"/>
                  </a:moveTo>
                  <a:cubicBezTo>
                    <a:pt x="17440" y="18672"/>
                    <a:pt x="10955" y="20714"/>
                    <a:pt x="3749" y="20935"/>
                  </a:cubicBezTo>
                  <a:cubicBezTo>
                    <a:pt x="2578" y="14090"/>
                    <a:pt x="-4627" y="5700"/>
                    <a:pt x="4740" y="1008"/>
                  </a:cubicBezTo>
                  <a:cubicBezTo>
                    <a:pt x="11180" y="-2193"/>
                    <a:pt x="17260" y="2609"/>
                    <a:pt x="21178" y="10061"/>
                  </a:cubicBezTo>
                  <a:close/>
                </a:path>
              </a:pathLst>
            </a:custGeom>
            <a:solidFill>
              <a:srgbClr val="FFD9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609F4918-579E-5F03-5952-D73EC5570997}"/>
                </a:ext>
              </a:extLst>
            </p:cNvPr>
            <p:cNvSpPr/>
            <p:nvPr/>
          </p:nvSpPr>
          <p:spPr>
            <a:xfrm>
              <a:off x="10159080" y="5724310"/>
              <a:ext cx="45191" cy="37451"/>
            </a:xfrm>
            <a:custGeom>
              <a:avLst/>
              <a:gdLst>
                <a:gd name="connsiteX0" fmla="*/ 0 w 45191"/>
                <a:gd name="connsiteY0" fmla="*/ 10929 h 37451"/>
                <a:gd name="connsiteX1" fmla="*/ 17789 w 45191"/>
                <a:gd name="connsiteY1" fmla="*/ 0 h 37451"/>
                <a:gd name="connsiteX2" fmla="*/ 34812 w 45191"/>
                <a:gd name="connsiteY2" fmla="*/ 10598 h 37451"/>
                <a:gd name="connsiteX3" fmla="*/ 36973 w 45191"/>
                <a:gd name="connsiteY3" fmla="*/ 37369 h 37451"/>
                <a:gd name="connsiteX4" fmla="*/ 26075 w 45191"/>
                <a:gd name="connsiteY4" fmla="*/ 33174 h 37451"/>
                <a:gd name="connsiteX5" fmla="*/ 0 w 45191"/>
                <a:gd name="connsiteY5" fmla="*/ 10929 h 3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1" h="37451">
                  <a:moveTo>
                    <a:pt x="0" y="10929"/>
                  </a:moveTo>
                  <a:cubicBezTo>
                    <a:pt x="3873" y="2208"/>
                    <a:pt x="10718" y="828"/>
                    <a:pt x="17789" y="0"/>
                  </a:cubicBezTo>
                  <a:cubicBezTo>
                    <a:pt x="24634" y="773"/>
                    <a:pt x="31299" y="1821"/>
                    <a:pt x="34812" y="10598"/>
                  </a:cubicBezTo>
                  <a:cubicBezTo>
                    <a:pt x="41702" y="18767"/>
                    <a:pt x="53096" y="26385"/>
                    <a:pt x="36973" y="37369"/>
                  </a:cubicBezTo>
                  <a:cubicBezTo>
                    <a:pt x="32875" y="37811"/>
                    <a:pt x="29228" y="36486"/>
                    <a:pt x="26075" y="33174"/>
                  </a:cubicBezTo>
                  <a:cubicBezTo>
                    <a:pt x="12565" y="34278"/>
                    <a:pt x="9187" y="17498"/>
                    <a:pt x="0" y="10929"/>
                  </a:cubicBezTo>
                  <a:close/>
                </a:path>
              </a:pathLst>
            </a:custGeom>
            <a:solidFill>
              <a:srgbClr val="CDA03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B2C2DF3-85E6-65D1-ED4E-8ADC05D33441}"/>
                </a:ext>
              </a:extLst>
            </p:cNvPr>
            <p:cNvSpPr/>
            <p:nvPr/>
          </p:nvSpPr>
          <p:spPr>
            <a:xfrm>
              <a:off x="10193659" y="5734301"/>
              <a:ext cx="27253" cy="36604"/>
            </a:xfrm>
            <a:custGeom>
              <a:avLst/>
              <a:gdLst>
                <a:gd name="connsiteX0" fmla="*/ 413 w 27253"/>
                <a:gd name="connsiteY0" fmla="*/ 22631 h 36604"/>
                <a:gd name="connsiteX1" fmla="*/ 278 w 27253"/>
                <a:gd name="connsiteY1" fmla="*/ 662 h 36604"/>
                <a:gd name="connsiteX2" fmla="*/ 9015 w 27253"/>
                <a:gd name="connsiteY2" fmla="*/ 0 h 36604"/>
                <a:gd name="connsiteX3" fmla="*/ 27254 w 27253"/>
                <a:gd name="connsiteY3" fmla="*/ 10874 h 36604"/>
                <a:gd name="connsiteX4" fmla="*/ 17886 w 27253"/>
                <a:gd name="connsiteY4" fmla="*/ 22466 h 36604"/>
                <a:gd name="connsiteX5" fmla="*/ 7213 w 27253"/>
                <a:gd name="connsiteY5" fmla="*/ 36486 h 36604"/>
                <a:gd name="connsiteX6" fmla="*/ 413 w 27253"/>
                <a:gd name="connsiteY6" fmla="*/ 22631 h 3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53" h="36604">
                  <a:moveTo>
                    <a:pt x="413" y="22631"/>
                  </a:moveTo>
                  <a:cubicBezTo>
                    <a:pt x="10636" y="15179"/>
                    <a:pt x="413" y="8004"/>
                    <a:pt x="278" y="662"/>
                  </a:cubicBezTo>
                  <a:cubicBezTo>
                    <a:pt x="3205" y="442"/>
                    <a:pt x="6087" y="221"/>
                    <a:pt x="9015" y="0"/>
                  </a:cubicBezTo>
                  <a:cubicBezTo>
                    <a:pt x="15094" y="3643"/>
                    <a:pt x="21174" y="7231"/>
                    <a:pt x="27254" y="10874"/>
                  </a:cubicBezTo>
                  <a:cubicBezTo>
                    <a:pt x="24146" y="14738"/>
                    <a:pt x="20994" y="18602"/>
                    <a:pt x="17886" y="22466"/>
                  </a:cubicBezTo>
                  <a:cubicBezTo>
                    <a:pt x="19778" y="33395"/>
                    <a:pt x="14869" y="37369"/>
                    <a:pt x="7213" y="36486"/>
                  </a:cubicBezTo>
                  <a:cubicBezTo>
                    <a:pt x="773" y="35768"/>
                    <a:pt x="-893" y="29862"/>
                    <a:pt x="413" y="22631"/>
                  </a:cubicBezTo>
                  <a:close/>
                </a:path>
              </a:pathLst>
            </a:custGeom>
            <a:solidFill>
              <a:srgbClr val="E4B9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5576229-B6D8-0C19-ADA5-53CBCAC1B56A}"/>
                </a:ext>
              </a:extLst>
            </p:cNvPr>
            <p:cNvSpPr/>
            <p:nvPr/>
          </p:nvSpPr>
          <p:spPr>
            <a:xfrm>
              <a:off x="10234198" y="4738167"/>
              <a:ext cx="62057" cy="32518"/>
            </a:xfrm>
            <a:custGeom>
              <a:avLst/>
              <a:gdLst>
                <a:gd name="connsiteX0" fmla="*/ 62058 w 62057"/>
                <a:gd name="connsiteY0" fmla="*/ 12669 h 32518"/>
                <a:gd name="connsiteX1" fmla="*/ 0 w 62057"/>
                <a:gd name="connsiteY1" fmla="*/ 28621 h 32518"/>
                <a:gd name="connsiteX2" fmla="*/ 62058 w 62057"/>
                <a:gd name="connsiteY2" fmla="*/ 12669 h 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57" h="32518">
                  <a:moveTo>
                    <a:pt x="62058" y="12669"/>
                  </a:moveTo>
                  <a:cubicBezTo>
                    <a:pt x="41747" y="30387"/>
                    <a:pt x="22698" y="37674"/>
                    <a:pt x="0" y="28621"/>
                  </a:cubicBezTo>
                  <a:cubicBezTo>
                    <a:pt x="16528" y="10516"/>
                    <a:pt x="31209" y="-16034"/>
                    <a:pt x="62058" y="12669"/>
                  </a:cubicBezTo>
                  <a:close/>
                </a:path>
              </a:pathLst>
            </a:custGeom>
            <a:solidFill>
              <a:srgbClr val="FFE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84897063-434F-C14F-F8BC-1013547433DC}"/>
                </a:ext>
              </a:extLst>
            </p:cNvPr>
            <p:cNvSpPr/>
            <p:nvPr/>
          </p:nvSpPr>
          <p:spPr>
            <a:xfrm>
              <a:off x="9930574" y="4791451"/>
              <a:ext cx="63273" cy="37545"/>
            </a:xfrm>
            <a:custGeom>
              <a:avLst/>
              <a:gdLst>
                <a:gd name="connsiteX0" fmla="*/ 63274 w 63273"/>
                <a:gd name="connsiteY0" fmla="*/ 26726 h 37545"/>
                <a:gd name="connsiteX1" fmla="*/ 45800 w 63273"/>
                <a:gd name="connsiteY1" fmla="*/ 37545 h 37545"/>
                <a:gd name="connsiteX2" fmla="*/ 0 w 63273"/>
                <a:gd name="connsiteY2" fmla="*/ 2936 h 37545"/>
                <a:gd name="connsiteX3" fmla="*/ 63274 w 63273"/>
                <a:gd name="connsiteY3" fmla="*/ 26726 h 3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73" h="37545">
                  <a:moveTo>
                    <a:pt x="63274" y="26726"/>
                  </a:moveTo>
                  <a:cubicBezTo>
                    <a:pt x="56068" y="27002"/>
                    <a:pt x="49538" y="28934"/>
                    <a:pt x="45800" y="37545"/>
                  </a:cubicBezTo>
                  <a:cubicBezTo>
                    <a:pt x="27246" y="36441"/>
                    <a:pt x="17699" y="19275"/>
                    <a:pt x="0" y="2936"/>
                  </a:cubicBezTo>
                  <a:cubicBezTo>
                    <a:pt x="30624" y="-7276"/>
                    <a:pt x="46566" y="11216"/>
                    <a:pt x="63274" y="26726"/>
                  </a:cubicBezTo>
                  <a:close/>
                </a:path>
              </a:pathLst>
            </a:custGeom>
            <a:solidFill>
              <a:srgbClr val="FAC8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6A60295-7E8F-A45B-B5FB-908BD0177ACB}"/>
                </a:ext>
              </a:extLst>
            </p:cNvPr>
            <p:cNvSpPr/>
            <p:nvPr/>
          </p:nvSpPr>
          <p:spPr>
            <a:xfrm>
              <a:off x="9881937" y="4826538"/>
              <a:ext cx="63003" cy="26635"/>
            </a:xfrm>
            <a:custGeom>
              <a:avLst/>
              <a:gdLst>
                <a:gd name="connsiteX0" fmla="*/ 63004 w 63003"/>
                <a:gd name="connsiteY0" fmla="*/ 26635 h 26635"/>
                <a:gd name="connsiteX1" fmla="*/ 0 w 63003"/>
                <a:gd name="connsiteY1" fmla="*/ 8420 h 26635"/>
                <a:gd name="connsiteX2" fmla="*/ 63004 w 63003"/>
                <a:gd name="connsiteY2" fmla="*/ 26635 h 2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03" h="26635">
                  <a:moveTo>
                    <a:pt x="63004" y="26635"/>
                  </a:moveTo>
                  <a:cubicBezTo>
                    <a:pt x="40171" y="25697"/>
                    <a:pt x="22022" y="8034"/>
                    <a:pt x="0" y="8420"/>
                  </a:cubicBezTo>
                  <a:cubicBezTo>
                    <a:pt x="24994" y="-7256"/>
                    <a:pt x="46431" y="-964"/>
                    <a:pt x="63004" y="26635"/>
                  </a:cubicBezTo>
                  <a:close/>
                </a:path>
              </a:pathLst>
            </a:custGeom>
            <a:solidFill>
              <a:srgbClr val="FFE7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75E39E2A-EFE3-D0BE-FF7C-C24EEB87E6C6}"/>
                </a:ext>
              </a:extLst>
            </p:cNvPr>
            <p:cNvSpPr/>
            <p:nvPr/>
          </p:nvSpPr>
          <p:spPr>
            <a:xfrm>
              <a:off x="9501283" y="4946357"/>
              <a:ext cx="71840" cy="73906"/>
            </a:xfrm>
            <a:custGeom>
              <a:avLst/>
              <a:gdLst>
                <a:gd name="connsiteX0" fmla="*/ 52485 w 71840"/>
                <a:gd name="connsiteY0" fmla="*/ 73901 h 73906"/>
                <a:gd name="connsiteX1" fmla="*/ 1370 w 71840"/>
                <a:gd name="connsiteY1" fmla="*/ 18261 h 73906"/>
                <a:gd name="connsiteX2" fmla="*/ 19 w 71840"/>
                <a:gd name="connsiteY2" fmla="*/ 13404 h 73906"/>
                <a:gd name="connsiteX3" fmla="*/ 15466 w 71840"/>
                <a:gd name="connsiteY3" fmla="*/ 929 h 73906"/>
                <a:gd name="connsiteX4" fmla="*/ 71399 w 71840"/>
                <a:gd name="connsiteY4" fmla="*/ 60819 h 73906"/>
                <a:gd name="connsiteX5" fmla="*/ 52485 w 71840"/>
                <a:gd name="connsiteY5" fmla="*/ 73901 h 7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40" h="73906">
                  <a:moveTo>
                    <a:pt x="52485" y="73901"/>
                  </a:moveTo>
                  <a:cubicBezTo>
                    <a:pt x="32084" y="64407"/>
                    <a:pt x="18799" y="38243"/>
                    <a:pt x="1370" y="18261"/>
                  </a:cubicBezTo>
                  <a:cubicBezTo>
                    <a:pt x="470" y="17212"/>
                    <a:pt x="-116" y="14949"/>
                    <a:pt x="19" y="13404"/>
                  </a:cubicBezTo>
                  <a:cubicBezTo>
                    <a:pt x="965" y="1536"/>
                    <a:pt x="8801" y="-1886"/>
                    <a:pt x="15466" y="929"/>
                  </a:cubicBezTo>
                  <a:cubicBezTo>
                    <a:pt x="40551" y="11417"/>
                    <a:pt x="62528" y="28418"/>
                    <a:pt x="71399" y="60819"/>
                  </a:cubicBezTo>
                  <a:cubicBezTo>
                    <a:pt x="74056" y="70479"/>
                    <a:pt x="64329" y="74066"/>
                    <a:pt x="52485" y="73901"/>
                  </a:cubicBezTo>
                  <a:close/>
                </a:path>
              </a:pathLst>
            </a:custGeom>
            <a:solidFill>
              <a:srgbClr val="FFE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E36D510B-CAA8-11A6-5314-3A62F77E8C39}"/>
                </a:ext>
              </a:extLst>
            </p:cNvPr>
            <p:cNvSpPr/>
            <p:nvPr/>
          </p:nvSpPr>
          <p:spPr>
            <a:xfrm>
              <a:off x="9811727" y="6205472"/>
              <a:ext cx="138661" cy="52548"/>
            </a:xfrm>
            <a:custGeom>
              <a:avLst/>
              <a:gdLst>
                <a:gd name="connsiteX0" fmla="*/ 138662 w 138661"/>
                <a:gd name="connsiteY0" fmla="*/ 52549 h 52548"/>
                <a:gd name="connsiteX1" fmla="*/ 0 w 138661"/>
                <a:gd name="connsiteY1" fmla="*/ 19982 h 52548"/>
                <a:gd name="connsiteX2" fmla="*/ 1486 w 138661"/>
                <a:gd name="connsiteY2" fmla="*/ 111 h 52548"/>
                <a:gd name="connsiteX3" fmla="*/ 16258 w 138661"/>
                <a:gd name="connsiteY3" fmla="*/ 0 h 52548"/>
                <a:gd name="connsiteX4" fmla="*/ 76829 w 138661"/>
                <a:gd name="connsiteY4" fmla="*/ 0 h 52548"/>
                <a:gd name="connsiteX5" fmla="*/ 94888 w 138661"/>
                <a:gd name="connsiteY5" fmla="*/ 9328 h 52548"/>
                <a:gd name="connsiteX6" fmla="*/ 138662 w 138661"/>
                <a:gd name="connsiteY6" fmla="*/ 52549 h 5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61" h="52548">
                  <a:moveTo>
                    <a:pt x="138662" y="52549"/>
                  </a:moveTo>
                  <a:cubicBezTo>
                    <a:pt x="93132" y="37259"/>
                    <a:pt x="49763" y="8169"/>
                    <a:pt x="0" y="19982"/>
                  </a:cubicBezTo>
                  <a:cubicBezTo>
                    <a:pt x="495" y="13358"/>
                    <a:pt x="991" y="6734"/>
                    <a:pt x="1486" y="111"/>
                  </a:cubicBezTo>
                  <a:cubicBezTo>
                    <a:pt x="6440" y="111"/>
                    <a:pt x="11349" y="55"/>
                    <a:pt x="16258" y="0"/>
                  </a:cubicBezTo>
                  <a:cubicBezTo>
                    <a:pt x="36433" y="7231"/>
                    <a:pt x="56654" y="7617"/>
                    <a:pt x="76829" y="0"/>
                  </a:cubicBezTo>
                  <a:cubicBezTo>
                    <a:pt x="82864" y="3091"/>
                    <a:pt x="88854" y="6237"/>
                    <a:pt x="94888" y="9328"/>
                  </a:cubicBezTo>
                  <a:cubicBezTo>
                    <a:pt x="109524" y="23735"/>
                    <a:pt x="124071" y="38142"/>
                    <a:pt x="138662" y="52549"/>
                  </a:cubicBezTo>
                  <a:close/>
                </a:path>
              </a:pathLst>
            </a:custGeom>
            <a:solidFill>
              <a:srgbClr val="EEBC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239A50C-5801-ED4C-F56F-EC19CB0CA50A}"/>
                </a:ext>
              </a:extLst>
            </p:cNvPr>
            <p:cNvSpPr/>
            <p:nvPr/>
          </p:nvSpPr>
          <p:spPr>
            <a:xfrm>
              <a:off x="9828030" y="6203209"/>
              <a:ext cx="60571" cy="14000"/>
            </a:xfrm>
            <a:custGeom>
              <a:avLst/>
              <a:gdLst>
                <a:gd name="connsiteX0" fmla="*/ 60572 w 60571"/>
                <a:gd name="connsiteY0" fmla="*/ 2263 h 14000"/>
                <a:gd name="connsiteX1" fmla="*/ 0 w 60571"/>
                <a:gd name="connsiteY1" fmla="*/ 2263 h 14000"/>
                <a:gd name="connsiteX2" fmla="*/ 44584 w 60571"/>
                <a:gd name="connsiteY2" fmla="*/ 0 h 14000"/>
                <a:gd name="connsiteX3" fmla="*/ 60572 w 60571"/>
                <a:gd name="connsiteY3" fmla="*/ 2263 h 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71" h="14000">
                  <a:moveTo>
                    <a:pt x="60572" y="2263"/>
                  </a:moveTo>
                  <a:cubicBezTo>
                    <a:pt x="40396" y="18160"/>
                    <a:pt x="20176" y="17663"/>
                    <a:pt x="0" y="2263"/>
                  </a:cubicBezTo>
                  <a:cubicBezTo>
                    <a:pt x="14861" y="1490"/>
                    <a:pt x="29723" y="773"/>
                    <a:pt x="44584" y="0"/>
                  </a:cubicBezTo>
                  <a:cubicBezTo>
                    <a:pt x="49899" y="773"/>
                    <a:pt x="55213" y="1546"/>
                    <a:pt x="60572" y="2263"/>
                  </a:cubicBezTo>
                  <a:close/>
                </a:path>
              </a:pathLst>
            </a:custGeom>
            <a:solidFill>
              <a:srgbClr val="B8883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CC1C0523-E60C-A6F5-A8A2-B71D012303B5}"/>
                </a:ext>
              </a:extLst>
            </p:cNvPr>
            <p:cNvSpPr/>
            <p:nvPr/>
          </p:nvSpPr>
          <p:spPr>
            <a:xfrm>
              <a:off x="10185155" y="5756766"/>
              <a:ext cx="78270" cy="86103"/>
            </a:xfrm>
            <a:custGeom>
              <a:avLst/>
              <a:gdLst>
                <a:gd name="connsiteX0" fmla="*/ 8917 w 78270"/>
                <a:gd name="connsiteY0" fmla="*/ 166 h 86103"/>
                <a:gd name="connsiteX1" fmla="*/ 26345 w 78270"/>
                <a:gd name="connsiteY1" fmla="*/ 0 h 86103"/>
                <a:gd name="connsiteX2" fmla="*/ 78270 w 78270"/>
                <a:gd name="connsiteY2" fmla="*/ 85668 h 86103"/>
                <a:gd name="connsiteX3" fmla="*/ 52285 w 78270"/>
                <a:gd name="connsiteY3" fmla="*/ 85336 h 86103"/>
                <a:gd name="connsiteX4" fmla="*/ 0 w 78270"/>
                <a:gd name="connsiteY4" fmla="*/ 773 h 86103"/>
                <a:gd name="connsiteX5" fmla="*/ 8917 w 78270"/>
                <a:gd name="connsiteY5" fmla="*/ 166 h 8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70" h="86103">
                  <a:moveTo>
                    <a:pt x="8917" y="166"/>
                  </a:moveTo>
                  <a:cubicBezTo>
                    <a:pt x="14816" y="10985"/>
                    <a:pt x="20626" y="10929"/>
                    <a:pt x="26345" y="0"/>
                  </a:cubicBezTo>
                  <a:cubicBezTo>
                    <a:pt x="37334" y="34333"/>
                    <a:pt x="62553" y="55640"/>
                    <a:pt x="78270" y="85668"/>
                  </a:cubicBezTo>
                  <a:cubicBezTo>
                    <a:pt x="69579" y="88869"/>
                    <a:pt x="61067" y="72972"/>
                    <a:pt x="52285" y="85336"/>
                  </a:cubicBezTo>
                  <a:cubicBezTo>
                    <a:pt x="35352" y="56689"/>
                    <a:pt x="9007" y="36762"/>
                    <a:pt x="0" y="773"/>
                  </a:cubicBezTo>
                  <a:cubicBezTo>
                    <a:pt x="2972" y="552"/>
                    <a:pt x="5945" y="331"/>
                    <a:pt x="8917" y="166"/>
                  </a:cubicBezTo>
                  <a:close/>
                </a:path>
              </a:pathLst>
            </a:custGeom>
            <a:solidFill>
              <a:srgbClr val="F5C5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0C9185CA-E16E-DAEC-FEA8-B5874923DD19}"/>
                </a:ext>
              </a:extLst>
            </p:cNvPr>
            <p:cNvSpPr/>
            <p:nvPr/>
          </p:nvSpPr>
          <p:spPr>
            <a:xfrm>
              <a:off x="10037036" y="5843429"/>
              <a:ext cx="74141" cy="137055"/>
            </a:xfrm>
            <a:custGeom>
              <a:avLst/>
              <a:gdLst>
                <a:gd name="connsiteX0" fmla="*/ 35127 w 74141"/>
                <a:gd name="connsiteY0" fmla="*/ 137056 h 137055"/>
                <a:gd name="connsiteX1" fmla="*/ 10628 w 74141"/>
                <a:gd name="connsiteY1" fmla="*/ 136283 h 137055"/>
                <a:gd name="connsiteX2" fmla="*/ 0 w 74141"/>
                <a:gd name="connsiteY2" fmla="*/ 134903 h 137055"/>
                <a:gd name="connsiteX3" fmla="*/ 43864 w 74141"/>
                <a:gd name="connsiteY3" fmla="*/ 44985 h 137055"/>
                <a:gd name="connsiteX4" fmla="*/ 26390 w 74141"/>
                <a:gd name="connsiteY4" fmla="*/ 19759 h 137055"/>
                <a:gd name="connsiteX5" fmla="*/ 26525 w 74141"/>
                <a:gd name="connsiteY5" fmla="*/ 9714 h 137055"/>
                <a:gd name="connsiteX6" fmla="*/ 51430 w 74141"/>
                <a:gd name="connsiteY6" fmla="*/ 882 h 137055"/>
                <a:gd name="connsiteX7" fmla="*/ 74127 w 74141"/>
                <a:gd name="connsiteY7" fmla="*/ 47690 h 137055"/>
                <a:gd name="connsiteX8" fmla="*/ 61292 w 74141"/>
                <a:gd name="connsiteY8" fmla="*/ 73246 h 137055"/>
                <a:gd name="connsiteX9" fmla="*/ 35127 w 74141"/>
                <a:gd name="connsiteY9" fmla="*/ 137056 h 137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41" h="137055">
                  <a:moveTo>
                    <a:pt x="35127" y="137056"/>
                  </a:moveTo>
                  <a:cubicBezTo>
                    <a:pt x="27066" y="131646"/>
                    <a:pt x="18915" y="129438"/>
                    <a:pt x="10628" y="136283"/>
                  </a:cubicBezTo>
                  <a:cubicBezTo>
                    <a:pt x="7070" y="135786"/>
                    <a:pt x="3558" y="135344"/>
                    <a:pt x="0" y="134903"/>
                  </a:cubicBezTo>
                  <a:cubicBezTo>
                    <a:pt x="9367" y="101342"/>
                    <a:pt x="37109" y="82299"/>
                    <a:pt x="43864" y="44985"/>
                  </a:cubicBezTo>
                  <a:cubicBezTo>
                    <a:pt x="48502" y="19373"/>
                    <a:pt x="41207" y="18821"/>
                    <a:pt x="26390" y="19759"/>
                  </a:cubicBezTo>
                  <a:cubicBezTo>
                    <a:pt x="26435" y="16392"/>
                    <a:pt x="26480" y="13081"/>
                    <a:pt x="26525" y="9714"/>
                  </a:cubicBezTo>
                  <a:cubicBezTo>
                    <a:pt x="33191" y="-57"/>
                    <a:pt x="41927" y="-1216"/>
                    <a:pt x="51430" y="882"/>
                  </a:cubicBezTo>
                  <a:cubicBezTo>
                    <a:pt x="69759" y="8665"/>
                    <a:pt x="71380" y="28536"/>
                    <a:pt x="74127" y="47690"/>
                  </a:cubicBezTo>
                  <a:cubicBezTo>
                    <a:pt x="74397" y="59613"/>
                    <a:pt x="70930" y="68775"/>
                    <a:pt x="61292" y="73246"/>
                  </a:cubicBezTo>
                  <a:cubicBezTo>
                    <a:pt x="43639" y="89088"/>
                    <a:pt x="45665" y="116963"/>
                    <a:pt x="35127" y="137056"/>
                  </a:cubicBezTo>
                  <a:close/>
                </a:path>
              </a:pathLst>
            </a:custGeom>
            <a:solidFill>
              <a:srgbClr val="F2BF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BD97A6B-C5E5-2465-3166-9AEA1B4DF54F}"/>
                </a:ext>
              </a:extLst>
            </p:cNvPr>
            <p:cNvSpPr/>
            <p:nvPr/>
          </p:nvSpPr>
          <p:spPr>
            <a:xfrm>
              <a:off x="10044135" y="5767420"/>
              <a:ext cx="45366" cy="72751"/>
            </a:xfrm>
            <a:custGeom>
              <a:avLst/>
              <a:gdLst>
                <a:gd name="connsiteX0" fmla="*/ 1863 w 45366"/>
                <a:gd name="connsiteY0" fmla="*/ 10764 h 72751"/>
                <a:gd name="connsiteX1" fmla="*/ 19291 w 45366"/>
                <a:gd name="connsiteY1" fmla="*/ 0 h 72751"/>
                <a:gd name="connsiteX2" fmla="*/ 45366 w 45366"/>
                <a:gd name="connsiteY2" fmla="*/ 32180 h 72751"/>
                <a:gd name="connsiteX3" fmla="*/ 20507 w 45366"/>
                <a:gd name="connsiteY3" fmla="*/ 72751 h 72751"/>
                <a:gd name="connsiteX4" fmla="*/ 1908 w 45366"/>
                <a:gd name="connsiteY4" fmla="*/ 63864 h 72751"/>
                <a:gd name="connsiteX5" fmla="*/ 1863 w 45366"/>
                <a:gd name="connsiteY5" fmla="*/ 53432 h 72751"/>
                <a:gd name="connsiteX6" fmla="*/ 1863 w 45366"/>
                <a:gd name="connsiteY6" fmla="*/ 10764 h 7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66" h="72751">
                  <a:moveTo>
                    <a:pt x="1863" y="10764"/>
                  </a:moveTo>
                  <a:cubicBezTo>
                    <a:pt x="8978" y="10432"/>
                    <a:pt x="15553" y="8666"/>
                    <a:pt x="19291" y="0"/>
                  </a:cubicBezTo>
                  <a:cubicBezTo>
                    <a:pt x="31045" y="6955"/>
                    <a:pt x="39872" y="17553"/>
                    <a:pt x="45366" y="32180"/>
                  </a:cubicBezTo>
                  <a:cubicBezTo>
                    <a:pt x="41854" y="50120"/>
                    <a:pt x="43475" y="72751"/>
                    <a:pt x="20507" y="72751"/>
                  </a:cubicBezTo>
                  <a:cubicBezTo>
                    <a:pt x="13707" y="71647"/>
                    <a:pt x="7357" y="69163"/>
                    <a:pt x="1908" y="63864"/>
                  </a:cubicBezTo>
                  <a:cubicBezTo>
                    <a:pt x="1908" y="60387"/>
                    <a:pt x="1908" y="56909"/>
                    <a:pt x="1863" y="53432"/>
                  </a:cubicBezTo>
                  <a:cubicBezTo>
                    <a:pt x="31811" y="39191"/>
                    <a:pt x="-8901" y="25005"/>
                    <a:pt x="1863" y="10764"/>
                  </a:cubicBezTo>
                  <a:close/>
                </a:path>
              </a:pathLst>
            </a:custGeom>
            <a:solidFill>
              <a:srgbClr val="F7C8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81CA4C0E-3BDD-46B4-EC67-0EA9FC8C6D96}"/>
                </a:ext>
              </a:extLst>
            </p:cNvPr>
            <p:cNvSpPr/>
            <p:nvPr/>
          </p:nvSpPr>
          <p:spPr>
            <a:xfrm>
              <a:off x="10046043" y="5831284"/>
              <a:ext cx="43448" cy="21913"/>
            </a:xfrm>
            <a:custGeom>
              <a:avLst/>
              <a:gdLst>
                <a:gd name="connsiteX0" fmla="*/ 0 w 43448"/>
                <a:gd name="connsiteY0" fmla="*/ 0 h 21913"/>
                <a:gd name="connsiteX1" fmla="*/ 17248 w 43448"/>
                <a:gd name="connsiteY1" fmla="*/ 607 h 21913"/>
                <a:gd name="connsiteX2" fmla="*/ 43324 w 43448"/>
                <a:gd name="connsiteY2" fmla="*/ 21251 h 21913"/>
                <a:gd name="connsiteX3" fmla="*/ 17474 w 43448"/>
                <a:gd name="connsiteY3" fmla="*/ 21914 h 21913"/>
                <a:gd name="connsiteX4" fmla="*/ 0 w 43448"/>
                <a:gd name="connsiteY4" fmla="*/ 0 h 2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48" h="21913">
                  <a:moveTo>
                    <a:pt x="0" y="0"/>
                  </a:moveTo>
                  <a:cubicBezTo>
                    <a:pt x="5764" y="221"/>
                    <a:pt x="11484" y="386"/>
                    <a:pt x="17248" y="607"/>
                  </a:cubicBezTo>
                  <a:cubicBezTo>
                    <a:pt x="23148" y="12806"/>
                    <a:pt x="45305" y="-5961"/>
                    <a:pt x="43324" y="21251"/>
                  </a:cubicBezTo>
                  <a:cubicBezTo>
                    <a:pt x="34722" y="21472"/>
                    <a:pt x="26120" y="21693"/>
                    <a:pt x="17474" y="21914"/>
                  </a:cubicBezTo>
                  <a:cubicBezTo>
                    <a:pt x="9232" y="17498"/>
                    <a:pt x="3198" y="10433"/>
                    <a:pt x="0" y="0"/>
                  </a:cubicBezTo>
                  <a:close/>
                </a:path>
              </a:pathLst>
            </a:custGeom>
            <a:solidFill>
              <a:srgbClr val="DCAC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4F0E94C3-A4A3-75EA-FF13-99362413F286}"/>
                </a:ext>
              </a:extLst>
            </p:cNvPr>
            <p:cNvSpPr/>
            <p:nvPr/>
          </p:nvSpPr>
          <p:spPr>
            <a:xfrm>
              <a:off x="10124404" y="5884605"/>
              <a:ext cx="69899" cy="86329"/>
            </a:xfrm>
            <a:custGeom>
              <a:avLst/>
              <a:gdLst>
                <a:gd name="connsiteX0" fmla="*/ 43549 w 69899"/>
                <a:gd name="connsiteY0" fmla="*/ 0 h 86329"/>
                <a:gd name="connsiteX1" fmla="*/ 69894 w 69899"/>
                <a:gd name="connsiteY1" fmla="*/ 11040 h 86329"/>
                <a:gd name="connsiteX2" fmla="*/ 34722 w 69899"/>
                <a:gd name="connsiteY2" fmla="*/ 74794 h 86329"/>
                <a:gd name="connsiteX3" fmla="*/ 25895 w 69899"/>
                <a:gd name="connsiteY3" fmla="*/ 85612 h 86329"/>
                <a:gd name="connsiteX4" fmla="*/ 811 w 69899"/>
                <a:gd name="connsiteY4" fmla="*/ 86330 h 86329"/>
                <a:gd name="connsiteX5" fmla="*/ 0 w 69899"/>
                <a:gd name="connsiteY5" fmla="*/ 74683 h 86329"/>
                <a:gd name="connsiteX6" fmla="*/ 17248 w 69899"/>
                <a:gd name="connsiteY6" fmla="*/ 41233 h 86329"/>
                <a:gd name="connsiteX7" fmla="*/ 38685 w 69899"/>
                <a:gd name="connsiteY7" fmla="*/ 3146 h 86329"/>
                <a:gd name="connsiteX8" fmla="*/ 43549 w 69899"/>
                <a:gd name="connsiteY8" fmla="*/ 0 h 8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99" h="86329">
                  <a:moveTo>
                    <a:pt x="43549" y="0"/>
                  </a:moveTo>
                  <a:cubicBezTo>
                    <a:pt x="52330" y="3698"/>
                    <a:pt x="61112" y="7341"/>
                    <a:pt x="69894" y="11040"/>
                  </a:cubicBezTo>
                  <a:cubicBezTo>
                    <a:pt x="70254" y="42337"/>
                    <a:pt x="53321" y="59228"/>
                    <a:pt x="34722" y="74794"/>
                  </a:cubicBezTo>
                  <a:cubicBezTo>
                    <a:pt x="31795" y="78381"/>
                    <a:pt x="28867" y="82025"/>
                    <a:pt x="25895" y="85612"/>
                  </a:cubicBezTo>
                  <a:cubicBezTo>
                    <a:pt x="17518" y="85833"/>
                    <a:pt x="9187" y="86054"/>
                    <a:pt x="811" y="86330"/>
                  </a:cubicBezTo>
                  <a:cubicBezTo>
                    <a:pt x="540" y="82466"/>
                    <a:pt x="270" y="78602"/>
                    <a:pt x="0" y="74683"/>
                  </a:cubicBezTo>
                  <a:cubicBezTo>
                    <a:pt x="2387" y="60884"/>
                    <a:pt x="13060" y="53598"/>
                    <a:pt x="17248" y="41233"/>
                  </a:cubicBezTo>
                  <a:cubicBezTo>
                    <a:pt x="23328" y="27599"/>
                    <a:pt x="29678" y="14241"/>
                    <a:pt x="38685" y="3146"/>
                  </a:cubicBezTo>
                  <a:cubicBezTo>
                    <a:pt x="40351" y="2098"/>
                    <a:pt x="41972" y="1049"/>
                    <a:pt x="43549" y="0"/>
                  </a:cubicBezTo>
                  <a:close/>
                </a:path>
              </a:pathLst>
            </a:custGeom>
            <a:solidFill>
              <a:srgbClr val="EEBC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BF5C6FDD-B889-FB09-3632-F4FBFD546D25}"/>
                </a:ext>
              </a:extLst>
            </p:cNvPr>
            <p:cNvSpPr/>
            <p:nvPr/>
          </p:nvSpPr>
          <p:spPr>
            <a:xfrm>
              <a:off x="10098238" y="5868925"/>
              <a:ext cx="50617" cy="58513"/>
            </a:xfrm>
            <a:custGeom>
              <a:avLst/>
              <a:gdLst>
                <a:gd name="connsiteX0" fmla="*/ 0 w 50617"/>
                <a:gd name="connsiteY0" fmla="*/ 47750 h 58513"/>
                <a:gd name="connsiteX1" fmla="*/ 8827 w 50617"/>
                <a:gd name="connsiteY1" fmla="*/ 26499 h 58513"/>
                <a:gd name="connsiteX2" fmla="*/ 36703 w 50617"/>
                <a:gd name="connsiteY2" fmla="*/ 4 h 58513"/>
                <a:gd name="connsiteX3" fmla="*/ 32470 w 50617"/>
                <a:gd name="connsiteY3" fmla="*/ 56582 h 58513"/>
                <a:gd name="connsiteX4" fmla="*/ 26120 w 50617"/>
                <a:gd name="connsiteY4" fmla="*/ 58514 h 58513"/>
                <a:gd name="connsiteX5" fmla="*/ 0 w 50617"/>
                <a:gd name="connsiteY5" fmla="*/ 47750 h 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17" h="58513">
                  <a:moveTo>
                    <a:pt x="0" y="47750"/>
                  </a:moveTo>
                  <a:cubicBezTo>
                    <a:pt x="2927" y="40685"/>
                    <a:pt x="5900" y="33620"/>
                    <a:pt x="8827" y="26499"/>
                  </a:cubicBezTo>
                  <a:cubicBezTo>
                    <a:pt x="12565" y="8891"/>
                    <a:pt x="21707" y="-217"/>
                    <a:pt x="36703" y="4"/>
                  </a:cubicBezTo>
                  <a:cubicBezTo>
                    <a:pt x="61427" y="21807"/>
                    <a:pt x="48863" y="39415"/>
                    <a:pt x="32470" y="56582"/>
                  </a:cubicBezTo>
                  <a:cubicBezTo>
                    <a:pt x="30354" y="57244"/>
                    <a:pt x="28237" y="57852"/>
                    <a:pt x="26120" y="58514"/>
                  </a:cubicBezTo>
                  <a:cubicBezTo>
                    <a:pt x="16528" y="58128"/>
                    <a:pt x="6260" y="60335"/>
                    <a:pt x="0" y="47750"/>
                  </a:cubicBezTo>
                  <a:close/>
                </a:path>
              </a:pathLst>
            </a:custGeom>
            <a:solidFill>
              <a:srgbClr val="FED9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EBA62A7F-AEAF-3B0F-1F37-8170481B7B0D}"/>
                </a:ext>
              </a:extLst>
            </p:cNvPr>
            <p:cNvSpPr/>
            <p:nvPr/>
          </p:nvSpPr>
          <p:spPr>
            <a:xfrm>
              <a:off x="10113068" y="5920960"/>
              <a:ext cx="37320" cy="38384"/>
            </a:xfrm>
            <a:custGeom>
              <a:avLst/>
              <a:gdLst>
                <a:gd name="connsiteX0" fmla="*/ 37321 w 37320"/>
                <a:gd name="connsiteY0" fmla="*/ 6259 h 38384"/>
                <a:gd name="connsiteX1" fmla="*/ 11426 w 37320"/>
                <a:gd name="connsiteY1" fmla="*/ 38384 h 38384"/>
                <a:gd name="connsiteX2" fmla="*/ 11291 w 37320"/>
                <a:gd name="connsiteY2" fmla="*/ 6480 h 38384"/>
                <a:gd name="connsiteX3" fmla="*/ 11336 w 37320"/>
                <a:gd name="connsiteY3" fmla="*/ 6424 h 38384"/>
                <a:gd name="connsiteX4" fmla="*/ 37321 w 37320"/>
                <a:gd name="connsiteY4" fmla="*/ 6259 h 3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20" h="38384">
                  <a:moveTo>
                    <a:pt x="37321" y="6259"/>
                  </a:moveTo>
                  <a:cubicBezTo>
                    <a:pt x="37231" y="27289"/>
                    <a:pt x="22504" y="30601"/>
                    <a:pt x="11426" y="38384"/>
                  </a:cubicBezTo>
                  <a:cubicBezTo>
                    <a:pt x="-15595" y="27896"/>
                    <a:pt x="14173" y="17078"/>
                    <a:pt x="11291" y="6480"/>
                  </a:cubicBezTo>
                  <a:cubicBezTo>
                    <a:pt x="11291" y="6480"/>
                    <a:pt x="11336" y="6424"/>
                    <a:pt x="11336" y="6424"/>
                  </a:cubicBezTo>
                  <a:cubicBezTo>
                    <a:pt x="19983" y="-1027"/>
                    <a:pt x="28629" y="-3125"/>
                    <a:pt x="37321" y="6259"/>
                  </a:cubicBezTo>
                  <a:close/>
                </a:path>
              </a:pathLst>
            </a:custGeom>
            <a:solidFill>
              <a:srgbClr val="F7C7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A6B53ECE-D425-ADF2-673A-96B79622EB27}"/>
                </a:ext>
              </a:extLst>
            </p:cNvPr>
            <p:cNvSpPr/>
            <p:nvPr/>
          </p:nvSpPr>
          <p:spPr>
            <a:xfrm>
              <a:off x="10159170" y="5885213"/>
              <a:ext cx="54226" cy="74749"/>
            </a:xfrm>
            <a:custGeom>
              <a:avLst/>
              <a:gdLst>
                <a:gd name="connsiteX0" fmla="*/ 0 w 54226"/>
                <a:gd name="connsiteY0" fmla="*/ 74241 h 74749"/>
                <a:gd name="connsiteX1" fmla="*/ 35172 w 54226"/>
                <a:gd name="connsiteY1" fmla="*/ 10488 h 74749"/>
                <a:gd name="connsiteX2" fmla="*/ 52150 w 54226"/>
                <a:gd name="connsiteY2" fmla="*/ 0 h 74749"/>
                <a:gd name="connsiteX3" fmla="*/ 0 w 54226"/>
                <a:gd name="connsiteY3" fmla="*/ 74241 h 7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26" h="74749">
                  <a:moveTo>
                    <a:pt x="0" y="74241"/>
                  </a:moveTo>
                  <a:cubicBezTo>
                    <a:pt x="6530" y="48685"/>
                    <a:pt x="23553" y="31849"/>
                    <a:pt x="35172" y="10488"/>
                  </a:cubicBezTo>
                  <a:cubicBezTo>
                    <a:pt x="40846" y="7010"/>
                    <a:pt x="46521" y="3478"/>
                    <a:pt x="52150" y="0"/>
                  </a:cubicBezTo>
                  <a:cubicBezTo>
                    <a:pt x="60977" y="50893"/>
                    <a:pt x="41297" y="78933"/>
                    <a:pt x="0" y="74241"/>
                  </a:cubicBezTo>
                  <a:close/>
                </a:path>
              </a:pathLst>
            </a:custGeom>
            <a:solidFill>
              <a:srgbClr val="FFD5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4EEC42C0-1210-E82F-D3A4-36E8A41FF56D}"/>
                </a:ext>
              </a:extLst>
            </p:cNvPr>
            <p:cNvSpPr/>
            <p:nvPr/>
          </p:nvSpPr>
          <p:spPr>
            <a:xfrm>
              <a:off x="10140403" y="5818657"/>
              <a:ext cx="53669" cy="67309"/>
            </a:xfrm>
            <a:custGeom>
              <a:avLst/>
              <a:gdLst>
                <a:gd name="connsiteX0" fmla="*/ 36196 w 53669"/>
                <a:gd name="connsiteY0" fmla="*/ 2084 h 67309"/>
                <a:gd name="connsiteX1" fmla="*/ 53669 w 53669"/>
                <a:gd name="connsiteY1" fmla="*/ 23170 h 67309"/>
                <a:gd name="connsiteX2" fmla="*/ 27549 w 53669"/>
                <a:gd name="connsiteY2" fmla="*/ 65948 h 67309"/>
                <a:gd name="connsiteX3" fmla="*/ 27324 w 53669"/>
                <a:gd name="connsiteY3" fmla="*/ 66114 h 67309"/>
                <a:gd name="connsiteX4" fmla="*/ 10121 w 53669"/>
                <a:gd name="connsiteY4" fmla="*/ 53860 h 67309"/>
                <a:gd name="connsiteX5" fmla="*/ 1294 w 53669"/>
                <a:gd name="connsiteY5" fmla="*/ 23722 h 67309"/>
                <a:gd name="connsiteX6" fmla="*/ 18542 w 53669"/>
                <a:gd name="connsiteY6" fmla="*/ 12792 h 67309"/>
                <a:gd name="connsiteX7" fmla="*/ 36196 w 53669"/>
                <a:gd name="connsiteY7" fmla="*/ 2084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69" h="67309">
                  <a:moveTo>
                    <a:pt x="36196" y="2084"/>
                  </a:moveTo>
                  <a:cubicBezTo>
                    <a:pt x="42005" y="9094"/>
                    <a:pt x="47860" y="16160"/>
                    <a:pt x="53669" y="23170"/>
                  </a:cubicBezTo>
                  <a:cubicBezTo>
                    <a:pt x="44978" y="37411"/>
                    <a:pt x="36286" y="51707"/>
                    <a:pt x="27549" y="65948"/>
                  </a:cubicBezTo>
                  <a:cubicBezTo>
                    <a:pt x="27549" y="65948"/>
                    <a:pt x="27324" y="66114"/>
                    <a:pt x="27324" y="66114"/>
                  </a:cubicBezTo>
                  <a:cubicBezTo>
                    <a:pt x="17461" y="70695"/>
                    <a:pt x="14354" y="61146"/>
                    <a:pt x="10121" y="53860"/>
                  </a:cubicBezTo>
                  <a:cubicBezTo>
                    <a:pt x="6788" y="44035"/>
                    <a:pt x="-3615" y="37245"/>
                    <a:pt x="1294" y="23722"/>
                  </a:cubicBezTo>
                  <a:cubicBezTo>
                    <a:pt x="8364" y="23225"/>
                    <a:pt x="14894" y="21403"/>
                    <a:pt x="18542" y="12792"/>
                  </a:cubicBezTo>
                  <a:cubicBezTo>
                    <a:pt x="21965" y="3133"/>
                    <a:pt x="26558" y="-3601"/>
                    <a:pt x="36196" y="2084"/>
                  </a:cubicBezTo>
                  <a:close/>
                </a:path>
              </a:pathLst>
            </a:custGeom>
            <a:solidFill>
              <a:srgbClr val="EEBC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59D555CA-9D61-12F6-33D2-6E224C2FA7B0}"/>
                </a:ext>
              </a:extLst>
            </p:cNvPr>
            <p:cNvSpPr/>
            <p:nvPr/>
          </p:nvSpPr>
          <p:spPr>
            <a:xfrm>
              <a:off x="10063291" y="5799545"/>
              <a:ext cx="73556" cy="95879"/>
            </a:xfrm>
            <a:custGeom>
              <a:avLst/>
              <a:gdLst>
                <a:gd name="connsiteX0" fmla="*/ 69804 w 73556"/>
                <a:gd name="connsiteY0" fmla="*/ 74573 h 95879"/>
                <a:gd name="connsiteX1" fmla="*/ 43774 w 73556"/>
                <a:gd name="connsiteY1" fmla="*/ 95879 h 95879"/>
                <a:gd name="connsiteX2" fmla="*/ 26075 w 73556"/>
                <a:gd name="connsiteY2" fmla="*/ 52935 h 95879"/>
                <a:gd name="connsiteX3" fmla="*/ 0 w 73556"/>
                <a:gd name="connsiteY3" fmla="*/ 32291 h 95879"/>
                <a:gd name="connsiteX4" fmla="*/ 26210 w 73556"/>
                <a:gd name="connsiteY4" fmla="*/ 0 h 95879"/>
                <a:gd name="connsiteX5" fmla="*/ 69894 w 73556"/>
                <a:gd name="connsiteY5" fmla="*/ 42337 h 95879"/>
                <a:gd name="connsiteX6" fmla="*/ 73497 w 73556"/>
                <a:gd name="connsiteY6" fmla="*/ 64472 h 95879"/>
                <a:gd name="connsiteX7" fmla="*/ 69804 w 73556"/>
                <a:gd name="connsiteY7" fmla="*/ 74573 h 9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56" h="95879">
                  <a:moveTo>
                    <a:pt x="69804" y="74573"/>
                  </a:moveTo>
                  <a:cubicBezTo>
                    <a:pt x="61112" y="81693"/>
                    <a:pt x="52465" y="88814"/>
                    <a:pt x="43774" y="95879"/>
                  </a:cubicBezTo>
                  <a:cubicBezTo>
                    <a:pt x="29543" y="86716"/>
                    <a:pt x="40396" y="62043"/>
                    <a:pt x="26075" y="52935"/>
                  </a:cubicBezTo>
                  <a:cubicBezTo>
                    <a:pt x="17383" y="46035"/>
                    <a:pt x="8692" y="39191"/>
                    <a:pt x="0" y="32291"/>
                  </a:cubicBezTo>
                  <a:cubicBezTo>
                    <a:pt x="18870" y="33892"/>
                    <a:pt x="14861" y="7617"/>
                    <a:pt x="26210" y="0"/>
                  </a:cubicBezTo>
                  <a:cubicBezTo>
                    <a:pt x="33191" y="25833"/>
                    <a:pt x="55978" y="27213"/>
                    <a:pt x="69894" y="42337"/>
                  </a:cubicBezTo>
                  <a:cubicBezTo>
                    <a:pt x="68588" y="50341"/>
                    <a:pt x="72056" y="57130"/>
                    <a:pt x="73497" y="64472"/>
                  </a:cubicBezTo>
                  <a:cubicBezTo>
                    <a:pt x="73857" y="68722"/>
                    <a:pt x="72596" y="72089"/>
                    <a:pt x="69804" y="74573"/>
                  </a:cubicBezTo>
                  <a:close/>
                </a:path>
              </a:pathLst>
            </a:custGeom>
            <a:solidFill>
              <a:srgbClr val="EBB9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313E6C11-E6B6-80D5-E4B4-A82CB81B002D}"/>
                </a:ext>
              </a:extLst>
            </p:cNvPr>
            <p:cNvSpPr/>
            <p:nvPr/>
          </p:nvSpPr>
          <p:spPr>
            <a:xfrm>
              <a:off x="10115751" y="5746113"/>
              <a:ext cx="60847" cy="85391"/>
            </a:xfrm>
            <a:custGeom>
              <a:avLst/>
              <a:gdLst>
                <a:gd name="connsiteX0" fmla="*/ 60848 w 60847"/>
                <a:gd name="connsiteY0" fmla="*/ 74628 h 85391"/>
                <a:gd name="connsiteX1" fmla="*/ 43239 w 60847"/>
                <a:gd name="connsiteY1" fmla="*/ 85392 h 85391"/>
                <a:gd name="connsiteX2" fmla="*/ 141 w 60847"/>
                <a:gd name="connsiteY2" fmla="*/ 10267 h 85391"/>
                <a:gd name="connsiteX3" fmla="*/ 8607 w 60847"/>
                <a:gd name="connsiteY3" fmla="*/ 0 h 85391"/>
                <a:gd name="connsiteX4" fmla="*/ 60848 w 60847"/>
                <a:gd name="connsiteY4" fmla="*/ 74628 h 8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47" h="85391">
                  <a:moveTo>
                    <a:pt x="60848" y="74628"/>
                  </a:moveTo>
                  <a:cubicBezTo>
                    <a:pt x="54993" y="78216"/>
                    <a:pt x="49094" y="81804"/>
                    <a:pt x="43239" y="85392"/>
                  </a:cubicBezTo>
                  <a:cubicBezTo>
                    <a:pt x="23109" y="65299"/>
                    <a:pt x="-2111" y="49623"/>
                    <a:pt x="141" y="10267"/>
                  </a:cubicBezTo>
                  <a:cubicBezTo>
                    <a:pt x="2978" y="6845"/>
                    <a:pt x="5770" y="3422"/>
                    <a:pt x="8607" y="0"/>
                  </a:cubicBezTo>
                  <a:cubicBezTo>
                    <a:pt x="26036" y="24839"/>
                    <a:pt x="43419" y="49734"/>
                    <a:pt x="60848" y="74628"/>
                  </a:cubicBezTo>
                  <a:close/>
                </a:path>
              </a:pathLst>
            </a:custGeom>
            <a:solidFill>
              <a:srgbClr val="F2C4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54A30D6F-028A-D967-2176-DA85A0F579ED}"/>
                </a:ext>
              </a:extLst>
            </p:cNvPr>
            <p:cNvSpPr/>
            <p:nvPr/>
          </p:nvSpPr>
          <p:spPr>
            <a:xfrm>
              <a:off x="10121867" y="5841882"/>
              <a:ext cx="37258" cy="27944"/>
            </a:xfrm>
            <a:custGeom>
              <a:avLst/>
              <a:gdLst>
                <a:gd name="connsiteX0" fmla="*/ 11499 w 37258"/>
                <a:gd name="connsiteY0" fmla="*/ 21803 h 27944"/>
                <a:gd name="connsiteX1" fmla="*/ 195 w 37258"/>
                <a:gd name="connsiteY1" fmla="*/ 8887 h 27944"/>
                <a:gd name="connsiteX2" fmla="*/ 11319 w 37258"/>
                <a:gd name="connsiteY2" fmla="*/ 0 h 27944"/>
                <a:gd name="connsiteX3" fmla="*/ 19830 w 37258"/>
                <a:gd name="connsiteY3" fmla="*/ 497 h 27944"/>
                <a:gd name="connsiteX4" fmla="*/ 37259 w 37258"/>
                <a:gd name="connsiteY4" fmla="*/ 21693 h 27944"/>
                <a:gd name="connsiteX5" fmla="*/ 11499 w 37258"/>
                <a:gd name="connsiteY5" fmla="*/ 21803 h 2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8" h="27944">
                  <a:moveTo>
                    <a:pt x="11499" y="21803"/>
                  </a:moveTo>
                  <a:cubicBezTo>
                    <a:pt x="7536" y="17553"/>
                    <a:pt x="1051" y="13910"/>
                    <a:pt x="195" y="8887"/>
                  </a:cubicBezTo>
                  <a:cubicBezTo>
                    <a:pt x="-1336" y="-442"/>
                    <a:pt x="6500" y="1214"/>
                    <a:pt x="11319" y="0"/>
                  </a:cubicBezTo>
                  <a:cubicBezTo>
                    <a:pt x="14156" y="110"/>
                    <a:pt x="16993" y="276"/>
                    <a:pt x="19830" y="497"/>
                  </a:cubicBezTo>
                  <a:cubicBezTo>
                    <a:pt x="25640" y="7562"/>
                    <a:pt x="31449" y="14627"/>
                    <a:pt x="37259" y="21693"/>
                  </a:cubicBezTo>
                  <a:cubicBezTo>
                    <a:pt x="28702" y="30635"/>
                    <a:pt x="20101" y="29365"/>
                    <a:pt x="11499" y="21803"/>
                  </a:cubicBezTo>
                  <a:close/>
                </a:path>
              </a:pathLst>
            </a:custGeom>
            <a:solidFill>
              <a:srgbClr val="E6AD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E13BDB6-D251-8424-A14F-BEC84573ECED}"/>
                </a:ext>
              </a:extLst>
            </p:cNvPr>
            <p:cNvSpPr/>
            <p:nvPr/>
          </p:nvSpPr>
          <p:spPr>
            <a:xfrm>
              <a:off x="10124404" y="5863575"/>
              <a:ext cx="43467" cy="63809"/>
            </a:xfrm>
            <a:custGeom>
              <a:avLst/>
              <a:gdLst>
                <a:gd name="connsiteX0" fmla="*/ 8962 w 43467"/>
                <a:gd name="connsiteY0" fmla="*/ 111 h 63809"/>
                <a:gd name="connsiteX1" fmla="*/ 34767 w 43467"/>
                <a:gd name="connsiteY1" fmla="*/ 0 h 63809"/>
                <a:gd name="connsiteX2" fmla="*/ 43368 w 43467"/>
                <a:gd name="connsiteY2" fmla="*/ 21196 h 63809"/>
                <a:gd name="connsiteX3" fmla="*/ 25985 w 43467"/>
                <a:gd name="connsiteY3" fmla="*/ 63643 h 63809"/>
                <a:gd name="connsiteX4" fmla="*/ 0 w 43467"/>
                <a:gd name="connsiteY4" fmla="*/ 63809 h 63809"/>
                <a:gd name="connsiteX5" fmla="*/ 8647 w 43467"/>
                <a:gd name="connsiteY5" fmla="*/ 10543 h 63809"/>
                <a:gd name="connsiteX6" fmla="*/ 8962 w 43467"/>
                <a:gd name="connsiteY6" fmla="*/ 111 h 6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67" h="63809">
                  <a:moveTo>
                    <a:pt x="8962" y="111"/>
                  </a:moveTo>
                  <a:cubicBezTo>
                    <a:pt x="17564" y="55"/>
                    <a:pt x="26165" y="55"/>
                    <a:pt x="34767" y="0"/>
                  </a:cubicBezTo>
                  <a:cubicBezTo>
                    <a:pt x="34902" y="8721"/>
                    <a:pt x="36478" y="16559"/>
                    <a:pt x="43368" y="21196"/>
                  </a:cubicBezTo>
                  <a:cubicBezTo>
                    <a:pt x="44764" y="39743"/>
                    <a:pt x="30984" y="49016"/>
                    <a:pt x="25985" y="63643"/>
                  </a:cubicBezTo>
                  <a:cubicBezTo>
                    <a:pt x="17338" y="63699"/>
                    <a:pt x="8692" y="63754"/>
                    <a:pt x="0" y="63809"/>
                  </a:cubicBezTo>
                  <a:cubicBezTo>
                    <a:pt x="3828" y="46256"/>
                    <a:pt x="29993" y="34223"/>
                    <a:pt x="8647" y="10543"/>
                  </a:cubicBezTo>
                  <a:cubicBezTo>
                    <a:pt x="8692" y="7065"/>
                    <a:pt x="8782" y="3588"/>
                    <a:pt x="8962" y="111"/>
                  </a:cubicBezTo>
                  <a:close/>
                </a:path>
              </a:pathLst>
            </a:custGeom>
            <a:solidFill>
              <a:srgbClr val="F8CC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6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0EC49-DBC3-8E90-18B4-B57384CD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155" y="2454868"/>
            <a:ext cx="1887706" cy="3235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4" y="4464107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" y="4110896"/>
            <a:ext cx="1482733" cy="165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4402" y="5219481"/>
            <a:ext cx="1576508" cy="860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B0EE7-6005-9B82-BE1A-272B56507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68048" y="4124917"/>
            <a:ext cx="1505357" cy="1836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CFA712-3256-39F1-0EF6-A1F44380A6DE}"/>
              </a:ext>
            </a:extLst>
          </p:cNvPr>
          <p:cNvGrpSpPr/>
          <p:nvPr/>
        </p:nvGrpSpPr>
        <p:grpSpPr>
          <a:xfrm>
            <a:off x="6401142" y="4358625"/>
            <a:ext cx="1887707" cy="1721711"/>
            <a:chOff x="8893064" y="4284695"/>
            <a:chExt cx="2588607" cy="236097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2" name="Graphic 347">
              <a:extLst>
                <a:ext uri="{FF2B5EF4-FFF2-40B4-BE49-F238E27FC236}">
                  <a16:creationId xmlns:a16="http://schemas.microsoft.com/office/drawing/2014/main" id="{99D02536-77C8-FA46-C835-360C909D1796}"/>
                </a:ext>
              </a:extLst>
            </p:cNvPr>
            <p:cNvGrpSpPr/>
            <p:nvPr/>
          </p:nvGrpSpPr>
          <p:grpSpPr>
            <a:xfrm>
              <a:off x="8893064" y="4284695"/>
              <a:ext cx="2588607" cy="2293730"/>
              <a:chOff x="8893064" y="4284695"/>
              <a:chExt cx="2588607" cy="2293730"/>
            </a:xfrm>
          </p:grpSpPr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CC731D96-BA4F-E949-653E-9DD87FDFB253}"/>
                  </a:ext>
                </a:extLst>
              </p:cNvPr>
              <p:cNvSpPr/>
              <p:nvPr/>
            </p:nvSpPr>
            <p:spPr>
              <a:xfrm>
                <a:off x="9045256" y="4568105"/>
                <a:ext cx="1717829" cy="994765"/>
              </a:xfrm>
              <a:custGeom>
                <a:avLst/>
                <a:gdLst>
                  <a:gd name="connsiteX0" fmla="*/ 10293 w 1717829"/>
                  <a:gd name="connsiteY0" fmla="*/ 779541 h 994765"/>
                  <a:gd name="connsiteX1" fmla="*/ 42718 w 1717829"/>
                  <a:gd name="connsiteY1" fmla="*/ 558899 h 994765"/>
                  <a:gd name="connsiteX2" fmla="*/ 70684 w 1717829"/>
                  <a:gd name="connsiteY2" fmla="*/ 425351 h 994765"/>
                  <a:gd name="connsiteX3" fmla="*/ 65775 w 1717829"/>
                  <a:gd name="connsiteY3" fmla="*/ 345416 h 994765"/>
                  <a:gd name="connsiteX4" fmla="*/ 64109 w 1717829"/>
                  <a:gd name="connsiteY4" fmla="*/ 198411 h 994765"/>
                  <a:gd name="connsiteX5" fmla="*/ 157736 w 1717829"/>
                  <a:gd name="connsiteY5" fmla="*/ 0 h 994765"/>
                  <a:gd name="connsiteX6" fmla="*/ 156701 w 1717829"/>
                  <a:gd name="connsiteY6" fmla="*/ 90701 h 994765"/>
                  <a:gd name="connsiteX7" fmla="*/ 109594 w 1717829"/>
                  <a:gd name="connsiteY7" fmla="*/ 136347 h 994765"/>
                  <a:gd name="connsiteX8" fmla="*/ 136255 w 1717829"/>
                  <a:gd name="connsiteY8" fmla="*/ 188022 h 994765"/>
                  <a:gd name="connsiteX9" fmla="*/ 126617 w 1717829"/>
                  <a:gd name="connsiteY9" fmla="*/ 232538 h 994765"/>
                  <a:gd name="connsiteX10" fmla="*/ 182100 w 1717829"/>
                  <a:gd name="connsiteY10" fmla="*/ 410602 h 994765"/>
                  <a:gd name="connsiteX11" fmla="*/ 316034 w 1717829"/>
                  <a:gd name="connsiteY11" fmla="*/ 503563 h 994765"/>
                  <a:gd name="connsiteX12" fmla="*/ 429566 w 1717829"/>
                  <a:gd name="connsiteY12" fmla="*/ 546411 h 994765"/>
                  <a:gd name="connsiteX13" fmla="*/ 684373 w 1717829"/>
                  <a:gd name="connsiteY13" fmla="*/ 605299 h 994765"/>
                  <a:gd name="connsiteX14" fmla="*/ 818756 w 1717829"/>
                  <a:gd name="connsiteY14" fmla="*/ 607506 h 994765"/>
                  <a:gd name="connsiteX15" fmla="*/ 952104 w 1717829"/>
                  <a:gd name="connsiteY15" fmla="*/ 592972 h 994765"/>
                  <a:gd name="connsiteX16" fmla="*/ 815244 w 1717829"/>
                  <a:gd name="connsiteY16" fmla="*/ 605353 h 994765"/>
                  <a:gd name="connsiteX17" fmla="*/ 514592 w 1717829"/>
                  <a:gd name="connsiteY17" fmla="*/ 561590 h 994765"/>
                  <a:gd name="connsiteX18" fmla="*/ 394799 w 1717829"/>
                  <a:gd name="connsiteY18" fmla="*/ 540867 h 994765"/>
                  <a:gd name="connsiteX19" fmla="*/ 362780 w 1717829"/>
                  <a:gd name="connsiteY19" fmla="*/ 528863 h 994765"/>
                  <a:gd name="connsiteX20" fmla="*/ 384261 w 1717829"/>
                  <a:gd name="connsiteY20" fmla="*/ 453126 h 994765"/>
                  <a:gd name="connsiteX21" fmla="*/ 475772 w 1717829"/>
                  <a:gd name="connsiteY21" fmla="*/ 494251 h 994765"/>
                  <a:gd name="connsiteX22" fmla="*/ 554943 w 1717829"/>
                  <a:gd name="connsiteY22" fmla="*/ 515029 h 994765"/>
                  <a:gd name="connsiteX23" fmla="*/ 670322 w 1717829"/>
                  <a:gd name="connsiteY23" fmla="*/ 528217 h 994765"/>
                  <a:gd name="connsiteX24" fmla="*/ 804525 w 1717829"/>
                  <a:gd name="connsiteY24" fmla="*/ 537852 h 994765"/>
                  <a:gd name="connsiteX25" fmla="*/ 1070141 w 1717829"/>
                  <a:gd name="connsiteY25" fmla="*/ 516751 h 994765"/>
                  <a:gd name="connsiteX26" fmla="*/ 1136927 w 1717829"/>
                  <a:gd name="connsiteY26" fmla="*/ 519120 h 994765"/>
                  <a:gd name="connsiteX27" fmla="*/ 1242308 w 1717829"/>
                  <a:gd name="connsiteY27" fmla="*/ 457110 h 994765"/>
                  <a:gd name="connsiteX28" fmla="*/ 1304771 w 1717829"/>
                  <a:gd name="connsiteY28" fmla="*/ 427666 h 994765"/>
                  <a:gd name="connsiteX29" fmla="*/ 1432220 w 1717829"/>
                  <a:gd name="connsiteY29" fmla="*/ 366786 h 994765"/>
                  <a:gd name="connsiteX30" fmla="*/ 1620195 w 1717829"/>
                  <a:gd name="connsiteY30" fmla="*/ 222795 h 994765"/>
                  <a:gd name="connsiteX31" fmla="*/ 1640506 w 1717829"/>
                  <a:gd name="connsiteY31" fmla="*/ 214829 h 994765"/>
                  <a:gd name="connsiteX32" fmla="*/ 1660816 w 1717829"/>
                  <a:gd name="connsiteY32" fmla="*/ 229416 h 994765"/>
                  <a:gd name="connsiteX33" fmla="*/ 1644829 w 1717829"/>
                  <a:gd name="connsiteY33" fmla="*/ 218058 h 994765"/>
                  <a:gd name="connsiteX34" fmla="*/ 1677209 w 1717829"/>
                  <a:gd name="connsiteY34" fmla="*/ 143237 h 994765"/>
                  <a:gd name="connsiteX35" fmla="*/ 1688603 w 1717829"/>
                  <a:gd name="connsiteY35" fmla="*/ 144690 h 994765"/>
                  <a:gd name="connsiteX36" fmla="*/ 1716479 w 1717829"/>
                  <a:gd name="connsiteY36" fmla="*/ 216067 h 994765"/>
                  <a:gd name="connsiteX37" fmla="*/ 1628211 w 1717829"/>
                  <a:gd name="connsiteY37" fmla="*/ 398598 h 994765"/>
                  <a:gd name="connsiteX38" fmla="*/ 1533053 w 1717829"/>
                  <a:gd name="connsiteY38" fmla="*/ 449089 h 994765"/>
                  <a:gd name="connsiteX39" fmla="*/ 1531566 w 1717829"/>
                  <a:gd name="connsiteY39" fmla="*/ 496943 h 994765"/>
                  <a:gd name="connsiteX40" fmla="*/ 1536520 w 1717829"/>
                  <a:gd name="connsiteY40" fmla="*/ 660204 h 994765"/>
                  <a:gd name="connsiteX41" fmla="*/ 1471130 w 1717829"/>
                  <a:gd name="connsiteY41" fmla="*/ 699498 h 994765"/>
                  <a:gd name="connsiteX42" fmla="*/ 1412269 w 1717829"/>
                  <a:gd name="connsiteY42" fmla="*/ 731096 h 994765"/>
                  <a:gd name="connsiteX43" fmla="*/ 1564262 w 1717829"/>
                  <a:gd name="connsiteY43" fmla="*/ 735833 h 994765"/>
                  <a:gd name="connsiteX44" fmla="*/ 1634156 w 1717829"/>
                  <a:gd name="connsiteY44" fmla="*/ 812699 h 994765"/>
                  <a:gd name="connsiteX45" fmla="*/ 1574935 w 1717829"/>
                  <a:gd name="connsiteY45" fmla="*/ 868089 h 994765"/>
                  <a:gd name="connsiteX46" fmla="*/ 1427536 w 1717829"/>
                  <a:gd name="connsiteY46" fmla="*/ 925631 h 994765"/>
                  <a:gd name="connsiteX47" fmla="*/ 1308554 w 1717829"/>
                  <a:gd name="connsiteY47" fmla="*/ 946355 h 994765"/>
                  <a:gd name="connsiteX48" fmla="*/ 1258971 w 1717829"/>
                  <a:gd name="connsiteY48" fmla="*/ 948508 h 994765"/>
                  <a:gd name="connsiteX49" fmla="*/ 1247712 w 1717829"/>
                  <a:gd name="connsiteY49" fmla="*/ 952760 h 994765"/>
                  <a:gd name="connsiteX50" fmla="*/ 1213036 w 1717829"/>
                  <a:gd name="connsiteY50" fmla="*/ 942156 h 994765"/>
                  <a:gd name="connsiteX51" fmla="*/ 1112698 w 1717829"/>
                  <a:gd name="connsiteY51" fmla="*/ 901677 h 994765"/>
                  <a:gd name="connsiteX52" fmla="*/ 1166605 w 1717829"/>
                  <a:gd name="connsiteY52" fmla="*/ 930206 h 994765"/>
                  <a:gd name="connsiteX53" fmla="*/ 1178314 w 1717829"/>
                  <a:gd name="connsiteY53" fmla="*/ 968371 h 994765"/>
                  <a:gd name="connsiteX54" fmla="*/ 1136882 w 1717829"/>
                  <a:gd name="connsiteY54" fmla="*/ 981343 h 994765"/>
                  <a:gd name="connsiteX55" fmla="*/ 619703 w 1717829"/>
                  <a:gd name="connsiteY55" fmla="*/ 990978 h 994765"/>
                  <a:gd name="connsiteX56" fmla="*/ 158412 w 1717829"/>
                  <a:gd name="connsiteY56" fmla="*/ 898125 h 994765"/>
                  <a:gd name="connsiteX57" fmla="*/ 27856 w 1717829"/>
                  <a:gd name="connsiteY57" fmla="*/ 808232 h 994765"/>
                  <a:gd name="connsiteX58" fmla="*/ 10293 w 1717829"/>
                  <a:gd name="connsiteY58" fmla="*/ 779541 h 99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7829" h="994765">
                    <a:moveTo>
                      <a:pt x="10293" y="779541"/>
                    </a:moveTo>
                    <a:cubicBezTo>
                      <a:pt x="-12180" y="699014"/>
                      <a:pt x="3718" y="626938"/>
                      <a:pt x="42718" y="558899"/>
                    </a:cubicBezTo>
                    <a:cubicBezTo>
                      <a:pt x="65550" y="519066"/>
                      <a:pt x="72125" y="473097"/>
                      <a:pt x="70684" y="425351"/>
                    </a:cubicBezTo>
                    <a:cubicBezTo>
                      <a:pt x="78340" y="397899"/>
                      <a:pt x="68748" y="371846"/>
                      <a:pt x="65775" y="345416"/>
                    </a:cubicBezTo>
                    <a:cubicBezTo>
                      <a:pt x="60281" y="296432"/>
                      <a:pt x="61362" y="247449"/>
                      <a:pt x="64109" y="198411"/>
                    </a:cubicBezTo>
                    <a:cubicBezTo>
                      <a:pt x="78655" y="121060"/>
                      <a:pt x="119817" y="61633"/>
                      <a:pt x="157736" y="0"/>
                    </a:cubicBezTo>
                    <a:cubicBezTo>
                      <a:pt x="184172" y="30736"/>
                      <a:pt x="161835" y="60557"/>
                      <a:pt x="156701" y="90701"/>
                    </a:cubicBezTo>
                    <a:cubicBezTo>
                      <a:pt x="137786" y="124935"/>
                      <a:pt x="137786" y="124935"/>
                      <a:pt x="109594" y="136347"/>
                    </a:cubicBezTo>
                    <a:cubicBezTo>
                      <a:pt x="114773" y="156263"/>
                      <a:pt x="135039" y="165199"/>
                      <a:pt x="136255" y="188022"/>
                    </a:cubicBezTo>
                    <a:cubicBezTo>
                      <a:pt x="136300" y="203901"/>
                      <a:pt x="131436" y="218220"/>
                      <a:pt x="126617" y="232538"/>
                    </a:cubicBezTo>
                    <a:cubicBezTo>
                      <a:pt x="100092" y="311558"/>
                      <a:pt x="116890" y="367324"/>
                      <a:pt x="182100" y="410602"/>
                    </a:cubicBezTo>
                    <a:cubicBezTo>
                      <a:pt x="227270" y="440531"/>
                      <a:pt x="274286" y="466583"/>
                      <a:pt x="316034" y="503563"/>
                    </a:cubicBezTo>
                    <a:cubicBezTo>
                      <a:pt x="349945" y="532846"/>
                      <a:pt x="388314" y="543989"/>
                      <a:pt x="429566" y="546411"/>
                    </a:cubicBezTo>
                    <a:cubicBezTo>
                      <a:pt x="516708" y="551524"/>
                      <a:pt x="596960" y="599216"/>
                      <a:pt x="684373" y="605299"/>
                    </a:cubicBezTo>
                    <a:cubicBezTo>
                      <a:pt x="729272" y="608421"/>
                      <a:pt x="774172" y="611382"/>
                      <a:pt x="818756" y="607506"/>
                    </a:cubicBezTo>
                    <a:cubicBezTo>
                      <a:pt x="863206" y="603630"/>
                      <a:pt x="908511" y="608582"/>
                      <a:pt x="952104" y="592972"/>
                    </a:cubicBezTo>
                    <a:cubicBezTo>
                      <a:pt x="907205" y="607990"/>
                      <a:pt x="860504" y="607829"/>
                      <a:pt x="815244" y="605353"/>
                    </a:cubicBezTo>
                    <a:cubicBezTo>
                      <a:pt x="714321" y="599916"/>
                      <a:pt x="612587" y="596256"/>
                      <a:pt x="514592" y="561590"/>
                    </a:cubicBezTo>
                    <a:cubicBezTo>
                      <a:pt x="475231" y="547649"/>
                      <a:pt x="434475" y="550017"/>
                      <a:pt x="394799" y="540867"/>
                    </a:cubicBezTo>
                    <a:cubicBezTo>
                      <a:pt x="383631" y="538283"/>
                      <a:pt x="371336" y="541082"/>
                      <a:pt x="362780" y="528863"/>
                    </a:cubicBezTo>
                    <a:cubicBezTo>
                      <a:pt x="347423" y="494520"/>
                      <a:pt x="363590" y="472935"/>
                      <a:pt x="384261" y="453126"/>
                    </a:cubicBezTo>
                    <a:cubicBezTo>
                      <a:pt x="420244" y="449412"/>
                      <a:pt x="441996" y="490752"/>
                      <a:pt x="475772" y="494251"/>
                    </a:cubicBezTo>
                    <a:cubicBezTo>
                      <a:pt x="500901" y="508247"/>
                      <a:pt x="527742" y="515083"/>
                      <a:pt x="554943" y="515029"/>
                    </a:cubicBezTo>
                    <a:cubicBezTo>
                      <a:pt x="593898" y="514975"/>
                      <a:pt x="632268" y="518743"/>
                      <a:pt x="670322" y="528217"/>
                    </a:cubicBezTo>
                    <a:cubicBezTo>
                      <a:pt x="714501" y="542105"/>
                      <a:pt x="758815" y="553516"/>
                      <a:pt x="804525" y="537852"/>
                    </a:cubicBezTo>
                    <a:cubicBezTo>
                      <a:pt x="893604" y="540113"/>
                      <a:pt x="981737" y="525687"/>
                      <a:pt x="1070141" y="516751"/>
                    </a:cubicBezTo>
                    <a:cubicBezTo>
                      <a:pt x="1092298" y="521381"/>
                      <a:pt x="1114410" y="528325"/>
                      <a:pt x="1136927" y="519120"/>
                    </a:cubicBezTo>
                    <a:cubicBezTo>
                      <a:pt x="1176963" y="510346"/>
                      <a:pt x="1213621" y="493175"/>
                      <a:pt x="1242308" y="457110"/>
                    </a:cubicBezTo>
                    <a:cubicBezTo>
                      <a:pt x="1259466" y="435578"/>
                      <a:pt x="1283110" y="434932"/>
                      <a:pt x="1304771" y="427666"/>
                    </a:cubicBezTo>
                    <a:cubicBezTo>
                      <a:pt x="1352193" y="421691"/>
                      <a:pt x="1390383" y="390524"/>
                      <a:pt x="1432220" y="366786"/>
                    </a:cubicBezTo>
                    <a:cubicBezTo>
                      <a:pt x="1500628" y="327976"/>
                      <a:pt x="1558632" y="272748"/>
                      <a:pt x="1620195" y="222795"/>
                    </a:cubicBezTo>
                    <a:cubicBezTo>
                      <a:pt x="1626229" y="217897"/>
                      <a:pt x="1633075" y="214936"/>
                      <a:pt x="1640506" y="214829"/>
                    </a:cubicBezTo>
                    <a:cubicBezTo>
                      <a:pt x="1647621" y="218704"/>
                      <a:pt x="1650638" y="230600"/>
                      <a:pt x="1660816" y="229416"/>
                    </a:cubicBezTo>
                    <a:cubicBezTo>
                      <a:pt x="1656268" y="223549"/>
                      <a:pt x="1648882" y="224195"/>
                      <a:pt x="1644829" y="218058"/>
                    </a:cubicBezTo>
                    <a:cubicBezTo>
                      <a:pt x="1642217" y="184792"/>
                      <a:pt x="1665410" y="167567"/>
                      <a:pt x="1677209" y="143237"/>
                    </a:cubicBezTo>
                    <a:cubicBezTo>
                      <a:pt x="1681262" y="140815"/>
                      <a:pt x="1685045" y="141192"/>
                      <a:pt x="1688603" y="144690"/>
                    </a:cubicBezTo>
                    <a:cubicBezTo>
                      <a:pt x="1698600" y="168106"/>
                      <a:pt x="1713552" y="188722"/>
                      <a:pt x="1716479" y="216067"/>
                    </a:cubicBezTo>
                    <a:cubicBezTo>
                      <a:pt x="1725621" y="289758"/>
                      <a:pt x="1687477" y="370769"/>
                      <a:pt x="1628211" y="398598"/>
                    </a:cubicBezTo>
                    <a:cubicBezTo>
                      <a:pt x="1595786" y="413778"/>
                      <a:pt x="1564217" y="430788"/>
                      <a:pt x="1533053" y="449089"/>
                    </a:cubicBezTo>
                    <a:cubicBezTo>
                      <a:pt x="1508779" y="463300"/>
                      <a:pt x="1508509" y="477511"/>
                      <a:pt x="1531566" y="496943"/>
                    </a:cubicBezTo>
                    <a:cubicBezTo>
                      <a:pt x="1583807" y="540867"/>
                      <a:pt x="1585248" y="610305"/>
                      <a:pt x="1536520" y="660204"/>
                    </a:cubicBezTo>
                    <a:cubicBezTo>
                      <a:pt x="1517471" y="679743"/>
                      <a:pt x="1495088" y="691263"/>
                      <a:pt x="1471130" y="699498"/>
                    </a:cubicBezTo>
                    <a:cubicBezTo>
                      <a:pt x="1452485" y="705904"/>
                      <a:pt x="1432400" y="709349"/>
                      <a:pt x="1412269" y="731096"/>
                    </a:cubicBezTo>
                    <a:cubicBezTo>
                      <a:pt x="1466852" y="738470"/>
                      <a:pt x="1515759" y="732011"/>
                      <a:pt x="1564262" y="735833"/>
                    </a:cubicBezTo>
                    <a:cubicBezTo>
                      <a:pt x="1611638" y="739547"/>
                      <a:pt x="1630103" y="760701"/>
                      <a:pt x="1634156" y="812699"/>
                    </a:cubicBezTo>
                    <a:cubicBezTo>
                      <a:pt x="1623212" y="844619"/>
                      <a:pt x="1598758" y="855869"/>
                      <a:pt x="1574935" y="868089"/>
                    </a:cubicBezTo>
                    <a:cubicBezTo>
                      <a:pt x="1527243" y="892580"/>
                      <a:pt x="1477074" y="907975"/>
                      <a:pt x="1427536" y="925631"/>
                    </a:cubicBezTo>
                    <a:cubicBezTo>
                      <a:pt x="1388986" y="941726"/>
                      <a:pt x="1348635" y="943287"/>
                      <a:pt x="1308554" y="946355"/>
                    </a:cubicBezTo>
                    <a:cubicBezTo>
                      <a:pt x="1291937" y="941995"/>
                      <a:pt x="1275139" y="933598"/>
                      <a:pt x="1258971" y="948508"/>
                    </a:cubicBezTo>
                    <a:cubicBezTo>
                      <a:pt x="1255413" y="950661"/>
                      <a:pt x="1251630" y="952007"/>
                      <a:pt x="1247712" y="952760"/>
                    </a:cubicBezTo>
                    <a:cubicBezTo>
                      <a:pt x="1235193" y="953622"/>
                      <a:pt x="1224339" y="946947"/>
                      <a:pt x="1213036" y="942156"/>
                    </a:cubicBezTo>
                    <a:cubicBezTo>
                      <a:pt x="1176918" y="927784"/>
                      <a:pt x="1139494" y="918203"/>
                      <a:pt x="1112698" y="901677"/>
                    </a:cubicBezTo>
                    <a:cubicBezTo>
                      <a:pt x="1128415" y="900170"/>
                      <a:pt x="1145123" y="921809"/>
                      <a:pt x="1166605" y="930206"/>
                    </a:cubicBezTo>
                    <a:cubicBezTo>
                      <a:pt x="1179755" y="935320"/>
                      <a:pt x="1194481" y="946839"/>
                      <a:pt x="1178314" y="968371"/>
                    </a:cubicBezTo>
                    <a:cubicBezTo>
                      <a:pt x="1165974" y="979675"/>
                      <a:pt x="1151428" y="981289"/>
                      <a:pt x="1136882" y="981343"/>
                    </a:cubicBezTo>
                    <a:cubicBezTo>
                      <a:pt x="964444" y="982366"/>
                      <a:pt x="792006" y="1003090"/>
                      <a:pt x="619703" y="990978"/>
                    </a:cubicBezTo>
                    <a:cubicBezTo>
                      <a:pt x="463567" y="979998"/>
                      <a:pt x="306982" y="965518"/>
                      <a:pt x="158412" y="898125"/>
                    </a:cubicBezTo>
                    <a:cubicBezTo>
                      <a:pt x="110945" y="876593"/>
                      <a:pt x="63659" y="854201"/>
                      <a:pt x="27856" y="808232"/>
                    </a:cubicBezTo>
                    <a:cubicBezTo>
                      <a:pt x="19615" y="800857"/>
                      <a:pt x="13895" y="791114"/>
                      <a:pt x="10293" y="779541"/>
                    </a:cubicBezTo>
                    <a:close/>
                  </a:path>
                </a:pathLst>
              </a:custGeom>
              <a:solidFill>
                <a:srgbClr val="CC94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75018833-742B-F337-A5FD-53D346A5EC06}"/>
                  </a:ext>
                </a:extLst>
              </p:cNvPr>
              <p:cNvSpPr/>
              <p:nvPr/>
            </p:nvSpPr>
            <p:spPr>
              <a:xfrm>
                <a:off x="8910985" y="5521880"/>
                <a:ext cx="1710973" cy="828964"/>
              </a:xfrm>
              <a:custGeom>
                <a:avLst/>
                <a:gdLst>
                  <a:gd name="connsiteX0" fmla="*/ 68861 w 1710973"/>
                  <a:gd name="connsiteY0" fmla="*/ 521281 h 828964"/>
                  <a:gd name="connsiteX1" fmla="*/ 48550 w 1710973"/>
                  <a:gd name="connsiteY1" fmla="*/ 282768 h 828964"/>
                  <a:gd name="connsiteX2" fmla="*/ 52108 w 1710973"/>
                  <a:gd name="connsiteY2" fmla="*/ 194382 h 828964"/>
                  <a:gd name="connsiteX3" fmla="*/ 65078 w 1710973"/>
                  <a:gd name="connsiteY3" fmla="*/ 12981 h 828964"/>
                  <a:gd name="connsiteX4" fmla="*/ 65708 w 1710973"/>
                  <a:gd name="connsiteY4" fmla="*/ 2484 h 828964"/>
                  <a:gd name="connsiteX5" fmla="*/ 99259 w 1710973"/>
                  <a:gd name="connsiteY5" fmla="*/ 35966 h 828964"/>
                  <a:gd name="connsiteX6" fmla="*/ 264582 w 1710973"/>
                  <a:gd name="connsiteY6" fmla="*/ 6360 h 828964"/>
                  <a:gd name="connsiteX7" fmla="*/ 337898 w 1710973"/>
                  <a:gd name="connsiteY7" fmla="*/ 49369 h 828964"/>
                  <a:gd name="connsiteX8" fmla="*/ 613241 w 1710973"/>
                  <a:gd name="connsiteY8" fmla="*/ 134956 h 828964"/>
                  <a:gd name="connsiteX9" fmla="*/ 709390 w 1710973"/>
                  <a:gd name="connsiteY9" fmla="*/ 162946 h 828964"/>
                  <a:gd name="connsiteX10" fmla="*/ 767124 w 1710973"/>
                  <a:gd name="connsiteY10" fmla="*/ 164077 h 828964"/>
                  <a:gd name="connsiteX11" fmla="*/ 773204 w 1710973"/>
                  <a:gd name="connsiteY11" fmla="*/ 176673 h 828964"/>
                  <a:gd name="connsiteX12" fmla="*/ 714164 w 1710973"/>
                  <a:gd name="connsiteY12" fmla="*/ 209938 h 828964"/>
                  <a:gd name="connsiteX13" fmla="*/ 788606 w 1710973"/>
                  <a:gd name="connsiteY13" fmla="*/ 248103 h 828964"/>
                  <a:gd name="connsiteX14" fmla="*/ 706643 w 1710973"/>
                  <a:gd name="connsiteY14" fmla="*/ 272379 h 828964"/>
                  <a:gd name="connsiteX15" fmla="*/ 662869 w 1710973"/>
                  <a:gd name="connsiteY15" fmla="*/ 283145 h 828964"/>
                  <a:gd name="connsiteX16" fmla="*/ 655934 w 1710973"/>
                  <a:gd name="connsiteY16" fmla="*/ 282876 h 828964"/>
                  <a:gd name="connsiteX17" fmla="*/ 673857 w 1710973"/>
                  <a:gd name="connsiteY17" fmla="*/ 283414 h 828964"/>
                  <a:gd name="connsiteX18" fmla="*/ 718712 w 1710973"/>
                  <a:gd name="connsiteY18" fmla="*/ 275771 h 828964"/>
                  <a:gd name="connsiteX19" fmla="*/ 733889 w 1710973"/>
                  <a:gd name="connsiteY19" fmla="*/ 266297 h 828964"/>
                  <a:gd name="connsiteX20" fmla="*/ 761945 w 1710973"/>
                  <a:gd name="connsiteY20" fmla="*/ 259891 h 828964"/>
                  <a:gd name="connsiteX21" fmla="*/ 812565 w 1710973"/>
                  <a:gd name="connsiteY21" fmla="*/ 273241 h 828964"/>
                  <a:gd name="connsiteX22" fmla="*/ 839090 w 1710973"/>
                  <a:gd name="connsiteY22" fmla="*/ 285406 h 828964"/>
                  <a:gd name="connsiteX23" fmla="*/ 865165 w 1710973"/>
                  <a:gd name="connsiteY23" fmla="*/ 296979 h 828964"/>
                  <a:gd name="connsiteX24" fmla="*/ 891691 w 1710973"/>
                  <a:gd name="connsiteY24" fmla="*/ 309090 h 828964"/>
                  <a:gd name="connsiteX25" fmla="*/ 903129 w 1710973"/>
                  <a:gd name="connsiteY25" fmla="*/ 324916 h 828964"/>
                  <a:gd name="connsiteX26" fmla="*/ 897950 w 1710973"/>
                  <a:gd name="connsiteY26" fmla="*/ 359420 h 828964"/>
                  <a:gd name="connsiteX27" fmla="*/ 846926 w 1710973"/>
                  <a:gd name="connsiteY27" fmla="*/ 364856 h 828964"/>
                  <a:gd name="connsiteX28" fmla="*/ 769241 w 1710973"/>
                  <a:gd name="connsiteY28" fmla="*/ 350807 h 828964"/>
                  <a:gd name="connsiteX29" fmla="*/ 742130 w 1710973"/>
                  <a:gd name="connsiteY29" fmla="*/ 341925 h 828964"/>
                  <a:gd name="connsiteX30" fmla="*/ 766944 w 1710973"/>
                  <a:gd name="connsiteY30" fmla="*/ 351130 h 828964"/>
                  <a:gd name="connsiteX31" fmla="*/ 827561 w 1710973"/>
                  <a:gd name="connsiteY31" fmla="*/ 359150 h 828964"/>
                  <a:gd name="connsiteX32" fmla="*/ 907678 w 1710973"/>
                  <a:gd name="connsiteY32" fmla="*/ 364372 h 828964"/>
                  <a:gd name="connsiteX33" fmla="*/ 971672 w 1710973"/>
                  <a:gd name="connsiteY33" fmla="*/ 379282 h 828964"/>
                  <a:gd name="connsiteX34" fmla="*/ 959603 w 1710973"/>
                  <a:gd name="connsiteY34" fmla="*/ 406143 h 828964"/>
                  <a:gd name="connsiteX35" fmla="*/ 926232 w 1710973"/>
                  <a:gd name="connsiteY35" fmla="*/ 411902 h 828964"/>
                  <a:gd name="connsiteX36" fmla="*/ 901238 w 1710973"/>
                  <a:gd name="connsiteY36" fmla="*/ 412117 h 828964"/>
                  <a:gd name="connsiteX37" fmla="*/ 837649 w 1710973"/>
                  <a:gd name="connsiteY37" fmla="*/ 410556 h 828964"/>
                  <a:gd name="connsiteX38" fmla="*/ 855348 w 1710973"/>
                  <a:gd name="connsiteY38" fmla="*/ 408296 h 828964"/>
                  <a:gd name="connsiteX39" fmla="*/ 927043 w 1710973"/>
                  <a:gd name="connsiteY39" fmla="*/ 412602 h 828964"/>
                  <a:gd name="connsiteX40" fmla="*/ 947083 w 1710973"/>
                  <a:gd name="connsiteY40" fmla="*/ 408996 h 828964"/>
                  <a:gd name="connsiteX41" fmla="*/ 960414 w 1710973"/>
                  <a:gd name="connsiteY41" fmla="*/ 412494 h 828964"/>
                  <a:gd name="connsiteX42" fmla="*/ 972888 w 1710973"/>
                  <a:gd name="connsiteY42" fmla="*/ 431011 h 828964"/>
                  <a:gd name="connsiteX43" fmla="*/ 967394 w 1710973"/>
                  <a:gd name="connsiteY43" fmla="*/ 444630 h 828964"/>
                  <a:gd name="connsiteX44" fmla="*/ 929430 w 1710973"/>
                  <a:gd name="connsiteY44" fmla="*/ 448559 h 828964"/>
                  <a:gd name="connsiteX45" fmla="*/ 907813 w 1710973"/>
                  <a:gd name="connsiteY45" fmla="*/ 449744 h 828964"/>
                  <a:gd name="connsiteX46" fmla="*/ 944066 w 1710973"/>
                  <a:gd name="connsiteY46" fmla="*/ 452058 h 828964"/>
                  <a:gd name="connsiteX47" fmla="*/ 1014906 w 1710973"/>
                  <a:gd name="connsiteY47" fmla="*/ 462555 h 828964"/>
                  <a:gd name="connsiteX48" fmla="*/ 1030533 w 1710973"/>
                  <a:gd name="connsiteY48" fmla="*/ 454750 h 828964"/>
                  <a:gd name="connsiteX49" fmla="*/ 1047556 w 1710973"/>
                  <a:gd name="connsiteY49" fmla="*/ 455665 h 828964"/>
                  <a:gd name="connsiteX50" fmla="*/ 1060796 w 1710973"/>
                  <a:gd name="connsiteY50" fmla="*/ 468260 h 828964"/>
                  <a:gd name="connsiteX51" fmla="*/ 1071019 w 1710973"/>
                  <a:gd name="connsiteY51" fmla="*/ 484032 h 828964"/>
                  <a:gd name="connsiteX52" fmla="*/ 1127943 w 1710973"/>
                  <a:gd name="connsiteY52" fmla="*/ 481394 h 828964"/>
                  <a:gd name="connsiteX53" fmla="*/ 1150055 w 1710973"/>
                  <a:gd name="connsiteY53" fmla="*/ 475097 h 828964"/>
                  <a:gd name="connsiteX54" fmla="*/ 1192252 w 1710973"/>
                  <a:gd name="connsiteY54" fmla="*/ 484140 h 828964"/>
                  <a:gd name="connsiteX55" fmla="*/ 1203376 w 1710973"/>
                  <a:gd name="connsiteY55" fmla="*/ 485216 h 828964"/>
                  <a:gd name="connsiteX56" fmla="*/ 1223912 w 1710973"/>
                  <a:gd name="connsiteY56" fmla="*/ 495336 h 828964"/>
                  <a:gd name="connsiteX57" fmla="*/ 1243952 w 1710973"/>
                  <a:gd name="connsiteY57" fmla="*/ 505617 h 828964"/>
                  <a:gd name="connsiteX58" fmla="*/ 1279755 w 1710973"/>
                  <a:gd name="connsiteY58" fmla="*/ 499750 h 828964"/>
                  <a:gd name="connsiteX59" fmla="*/ 1313306 w 1710973"/>
                  <a:gd name="connsiteY59" fmla="*/ 487423 h 828964"/>
                  <a:gd name="connsiteX60" fmla="*/ 1353072 w 1710973"/>
                  <a:gd name="connsiteY60" fmla="*/ 472621 h 828964"/>
                  <a:gd name="connsiteX61" fmla="*/ 1410806 w 1710973"/>
                  <a:gd name="connsiteY61" fmla="*/ 452919 h 828964"/>
                  <a:gd name="connsiteX62" fmla="*/ 1448500 w 1710973"/>
                  <a:gd name="connsiteY62" fmla="*/ 432841 h 828964"/>
                  <a:gd name="connsiteX63" fmla="*/ 1514071 w 1710973"/>
                  <a:gd name="connsiteY63" fmla="*/ 369109 h 828964"/>
                  <a:gd name="connsiteX64" fmla="*/ 1639177 w 1710973"/>
                  <a:gd name="connsiteY64" fmla="*/ 396238 h 828964"/>
                  <a:gd name="connsiteX65" fmla="*/ 1707045 w 1710973"/>
                  <a:gd name="connsiteY65" fmla="*/ 433918 h 828964"/>
                  <a:gd name="connsiteX66" fmla="*/ 1664217 w 1710973"/>
                  <a:gd name="connsiteY66" fmla="*/ 538937 h 828964"/>
                  <a:gd name="connsiteX67" fmla="*/ 1571986 w 1710973"/>
                  <a:gd name="connsiteY67" fmla="*/ 577047 h 828964"/>
                  <a:gd name="connsiteX68" fmla="*/ 1251878 w 1710973"/>
                  <a:gd name="connsiteY68" fmla="*/ 595080 h 828964"/>
                  <a:gd name="connsiteX69" fmla="*/ 1150911 w 1710973"/>
                  <a:gd name="connsiteY69" fmla="*/ 577801 h 828964"/>
                  <a:gd name="connsiteX70" fmla="*/ 1137941 w 1710973"/>
                  <a:gd name="connsiteY70" fmla="*/ 577424 h 828964"/>
                  <a:gd name="connsiteX71" fmla="*/ 1113487 w 1710973"/>
                  <a:gd name="connsiteY71" fmla="*/ 572041 h 828964"/>
                  <a:gd name="connsiteX72" fmla="*/ 1103444 w 1710973"/>
                  <a:gd name="connsiteY72" fmla="*/ 565259 h 828964"/>
                  <a:gd name="connsiteX73" fmla="*/ 1062057 w 1710973"/>
                  <a:gd name="connsiteY73" fmla="*/ 560145 h 828964"/>
                  <a:gd name="connsiteX74" fmla="*/ 1050573 w 1710973"/>
                  <a:gd name="connsiteY74" fmla="*/ 559553 h 828964"/>
                  <a:gd name="connsiteX75" fmla="*/ 943796 w 1710973"/>
                  <a:gd name="connsiteY75" fmla="*/ 564613 h 828964"/>
                  <a:gd name="connsiteX76" fmla="*/ 931006 w 1710973"/>
                  <a:gd name="connsiteY76" fmla="*/ 581085 h 828964"/>
                  <a:gd name="connsiteX77" fmla="*/ 870659 w 1710973"/>
                  <a:gd name="connsiteY77" fmla="*/ 598848 h 828964"/>
                  <a:gd name="connsiteX78" fmla="*/ 528846 w 1710973"/>
                  <a:gd name="connsiteY78" fmla="*/ 657198 h 828964"/>
                  <a:gd name="connsiteX79" fmla="*/ 582932 w 1710973"/>
                  <a:gd name="connsiteY79" fmla="*/ 679052 h 828964"/>
                  <a:gd name="connsiteX80" fmla="*/ 607341 w 1710973"/>
                  <a:gd name="connsiteY80" fmla="*/ 709734 h 828964"/>
                  <a:gd name="connsiteX81" fmla="*/ 582122 w 1710973"/>
                  <a:gd name="connsiteY81" fmla="*/ 731642 h 828964"/>
                  <a:gd name="connsiteX82" fmla="*/ 491242 w 1710973"/>
                  <a:gd name="connsiteY82" fmla="*/ 774543 h 828964"/>
                  <a:gd name="connsiteX83" fmla="*/ 100070 w 1710973"/>
                  <a:gd name="connsiteY83" fmla="*/ 828964 h 828964"/>
                  <a:gd name="connsiteX84" fmla="*/ 24096 w 1710973"/>
                  <a:gd name="connsiteY84" fmla="*/ 810608 h 828964"/>
                  <a:gd name="connsiteX85" fmla="*/ 3200 w 1710973"/>
                  <a:gd name="connsiteY85" fmla="*/ 769107 h 828964"/>
                  <a:gd name="connsiteX86" fmla="*/ 107320 w 1710973"/>
                  <a:gd name="connsiteY86" fmla="*/ 656175 h 828964"/>
                  <a:gd name="connsiteX87" fmla="*/ 106690 w 1710973"/>
                  <a:gd name="connsiteY87" fmla="*/ 629261 h 828964"/>
                  <a:gd name="connsiteX88" fmla="*/ 81065 w 1710973"/>
                  <a:gd name="connsiteY88" fmla="*/ 558800 h 828964"/>
                  <a:gd name="connsiteX89" fmla="*/ 68861 w 1710973"/>
                  <a:gd name="connsiteY89" fmla="*/ 521281 h 82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10973" h="828964">
                    <a:moveTo>
                      <a:pt x="68861" y="521281"/>
                    </a:moveTo>
                    <a:cubicBezTo>
                      <a:pt x="54224" y="442746"/>
                      <a:pt x="46704" y="363349"/>
                      <a:pt x="48550" y="282768"/>
                    </a:cubicBezTo>
                    <a:cubicBezTo>
                      <a:pt x="55801" y="253647"/>
                      <a:pt x="49631" y="223719"/>
                      <a:pt x="52108" y="194382"/>
                    </a:cubicBezTo>
                    <a:cubicBezTo>
                      <a:pt x="62871" y="134579"/>
                      <a:pt x="57512" y="73107"/>
                      <a:pt x="65078" y="12981"/>
                    </a:cubicBezTo>
                    <a:cubicBezTo>
                      <a:pt x="65303" y="9482"/>
                      <a:pt x="65483" y="5983"/>
                      <a:pt x="65708" y="2484"/>
                    </a:cubicBezTo>
                    <a:cubicBezTo>
                      <a:pt x="93179" y="-9519"/>
                      <a:pt x="87775" y="25307"/>
                      <a:pt x="99259" y="35966"/>
                    </a:cubicBezTo>
                    <a:cubicBezTo>
                      <a:pt x="149563" y="-11834"/>
                      <a:pt x="209729" y="18902"/>
                      <a:pt x="264582" y="6360"/>
                    </a:cubicBezTo>
                    <a:cubicBezTo>
                      <a:pt x="293404" y="10074"/>
                      <a:pt x="313129" y="35858"/>
                      <a:pt x="337898" y="49369"/>
                    </a:cubicBezTo>
                    <a:cubicBezTo>
                      <a:pt x="425536" y="97222"/>
                      <a:pt x="518082" y="121768"/>
                      <a:pt x="613241" y="134956"/>
                    </a:cubicBezTo>
                    <a:cubicBezTo>
                      <a:pt x="646206" y="139531"/>
                      <a:pt x="679397" y="143730"/>
                      <a:pt x="709390" y="162946"/>
                    </a:cubicBezTo>
                    <a:cubicBezTo>
                      <a:pt x="728530" y="170159"/>
                      <a:pt x="748075" y="153257"/>
                      <a:pt x="767124" y="164077"/>
                    </a:cubicBezTo>
                    <a:cubicBezTo>
                      <a:pt x="770637" y="167253"/>
                      <a:pt x="772619" y="171451"/>
                      <a:pt x="773204" y="176673"/>
                    </a:cubicBezTo>
                    <a:cubicBezTo>
                      <a:pt x="764332" y="220543"/>
                      <a:pt x="733664" y="205847"/>
                      <a:pt x="714164" y="209938"/>
                    </a:cubicBezTo>
                    <a:cubicBezTo>
                      <a:pt x="736906" y="220704"/>
                      <a:pt x="768295" y="217905"/>
                      <a:pt x="788606" y="248103"/>
                    </a:cubicBezTo>
                    <a:cubicBezTo>
                      <a:pt x="764152" y="270172"/>
                      <a:pt x="731862" y="254078"/>
                      <a:pt x="706643" y="272379"/>
                    </a:cubicBezTo>
                    <a:cubicBezTo>
                      <a:pt x="692862" y="281476"/>
                      <a:pt x="677911" y="283737"/>
                      <a:pt x="662869" y="283145"/>
                    </a:cubicBezTo>
                    <a:cubicBezTo>
                      <a:pt x="660707" y="283253"/>
                      <a:pt x="658275" y="283145"/>
                      <a:pt x="655934" y="282876"/>
                    </a:cubicBezTo>
                    <a:cubicBezTo>
                      <a:pt x="661878" y="283898"/>
                      <a:pt x="667913" y="283199"/>
                      <a:pt x="673857" y="283414"/>
                    </a:cubicBezTo>
                    <a:cubicBezTo>
                      <a:pt x="689079" y="283091"/>
                      <a:pt x="704211" y="282230"/>
                      <a:pt x="718712" y="275771"/>
                    </a:cubicBezTo>
                    <a:cubicBezTo>
                      <a:pt x="723756" y="272595"/>
                      <a:pt x="728755" y="269365"/>
                      <a:pt x="733889" y="266297"/>
                    </a:cubicBezTo>
                    <a:cubicBezTo>
                      <a:pt x="743031" y="262905"/>
                      <a:pt x="752038" y="258492"/>
                      <a:pt x="761945" y="259891"/>
                    </a:cubicBezTo>
                    <a:cubicBezTo>
                      <a:pt x="779014" y="263336"/>
                      <a:pt x="795812" y="268181"/>
                      <a:pt x="812565" y="273241"/>
                    </a:cubicBezTo>
                    <a:cubicBezTo>
                      <a:pt x="821797" y="276147"/>
                      <a:pt x="830488" y="280723"/>
                      <a:pt x="839090" y="285406"/>
                    </a:cubicBezTo>
                    <a:cubicBezTo>
                      <a:pt x="847511" y="290035"/>
                      <a:pt x="856338" y="293426"/>
                      <a:pt x="865165" y="296979"/>
                    </a:cubicBezTo>
                    <a:cubicBezTo>
                      <a:pt x="874037" y="300908"/>
                      <a:pt x="883179" y="303923"/>
                      <a:pt x="891691" y="309090"/>
                    </a:cubicBezTo>
                    <a:cubicBezTo>
                      <a:pt x="896915" y="312912"/>
                      <a:pt x="900788" y="318133"/>
                      <a:pt x="903129" y="324916"/>
                    </a:cubicBezTo>
                    <a:cubicBezTo>
                      <a:pt x="903355" y="336812"/>
                      <a:pt x="902364" y="348439"/>
                      <a:pt x="897950" y="359420"/>
                    </a:cubicBezTo>
                    <a:cubicBezTo>
                      <a:pt x="881648" y="370993"/>
                      <a:pt x="864129" y="365556"/>
                      <a:pt x="846926" y="364856"/>
                    </a:cubicBezTo>
                    <a:cubicBezTo>
                      <a:pt x="821571" y="355867"/>
                      <a:pt x="795631" y="351453"/>
                      <a:pt x="769241" y="350807"/>
                    </a:cubicBezTo>
                    <a:cubicBezTo>
                      <a:pt x="759063" y="349838"/>
                      <a:pt x="750146" y="344025"/>
                      <a:pt x="742130" y="341925"/>
                    </a:cubicBezTo>
                    <a:cubicBezTo>
                      <a:pt x="748615" y="346609"/>
                      <a:pt x="757757" y="348869"/>
                      <a:pt x="766944" y="351130"/>
                    </a:cubicBezTo>
                    <a:cubicBezTo>
                      <a:pt x="787525" y="349838"/>
                      <a:pt x="807340" y="356244"/>
                      <a:pt x="827561" y="359150"/>
                    </a:cubicBezTo>
                    <a:cubicBezTo>
                      <a:pt x="853906" y="370024"/>
                      <a:pt x="880657" y="366310"/>
                      <a:pt x="907678" y="364372"/>
                    </a:cubicBezTo>
                    <a:cubicBezTo>
                      <a:pt x="929700" y="362757"/>
                      <a:pt x="953478" y="355490"/>
                      <a:pt x="971672" y="379282"/>
                    </a:cubicBezTo>
                    <a:cubicBezTo>
                      <a:pt x="975365" y="393170"/>
                      <a:pt x="969826" y="401190"/>
                      <a:pt x="959603" y="406143"/>
                    </a:cubicBezTo>
                    <a:cubicBezTo>
                      <a:pt x="948614" y="408996"/>
                      <a:pt x="937041" y="407111"/>
                      <a:pt x="926232" y="411902"/>
                    </a:cubicBezTo>
                    <a:cubicBezTo>
                      <a:pt x="917901" y="413625"/>
                      <a:pt x="909569" y="413732"/>
                      <a:pt x="901238" y="412117"/>
                    </a:cubicBezTo>
                    <a:cubicBezTo>
                      <a:pt x="880027" y="406519"/>
                      <a:pt x="858725" y="406304"/>
                      <a:pt x="837649" y="410556"/>
                    </a:cubicBezTo>
                    <a:cubicBezTo>
                      <a:pt x="843368" y="406196"/>
                      <a:pt x="849448" y="409211"/>
                      <a:pt x="855348" y="408296"/>
                    </a:cubicBezTo>
                    <a:cubicBezTo>
                      <a:pt x="879576" y="404635"/>
                      <a:pt x="902949" y="416693"/>
                      <a:pt x="927043" y="412602"/>
                    </a:cubicBezTo>
                    <a:cubicBezTo>
                      <a:pt x="933528" y="409803"/>
                      <a:pt x="940193" y="408726"/>
                      <a:pt x="947083" y="408996"/>
                    </a:cubicBezTo>
                    <a:cubicBezTo>
                      <a:pt x="951722" y="409157"/>
                      <a:pt x="956135" y="410341"/>
                      <a:pt x="960414" y="412494"/>
                    </a:cubicBezTo>
                    <a:cubicBezTo>
                      <a:pt x="966583" y="416747"/>
                      <a:pt x="970952" y="422776"/>
                      <a:pt x="972888" y="431011"/>
                    </a:cubicBezTo>
                    <a:cubicBezTo>
                      <a:pt x="973068" y="436717"/>
                      <a:pt x="971222" y="441239"/>
                      <a:pt x="967394" y="444630"/>
                    </a:cubicBezTo>
                    <a:cubicBezTo>
                      <a:pt x="955145" y="451520"/>
                      <a:pt x="942265" y="450120"/>
                      <a:pt x="929430" y="448559"/>
                    </a:cubicBezTo>
                    <a:cubicBezTo>
                      <a:pt x="922719" y="448021"/>
                      <a:pt x="915964" y="442584"/>
                      <a:pt x="907813" y="449744"/>
                    </a:cubicBezTo>
                    <a:cubicBezTo>
                      <a:pt x="920153" y="461263"/>
                      <a:pt x="932267" y="455072"/>
                      <a:pt x="944066" y="452058"/>
                    </a:cubicBezTo>
                    <a:cubicBezTo>
                      <a:pt x="969330" y="439893"/>
                      <a:pt x="990497" y="466430"/>
                      <a:pt x="1014906" y="462555"/>
                    </a:cubicBezTo>
                    <a:cubicBezTo>
                      <a:pt x="1020085" y="459809"/>
                      <a:pt x="1025219" y="457010"/>
                      <a:pt x="1030533" y="454750"/>
                    </a:cubicBezTo>
                    <a:cubicBezTo>
                      <a:pt x="1036297" y="452973"/>
                      <a:pt x="1041972" y="453242"/>
                      <a:pt x="1047556" y="455665"/>
                    </a:cubicBezTo>
                    <a:cubicBezTo>
                      <a:pt x="1052825" y="458625"/>
                      <a:pt x="1057193" y="462877"/>
                      <a:pt x="1060796" y="468260"/>
                    </a:cubicBezTo>
                    <a:cubicBezTo>
                      <a:pt x="1064174" y="473536"/>
                      <a:pt x="1067326" y="479080"/>
                      <a:pt x="1071019" y="484032"/>
                    </a:cubicBezTo>
                    <a:cubicBezTo>
                      <a:pt x="1090339" y="491999"/>
                      <a:pt x="1109344" y="492106"/>
                      <a:pt x="1127943" y="481394"/>
                    </a:cubicBezTo>
                    <a:cubicBezTo>
                      <a:pt x="1134788" y="476550"/>
                      <a:pt x="1141949" y="473374"/>
                      <a:pt x="1150055" y="475097"/>
                    </a:cubicBezTo>
                    <a:cubicBezTo>
                      <a:pt x="1163565" y="481717"/>
                      <a:pt x="1176851" y="489738"/>
                      <a:pt x="1192252" y="484140"/>
                    </a:cubicBezTo>
                    <a:cubicBezTo>
                      <a:pt x="1195990" y="483871"/>
                      <a:pt x="1199683" y="484355"/>
                      <a:pt x="1203376" y="485216"/>
                    </a:cubicBezTo>
                    <a:cubicBezTo>
                      <a:pt x="1210537" y="487639"/>
                      <a:pt x="1217202" y="491514"/>
                      <a:pt x="1223912" y="495336"/>
                    </a:cubicBezTo>
                    <a:cubicBezTo>
                      <a:pt x="1230532" y="498943"/>
                      <a:pt x="1237062" y="502764"/>
                      <a:pt x="1243952" y="505617"/>
                    </a:cubicBezTo>
                    <a:cubicBezTo>
                      <a:pt x="1256742" y="511000"/>
                      <a:pt x="1268766" y="509977"/>
                      <a:pt x="1279755" y="499750"/>
                    </a:cubicBezTo>
                    <a:cubicBezTo>
                      <a:pt x="1290023" y="491999"/>
                      <a:pt x="1301687" y="489738"/>
                      <a:pt x="1313306" y="487423"/>
                    </a:cubicBezTo>
                    <a:cubicBezTo>
                      <a:pt x="1326951" y="484032"/>
                      <a:pt x="1340011" y="478272"/>
                      <a:pt x="1353072" y="472621"/>
                    </a:cubicBezTo>
                    <a:cubicBezTo>
                      <a:pt x="1371986" y="464546"/>
                      <a:pt x="1391531" y="459379"/>
                      <a:pt x="1410806" y="452919"/>
                    </a:cubicBezTo>
                    <a:cubicBezTo>
                      <a:pt x="1424317" y="448775"/>
                      <a:pt x="1436566" y="441239"/>
                      <a:pt x="1448500" y="432841"/>
                    </a:cubicBezTo>
                    <a:cubicBezTo>
                      <a:pt x="1477863" y="422668"/>
                      <a:pt x="1490788" y="388272"/>
                      <a:pt x="1514071" y="369109"/>
                    </a:cubicBezTo>
                    <a:cubicBezTo>
                      <a:pt x="1559601" y="353176"/>
                      <a:pt x="1597250" y="388756"/>
                      <a:pt x="1639177" y="396238"/>
                    </a:cubicBezTo>
                    <a:cubicBezTo>
                      <a:pt x="1662595" y="406735"/>
                      <a:pt x="1689076" y="409318"/>
                      <a:pt x="1707045" y="433918"/>
                    </a:cubicBezTo>
                    <a:cubicBezTo>
                      <a:pt x="1721771" y="485701"/>
                      <a:pt x="1692363" y="512938"/>
                      <a:pt x="1664217" y="538937"/>
                    </a:cubicBezTo>
                    <a:cubicBezTo>
                      <a:pt x="1637511" y="563590"/>
                      <a:pt x="1603735" y="567627"/>
                      <a:pt x="1571986" y="577047"/>
                    </a:cubicBezTo>
                    <a:cubicBezTo>
                      <a:pt x="1465749" y="596264"/>
                      <a:pt x="1358431" y="585983"/>
                      <a:pt x="1251878" y="595080"/>
                    </a:cubicBezTo>
                    <a:cubicBezTo>
                      <a:pt x="1217562" y="594757"/>
                      <a:pt x="1185677" y="574248"/>
                      <a:pt x="1150911" y="577801"/>
                    </a:cubicBezTo>
                    <a:cubicBezTo>
                      <a:pt x="1146587" y="577962"/>
                      <a:pt x="1142264" y="577747"/>
                      <a:pt x="1137941" y="577424"/>
                    </a:cubicBezTo>
                    <a:cubicBezTo>
                      <a:pt x="1129609" y="576886"/>
                      <a:pt x="1121368" y="575432"/>
                      <a:pt x="1113487" y="572041"/>
                    </a:cubicBezTo>
                    <a:cubicBezTo>
                      <a:pt x="1109929" y="570319"/>
                      <a:pt x="1106551" y="567950"/>
                      <a:pt x="1103444" y="565259"/>
                    </a:cubicBezTo>
                    <a:cubicBezTo>
                      <a:pt x="1090744" y="551694"/>
                      <a:pt x="1076243" y="557831"/>
                      <a:pt x="1062057" y="560145"/>
                    </a:cubicBezTo>
                    <a:cubicBezTo>
                      <a:pt x="1058184" y="560414"/>
                      <a:pt x="1054401" y="560145"/>
                      <a:pt x="1050573" y="559553"/>
                    </a:cubicBezTo>
                    <a:cubicBezTo>
                      <a:pt x="1014861" y="559445"/>
                      <a:pt x="978788" y="545988"/>
                      <a:pt x="943796" y="564613"/>
                    </a:cubicBezTo>
                    <a:cubicBezTo>
                      <a:pt x="940328" y="571019"/>
                      <a:pt x="936320" y="576778"/>
                      <a:pt x="931006" y="581085"/>
                    </a:cubicBezTo>
                    <a:cubicBezTo>
                      <a:pt x="911731" y="591204"/>
                      <a:pt x="891736" y="597502"/>
                      <a:pt x="870659" y="598848"/>
                    </a:cubicBezTo>
                    <a:cubicBezTo>
                      <a:pt x="754380" y="599978"/>
                      <a:pt x="641297" y="627861"/>
                      <a:pt x="528846" y="657198"/>
                    </a:cubicBezTo>
                    <a:cubicBezTo>
                      <a:pt x="543797" y="676522"/>
                      <a:pt x="564693" y="673023"/>
                      <a:pt x="582932" y="679052"/>
                    </a:cubicBezTo>
                    <a:cubicBezTo>
                      <a:pt x="596173" y="683466"/>
                      <a:pt x="608062" y="691540"/>
                      <a:pt x="607341" y="709734"/>
                    </a:cubicBezTo>
                    <a:cubicBezTo>
                      <a:pt x="606666" y="726851"/>
                      <a:pt x="593425" y="731481"/>
                      <a:pt x="582122" y="731642"/>
                    </a:cubicBezTo>
                    <a:cubicBezTo>
                      <a:pt x="547085" y="732288"/>
                      <a:pt x="523712" y="766738"/>
                      <a:pt x="491242" y="774543"/>
                    </a:cubicBezTo>
                    <a:cubicBezTo>
                      <a:pt x="362532" y="810770"/>
                      <a:pt x="232157" y="828748"/>
                      <a:pt x="100070" y="828964"/>
                    </a:cubicBezTo>
                    <a:cubicBezTo>
                      <a:pt x="73679" y="829018"/>
                      <a:pt x="48010" y="824012"/>
                      <a:pt x="24096" y="810608"/>
                    </a:cubicBezTo>
                    <a:cubicBezTo>
                      <a:pt x="10045" y="802749"/>
                      <a:pt x="-7248" y="795375"/>
                      <a:pt x="3200" y="769107"/>
                    </a:cubicBezTo>
                    <a:cubicBezTo>
                      <a:pt x="32788" y="724752"/>
                      <a:pt x="83227" y="707796"/>
                      <a:pt x="107320" y="656175"/>
                    </a:cubicBezTo>
                    <a:cubicBezTo>
                      <a:pt x="115291" y="646916"/>
                      <a:pt x="117093" y="637873"/>
                      <a:pt x="106690" y="629261"/>
                    </a:cubicBezTo>
                    <a:cubicBezTo>
                      <a:pt x="98133" y="605792"/>
                      <a:pt x="89622" y="582269"/>
                      <a:pt x="81065" y="558800"/>
                    </a:cubicBezTo>
                    <a:cubicBezTo>
                      <a:pt x="73409" y="547872"/>
                      <a:pt x="85478" y="527848"/>
                      <a:pt x="68861" y="521281"/>
                    </a:cubicBezTo>
                    <a:close/>
                  </a:path>
                </a:pathLst>
              </a:custGeom>
              <a:solidFill>
                <a:srgbClr val="B7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FC1140BC-8122-80EF-4D03-EE71C36B8967}"/>
                  </a:ext>
                </a:extLst>
              </p:cNvPr>
              <p:cNvSpPr/>
              <p:nvPr/>
            </p:nvSpPr>
            <p:spPr>
              <a:xfrm>
                <a:off x="10296213" y="4784172"/>
                <a:ext cx="561245" cy="798219"/>
              </a:xfrm>
              <a:custGeom>
                <a:avLst/>
                <a:gdLst>
                  <a:gd name="connsiteX0" fmla="*/ 376489 w 561245"/>
                  <a:gd name="connsiteY0" fmla="*/ 594587 h 798219"/>
                  <a:gd name="connsiteX1" fmla="*/ 314972 w 561245"/>
                  <a:gd name="connsiteY1" fmla="*/ 532631 h 798219"/>
                  <a:gd name="connsiteX2" fmla="*/ 167078 w 561245"/>
                  <a:gd name="connsiteY2" fmla="*/ 531985 h 798219"/>
                  <a:gd name="connsiteX3" fmla="*/ 139201 w 561245"/>
                  <a:gd name="connsiteY3" fmla="*/ 516644 h 798219"/>
                  <a:gd name="connsiteX4" fmla="*/ 160863 w 561245"/>
                  <a:gd name="connsiteY4" fmla="*/ 495005 h 798219"/>
                  <a:gd name="connsiteX5" fmla="*/ 222065 w 561245"/>
                  <a:gd name="connsiteY5" fmla="*/ 469759 h 798219"/>
                  <a:gd name="connsiteX6" fmla="*/ 308712 w 561245"/>
                  <a:gd name="connsiteY6" fmla="*/ 358173 h 798219"/>
                  <a:gd name="connsiteX7" fmla="*/ 275386 w 561245"/>
                  <a:gd name="connsiteY7" fmla="*/ 292933 h 798219"/>
                  <a:gd name="connsiteX8" fmla="*/ 243547 w 561245"/>
                  <a:gd name="connsiteY8" fmla="*/ 255630 h 798219"/>
                  <a:gd name="connsiteX9" fmla="*/ 277052 w 561245"/>
                  <a:gd name="connsiteY9" fmla="*/ 219512 h 798219"/>
                  <a:gd name="connsiteX10" fmla="*/ 380858 w 561245"/>
                  <a:gd name="connsiteY10" fmla="*/ 167352 h 798219"/>
                  <a:gd name="connsiteX11" fmla="*/ 465613 w 561245"/>
                  <a:gd name="connsiteY11" fmla="*/ 0 h 798219"/>
                  <a:gd name="connsiteX12" fmla="*/ 485023 w 561245"/>
                  <a:gd name="connsiteY12" fmla="*/ 249333 h 798219"/>
                  <a:gd name="connsiteX13" fmla="*/ 540731 w 561245"/>
                  <a:gd name="connsiteY13" fmla="*/ 507008 h 798219"/>
                  <a:gd name="connsiteX14" fmla="*/ 538344 w 561245"/>
                  <a:gd name="connsiteY14" fmla="*/ 634743 h 798219"/>
                  <a:gd name="connsiteX15" fmla="*/ 497993 w 561245"/>
                  <a:gd name="connsiteY15" fmla="*/ 688033 h 798219"/>
                  <a:gd name="connsiteX16" fmla="*/ 409184 w 561245"/>
                  <a:gd name="connsiteY16" fmla="*/ 736909 h 798219"/>
                  <a:gd name="connsiteX17" fmla="*/ 112315 w 561245"/>
                  <a:gd name="connsiteY17" fmla="*/ 798219 h 798219"/>
                  <a:gd name="connsiteX18" fmla="*/ 2656 w 561245"/>
                  <a:gd name="connsiteY18" fmla="*/ 744176 h 798219"/>
                  <a:gd name="connsiteX19" fmla="*/ 2025 w 561245"/>
                  <a:gd name="connsiteY19" fmla="*/ 729858 h 798219"/>
                  <a:gd name="connsiteX20" fmla="*/ 2386 w 561245"/>
                  <a:gd name="connsiteY20" fmla="*/ 729588 h 798219"/>
                  <a:gd name="connsiteX21" fmla="*/ 45709 w 561245"/>
                  <a:gd name="connsiteY21" fmla="*/ 719361 h 798219"/>
                  <a:gd name="connsiteX22" fmla="*/ 176130 w 561245"/>
                  <a:gd name="connsiteY22" fmla="*/ 698476 h 798219"/>
                  <a:gd name="connsiteX23" fmla="*/ 373832 w 561245"/>
                  <a:gd name="connsiteY23" fmla="*/ 683511 h 798219"/>
                  <a:gd name="connsiteX24" fmla="*/ 393422 w 561245"/>
                  <a:gd name="connsiteY24" fmla="*/ 641149 h 798219"/>
                  <a:gd name="connsiteX25" fmla="*/ 376489 w 561245"/>
                  <a:gd name="connsiteY25" fmla="*/ 594587 h 79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61245" h="798219">
                    <a:moveTo>
                      <a:pt x="376489" y="594587"/>
                    </a:moveTo>
                    <a:cubicBezTo>
                      <a:pt x="375543" y="546249"/>
                      <a:pt x="347667" y="533869"/>
                      <a:pt x="314972" y="532631"/>
                    </a:cubicBezTo>
                    <a:cubicBezTo>
                      <a:pt x="265704" y="530801"/>
                      <a:pt x="216391" y="532362"/>
                      <a:pt x="167078" y="531985"/>
                    </a:cubicBezTo>
                    <a:cubicBezTo>
                      <a:pt x="156089" y="531877"/>
                      <a:pt x="140957" y="535161"/>
                      <a:pt x="139201" y="516644"/>
                    </a:cubicBezTo>
                    <a:cubicBezTo>
                      <a:pt x="137805" y="502110"/>
                      <a:pt x="152171" y="499257"/>
                      <a:pt x="160863" y="495005"/>
                    </a:cubicBezTo>
                    <a:cubicBezTo>
                      <a:pt x="180813" y="485316"/>
                      <a:pt x="201304" y="476649"/>
                      <a:pt x="222065" y="469759"/>
                    </a:cubicBezTo>
                    <a:cubicBezTo>
                      <a:pt x="276062" y="451942"/>
                      <a:pt x="297453" y="419914"/>
                      <a:pt x="308712" y="358173"/>
                    </a:cubicBezTo>
                    <a:cubicBezTo>
                      <a:pt x="316007" y="318179"/>
                      <a:pt x="299119" y="304829"/>
                      <a:pt x="275386" y="292933"/>
                    </a:cubicBezTo>
                    <a:cubicBezTo>
                      <a:pt x="260029" y="285236"/>
                      <a:pt x="242736" y="274255"/>
                      <a:pt x="243547" y="255630"/>
                    </a:cubicBezTo>
                    <a:cubicBezTo>
                      <a:pt x="244312" y="237760"/>
                      <a:pt x="261200" y="226778"/>
                      <a:pt x="277052" y="219512"/>
                    </a:cubicBezTo>
                    <a:cubicBezTo>
                      <a:pt x="312089" y="203417"/>
                      <a:pt x="347667" y="188022"/>
                      <a:pt x="380858" y="167352"/>
                    </a:cubicBezTo>
                    <a:cubicBezTo>
                      <a:pt x="436566" y="132687"/>
                      <a:pt x="456786" y="69923"/>
                      <a:pt x="465613" y="0"/>
                    </a:cubicBezTo>
                    <a:cubicBezTo>
                      <a:pt x="497542" y="80258"/>
                      <a:pt x="491508" y="165253"/>
                      <a:pt x="485023" y="249333"/>
                    </a:cubicBezTo>
                    <a:cubicBezTo>
                      <a:pt x="477682" y="344016"/>
                      <a:pt x="485158" y="431218"/>
                      <a:pt x="540731" y="507008"/>
                    </a:cubicBezTo>
                    <a:cubicBezTo>
                      <a:pt x="570589" y="547757"/>
                      <a:pt x="566176" y="590819"/>
                      <a:pt x="538344" y="634743"/>
                    </a:cubicBezTo>
                    <a:cubicBezTo>
                      <a:pt x="526140" y="654013"/>
                      <a:pt x="505874" y="664349"/>
                      <a:pt x="497993" y="688033"/>
                    </a:cubicBezTo>
                    <a:cubicBezTo>
                      <a:pt x="472999" y="716293"/>
                      <a:pt x="441294" y="728189"/>
                      <a:pt x="409184" y="736909"/>
                    </a:cubicBezTo>
                    <a:cubicBezTo>
                      <a:pt x="311144" y="763608"/>
                      <a:pt x="212383" y="785785"/>
                      <a:pt x="112315" y="798219"/>
                    </a:cubicBezTo>
                    <a:cubicBezTo>
                      <a:pt x="71514" y="792621"/>
                      <a:pt x="37197" y="768076"/>
                      <a:pt x="2656" y="744176"/>
                    </a:cubicBezTo>
                    <a:cubicBezTo>
                      <a:pt x="-677" y="739600"/>
                      <a:pt x="-857" y="734810"/>
                      <a:pt x="2025" y="729858"/>
                    </a:cubicBezTo>
                    <a:lnTo>
                      <a:pt x="2386" y="729588"/>
                    </a:lnTo>
                    <a:cubicBezTo>
                      <a:pt x="15400" y="717585"/>
                      <a:pt x="30757" y="719684"/>
                      <a:pt x="45709" y="719361"/>
                    </a:cubicBezTo>
                    <a:cubicBezTo>
                      <a:pt x="89167" y="712417"/>
                      <a:pt x="132671" y="705419"/>
                      <a:pt x="176130" y="698476"/>
                    </a:cubicBezTo>
                    <a:cubicBezTo>
                      <a:pt x="242916" y="710910"/>
                      <a:pt x="309027" y="714786"/>
                      <a:pt x="373832" y="683511"/>
                    </a:cubicBezTo>
                    <a:cubicBezTo>
                      <a:pt x="392251" y="674630"/>
                      <a:pt x="398736" y="663703"/>
                      <a:pt x="393422" y="641149"/>
                    </a:cubicBezTo>
                    <a:cubicBezTo>
                      <a:pt x="389594" y="624623"/>
                      <a:pt x="385856" y="608259"/>
                      <a:pt x="376489" y="594587"/>
                    </a:cubicBezTo>
                    <a:close/>
                  </a:path>
                </a:pathLst>
              </a:custGeom>
              <a:solidFill>
                <a:srgbClr val="BE8C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488564E0-9A74-C0E6-AF19-3FB506E01255}"/>
                  </a:ext>
                </a:extLst>
              </p:cNvPr>
              <p:cNvSpPr/>
              <p:nvPr/>
            </p:nvSpPr>
            <p:spPr>
              <a:xfrm>
                <a:off x="9322899" y="4327170"/>
                <a:ext cx="387488" cy="306160"/>
              </a:xfrm>
              <a:custGeom>
                <a:avLst/>
                <a:gdLst>
                  <a:gd name="connsiteX0" fmla="*/ 165930 w 387488"/>
                  <a:gd name="connsiteY0" fmla="*/ 62764 h 306160"/>
                  <a:gd name="connsiteX1" fmla="*/ 174576 w 387488"/>
                  <a:gd name="connsiteY1" fmla="*/ 42201 h 306160"/>
                  <a:gd name="connsiteX2" fmla="*/ 200291 w 387488"/>
                  <a:gd name="connsiteY2" fmla="*/ 40317 h 306160"/>
                  <a:gd name="connsiteX3" fmla="*/ 208623 w 387488"/>
                  <a:gd name="connsiteY3" fmla="*/ 10873 h 306160"/>
                  <a:gd name="connsiteX4" fmla="*/ 304682 w 387488"/>
                  <a:gd name="connsiteY4" fmla="*/ 0 h 306160"/>
                  <a:gd name="connsiteX5" fmla="*/ 370342 w 387488"/>
                  <a:gd name="connsiteY5" fmla="*/ 19701 h 306160"/>
                  <a:gd name="connsiteX6" fmla="*/ 385339 w 387488"/>
                  <a:gd name="connsiteY6" fmla="*/ 57758 h 306160"/>
                  <a:gd name="connsiteX7" fmla="*/ 354625 w 387488"/>
                  <a:gd name="connsiteY7" fmla="*/ 62172 h 306160"/>
                  <a:gd name="connsiteX8" fmla="*/ 323957 w 387488"/>
                  <a:gd name="connsiteY8" fmla="*/ 45323 h 306160"/>
                  <a:gd name="connsiteX9" fmla="*/ 372774 w 387488"/>
                  <a:gd name="connsiteY9" fmla="*/ 112286 h 306160"/>
                  <a:gd name="connsiteX10" fmla="*/ 358498 w 387488"/>
                  <a:gd name="connsiteY10" fmla="*/ 148082 h 306160"/>
                  <a:gd name="connsiteX11" fmla="*/ 273428 w 387488"/>
                  <a:gd name="connsiteY11" fmla="*/ 155564 h 306160"/>
                  <a:gd name="connsiteX12" fmla="*/ 379980 w 387488"/>
                  <a:gd name="connsiteY12" fmla="*/ 188560 h 306160"/>
                  <a:gd name="connsiteX13" fmla="*/ 327154 w 387488"/>
                  <a:gd name="connsiteY13" fmla="*/ 265643 h 306160"/>
                  <a:gd name="connsiteX14" fmla="*/ 194797 w 387488"/>
                  <a:gd name="connsiteY14" fmla="*/ 284859 h 306160"/>
                  <a:gd name="connsiteX15" fmla="*/ 148681 w 387488"/>
                  <a:gd name="connsiteY15" fmla="*/ 210792 h 306160"/>
                  <a:gd name="connsiteX16" fmla="*/ 140935 w 387488"/>
                  <a:gd name="connsiteY16" fmla="*/ 207347 h 306160"/>
                  <a:gd name="connsiteX17" fmla="*/ 144943 w 387488"/>
                  <a:gd name="connsiteY17" fmla="*/ 208423 h 306160"/>
                  <a:gd name="connsiteX18" fmla="*/ 169938 w 387488"/>
                  <a:gd name="connsiteY18" fmla="*/ 300039 h 306160"/>
                  <a:gd name="connsiteX19" fmla="*/ 103917 w 387488"/>
                  <a:gd name="connsiteY19" fmla="*/ 296271 h 306160"/>
                  <a:gd name="connsiteX20" fmla="*/ 3489 w 387488"/>
                  <a:gd name="connsiteY20" fmla="*/ 207777 h 306160"/>
                  <a:gd name="connsiteX21" fmla="*/ 2498 w 387488"/>
                  <a:gd name="connsiteY21" fmla="*/ 166652 h 306160"/>
                  <a:gd name="connsiteX22" fmla="*/ 65682 w 387488"/>
                  <a:gd name="connsiteY22" fmla="*/ 126819 h 306160"/>
                  <a:gd name="connsiteX23" fmla="*/ 119409 w 387488"/>
                  <a:gd name="connsiteY23" fmla="*/ 144744 h 306160"/>
                  <a:gd name="connsiteX24" fmla="*/ 225511 w 387488"/>
                  <a:gd name="connsiteY24" fmla="*/ 136455 h 306160"/>
                  <a:gd name="connsiteX25" fmla="*/ 229519 w 387488"/>
                  <a:gd name="connsiteY25" fmla="*/ 135217 h 306160"/>
                  <a:gd name="connsiteX26" fmla="*/ 165930 w 387488"/>
                  <a:gd name="connsiteY26" fmla="*/ 62764 h 30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7488" h="306160">
                    <a:moveTo>
                      <a:pt x="165930" y="62764"/>
                    </a:moveTo>
                    <a:cubicBezTo>
                      <a:pt x="168812" y="55928"/>
                      <a:pt x="171694" y="49038"/>
                      <a:pt x="174576" y="42201"/>
                    </a:cubicBezTo>
                    <a:cubicBezTo>
                      <a:pt x="183358" y="45000"/>
                      <a:pt x="191825" y="39941"/>
                      <a:pt x="200291" y="40317"/>
                    </a:cubicBezTo>
                    <a:cubicBezTo>
                      <a:pt x="232311" y="41825"/>
                      <a:pt x="210109" y="22339"/>
                      <a:pt x="208623" y="10873"/>
                    </a:cubicBezTo>
                    <a:cubicBezTo>
                      <a:pt x="239561" y="-6190"/>
                      <a:pt x="272617" y="3122"/>
                      <a:pt x="304682" y="0"/>
                    </a:cubicBezTo>
                    <a:cubicBezTo>
                      <a:pt x="327739" y="1130"/>
                      <a:pt x="350797" y="2907"/>
                      <a:pt x="370342" y="19701"/>
                    </a:cubicBezTo>
                    <a:cubicBezTo>
                      <a:pt x="380971" y="28798"/>
                      <a:pt x="392319" y="40802"/>
                      <a:pt x="385339" y="57758"/>
                    </a:cubicBezTo>
                    <a:cubicBezTo>
                      <a:pt x="378674" y="73852"/>
                      <a:pt x="365163" y="65348"/>
                      <a:pt x="354625" y="62172"/>
                    </a:cubicBezTo>
                    <a:cubicBezTo>
                      <a:pt x="341205" y="58135"/>
                      <a:pt x="329901" y="47315"/>
                      <a:pt x="323957" y="45323"/>
                    </a:cubicBezTo>
                    <a:cubicBezTo>
                      <a:pt x="353995" y="44247"/>
                      <a:pt x="355031" y="87902"/>
                      <a:pt x="372774" y="112286"/>
                    </a:cubicBezTo>
                    <a:cubicBezTo>
                      <a:pt x="399165" y="141891"/>
                      <a:pt x="375206" y="147436"/>
                      <a:pt x="358498" y="148082"/>
                    </a:cubicBezTo>
                    <a:cubicBezTo>
                      <a:pt x="327514" y="149266"/>
                      <a:pt x="296395" y="144906"/>
                      <a:pt x="273428" y="155564"/>
                    </a:cubicBezTo>
                    <a:cubicBezTo>
                      <a:pt x="306213" y="154110"/>
                      <a:pt x="353094" y="124289"/>
                      <a:pt x="379980" y="188560"/>
                    </a:cubicBezTo>
                    <a:cubicBezTo>
                      <a:pt x="371558" y="223172"/>
                      <a:pt x="331567" y="226994"/>
                      <a:pt x="327154" y="265643"/>
                    </a:cubicBezTo>
                    <a:cubicBezTo>
                      <a:pt x="281399" y="255900"/>
                      <a:pt x="236589" y="255469"/>
                      <a:pt x="194797" y="284859"/>
                    </a:cubicBezTo>
                    <a:cubicBezTo>
                      <a:pt x="176062" y="260260"/>
                      <a:pt x="175972" y="218489"/>
                      <a:pt x="148681" y="210792"/>
                    </a:cubicBezTo>
                    <a:cubicBezTo>
                      <a:pt x="139269" y="201910"/>
                      <a:pt x="138413" y="213591"/>
                      <a:pt x="140935" y="207347"/>
                    </a:cubicBezTo>
                    <a:cubicBezTo>
                      <a:pt x="141521" y="205947"/>
                      <a:pt x="143007" y="206108"/>
                      <a:pt x="144943" y="208423"/>
                    </a:cubicBezTo>
                    <a:cubicBezTo>
                      <a:pt x="166560" y="233776"/>
                      <a:pt x="198265" y="255200"/>
                      <a:pt x="169938" y="300039"/>
                    </a:cubicBezTo>
                    <a:cubicBezTo>
                      <a:pt x="147510" y="308867"/>
                      <a:pt x="125488" y="308598"/>
                      <a:pt x="103917" y="296271"/>
                    </a:cubicBezTo>
                    <a:cubicBezTo>
                      <a:pt x="67168" y="272156"/>
                      <a:pt x="25872" y="255307"/>
                      <a:pt x="3489" y="207777"/>
                    </a:cubicBezTo>
                    <a:cubicBezTo>
                      <a:pt x="-789" y="194212"/>
                      <a:pt x="-1149" y="180540"/>
                      <a:pt x="2498" y="166652"/>
                    </a:cubicBezTo>
                    <a:cubicBezTo>
                      <a:pt x="16234" y="136778"/>
                      <a:pt x="37130" y="123105"/>
                      <a:pt x="65682" y="126819"/>
                    </a:cubicBezTo>
                    <a:cubicBezTo>
                      <a:pt x="83696" y="132148"/>
                      <a:pt x="102386" y="135755"/>
                      <a:pt x="119409" y="144744"/>
                    </a:cubicBezTo>
                    <a:cubicBezTo>
                      <a:pt x="157958" y="165037"/>
                      <a:pt x="195608" y="181509"/>
                      <a:pt x="225511" y="136455"/>
                    </a:cubicBezTo>
                    <a:cubicBezTo>
                      <a:pt x="230915" y="137747"/>
                      <a:pt x="230645" y="135486"/>
                      <a:pt x="229519" y="135217"/>
                    </a:cubicBezTo>
                    <a:cubicBezTo>
                      <a:pt x="194932" y="127788"/>
                      <a:pt x="161921" y="118530"/>
                      <a:pt x="165930" y="62764"/>
                    </a:cubicBezTo>
                    <a:close/>
                  </a:path>
                </a:pathLst>
              </a:custGeom>
              <a:solidFill>
                <a:srgbClr val="FF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C55BC90F-2462-F744-92A3-166480517802}"/>
                  </a:ext>
                </a:extLst>
              </p:cNvPr>
              <p:cNvSpPr/>
              <p:nvPr/>
            </p:nvSpPr>
            <p:spPr>
              <a:xfrm>
                <a:off x="9052546" y="5347646"/>
                <a:ext cx="760371" cy="353490"/>
              </a:xfrm>
              <a:custGeom>
                <a:avLst/>
                <a:gdLst>
                  <a:gd name="connsiteX0" fmla="*/ 566838 w 760371"/>
                  <a:gd name="connsiteY0" fmla="*/ 353490 h 353490"/>
                  <a:gd name="connsiteX1" fmla="*/ 478120 w 760371"/>
                  <a:gd name="connsiteY1" fmla="*/ 323454 h 353490"/>
                  <a:gd name="connsiteX2" fmla="*/ 188276 w 760371"/>
                  <a:gd name="connsiteY2" fmla="*/ 235068 h 353490"/>
                  <a:gd name="connsiteX3" fmla="*/ 123336 w 760371"/>
                  <a:gd name="connsiteY3" fmla="*/ 187053 h 353490"/>
                  <a:gd name="connsiteX4" fmla="*/ 45741 w 760371"/>
                  <a:gd name="connsiteY4" fmla="*/ 110348 h 353490"/>
                  <a:gd name="connsiteX5" fmla="*/ 346 w 760371"/>
                  <a:gd name="connsiteY5" fmla="*/ 8290 h 353490"/>
                  <a:gd name="connsiteX6" fmla="*/ 2958 w 760371"/>
                  <a:gd name="connsiteY6" fmla="*/ 0 h 353490"/>
                  <a:gd name="connsiteX7" fmla="*/ 18360 w 760371"/>
                  <a:gd name="connsiteY7" fmla="*/ 10658 h 353490"/>
                  <a:gd name="connsiteX8" fmla="*/ 207146 w 760371"/>
                  <a:gd name="connsiteY8" fmla="*/ 150181 h 353490"/>
                  <a:gd name="connsiteX9" fmla="*/ 715903 w 760371"/>
                  <a:gd name="connsiteY9" fmla="*/ 249763 h 353490"/>
                  <a:gd name="connsiteX10" fmla="*/ 745897 w 760371"/>
                  <a:gd name="connsiteY10" fmla="*/ 267688 h 353490"/>
                  <a:gd name="connsiteX11" fmla="*/ 760263 w 760371"/>
                  <a:gd name="connsiteY11" fmla="*/ 291319 h 353490"/>
                  <a:gd name="connsiteX12" fmla="*/ 739412 w 760371"/>
                  <a:gd name="connsiteY12" fmla="*/ 309082 h 353490"/>
                  <a:gd name="connsiteX13" fmla="*/ 690279 w 760371"/>
                  <a:gd name="connsiteY13" fmla="*/ 301438 h 353490"/>
                  <a:gd name="connsiteX14" fmla="*/ 646865 w 760371"/>
                  <a:gd name="connsiteY14" fmla="*/ 300308 h 353490"/>
                  <a:gd name="connsiteX15" fmla="*/ 632454 w 760371"/>
                  <a:gd name="connsiteY15" fmla="*/ 320601 h 353490"/>
                  <a:gd name="connsiteX16" fmla="*/ 602101 w 760371"/>
                  <a:gd name="connsiteY16" fmla="*/ 337611 h 353490"/>
                  <a:gd name="connsiteX17" fmla="*/ 566838 w 760371"/>
                  <a:gd name="connsiteY17" fmla="*/ 353490 h 3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0371" h="353490">
                    <a:moveTo>
                      <a:pt x="566838" y="353490"/>
                    </a:moveTo>
                    <a:cubicBezTo>
                      <a:pt x="540268" y="330882"/>
                      <a:pt x="508428" y="326684"/>
                      <a:pt x="478120" y="323454"/>
                    </a:cubicBezTo>
                    <a:cubicBezTo>
                      <a:pt x="377287" y="312742"/>
                      <a:pt x="280462" y="284536"/>
                      <a:pt x="188276" y="235068"/>
                    </a:cubicBezTo>
                    <a:cubicBezTo>
                      <a:pt x="165264" y="222688"/>
                      <a:pt x="144908" y="203256"/>
                      <a:pt x="123336" y="187053"/>
                    </a:cubicBezTo>
                    <a:cubicBezTo>
                      <a:pt x="88704" y="174188"/>
                      <a:pt x="73393" y="133386"/>
                      <a:pt x="45741" y="110348"/>
                    </a:cubicBezTo>
                    <a:cubicBezTo>
                      <a:pt x="25251" y="79720"/>
                      <a:pt x="-3482" y="54313"/>
                      <a:pt x="346" y="8290"/>
                    </a:cubicBezTo>
                    <a:cubicBezTo>
                      <a:pt x="121" y="5006"/>
                      <a:pt x="977" y="2261"/>
                      <a:pt x="2958" y="0"/>
                    </a:cubicBezTo>
                    <a:cubicBezTo>
                      <a:pt x="8092" y="3553"/>
                      <a:pt x="13226" y="7105"/>
                      <a:pt x="18360" y="10658"/>
                    </a:cubicBezTo>
                    <a:cubicBezTo>
                      <a:pt x="65782" y="87094"/>
                      <a:pt x="134955" y="122728"/>
                      <a:pt x="207146" y="150181"/>
                    </a:cubicBezTo>
                    <a:cubicBezTo>
                      <a:pt x="372513" y="213106"/>
                      <a:pt x="543826" y="234853"/>
                      <a:pt x="715903" y="249763"/>
                    </a:cubicBezTo>
                    <a:cubicBezTo>
                      <a:pt x="726982" y="253154"/>
                      <a:pt x="735899" y="261659"/>
                      <a:pt x="745897" y="267688"/>
                    </a:cubicBezTo>
                    <a:cubicBezTo>
                      <a:pt x="753553" y="273071"/>
                      <a:pt x="761389" y="278346"/>
                      <a:pt x="760263" y="291319"/>
                    </a:cubicBezTo>
                    <a:cubicBezTo>
                      <a:pt x="755264" y="300523"/>
                      <a:pt x="747743" y="305475"/>
                      <a:pt x="739412" y="309082"/>
                    </a:cubicBezTo>
                    <a:cubicBezTo>
                      <a:pt x="722073" y="315380"/>
                      <a:pt x="706041" y="309566"/>
                      <a:pt x="690279" y="301438"/>
                    </a:cubicBezTo>
                    <a:cubicBezTo>
                      <a:pt x="675913" y="294494"/>
                      <a:pt x="661546" y="288843"/>
                      <a:pt x="646865" y="300308"/>
                    </a:cubicBezTo>
                    <a:cubicBezTo>
                      <a:pt x="641461" y="306498"/>
                      <a:pt x="637273" y="313819"/>
                      <a:pt x="632454" y="320601"/>
                    </a:cubicBezTo>
                    <a:cubicBezTo>
                      <a:pt x="624708" y="332282"/>
                      <a:pt x="612008" y="331313"/>
                      <a:pt x="602101" y="337611"/>
                    </a:cubicBezTo>
                    <a:cubicBezTo>
                      <a:pt x="591202" y="345524"/>
                      <a:pt x="575890" y="339387"/>
                      <a:pt x="566838" y="353490"/>
                    </a:cubicBezTo>
                    <a:close/>
                  </a:path>
                </a:pathLst>
              </a:custGeom>
              <a:solidFill>
                <a:srgbClr val="A477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96E7F771-8EF7-E782-6C5B-AF8F3FA22C40}"/>
                  </a:ext>
                </a:extLst>
              </p:cNvPr>
              <p:cNvSpPr/>
              <p:nvPr/>
            </p:nvSpPr>
            <p:spPr>
              <a:xfrm>
                <a:off x="10401554" y="5472259"/>
                <a:ext cx="435479" cy="438313"/>
              </a:xfrm>
              <a:custGeom>
                <a:avLst/>
                <a:gdLst>
                  <a:gd name="connsiteX0" fmla="*/ 579 w 435479"/>
                  <a:gd name="connsiteY0" fmla="*/ 104158 h 438313"/>
                  <a:gd name="connsiteX1" fmla="*/ 227509 w 435479"/>
                  <a:gd name="connsiteY1" fmla="*/ 53990 h 438313"/>
                  <a:gd name="connsiteX2" fmla="*/ 392742 w 435479"/>
                  <a:gd name="connsiteY2" fmla="*/ 0 h 438313"/>
                  <a:gd name="connsiteX3" fmla="*/ 435119 w 435479"/>
                  <a:gd name="connsiteY3" fmla="*/ 135809 h 438313"/>
                  <a:gd name="connsiteX4" fmla="*/ 435480 w 435479"/>
                  <a:gd name="connsiteY4" fmla="*/ 259721 h 438313"/>
                  <a:gd name="connsiteX5" fmla="*/ 386482 w 435479"/>
                  <a:gd name="connsiteY5" fmla="*/ 424167 h 438313"/>
                  <a:gd name="connsiteX6" fmla="*/ 332305 w 435479"/>
                  <a:gd name="connsiteY6" fmla="*/ 422929 h 438313"/>
                  <a:gd name="connsiteX7" fmla="*/ 327621 w 435479"/>
                  <a:gd name="connsiteY7" fmla="*/ 406834 h 438313"/>
                  <a:gd name="connsiteX8" fmla="*/ 370134 w 435479"/>
                  <a:gd name="connsiteY8" fmla="*/ 265320 h 438313"/>
                  <a:gd name="connsiteX9" fmla="*/ 377655 w 435479"/>
                  <a:gd name="connsiteY9" fmla="*/ 235499 h 438313"/>
                  <a:gd name="connsiteX10" fmla="*/ 293800 w 435479"/>
                  <a:gd name="connsiteY10" fmla="*/ 125205 h 438313"/>
                  <a:gd name="connsiteX11" fmla="*/ 75472 w 435479"/>
                  <a:gd name="connsiteY11" fmla="*/ 160677 h 438313"/>
                  <a:gd name="connsiteX12" fmla="*/ 33680 w 435479"/>
                  <a:gd name="connsiteY12" fmla="*/ 146144 h 438313"/>
                  <a:gd name="connsiteX13" fmla="*/ 27825 w 435479"/>
                  <a:gd name="connsiteY13" fmla="*/ 134086 h 438313"/>
                  <a:gd name="connsiteX14" fmla="*/ 7785 w 435479"/>
                  <a:gd name="connsiteY14" fmla="*/ 118368 h 438313"/>
                  <a:gd name="connsiteX15" fmla="*/ 579 w 435479"/>
                  <a:gd name="connsiteY15" fmla="*/ 104158 h 4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5479" h="438313">
                    <a:moveTo>
                      <a:pt x="579" y="104158"/>
                    </a:moveTo>
                    <a:cubicBezTo>
                      <a:pt x="76193" y="86987"/>
                      <a:pt x="151310" y="65724"/>
                      <a:pt x="227509" y="53990"/>
                    </a:cubicBezTo>
                    <a:cubicBezTo>
                      <a:pt x="285334" y="45054"/>
                      <a:pt x="337169" y="15556"/>
                      <a:pt x="392742" y="0"/>
                    </a:cubicBezTo>
                    <a:cubicBezTo>
                      <a:pt x="413052" y="42524"/>
                      <a:pt x="430796" y="86179"/>
                      <a:pt x="435119" y="135809"/>
                    </a:cubicBezTo>
                    <a:cubicBezTo>
                      <a:pt x="432507" y="177149"/>
                      <a:pt x="431787" y="218435"/>
                      <a:pt x="435480" y="259721"/>
                    </a:cubicBezTo>
                    <a:cubicBezTo>
                      <a:pt x="433003" y="320440"/>
                      <a:pt x="400488" y="368347"/>
                      <a:pt x="386482" y="424167"/>
                    </a:cubicBezTo>
                    <a:cubicBezTo>
                      <a:pt x="368063" y="445590"/>
                      <a:pt x="350049" y="440638"/>
                      <a:pt x="332305" y="422929"/>
                    </a:cubicBezTo>
                    <a:cubicBezTo>
                      <a:pt x="329288" y="418192"/>
                      <a:pt x="327757" y="412755"/>
                      <a:pt x="327621" y="406834"/>
                    </a:cubicBezTo>
                    <a:cubicBezTo>
                      <a:pt x="339421" y="358712"/>
                      <a:pt x="359506" y="314088"/>
                      <a:pt x="370134" y="265320"/>
                    </a:cubicBezTo>
                    <a:cubicBezTo>
                      <a:pt x="372341" y="255307"/>
                      <a:pt x="376529" y="245780"/>
                      <a:pt x="377655" y="235499"/>
                    </a:cubicBezTo>
                    <a:cubicBezTo>
                      <a:pt x="387653" y="144206"/>
                      <a:pt x="389094" y="105019"/>
                      <a:pt x="293800" y="125205"/>
                    </a:cubicBezTo>
                    <a:cubicBezTo>
                      <a:pt x="221520" y="140546"/>
                      <a:pt x="147888" y="145982"/>
                      <a:pt x="75472" y="160677"/>
                    </a:cubicBezTo>
                    <a:cubicBezTo>
                      <a:pt x="58899" y="166652"/>
                      <a:pt x="45164" y="160731"/>
                      <a:pt x="33680" y="146144"/>
                    </a:cubicBezTo>
                    <a:cubicBezTo>
                      <a:pt x="31383" y="142430"/>
                      <a:pt x="29446" y="138285"/>
                      <a:pt x="27825" y="134086"/>
                    </a:cubicBezTo>
                    <a:cubicBezTo>
                      <a:pt x="24853" y="122352"/>
                      <a:pt x="17467" y="118315"/>
                      <a:pt x="7785" y="118368"/>
                    </a:cubicBezTo>
                    <a:cubicBezTo>
                      <a:pt x="2245" y="115946"/>
                      <a:pt x="-1492" y="112124"/>
                      <a:pt x="579" y="104158"/>
                    </a:cubicBezTo>
                    <a:close/>
                  </a:path>
                </a:pathLst>
              </a:custGeom>
              <a:solidFill>
                <a:srgbClr val="966B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7ED0835-CC41-3D81-AF55-654DE1D472BF}"/>
                  </a:ext>
                </a:extLst>
              </p:cNvPr>
              <p:cNvSpPr/>
              <p:nvPr/>
            </p:nvSpPr>
            <p:spPr>
              <a:xfrm>
                <a:off x="10167513" y="6195985"/>
                <a:ext cx="497758" cy="170050"/>
              </a:xfrm>
              <a:custGeom>
                <a:avLst/>
                <a:gdLst>
                  <a:gd name="connsiteX0" fmla="*/ 70333 w 497758"/>
                  <a:gd name="connsiteY0" fmla="*/ 169015 h 170050"/>
                  <a:gd name="connsiteX1" fmla="*/ 620 w 497758"/>
                  <a:gd name="connsiteY1" fmla="*/ 168046 h 170050"/>
                  <a:gd name="connsiteX2" fmla="*/ 5438 w 497758"/>
                  <a:gd name="connsiteY2" fmla="*/ 148884 h 170050"/>
                  <a:gd name="connsiteX3" fmla="*/ 15841 w 497758"/>
                  <a:gd name="connsiteY3" fmla="*/ 142640 h 170050"/>
                  <a:gd name="connsiteX4" fmla="*/ 59255 w 497758"/>
                  <a:gd name="connsiteY4" fmla="*/ 64696 h 170050"/>
                  <a:gd name="connsiteX5" fmla="*/ 71099 w 497758"/>
                  <a:gd name="connsiteY5" fmla="*/ 56353 h 170050"/>
                  <a:gd name="connsiteX6" fmla="*/ 225568 w 497758"/>
                  <a:gd name="connsiteY6" fmla="*/ 55384 h 170050"/>
                  <a:gd name="connsiteX7" fmla="*/ 288932 w 497758"/>
                  <a:gd name="connsiteY7" fmla="*/ 63297 h 170050"/>
                  <a:gd name="connsiteX8" fmla="*/ 310729 w 497758"/>
                  <a:gd name="connsiteY8" fmla="*/ 49517 h 170050"/>
                  <a:gd name="connsiteX9" fmla="*/ 427459 w 497758"/>
                  <a:gd name="connsiteY9" fmla="*/ 3709 h 170050"/>
                  <a:gd name="connsiteX10" fmla="*/ 493255 w 497758"/>
                  <a:gd name="connsiteY10" fmla="*/ 75677 h 170050"/>
                  <a:gd name="connsiteX11" fmla="*/ 456191 w 497758"/>
                  <a:gd name="connsiteY11" fmla="*/ 121270 h 170050"/>
                  <a:gd name="connsiteX12" fmla="*/ 427369 w 497758"/>
                  <a:gd name="connsiteY12" fmla="*/ 150337 h 170050"/>
                  <a:gd name="connsiteX13" fmla="*/ 318745 w 497758"/>
                  <a:gd name="connsiteY13" fmla="*/ 169931 h 170050"/>
                  <a:gd name="connsiteX14" fmla="*/ 169680 w 497758"/>
                  <a:gd name="connsiteY14" fmla="*/ 165409 h 170050"/>
                  <a:gd name="connsiteX15" fmla="*/ 70333 w 497758"/>
                  <a:gd name="connsiteY15" fmla="*/ 169015 h 17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7758" h="170050">
                    <a:moveTo>
                      <a:pt x="70333" y="169015"/>
                    </a:moveTo>
                    <a:cubicBezTo>
                      <a:pt x="47096" y="168692"/>
                      <a:pt x="23858" y="168369"/>
                      <a:pt x="620" y="168046"/>
                    </a:cubicBezTo>
                    <a:cubicBezTo>
                      <a:pt x="-1227" y="160403"/>
                      <a:pt x="1250" y="154320"/>
                      <a:pt x="5438" y="148884"/>
                    </a:cubicBezTo>
                    <a:cubicBezTo>
                      <a:pt x="8636" y="146084"/>
                      <a:pt x="12104" y="144039"/>
                      <a:pt x="15841" y="142640"/>
                    </a:cubicBezTo>
                    <a:cubicBezTo>
                      <a:pt x="47501" y="130420"/>
                      <a:pt x="45609" y="91449"/>
                      <a:pt x="59255" y="64696"/>
                    </a:cubicBezTo>
                    <a:cubicBezTo>
                      <a:pt x="62723" y="60874"/>
                      <a:pt x="66641" y="58237"/>
                      <a:pt x="71099" y="56353"/>
                    </a:cubicBezTo>
                    <a:cubicBezTo>
                      <a:pt x="122619" y="48386"/>
                      <a:pt x="174094" y="49355"/>
                      <a:pt x="225568" y="55384"/>
                    </a:cubicBezTo>
                    <a:cubicBezTo>
                      <a:pt x="245879" y="66526"/>
                      <a:pt x="267225" y="66903"/>
                      <a:pt x="288932" y="63297"/>
                    </a:cubicBezTo>
                    <a:cubicBezTo>
                      <a:pt x="297714" y="61843"/>
                      <a:pt x="307802" y="60121"/>
                      <a:pt x="310729" y="49517"/>
                    </a:cubicBezTo>
                    <a:cubicBezTo>
                      <a:pt x="332346" y="-28158"/>
                      <a:pt x="387198" y="10599"/>
                      <a:pt x="427459" y="3709"/>
                    </a:cubicBezTo>
                    <a:cubicBezTo>
                      <a:pt x="467900" y="-3235"/>
                      <a:pt x="473980" y="48817"/>
                      <a:pt x="493255" y="75677"/>
                    </a:cubicBezTo>
                    <a:cubicBezTo>
                      <a:pt x="507891" y="96078"/>
                      <a:pt x="484563" y="128375"/>
                      <a:pt x="456191" y="121270"/>
                    </a:cubicBezTo>
                    <a:cubicBezTo>
                      <a:pt x="430116" y="114703"/>
                      <a:pt x="431917" y="133650"/>
                      <a:pt x="427369" y="150337"/>
                    </a:cubicBezTo>
                    <a:cubicBezTo>
                      <a:pt x="393728" y="177466"/>
                      <a:pt x="353962" y="155451"/>
                      <a:pt x="318745" y="169931"/>
                    </a:cubicBezTo>
                    <a:cubicBezTo>
                      <a:pt x="268982" y="171222"/>
                      <a:pt x="219489" y="161587"/>
                      <a:pt x="169680" y="165409"/>
                    </a:cubicBezTo>
                    <a:cubicBezTo>
                      <a:pt x="136580" y="167185"/>
                      <a:pt x="103299" y="161372"/>
                      <a:pt x="70333" y="169015"/>
                    </a:cubicBezTo>
                    <a:close/>
                  </a:path>
                </a:pathLst>
              </a:custGeom>
              <a:solidFill>
                <a:srgbClr val="A577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E0B58D29-E231-42D2-A8E3-ED7DD5992CDA}"/>
                  </a:ext>
                </a:extLst>
              </p:cNvPr>
              <p:cNvSpPr/>
              <p:nvPr/>
            </p:nvSpPr>
            <p:spPr>
              <a:xfrm>
                <a:off x="10741346" y="6217587"/>
                <a:ext cx="740325" cy="255232"/>
              </a:xfrm>
              <a:custGeom>
                <a:avLst/>
                <a:gdLst>
                  <a:gd name="connsiteX0" fmla="*/ 687669 w 740325"/>
                  <a:gd name="connsiteY0" fmla="*/ 68609 h 255232"/>
                  <a:gd name="connsiteX1" fmla="*/ 738469 w 740325"/>
                  <a:gd name="connsiteY1" fmla="*/ 139178 h 255232"/>
                  <a:gd name="connsiteX2" fmla="*/ 669971 w 740325"/>
                  <a:gd name="connsiteY2" fmla="*/ 125775 h 255232"/>
                  <a:gd name="connsiteX3" fmla="*/ 423946 w 740325"/>
                  <a:gd name="connsiteY3" fmla="*/ 84543 h 255232"/>
                  <a:gd name="connsiteX4" fmla="*/ 247950 w 740325"/>
                  <a:gd name="connsiteY4" fmla="*/ 183963 h 255232"/>
                  <a:gd name="connsiteX5" fmla="*/ 131805 w 740325"/>
                  <a:gd name="connsiteY5" fmla="*/ 255232 h 255232"/>
                  <a:gd name="connsiteX6" fmla="*/ 128428 w 740325"/>
                  <a:gd name="connsiteY6" fmla="*/ 242152 h 255232"/>
                  <a:gd name="connsiteX7" fmla="*/ 179722 w 740325"/>
                  <a:gd name="connsiteY7" fmla="*/ 167923 h 255232"/>
                  <a:gd name="connsiteX8" fmla="*/ 145856 w 740325"/>
                  <a:gd name="connsiteY8" fmla="*/ 172390 h 255232"/>
                  <a:gd name="connsiteX9" fmla="*/ 17552 w 740325"/>
                  <a:gd name="connsiteY9" fmla="*/ 169968 h 255232"/>
                  <a:gd name="connsiteX10" fmla="*/ 664 w 740325"/>
                  <a:gd name="connsiteY10" fmla="*/ 146660 h 255232"/>
                  <a:gd name="connsiteX11" fmla="*/ 132346 w 740325"/>
                  <a:gd name="connsiteY11" fmla="*/ 124483 h 255232"/>
                  <a:gd name="connsiteX12" fmla="*/ 263127 w 740325"/>
                  <a:gd name="connsiteY12" fmla="*/ 68340 h 255232"/>
                  <a:gd name="connsiteX13" fmla="*/ 376479 w 740325"/>
                  <a:gd name="connsiteY13" fmla="*/ 10152 h 255232"/>
                  <a:gd name="connsiteX14" fmla="*/ 569543 w 740325"/>
                  <a:gd name="connsiteY14" fmla="*/ 17150 h 255232"/>
                  <a:gd name="connsiteX15" fmla="*/ 687669 w 740325"/>
                  <a:gd name="connsiteY15" fmla="*/ 68609 h 25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0325" h="255232">
                    <a:moveTo>
                      <a:pt x="687669" y="68609"/>
                    </a:moveTo>
                    <a:cubicBezTo>
                      <a:pt x="710682" y="87611"/>
                      <a:pt x="749232" y="112318"/>
                      <a:pt x="738469" y="139178"/>
                    </a:cubicBezTo>
                    <a:cubicBezTo>
                      <a:pt x="726399" y="169214"/>
                      <a:pt x="693164" y="134226"/>
                      <a:pt x="669971" y="125775"/>
                    </a:cubicBezTo>
                    <a:cubicBezTo>
                      <a:pt x="589674" y="96439"/>
                      <a:pt x="509512" y="71785"/>
                      <a:pt x="423946" y="84543"/>
                    </a:cubicBezTo>
                    <a:cubicBezTo>
                      <a:pt x="355538" y="94770"/>
                      <a:pt x="296587" y="124914"/>
                      <a:pt x="247950" y="183963"/>
                    </a:cubicBezTo>
                    <a:cubicBezTo>
                      <a:pt x="215975" y="222774"/>
                      <a:pt x="179812" y="253079"/>
                      <a:pt x="131805" y="255232"/>
                    </a:cubicBezTo>
                    <a:cubicBezTo>
                      <a:pt x="129103" y="251464"/>
                      <a:pt x="127977" y="247104"/>
                      <a:pt x="128428" y="242152"/>
                    </a:cubicBezTo>
                    <a:cubicBezTo>
                      <a:pt x="142298" y="214000"/>
                      <a:pt x="168058" y="197636"/>
                      <a:pt x="179722" y="167923"/>
                    </a:cubicBezTo>
                    <a:cubicBezTo>
                      <a:pt x="167068" y="156027"/>
                      <a:pt x="157115" y="171691"/>
                      <a:pt x="145856" y="172390"/>
                    </a:cubicBezTo>
                    <a:cubicBezTo>
                      <a:pt x="102848" y="189777"/>
                      <a:pt x="60200" y="173844"/>
                      <a:pt x="17552" y="169968"/>
                    </a:cubicBezTo>
                    <a:cubicBezTo>
                      <a:pt x="8275" y="169107"/>
                      <a:pt x="-2849" y="163832"/>
                      <a:pt x="664" y="146660"/>
                    </a:cubicBezTo>
                    <a:cubicBezTo>
                      <a:pt x="41195" y="110380"/>
                      <a:pt x="88167" y="129382"/>
                      <a:pt x="132346" y="124483"/>
                    </a:cubicBezTo>
                    <a:cubicBezTo>
                      <a:pt x="182740" y="128574"/>
                      <a:pt x="224577" y="103490"/>
                      <a:pt x="263127" y="68340"/>
                    </a:cubicBezTo>
                    <a:cubicBezTo>
                      <a:pt x="296903" y="37497"/>
                      <a:pt x="333741" y="15858"/>
                      <a:pt x="376479" y="10152"/>
                    </a:cubicBezTo>
                    <a:cubicBezTo>
                      <a:pt x="441509" y="-12671"/>
                      <a:pt x="505369" y="8968"/>
                      <a:pt x="569543" y="17150"/>
                    </a:cubicBezTo>
                    <a:cubicBezTo>
                      <a:pt x="614263" y="16827"/>
                      <a:pt x="646643" y="56875"/>
                      <a:pt x="687669" y="68609"/>
                    </a:cubicBezTo>
                    <a:close/>
                  </a:path>
                </a:pathLst>
              </a:custGeom>
              <a:solidFill>
                <a:srgbClr val="E0AD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94EE3F70-EC42-396F-6C31-54E2A9F2BC16}"/>
                  </a:ext>
                </a:extLst>
              </p:cNvPr>
              <p:cNvSpPr/>
              <p:nvPr/>
            </p:nvSpPr>
            <p:spPr>
              <a:xfrm>
                <a:off x="8893064" y="6251283"/>
                <a:ext cx="683320" cy="141676"/>
              </a:xfrm>
              <a:custGeom>
                <a:avLst/>
                <a:gdLst>
                  <a:gd name="connsiteX0" fmla="*/ 21165 w 683320"/>
                  <a:gd name="connsiteY0" fmla="*/ 39597 h 141676"/>
                  <a:gd name="connsiteX1" fmla="*/ 106056 w 683320"/>
                  <a:gd name="connsiteY1" fmla="*/ 83305 h 141676"/>
                  <a:gd name="connsiteX2" fmla="*/ 483672 w 683320"/>
                  <a:gd name="connsiteY2" fmla="*/ 37282 h 141676"/>
                  <a:gd name="connsiteX3" fmla="*/ 517899 w 683320"/>
                  <a:gd name="connsiteY3" fmla="*/ 32061 h 141676"/>
                  <a:gd name="connsiteX4" fmla="*/ 674484 w 683320"/>
                  <a:gd name="connsiteY4" fmla="*/ 3586 h 141676"/>
                  <a:gd name="connsiteX5" fmla="*/ 677232 w 683320"/>
                  <a:gd name="connsiteY5" fmla="*/ 28077 h 141676"/>
                  <a:gd name="connsiteX6" fmla="*/ 646158 w 683320"/>
                  <a:gd name="connsiteY6" fmla="*/ 54776 h 141676"/>
                  <a:gd name="connsiteX7" fmla="*/ 643185 w 683320"/>
                  <a:gd name="connsiteY7" fmla="*/ 80883 h 141676"/>
                  <a:gd name="connsiteX8" fmla="*/ 609905 w 683320"/>
                  <a:gd name="connsiteY8" fmla="*/ 110811 h 141676"/>
                  <a:gd name="connsiteX9" fmla="*/ 591035 w 683320"/>
                  <a:gd name="connsiteY9" fmla="*/ 113018 h 141676"/>
                  <a:gd name="connsiteX10" fmla="*/ 494075 w 683320"/>
                  <a:gd name="connsiteY10" fmla="*/ 112426 h 141676"/>
                  <a:gd name="connsiteX11" fmla="*/ 512359 w 683320"/>
                  <a:gd name="connsiteY11" fmla="*/ 117486 h 141676"/>
                  <a:gd name="connsiteX12" fmla="*/ 378156 w 683320"/>
                  <a:gd name="connsiteY12" fmla="*/ 133904 h 141676"/>
                  <a:gd name="connsiteX13" fmla="*/ 298669 w 683320"/>
                  <a:gd name="connsiteY13" fmla="*/ 140309 h 141676"/>
                  <a:gd name="connsiteX14" fmla="*/ 270883 w 683320"/>
                  <a:gd name="connsiteY14" fmla="*/ 138694 h 141676"/>
                  <a:gd name="connsiteX15" fmla="*/ 132716 w 683320"/>
                  <a:gd name="connsiteY15" fmla="*/ 141547 h 141676"/>
                  <a:gd name="connsiteX16" fmla="*/ 80971 w 683320"/>
                  <a:gd name="connsiteY16" fmla="*/ 137026 h 141676"/>
                  <a:gd name="connsiteX17" fmla="*/ 24093 w 683320"/>
                  <a:gd name="connsiteY17" fmla="*/ 114956 h 141676"/>
                  <a:gd name="connsiteX18" fmla="*/ 21165 w 683320"/>
                  <a:gd name="connsiteY18" fmla="*/ 39597 h 14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83320" h="141676">
                    <a:moveTo>
                      <a:pt x="21165" y="39597"/>
                    </a:moveTo>
                    <a:cubicBezTo>
                      <a:pt x="39404" y="81798"/>
                      <a:pt x="74712" y="82175"/>
                      <a:pt x="106056" y="83305"/>
                    </a:cubicBezTo>
                    <a:cubicBezTo>
                      <a:pt x="233459" y="87881"/>
                      <a:pt x="358926" y="66080"/>
                      <a:pt x="483672" y="37282"/>
                    </a:cubicBezTo>
                    <a:cubicBezTo>
                      <a:pt x="494931" y="34698"/>
                      <a:pt x="506460" y="33729"/>
                      <a:pt x="517899" y="32061"/>
                    </a:cubicBezTo>
                    <a:cubicBezTo>
                      <a:pt x="568743" y="11714"/>
                      <a:pt x="619587" y="-8364"/>
                      <a:pt x="674484" y="3586"/>
                    </a:cubicBezTo>
                    <a:cubicBezTo>
                      <a:pt x="684167" y="10368"/>
                      <a:pt x="687049" y="18227"/>
                      <a:pt x="677232" y="28077"/>
                    </a:cubicBezTo>
                    <a:cubicBezTo>
                      <a:pt x="667009" y="37174"/>
                      <a:pt x="652417" y="39058"/>
                      <a:pt x="646158" y="54776"/>
                    </a:cubicBezTo>
                    <a:cubicBezTo>
                      <a:pt x="644942" y="63443"/>
                      <a:pt x="645617" y="72378"/>
                      <a:pt x="643185" y="80883"/>
                    </a:cubicBezTo>
                    <a:cubicBezTo>
                      <a:pt x="635980" y="97085"/>
                      <a:pt x="623010" y="104029"/>
                      <a:pt x="609905" y="110811"/>
                    </a:cubicBezTo>
                    <a:cubicBezTo>
                      <a:pt x="603825" y="114041"/>
                      <a:pt x="597520" y="114526"/>
                      <a:pt x="591035" y="113018"/>
                    </a:cubicBezTo>
                    <a:cubicBezTo>
                      <a:pt x="557304" y="101284"/>
                      <a:pt x="524249" y="112857"/>
                      <a:pt x="494075" y="112426"/>
                    </a:cubicBezTo>
                    <a:cubicBezTo>
                      <a:pt x="498263" y="106774"/>
                      <a:pt x="505379" y="108658"/>
                      <a:pt x="512359" y="117486"/>
                    </a:cubicBezTo>
                    <a:cubicBezTo>
                      <a:pt x="467640" y="122977"/>
                      <a:pt x="422920" y="128413"/>
                      <a:pt x="378156" y="133904"/>
                    </a:cubicBezTo>
                    <a:cubicBezTo>
                      <a:pt x="351135" y="126314"/>
                      <a:pt x="324835" y="132181"/>
                      <a:pt x="298669" y="140309"/>
                    </a:cubicBezTo>
                    <a:cubicBezTo>
                      <a:pt x="289347" y="141547"/>
                      <a:pt x="280025" y="142140"/>
                      <a:pt x="270883" y="138694"/>
                    </a:cubicBezTo>
                    <a:cubicBezTo>
                      <a:pt x="224812" y="138533"/>
                      <a:pt x="178787" y="140578"/>
                      <a:pt x="132716" y="141547"/>
                    </a:cubicBezTo>
                    <a:cubicBezTo>
                      <a:pt x="115513" y="139179"/>
                      <a:pt x="97769" y="145638"/>
                      <a:pt x="80971" y="137026"/>
                    </a:cubicBezTo>
                    <a:cubicBezTo>
                      <a:pt x="59580" y="138641"/>
                      <a:pt x="41251" y="127444"/>
                      <a:pt x="24093" y="114956"/>
                    </a:cubicBezTo>
                    <a:cubicBezTo>
                      <a:pt x="-7387" y="92025"/>
                      <a:pt x="-7657" y="72593"/>
                      <a:pt x="21165" y="39597"/>
                    </a:cubicBezTo>
                    <a:close/>
                  </a:path>
                </a:pathLst>
              </a:custGeom>
              <a:solidFill>
                <a:srgbClr val="A477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852E40CA-893E-D9F0-C525-B34CD52C8FBA}"/>
                  </a:ext>
                </a:extLst>
              </p:cNvPr>
              <p:cNvSpPr/>
              <p:nvPr/>
            </p:nvSpPr>
            <p:spPr>
              <a:xfrm>
                <a:off x="10845615" y="5946826"/>
                <a:ext cx="583400" cy="345200"/>
              </a:xfrm>
              <a:custGeom>
                <a:avLst/>
                <a:gdLst>
                  <a:gd name="connsiteX0" fmla="*/ 583400 w 583400"/>
                  <a:gd name="connsiteY0" fmla="*/ 339370 h 345200"/>
                  <a:gd name="connsiteX1" fmla="*/ 521747 w 583400"/>
                  <a:gd name="connsiteY1" fmla="*/ 319830 h 345200"/>
                  <a:gd name="connsiteX2" fmla="*/ 470273 w 583400"/>
                  <a:gd name="connsiteY2" fmla="*/ 295500 h 345200"/>
                  <a:gd name="connsiteX3" fmla="*/ 314182 w 583400"/>
                  <a:gd name="connsiteY3" fmla="*/ 224231 h 345200"/>
                  <a:gd name="connsiteX4" fmla="*/ 299636 w 583400"/>
                  <a:gd name="connsiteY4" fmla="*/ 211851 h 345200"/>
                  <a:gd name="connsiteX5" fmla="*/ 251854 w 583400"/>
                  <a:gd name="connsiteY5" fmla="*/ 186390 h 345200"/>
                  <a:gd name="connsiteX6" fmla="*/ 210467 w 583400"/>
                  <a:gd name="connsiteY6" fmla="*/ 156462 h 345200"/>
                  <a:gd name="connsiteX7" fmla="*/ 40146 w 583400"/>
                  <a:gd name="connsiteY7" fmla="*/ 71090 h 345200"/>
                  <a:gd name="connsiteX8" fmla="*/ 3443 w 583400"/>
                  <a:gd name="connsiteY8" fmla="*/ 46383 h 345200"/>
                  <a:gd name="connsiteX9" fmla="*/ 25284 w 583400"/>
                  <a:gd name="connsiteY9" fmla="*/ 7357 h 345200"/>
                  <a:gd name="connsiteX10" fmla="*/ 118822 w 583400"/>
                  <a:gd name="connsiteY10" fmla="*/ 12579 h 345200"/>
                  <a:gd name="connsiteX11" fmla="*/ 163226 w 583400"/>
                  <a:gd name="connsiteY11" fmla="*/ 32818 h 345200"/>
                  <a:gd name="connsiteX12" fmla="*/ 414475 w 583400"/>
                  <a:gd name="connsiteY12" fmla="*/ 200655 h 345200"/>
                  <a:gd name="connsiteX13" fmla="*/ 488377 w 583400"/>
                  <a:gd name="connsiteY13" fmla="*/ 253353 h 345200"/>
                  <a:gd name="connsiteX14" fmla="*/ 583400 w 583400"/>
                  <a:gd name="connsiteY14" fmla="*/ 339370 h 34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3400" h="345200">
                    <a:moveTo>
                      <a:pt x="583400" y="339370"/>
                    </a:moveTo>
                    <a:cubicBezTo>
                      <a:pt x="557415" y="357833"/>
                      <a:pt x="542058" y="327205"/>
                      <a:pt x="521747" y="319830"/>
                    </a:cubicBezTo>
                    <a:cubicBezTo>
                      <a:pt x="504139" y="313425"/>
                      <a:pt x="487386" y="303736"/>
                      <a:pt x="470273" y="295500"/>
                    </a:cubicBezTo>
                    <a:cubicBezTo>
                      <a:pt x="413259" y="287372"/>
                      <a:pt x="362640" y="259220"/>
                      <a:pt x="314182" y="224231"/>
                    </a:cubicBezTo>
                    <a:cubicBezTo>
                      <a:pt x="309409" y="219979"/>
                      <a:pt x="304680" y="215619"/>
                      <a:pt x="299636" y="211851"/>
                    </a:cubicBezTo>
                    <a:cubicBezTo>
                      <a:pt x="284820" y="200493"/>
                      <a:pt x="267932" y="194464"/>
                      <a:pt x="251854" y="186390"/>
                    </a:cubicBezTo>
                    <a:cubicBezTo>
                      <a:pt x="238029" y="176486"/>
                      <a:pt x="225059" y="164913"/>
                      <a:pt x="210467" y="156462"/>
                    </a:cubicBezTo>
                    <a:cubicBezTo>
                      <a:pt x="155570" y="122550"/>
                      <a:pt x="97790" y="97035"/>
                      <a:pt x="40146" y="71090"/>
                    </a:cubicBezTo>
                    <a:cubicBezTo>
                      <a:pt x="26726" y="65061"/>
                      <a:pt x="12495" y="61455"/>
                      <a:pt x="3443" y="46383"/>
                    </a:cubicBezTo>
                    <a:cubicBezTo>
                      <a:pt x="-7726" y="18769"/>
                      <a:pt x="10603" y="12525"/>
                      <a:pt x="25284" y="7357"/>
                    </a:cubicBezTo>
                    <a:cubicBezTo>
                      <a:pt x="56629" y="-3624"/>
                      <a:pt x="88198" y="-2655"/>
                      <a:pt x="118822" y="12579"/>
                    </a:cubicBezTo>
                    <a:cubicBezTo>
                      <a:pt x="133503" y="19845"/>
                      <a:pt x="147284" y="29750"/>
                      <a:pt x="163226" y="32818"/>
                    </a:cubicBezTo>
                    <a:cubicBezTo>
                      <a:pt x="252665" y="76473"/>
                      <a:pt x="331611" y="142843"/>
                      <a:pt x="414475" y="200655"/>
                    </a:cubicBezTo>
                    <a:cubicBezTo>
                      <a:pt x="439199" y="217933"/>
                      <a:pt x="464058" y="235159"/>
                      <a:pt x="488377" y="253353"/>
                    </a:cubicBezTo>
                    <a:cubicBezTo>
                      <a:pt x="523414" y="276768"/>
                      <a:pt x="553677" y="307665"/>
                      <a:pt x="583400" y="339370"/>
                    </a:cubicBezTo>
                    <a:close/>
                  </a:path>
                </a:pathLst>
              </a:custGeom>
              <a:solidFill>
                <a:srgbClr val="D19D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0461A7B9-0C0D-870C-7EE1-C4557F1F5D7F}"/>
                  </a:ext>
                </a:extLst>
              </p:cNvPr>
              <p:cNvSpPr/>
              <p:nvPr/>
            </p:nvSpPr>
            <p:spPr>
              <a:xfrm>
                <a:off x="10425686" y="6164952"/>
                <a:ext cx="460075" cy="225225"/>
              </a:xfrm>
              <a:custGeom>
                <a:avLst/>
                <a:gdLst>
                  <a:gd name="connsiteX0" fmla="*/ 63904 w 460075"/>
                  <a:gd name="connsiteY0" fmla="*/ 191113 h 225225"/>
                  <a:gd name="connsiteX1" fmla="*/ 124791 w 460075"/>
                  <a:gd name="connsiteY1" fmla="*/ 180993 h 225225"/>
                  <a:gd name="connsiteX2" fmla="*/ 168610 w 460075"/>
                  <a:gd name="connsiteY2" fmla="*/ 170604 h 225225"/>
                  <a:gd name="connsiteX3" fmla="*/ 246655 w 460075"/>
                  <a:gd name="connsiteY3" fmla="*/ 150419 h 225225"/>
                  <a:gd name="connsiteX4" fmla="*/ 273901 w 460075"/>
                  <a:gd name="connsiteY4" fmla="*/ 49275 h 225225"/>
                  <a:gd name="connsiteX5" fmla="*/ 267822 w 460075"/>
                  <a:gd name="connsiteY5" fmla="*/ 20531 h 225225"/>
                  <a:gd name="connsiteX6" fmla="*/ 276333 w 460075"/>
                  <a:gd name="connsiteY6" fmla="*/ 7989 h 225225"/>
                  <a:gd name="connsiteX7" fmla="*/ 368249 w 460075"/>
                  <a:gd name="connsiteY7" fmla="*/ 1907 h 225225"/>
                  <a:gd name="connsiteX8" fmla="*/ 381129 w 460075"/>
                  <a:gd name="connsiteY8" fmla="*/ 6105 h 225225"/>
                  <a:gd name="connsiteX9" fmla="*/ 460075 w 460075"/>
                  <a:gd name="connsiteY9" fmla="*/ 131525 h 225225"/>
                  <a:gd name="connsiteX10" fmla="*/ 447871 w 460075"/>
                  <a:gd name="connsiteY10" fmla="*/ 167429 h 225225"/>
                  <a:gd name="connsiteX11" fmla="*/ 316819 w 460075"/>
                  <a:gd name="connsiteY11" fmla="*/ 182931 h 225225"/>
                  <a:gd name="connsiteX12" fmla="*/ 301868 w 460075"/>
                  <a:gd name="connsiteY12" fmla="*/ 185999 h 225225"/>
                  <a:gd name="connsiteX13" fmla="*/ 224588 w 460075"/>
                  <a:gd name="connsiteY13" fmla="*/ 219157 h 225225"/>
                  <a:gd name="connsiteX14" fmla="*/ 195856 w 460075"/>
                  <a:gd name="connsiteY14" fmla="*/ 222764 h 225225"/>
                  <a:gd name="connsiteX15" fmla="*/ 99347 w 460075"/>
                  <a:gd name="connsiteY15" fmla="*/ 211675 h 225225"/>
                  <a:gd name="connsiteX16" fmla="*/ 0 w 460075"/>
                  <a:gd name="connsiteY16" fmla="*/ 203924 h 225225"/>
                  <a:gd name="connsiteX17" fmla="*/ 125737 w 460075"/>
                  <a:gd name="connsiteY17" fmla="*/ 193266 h 225225"/>
                  <a:gd name="connsiteX18" fmla="*/ 117901 w 460075"/>
                  <a:gd name="connsiteY18" fmla="*/ 193535 h 225225"/>
                  <a:gd name="connsiteX19" fmla="*/ 114028 w 460075"/>
                  <a:gd name="connsiteY19" fmla="*/ 195742 h 225225"/>
                  <a:gd name="connsiteX20" fmla="*/ 63904 w 460075"/>
                  <a:gd name="connsiteY20" fmla="*/ 191113 h 22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60075" h="225225">
                    <a:moveTo>
                      <a:pt x="63904" y="191113"/>
                    </a:moveTo>
                    <a:cubicBezTo>
                      <a:pt x="82324" y="171896"/>
                      <a:pt x="104481" y="184546"/>
                      <a:pt x="124791" y="180993"/>
                    </a:cubicBezTo>
                    <a:cubicBezTo>
                      <a:pt x="139563" y="178410"/>
                      <a:pt x="156180" y="187237"/>
                      <a:pt x="168610" y="170604"/>
                    </a:cubicBezTo>
                    <a:cubicBezTo>
                      <a:pt x="191353" y="147189"/>
                      <a:pt x="220760" y="161830"/>
                      <a:pt x="246655" y="150419"/>
                    </a:cubicBezTo>
                    <a:cubicBezTo>
                      <a:pt x="301192" y="126358"/>
                      <a:pt x="309209" y="103481"/>
                      <a:pt x="273901" y="49275"/>
                    </a:cubicBezTo>
                    <a:cubicBezTo>
                      <a:pt x="268272" y="40609"/>
                      <a:pt x="265615" y="31458"/>
                      <a:pt x="267822" y="20531"/>
                    </a:cubicBezTo>
                    <a:cubicBezTo>
                      <a:pt x="269398" y="15094"/>
                      <a:pt x="272235" y="10950"/>
                      <a:pt x="276333" y="7989"/>
                    </a:cubicBezTo>
                    <a:cubicBezTo>
                      <a:pt x="306506" y="-4983"/>
                      <a:pt x="337535" y="1691"/>
                      <a:pt x="368249" y="1907"/>
                    </a:cubicBezTo>
                    <a:cubicBezTo>
                      <a:pt x="372707" y="2553"/>
                      <a:pt x="377031" y="4006"/>
                      <a:pt x="381129" y="6105"/>
                    </a:cubicBezTo>
                    <a:cubicBezTo>
                      <a:pt x="418058" y="38241"/>
                      <a:pt x="458679" y="67200"/>
                      <a:pt x="460075" y="131525"/>
                    </a:cubicBezTo>
                    <a:cubicBezTo>
                      <a:pt x="458274" y="144605"/>
                      <a:pt x="455166" y="157040"/>
                      <a:pt x="447871" y="167429"/>
                    </a:cubicBezTo>
                    <a:cubicBezTo>
                      <a:pt x="406078" y="194720"/>
                      <a:pt x="360278" y="174695"/>
                      <a:pt x="316819" y="182931"/>
                    </a:cubicBezTo>
                    <a:cubicBezTo>
                      <a:pt x="311821" y="183900"/>
                      <a:pt x="305741" y="176741"/>
                      <a:pt x="301868" y="185999"/>
                    </a:cubicBezTo>
                    <a:cubicBezTo>
                      <a:pt x="279936" y="209899"/>
                      <a:pt x="247241" y="197680"/>
                      <a:pt x="224588" y="219157"/>
                    </a:cubicBezTo>
                    <a:cubicBezTo>
                      <a:pt x="215221" y="222979"/>
                      <a:pt x="205989" y="228470"/>
                      <a:pt x="195856" y="222764"/>
                    </a:cubicBezTo>
                    <a:cubicBezTo>
                      <a:pt x="165277" y="200210"/>
                      <a:pt x="131501" y="216036"/>
                      <a:pt x="99347" y="211675"/>
                    </a:cubicBezTo>
                    <a:cubicBezTo>
                      <a:pt x="66381" y="207208"/>
                      <a:pt x="32695" y="214959"/>
                      <a:pt x="0" y="203924"/>
                    </a:cubicBezTo>
                    <a:cubicBezTo>
                      <a:pt x="38370" y="187560"/>
                      <a:pt x="78541" y="203278"/>
                      <a:pt x="125737" y="193266"/>
                    </a:cubicBezTo>
                    <a:cubicBezTo>
                      <a:pt x="123125" y="193589"/>
                      <a:pt x="115424" y="187291"/>
                      <a:pt x="117901" y="193535"/>
                    </a:cubicBezTo>
                    <a:cubicBezTo>
                      <a:pt x="118441" y="194827"/>
                      <a:pt x="117135" y="195850"/>
                      <a:pt x="114028" y="195742"/>
                    </a:cubicBezTo>
                    <a:cubicBezTo>
                      <a:pt x="97365" y="194989"/>
                      <a:pt x="80117" y="201340"/>
                      <a:pt x="63904" y="191113"/>
                    </a:cubicBezTo>
                    <a:close/>
                  </a:path>
                </a:pathLst>
              </a:custGeom>
              <a:solidFill>
                <a:srgbClr val="956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A953A19A-8F6F-9463-BD02-4BDEA9D13CD3}"/>
                  </a:ext>
                </a:extLst>
              </p:cNvPr>
              <p:cNvSpPr/>
              <p:nvPr/>
            </p:nvSpPr>
            <p:spPr>
              <a:xfrm>
                <a:off x="9937143" y="4307038"/>
                <a:ext cx="265579" cy="266719"/>
              </a:xfrm>
              <a:custGeom>
                <a:avLst/>
                <a:gdLst>
                  <a:gd name="connsiteX0" fmla="*/ 74224 w 265579"/>
                  <a:gd name="connsiteY0" fmla="*/ 0 h 266719"/>
                  <a:gd name="connsiteX1" fmla="*/ 265126 w 265579"/>
                  <a:gd name="connsiteY1" fmla="*/ 34881 h 266719"/>
                  <a:gd name="connsiteX2" fmla="*/ 254768 w 265579"/>
                  <a:gd name="connsiteY2" fmla="*/ 59857 h 266719"/>
                  <a:gd name="connsiteX3" fmla="*/ 194692 w 265579"/>
                  <a:gd name="connsiteY3" fmla="*/ 89570 h 266719"/>
                  <a:gd name="connsiteX4" fmla="*/ 159114 w 265579"/>
                  <a:gd name="connsiteY4" fmla="*/ 136831 h 266719"/>
                  <a:gd name="connsiteX5" fmla="*/ 117547 w 265579"/>
                  <a:gd name="connsiteY5" fmla="*/ 232054 h 266719"/>
                  <a:gd name="connsiteX6" fmla="*/ 101605 w 265579"/>
                  <a:gd name="connsiteY6" fmla="*/ 262843 h 266719"/>
                  <a:gd name="connsiteX7" fmla="*/ 89671 w 265579"/>
                  <a:gd name="connsiteY7" fmla="*/ 266719 h 266719"/>
                  <a:gd name="connsiteX8" fmla="*/ 18831 w 265579"/>
                  <a:gd name="connsiteY8" fmla="*/ 221342 h 266719"/>
                  <a:gd name="connsiteX9" fmla="*/ 62785 w 265579"/>
                  <a:gd name="connsiteY9" fmla="*/ 107441 h 266719"/>
                  <a:gd name="connsiteX10" fmla="*/ 73188 w 265579"/>
                  <a:gd name="connsiteY10" fmla="*/ 13780 h 266719"/>
                  <a:gd name="connsiteX11" fmla="*/ 74224 w 265579"/>
                  <a:gd name="connsiteY11" fmla="*/ 0 h 26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5579" h="266719">
                    <a:moveTo>
                      <a:pt x="74224" y="0"/>
                    </a:moveTo>
                    <a:cubicBezTo>
                      <a:pt x="137858" y="11627"/>
                      <a:pt x="201492" y="23254"/>
                      <a:pt x="265126" y="34881"/>
                    </a:cubicBezTo>
                    <a:cubicBezTo>
                      <a:pt x="267153" y="46454"/>
                      <a:pt x="262154" y="53828"/>
                      <a:pt x="254768" y="59857"/>
                    </a:cubicBezTo>
                    <a:cubicBezTo>
                      <a:pt x="235043" y="70569"/>
                      <a:pt x="214642" y="79397"/>
                      <a:pt x="194692" y="89570"/>
                    </a:cubicBezTo>
                    <a:cubicBezTo>
                      <a:pt x="176633" y="98829"/>
                      <a:pt x="156187" y="114600"/>
                      <a:pt x="159114" y="136831"/>
                    </a:cubicBezTo>
                    <a:cubicBezTo>
                      <a:pt x="165329" y="183985"/>
                      <a:pt x="137768" y="204547"/>
                      <a:pt x="117547" y="232054"/>
                    </a:cubicBezTo>
                    <a:cubicBezTo>
                      <a:pt x="111828" y="242012"/>
                      <a:pt x="108765" y="253908"/>
                      <a:pt x="101605" y="262843"/>
                    </a:cubicBezTo>
                    <a:cubicBezTo>
                      <a:pt x="97912" y="265320"/>
                      <a:pt x="93904" y="266558"/>
                      <a:pt x="89671" y="266719"/>
                    </a:cubicBezTo>
                    <a:cubicBezTo>
                      <a:pt x="65037" y="253908"/>
                      <a:pt x="38601" y="245080"/>
                      <a:pt x="18831" y="221342"/>
                    </a:cubicBezTo>
                    <a:cubicBezTo>
                      <a:pt x="-11207" y="135916"/>
                      <a:pt x="-11207" y="135916"/>
                      <a:pt x="62785" y="107441"/>
                    </a:cubicBezTo>
                    <a:cubicBezTo>
                      <a:pt x="112413" y="88332"/>
                      <a:pt x="115431" y="61418"/>
                      <a:pt x="73188" y="13780"/>
                    </a:cubicBezTo>
                    <a:cubicBezTo>
                      <a:pt x="71477" y="9043"/>
                      <a:pt x="71927" y="4414"/>
                      <a:pt x="74224" y="0"/>
                    </a:cubicBezTo>
                    <a:close/>
                  </a:path>
                </a:pathLst>
              </a:custGeom>
              <a:solidFill>
                <a:srgbClr val="E9B5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8F5F3B36-C55A-EAEE-38DB-F37057506C04}"/>
                  </a:ext>
                </a:extLst>
              </p:cNvPr>
              <p:cNvSpPr/>
              <p:nvPr/>
            </p:nvSpPr>
            <p:spPr>
              <a:xfrm>
                <a:off x="9757235" y="4284695"/>
                <a:ext cx="266734" cy="130724"/>
              </a:xfrm>
              <a:custGeom>
                <a:avLst/>
                <a:gdLst>
                  <a:gd name="connsiteX0" fmla="*/ 254131 w 266734"/>
                  <a:gd name="connsiteY0" fmla="*/ 22343 h 130724"/>
                  <a:gd name="connsiteX1" fmla="*/ 254131 w 266734"/>
                  <a:gd name="connsiteY1" fmla="*/ 33271 h 130724"/>
                  <a:gd name="connsiteX2" fmla="*/ 263723 w 266734"/>
                  <a:gd name="connsiteY2" fmla="*/ 69659 h 130724"/>
                  <a:gd name="connsiteX3" fmla="*/ 232334 w 266734"/>
                  <a:gd name="connsiteY3" fmla="*/ 68528 h 130724"/>
                  <a:gd name="connsiteX4" fmla="*/ 182661 w 266734"/>
                  <a:gd name="connsiteY4" fmla="*/ 43175 h 130724"/>
                  <a:gd name="connsiteX5" fmla="*/ 210267 w 266734"/>
                  <a:gd name="connsiteY5" fmla="*/ 56901 h 130724"/>
                  <a:gd name="connsiteX6" fmla="*/ 230803 w 266734"/>
                  <a:gd name="connsiteY6" fmla="*/ 98887 h 130724"/>
                  <a:gd name="connsiteX7" fmla="*/ 197387 w 266734"/>
                  <a:gd name="connsiteY7" fmla="*/ 126717 h 130724"/>
                  <a:gd name="connsiteX8" fmla="*/ 51159 w 266734"/>
                  <a:gd name="connsiteY8" fmla="*/ 115197 h 130724"/>
                  <a:gd name="connsiteX9" fmla="*/ 32740 w 266734"/>
                  <a:gd name="connsiteY9" fmla="*/ 36769 h 130724"/>
                  <a:gd name="connsiteX10" fmla="*/ 40171 w 266734"/>
                  <a:gd name="connsiteY10" fmla="*/ 24227 h 130724"/>
                  <a:gd name="connsiteX11" fmla="*/ 47016 w 266734"/>
                  <a:gd name="connsiteY11" fmla="*/ 18791 h 130724"/>
                  <a:gd name="connsiteX12" fmla="*/ 50079 w 266734"/>
                  <a:gd name="connsiteY12" fmla="*/ 15884 h 130724"/>
                  <a:gd name="connsiteX13" fmla="*/ 0 w 266734"/>
                  <a:gd name="connsiteY13" fmla="*/ 10178 h 130724"/>
                  <a:gd name="connsiteX14" fmla="*/ 254131 w 266734"/>
                  <a:gd name="connsiteY14" fmla="*/ 22343 h 130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6734" h="130724">
                    <a:moveTo>
                      <a:pt x="254131" y="22343"/>
                    </a:moveTo>
                    <a:cubicBezTo>
                      <a:pt x="254131" y="26004"/>
                      <a:pt x="254131" y="29610"/>
                      <a:pt x="254131" y="33271"/>
                    </a:cubicBezTo>
                    <a:cubicBezTo>
                      <a:pt x="259986" y="44575"/>
                      <a:pt x="272460" y="55233"/>
                      <a:pt x="263723" y="69659"/>
                    </a:cubicBezTo>
                    <a:cubicBezTo>
                      <a:pt x="254672" y="84623"/>
                      <a:pt x="242602" y="72511"/>
                      <a:pt x="232334" y="68528"/>
                    </a:cubicBezTo>
                    <a:cubicBezTo>
                      <a:pt x="215176" y="61853"/>
                      <a:pt x="201981" y="43929"/>
                      <a:pt x="182661" y="43175"/>
                    </a:cubicBezTo>
                    <a:cubicBezTo>
                      <a:pt x="192749" y="45221"/>
                      <a:pt x="202116" y="49581"/>
                      <a:pt x="210267" y="56901"/>
                    </a:cubicBezTo>
                    <a:cubicBezTo>
                      <a:pt x="221976" y="67452"/>
                      <a:pt x="234676" y="78863"/>
                      <a:pt x="230803" y="98887"/>
                    </a:cubicBezTo>
                    <a:cubicBezTo>
                      <a:pt x="226975" y="118535"/>
                      <a:pt x="211889" y="125209"/>
                      <a:pt x="197387" y="126717"/>
                    </a:cubicBezTo>
                    <a:cubicBezTo>
                      <a:pt x="148254" y="131830"/>
                      <a:pt x="99031" y="135491"/>
                      <a:pt x="51159" y="115197"/>
                    </a:cubicBezTo>
                    <a:cubicBezTo>
                      <a:pt x="22743" y="96465"/>
                      <a:pt x="23643" y="67990"/>
                      <a:pt x="32740" y="36769"/>
                    </a:cubicBezTo>
                    <a:cubicBezTo>
                      <a:pt x="34587" y="32086"/>
                      <a:pt x="37109" y="27888"/>
                      <a:pt x="40171" y="24227"/>
                    </a:cubicBezTo>
                    <a:cubicBezTo>
                      <a:pt x="42468" y="22397"/>
                      <a:pt x="45080" y="18414"/>
                      <a:pt x="47016" y="18791"/>
                    </a:cubicBezTo>
                    <a:cubicBezTo>
                      <a:pt x="52691" y="19921"/>
                      <a:pt x="55303" y="13839"/>
                      <a:pt x="50079" y="15884"/>
                    </a:cubicBezTo>
                    <a:cubicBezTo>
                      <a:pt x="32470" y="22828"/>
                      <a:pt x="15132" y="32409"/>
                      <a:pt x="0" y="10178"/>
                    </a:cubicBezTo>
                    <a:cubicBezTo>
                      <a:pt x="84981" y="5764"/>
                      <a:pt x="170547" y="-16090"/>
                      <a:pt x="254131" y="22343"/>
                    </a:cubicBezTo>
                    <a:close/>
                  </a:path>
                </a:pathLst>
              </a:custGeom>
              <a:solidFill>
                <a:srgbClr val="FE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70DB2A80-FF3A-0AC8-5101-14BA3A1B766A}"/>
                  </a:ext>
                </a:extLst>
              </p:cNvPr>
              <p:cNvSpPr/>
              <p:nvPr/>
            </p:nvSpPr>
            <p:spPr>
              <a:xfrm>
                <a:off x="10661316" y="5863934"/>
                <a:ext cx="354963" cy="134694"/>
              </a:xfrm>
              <a:custGeom>
                <a:avLst/>
                <a:gdLst>
                  <a:gd name="connsiteX0" fmla="*/ 350678 w 354963"/>
                  <a:gd name="connsiteY0" fmla="*/ 128360 h 134694"/>
                  <a:gd name="connsiteX1" fmla="*/ 236334 w 354963"/>
                  <a:gd name="connsiteY1" fmla="*/ 97570 h 134694"/>
                  <a:gd name="connsiteX2" fmla="*/ 193551 w 354963"/>
                  <a:gd name="connsiteY2" fmla="*/ 125991 h 134694"/>
                  <a:gd name="connsiteX3" fmla="*/ 154191 w 354963"/>
                  <a:gd name="connsiteY3" fmla="*/ 127498 h 134694"/>
                  <a:gd name="connsiteX4" fmla="*/ 105193 w 354963"/>
                  <a:gd name="connsiteY4" fmla="*/ 115010 h 134694"/>
                  <a:gd name="connsiteX5" fmla="*/ 51467 w 354963"/>
                  <a:gd name="connsiteY5" fmla="*/ 95148 h 134694"/>
                  <a:gd name="connsiteX6" fmla="*/ 9269 w 354963"/>
                  <a:gd name="connsiteY6" fmla="*/ 60590 h 134694"/>
                  <a:gd name="connsiteX7" fmla="*/ 82 w 354963"/>
                  <a:gd name="connsiteY7" fmla="*/ 36690 h 134694"/>
                  <a:gd name="connsiteX8" fmla="*/ 7153 w 354963"/>
                  <a:gd name="connsiteY8" fmla="*/ 26570 h 134694"/>
                  <a:gd name="connsiteX9" fmla="*/ 31246 w 354963"/>
                  <a:gd name="connsiteY9" fmla="*/ 87 h 134694"/>
                  <a:gd name="connsiteX10" fmla="*/ 72183 w 354963"/>
                  <a:gd name="connsiteY10" fmla="*/ 24202 h 134694"/>
                  <a:gd name="connsiteX11" fmla="*/ 126720 w 354963"/>
                  <a:gd name="connsiteY11" fmla="*/ 32491 h 134694"/>
                  <a:gd name="connsiteX12" fmla="*/ 307715 w 354963"/>
                  <a:gd name="connsiteY12" fmla="*/ 73724 h 134694"/>
                  <a:gd name="connsiteX13" fmla="*/ 343067 w 354963"/>
                  <a:gd name="connsiteY13" fmla="*/ 96116 h 134694"/>
                  <a:gd name="connsiteX14" fmla="*/ 342526 w 354963"/>
                  <a:gd name="connsiteY14" fmla="*/ 95578 h 134694"/>
                  <a:gd name="connsiteX15" fmla="*/ 350678 w 354963"/>
                  <a:gd name="connsiteY15" fmla="*/ 128360 h 134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4963" h="134694">
                    <a:moveTo>
                      <a:pt x="350678" y="128360"/>
                    </a:moveTo>
                    <a:cubicBezTo>
                      <a:pt x="311047" y="125722"/>
                      <a:pt x="278667" y="83574"/>
                      <a:pt x="236334" y="97570"/>
                    </a:cubicBezTo>
                    <a:cubicBezTo>
                      <a:pt x="220572" y="102791"/>
                      <a:pt x="195488" y="90303"/>
                      <a:pt x="193551" y="125991"/>
                    </a:cubicBezTo>
                    <a:cubicBezTo>
                      <a:pt x="180807" y="143055"/>
                      <a:pt x="167386" y="130243"/>
                      <a:pt x="154191" y="127498"/>
                    </a:cubicBezTo>
                    <a:cubicBezTo>
                      <a:pt x="138384" y="120501"/>
                      <a:pt x="122847" y="111834"/>
                      <a:pt x="105193" y="115010"/>
                    </a:cubicBezTo>
                    <a:cubicBezTo>
                      <a:pt x="85558" y="115064"/>
                      <a:pt x="66779" y="111780"/>
                      <a:pt x="51467" y="95148"/>
                    </a:cubicBezTo>
                    <a:cubicBezTo>
                      <a:pt x="38001" y="82659"/>
                      <a:pt x="23005" y="72755"/>
                      <a:pt x="9269" y="60590"/>
                    </a:cubicBezTo>
                    <a:cubicBezTo>
                      <a:pt x="3460" y="54130"/>
                      <a:pt x="-638" y="46702"/>
                      <a:pt x="82" y="36690"/>
                    </a:cubicBezTo>
                    <a:cubicBezTo>
                      <a:pt x="1794" y="32707"/>
                      <a:pt x="4180" y="29315"/>
                      <a:pt x="7153" y="26570"/>
                    </a:cubicBezTo>
                    <a:cubicBezTo>
                      <a:pt x="16790" y="19896"/>
                      <a:pt x="21113" y="6223"/>
                      <a:pt x="31246" y="87"/>
                    </a:cubicBezTo>
                    <a:cubicBezTo>
                      <a:pt x="48675" y="-1097"/>
                      <a:pt x="61059" y="9991"/>
                      <a:pt x="72183" y="24202"/>
                    </a:cubicBezTo>
                    <a:cubicBezTo>
                      <a:pt x="89341" y="36690"/>
                      <a:pt x="107805" y="36798"/>
                      <a:pt x="126720" y="32491"/>
                    </a:cubicBezTo>
                    <a:cubicBezTo>
                      <a:pt x="189228" y="32545"/>
                      <a:pt x="252637" y="26893"/>
                      <a:pt x="307715" y="73724"/>
                    </a:cubicBezTo>
                    <a:cubicBezTo>
                      <a:pt x="317442" y="85835"/>
                      <a:pt x="332213" y="86535"/>
                      <a:pt x="343067" y="96116"/>
                    </a:cubicBezTo>
                    <a:lnTo>
                      <a:pt x="342526" y="95578"/>
                    </a:lnTo>
                    <a:cubicBezTo>
                      <a:pt x="348786" y="105267"/>
                      <a:pt x="361666" y="112534"/>
                      <a:pt x="350678" y="128360"/>
                    </a:cubicBezTo>
                    <a:close/>
                  </a:path>
                </a:pathLst>
              </a:custGeom>
              <a:solidFill>
                <a:srgbClr val="E0AB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504A41F8-A30A-F096-C86A-F998C2B22412}"/>
                  </a:ext>
                </a:extLst>
              </p:cNvPr>
              <p:cNvSpPr/>
              <p:nvPr/>
            </p:nvSpPr>
            <p:spPr>
              <a:xfrm>
                <a:off x="10377179" y="4376969"/>
                <a:ext cx="229668" cy="163006"/>
              </a:xfrm>
              <a:custGeom>
                <a:avLst/>
                <a:gdLst>
                  <a:gd name="connsiteX0" fmla="*/ 8021 w 229668"/>
                  <a:gd name="connsiteY0" fmla="*/ 24699 h 163006"/>
                  <a:gd name="connsiteX1" fmla="*/ 119707 w 229668"/>
                  <a:gd name="connsiteY1" fmla="*/ 14687 h 163006"/>
                  <a:gd name="connsiteX2" fmla="*/ 228601 w 229668"/>
                  <a:gd name="connsiteY2" fmla="*/ 88378 h 163006"/>
                  <a:gd name="connsiteX3" fmla="*/ 229276 w 229668"/>
                  <a:gd name="connsiteY3" fmla="*/ 102912 h 163006"/>
                  <a:gd name="connsiteX4" fmla="*/ 188790 w 229668"/>
                  <a:gd name="connsiteY4" fmla="*/ 115615 h 163006"/>
                  <a:gd name="connsiteX5" fmla="*/ 146367 w 229668"/>
                  <a:gd name="connsiteY5" fmla="*/ 67385 h 163006"/>
                  <a:gd name="connsiteX6" fmla="*/ 182710 w 229668"/>
                  <a:gd name="connsiteY6" fmla="*/ 143983 h 163006"/>
                  <a:gd name="connsiteX7" fmla="*/ 111601 w 229668"/>
                  <a:gd name="connsiteY7" fmla="*/ 151734 h 163006"/>
                  <a:gd name="connsiteX8" fmla="*/ 1356 w 229668"/>
                  <a:gd name="connsiteY8" fmla="*/ 61733 h 163006"/>
                  <a:gd name="connsiteX9" fmla="*/ 8021 w 229668"/>
                  <a:gd name="connsiteY9" fmla="*/ 24699 h 16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668" h="163006">
                    <a:moveTo>
                      <a:pt x="8021" y="24699"/>
                    </a:moveTo>
                    <a:cubicBezTo>
                      <a:pt x="43103" y="-12873"/>
                      <a:pt x="81337" y="-223"/>
                      <a:pt x="119707" y="14687"/>
                    </a:cubicBezTo>
                    <a:cubicBezTo>
                      <a:pt x="161319" y="28037"/>
                      <a:pt x="201850" y="43593"/>
                      <a:pt x="228601" y="88378"/>
                    </a:cubicBezTo>
                    <a:cubicBezTo>
                      <a:pt x="229772" y="93169"/>
                      <a:pt x="229952" y="98013"/>
                      <a:pt x="229276" y="102912"/>
                    </a:cubicBezTo>
                    <a:cubicBezTo>
                      <a:pt x="221981" y="135155"/>
                      <a:pt x="207119" y="135586"/>
                      <a:pt x="188790" y="115615"/>
                    </a:cubicBezTo>
                    <a:cubicBezTo>
                      <a:pt x="174199" y="99736"/>
                      <a:pt x="162535" y="80035"/>
                      <a:pt x="146367" y="67385"/>
                    </a:cubicBezTo>
                    <a:cubicBezTo>
                      <a:pt x="164561" y="88809"/>
                      <a:pt x="197437" y="108887"/>
                      <a:pt x="182710" y="143983"/>
                    </a:cubicBezTo>
                    <a:cubicBezTo>
                      <a:pt x="168660" y="177464"/>
                      <a:pt x="135829" y="157817"/>
                      <a:pt x="111601" y="151734"/>
                    </a:cubicBezTo>
                    <a:cubicBezTo>
                      <a:pt x="64990" y="139999"/>
                      <a:pt x="25539" y="113731"/>
                      <a:pt x="1356" y="61733"/>
                    </a:cubicBezTo>
                    <a:cubicBezTo>
                      <a:pt x="-1527" y="48061"/>
                      <a:pt x="-40" y="35519"/>
                      <a:pt x="8021" y="24699"/>
                    </a:cubicBezTo>
                    <a:close/>
                  </a:path>
                </a:pathLst>
              </a:custGeom>
              <a:solidFill>
                <a:srgbClr val="FFD2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D084A5B-114C-2C94-CB86-E3B7B7463E89}"/>
                  </a:ext>
                </a:extLst>
              </p:cNvPr>
              <p:cNvSpPr/>
              <p:nvPr/>
            </p:nvSpPr>
            <p:spPr>
              <a:xfrm>
                <a:off x="10128033" y="4336618"/>
                <a:ext cx="211083" cy="237287"/>
              </a:xfrm>
              <a:custGeom>
                <a:avLst/>
                <a:gdLst>
                  <a:gd name="connsiteX0" fmla="*/ 109543 w 211083"/>
                  <a:gd name="connsiteY0" fmla="*/ 2448 h 237287"/>
                  <a:gd name="connsiteX1" fmla="*/ 206007 w 211083"/>
                  <a:gd name="connsiteY1" fmla="*/ 42927 h 237287"/>
                  <a:gd name="connsiteX2" fmla="*/ 164620 w 211083"/>
                  <a:gd name="connsiteY2" fmla="*/ 141486 h 237287"/>
                  <a:gd name="connsiteX3" fmla="*/ 143499 w 211083"/>
                  <a:gd name="connsiteY3" fmla="*/ 182449 h 237287"/>
                  <a:gd name="connsiteX4" fmla="*/ 143769 w 211083"/>
                  <a:gd name="connsiteY4" fmla="*/ 230518 h 237287"/>
                  <a:gd name="connsiteX5" fmla="*/ 100986 w 211083"/>
                  <a:gd name="connsiteY5" fmla="*/ 221852 h 237287"/>
                  <a:gd name="connsiteX6" fmla="*/ 48611 w 211083"/>
                  <a:gd name="connsiteY6" fmla="*/ 207372 h 237287"/>
                  <a:gd name="connsiteX7" fmla="*/ 27219 w 211083"/>
                  <a:gd name="connsiteY7" fmla="*/ 205057 h 237287"/>
                  <a:gd name="connsiteX8" fmla="*/ 108 w 211083"/>
                  <a:gd name="connsiteY8" fmla="*/ 176205 h 237287"/>
                  <a:gd name="connsiteX9" fmla="*/ 26048 w 211083"/>
                  <a:gd name="connsiteY9" fmla="*/ 140356 h 237287"/>
                  <a:gd name="connsiteX10" fmla="*/ 108282 w 211083"/>
                  <a:gd name="connsiteY10" fmla="*/ 109081 h 237287"/>
                  <a:gd name="connsiteX11" fmla="*/ 111479 w 211083"/>
                  <a:gd name="connsiteY11" fmla="*/ 74093 h 237287"/>
                  <a:gd name="connsiteX12" fmla="*/ 55276 w 211083"/>
                  <a:gd name="connsiteY12" fmla="*/ 47448 h 237287"/>
                  <a:gd name="connsiteX13" fmla="*/ 68876 w 211083"/>
                  <a:gd name="connsiteY13" fmla="*/ 33076 h 237287"/>
                  <a:gd name="connsiteX14" fmla="*/ 144355 w 211083"/>
                  <a:gd name="connsiteY14" fmla="*/ 28770 h 237287"/>
                  <a:gd name="connsiteX15" fmla="*/ 109543 w 211083"/>
                  <a:gd name="connsiteY15" fmla="*/ 2448 h 23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1083" h="237287">
                    <a:moveTo>
                      <a:pt x="109543" y="2448"/>
                    </a:moveTo>
                    <a:cubicBezTo>
                      <a:pt x="146742" y="-1267"/>
                      <a:pt x="184751" y="-7618"/>
                      <a:pt x="206007" y="42927"/>
                    </a:cubicBezTo>
                    <a:cubicBezTo>
                      <a:pt x="224922" y="95248"/>
                      <a:pt x="186462" y="113765"/>
                      <a:pt x="164620" y="141486"/>
                    </a:cubicBezTo>
                    <a:cubicBezTo>
                      <a:pt x="155028" y="153705"/>
                      <a:pt x="133051" y="155697"/>
                      <a:pt x="143499" y="182449"/>
                    </a:cubicBezTo>
                    <a:cubicBezTo>
                      <a:pt x="146877" y="198652"/>
                      <a:pt x="156649" y="217061"/>
                      <a:pt x="143769" y="230518"/>
                    </a:cubicBezTo>
                    <a:cubicBezTo>
                      <a:pt x="128908" y="246074"/>
                      <a:pt x="114046" y="231218"/>
                      <a:pt x="100986" y="221852"/>
                    </a:cubicBezTo>
                    <a:cubicBezTo>
                      <a:pt x="84594" y="210117"/>
                      <a:pt x="68336" y="200428"/>
                      <a:pt x="48611" y="207372"/>
                    </a:cubicBezTo>
                    <a:cubicBezTo>
                      <a:pt x="41360" y="208287"/>
                      <a:pt x="34200" y="207749"/>
                      <a:pt x="27219" y="205057"/>
                    </a:cubicBezTo>
                    <a:cubicBezTo>
                      <a:pt x="14655" y="200213"/>
                      <a:pt x="1414" y="195099"/>
                      <a:pt x="108" y="176205"/>
                    </a:cubicBezTo>
                    <a:cubicBezTo>
                      <a:pt x="-1333" y="154782"/>
                      <a:pt x="11818" y="145308"/>
                      <a:pt x="26048" y="140356"/>
                    </a:cubicBezTo>
                    <a:cubicBezTo>
                      <a:pt x="53745" y="130828"/>
                      <a:pt x="82612" y="125768"/>
                      <a:pt x="108282" y="109081"/>
                    </a:cubicBezTo>
                    <a:cubicBezTo>
                      <a:pt x="122783" y="99662"/>
                      <a:pt x="134988" y="88950"/>
                      <a:pt x="111479" y="74093"/>
                    </a:cubicBezTo>
                    <a:cubicBezTo>
                      <a:pt x="94231" y="60582"/>
                      <a:pt x="67075" y="77107"/>
                      <a:pt x="55276" y="47448"/>
                    </a:cubicBezTo>
                    <a:cubicBezTo>
                      <a:pt x="57438" y="39428"/>
                      <a:pt x="62617" y="35498"/>
                      <a:pt x="68876" y="33076"/>
                    </a:cubicBezTo>
                    <a:cubicBezTo>
                      <a:pt x="94096" y="14290"/>
                      <a:pt x="120261" y="34960"/>
                      <a:pt x="144355" y="28770"/>
                    </a:cubicBezTo>
                    <a:cubicBezTo>
                      <a:pt x="132691" y="23279"/>
                      <a:pt x="106706" y="39428"/>
                      <a:pt x="109543" y="2448"/>
                    </a:cubicBezTo>
                    <a:close/>
                  </a:path>
                </a:pathLst>
              </a:custGeom>
              <a:solidFill>
                <a:srgbClr val="FBC2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27E417D4-9983-418E-B841-46465C024475}"/>
                  </a:ext>
                </a:extLst>
              </p:cNvPr>
              <p:cNvSpPr/>
              <p:nvPr/>
            </p:nvSpPr>
            <p:spPr>
              <a:xfrm>
                <a:off x="8976738" y="5447661"/>
                <a:ext cx="199143" cy="144841"/>
              </a:xfrm>
              <a:custGeom>
                <a:avLst/>
                <a:gdLst>
                  <a:gd name="connsiteX0" fmla="*/ 129475 w 199143"/>
                  <a:gd name="connsiteY0" fmla="*/ 4035 h 144841"/>
                  <a:gd name="connsiteX1" fmla="*/ 199144 w 199143"/>
                  <a:gd name="connsiteY1" fmla="*/ 87092 h 144841"/>
                  <a:gd name="connsiteX2" fmla="*/ 92231 w 199143"/>
                  <a:gd name="connsiteY2" fmla="*/ 97212 h 144841"/>
                  <a:gd name="connsiteX3" fmla="*/ 50664 w 199143"/>
                  <a:gd name="connsiteY3" fmla="*/ 130640 h 144841"/>
                  <a:gd name="connsiteX4" fmla="*/ 41027 w 199143"/>
                  <a:gd name="connsiteY4" fmla="*/ 144796 h 144841"/>
                  <a:gd name="connsiteX5" fmla="*/ 19095 w 199143"/>
                  <a:gd name="connsiteY5" fmla="*/ 122242 h 144841"/>
                  <a:gd name="connsiteX6" fmla="*/ 0 w 199143"/>
                  <a:gd name="connsiteY6" fmla="*/ 76757 h 144841"/>
                  <a:gd name="connsiteX7" fmla="*/ 7431 w 199143"/>
                  <a:gd name="connsiteY7" fmla="*/ 55980 h 144841"/>
                  <a:gd name="connsiteX8" fmla="*/ 129475 w 199143"/>
                  <a:gd name="connsiteY8" fmla="*/ 4035 h 14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143" h="144841">
                    <a:moveTo>
                      <a:pt x="129475" y="4035"/>
                    </a:moveTo>
                    <a:cubicBezTo>
                      <a:pt x="152713" y="31703"/>
                      <a:pt x="175906" y="59425"/>
                      <a:pt x="199144" y="87092"/>
                    </a:cubicBezTo>
                    <a:cubicBezTo>
                      <a:pt x="164647" y="107117"/>
                      <a:pt x="127854" y="94198"/>
                      <a:pt x="92231" y="97212"/>
                    </a:cubicBezTo>
                    <a:cubicBezTo>
                      <a:pt x="72416" y="98881"/>
                      <a:pt x="49223" y="91776"/>
                      <a:pt x="50664" y="130640"/>
                    </a:cubicBezTo>
                    <a:cubicBezTo>
                      <a:pt x="50934" y="138014"/>
                      <a:pt x="47512" y="145496"/>
                      <a:pt x="41027" y="144796"/>
                    </a:cubicBezTo>
                    <a:cubicBezTo>
                      <a:pt x="30038" y="143558"/>
                      <a:pt x="24094" y="133062"/>
                      <a:pt x="19095" y="122242"/>
                    </a:cubicBezTo>
                    <a:cubicBezTo>
                      <a:pt x="12204" y="107386"/>
                      <a:pt x="24679" y="80902"/>
                      <a:pt x="0" y="76757"/>
                    </a:cubicBezTo>
                    <a:cubicBezTo>
                      <a:pt x="2477" y="69814"/>
                      <a:pt x="4954" y="62870"/>
                      <a:pt x="7431" y="55980"/>
                    </a:cubicBezTo>
                    <a:cubicBezTo>
                      <a:pt x="35848" y="-2585"/>
                      <a:pt x="80882" y="-5223"/>
                      <a:pt x="129475" y="4035"/>
                    </a:cubicBezTo>
                    <a:close/>
                  </a:path>
                </a:pathLst>
              </a:custGeom>
              <a:solidFill>
                <a:srgbClr val="B4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5AC44502-8B7F-4633-5447-EDD426F016A4}"/>
                  </a:ext>
                </a:extLst>
              </p:cNvPr>
              <p:cNvSpPr/>
              <p:nvPr/>
            </p:nvSpPr>
            <p:spPr>
              <a:xfrm>
                <a:off x="9211448" y="4401884"/>
                <a:ext cx="240320" cy="250022"/>
              </a:xfrm>
              <a:custGeom>
                <a:avLst/>
                <a:gdLst>
                  <a:gd name="connsiteX0" fmla="*/ 181816 w 240320"/>
                  <a:gd name="connsiteY0" fmla="*/ 62764 h 250022"/>
                  <a:gd name="connsiteX1" fmla="*/ 120794 w 240320"/>
                  <a:gd name="connsiteY1" fmla="*/ 92692 h 250022"/>
                  <a:gd name="connsiteX2" fmla="*/ 78011 w 240320"/>
                  <a:gd name="connsiteY2" fmla="*/ 173435 h 250022"/>
                  <a:gd name="connsiteX3" fmla="*/ 37705 w 240320"/>
                  <a:gd name="connsiteY3" fmla="*/ 226186 h 250022"/>
                  <a:gd name="connsiteX4" fmla="*/ 4109 w 240320"/>
                  <a:gd name="connsiteY4" fmla="*/ 245888 h 250022"/>
                  <a:gd name="connsiteX5" fmla="*/ 21358 w 240320"/>
                  <a:gd name="connsiteY5" fmla="*/ 150934 h 250022"/>
                  <a:gd name="connsiteX6" fmla="*/ 42029 w 240320"/>
                  <a:gd name="connsiteY6" fmla="*/ 101520 h 250022"/>
                  <a:gd name="connsiteX7" fmla="*/ 234237 w 240320"/>
                  <a:gd name="connsiteY7" fmla="*/ 0 h 250022"/>
                  <a:gd name="connsiteX8" fmla="*/ 240136 w 240320"/>
                  <a:gd name="connsiteY8" fmla="*/ 22877 h 250022"/>
                  <a:gd name="connsiteX9" fmla="*/ 181816 w 240320"/>
                  <a:gd name="connsiteY9" fmla="*/ 62764 h 25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0320" h="250022">
                    <a:moveTo>
                      <a:pt x="181816" y="62764"/>
                    </a:moveTo>
                    <a:cubicBezTo>
                      <a:pt x="156057" y="56896"/>
                      <a:pt x="137547" y="72291"/>
                      <a:pt x="120794" y="92692"/>
                    </a:cubicBezTo>
                    <a:cubicBezTo>
                      <a:pt x="118633" y="128757"/>
                      <a:pt x="106834" y="155833"/>
                      <a:pt x="78011" y="173435"/>
                    </a:cubicBezTo>
                    <a:cubicBezTo>
                      <a:pt x="60313" y="184254"/>
                      <a:pt x="52612" y="210199"/>
                      <a:pt x="37705" y="226186"/>
                    </a:cubicBezTo>
                    <a:cubicBezTo>
                      <a:pt x="28428" y="236145"/>
                      <a:pt x="23474" y="259452"/>
                      <a:pt x="4109" y="245888"/>
                    </a:cubicBezTo>
                    <a:cubicBezTo>
                      <a:pt x="-8681" y="209553"/>
                      <a:pt x="11585" y="181294"/>
                      <a:pt x="21358" y="150934"/>
                    </a:cubicBezTo>
                    <a:cubicBezTo>
                      <a:pt x="26807" y="133979"/>
                      <a:pt x="35949" y="118530"/>
                      <a:pt x="42029" y="101520"/>
                    </a:cubicBezTo>
                    <a:cubicBezTo>
                      <a:pt x="98592" y="47423"/>
                      <a:pt x="161010" y="9043"/>
                      <a:pt x="234237" y="0"/>
                    </a:cubicBezTo>
                    <a:cubicBezTo>
                      <a:pt x="239101" y="6567"/>
                      <a:pt x="240947" y="14211"/>
                      <a:pt x="240136" y="22877"/>
                    </a:cubicBezTo>
                    <a:cubicBezTo>
                      <a:pt x="229688" y="54851"/>
                      <a:pt x="212800" y="73529"/>
                      <a:pt x="181816" y="62764"/>
                    </a:cubicBezTo>
                    <a:close/>
                  </a:path>
                </a:pathLst>
              </a:custGeom>
              <a:solidFill>
                <a:srgbClr val="CD96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371D8878-73C0-C370-9778-24F87694A57A}"/>
                  </a:ext>
                </a:extLst>
              </p:cNvPr>
              <p:cNvSpPr/>
              <p:nvPr/>
            </p:nvSpPr>
            <p:spPr>
              <a:xfrm>
                <a:off x="10566736" y="4469503"/>
                <a:ext cx="147505" cy="235380"/>
              </a:xfrm>
              <a:custGeom>
                <a:avLst/>
                <a:gdLst>
                  <a:gd name="connsiteX0" fmla="*/ 105380 w 147505"/>
                  <a:gd name="connsiteY0" fmla="*/ 78525 h 235380"/>
                  <a:gd name="connsiteX1" fmla="*/ 122358 w 147505"/>
                  <a:gd name="connsiteY1" fmla="*/ 111037 h 235380"/>
                  <a:gd name="connsiteX2" fmla="*/ 147442 w 147505"/>
                  <a:gd name="connsiteY2" fmla="*/ 223431 h 235380"/>
                  <a:gd name="connsiteX3" fmla="*/ 139696 w 147505"/>
                  <a:gd name="connsiteY3" fmla="*/ 235380 h 235380"/>
                  <a:gd name="connsiteX4" fmla="*/ 43637 w 147505"/>
                  <a:gd name="connsiteY4" fmla="*/ 191510 h 235380"/>
                  <a:gd name="connsiteX5" fmla="*/ 5358 w 147505"/>
                  <a:gd name="connsiteY5" fmla="*/ 144841 h 235380"/>
                  <a:gd name="connsiteX6" fmla="*/ 27155 w 147505"/>
                  <a:gd name="connsiteY6" fmla="*/ 99303 h 235380"/>
                  <a:gd name="connsiteX7" fmla="*/ 36027 w 147505"/>
                  <a:gd name="connsiteY7" fmla="*/ 90098 h 235380"/>
                  <a:gd name="connsiteX8" fmla="*/ 35486 w 147505"/>
                  <a:gd name="connsiteY8" fmla="*/ 5641 h 235380"/>
                  <a:gd name="connsiteX9" fmla="*/ 38593 w 147505"/>
                  <a:gd name="connsiteY9" fmla="*/ 2304 h 235380"/>
                  <a:gd name="connsiteX10" fmla="*/ 52689 w 147505"/>
                  <a:gd name="connsiteY10" fmla="*/ 6395 h 235380"/>
                  <a:gd name="connsiteX11" fmla="*/ 52329 w 147505"/>
                  <a:gd name="connsiteY11" fmla="*/ 6126 h 235380"/>
                  <a:gd name="connsiteX12" fmla="*/ 105380 w 147505"/>
                  <a:gd name="connsiteY12" fmla="*/ 78525 h 23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7505" h="235380">
                    <a:moveTo>
                      <a:pt x="105380" y="78525"/>
                    </a:moveTo>
                    <a:cubicBezTo>
                      <a:pt x="111054" y="89344"/>
                      <a:pt x="116684" y="100218"/>
                      <a:pt x="122358" y="111037"/>
                    </a:cubicBezTo>
                    <a:cubicBezTo>
                      <a:pt x="137580" y="146348"/>
                      <a:pt x="148433" y="183006"/>
                      <a:pt x="147442" y="223431"/>
                    </a:cubicBezTo>
                    <a:cubicBezTo>
                      <a:pt x="145821" y="228275"/>
                      <a:pt x="143209" y="232258"/>
                      <a:pt x="139696" y="235380"/>
                    </a:cubicBezTo>
                    <a:cubicBezTo>
                      <a:pt x="110199" y="212880"/>
                      <a:pt x="77008" y="201953"/>
                      <a:pt x="43637" y="191510"/>
                    </a:cubicBezTo>
                    <a:cubicBezTo>
                      <a:pt x="25668" y="182037"/>
                      <a:pt x="16436" y="162335"/>
                      <a:pt x="5358" y="144841"/>
                    </a:cubicBezTo>
                    <a:cubicBezTo>
                      <a:pt x="-11305" y="113298"/>
                      <a:pt x="15130" y="111306"/>
                      <a:pt x="27155" y="99303"/>
                    </a:cubicBezTo>
                    <a:cubicBezTo>
                      <a:pt x="30037" y="96127"/>
                      <a:pt x="33054" y="93166"/>
                      <a:pt x="36027" y="90098"/>
                    </a:cubicBezTo>
                    <a:cubicBezTo>
                      <a:pt x="65524" y="61623"/>
                      <a:pt x="32063" y="33740"/>
                      <a:pt x="35486" y="5641"/>
                    </a:cubicBezTo>
                    <a:lnTo>
                      <a:pt x="38593" y="2304"/>
                    </a:lnTo>
                    <a:cubicBezTo>
                      <a:pt x="44313" y="-1302"/>
                      <a:pt x="49267" y="-1195"/>
                      <a:pt x="52689" y="6395"/>
                    </a:cubicBezTo>
                    <a:lnTo>
                      <a:pt x="52329" y="6126"/>
                    </a:lnTo>
                    <a:cubicBezTo>
                      <a:pt x="78134" y="21790"/>
                      <a:pt x="97049" y="44613"/>
                      <a:pt x="105380" y="78525"/>
                    </a:cubicBezTo>
                    <a:close/>
                  </a:path>
                </a:pathLst>
              </a:custGeom>
              <a:solidFill>
                <a:srgbClr val="E5AB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3609602-59C8-C8AF-8EDD-0C1A0C00A0E6}"/>
                  </a:ext>
                </a:extLst>
              </p:cNvPr>
              <p:cNvSpPr/>
              <p:nvPr/>
            </p:nvSpPr>
            <p:spPr>
              <a:xfrm>
                <a:off x="10559470" y="6392289"/>
                <a:ext cx="313681" cy="90463"/>
              </a:xfrm>
              <a:custGeom>
                <a:avLst/>
                <a:gdLst>
                  <a:gd name="connsiteX0" fmla="*/ 313231 w 313681"/>
                  <a:gd name="connsiteY0" fmla="*/ 67988 h 90463"/>
                  <a:gd name="connsiteX1" fmla="*/ 313682 w 313681"/>
                  <a:gd name="connsiteY1" fmla="*/ 80530 h 90463"/>
                  <a:gd name="connsiteX2" fmla="*/ 212218 w 313681"/>
                  <a:gd name="connsiteY2" fmla="*/ 79023 h 90463"/>
                  <a:gd name="connsiteX3" fmla="*/ 330 w 313681"/>
                  <a:gd name="connsiteY3" fmla="*/ 68796 h 90463"/>
                  <a:gd name="connsiteX4" fmla="*/ 25955 w 313681"/>
                  <a:gd name="connsiteY4" fmla="*/ 22934 h 90463"/>
                  <a:gd name="connsiteX5" fmla="*/ 38204 w 313681"/>
                  <a:gd name="connsiteY5" fmla="*/ 20458 h 90463"/>
                  <a:gd name="connsiteX6" fmla="*/ 124626 w 313681"/>
                  <a:gd name="connsiteY6" fmla="*/ 31439 h 90463"/>
                  <a:gd name="connsiteX7" fmla="*/ 110935 w 313681"/>
                  <a:gd name="connsiteY7" fmla="*/ 17874 h 90463"/>
                  <a:gd name="connsiteX8" fmla="*/ 131561 w 313681"/>
                  <a:gd name="connsiteY8" fmla="*/ 3 h 90463"/>
                  <a:gd name="connsiteX9" fmla="*/ 313231 w 313681"/>
                  <a:gd name="connsiteY9" fmla="*/ 67988 h 9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81" h="90463">
                    <a:moveTo>
                      <a:pt x="313231" y="67988"/>
                    </a:moveTo>
                    <a:cubicBezTo>
                      <a:pt x="313366" y="72187"/>
                      <a:pt x="313547" y="76332"/>
                      <a:pt x="313682" y="80530"/>
                    </a:cubicBezTo>
                    <a:cubicBezTo>
                      <a:pt x="279680" y="96463"/>
                      <a:pt x="245049" y="91188"/>
                      <a:pt x="212218" y="79023"/>
                    </a:cubicBezTo>
                    <a:cubicBezTo>
                      <a:pt x="141964" y="52916"/>
                      <a:pt x="72070" y="40751"/>
                      <a:pt x="330" y="68796"/>
                    </a:cubicBezTo>
                    <a:cubicBezTo>
                      <a:pt x="-2777" y="44250"/>
                      <a:pt x="16858" y="37844"/>
                      <a:pt x="25955" y="22934"/>
                    </a:cubicBezTo>
                    <a:cubicBezTo>
                      <a:pt x="29873" y="20996"/>
                      <a:pt x="33971" y="20189"/>
                      <a:pt x="38204" y="20458"/>
                    </a:cubicBezTo>
                    <a:cubicBezTo>
                      <a:pt x="68512" y="26002"/>
                      <a:pt x="99722" y="20619"/>
                      <a:pt x="124626" y="31439"/>
                    </a:cubicBezTo>
                    <a:cubicBezTo>
                      <a:pt x="120888" y="31816"/>
                      <a:pt x="112647" y="31439"/>
                      <a:pt x="110935" y="17874"/>
                    </a:cubicBezTo>
                    <a:cubicBezTo>
                      <a:pt x="114448" y="6409"/>
                      <a:pt x="121834" y="1295"/>
                      <a:pt x="131561" y="3"/>
                    </a:cubicBezTo>
                    <a:cubicBezTo>
                      <a:pt x="198122" y="-320"/>
                      <a:pt x="258199" y="24172"/>
                      <a:pt x="313231" y="67988"/>
                    </a:cubicBezTo>
                    <a:close/>
                  </a:path>
                </a:pathLst>
              </a:custGeom>
              <a:solidFill>
                <a:srgbClr val="E1AB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41C4278F-500A-823C-B677-910C7F377BD4}"/>
                  </a:ext>
                </a:extLst>
              </p:cNvPr>
              <p:cNvSpPr/>
              <p:nvPr/>
            </p:nvSpPr>
            <p:spPr>
              <a:xfrm>
                <a:off x="9638163" y="4294157"/>
                <a:ext cx="181638" cy="138269"/>
              </a:xfrm>
              <a:custGeom>
                <a:avLst/>
                <a:gdLst>
                  <a:gd name="connsiteX0" fmla="*/ 163972 w 181638"/>
                  <a:gd name="connsiteY0" fmla="*/ 23916 h 138269"/>
                  <a:gd name="connsiteX1" fmla="*/ 172888 w 181638"/>
                  <a:gd name="connsiteY1" fmla="*/ 96638 h 138269"/>
                  <a:gd name="connsiteX2" fmla="*/ 153569 w 181638"/>
                  <a:gd name="connsiteY2" fmla="*/ 136202 h 138269"/>
                  <a:gd name="connsiteX3" fmla="*/ 120963 w 181638"/>
                  <a:gd name="connsiteY3" fmla="*/ 132757 h 138269"/>
                  <a:gd name="connsiteX4" fmla="*/ 0 w 181638"/>
                  <a:gd name="connsiteY4" fmla="*/ 27361 h 138269"/>
                  <a:gd name="connsiteX5" fmla="*/ 119027 w 181638"/>
                  <a:gd name="connsiteY5" fmla="*/ 770 h 138269"/>
                  <a:gd name="connsiteX6" fmla="*/ 172663 w 181638"/>
                  <a:gd name="connsiteY6" fmla="*/ 6261 h 138269"/>
                  <a:gd name="connsiteX7" fmla="*/ 172438 w 181638"/>
                  <a:gd name="connsiteY7" fmla="*/ 9921 h 138269"/>
                  <a:gd name="connsiteX8" fmla="*/ 164827 w 181638"/>
                  <a:gd name="connsiteY8" fmla="*/ 13689 h 138269"/>
                  <a:gd name="connsiteX9" fmla="*/ 100833 w 181638"/>
                  <a:gd name="connsiteY9" fmla="*/ 17726 h 138269"/>
                  <a:gd name="connsiteX10" fmla="*/ 163972 w 181638"/>
                  <a:gd name="connsiteY10" fmla="*/ 23916 h 13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638" h="138269">
                    <a:moveTo>
                      <a:pt x="163972" y="23916"/>
                    </a:moveTo>
                    <a:cubicBezTo>
                      <a:pt x="154875" y="50292"/>
                      <a:pt x="145507" y="76668"/>
                      <a:pt x="172888" y="96638"/>
                    </a:cubicBezTo>
                    <a:cubicBezTo>
                      <a:pt x="197207" y="131358"/>
                      <a:pt x="164242" y="125921"/>
                      <a:pt x="153569" y="136202"/>
                    </a:cubicBezTo>
                    <a:cubicBezTo>
                      <a:pt x="142400" y="139378"/>
                      <a:pt x="131411" y="139378"/>
                      <a:pt x="120963" y="132757"/>
                    </a:cubicBezTo>
                    <a:cubicBezTo>
                      <a:pt x="95023" y="74084"/>
                      <a:pt x="48277" y="49485"/>
                      <a:pt x="0" y="27361"/>
                    </a:cubicBezTo>
                    <a:cubicBezTo>
                      <a:pt x="38685" y="12074"/>
                      <a:pt x="77235" y="-3698"/>
                      <a:pt x="119027" y="770"/>
                    </a:cubicBezTo>
                    <a:cubicBezTo>
                      <a:pt x="136906" y="2547"/>
                      <a:pt x="154784" y="4323"/>
                      <a:pt x="172663" y="6261"/>
                    </a:cubicBezTo>
                    <a:cubicBezTo>
                      <a:pt x="172708" y="6261"/>
                      <a:pt x="172933" y="9598"/>
                      <a:pt x="172438" y="9921"/>
                    </a:cubicBezTo>
                    <a:cubicBezTo>
                      <a:pt x="170006" y="11482"/>
                      <a:pt x="167394" y="12505"/>
                      <a:pt x="164827" y="13689"/>
                    </a:cubicBezTo>
                    <a:cubicBezTo>
                      <a:pt x="141724" y="22732"/>
                      <a:pt x="118712" y="17349"/>
                      <a:pt x="100833" y="17726"/>
                    </a:cubicBezTo>
                    <a:cubicBezTo>
                      <a:pt x="117406" y="25854"/>
                      <a:pt x="142220" y="11051"/>
                      <a:pt x="163972" y="23916"/>
                    </a:cubicBezTo>
                    <a:close/>
                  </a:path>
                </a:pathLst>
              </a:custGeom>
              <a:solidFill>
                <a:srgbClr val="EAB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0A2570C5-E967-0460-24FE-6E2C0C03D304}"/>
                  </a:ext>
                </a:extLst>
              </p:cNvPr>
              <p:cNvSpPr/>
              <p:nvPr/>
            </p:nvSpPr>
            <p:spPr>
              <a:xfrm>
                <a:off x="9393264" y="4389880"/>
                <a:ext cx="189731" cy="117681"/>
              </a:xfrm>
              <a:custGeom>
                <a:avLst/>
                <a:gdLst>
                  <a:gd name="connsiteX0" fmla="*/ 0 w 189731"/>
                  <a:gd name="connsiteY0" fmla="*/ 74767 h 117681"/>
                  <a:gd name="connsiteX1" fmla="*/ 52646 w 189731"/>
                  <a:gd name="connsiteY1" fmla="*/ 32781 h 117681"/>
                  <a:gd name="connsiteX2" fmla="*/ 86016 w 189731"/>
                  <a:gd name="connsiteY2" fmla="*/ 4629 h 117681"/>
                  <a:gd name="connsiteX3" fmla="*/ 95519 w 189731"/>
                  <a:gd name="connsiteY3" fmla="*/ 0 h 117681"/>
                  <a:gd name="connsiteX4" fmla="*/ 189731 w 189731"/>
                  <a:gd name="connsiteY4" fmla="*/ 64486 h 117681"/>
                  <a:gd name="connsiteX5" fmla="*/ 55528 w 189731"/>
                  <a:gd name="connsiteY5" fmla="*/ 98075 h 117681"/>
                  <a:gd name="connsiteX6" fmla="*/ 0 w 189731"/>
                  <a:gd name="connsiteY6" fmla="*/ 74767 h 11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731" h="117681">
                    <a:moveTo>
                      <a:pt x="0" y="74767"/>
                    </a:moveTo>
                    <a:cubicBezTo>
                      <a:pt x="25895" y="75736"/>
                      <a:pt x="40126" y="55820"/>
                      <a:pt x="52646" y="32781"/>
                    </a:cubicBezTo>
                    <a:cubicBezTo>
                      <a:pt x="59941" y="16902"/>
                      <a:pt x="73587" y="11842"/>
                      <a:pt x="86016" y="4629"/>
                    </a:cubicBezTo>
                    <a:cubicBezTo>
                      <a:pt x="89169" y="3068"/>
                      <a:pt x="92366" y="1561"/>
                      <a:pt x="95519" y="0"/>
                    </a:cubicBezTo>
                    <a:cubicBezTo>
                      <a:pt x="107768" y="52698"/>
                      <a:pt x="141950" y="64109"/>
                      <a:pt x="189731" y="64486"/>
                    </a:cubicBezTo>
                    <a:cubicBezTo>
                      <a:pt x="143976" y="99690"/>
                      <a:pt x="109164" y="143883"/>
                      <a:pt x="55528" y="98075"/>
                    </a:cubicBezTo>
                    <a:cubicBezTo>
                      <a:pt x="40216" y="84995"/>
                      <a:pt x="18689" y="82250"/>
                      <a:pt x="0" y="74767"/>
                    </a:cubicBezTo>
                    <a:close/>
                  </a:path>
                </a:pathLst>
              </a:custGeom>
              <a:solidFill>
                <a:srgbClr val="EBB7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A0B31566-8645-EB6F-A04D-99123F28DD7D}"/>
                  </a:ext>
                </a:extLst>
              </p:cNvPr>
              <p:cNvSpPr/>
              <p:nvPr/>
            </p:nvSpPr>
            <p:spPr>
              <a:xfrm>
                <a:off x="11003842" y="5959512"/>
                <a:ext cx="330194" cy="240666"/>
              </a:xfrm>
              <a:custGeom>
                <a:avLst/>
                <a:gdLst>
                  <a:gd name="connsiteX0" fmla="*/ 8151 w 330194"/>
                  <a:gd name="connsiteY0" fmla="*/ 32781 h 240666"/>
                  <a:gd name="connsiteX1" fmla="*/ 0 w 330194"/>
                  <a:gd name="connsiteY1" fmla="*/ 0 h 240666"/>
                  <a:gd name="connsiteX2" fmla="*/ 330195 w 330194"/>
                  <a:gd name="connsiteY2" fmla="*/ 240666 h 240666"/>
                  <a:gd name="connsiteX3" fmla="*/ 207115 w 330194"/>
                  <a:gd name="connsiteY3" fmla="*/ 166114 h 240666"/>
                  <a:gd name="connsiteX4" fmla="*/ 8151 w 330194"/>
                  <a:gd name="connsiteY4" fmla="*/ 32781 h 24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194" h="240666">
                    <a:moveTo>
                      <a:pt x="8151" y="32781"/>
                    </a:moveTo>
                    <a:cubicBezTo>
                      <a:pt x="5404" y="21854"/>
                      <a:pt x="2702" y="10927"/>
                      <a:pt x="0" y="0"/>
                    </a:cubicBezTo>
                    <a:cubicBezTo>
                      <a:pt x="118261" y="64109"/>
                      <a:pt x="228101" y="144798"/>
                      <a:pt x="330195" y="240666"/>
                    </a:cubicBezTo>
                    <a:cubicBezTo>
                      <a:pt x="283809" y="228609"/>
                      <a:pt x="247781" y="191629"/>
                      <a:pt x="207115" y="166114"/>
                    </a:cubicBezTo>
                    <a:cubicBezTo>
                      <a:pt x="139743" y="124020"/>
                      <a:pt x="77730" y="70300"/>
                      <a:pt x="8151" y="32781"/>
                    </a:cubicBezTo>
                    <a:close/>
                  </a:path>
                </a:pathLst>
              </a:custGeom>
              <a:solidFill>
                <a:srgbClr val="DEAA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84B60100-0947-F4FC-7EA2-40E24928D81A}"/>
                  </a:ext>
                </a:extLst>
              </p:cNvPr>
              <p:cNvSpPr/>
              <p:nvPr/>
            </p:nvSpPr>
            <p:spPr>
              <a:xfrm>
                <a:off x="9602676" y="4321518"/>
                <a:ext cx="156315" cy="128795"/>
              </a:xfrm>
              <a:custGeom>
                <a:avLst/>
                <a:gdLst>
                  <a:gd name="connsiteX0" fmla="*/ 35487 w 156315"/>
                  <a:gd name="connsiteY0" fmla="*/ 0 h 128795"/>
                  <a:gd name="connsiteX1" fmla="*/ 156316 w 156315"/>
                  <a:gd name="connsiteY1" fmla="*/ 100336 h 128795"/>
                  <a:gd name="connsiteX2" fmla="*/ 118261 w 156315"/>
                  <a:gd name="connsiteY2" fmla="*/ 128542 h 128795"/>
                  <a:gd name="connsiteX3" fmla="*/ 86602 w 156315"/>
                  <a:gd name="connsiteY3" fmla="*/ 121275 h 128795"/>
                  <a:gd name="connsiteX4" fmla="*/ 71605 w 156315"/>
                  <a:gd name="connsiteY4" fmla="*/ 96514 h 128795"/>
                  <a:gd name="connsiteX5" fmla="*/ 60572 w 156315"/>
                  <a:gd name="connsiteY5" fmla="*/ 74983 h 128795"/>
                  <a:gd name="connsiteX6" fmla="*/ 0 w 156315"/>
                  <a:gd name="connsiteY6" fmla="*/ 38810 h 128795"/>
                  <a:gd name="connsiteX7" fmla="*/ 101824 w 156315"/>
                  <a:gd name="connsiteY7" fmla="*/ 60180 h 128795"/>
                  <a:gd name="connsiteX8" fmla="*/ 24904 w 156315"/>
                  <a:gd name="connsiteY8" fmla="*/ 5652 h 128795"/>
                  <a:gd name="connsiteX9" fmla="*/ 35487 w 156315"/>
                  <a:gd name="connsiteY9" fmla="*/ 0 h 1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15" h="128795">
                    <a:moveTo>
                      <a:pt x="35487" y="0"/>
                    </a:moveTo>
                    <a:cubicBezTo>
                      <a:pt x="85926" y="15987"/>
                      <a:pt x="142850" y="20778"/>
                      <a:pt x="156316" y="100336"/>
                    </a:cubicBezTo>
                    <a:cubicBezTo>
                      <a:pt x="146363" y="114977"/>
                      <a:pt x="132177" y="121490"/>
                      <a:pt x="118261" y="128542"/>
                    </a:cubicBezTo>
                    <a:cubicBezTo>
                      <a:pt x="107183" y="129403"/>
                      <a:pt x="96419" y="128327"/>
                      <a:pt x="86602" y="121275"/>
                    </a:cubicBezTo>
                    <a:cubicBezTo>
                      <a:pt x="64310" y="118207"/>
                      <a:pt x="63409" y="117722"/>
                      <a:pt x="71605" y="96514"/>
                    </a:cubicBezTo>
                    <a:cubicBezTo>
                      <a:pt x="77685" y="80742"/>
                      <a:pt x="66832" y="79020"/>
                      <a:pt x="60572" y="74983"/>
                    </a:cubicBezTo>
                    <a:cubicBezTo>
                      <a:pt x="42513" y="63248"/>
                      <a:pt x="23823" y="52859"/>
                      <a:pt x="0" y="38810"/>
                    </a:cubicBezTo>
                    <a:cubicBezTo>
                      <a:pt x="41432" y="21316"/>
                      <a:pt x="66967" y="66263"/>
                      <a:pt x="101824" y="60180"/>
                    </a:cubicBezTo>
                    <a:cubicBezTo>
                      <a:pt x="88763" y="14157"/>
                      <a:pt x="46746" y="30144"/>
                      <a:pt x="24904" y="5652"/>
                    </a:cubicBezTo>
                    <a:cubicBezTo>
                      <a:pt x="28462" y="3768"/>
                      <a:pt x="31975" y="1884"/>
                      <a:pt x="35487" y="0"/>
                    </a:cubicBezTo>
                    <a:close/>
                  </a:path>
                </a:pathLst>
              </a:custGeom>
              <a:solidFill>
                <a:srgbClr val="FB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915EAAA3-4FF1-07BC-DC18-21ED06230F70}"/>
                  </a:ext>
                </a:extLst>
              </p:cNvPr>
              <p:cNvSpPr/>
              <p:nvPr/>
            </p:nvSpPr>
            <p:spPr>
              <a:xfrm>
                <a:off x="10101860" y="6205381"/>
                <a:ext cx="104619" cy="178200"/>
              </a:xfrm>
              <a:custGeom>
                <a:avLst/>
                <a:gdLst>
                  <a:gd name="connsiteX0" fmla="*/ 74964 w 104619"/>
                  <a:gd name="connsiteY0" fmla="*/ 141264 h 178200"/>
                  <a:gd name="connsiteX1" fmla="*/ 66273 w 104619"/>
                  <a:gd name="connsiteY1" fmla="*/ 158651 h 178200"/>
                  <a:gd name="connsiteX2" fmla="*/ 56140 w 104619"/>
                  <a:gd name="connsiteY2" fmla="*/ 169147 h 178200"/>
                  <a:gd name="connsiteX3" fmla="*/ 9754 w 104619"/>
                  <a:gd name="connsiteY3" fmla="*/ 166779 h 178200"/>
                  <a:gd name="connsiteX4" fmla="*/ 6962 w 104619"/>
                  <a:gd name="connsiteY4" fmla="*/ 43673 h 178200"/>
                  <a:gd name="connsiteX5" fmla="*/ 38576 w 104619"/>
                  <a:gd name="connsiteY5" fmla="*/ 55462 h 178200"/>
                  <a:gd name="connsiteX6" fmla="*/ 35604 w 104619"/>
                  <a:gd name="connsiteY6" fmla="*/ 96425 h 178200"/>
                  <a:gd name="connsiteX7" fmla="*/ 54924 w 104619"/>
                  <a:gd name="connsiteY7" fmla="*/ 20527 h 178200"/>
                  <a:gd name="connsiteX8" fmla="*/ 80819 w 104619"/>
                  <a:gd name="connsiteY8" fmla="*/ 234 h 178200"/>
                  <a:gd name="connsiteX9" fmla="*/ 92618 w 104619"/>
                  <a:gd name="connsiteY9" fmla="*/ 9062 h 178200"/>
                  <a:gd name="connsiteX10" fmla="*/ 74964 w 104619"/>
                  <a:gd name="connsiteY10" fmla="*/ 141264 h 17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619" h="178200">
                    <a:moveTo>
                      <a:pt x="74964" y="141264"/>
                    </a:moveTo>
                    <a:cubicBezTo>
                      <a:pt x="72082" y="147078"/>
                      <a:pt x="69155" y="152837"/>
                      <a:pt x="66273" y="158651"/>
                    </a:cubicBezTo>
                    <a:cubicBezTo>
                      <a:pt x="62895" y="162149"/>
                      <a:pt x="59518" y="165648"/>
                      <a:pt x="56140" y="169147"/>
                    </a:cubicBezTo>
                    <a:cubicBezTo>
                      <a:pt x="40017" y="186964"/>
                      <a:pt x="24976" y="174261"/>
                      <a:pt x="9754" y="166779"/>
                    </a:cubicBezTo>
                    <a:cubicBezTo>
                      <a:pt x="-7179" y="126246"/>
                      <a:pt x="2053" y="84852"/>
                      <a:pt x="6962" y="43673"/>
                    </a:cubicBezTo>
                    <a:cubicBezTo>
                      <a:pt x="24075" y="21873"/>
                      <a:pt x="33487" y="32208"/>
                      <a:pt x="38576" y="55462"/>
                    </a:cubicBezTo>
                    <a:cubicBezTo>
                      <a:pt x="41639" y="69511"/>
                      <a:pt x="33938" y="83183"/>
                      <a:pt x="35604" y="96425"/>
                    </a:cubicBezTo>
                    <a:cubicBezTo>
                      <a:pt x="37631" y="70265"/>
                      <a:pt x="41954" y="43835"/>
                      <a:pt x="54924" y="20527"/>
                    </a:cubicBezTo>
                    <a:cubicBezTo>
                      <a:pt x="60463" y="8093"/>
                      <a:pt x="67444" y="-1650"/>
                      <a:pt x="80819" y="234"/>
                    </a:cubicBezTo>
                    <a:cubicBezTo>
                      <a:pt x="85413" y="1903"/>
                      <a:pt x="89331" y="4863"/>
                      <a:pt x="92618" y="9062"/>
                    </a:cubicBezTo>
                    <a:cubicBezTo>
                      <a:pt x="110452" y="57615"/>
                      <a:pt x="111353" y="102992"/>
                      <a:pt x="74964" y="141264"/>
                    </a:cubicBezTo>
                    <a:close/>
                  </a:path>
                </a:pathLst>
              </a:custGeom>
              <a:solidFill>
                <a:srgbClr val="FACD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E37C7A27-7838-D23F-3F49-F030634FFE38}"/>
                  </a:ext>
                </a:extLst>
              </p:cNvPr>
              <p:cNvSpPr/>
              <p:nvPr/>
            </p:nvSpPr>
            <p:spPr>
              <a:xfrm>
                <a:off x="9704239" y="6309011"/>
                <a:ext cx="96731" cy="176471"/>
              </a:xfrm>
              <a:custGeom>
                <a:avLst/>
                <a:gdLst>
                  <a:gd name="connsiteX0" fmla="*/ 54707 w 96731"/>
                  <a:gd name="connsiteY0" fmla="*/ 148897 h 176471"/>
                  <a:gd name="connsiteX1" fmla="*/ 20571 w 96731"/>
                  <a:gd name="connsiteY1" fmla="*/ 173766 h 176471"/>
                  <a:gd name="connsiteX2" fmla="*/ 1161 w 96731"/>
                  <a:gd name="connsiteY2" fmla="*/ 160955 h 176471"/>
                  <a:gd name="connsiteX3" fmla="*/ 10483 w 96731"/>
                  <a:gd name="connsiteY3" fmla="*/ 132211 h 176471"/>
                  <a:gd name="connsiteX4" fmla="*/ 18274 w 96731"/>
                  <a:gd name="connsiteY4" fmla="*/ 78867 h 176471"/>
                  <a:gd name="connsiteX5" fmla="*/ 2692 w 96731"/>
                  <a:gd name="connsiteY5" fmla="*/ 40218 h 176471"/>
                  <a:gd name="connsiteX6" fmla="*/ 350 w 96731"/>
                  <a:gd name="connsiteY6" fmla="*/ 26869 h 176471"/>
                  <a:gd name="connsiteX7" fmla="*/ 20751 w 96731"/>
                  <a:gd name="connsiteY7" fmla="*/ 12819 h 176471"/>
                  <a:gd name="connsiteX8" fmla="*/ 48447 w 96731"/>
                  <a:gd name="connsiteY8" fmla="*/ 8 h 176471"/>
                  <a:gd name="connsiteX9" fmla="*/ 68713 w 96731"/>
                  <a:gd name="connsiteY9" fmla="*/ 129519 h 176471"/>
                  <a:gd name="connsiteX10" fmla="*/ 54707 w 96731"/>
                  <a:gd name="connsiteY10" fmla="*/ 148897 h 1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731" h="176471">
                    <a:moveTo>
                      <a:pt x="54707" y="148897"/>
                    </a:moveTo>
                    <a:cubicBezTo>
                      <a:pt x="43313" y="157187"/>
                      <a:pt x="31965" y="165476"/>
                      <a:pt x="20571" y="173766"/>
                    </a:cubicBezTo>
                    <a:cubicBezTo>
                      <a:pt x="10078" y="178234"/>
                      <a:pt x="1251" y="179095"/>
                      <a:pt x="1161" y="160955"/>
                    </a:cubicBezTo>
                    <a:cubicBezTo>
                      <a:pt x="4268" y="151373"/>
                      <a:pt x="7376" y="141792"/>
                      <a:pt x="10483" y="132211"/>
                    </a:cubicBezTo>
                    <a:cubicBezTo>
                      <a:pt x="2512" y="112294"/>
                      <a:pt x="11024" y="94854"/>
                      <a:pt x="18274" y="78867"/>
                    </a:cubicBezTo>
                    <a:cubicBezTo>
                      <a:pt x="28947" y="55344"/>
                      <a:pt x="15077" y="48884"/>
                      <a:pt x="2692" y="40218"/>
                    </a:cubicBezTo>
                    <a:cubicBezTo>
                      <a:pt x="305" y="36181"/>
                      <a:pt x="-550" y="31713"/>
                      <a:pt x="350" y="26869"/>
                    </a:cubicBezTo>
                    <a:cubicBezTo>
                      <a:pt x="5529" y="18740"/>
                      <a:pt x="13320" y="16103"/>
                      <a:pt x="20751" y="12819"/>
                    </a:cubicBezTo>
                    <a:cubicBezTo>
                      <a:pt x="30073" y="8890"/>
                      <a:pt x="37729" y="-315"/>
                      <a:pt x="48447" y="8"/>
                    </a:cubicBezTo>
                    <a:cubicBezTo>
                      <a:pt x="104876" y="29991"/>
                      <a:pt x="112127" y="76175"/>
                      <a:pt x="68713" y="129519"/>
                    </a:cubicBezTo>
                    <a:cubicBezTo>
                      <a:pt x="63714" y="135602"/>
                      <a:pt x="59256" y="142276"/>
                      <a:pt x="54707" y="148897"/>
                    </a:cubicBezTo>
                    <a:close/>
                  </a:path>
                </a:pathLst>
              </a:custGeom>
              <a:solidFill>
                <a:srgbClr val="FCCF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2B71DCD2-71EB-8F40-D959-E32EE8A0119A}"/>
                  </a:ext>
                </a:extLst>
              </p:cNvPr>
              <p:cNvSpPr/>
              <p:nvPr/>
            </p:nvSpPr>
            <p:spPr>
              <a:xfrm>
                <a:off x="10248829" y="4379545"/>
                <a:ext cx="136640" cy="189475"/>
              </a:xfrm>
              <a:custGeom>
                <a:avLst/>
                <a:gdLst>
                  <a:gd name="connsiteX0" fmla="*/ 14777 w 136640"/>
                  <a:gd name="connsiteY0" fmla="*/ 136455 h 189475"/>
                  <a:gd name="connsiteX1" fmla="*/ 18154 w 136640"/>
                  <a:gd name="connsiteY1" fmla="*/ 101251 h 189475"/>
                  <a:gd name="connsiteX2" fmla="*/ 85166 w 136640"/>
                  <a:gd name="connsiteY2" fmla="*/ 0 h 189475"/>
                  <a:gd name="connsiteX3" fmla="*/ 136371 w 136640"/>
                  <a:gd name="connsiteY3" fmla="*/ 22177 h 189475"/>
                  <a:gd name="connsiteX4" fmla="*/ 136641 w 136640"/>
                  <a:gd name="connsiteY4" fmla="*/ 63302 h 189475"/>
                  <a:gd name="connsiteX5" fmla="*/ 99938 w 136640"/>
                  <a:gd name="connsiteY5" fmla="*/ 105342 h 189475"/>
                  <a:gd name="connsiteX6" fmla="*/ 59857 w 136640"/>
                  <a:gd name="connsiteY6" fmla="*/ 189476 h 189475"/>
                  <a:gd name="connsiteX7" fmla="*/ 14777 w 136640"/>
                  <a:gd name="connsiteY7" fmla="*/ 136455 h 18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640" h="189475">
                    <a:moveTo>
                      <a:pt x="14777" y="136455"/>
                    </a:moveTo>
                    <a:cubicBezTo>
                      <a:pt x="-5174" y="121760"/>
                      <a:pt x="-5759" y="113631"/>
                      <a:pt x="18154" y="101251"/>
                    </a:cubicBezTo>
                    <a:cubicBezTo>
                      <a:pt x="54317" y="82465"/>
                      <a:pt x="82599" y="52375"/>
                      <a:pt x="85166" y="0"/>
                    </a:cubicBezTo>
                    <a:cubicBezTo>
                      <a:pt x="100568" y="12919"/>
                      <a:pt x="117951" y="19271"/>
                      <a:pt x="136371" y="22177"/>
                    </a:cubicBezTo>
                    <a:cubicBezTo>
                      <a:pt x="136461" y="35903"/>
                      <a:pt x="136551" y="49576"/>
                      <a:pt x="136641" y="63302"/>
                    </a:cubicBezTo>
                    <a:cubicBezTo>
                      <a:pt x="130831" y="85372"/>
                      <a:pt x="109440" y="87902"/>
                      <a:pt x="99938" y="105342"/>
                    </a:cubicBezTo>
                    <a:cubicBezTo>
                      <a:pt x="78051" y="127627"/>
                      <a:pt x="79357" y="165630"/>
                      <a:pt x="59857" y="189476"/>
                    </a:cubicBezTo>
                    <a:cubicBezTo>
                      <a:pt x="34007" y="184954"/>
                      <a:pt x="24279" y="160839"/>
                      <a:pt x="14777" y="136455"/>
                    </a:cubicBezTo>
                    <a:close/>
                  </a:path>
                </a:pathLst>
              </a:custGeom>
              <a:solidFill>
                <a:srgbClr val="E9AD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B04A22A0-2289-D28A-3528-0ACA88525FB1}"/>
                  </a:ext>
                </a:extLst>
              </p:cNvPr>
              <p:cNvSpPr/>
              <p:nvPr/>
            </p:nvSpPr>
            <p:spPr>
              <a:xfrm>
                <a:off x="8984124" y="5355990"/>
                <a:ext cx="122089" cy="147597"/>
              </a:xfrm>
              <a:custGeom>
                <a:avLst/>
                <a:gdLst>
                  <a:gd name="connsiteX0" fmla="*/ 122089 w 122089"/>
                  <a:gd name="connsiteY0" fmla="*/ 95707 h 147597"/>
                  <a:gd name="connsiteX1" fmla="*/ 119072 w 122089"/>
                  <a:gd name="connsiteY1" fmla="*/ 99259 h 147597"/>
                  <a:gd name="connsiteX2" fmla="*/ 0 w 122089"/>
                  <a:gd name="connsiteY2" fmla="*/ 147597 h 147597"/>
                  <a:gd name="connsiteX3" fmla="*/ 68813 w 122089"/>
                  <a:gd name="connsiteY3" fmla="*/ 0 h 147597"/>
                  <a:gd name="connsiteX4" fmla="*/ 122089 w 122089"/>
                  <a:gd name="connsiteY4" fmla="*/ 95707 h 14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89" h="147597">
                    <a:moveTo>
                      <a:pt x="122089" y="95707"/>
                    </a:moveTo>
                    <a:cubicBezTo>
                      <a:pt x="121098" y="96945"/>
                      <a:pt x="120153" y="99152"/>
                      <a:pt x="119072" y="99259"/>
                    </a:cubicBezTo>
                    <a:cubicBezTo>
                      <a:pt x="76019" y="103619"/>
                      <a:pt x="33416" y="109271"/>
                      <a:pt x="0" y="147597"/>
                    </a:cubicBezTo>
                    <a:cubicBezTo>
                      <a:pt x="10628" y="90216"/>
                      <a:pt x="38054" y="43978"/>
                      <a:pt x="68813" y="0"/>
                    </a:cubicBezTo>
                    <a:cubicBezTo>
                      <a:pt x="81918" y="35580"/>
                      <a:pt x="99707" y="67447"/>
                      <a:pt x="122089" y="95707"/>
                    </a:cubicBezTo>
                    <a:close/>
                  </a:path>
                </a:pathLst>
              </a:custGeom>
              <a:solidFill>
                <a:srgbClr val="B585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BC2E1CC9-40A6-92A4-86AD-16F13FD68A04}"/>
                  </a:ext>
                </a:extLst>
              </p:cNvPr>
              <p:cNvSpPr/>
              <p:nvPr/>
            </p:nvSpPr>
            <p:spPr>
              <a:xfrm>
                <a:off x="9616420" y="6320920"/>
                <a:ext cx="127023" cy="123608"/>
              </a:xfrm>
              <a:custGeom>
                <a:avLst/>
                <a:gdLst>
                  <a:gd name="connsiteX0" fmla="*/ 90196 w 127023"/>
                  <a:gd name="connsiteY0" fmla="*/ 24864 h 123608"/>
                  <a:gd name="connsiteX1" fmla="*/ 115956 w 127023"/>
                  <a:gd name="connsiteY1" fmla="*/ 69380 h 123608"/>
                  <a:gd name="connsiteX2" fmla="*/ 98302 w 127023"/>
                  <a:gd name="connsiteY2" fmla="*/ 120248 h 123608"/>
                  <a:gd name="connsiteX3" fmla="*/ 82450 w 127023"/>
                  <a:gd name="connsiteY3" fmla="*/ 120140 h 123608"/>
                  <a:gd name="connsiteX4" fmla="*/ 57726 w 127023"/>
                  <a:gd name="connsiteY4" fmla="*/ 122616 h 123608"/>
                  <a:gd name="connsiteX5" fmla="*/ 81054 w 127023"/>
                  <a:gd name="connsiteY5" fmla="*/ 75786 h 123608"/>
                  <a:gd name="connsiteX6" fmla="*/ 29759 w 127023"/>
                  <a:gd name="connsiteY6" fmla="*/ 84829 h 123608"/>
                  <a:gd name="connsiteX7" fmla="*/ 16699 w 127023"/>
                  <a:gd name="connsiteY7" fmla="*/ 85636 h 123608"/>
                  <a:gd name="connsiteX8" fmla="*/ 3774 w 127023"/>
                  <a:gd name="connsiteY8" fmla="*/ 58507 h 123608"/>
                  <a:gd name="connsiteX9" fmla="*/ 11115 w 127023"/>
                  <a:gd name="connsiteY9" fmla="*/ 37944 h 123608"/>
                  <a:gd name="connsiteX10" fmla="*/ 16879 w 127023"/>
                  <a:gd name="connsiteY10" fmla="*/ 18405 h 123608"/>
                  <a:gd name="connsiteX11" fmla="*/ 28904 w 127023"/>
                  <a:gd name="connsiteY11" fmla="*/ 2525 h 123608"/>
                  <a:gd name="connsiteX12" fmla="*/ 90196 w 127023"/>
                  <a:gd name="connsiteY12" fmla="*/ 24864 h 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7023" h="123608">
                    <a:moveTo>
                      <a:pt x="90196" y="24864"/>
                    </a:moveTo>
                    <a:cubicBezTo>
                      <a:pt x="117352" y="24272"/>
                      <a:pt x="142031" y="24434"/>
                      <a:pt x="115956" y="69380"/>
                    </a:cubicBezTo>
                    <a:cubicBezTo>
                      <a:pt x="107399" y="84129"/>
                      <a:pt x="104022" y="103184"/>
                      <a:pt x="98302" y="120248"/>
                    </a:cubicBezTo>
                    <a:cubicBezTo>
                      <a:pt x="93033" y="120194"/>
                      <a:pt x="87719" y="120194"/>
                      <a:pt x="82450" y="120140"/>
                    </a:cubicBezTo>
                    <a:cubicBezTo>
                      <a:pt x="74479" y="124877"/>
                      <a:pt x="66102" y="123747"/>
                      <a:pt x="57726" y="122616"/>
                    </a:cubicBezTo>
                    <a:cubicBezTo>
                      <a:pt x="46512" y="93603"/>
                      <a:pt x="81099" y="99632"/>
                      <a:pt x="81054" y="75786"/>
                    </a:cubicBezTo>
                    <a:cubicBezTo>
                      <a:pt x="63085" y="69703"/>
                      <a:pt x="46783" y="81599"/>
                      <a:pt x="29759" y="84829"/>
                    </a:cubicBezTo>
                    <a:cubicBezTo>
                      <a:pt x="25436" y="85852"/>
                      <a:pt x="21113" y="86013"/>
                      <a:pt x="16699" y="85636"/>
                    </a:cubicBezTo>
                    <a:cubicBezTo>
                      <a:pt x="5576" y="81222"/>
                      <a:pt x="-6223" y="77239"/>
                      <a:pt x="3774" y="58507"/>
                    </a:cubicBezTo>
                    <a:cubicBezTo>
                      <a:pt x="6206" y="51671"/>
                      <a:pt x="8683" y="44834"/>
                      <a:pt x="11115" y="37944"/>
                    </a:cubicBezTo>
                    <a:cubicBezTo>
                      <a:pt x="11250" y="30678"/>
                      <a:pt x="13502" y="24326"/>
                      <a:pt x="16879" y="18405"/>
                    </a:cubicBezTo>
                    <a:cubicBezTo>
                      <a:pt x="20167" y="12376"/>
                      <a:pt x="24040" y="6939"/>
                      <a:pt x="28904" y="2525"/>
                    </a:cubicBezTo>
                    <a:cubicBezTo>
                      <a:pt x="53583" y="-6733"/>
                      <a:pt x="71281" y="11461"/>
                      <a:pt x="90196" y="24864"/>
                    </a:cubicBezTo>
                    <a:close/>
                  </a:path>
                </a:pathLst>
              </a:custGeom>
              <a:solidFill>
                <a:srgbClr val="ED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098928D0-AA7C-A068-7275-821A06629DEA}"/>
                  </a:ext>
                </a:extLst>
              </p:cNvPr>
              <p:cNvSpPr/>
              <p:nvPr/>
            </p:nvSpPr>
            <p:spPr>
              <a:xfrm>
                <a:off x="9654016" y="6256806"/>
                <a:ext cx="176266" cy="201102"/>
              </a:xfrm>
              <a:custGeom>
                <a:avLst/>
                <a:gdLst>
                  <a:gd name="connsiteX0" fmla="*/ 104931 w 176266"/>
                  <a:gd name="connsiteY0" fmla="*/ 201103 h 201102"/>
                  <a:gd name="connsiteX1" fmla="*/ 113443 w 176266"/>
                  <a:gd name="connsiteY1" fmla="*/ 178333 h 201102"/>
                  <a:gd name="connsiteX2" fmla="*/ 96059 w 176266"/>
                  <a:gd name="connsiteY2" fmla="*/ 57973 h 201102"/>
                  <a:gd name="connsiteX3" fmla="*/ 0 w 176266"/>
                  <a:gd name="connsiteY3" fmla="*/ 28260 h 201102"/>
                  <a:gd name="connsiteX4" fmla="*/ 42918 w 176266"/>
                  <a:gd name="connsiteY4" fmla="*/ 0 h 201102"/>
                  <a:gd name="connsiteX5" fmla="*/ 161810 w 176266"/>
                  <a:gd name="connsiteY5" fmla="*/ 41232 h 201102"/>
                  <a:gd name="connsiteX6" fmla="*/ 176266 w 176266"/>
                  <a:gd name="connsiteY6" fmla="*/ 68470 h 201102"/>
                  <a:gd name="connsiteX7" fmla="*/ 155055 w 176266"/>
                  <a:gd name="connsiteY7" fmla="*/ 158201 h 201102"/>
                  <a:gd name="connsiteX8" fmla="*/ 130736 w 176266"/>
                  <a:gd name="connsiteY8" fmla="*/ 180109 h 201102"/>
                  <a:gd name="connsiteX9" fmla="*/ 104931 w 176266"/>
                  <a:gd name="connsiteY9" fmla="*/ 201103 h 20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266" h="201102">
                    <a:moveTo>
                      <a:pt x="104931" y="201103"/>
                    </a:moveTo>
                    <a:cubicBezTo>
                      <a:pt x="107723" y="193459"/>
                      <a:pt x="109434" y="184900"/>
                      <a:pt x="113443" y="178333"/>
                    </a:cubicBezTo>
                    <a:cubicBezTo>
                      <a:pt x="148525" y="121544"/>
                      <a:pt x="145282" y="98021"/>
                      <a:pt x="96059" y="57973"/>
                    </a:cubicBezTo>
                    <a:cubicBezTo>
                      <a:pt x="60211" y="65886"/>
                      <a:pt x="33101" y="33374"/>
                      <a:pt x="0" y="28260"/>
                    </a:cubicBezTo>
                    <a:cubicBezTo>
                      <a:pt x="3333" y="-5060"/>
                      <a:pt x="27111" y="6137"/>
                      <a:pt x="42918" y="0"/>
                    </a:cubicBezTo>
                    <a:cubicBezTo>
                      <a:pt x="82549" y="13726"/>
                      <a:pt x="120378" y="34988"/>
                      <a:pt x="161810" y="41232"/>
                    </a:cubicBezTo>
                    <a:cubicBezTo>
                      <a:pt x="172483" y="45754"/>
                      <a:pt x="155235" y="71592"/>
                      <a:pt x="176266" y="68470"/>
                    </a:cubicBezTo>
                    <a:cubicBezTo>
                      <a:pt x="171763" y="99259"/>
                      <a:pt x="160774" y="127842"/>
                      <a:pt x="155055" y="158201"/>
                    </a:cubicBezTo>
                    <a:cubicBezTo>
                      <a:pt x="150371" y="170959"/>
                      <a:pt x="141950" y="177741"/>
                      <a:pt x="130736" y="180109"/>
                    </a:cubicBezTo>
                    <a:cubicBezTo>
                      <a:pt x="122134" y="187107"/>
                      <a:pt x="113533" y="194105"/>
                      <a:pt x="104931" y="201103"/>
                    </a:cubicBezTo>
                    <a:close/>
                  </a:path>
                </a:pathLst>
              </a:custGeom>
              <a:solidFill>
                <a:srgbClr val="EDBB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603124F9-3490-028D-E151-70BAF8DF8075}"/>
                  </a:ext>
                </a:extLst>
              </p:cNvPr>
              <p:cNvSpPr/>
              <p:nvPr/>
            </p:nvSpPr>
            <p:spPr>
              <a:xfrm>
                <a:off x="9189467" y="4503404"/>
                <a:ext cx="65379" cy="184170"/>
              </a:xfrm>
              <a:custGeom>
                <a:avLst/>
                <a:gdLst>
                  <a:gd name="connsiteX0" fmla="*/ 64055 w 65379"/>
                  <a:gd name="connsiteY0" fmla="*/ 0 h 184170"/>
                  <a:gd name="connsiteX1" fmla="*/ 40411 w 65379"/>
                  <a:gd name="connsiteY1" fmla="*/ 88870 h 184170"/>
                  <a:gd name="connsiteX2" fmla="*/ 29918 w 65379"/>
                  <a:gd name="connsiteY2" fmla="*/ 147059 h 184170"/>
                  <a:gd name="connsiteX3" fmla="*/ 20686 w 65379"/>
                  <a:gd name="connsiteY3" fmla="*/ 182209 h 184170"/>
                  <a:gd name="connsiteX4" fmla="*/ 2042 w 65379"/>
                  <a:gd name="connsiteY4" fmla="*/ 179786 h 184170"/>
                  <a:gd name="connsiteX5" fmla="*/ 3843 w 65379"/>
                  <a:gd name="connsiteY5" fmla="*/ 157717 h 184170"/>
                  <a:gd name="connsiteX6" fmla="*/ 13616 w 65379"/>
                  <a:gd name="connsiteY6" fmla="*/ 64702 h 184170"/>
                  <a:gd name="connsiteX7" fmla="*/ 64055 w 65379"/>
                  <a:gd name="connsiteY7" fmla="*/ 0 h 18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379" h="184170">
                    <a:moveTo>
                      <a:pt x="64055" y="0"/>
                    </a:moveTo>
                    <a:cubicBezTo>
                      <a:pt x="71035" y="35096"/>
                      <a:pt x="48563" y="59426"/>
                      <a:pt x="40411" y="88870"/>
                    </a:cubicBezTo>
                    <a:cubicBezTo>
                      <a:pt x="35097" y="108141"/>
                      <a:pt x="28252" y="126281"/>
                      <a:pt x="29918" y="147059"/>
                    </a:cubicBezTo>
                    <a:cubicBezTo>
                      <a:pt x="31630" y="160570"/>
                      <a:pt x="29963" y="172843"/>
                      <a:pt x="20686" y="182209"/>
                    </a:cubicBezTo>
                    <a:cubicBezTo>
                      <a:pt x="14111" y="185385"/>
                      <a:pt x="7896" y="184792"/>
                      <a:pt x="2042" y="179786"/>
                    </a:cubicBezTo>
                    <a:cubicBezTo>
                      <a:pt x="-705" y="172035"/>
                      <a:pt x="-1201" y="164553"/>
                      <a:pt x="3843" y="157717"/>
                    </a:cubicBezTo>
                    <a:cubicBezTo>
                      <a:pt x="6860" y="126658"/>
                      <a:pt x="21992" y="97429"/>
                      <a:pt x="13616" y="64702"/>
                    </a:cubicBezTo>
                    <a:cubicBezTo>
                      <a:pt x="24064" y="36119"/>
                      <a:pt x="42663" y="16525"/>
                      <a:pt x="64055" y="0"/>
                    </a:cubicBezTo>
                    <a:close/>
                  </a:path>
                </a:pathLst>
              </a:custGeom>
              <a:solidFill>
                <a:srgbClr val="CF957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C8AC652B-CC8B-CEA0-5134-D301035C66F6}"/>
                  </a:ext>
                </a:extLst>
              </p:cNvPr>
              <p:cNvSpPr/>
              <p:nvPr/>
            </p:nvSpPr>
            <p:spPr>
              <a:xfrm>
                <a:off x="9600334" y="6376413"/>
                <a:ext cx="114138" cy="68741"/>
              </a:xfrm>
              <a:custGeom>
                <a:avLst/>
                <a:gdLst>
                  <a:gd name="connsiteX0" fmla="*/ 19860 w 114138"/>
                  <a:gd name="connsiteY0" fmla="*/ 3013 h 68741"/>
                  <a:gd name="connsiteX1" fmla="*/ 36928 w 114138"/>
                  <a:gd name="connsiteY1" fmla="*/ 21961 h 68741"/>
                  <a:gd name="connsiteX2" fmla="*/ 53862 w 114138"/>
                  <a:gd name="connsiteY2" fmla="*/ 30843 h 68741"/>
                  <a:gd name="connsiteX3" fmla="*/ 45395 w 114138"/>
                  <a:gd name="connsiteY3" fmla="*/ 20884 h 68741"/>
                  <a:gd name="connsiteX4" fmla="*/ 55663 w 114138"/>
                  <a:gd name="connsiteY4" fmla="*/ 12756 h 68741"/>
                  <a:gd name="connsiteX5" fmla="*/ 111911 w 114138"/>
                  <a:gd name="connsiteY5" fmla="*/ 15125 h 68741"/>
                  <a:gd name="connsiteX6" fmla="*/ 72056 w 114138"/>
                  <a:gd name="connsiteY6" fmla="*/ 61256 h 68741"/>
                  <a:gd name="connsiteX7" fmla="*/ 21392 w 114138"/>
                  <a:gd name="connsiteY7" fmla="*/ 68253 h 68741"/>
                  <a:gd name="connsiteX8" fmla="*/ 0 w 114138"/>
                  <a:gd name="connsiteY8" fmla="*/ 31004 h 68741"/>
                  <a:gd name="connsiteX9" fmla="*/ 19860 w 114138"/>
                  <a:gd name="connsiteY9" fmla="*/ 3013 h 68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38" h="68741">
                    <a:moveTo>
                      <a:pt x="19860" y="3013"/>
                    </a:moveTo>
                    <a:cubicBezTo>
                      <a:pt x="20131" y="16309"/>
                      <a:pt x="26841" y="21315"/>
                      <a:pt x="36928" y="21961"/>
                    </a:cubicBezTo>
                    <a:cubicBezTo>
                      <a:pt x="40756" y="30143"/>
                      <a:pt x="47241" y="35310"/>
                      <a:pt x="53862" y="30843"/>
                    </a:cubicBezTo>
                    <a:cubicBezTo>
                      <a:pt x="56293" y="29228"/>
                      <a:pt x="46206" y="27021"/>
                      <a:pt x="45395" y="20884"/>
                    </a:cubicBezTo>
                    <a:cubicBezTo>
                      <a:pt x="48818" y="18032"/>
                      <a:pt x="52691" y="12164"/>
                      <a:pt x="55663" y="12756"/>
                    </a:cubicBezTo>
                    <a:cubicBezTo>
                      <a:pt x="74938" y="16578"/>
                      <a:pt x="100563" y="-19433"/>
                      <a:pt x="111911" y="15125"/>
                    </a:cubicBezTo>
                    <a:cubicBezTo>
                      <a:pt x="123755" y="51243"/>
                      <a:pt x="85116" y="44677"/>
                      <a:pt x="72056" y="61256"/>
                    </a:cubicBezTo>
                    <a:cubicBezTo>
                      <a:pt x="56203" y="74767"/>
                      <a:pt x="38189" y="65239"/>
                      <a:pt x="21392" y="68253"/>
                    </a:cubicBezTo>
                    <a:cubicBezTo>
                      <a:pt x="225" y="67392"/>
                      <a:pt x="6125" y="44246"/>
                      <a:pt x="0" y="31004"/>
                    </a:cubicBezTo>
                    <a:cubicBezTo>
                      <a:pt x="2927" y="17924"/>
                      <a:pt x="8106" y="7158"/>
                      <a:pt x="19860" y="3013"/>
                    </a:cubicBezTo>
                    <a:close/>
                  </a:path>
                </a:pathLst>
              </a:custGeom>
              <a:solidFill>
                <a:srgbClr val="FBD1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09C6F3C8-AC7C-078D-65AB-B7E476C62522}"/>
                  </a:ext>
                </a:extLst>
              </p:cNvPr>
              <p:cNvSpPr/>
              <p:nvPr/>
            </p:nvSpPr>
            <p:spPr>
              <a:xfrm>
                <a:off x="8974036" y="6381456"/>
                <a:ext cx="221445" cy="26185"/>
              </a:xfrm>
              <a:custGeom>
                <a:avLst/>
                <a:gdLst>
                  <a:gd name="connsiteX0" fmla="*/ 192794 w 221445"/>
                  <a:gd name="connsiteY0" fmla="*/ 5722 h 26185"/>
                  <a:gd name="connsiteX1" fmla="*/ 219229 w 221445"/>
                  <a:gd name="connsiteY1" fmla="*/ 6153 h 26185"/>
                  <a:gd name="connsiteX2" fmla="*/ 221211 w 221445"/>
                  <a:gd name="connsiteY2" fmla="*/ 12020 h 26185"/>
                  <a:gd name="connsiteX3" fmla="*/ 219274 w 221445"/>
                  <a:gd name="connsiteY3" fmla="*/ 14980 h 26185"/>
                  <a:gd name="connsiteX4" fmla="*/ 0 w 221445"/>
                  <a:gd name="connsiteY4" fmla="*/ 6906 h 26185"/>
                  <a:gd name="connsiteX5" fmla="*/ 54447 w 221445"/>
                  <a:gd name="connsiteY5" fmla="*/ 5506 h 26185"/>
                  <a:gd name="connsiteX6" fmla="*/ 192794 w 221445"/>
                  <a:gd name="connsiteY6" fmla="*/ 5722 h 2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445" h="26185">
                    <a:moveTo>
                      <a:pt x="192794" y="5722"/>
                    </a:moveTo>
                    <a:cubicBezTo>
                      <a:pt x="201621" y="5883"/>
                      <a:pt x="210402" y="5991"/>
                      <a:pt x="219229" y="6153"/>
                    </a:cubicBezTo>
                    <a:cubicBezTo>
                      <a:pt x="221211" y="8090"/>
                      <a:pt x="221841" y="10028"/>
                      <a:pt x="221211" y="12020"/>
                    </a:cubicBezTo>
                    <a:cubicBezTo>
                      <a:pt x="220580" y="13958"/>
                      <a:pt x="219905" y="14980"/>
                      <a:pt x="219274" y="14980"/>
                    </a:cubicBezTo>
                    <a:cubicBezTo>
                      <a:pt x="145913" y="23700"/>
                      <a:pt x="72371" y="38557"/>
                      <a:pt x="0" y="6906"/>
                    </a:cubicBezTo>
                    <a:cubicBezTo>
                      <a:pt x="18149" y="6422"/>
                      <a:pt x="36298" y="5991"/>
                      <a:pt x="54447" y="5506"/>
                    </a:cubicBezTo>
                    <a:cubicBezTo>
                      <a:pt x="100563" y="-1437"/>
                      <a:pt x="146678" y="-2299"/>
                      <a:pt x="192794" y="5722"/>
                    </a:cubicBezTo>
                    <a:close/>
                  </a:path>
                </a:pathLst>
              </a:custGeom>
              <a:solidFill>
                <a:srgbClr val="98765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B9EC4-C500-3AFB-842F-B64C0DA95247}"/>
                  </a:ext>
                </a:extLst>
              </p:cNvPr>
              <p:cNvSpPr/>
              <p:nvPr/>
            </p:nvSpPr>
            <p:spPr>
              <a:xfrm>
                <a:off x="9099751" y="4766516"/>
                <a:ext cx="20431" cy="226939"/>
              </a:xfrm>
              <a:custGeom>
                <a:avLst/>
                <a:gdLst>
                  <a:gd name="connsiteX0" fmla="*/ 9660 w 20431"/>
                  <a:gd name="connsiteY0" fmla="*/ 0 h 226939"/>
                  <a:gd name="connsiteX1" fmla="*/ 16235 w 20431"/>
                  <a:gd name="connsiteY1" fmla="*/ 226940 h 226939"/>
                  <a:gd name="connsiteX2" fmla="*/ 9660 w 20431"/>
                  <a:gd name="connsiteY2" fmla="*/ 0 h 226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31" h="226939">
                    <a:moveTo>
                      <a:pt x="9660" y="0"/>
                    </a:moveTo>
                    <a:cubicBezTo>
                      <a:pt x="12767" y="75629"/>
                      <a:pt x="27539" y="150719"/>
                      <a:pt x="16235" y="226940"/>
                    </a:cubicBezTo>
                    <a:cubicBezTo>
                      <a:pt x="5427" y="151688"/>
                      <a:pt x="-10471" y="76598"/>
                      <a:pt x="9660" y="0"/>
                    </a:cubicBezTo>
                    <a:close/>
                  </a:path>
                </a:pathLst>
              </a:custGeom>
              <a:solidFill>
                <a:srgbClr val="BE90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70669E6A-D115-4A50-CD2B-8E9613EB8230}"/>
                  </a:ext>
                </a:extLst>
              </p:cNvPr>
              <p:cNvSpPr/>
              <p:nvPr/>
            </p:nvSpPr>
            <p:spPr>
              <a:xfrm>
                <a:off x="10478291" y="6414314"/>
                <a:ext cx="107398" cy="90089"/>
              </a:xfrm>
              <a:custGeom>
                <a:avLst/>
                <a:gdLst>
                  <a:gd name="connsiteX0" fmla="*/ 107268 w 107398"/>
                  <a:gd name="connsiteY0" fmla="*/ 4731 h 90089"/>
                  <a:gd name="connsiteX1" fmla="*/ 81509 w 107398"/>
                  <a:gd name="connsiteY1" fmla="*/ 46771 h 90089"/>
                  <a:gd name="connsiteX2" fmla="*/ 81869 w 107398"/>
                  <a:gd name="connsiteY2" fmla="*/ 46717 h 90089"/>
                  <a:gd name="connsiteX3" fmla="*/ 46426 w 107398"/>
                  <a:gd name="connsiteY3" fmla="*/ 65718 h 90089"/>
                  <a:gd name="connsiteX4" fmla="*/ 14632 w 107398"/>
                  <a:gd name="connsiteY4" fmla="*/ 89779 h 90089"/>
                  <a:gd name="connsiteX5" fmla="*/ 3013 w 107398"/>
                  <a:gd name="connsiteY5" fmla="*/ 68840 h 90089"/>
                  <a:gd name="connsiteX6" fmla="*/ 88444 w 107398"/>
                  <a:gd name="connsiteY6" fmla="*/ 3708 h 90089"/>
                  <a:gd name="connsiteX7" fmla="*/ 107268 w 107398"/>
                  <a:gd name="connsiteY7" fmla="*/ 4731 h 90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398" h="90089">
                    <a:moveTo>
                      <a:pt x="107268" y="4731"/>
                    </a:moveTo>
                    <a:cubicBezTo>
                      <a:pt x="109205" y="27931"/>
                      <a:pt x="88939" y="31753"/>
                      <a:pt x="81509" y="46771"/>
                    </a:cubicBezTo>
                    <a:cubicBezTo>
                      <a:pt x="81509" y="46771"/>
                      <a:pt x="81869" y="46717"/>
                      <a:pt x="81869" y="46717"/>
                    </a:cubicBezTo>
                    <a:cubicBezTo>
                      <a:pt x="69619" y="51831"/>
                      <a:pt x="56965" y="55921"/>
                      <a:pt x="46426" y="65718"/>
                    </a:cubicBezTo>
                    <a:cubicBezTo>
                      <a:pt x="35843" y="73739"/>
                      <a:pt x="25215" y="81759"/>
                      <a:pt x="14632" y="89779"/>
                    </a:cubicBezTo>
                    <a:cubicBezTo>
                      <a:pt x="-590" y="91825"/>
                      <a:pt x="-2932" y="83643"/>
                      <a:pt x="3013" y="68840"/>
                    </a:cubicBezTo>
                    <a:cubicBezTo>
                      <a:pt x="28638" y="41765"/>
                      <a:pt x="56019" y="18026"/>
                      <a:pt x="88444" y="3708"/>
                    </a:cubicBezTo>
                    <a:cubicBezTo>
                      <a:pt x="94929" y="-1029"/>
                      <a:pt x="101234" y="-1783"/>
                      <a:pt x="107268" y="4731"/>
                    </a:cubicBezTo>
                    <a:close/>
                  </a:path>
                </a:pathLst>
              </a:custGeom>
              <a:solidFill>
                <a:srgbClr val="DDAE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D633391C-DB8C-72D2-99E5-52D67F8C1413}"/>
                  </a:ext>
                </a:extLst>
              </p:cNvPr>
              <p:cNvSpPr/>
              <p:nvPr/>
            </p:nvSpPr>
            <p:spPr>
              <a:xfrm>
                <a:off x="8957948" y="5534861"/>
                <a:ext cx="31183" cy="176718"/>
              </a:xfrm>
              <a:custGeom>
                <a:avLst/>
                <a:gdLst>
                  <a:gd name="connsiteX0" fmla="*/ 18114 w 31183"/>
                  <a:gd name="connsiteY0" fmla="*/ 0 h 176718"/>
                  <a:gd name="connsiteX1" fmla="*/ 22302 w 31183"/>
                  <a:gd name="connsiteY1" fmla="*/ 52213 h 176718"/>
                  <a:gd name="connsiteX2" fmla="*/ 26446 w 31183"/>
                  <a:gd name="connsiteY2" fmla="*/ 135001 h 176718"/>
                  <a:gd name="connsiteX3" fmla="*/ 9107 w 31183"/>
                  <a:gd name="connsiteY3" fmla="*/ 176718 h 176718"/>
                  <a:gd name="connsiteX4" fmla="*/ 1406 w 31183"/>
                  <a:gd name="connsiteY4" fmla="*/ 135486 h 176718"/>
                  <a:gd name="connsiteX5" fmla="*/ 18114 w 31183"/>
                  <a:gd name="connsiteY5" fmla="*/ 0 h 17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83" h="176718">
                    <a:moveTo>
                      <a:pt x="18114" y="0"/>
                    </a:moveTo>
                    <a:cubicBezTo>
                      <a:pt x="31670" y="16041"/>
                      <a:pt x="25725" y="33912"/>
                      <a:pt x="22302" y="52213"/>
                    </a:cubicBezTo>
                    <a:cubicBezTo>
                      <a:pt x="17123" y="80096"/>
                      <a:pt x="11314" y="108033"/>
                      <a:pt x="26446" y="135001"/>
                    </a:cubicBezTo>
                    <a:cubicBezTo>
                      <a:pt x="40406" y="159870"/>
                      <a:pt x="20141" y="165899"/>
                      <a:pt x="9107" y="176718"/>
                    </a:cubicBezTo>
                    <a:cubicBezTo>
                      <a:pt x="-125" y="164768"/>
                      <a:pt x="9377" y="147759"/>
                      <a:pt x="1406" y="135486"/>
                    </a:cubicBezTo>
                    <a:cubicBezTo>
                      <a:pt x="-3232" y="88494"/>
                      <a:pt x="3928" y="43601"/>
                      <a:pt x="18114" y="0"/>
                    </a:cubicBezTo>
                    <a:close/>
                  </a:path>
                </a:pathLst>
              </a:custGeom>
              <a:solidFill>
                <a:srgbClr val="B4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C2127C65-8008-85CD-2B35-53CC8623DC5B}"/>
                  </a:ext>
                </a:extLst>
              </p:cNvPr>
              <p:cNvSpPr/>
              <p:nvPr/>
            </p:nvSpPr>
            <p:spPr>
              <a:xfrm>
                <a:off x="10193742" y="4339066"/>
                <a:ext cx="109539" cy="41232"/>
              </a:xfrm>
              <a:custGeom>
                <a:avLst/>
                <a:gdLst>
                  <a:gd name="connsiteX0" fmla="*/ 43834 w 109539"/>
                  <a:gd name="connsiteY0" fmla="*/ 0 h 41232"/>
                  <a:gd name="connsiteX1" fmla="*/ 109540 w 109539"/>
                  <a:gd name="connsiteY1" fmla="*/ 35365 h 41232"/>
                  <a:gd name="connsiteX2" fmla="*/ 8932 w 109539"/>
                  <a:gd name="connsiteY2" fmla="*/ 41232 h 41232"/>
                  <a:gd name="connsiteX3" fmla="*/ 60 w 109539"/>
                  <a:gd name="connsiteY3" fmla="*/ 20293 h 41232"/>
                  <a:gd name="connsiteX4" fmla="*/ 8572 w 109539"/>
                  <a:gd name="connsiteY4" fmla="*/ 2853 h 41232"/>
                  <a:gd name="connsiteX5" fmla="*/ 43834 w 109539"/>
                  <a:gd name="connsiteY5" fmla="*/ 0 h 4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39" h="41232">
                    <a:moveTo>
                      <a:pt x="43834" y="0"/>
                    </a:moveTo>
                    <a:cubicBezTo>
                      <a:pt x="55543" y="35850"/>
                      <a:pt x="90085" y="7644"/>
                      <a:pt x="109540" y="35365"/>
                    </a:cubicBezTo>
                    <a:cubicBezTo>
                      <a:pt x="74097" y="40694"/>
                      <a:pt x="40321" y="23846"/>
                      <a:pt x="8932" y="41232"/>
                    </a:cubicBezTo>
                    <a:cubicBezTo>
                      <a:pt x="3843" y="35527"/>
                      <a:pt x="-570" y="29444"/>
                      <a:pt x="60" y="20293"/>
                    </a:cubicBezTo>
                    <a:cubicBezTo>
                      <a:pt x="2897" y="14480"/>
                      <a:pt x="5735" y="8666"/>
                      <a:pt x="8572" y="2853"/>
                    </a:cubicBezTo>
                    <a:cubicBezTo>
                      <a:pt x="20281" y="1884"/>
                      <a:pt x="32035" y="969"/>
                      <a:pt x="43834" y="0"/>
                    </a:cubicBezTo>
                    <a:close/>
                  </a:path>
                </a:pathLst>
              </a:custGeom>
              <a:solidFill>
                <a:srgbClr val="FDCD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5FE1D041-F694-3891-A59D-8D517DFA1CCF}"/>
                  </a:ext>
                </a:extLst>
              </p:cNvPr>
              <p:cNvSpPr/>
              <p:nvPr/>
            </p:nvSpPr>
            <p:spPr>
              <a:xfrm>
                <a:off x="10689139" y="4580486"/>
                <a:ext cx="44854" cy="134005"/>
              </a:xfrm>
              <a:custGeom>
                <a:avLst/>
                <a:gdLst>
                  <a:gd name="connsiteX0" fmla="*/ 18554 w 44854"/>
                  <a:gd name="connsiteY0" fmla="*/ 120145 h 134005"/>
                  <a:gd name="connsiteX1" fmla="*/ 0 w 44854"/>
                  <a:gd name="connsiteY1" fmla="*/ 0 h 134005"/>
                  <a:gd name="connsiteX2" fmla="*/ 44855 w 44854"/>
                  <a:gd name="connsiteY2" fmla="*/ 132310 h 134005"/>
                  <a:gd name="connsiteX3" fmla="*/ 35082 w 44854"/>
                  <a:gd name="connsiteY3" fmla="*/ 132741 h 134005"/>
                  <a:gd name="connsiteX4" fmla="*/ 18554 w 44854"/>
                  <a:gd name="connsiteY4" fmla="*/ 120145 h 13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54" h="134005">
                    <a:moveTo>
                      <a:pt x="18554" y="120145"/>
                    </a:moveTo>
                    <a:cubicBezTo>
                      <a:pt x="12385" y="80096"/>
                      <a:pt x="6170" y="40048"/>
                      <a:pt x="0" y="0"/>
                    </a:cubicBezTo>
                    <a:cubicBezTo>
                      <a:pt x="32065" y="35796"/>
                      <a:pt x="33461" y="86502"/>
                      <a:pt x="44855" y="132310"/>
                    </a:cubicBezTo>
                    <a:cubicBezTo>
                      <a:pt x="41612" y="132471"/>
                      <a:pt x="38324" y="132579"/>
                      <a:pt x="35082" y="132741"/>
                    </a:cubicBezTo>
                    <a:cubicBezTo>
                      <a:pt x="25219" y="136724"/>
                      <a:pt x="20536" y="130964"/>
                      <a:pt x="18554" y="120145"/>
                    </a:cubicBezTo>
                    <a:close/>
                  </a:path>
                </a:pathLst>
              </a:custGeom>
              <a:solidFill>
                <a:srgbClr val="C49B7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621ADE26-ABA3-D12A-4241-65C2929AC921}"/>
                  </a:ext>
                </a:extLst>
              </p:cNvPr>
              <p:cNvSpPr/>
              <p:nvPr/>
            </p:nvSpPr>
            <p:spPr>
              <a:xfrm>
                <a:off x="10330000" y="6356041"/>
                <a:ext cx="218766" cy="12727"/>
              </a:xfrm>
              <a:custGeom>
                <a:avLst/>
                <a:gdLst>
                  <a:gd name="connsiteX0" fmla="*/ 159591 w 218766"/>
                  <a:gd name="connsiteY0" fmla="*/ 24 h 12727"/>
                  <a:gd name="connsiteX1" fmla="*/ 218631 w 218766"/>
                  <a:gd name="connsiteY1" fmla="*/ 24 h 12727"/>
                  <a:gd name="connsiteX2" fmla="*/ 218766 w 218766"/>
                  <a:gd name="connsiteY2" fmla="*/ 12728 h 12727"/>
                  <a:gd name="connsiteX3" fmla="*/ 95776 w 218766"/>
                  <a:gd name="connsiteY3" fmla="*/ 12728 h 12727"/>
                  <a:gd name="connsiteX4" fmla="*/ 3230 w 218766"/>
                  <a:gd name="connsiteY4" fmla="*/ 10790 h 12727"/>
                  <a:gd name="connsiteX5" fmla="*/ 348 w 218766"/>
                  <a:gd name="connsiteY5" fmla="*/ 3631 h 12727"/>
                  <a:gd name="connsiteX6" fmla="*/ 3185 w 218766"/>
                  <a:gd name="connsiteY6" fmla="*/ 24 h 12727"/>
                  <a:gd name="connsiteX7" fmla="*/ 159591 w 218766"/>
                  <a:gd name="connsiteY7" fmla="*/ 24 h 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8766" h="12727">
                    <a:moveTo>
                      <a:pt x="159591" y="24"/>
                    </a:moveTo>
                    <a:cubicBezTo>
                      <a:pt x="179271" y="24"/>
                      <a:pt x="198951" y="24"/>
                      <a:pt x="218631" y="24"/>
                    </a:cubicBezTo>
                    <a:cubicBezTo>
                      <a:pt x="218676" y="4276"/>
                      <a:pt x="218721" y="8475"/>
                      <a:pt x="218766" y="12728"/>
                    </a:cubicBezTo>
                    <a:cubicBezTo>
                      <a:pt x="177785" y="12728"/>
                      <a:pt x="136758" y="12728"/>
                      <a:pt x="95776" y="12728"/>
                    </a:cubicBezTo>
                    <a:cubicBezTo>
                      <a:pt x="64928" y="12081"/>
                      <a:pt x="34079" y="11436"/>
                      <a:pt x="3230" y="10790"/>
                    </a:cubicBezTo>
                    <a:cubicBezTo>
                      <a:pt x="393" y="8421"/>
                      <a:pt x="-598" y="5999"/>
                      <a:pt x="348" y="3631"/>
                    </a:cubicBezTo>
                    <a:cubicBezTo>
                      <a:pt x="1293" y="1208"/>
                      <a:pt x="2239" y="24"/>
                      <a:pt x="3185" y="24"/>
                    </a:cubicBezTo>
                    <a:cubicBezTo>
                      <a:pt x="55335" y="-30"/>
                      <a:pt x="107485" y="24"/>
                      <a:pt x="159591" y="24"/>
                    </a:cubicBezTo>
                    <a:close/>
                  </a:path>
                </a:pathLst>
              </a:custGeom>
              <a:solidFill>
                <a:srgbClr val="8B63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42CD6E32-EF10-F740-C4C2-D98A04AFD170}"/>
                  </a:ext>
                </a:extLst>
              </p:cNvPr>
              <p:cNvSpPr/>
              <p:nvPr/>
            </p:nvSpPr>
            <p:spPr>
              <a:xfrm>
                <a:off x="10409879" y="6483100"/>
                <a:ext cx="83089" cy="95325"/>
              </a:xfrm>
              <a:custGeom>
                <a:avLst/>
                <a:gdLst>
                  <a:gd name="connsiteX0" fmla="*/ 71470 w 83089"/>
                  <a:gd name="connsiteY0" fmla="*/ 0 h 95325"/>
                  <a:gd name="connsiteX1" fmla="*/ 83089 w 83089"/>
                  <a:gd name="connsiteY1" fmla="*/ 20939 h 95325"/>
                  <a:gd name="connsiteX2" fmla="*/ 12069 w 83089"/>
                  <a:gd name="connsiteY2" fmla="*/ 93069 h 95325"/>
                  <a:gd name="connsiteX3" fmla="*/ 0 w 83089"/>
                  <a:gd name="connsiteY3" fmla="*/ 91777 h 95325"/>
                  <a:gd name="connsiteX4" fmla="*/ 71470 w 83089"/>
                  <a:gd name="connsiteY4" fmla="*/ 0 h 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89" h="95325">
                    <a:moveTo>
                      <a:pt x="71470" y="0"/>
                    </a:moveTo>
                    <a:cubicBezTo>
                      <a:pt x="71966" y="9635"/>
                      <a:pt x="75208" y="17117"/>
                      <a:pt x="83089" y="20939"/>
                    </a:cubicBezTo>
                    <a:cubicBezTo>
                      <a:pt x="59401" y="45000"/>
                      <a:pt x="35713" y="69008"/>
                      <a:pt x="12069" y="93069"/>
                    </a:cubicBezTo>
                    <a:cubicBezTo>
                      <a:pt x="7746" y="96460"/>
                      <a:pt x="3738" y="96030"/>
                      <a:pt x="0" y="91777"/>
                    </a:cubicBezTo>
                    <a:cubicBezTo>
                      <a:pt x="15312" y="51729"/>
                      <a:pt x="42198" y="24600"/>
                      <a:pt x="71470" y="0"/>
                    </a:cubicBezTo>
                    <a:close/>
                  </a:path>
                </a:pathLst>
              </a:custGeom>
              <a:solidFill>
                <a:srgbClr val="DCAF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9F81ABED-C5D6-B829-ABC4-48F9380BC05D}"/>
                  </a:ext>
                </a:extLst>
              </p:cNvPr>
              <p:cNvSpPr/>
              <p:nvPr/>
            </p:nvSpPr>
            <p:spPr>
              <a:xfrm>
                <a:off x="9497475" y="4337988"/>
                <a:ext cx="67326" cy="44940"/>
              </a:xfrm>
              <a:custGeom>
                <a:avLst/>
                <a:gdLst>
                  <a:gd name="connsiteX0" fmla="*/ 34046 w 67326"/>
                  <a:gd name="connsiteY0" fmla="*/ 1 h 44940"/>
                  <a:gd name="connsiteX1" fmla="*/ 67327 w 67326"/>
                  <a:gd name="connsiteY1" fmla="*/ 33536 h 44940"/>
                  <a:gd name="connsiteX2" fmla="*/ 0 w 67326"/>
                  <a:gd name="connsiteY2" fmla="*/ 31329 h 44940"/>
                  <a:gd name="connsiteX3" fmla="*/ 34046 w 67326"/>
                  <a:gd name="connsiteY3" fmla="*/ 1 h 4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26" h="44940">
                    <a:moveTo>
                      <a:pt x="34046" y="1"/>
                    </a:moveTo>
                    <a:cubicBezTo>
                      <a:pt x="52465" y="378"/>
                      <a:pt x="48953" y="30468"/>
                      <a:pt x="67327" y="33536"/>
                    </a:cubicBezTo>
                    <a:cubicBezTo>
                      <a:pt x="43774" y="31060"/>
                      <a:pt x="21256" y="61904"/>
                      <a:pt x="0" y="31329"/>
                    </a:cubicBezTo>
                    <a:cubicBezTo>
                      <a:pt x="6755" y="13728"/>
                      <a:pt x="15897" y="-160"/>
                      <a:pt x="34046" y="1"/>
                    </a:cubicBezTo>
                    <a:close/>
                  </a:path>
                </a:pathLst>
              </a:custGeom>
              <a:solidFill>
                <a:srgbClr val="FBD44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F271A19F-CF25-38FC-53CA-421A96644026}"/>
                  </a:ext>
                </a:extLst>
              </p:cNvPr>
              <p:cNvSpPr/>
              <p:nvPr/>
            </p:nvSpPr>
            <p:spPr>
              <a:xfrm>
                <a:off x="9504150" y="6298564"/>
                <a:ext cx="93887" cy="67055"/>
              </a:xfrm>
              <a:custGeom>
                <a:avLst/>
                <a:gdLst>
                  <a:gd name="connsiteX0" fmla="*/ 2512 w 93887"/>
                  <a:gd name="connsiteY0" fmla="*/ 58739 h 67055"/>
                  <a:gd name="connsiteX1" fmla="*/ 29127 w 93887"/>
                  <a:gd name="connsiteY1" fmla="*/ 27358 h 67055"/>
                  <a:gd name="connsiteX2" fmla="*/ 86862 w 93887"/>
                  <a:gd name="connsiteY2" fmla="*/ 1251 h 67055"/>
                  <a:gd name="connsiteX3" fmla="*/ 93887 w 93887"/>
                  <a:gd name="connsiteY3" fmla="*/ 12609 h 67055"/>
                  <a:gd name="connsiteX4" fmla="*/ 53761 w 93887"/>
                  <a:gd name="connsiteY4" fmla="*/ 47866 h 67055"/>
                  <a:gd name="connsiteX5" fmla="*/ 45520 w 93887"/>
                  <a:gd name="connsiteY5" fmla="*/ 60085 h 67055"/>
                  <a:gd name="connsiteX6" fmla="*/ 2332 w 93887"/>
                  <a:gd name="connsiteY6" fmla="*/ 66975 h 67055"/>
                  <a:gd name="connsiteX7" fmla="*/ 305 w 93887"/>
                  <a:gd name="connsiteY7" fmla="*/ 61431 h 67055"/>
                  <a:gd name="connsiteX8" fmla="*/ 2512 w 93887"/>
                  <a:gd name="connsiteY8" fmla="*/ 58739 h 6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887" h="67055">
                    <a:moveTo>
                      <a:pt x="2512" y="58739"/>
                    </a:moveTo>
                    <a:cubicBezTo>
                      <a:pt x="5529" y="41191"/>
                      <a:pt x="21787" y="39684"/>
                      <a:pt x="29127" y="27358"/>
                    </a:cubicBezTo>
                    <a:cubicBezTo>
                      <a:pt x="44169" y="5234"/>
                      <a:pt x="63399" y="-3486"/>
                      <a:pt x="86862" y="1251"/>
                    </a:cubicBezTo>
                    <a:cubicBezTo>
                      <a:pt x="90375" y="3942"/>
                      <a:pt x="92716" y="7818"/>
                      <a:pt x="93887" y="12609"/>
                    </a:cubicBezTo>
                    <a:cubicBezTo>
                      <a:pt x="92581" y="43937"/>
                      <a:pt x="73036" y="45767"/>
                      <a:pt x="53761" y="47866"/>
                    </a:cubicBezTo>
                    <a:cubicBezTo>
                      <a:pt x="48672" y="49643"/>
                      <a:pt x="45385" y="53195"/>
                      <a:pt x="45520" y="60085"/>
                    </a:cubicBezTo>
                    <a:cubicBezTo>
                      <a:pt x="32010" y="70313"/>
                      <a:pt x="16878" y="65952"/>
                      <a:pt x="2332" y="66975"/>
                    </a:cubicBezTo>
                    <a:cubicBezTo>
                      <a:pt x="215" y="65091"/>
                      <a:pt x="-461" y="63207"/>
                      <a:pt x="305" y="61431"/>
                    </a:cubicBezTo>
                    <a:cubicBezTo>
                      <a:pt x="1026" y="59654"/>
                      <a:pt x="1791" y="58739"/>
                      <a:pt x="2512" y="58739"/>
                    </a:cubicBezTo>
                    <a:close/>
                  </a:path>
                </a:pathLst>
              </a:custGeom>
              <a:solidFill>
                <a:srgbClr val="CA9C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1577D7EF-4AFE-B150-7C3D-DCEC8EF48902}"/>
                  </a:ext>
                </a:extLst>
              </p:cNvPr>
              <p:cNvSpPr/>
              <p:nvPr/>
            </p:nvSpPr>
            <p:spPr>
              <a:xfrm>
                <a:off x="9540650" y="6419044"/>
                <a:ext cx="158219" cy="43697"/>
              </a:xfrm>
              <a:custGeom>
                <a:avLst/>
                <a:gdLst>
                  <a:gd name="connsiteX0" fmla="*/ 70537 w 158219"/>
                  <a:gd name="connsiteY0" fmla="*/ 18194 h 43697"/>
                  <a:gd name="connsiteX1" fmla="*/ 131695 w 158219"/>
                  <a:gd name="connsiteY1" fmla="*/ 18625 h 43697"/>
                  <a:gd name="connsiteX2" fmla="*/ 158220 w 158219"/>
                  <a:gd name="connsiteY2" fmla="*/ 22016 h 43697"/>
                  <a:gd name="connsiteX3" fmla="*/ 10776 w 158219"/>
                  <a:gd name="connsiteY3" fmla="*/ 43116 h 43697"/>
                  <a:gd name="connsiteX4" fmla="*/ 418 w 158219"/>
                  <a:gd name="connsiteY4" fmla="*/ 30574 h 43697"/>
                  <a:gd name="connsiteX5" fmla="*/ 44282 w 158219"/>
                  <a:gd name="connsiteY5" fmla="*/ 0 h 43697"/>
                  <a:gd name="connsiteX6" fmla="*/ 70537 w 158219"/>
                  <a:gd name="connsiteY6" fmla="*/ 18194 h 4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219" h="43697">
                    <a:moveTo>
                      <a:pt x="70537" y="18194"/>
                    </a:moveTo>
                    <a:cubicBezTo>
                      <a:pt x="90938" y="18355"/>
                      <a:pt x="111294" y="18517"/>
                      <a:pt x="131695" y="18625"/>
                    </a:cubicBezTo>
                    <a:cubicBezTo>
                      <a:pt x="140521" y="19755"/>
                      <a:pt x="149393" y="20885"/>
                      <a:pt x="158220" y="22016"/>
                    </a:cubicBezTo>
                    <a:cubicBezTo>
                      <a:pt x="110123" y="39618"/>
                      <a:pt x="58108" y="18086"/>
                      <a:pt x="10776" y="43116"/>
                    </a:cubicBezTo>
                    <a:cubicBezTo>
                      <a:pt x="1814" y="45431"/>
                      <a:pt x="-1203" y="40748"/>
                      <a:pt x="418" y="30574"/>
                    </a:cubicBezTo>
                    <a:cubicBezTo>
                      <a:pt x="15055" y="20401"/>
                      <a:pt x="29646" y="10173"/>
                      <a:pt x="44282" y="0"/>
                    </a:cubicBezTo>
                    <a:cubicBezTo>
                      <a:pt x="51848" y="8559"/>
                      <a:pt x="64097" y="7374"/>
                      <a:pt x="70537" y="18194"/>
                    </a:cubicBezTo>
                    <a:close/>
                  </a:path>
                </a:pathLst>
              </a:custGeom>
              <a:solidFill>
                <a:srgbClr val="F8DD8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0D8512FA-8A85-0492-37DF-E03903EA992A}"/>
                  </a:ext>
                </a:extLst>
              </p:cNvPr>
              <p:cNvSpPr/>
              <p:nvPr/>
            </p:nvSpPr>
            <p:spPr>
              <a:xfrm>
                <a:off x="9774754" y="6418291"/>
                <a:ext cx="44038" cy="77764"/>
              </a:xfrm>
              <a:custGeom>
                <a:avLst/>
                <a:gdLst>
                  <a:gd name="connsiteX0" fmla="*/ 9998 w 44038"/>
                  <a:gd name="connsiteY0" fmla="*/ 18625 h 77764"/>
                  <a:gd name="connsiteX1" fmla="*/ 27471 w 44038"/>
                  <a:gd name="connsiteY1" fmla="*/ 0 h 77764"/>
                  <a:gd name="connsiteX2" fmla="*/ 43188 w 44038"/>
                  <a:gd name="connsiteY2" fmla="*/ 40371 h 77764"/>
                  <a:gd name="connsiteX3" fmla="*/ 17699 w 44038"/>
                  <a:gd name="connsiteY3" fmla="*/ 71215 h 77764"/>
                  <a:gd name="connsiteX4" fmla="*/ 0 w 44038"/>
                  <a:gd name="connsiteY4" fmla="*/ 61903 h 77764"/>
                  <a:gd name="connsiteX5" fmla="*/ 9998 w 44038"/>
                  <a:gd name="connsiteY5" fmla="*/ 18625 h 7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38" h="77764">
                    <a:moveTo>
                      <a:pt x="9998" y="18625"/>
                    </a:moveTo>
                    <a:cubicBezTo>
                      <a:pt x="15807" y="12434"/>
                      <a:pt x="21662" y="6190"/>
                      <a:pt x="27471" y="0"/>
                    </a:cubicBezTo>
                    <a:cubicBezTo>
                      <a:pt x="52826" y="2261"/>
                      <a:pt x="40892" y="25299"/>
                      <a:pt x="43188" y="40371"/>
                    </a:cubicBezTo>
                    <a:cubicBezTo>
                      <a:pt x="41837" y="59104"/>
                      <a:pt x="25039" y="59534"/>
                      <a:pt x="17699" y="71215"/>
                    </a:cubicBezTo>
                    <a:cubicBezTo>
                      <a:pt x="6215" y="83326"/>
                      <a:pt x="1216" y="77728"/>
                      <a:pt x="0" y="61903"/>
                    </a:cubicBezTo>
                    <a:cubicBezTo>
                      <a:pt x="2162" y="47100"/>
                      <a:pt x="30263" y="40802"/>
                      <a:pt x="9998" y="18625"/>
                    </a:cubicBezTo>
                    <a:close/>
                  </a:path>
                </a:pathLst>
              </a:custGeom>
              <a:solidFill>
                <a:srgbClr val="F4D97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21B61D6C-1C64-47F9-91FA-3C4D4A598E87}"/>
                  </a:ext>
                </a:extLst>
              </p:cNvPr>
              <p:cNvSpPr/>
              <p:nvPr/>
            </p:nvSpPr>
            <p:spPr>
              <a:xfrm>
                <a:off x="9385518" y="6349737"/>
                <a:ext cx="103970" cy="21656"/>
              </a:xfrm>
              <a:custGeom>
                <a:avLst/>
                <a:gdLst>
                  <a:gd name="connsiteX0" fmla="*/ 19815 w 103970"/>
                  <a:gd name="connsiteY0" fmla="*/ 19032 h 21656"/>
                  <a:gd name="connsiteX1" fmla="*/ 0 w 103970"/>
                  <a:gd name="connsiteY1" fmla="*/ 15048 h 21656"/>
                  <a:gd name="connsiteX2" fmla="*/ 103940 w 103970"/>
                  <a:gd name="connsiteY2" fmla="*/ 6813 h 21656"/>
                  <a:gd name="connsiteX3" fmla="*/ 85566 w 103970"/>
                  <a:gd name="connsiteY3" fmla="*/ 18816 h 21656"/>
                  <a:gd name="connsiteX4" fmla="*/ 19815 w 103970"/>
                  <a:gd name="connsiteY4" fmla="*/ 19032 h 2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970" h="21656">
                    <a:moveTo>
                      <a:pt x="19815" y="19032"/>
                    </a:moveTo>
                    <a:cubicBezTo>
                      <a:pt x="13195" y="17686"/>
                      <a:pt x="6620" y="16394"/>
                      <a:pt x="0" y="15048"/>
                    </a:cubicBezTo>
                    <a:cubicBezTo>
                      <a:pt x="35172" y="17201"/>
                      <a:pt x="68633" y="-13104"/>
                      <a:pt x="103940" y="6813"/>
                    </a:cubicBezTo>
                    <a:cubicBezTo>
                      <a:pt x="104571" y="25599"/>
                      <a:pt x="95249" y="22638"/>
                      <a:pt x="85566" y="18816"/>
                    </a:cubicBezTo>
                    <a:cubicBezTo>
                      <a:pt x="63679" y="18924"/>
                      <a:pt x="41747" y="18978"/>
                      <a:pt x="19815" y="19032"/>
                    </a:cubicBezTo>
                    <a:close/>
                  </a:path>
                </a:pathLst>
              </a:custGeom>
              <a:solidFill>
                <a:srgbClr val="9473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B47E2633-85F3-C25A-8336-2939FEABD35C}"/>
                  </a:ext>
                </a:extLst>
              </p:cNvPr>
              <p:cNvSpPr/>
              <p:nvPr/>
            </p:nvSpPr>
            <p:spPr>
              <a:xfrm>
                <a:off x="10827765" y="5608068"/>
                <a:ext cx="15320" cy="123912"/>
              </a:xfrm>
              <a:custGeom>
                <a:avLst/>
                <a:gdLst>
                  <a:gd name="connsiteX0" fmla="*/ 9268 w 15320"/>
                  <a:gd name="connsiteY0" fmla="*/ 123913 h 123912"/>
                  <a:gd name="connsiteX1" fmla="*/ 8908 w 15320"/>
                  <a:gd name="connsiteY1" fmla="*/ 0 h 123912"/>
                  <a:gd name="connsiteX2" fmla="*/ 9268 w 15320"/>
                  <a:gd name="connsiteY2" fmla="*/ 123913 h 12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20" h="123912">
                    <a:moveTo>
                      <a:pt x="9268" y="123913"/>
                    </a:moveTo>
                    <a:cubicBezTo>
                      <a:pt x="-3567" y="82680"/>
                      <a:pt x="-2486" y="41340"/>
                      <a:pt x="8908" y="0"/>
                    </a:cubicBezTo>
                    <a:cubicBezTo>
                      <a:pt x="17419" y="41286"/>
                      <a:pt x="17374" y="82573"/>
                      <a:pt x="9268" y="123913"/>
                    </a:cubicBezTo>
                    <a:close/>
                  </a:path>
                </a:pathLst>
              </a:custGeom>
              <a:solidFill>
                <a:srgbClr val="825D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BA4A8784-1791-3E53-8E16-E86C6EF2D8E9}"/>
                  </a:ext>
                </a:extLst>
              </p:cNvPr>
              <p:cNvSpPr/>
              <p:nvPr/>
            </p:nvSpPr>
            <p:spPr>
              <a:xfrm>
                <a:off x="9732556" y="6480193"/>
                <a:ext cx="59941" cy="42524"/>
              </a:xfrm>
              <a:custGeom>
                <a:avLst/>
                <a:gdLst>
                  <a:gd name="connsiteX0" fmla="*/ 42243 w 59941"/>
                  <a:gd name="connsiteY0" fmla="*/ 0 h 42524"/>
                  <a:gd name="connsiteX1" fmla="*/ 59941 w 59941"/>
                  <a:gd name="connsiteY1" fmla="*/ 9312 h 42524"/>
                  <a:gd name="connsiteX2" fmla="*/ 0 w 59941"/>
                  <a:gd name="connsiteY2" fmla="*/ 42524 h 42524"/>
                  <a:gd name="connsiteX3" fmla="*/ 42243 w 59941"/>
                  <a:gd name="connsiteY3" fmla="*/ 0 h 42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41" h="42524">
                    <a:moveTo>
                      <a:pt x="42243" y="0"/>
                    </a:moveTo>
                    <a:cubicBezTo>
                      <a:pt x="46161" y="8451"/>
                      <a:pt x="52285" y="11035"/>
                      <a:pt x="59941" y="9312"/>
                    </a:cubicBezTo>
                    <a:cubicBezTo>
                      <a:pt x="44584" y="32297"/>
                      <a:pt x="24094" y="42040"/>
                      <a:pt x="0" y="42524"/>
                    </a:cubicBezTo>
                    <a:cubicBezTo>
                      <a:pt x="10898" y="23846"/>
                      <a:pt x="24904" y="9581"/>
                      <a:pt x="42243" y="0"/>
                    </a:cubicBezTo>
                    <a:close/>
                  </a:path>
                </a:pathLst>
              </a:custGeom>
              <a:solidFill>
                <a:srgbClr val="F7ECC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B4BA315-66ED-214B-7C9E-10FEF149CAA4}"/>
                  </a:ext>
                </a:extLst>
              </p:cNvPr>
              <p:cNvSpPr/>
              <p:nvPr/>
            </p:nvSpPr>
            <p:spPr>
              <a:xfrm>
                <a:off x="8956577" y="5670347"/>
                <a:ext cx="11190" cy="134301"/>
              </a:xfrm>
              <a:custGeom>
                <a:avLst/>
                <a:gdLst>
                  <a:gd name="connsiteX0" fmla="*/ 2823 w 11190"/>
                  <a:gd name="connsiteY0" fmla="*/ 0 h 134301"/>
                  <a:gd name="connsiteX1" fmla="*/ 10524 w 11190"/>
                  <a:gd name="connsiteY1" fmla="*/ 41232 h 134301"/>
                  <a:gd name="connsiteX2" fmla="*/ 3003 w 11190"/>
                  <a:gd name="connsiteY2" fmla="*/ 134301 h 134301"/>
                  <a:gd name="connsiteX3" fmla="*/ 2823 w 11190"/>
                  <a:gd name="connsiteY3" fmla="*/ 0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0" h="134301">
                    <a:moveTo>
                      <a:pt x="2823" y="0"/>
                    </a:moveTo>
                    <a:cubicBezTo>
                      <a:pt x="14351" y="11358"/>
                      <a:pt x="9263" y="27129"/>
                      <a:pt x="10524" y="41232"/>
                    </a:cubicBezTo>
                    <a:cubicBezTo>
                      <a:pt x="6831" y="72130"/>
                      <a:pt x="18224" y="104750"/>
                      <a:pt x="3003" y="134301"/>
                    </a:cubicBezTo>
                    <a:cubicBezTo>
                      <a:pt x="-645" y="89516"/>
                      <a:pt x="-1276" y="44785"/>
                      <a:pt x="2823" y="0"/>
                    </a:cubicBezTo>
                    <a:close/>
                  </a:path>
                </a:pathLst>
              </a:custGeom>
              <a:solidFill>
                <a:srgbClr val="AA81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54A3D63-0034-02C2-9A87-9BA3D792CAAA}"/>
                  </a:ext>
                </a:extLst>
              </p:cNvPr>
              <p:cNvSpPr/>
              <p:nvPr/>
            </p:nvSpPr>
            <p:spPr>
              <a:xfrm>
                <a:off x="9193265" y="6375454"/>
                <a:ext cx="77910" cy="20928"/>
              </a:xfrm>
              <a:custGeom>
                <a:avLst/>
                <a:gdLst>
                  <a:gd name="connsiteX0" fmla="*/ 45 w 77910"/>
                  <a:gd name="connsiteY0" fmla="*/ 20928 h 20928"/>
                  <a:gd name="connsiteX1" fmla="*/ 0 w 77910"/>
                  <a:gd name="connsiteY1" fmla="*/ 12154 h 20928"/>
                  <a:gd name="connsiteX2" fmla="*/ 77910 w 77910"/>
                  <a:gd name="connsiteY2" fmla="*/ 9732 h 20928"/>
                  <a:gd name="connsiteX3" fmla="*/ 45 w 77910"/>
                  <a:gd name="connsiteY3" fmla="*/ 20928 h 20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910" h="20928">
                    <a:moveTo>
                      <a:pt x="45" y="20928"/>
                    </a:moveTo>
                    <a:cubicBezTo>
                      <a:pt x="45" y="18021"/>
                      <a:pt x="45" y="15061"/>
                      <a:pt x="0" y="12154"/>
                    </a:cubicBezTo>
                    <a:cubicBezTo>
                      <a:pt x="25625" y="-5286"/>
                      <a:pt x="51655" y="-2003"/>
                      <a:pt x="77910" y="9732"/>
                    </a:cubicBezTo>
                    <a:cubicBezTo>
                      <a:pt x="51925" y="13446"/>
                      <a:pt x="25985" y="17214"/>
                      <a:pt x="45" y="20928"/>
                    </a:cubicBezTo>
                    <a:close/>
                  </a:path>
                </a:pathLst>
              </a:custGeom>
              <a:solidFill>
                <a:srgbClr val="9776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892260B4-2E57-2339-0D55-5C0DB8479557}"/>
                  </a:ext>
                </a:extLst>
              </p:cNvPr>
              <p:cNvSpPr/>
              <p:nvPr/>
            </p:nvSpPr>
            <p:spPr>
              <a:xfrm>
                <a:off x="9930147" y="6448381"/>
                <a:ext cx="58034" cy="63840"/>
              </a:xfrm>
              <a:custGeom>
                <a:avLst/>
                <a:gdLst>
                  <a:gd name="connsiteX0" fmla="*/ 55099 w 58034"/>
                  <a:gd name="connsiteY0" fmla="*/ 12327 h 63840"/>
                  <a:gd name="connsiteX1" fmla="*/ 20378 w 58034"/>
                  <a:gd name="connsiteY1" fmla="*/ 53667 h 63840"/>
                  <a:gd name="connsiteX2" fmla="*/ 2814 w 58034"/>
                  <a:gd name="connsiteY2" fmla="*/ 63840 h 63840"/>
                  <a:gd name="connsiteX3" fmla="*/ 247 w 58034"/>
                  <a:gd name="connsiteY3" fmla="*/ 56035 h 63840"/>
                  <a:gd name="connsiteX4" fmla="*/ 2544 w 58034"/>
                  <a:gd name="connsiteY4" fmla="*/ 51998 h 63840"/>
                  <a:gd name="connsiteX5" fmla="*/ 54289 w 58034"/>
                  <a:gd name="connsiteY5" fmla="*/ 0 h 63840"/>
                  <a:gd name="connsiteX6" fmla="*/ 55099 w 58034"/>
                  <a:gd name="connsiteY6" fmla="*/ 12327 h 6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34" h="63840">
                    <a:moveTo>
                      <a:pt x="55099" y="12327"/>
                    </a:moveTo>
                    <a:cubicBezTo>
                      <a:pt x="43525" y="26107"/>
                      <a:pt x="31952" y="39887"/>
                      <a:pt x="20378" y="53667"/>
                    </a:cubicBezTo>
                    <a:cubicBezTo>
                      <a:pt x="14523" y="57058"/>
                      <a:pt x="8669" y="60449"/>
                      <a:pt x="2814" y="63840"/>
                    </a:cubicBezTo>
                    <a:cubicBezTo>
                      <a:pt x="382" y="61310"/>
                      <a:pt x="-474" y="58673"/>
                      <a:pt x="247" y="56035"/>
                    </a:cubicBezTo>
                    <a:cubicBezTo>
                      <a:pt x="968" y="53344"/>
                      <a:pt x="1733" y="51998"/>
                      <a:pt x="2544" y="51998"/>
                    </a:cubicBezTo>
                    <a:cubicBezTo>
                      <a:pt x="10740" y="21801"/>
                      <a:pt x="39923" y="21370"/>
                      <a:pt x="54289" y="0"/>
                    </a:cubicBezTo>
                    <a:cubicBezTo>
                      <a:pt x="58972" y="3714"/>
                      <a:pt x="59288" y="7805"/>
                      <a:pt x="55099" y="12327"/>
                    </a:cubicBezTo>
                    <a:close/>
                  </a:path>
                </a:pathLst>
              </a:custGeom>
              <a:solidFill>
                <a:srgbClr val="F0E7B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97966376-96B9-480E-84CB-562AFDCDF705}"/>
                  </a:ext>
                </a:extLst>
              </p:cNvPr>
              <p:cNvSpPr/>
              <p:nvPr/>
            </p:nvSpPr>
            <p:spPr>
              <a:xfrm>
                <a:off x="9846134" y="6467998"/>
                <a:ext cx="54647" cy="56657"/>
              </a:xfrm>
              <a:custGeom>
                <a:avLst/>
                <a:gdLst>
                  <a:gd name="connsiteX0" fmla="*/ 90 w 54647"/>
                  <a:gd name="connsiteY0" fmla="*/ 56657 h 56657"/>
                  <a:gd name="connsiteX1" fmla="*/ 0 w 54647"/>
                  <a:gd name="connsiteY1" fmla="*/ 34372 h 56657"/>
                  <a:gd name="connsiteX2" fmla="*/ 52240 w 54647"/>
                  <a:gd name="connsiteY2" fmla="*/ 837 h 56657"/>
                  <a:gd name="connsiteX3" fmla="*/ 54402 w 54647"/>
                  <a:gd name="connsiteY3" fmla="*/ 9503 h 56657"/>
                  <a:gd name="connsiteX4" fmla="*/ 52285 w 54647"/>
                  <a:gd name="connsiteY4" fmla="*/ 13864 h 56657"/>
                  <a:gd name="connsiteX5" fmla="*/ 17158 w 54647"/>
                  <a:gd name="connsiteY5" fmla="*/ 54612 h 56657"/>
                  <a:gd name="connsiteX6" fmla="*/ 90 w 54647"/>
                  <a:gd name="connsiteY6" fmla="*/ 56657 h 5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647" h="56657">
                    <a:moveTo>
                      <a:pt x="90" y="56657"/>
                    </a:moveTo>
                    <a:cubicBezTo>
                      <a:pt x="45" y="49229"/>
                      <a:pt x="0" y="41800"/>
                      <a:pt x="0" y="34372"/>
                    </a:cubicBezTo>
                    <a:cubicBezTo>
                      <a:pt x="14276" y="16232"/>
                      <a:pt x="27426" y="-4438"/>
                      <a:pt x="52240" y="837"/>
                    </a:cubicBezTo>
                    <a:cubicBezTo>
                      <a:pt x="54357" y="3690"/>
                      <a:pt x="55077" y="6597"/>
                      <a:pt x="54402" y="9503"/>
                    </a:cubicBezTo>
                    <a:cubicBezTo>
                      <a:pt x="53726" y="12410"/>
                      <a:pt x="53006" y="13864"/>
                      <a:pt x="52285" y="13864"/>
                    </a:cubicBezTo>
                    <a:cubicBezTo>
                      <a:pt x="45980" y="34103"/>
                      <a:pt x="22742" y="33511"/>
                      <a:pt x="17158" y="54612"/>
                    </a:cubicBezTo>
                    <a:cubicBezTo>
                      <a:pt x="11439" y="55311"/>
                      <a:pt x="5764" y="56011"/>
                      <a:pt x="90" y="56657"/>
                    </a:cubicBezTo>
                    <a:close/>
                  </a:path>
                </a:pathLst>
              </a:custGeom>
              <a:solidFill>
                <a:srgbClr val="F4E6B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B6D779AA-206D-EDE9-2E35-706F93B4C704}"/>
                  </a:ext>
                </a:extLst>
              </p:cNvPr>
              <p:cNvSpPr/>
              <p:nvPr/>
            </p:nvSpPr>
            <p:spPr>
              <a:xfrm>
                <a:off x="10237846" y="6355071"/>
                <a:ext cx="95383" cy="11706"/>
              </a:xfrm>
              <a:custGeom>
                <a:avLst/>
                <a:gdLst>
                  <a:gd name="connsiteX0" fmla="*/ 95384 w 95383"/>
                  <a:gd name="connsiteY0" fmla="*/ 941 h 11706"/>
                  <a:gd name="connsiteX1" fmla="*/ 95384 w 95383"/>
                  <a:gd name="connsiteY1" fmla="*/ 11706 h 11706"/>
                  <a:gd name="connsiteX2" fmla="*/ 0 w 95383"/>
                  <a:gd name="connsiteY2" fmla="*/ 9930 h 11706"/>
                  <a:gd name="connsiteX3" fmla="*/ 95384 w 95383"/>
                  <a:gd name="connsiteY3" fmla="*/ 941 h 1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83" h="11706">
                    <a:moveTo>
                      <a:pt x="95384" y="941"/>
                    </a:moveTo>
                    <a:cubicBezTo>
                      <a:pt x="95384" y="4547"/>
                      <a:pt x="95384" y="8154"/>
                      <a:pt x="95384" y="11706"/>
                    </a:cubicBezTo>
                    <a:cubicBezTo>
                      <a:pt x="63589" y="11114"/>
                      <a:pt x="31795" y="10522"/>
                      <a:pt x="0" y="9930"/>
                    </a:cubicBezTo>
                    <a:cubicBezTo>
                      <a:pt x="30759" y="-8964"/>
                      <a:pt x="63724" y="5839"/>
                      <a:pt x="95384" y="941"/>
                    </a:cubicBezTo>
                    <a:close/>
                  </a:path>
                </a:pathLst>
              </a:custGeom>
              <a:solidFill>
                <a:srgbClr val="8269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89BD0960-2E6F-DB71-253B-90E874D715BD}"/>
                  </a:ext>
                </a:extLst>
              </p:cNvPr>
              <p:cNvSpPr/>
              <p:nvPr/>
            </p:nvSpPr>
            <p:spPr>
              <a:xfrm>
                <a:off x="9542465" y="6333115"/>
                <a:ext cx="95158" cy="25749"/>
              </a:xfrm>
              <a:custGeom>
                <a:avLst/>
                <a:gdLst>
                  <a:gd name="connsiteX0" fmla="*/ 7206 w 95158"/>
                  <a:gd name="connsiteY0" fmla="*/ 25534 h 25749"/>
                  <a:gd name="connsiteX1" fmla="*/ 0 w 95158"/>
                  <a:gd name="connsiteY1" fmla="*/ 14176 h 25749"/>
                  <a:gd name="connsiteX2" fmla="*/ 95158 w 95158"/>
                  <a:gd name="connsiteY2" fmla="*/ 13046 h 25749"/>
                  <a:gd name="connsiteX3" fmla="*/ 85071 w 95158"/>
                  <a:gd name="connsiteY3" fmla="*/ 25749 h 25749"/>
                  <a:gd name="connsiteX4" fmla="*/ 7206 w 95158"/>
                  <a:gd name="connsiteY4" fmla="*/ 25534 h 2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58" h="25749">
                    <a:moveTo>
                      <a:pt x="7206" y="25534"/>
                    </a:moveTo>
                    <a:cubicBezTo>
                      <a:pt x="4819" y="21766"/>
                      <a:pt x="2432" y="17944"/>
                      <a:pt x="0" y="14176"/>
                    </a:cubicBezTo>
                    <a:cubicBezTo>
                      <a:pt x="31705" y="11969"/>
                      <a:pt x="63184" y="-15860"/>
                      <a:pt x="95158" y="13046"/>
                    </a:cubicBezTo>
                    <a:cubicBezTo>
                      <a:pt x="91781" y="17298"/>
                      <a:pt x="88403" y="21551"/>
                      <a:pt x="85071" y="25749"/>
                    </a:cubicBezTo>
                    <a:cubicBezTo>
                      <a:pt x="59131" y="25695"/>
                      <a:pt x="33191" y="25642"/>
                      <a:pt x="7206" y="25534"/>
                    </a:cubicBezTo>
                    <a:close/>
                  </a:path>
                </a:pathLst>
              </a:custGeom>
              <a:solidFill>
                <a:srgbClr val="855B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16C8F1E3-A67E-935F-9D41-75283AABC198}"/>
                  </a:ext>
                </a:extLst>
              </p:cNvPr>
              <p:cNvSpPr/>
              <p:nvPr/>
            </p:nvSpPr>
            <p:spPr>
              <a:xfrm>
                <a:off x="9471670" y="6469858"/>
                <a:ext cx="46550" cy="43377"/>
              </a:xfrm>
              <a:custGeom>
                <a:avLst/>
                <a:gdLst>
                  <a:gd name="connsiteX0" fmla="*/ 44224 w 46550"/>
                  <a:gd name="connsiteY0" fmla="*/ 13780 h 43377"/>
                  <a:gd name="connsiteX1" fmla="*/ 0 w 46550"/>
                  <a:gd name="connsiteY1" fmla="*/ 42470 h 43377"/>
                  <a:gd name="connsiteX2" fmla="*/ 90 w 46550"/>
                  <a:gd name="connsiteY2" fmla="*/ 42578 h 43377"/>
                  <a:gd name="connsiteX3" fmla="*/ 43188 w 46550"/>
                  <a:gd name="connsiteY3" fmla="*/ 0 h 43377"/>
                  <a:gd name="connsiteX4" fmla="*/ 44224 w 46550"/>
                  <a:gd name="connsiteY4" fmla="*/ 13780 h 4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50" h="43377">
                    <a:moveTo>
                      <a:pt x="44224" y="13780"/>
                    </a:moveTo>
                    <a:cubicBezTo>
                      <a:pt x="34091" y="33481"/>
                      <a:pt x="21166" y="47100"/>
                      <a:pt x="0" y="42470"/>
                    </a:cubicBezTo>
                    <a:lnTo>
                      <a:pt x="90" y="42578"/>
                    </a:lnTo>
                    <a:cubicBezTo>
                      <a:pt x="7431" y="18194"/>
                      <a:pt x="27066" y="11627"/>
                      <a:pt x="43188" y="0"/>
                    </a:cubicBezTo>
                    <a:cubicBezTo>
                      <a:pt x="47286" y="4199"/>
                      <a:pt x="47647" y="8774"/>
                      <a:pt x="44224" y="13780"/>
                    </a:cubicBezTo>
                    <a:close/>
                  </a:path>
                </a:pathLst>
              </a:custGeom>
              <a:solidFill>
                <a:srgbClr val="F6E6B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520733B-3297-6992-8D7E-2C3F9F082A1D}"/>
                  </a:ext>
                </a:extLst>
              </p:cNvPr>
              <p:cNvSpPr/>
              <p:nvPr/>
            </p:nvSpPr>
            <p:spPr>
              <a:xfrm>
                <a:off x="9668801" y="6469966"/>
                <a:ext cx="56009" cy="32792"/>
              </a:xfrm>
              <a:custGeom>
                <a:avLst/>
                <a:gdLst>
                  <a:gd name="connsiteX0" fmla="*/ 36599 w 56009"/>
                  <a:gd name="connsiteY0" fmla="*/ 0 h 32792"/>
                  <a:gd name="connsiteX1" fmla="*/ 56009 w 56009"/>
                  <a:gd name="connsiteY1" fmla="*/ 12811 h 32792"/>
                  <a:gd name="connsiteX2" fmla="*/ 3139 w 56009"/>
                  <a:gd name="connsiteY2" fmla="*/ 32674 h 32792"/>
                  <a:gd name="connsiteX3" fmla="*/ 256 w 56009"/>
                  <a:gd name="connsiteY3" fmla="*/ 25030 h 32792"/>
                  <a:gd name="connsiteX4" fmla="*/ 2733 w 56009"/>
                  <a:gd name="connsiteY4" fmla="*/ 20993 h 32792"/>
                  <a:gd name="connsiteX5" fmla="*/ 36599 w 56009"/>
                  <a:gd name="connsiteY5" fmla="*/ 0 h 3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009" h="32792">
                    <a:moveTo>
                      <a:pt x="36599" y="0"/>
                    </a:moveTo>
                    <a:cubicBezTo>
                      <a:pt x="40698" y="9366"/>
                      <a:pt x="48669" y="10335"/>
                      <a:pt x="56009" y="12811"/>
                    </a:cubicBezTo>
                    <a:cubicBezTo>
                      <a:pt x="41013" y="29444"/>
                      <a:pt x="22729" y="33589"/>
                      <a:pt x="3139" y="32674"/>
                    </a:cubicBezTo>
                    <a:cubicBezTo>
                      <a:pt x="437" y="30198"/>
                      <a:pt x="-509" y="27668"/>
                      <a:pt x="256" y="25030"/>
                    </a:cubicBezTo>
                    <a:cubicBezTo>
                      <a:pt x="1067" y="22339"/>
                      <a:pt x="1878" y="20993"/>
                      <a:pt x="2733" y="20993"/>
                    </a:cubicBezTo>
                    <a:cubicBezTo>
                      <a:pt x="14037" y="13942"/>
                      <a:pt x="25341" y="6998"/>
                      <a:pt x="36599" y="0"/>
                    </a:cubicBezTo>
                    <a:close/>
                  </a:path>
                </a:pathLst>
              </a:custGeom>
              <a:solidFill>
                <a:srgbClr val="F3E7B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AB91E60-C729-A4CF-A8CE-38D3D1ADEE08}"/>
                  </a:ext>
                </a:extLst>
              </p:cNvPr>
              <p:cNvSpPr/>
              <p:nvPr/>
            </p:nvSpPr>
            <p:spPr>
              <a:xfrm>
                <a:off x="9619699" y="6490905"/>
                <a:ext cx="52240" cy="32296"/>
              </a:xfrm>
              <a:custGeom>
                <a:avLst/>
                <a:gdLst>
                  <a:gd name="connsiteX0" fmla="*/ 51880 w 52240"/>
                  <a:gd name="connsiteY0" fmla="*/ 0 h 32296"/>
                  <a:gd name="connsiteX1" fmla="*/ 52240 w 52240"/>
                  <a:gd name="connsiteY1" fmla="*/ 11681 h 32296"/>
                  <a:gd name="connsiteX2" fmla="*/ 0 w 52240"/>
                  <a:gd name="connsiteY2" fmla="*/ 32297 h 32296"/>
                  <a:gd name="connsiteX3" fmla="*/ 8737 w 52240"/>
                  <a:gd name="connsiteY3" fmla="*/ 11196 h 32296"/>
                  <a:gd name="connsiteX4" fmla="*/ 51880 w 52240"/>
                  <a:gd name="connsiteY4" fmla="*/ 0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40" h="32296">
                    <a:moveTo>
                      <a:pt x="51880" y="0"/>
                    </a:moveTo>
                    <a:cubicBezTo>
                      <a:pt x="52015" y="3876"/>
                      <a:pt x="52105" y="7751"/>
                      <a:pt x="52240" y="11681"/>
                    </a:cubicBezTo>
                    <a:cubicBezTo>
                      <a:pt x="40621" y="39456"/>
                      <a:pt x="18779" y="30359"/>
                      <a:pt x="0" y="32297"/>
                    </a:cubicBezTo>
                    <a:cubicBezTo>
                      <a:pt x="2927" y="25245"/>
                      <a:pt x="5809" y="18194"/>
                      <a:pt x="8737" y="11196"/>
                    </a:cubicBezTo>
                    <a:cubicBezTo>
                      <a:pt x="23733" y="11035"/>
                      <a:pt x="38730" y="10658"/>
                      <a:pt x="51880" y="0"/>
                    </a:cubicBezTo>
                    <a:close/>
                  </a:path>
                </a:pathLst>
              </a:custGeom>
              <a:solidFill>
                <a:srgbClr val="F6EDC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256C01D-6CFB-A7BB-57B4-D8835FD71DE9}"/>
                  </a:ext>
                </a:extLst>
              </p:cNvPr>
              <p:cNvSpPr/>
              <p:nvPr/>
            </p:nvSpPr>
            <p:spPr>
              <a:xfrm>
                <a:off x="9466405" y="6356550"/>
                <a:ext cx="40211" cy="37955"/>
              </a:xfrm>
              <a:custGeom>
                <a:avLst/>
                <a:gdLst>
                  <a:gd name="connsiteX0" fmla="*/ 4679 w 40211"/>
                  <a:gd name="connsiteY0" fmla="*/ 12004 h 37955"/>
                  <a:gd name="connsiteX1" fmla="*/ 23053 w 40211"/>
                  <a:gd name="connsiteY1" fmla="*/ 0 h 37955"/>
                  <a:gd name="connsiteX2" fmla="*/ 40212 w 40211"/>
                  <a:gd name="connsiteY2" fmla="*/ 754 h 37955"/>
                  <a:gd name="connsiteX3" fmla="*/ 40032 w 40211"/>
                  <a:gd name="connsiteY3" fmla="*/ 8989 h 37955"/>
                  <a:gd name="connsiteX4" fmla="*/ 14001 w 40211"/>
                  <a:gd name="connsiteY4" fmla="*/ 32135 h 37955"/>
                  <a:gd name="connsiteX5" fmla="*/ 491 w 40211"/>
                  <a:gd name="connsiteY5" fmla="*/ 34665 h 37955"/>
                  <a:gd name="connsiteX6" fmla="*/ 4679 w 40211"/>
                  <a:gd name="connsiteY6" fmla="*/ 12004 h 3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11" h="37955">
                    <a:moveTo>
                      <a:pt x="4679" y="12004"/>
                    </a:moveTo>
                    <a:cubicBezTo>
                      <a:pt x="11119" y="8666"/>
                      <a:pt x="20171" y="11089"/>
                      <a:pt x="23053" y="0"/>
                    </a:cubicBezTo>
                    <a:cubicBezTo>
                      <a:pt x="28773" y="269"/>
                      <a:pt x="34492" y="484"/>
                      <a:pt x="40212" y="754"/>
                    </a:cubicBezTo>
                    <a:cubicBezTo>
                      <a:pt x="40122" y="3499"/>
                      <a:pt x="40077" y="6244"/>
                      <a:pt x="40032" y="8989"/>
                    </a:cubicBezTo>
                    <a:cubicBezTo>
                      <a:pt x="31340" y="16687"/>
                      <a:pt x="22423" y="24061"/>
                      <a:pt x="14001" y="32135"/>
                    </a:cubicBezTo>
                    <a:cubicBezTo>
                      <a:pt x="9453" y="36496"/>
                      <a:pt x="2788" y="41340"/>
                      <a:pt x="491" y="34665"/>
                    </a:cubicBezTo>
                    <a:cubicBezTo>
                      <a:pt x="-1490" y="28798"/>
                      <a:pt x="3058" y="19701"/>
                      <a:pt x="4679" y="12004"/>
                    </a:cubicBezTo>
                    <a:close/>
                  </a:path>
                </a:pathLst>
              </a:custGeom>
              <a:solidFill>
                <a:srgbClr val="F0EBB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D50BC8AA-5139-F3B2-A6C8-58C46B20E6BE}"/>
                  </a:ext>
                </a:extLst>
              </p:cNvPr>
              <p:cNvSpPr/>
              <p:nvPr/>
            </p:nvSpPr>
            <p:spPr>
              <a:xfrm>
                <a:off x="9584977" y="6407364"/>
                <a:ext cx="31791" cy="30905"/>
              </a:xfrm>
              <a:custGeom>
                <a:avLst/>
                <a:gdLst>
                  <a:gd name="connsiteX0" fmla="*/ 26210 w 31791"/>
                  <a:gd name="connsiteY0" fmla="*/ 29875 h 30905"/>
                  <a:gd name="connsiteX1" fmla="*/ 0 w 31791"/>
                  <a:gd name="connsiteY1" fmla="*/ 11681 h 30905"/>
                  <a:gd name="connsiteX2" fmla="*/ 15312 w 31791"/>
                  <a:gd name="connsiteY2" fmla="*/ 0 h 30905"/>
                  <a:gd name="connsiteX3" fmla="*/ 26210 w 31791"/>
                  <a:gd name="connsiteY3" fmla="*/ 29875 h 3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91" h="30905">
                    <a:moveTo>
                      <a:pt x="26210" y="29875"/>
                    </a:moveTo>
                    <a:cubicBezTo>
                      <a:pt x="13736" y="31543"/>
                      <a:pt x="856" y="34020"/>
                      <a:pt x="0" y="11681"/>
                    </a:cubicBezTo>
                    <a:cubicBezTo>
                      <a:pt x="5089" y="7805"/>
                      <a:pt x="10223" y="3930"/>
                      <a:pt x="15312" y="0"/>
                    </a:cubicBezTo>
                    <a:cubicBezTo>
                      <a:pt x="34632" y="1776"/>
                      <a:pt x="35127" y="13403"/>
                      <a:pt x="26210" y="29875"/>
                    </a:cubicBezTo>
                    <a:close/>
                  </a:path>
                </a:pathLst>
              </a:custGeom>
              <a:solidFill>
                <a:srgbClr val="FDD0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6DAD899E-318A-019D-53F8-EB2CEC763284}"/>
                  </a:ext>
                </a:extLst>
              </p:cNvPr>
              <p:cNvSpPr/>
              <p:nvPr/>
            </p:nvSpPr>
            <p:spPr>
              <a:xfrm>
                <a:off x="10046313" y="6439660"/>
                <a:ext cx="43818" cy="41770"/>
              </a:xfrm>
              <a:custGeom>
                <a:avLst/>
                <a:gdLst>
                  <a:gd name="connsiteX0" fmla="*/ 0 w 43818"/>
                  <a:gd name="connsiteY0" fmla="*/ 41771 h 41770"/>
                  <a:gd name="connsiteX1" fmla="*/ 43819 w 43818"/>
                  <a:gd name="connsiteY1" fmla="*/ 0 h 41770"/>
                  <a:gd name="connsiteX2" fmla="*/ 0 w 43818"/>
                  <a:gd name="connsiteY2" fmla="*/ 41771 h 4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8" h="41770">
                    <a:moveTo>
                      <a:pt x="0" y="41771"/>
                    </a:moveTo>
                    <a:cubicBezTo>
                      <a:pt x="4413" y="12542"/>
                      <a:pt x="24274" y="6513"/>
                      <a:pt x="43819" y="0"/>
                    </a:cubicBezTo>
                    <a:cubicBezTo>
                      <a:pt x="39135" y="28798"/>
                      <a:pt x="15357" y="28960"/>
                      <a:pt x="0" y="41771"/>
                    </a:cubicBezTo>
                    <a:close/>
                  </a:path>
                </a:pathLst>
              </a:custGeom>
              <a:solidFill>
                <a:srgbClr val="F1E8C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D1C7D04A-0A2C-E230-D826-4FD520120208}"/>
                  </a:ext>
                </a:extLst>
              </p:cNvPr>
              <p:cNvSpPr/>
              <p:nvPr/>
            </p:nvSpPr>
            <p:spPr>
              <a:xfrm>
                <a:off x="9514858" y="6449619"/>
                <a:ext cx="36568" cy="34019"/>
              </a:xfrm>
              <a:custGeom>
                <a:avLst/>
                <a:gdLst>
                  <a:gd name="connsiteX0" fmla="*/ 1036 w 36568"/>
                  <a:gd name="connsiteY0" fmla="*/ 34020 h 34019"/>
                  <a:gd name="connsiteX1" fmla="*/ 0 w 36568"/>
                  <a:gd name="connsiteY1" fmla="*/ 20239 h 34019"/>
                  <a:gd name="connsiteX2" fmla="*/ 26255 w 36568"/>
                  <a:gd name="connsiteY2" fmla="*/ 0 h 34019"/>
                  <a:gd name="connsiteX3" fmla="*/ 36568 w 36568"/>
                  <a:gd name="connsiteY3" fmla="*/ 12542 h 34019"/>
                  <a:gd name="connsiteX4" fmla="*/ 1036 w 36568"/>
                  <a:gd name="connsiteY4" fmla="*/ 34020 h 3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68" h="34019">
                    <a:moveTo>
                      <a:pt x="1036" y="34020"/>
                    </a:moveTo>
                    <a:cubicBezTo>
                      <a:pt x="675" y="29444"/>
                      <a:pt x="360" y="24869"/>
                      <a:pt x="0" y="20239"/>
                    </a:cubicBezTo>
                    <a:cubicBezTo>
                      <a:pt x="8737" y="13511"/>
                      <a:pt x="17473" y="6729"/>
                      <a:pt x="26255" y="0"/>
                    </a:cubicBezTo>
                    <a:cubicBezTo>
                      <a:pt x="29678" y="4145"/>
                      <a:pt x="33146" y="8343"/>
                      <a:pt x="36568" y="12542"/>
                    </a:cubicBezTo>
                    <a:cubicBezTo>
                      <a:pt x="28597" y="28798"/>
                      <a:pt x="15357" y="32674"/>
                      <a:pt x="1036" y="34020"/>
                    </a:cubicBezTo>
                    <a:close/>
                  </a:path>
                </a:pathLst>
              </a:custGeom>
              <a:solidFill>
                <a:srgbClr val="F3E7B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8A398D4E-7C54-35D5-1892-05833A599021}"/>
                  </a:ext>
                </a:extLst>
              </p:cNvPr>
              <p:cNvSpPr/>
              <p:nvPr/>
            </p:nvSpPr>
            <p:spPr>
              <a:xfrm>
                <a:off x="10610779" y="6372567"/>
                <a:ext cx="55039" cy="35010"/>
              </a:xfrm>
              <a:custGeom>
                <a:avLst/>
                <a:gdLst>
                  <a:gd name="connsiteX0" fmla="*/ 10808 w 55039"/>
                  <a:gd name="connsiteY0" fmla="*/ 15042 h 35010"/>
                  <a:gd name="connsiteX1" fmla="*/ 36658 w 55039"/>
                  <a:gd name="connsiteY1" fmla="*/ 2123 h 35010"/>
                  <a:gd name="connsiteX2" fmla="*/ 54717 w 55039"/>
                  <a:gd name="connsiteY2" fmla="*/ 3738 h 35010"/>
                  <a:gd name="connsiteX3" fmla="*/ 47467 w 55039"/>
                  <a:gd name="connsiteY3" fmla="*/ 23708 h 35010"/>
                  <a:gd name="connsiteX4" fmla="*/ 4233 w 55039"/>
                  <a:gd name="connsiteY4" fmla="*/ 30114 h 35010"/>
                  <a:gd name="connsiteX5" fmla="*/ 0 w 55039"/>
                  <a:gd name="connsiteY5" fmla="*/ 24139 h 35010"/>
                  <a:gd name="connsiteX6" fmla="*/ 10808 w 55039"/>
                  <a:gd name="connsiteY6" fmla="*/ 15042 h 3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039" h="35010">
                    <a:moveTo>
                      <a:pt x="10808" y="15042"/>
                    </a:moveTo>
                    <a:cubicBezTo>
                      <a:pt x="19410" y="10736"/>
                      <a:pt x="28057" y="6430"/>
                      <a:pt x="36658" y="2123"/>
                    </a:cubicBezTo>
                    <a:cubicBezTo>
                      <a:pt x="42918" y="-837"/>
                      <a:pt x="48953" y="-1053"/>
                      <a:pt x="54717" y="3738"/>
                    </a:cubicBezTo>
                    <a:cubicBezTo>
                      <a:pt x="56158" y="12404"/>
                      <a:pt x="52601" y="18487"/>
                      <a:pt x="47467" y="23708"/>
                    </a:cubicBezTo>
                    <a:cubicBezTo>
                      <a:pt x="33956" y="34528"/>
                      <a:pt x="19815" y="39372"/>
                      <a:pt x="4233" y="30114"/>
                    </a:cubicBezTo>
                    <a:cubicBezTo>
                      <a:pt x="2792" y="28122"/>
                      <a:pt x="1396" y="26131"/>
                      <a:pt x="0" y="24139"/>
                    </a:cubicBezTo>
                    <a:cubicBezTo>
                      <a:pt x="3603" y="21125"/>
                      <a:pt x="7205" y="18056"/>
                      <a:pt x="10808" y="15042"/>
                    </a:cubicBezTo>
                    <a:close/>
                  </a:path>
                </a:pathLst>
              </a:custGeom>
              <a:solidFill>
                <a:srgbClr val="D9B3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6EE4D8F1-1729-61F2-3B69-159A806956F6}"/>
                  </a:ext>
                </a:extLst>
              </p:cNvPr>
              <p:cNvSpPr/>
              <p:nvPr/>
            </p:nvSpPr>
            <p:spPr>
              <a:xfrm>
                <a:off x="9895673" y="6500433"/>
                <a:ext cx="37287" cy="24222"/>
              </a:xfrm>
              <a:custGeom>
                <a:avLst/>
                <a:gdLst>
                  <a:gd name="connsiteX0" fmla="*/ 37017 w 37287"/>
                  <a:gd name="connsiteY0" fmla="*/ 0 h 24222"/>
                  <a:gd name="connsiteX1" fmla="*/ 37288 w 37287"/>
                  <a:gd name="connsiteY1" fmla="*/ 11842 h 24222"/>
                  <a:gd name="connsiteX2" fmla="*/ 11438 w 37287"/>
                  <a:gd name="connsiteY2" fmla="*/ 24223 h 24222"/>
                  <a:gd name="connsiteX3" fmla="*/ 4547 w 37287"/>
                  <a:gd name="connsiteY3" fmla="*/ 11196 h 24222"/>
                  <a:gd name="connsiteX4" fmla="*/ 37017 w 37287"/>
                  <a:gd name="connsiteY4" fmla="*/ 0 h 2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87" h="24222">
                    <a:moveTo>
                      <a:pt x="37017" y="0"/>
                    </a:moveTo>
                    <a:cubicBezTo>
                      <a:pt x="37107" y="3929"/>
                      <a:pt x="37198" y="7913"/>
                      <a:pt x="37288" y="11842"/>
                    </a:cubicBezTo>
                    <a:cubicBezTo>
                      <a:pt x="31163" y="23361"/>
                      <a:pt x="20625" y="21800"/>
                      <a:pt x="11438" y="24223"/>
                    </a:cubicBezTo>
                    <a:cubicBezTo>
                      <a:pt x="7970" y="20347"/>
                      <a:pt x="-7567" y="22285"/>
                      <a:pt x="4547" y="11196"/>
                    </a:cubicBezTo>
                    <a:cubicBezTo>
                      <a:pt x="12879" y="3553"/>
                      <a:pt x="26029" y="3445"/>
                      <a:pt x="37017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708CF9BD-F8C5-96BF-05AD-3712C09C9507}"/>
                  </a:ext>
                </a:extLst>
              </p:cNvPr>
              <p:cNvSpPr/>
              <p:nvPr/>
            </p:nvSpPr>
            <p:spPr>
              <a:xfrm>
                <a:off x="9449360" y="6512275"/>
                <a:ext cx="22445" cy="27084"/>
              </a:xfrm>
              <a:custGeom>
                <a:avLst/>
                <a:gdLst>
                  <a:gd name="connsiteX0" fmla="*/ 22310 w 22445"/>
                  <a:gd name="connsiteY0" fmla="*/ 0 h 27084"/>
                  <a:gd name="connsiteX1" fmla="*/ 7584 w 22445"/>
                  <a:gd name="connsiteY1" fmla="*/ 26807 h 27084"/>
                  <a:gd name="connsiteX2" fmla="*/ 198 w 22445"/>
                  <a:gd name="connsiteY2" fmla="*/ 18248 h 27084"/>
                  <a:gd name="connsiteX3" fmla="*/ 22445 w 22445"/>
                  <a:gd name="connsiteY3" fmla="*/ 54 h 27084"/>
                  <a:gd name="connsiteX4" fmla="*/ 22310 w 22445"/>
                  <a:gd name="connsiteY4" fmla="*/ 0 h 2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45" h="27084">
                    <a:moveTo>
                      <a:pt x="22310" y="0"/>
                    </a:moveTo>
                    <a:cubicBezTo>
                      <a:pt x="22220" y="12757"/>
                      <a:pt x="19248" y="23523"/>
                      <a:pt x="7584" y="26807"/>
                    </a:cubicBezTo>
                    <a:cubicBezTo>
                      <a:pt x="2585" y="28206"/>
                      <a:pt x="-883" y="24169"/>
                      <a:pt x="198" y="18248"/>
                    </a:cubicBezTo>
                    <a:cubicBezTo>
                      <a:pt x="2675" y="4145"/>
                      <a:pt x="11952" y="808"/>
                      <a:pt x="22445" y="54"/>
                    </a:cubicBezTo>
                    <a:cubicBezTo>
                      <a:pt x="22400" y="108"/>
                      <a:pt x="22310" y="0"/>
                      <a:pt x="22310" y="0"/>
                    </a:cubicBezTo>
                    <a:close/>
                  </a:path>
                </a:pathLst>
              </a:custGeom>
              <a:solidFill>
                <a:srgbClr val="E8E0B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B471C67-34C1-FEAB-9423-06856FE2A96C}"/>
                  </a:ext>
                </a:extLst>
              </p:cNvPr>
              <p:cNvSpPr/>
              <p:nvPr/>
            </p:nvSpPr>
            <p:spPr>
              <a:xfrm>
                <a:off x="10566780" y="6396759"/>
                <a:ext cx="47428" cy="22284"/>
              </a:xfrm>
              <a:custGeom>
                <a:avLst/>
                <a:gdLst>
                  <a:gd name="connsiteX0" fmla="*/ 18780 w 47428"/>
                  <a:gd name="connsiteY0" fmla="*/ 22285 h 22284"/>
                  <a:gd name="connsiteX1" fmla="*/ 0 w 47428"/>
                  <a:gd name="connsiteY1" fmla="*/ 21208 h 22284"/>
                  <a:gd name="connsiteX2" fmla="*/ 43999 w 47428"/>
                  <a:gd name="connsiteY2" fmla="*/ 0 h 22284"/>
                  <a:gd name="connsiteX3" fmla="*/ 46071 w 47428"/>
                  <a:gd name="connsiteY3" fmla="*/ 2691 h 22284"/>
                  <a:gd name="connsiteX4" fmla="*/ 45980 w 47428"/>
                  <a:gd name="connsiteY4" fmla="*/ 13888 h 22284"/>
                  <a:gd name="connsiteX5" fmla="*/ 27246 w 47428"/>
                  <a:gd name="connsiteY5" fmla="*/ 21747 h 22284"/>
                  <a:gd name="connsiteX6" fmla="*/ 18780 w 47428"/>
                  <a:gd name="connsiteY6" fmla="*/ 22285 h 2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428" h="22284">
                    <a:moveTo>
                      <a:pt x="18780" y="22285"/>
                    </a:moveTo>
                    <a:cubicBezTo>
                      <a:pt x="12520" y="21908"/>
                      <a:pt x="6260" y="21585"/>
                      <a:pt x="0" y="21208"/>
                    </a:cubicBezTo>
                    <a:cubicBezTo>
                      <a:pt x="12835" y="8720"/>
                      <a:pt x="27201" y="861"/>
                      <a:pt x="43999" y="0"/>
                    </a:cubicBezTo>
                    <a:cubicBezTo>
                      <a:pt x="43999" y="0"/>
                      <a:pt x="46071" y="2691"/>
                      <a:pt x="46071" y="2691"/>
                    </a:cubicBezTo>
                    <a:cubicBezTo>
                      <a:pt x="47962" y="6459"/>
                      <a:pt x="47827" y="10174"/>
                      <a:pt x="45980" y="13888"/>
                    </a:cubicBezTo>
                    <a:cubicBezTo>
                      <a:pt x="40711" y="19863"/>
                      <a:pt x="34181" y="21585"/>
                      <a:pt x="27246" y="21747"/>
                    </a:cubicBezTo>
                    <a:cubicBezTo>
                      <a:pt x="24409" y="21801"/>
                      <a:pt x="21572" y="22016"/>
                      <a:pt x="18780" y="22285"/>
                    </a:cubicBezTo>
                    <a:close/>
                  </a:path>
                </a:pathLst>
              </a:custGeom>
              <a:solidFill>
                <a:srgbClr val="D9B3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EB7B760-C60C-60BD-8EB3-E56DD10E59D5}"/>
                  </a:ext>
                </a:extLst>
              </p:cNvPr>
              <p:cNvSpPr/>
              <p:nvPr/>
            </p:nvSpPr>
            <p:spPr>
              <a:xfrm>
                <a:off x="9445730" y="4394563"/>
                <a:ext cx="33550" cy="28152"/>
              </a:xfrm>
              <a:custGeom>
                <a:avLst/>
                <a:gdLst>
                  <a:gd name="connsiteX0" fmla="*/ 33551 w 33550"/>
                  <a:gd name="connsiteY0" fmla="*/ 0 h 28152"/>
                  <a:gd name="connsiteX1" fmla="*/ 180 w 33550"/>
                  <a:gd name="connsiteY1" fmla="*/ 28152 h 28152"/>
                  <a:gd name="connsiteX2" fmla="*/ 0 w 33550"/>
                  <a:gd name="connsiteY2" fmla="*/ 7374 h 28152"/>
                  <a:gd name="connsiteX3" fmla="*/ 33551 w 33550"/>
                  <a:gd name="connsiteY3" fmla="*/ 0 h 2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50" h="28152">
                    <a:moveTo>
                      <a:pt x="33551" y="0"/>
                    </a:moveTo>
                    <a:cubicBezTo>
                      <a:pt x="26255" y="15879"/>
                      <a:pt x="11889" y="19755"/>
                      <a:pt x="180" y="28152"/>
                    </a:cubicBezTo>
                    <a:cubicBezTo>
                      <a:pt x="135" y="21208"/>
                      <a:pt x="45" y="14318"/>
                      <a:pt x="0" y="7374"/>
                    </a:cubicBezTo>
                    <a:cubicBezTo>
                      <a:pt x="11214" y="4898"/>
                      <a:pt x="22382" y="2422"/>
                      <a:pt x="33551" y="0"/>
                    </a:cubicBezTo>
                    <a:close/>
                  </a:path>
                </a:pathLst>
              </a:custGeom>
              <a:solidFill>
                <a:srgbClr val="BD93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AB1B400B-B812-FAB9-702F-A6EE9C05BD08}"/>
                  </a:ext>
                </a:extLst>
              </p:cNvPr>
              <p:cNvSpPr/>
              <p:nvPr/>
            </p:nvSpPr>
            <p:spPr>
              <a:xfrm>
                <a:off x="9017720" y="6146899"/>
                <a:ext cx="11326" cy="32192"/>
              </a:xfrm>
              <a:custGeom>
                <a:avLst/>
                <a:gdLst>
                  <a:gd name="connsiteX0" fmla="*/ 0 w 11326"/>
                  <a:gd name="connsiteY0" fmla="*/ 4080 h 32192"/>
                  <a:gd name="connsiteX1" fmla="*/ 9728 w 11326"/>
                  <a:gd name="connsiteY1" fmla="*/ 13769 h 32192"/>
                  <a:gd name="connsiteX2" fmla="*/ 630 w 11326"/>
                  <a:gd name="connsiteY2" fmla="*/ 30994 h 32192"/>
                  <a:gd name="connsiteX3" fmla="*/ 0 w 11326"/>
                  <a:gd name="connsiteY3" fmla="*/ 4080 h 3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6" h="32192">
                    <a:moveTo>
                      <a:pt x="0" y="4080"/>
                    </a:moveTo>
                    <a:cubicBezTo>
                      <a:pt x="13465" y="-7547"/>
                      <a:pt x="10583" y="8871"/>
                      <a:pt x="9728" y="13769"/>
                    </a:cubicBezTo>
                    <a:cubicBezTo>
                      <a:pt x="8647" y="19906"/>
                      <a:pt x="18104" y="36808"/>
                      <a:pt x="630" y="30994"/>
                    </a:cubicBezTo>
                    <a:cubicBezTo>
                      <a:pt x="405" y="22059"/>
                      <a:pt x="180" y="13070"/>
                      <a:pt x="0" y="4080"/>
                    </a:cubicBezTo>
                    <a:close/>
                  </a:path>
                </a:pathLst>
              </a:custGeom>
              <a:solidFill>
                <a:srgbClr val="A27C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BDABBC61-C01A-1416-B3FB-947E6A88FC8A}"/>
                  </a:ext>
                </a:extLst>
              </p:cNvPr>
              <p:cNvSpPr/>
              <p:nvPr/>
            </p:nvSpPr>
            <p:spPr>
              <a:xfrm>
                <a:off x="10524763" y="6460310"/>
                <a:ext cx="35442" cy="19813"/>
              </a:xfrm>
              <a:custGeom>
                <a:avLst/>
                <a:gdLst>
                  <a:gd name="connsiteX0" fmla="*/ 0 w 35442"/>
                  <a:gd name="connsiteY0" fmla="*/ 19722 h 19813"/>
                  <a:gd name="connsiteX1" fmla="*/ 35442 w 35442"/>
                  <a:gd name="connsiteY1" fmla="*/ 720 h 19813"/>
                  <a:gd name="connsiteX2" fmla="*/ 0 w 35442"/>
                  <a:gd name="connsiteY2" fmla="*/ 19722 h 19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442" h="19813">
                    <a:moveTo>
                      <a:pt x="0" y="19722"/>
                    </a:moveTo>
                    <a:cubicBezTo>
                      <a:pt x="7386" y="1582"/>
                      <a:pt x="20311" y="-1756"/>
                      <a:pt x="35442" y="720"/>
                    </a:cubicBezTo>
                    <a:cubicBezTo>
                      <a:pt x="24859" y="10356"/>
                      <a:pt x="14636" y="20906"/>
                      <a:pt x="0" y="19722"/>
                    </a:cubicBezTo>
                    <a:close/>
                  </a:path>
                </a:pathLst>
              </a:custGeom>
              <a:solidFill>
                <a:srgbClr val="DCAF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53E7E888-BA28-4E66-E81D-E19FA31C878F}"/>
                  </a:ext>
                </a:extLst>
              </p:cNvPr>
              <p:cNvSpPr/>
              <p:nvPr/>
            </p:nvSpPr>
            <p:spPr>
              <a:xfrm>
                <a:off x="10968985" y="5937712"/>
                <a:ext cx="35352" cy="22392"/>
              </a:xfrm>
              <a:custGeom>
                <a:avLst/>
                <a:gdLst>
                  <a:gd name="connsiteX0" fmla="*/ 35352 w 35352"/>
                  <a:gd name="connsiteY0" fmla="*/ 22393 h 22392"/>
                  <a:gd name="connsiteX1" fmla="*/ 0 w 35352"/>
                  <a:gd name="connsiteY1" fmla="*/ 0 h 22392"/>
                  <a:gd name="connsiteX2" fmla="*/ 35352 w 35352"/>
                  <a:gd name="connsiteY2" fmla="*/ 22393 h 2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352" h="22392">
                    <a:moveTo>
                      <a:pt x="35352" y="22393"/>
                    </a:moveTo>
                    <a:cubicBezTo>
                      <a:pt x="20401" y="22070"/>
                      <a:pt x="7431" y="17279"/>
                      <a:pt x="0" y="0"/>
                    </a:cubicBezTo>
                    <a:cubicBezTo>
                      <a:pt x="14726" y="861"/>
                      <a:pt x="26661" y="7913"/>
                      <a:pt x="35352" y="22393"/>
                    </a:cubicBezTo>
                    <a:close/>
                  </a:path>
                </a:pathLst>
              </a:custGeom>
              <a:solidFill>
                <a:srgbClr val="DEAA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74A5902B-E8F0-E9FF-5FE7-94B114346601}"/>
                  </a:ext>
                </a:extLst>
              </p:cNvPr>
              <p:cNvSpPr/>
              <p:nvPr/>
            </p:nvSpPr>
            <p:spPr>
              <a:xfrm>
                <a:off x="8979845" y="6043161"/>
                <a:ext cx="15552" cy="37356"/>
              </a:xfrm>
              <a:custGeom>
                <a:avLst/>
                <a:gdLst>
                  <a:gd name="connsiteX0" fmla="*/ 0 w 15552"/>
                  <a:gd name="connsiteY0" fmla="*/ 0 h 37356"/>
                  <a:gd name="connsiteX1" fmla="*/ 12249 w 15552"/>
                  <a:gd name="connsiteY1" fmla="*/ 37357 h 37356"/>
                  <a:gd name="connsiteX2" fmla="*/ 0 w 15552"/>
                  <a:gd name="connsiteY2" fmla="*/ 0 h 3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2" h="37356">
                    <a:moveTo>
                      <a:pt x="0" y="0"/>
                    </a:moveTo>
                    <a:cubicBezTo>
                      <a:pt x="29813" y="377"/>
                      <a:pt x="6530" y="25676"/>
                      <a:pt x="12249" y="37357"/>
                    </a:cubicBezTo>
                    <a:cubicBezTo>
                      <a:pt x="2297" y="27668"/>
                      <a:pt x="1621" y="13619"/>
                      <a:pt x="0" y="0"/>
                    </a:cubicBezTo>
                    <a:close/>
                  </a:path>
                </a:pathLst>
              </a:custGeom>
              <a:solidFill>
                <a:srgbClr val="A8836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D8D7B44E-F208-5627-FCC4-11B0463FAA28}"/>
                  </a:ext>
                </a:extLst>
              </p:cNvPr>
              <p:cNvSpPr/>
              <p:nvPr/>
            </p:nvSpPr>
            <p:spPr>
              <a:xfrm>
                <a:off x="9096167" y="5108746"/>
                <a:ext cx="1079864" cy="384943"/>
              </a:xfrm>
              <a:custGeom>
                <a:avLst/>
                <a:gdLst>
                  <a:gd name="connsiteX0" fmla="*/ 760370 w 1079864"/>
                  <a:gd name="connsiteY0" fmla="*/ 291006 h 384943"/>
                  <a:gd name="connsiteX1" fmla="*/ 641163 w 1079864"/>
                  <a:gd name="connsiteY1" fmla="*/ 291221 h 384943"/>
                  <a:gd name="connsiteX2" fmla="*/ 601803 w 1079864"/>
                  <a:gd name="connsiteY2" fmla="*/ 338159 h 384943"/>
                  <a:gd name="connsiteX3" fmla="*/ 559605 w 1079864"/>
                  <a:gd name="connsiteY3" fmla="*/ 384290 h 384943"/>
                  <a:gd name="connsiteX4" fmla="*/ 207253 w 1079864"/>
                  <a:gd name="connsiteY4" fmla="*/ 294128 h 384943"/>
                  <a:gd name="connsiteX5" fmla="*/ 72870 w 1079864"/>
                  <a:gd name="connsiteY5" fmla="*/ 238523 h 384943"/>
                  <a:gd name="connsiteX6" fmla="*/ 20044 w 1079864"/>
                  <a:gd name="connsiteY6" fmla="*/ 203750 h 384943"/>
                  <a:gd name="connsiteX7" fmla="*/ 25448 w 1079864"/>
                  <a:gd name="connsiteY7" fmla="*/ 108851 h 384943"/>
                  <a:gd name="connsiteX8" fmla="*/ 62782 w 1079864"/>
                  <a:gd name="connsiteY8" fmla="*/ 40435 h 384943"/>
                  <a:gd name="connsiteX9" fmla="*/ 81111 w 1079864"/>
                  <a:gd name="connsiteY9" fmla="*/ 2271 h 384943"/>
                  <a:gd name="connsiteX10" fmla="*/ 118670 w 1079864"/>
                  <a:gd name="connsiteY10" fmla="*/ 20303 h 384943"/>
                  <a:gd name="connsiteX11" fmla="*/ 364965 w 1079864"/>
                  <a:gd name="connsiteY11" fmla="*/ 135496 h 384943"/>
                  <a:gd name="connsiteX12" fmla="*/ 621213 w 1079864"/>
                  <a:gd name="connsiteY12" fmla="*/ 134527 h 384943"/>
                  <a:gd name="connsiteX13" fmla="*/ 676605 w 1079864"/>
                  <a:gd name="connsiteY13" fmla="*/ 144055 h 384943"/>
                  <a:gd name="connsiteX14" fmla="*/ 685838 w 1079864"/>
                  <a:gd name="connsiteY14" fmla="*/ 166662 h 384943"/>
                  <a:gd name="connsiteX15" fmla="*/ 708985 w 1079864"/>
                  <a:gd name="connsiteY15" fmla="*/ 199013 h 384943"/>
                  <a:gd name="connsiteX16" fmla="*/ 1050169 w 1079864"/>
                  <a:gd name="connsiteY16" fmla="*/ 180281 h 384943"/>
                  <a:gd name="connsiteX17" fmla="*/ 1079351 w 1079864"/>
                  <a:gd name="connsiteY17" fmla="*/ 203858 h 384943"/>
                  <a:gd name="connsiteX18" fmla="*/ 1060392 w 1079864"/>
                  <a:gd name="connsiteY18" fmla="*/ 240192 h 384943"/>
                  <a:gd name="connsiteX19" fmla="*/ 922090 w 1079864"/>
                  <a:gd name="connsiteY19" fmla="*/ 278625 h 384943"/>
                  <a:gd name="connsiteX20" fmla="*/ 760370 w 1079864"/>
                  <a:gd name="connsiteY20" fmla="*/ 291006 h 384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79864" h="384943">
                    <a:moveTo>
                      <a:pt x="760370" y="291006"/>
                    </a:moveTo>
                    <a:cubicBezTo>
                      <a:pt x="710652" y="291006"/>
                      <a:pt x="675885" y="290414"/>
                      <a:pt x="641163" y="291221"/>
                    </a:cubicBezTo>
                    <a:cubicBezTo>
                      <a:pt x="616169" y="291759"/>
                      <a:pt x="599011" y="303440"/>
                      <a:pt x="601803" y="338159"/>
                    </a:cubicBezTo>
                    <a:cubicBezTo>
                      <a:pt x="604865" y="375893"/>
                      <a:pt x="587887" y="388058"/>
                      <a:pt x="559605" y="384290"/>
                    </a:cubicBezTo>
                    <a:cubicBezTo>
                      <a:pt x="439633" y="368411"/>
                      <a:pt x="320786" y="345911"/>
                      <a:pt x="207253" y="294128"/>
                    </a:cubicBezTo>
                    <a:cubicBezTo>
                      <a:pt x="162939" y="273942"/>
                      <a:pt x="115608" y="264522"/>
                      <a:pt x="72870" y="238523"/>
                    </a:cubicBezTo>
                    <a:cubicBezTo>
                      <a:pt x="54901" y="227596"/>
                      <a:pt x="35220" y="220544"/>
                      <a:pt x="20044" y="203750"/>
                    </a:cubicBezTo>
                    <a:cubicBezTo>
                      <a:pt x="-7608" y="173068"/>
                      <a:pt x="-7427" y="129144"/>
                      <a:pt x="25448" y="108851"/>
                    </a:cubicBezTo>
                    <a:cubicBezTo>
                      <a:pt x="51343" y="92810"/>
                      <a:pt x="61251" y="72140"/>
                      <a:pt x="62782" y="40435"/>
                    </a:cubicBezTo>
                    <a:cubicBezTo>
                      <a:pt x="63547" y="24663"/>
                      <a:pt x="67375" y="8676"/>
                      <a:pt x="81111" y="2271"/>
                    </a:cubicBezTo>
                    <a:cubicBezTo>
                      <a:pt x="97459" y="-5373"/>
                      <a:pt x="108267" y="7708"/>
                      <a:pt x="118670" y="20303"/>
                    </a:cubicBezTo>
                    <a:cubicBezTo>
                      <a:pt x="186492" y="102230"/>
                      <a:pt x="268591" y="138564"/>
                      <a:pt x="364965" y="135496"/>
                    </a:cubicBezTo>
                    <a:cubicBezTo>
                      <a:pt x="450351" y="132804"/>
                      <a:pt x="535827" y="135334"/>
                      <a:pt x="621213" y="134527"/>
                    </a:cubicBezTo>
                    <a:cubicBezTo>
                      <a:pt x="640352" y="134365"/>
                      <a:pt x="658186" y="139748"/>
                      <a:pt x="676605" y="144055"/>
                    </a:cubicBezTo>
                    <a:cubicBezTo>
                      <a:pt x="690791" y="147338"/>
                      <a:pt x="692413" y="150514"/>
                      <a:pt x="685838" y="166662"/>
                    </a:cubicBezTo>
                    <a:cubicBezTo>
                      <a:pt x="674534" y="194438"/>
                      <a:pt x="683676" y="200790"/>
                      <a:pt x="708985" y="199013"/>
                    </a:cubicBezTo>
                    <a:cubicBezTo>
                      <a:pt x="822608" y="191047"/>
                      <a:pt x="936411" y="186041"/>
                      <a:pt x="1050169" y="180281"/>
                    </a:cubicBezTo>
                    <a:cubicBezTo>
                      <a:pt x="1064220" y="179581"/>
                      <a:pt x="1076514" y="185233"/>
                      <a:pt x="1079351" y="203858"/>
                    </a:cubicBezTo>
                    <a:cubicBezTo>
                      <a:pt x="1082098" y="221783"/>
                      <a:pt x="1073542" y="232979"/>
                      <a:pt x="1060392" y="240192"/>
                    </a:cubicBezTo>
                    <a:cubicBezTo>
                      <a:pt x="1016528" y="264253"/>
                      <a:pt x="968386" y="268721"/>
                      <a:pt x="922090" y="278625"/>
                    </a:cubicBezTo>
                    <a:cubicBezTo>
                      <a:pt x="864220" y="290952"/>
                      <a:pt x="804819" y="296927"/>
                      <a:pt x="760370" y="291006"/>
                    </a:cubicBezTo>
                    <a:close/>
                  </a:path>
                </a:pathLst>
              </a:custGeom>
              <a:solidFill>
                <a:srgbClr val="D79E7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89CDDF4F-1585-0766-E6EA-D7476953DBCC}"/>
                  </a:ext>
                </a:extLst>
              </p:cNvPr>
              <p:cNvSpPr/>
              <p:nvPr/>
            </p:nvSpPr>
            <p:spPr>
              <a:xfrm>
                <a:off x="9070951" y="5358304"/>
                <a:ext cx="1270491" cy="290331"/>
              </a:xfrm>
              <a:custGeom>
                <a:avLst/>
                <a:gdLst>
                  <a:gd name="connsiteX0" fmla="*/ 705379 w 1270491"/>
                  <a:gd name="connsiteY0" fmla="*/ 249763 h 290331"/>
                  <a:gd name="connsiteX1" fmla="*/ 174149 w 1270491"/>
                  <a:gd name="connsiteY1" fmla="*/ 148943 h 290331"/>
                  <a:gd name="connsiteX2" fmla="*/ 0 w 1270491"/>
                  <a:gd name="connsiteY2" fmla="*/ 0 h 290331"/>
                  <a:gd name="connsiteX3" fmla="*/ 346227 w 1270491"/>
                  <a:gd name="connsiteY3" fmla="*/ 155618 h 290331"/>
                  <a:gd name="connsiteX4" fmla="*/ 886464 w 1270491"/>
                  <a:gd name="connsiteY4" fmla="*/ 184577 h 290331"/>
                  <a:gd name="connsiteX5" fmla="*/ 1124653 w 1270491"/>
                  <a:gd name="connsiteY5" fmla="*/ 175965 h 290331"/>
                  <a:gd name="connsiteX6" fmla="*/ 1157798 w 1270491"/>
                  <a:gd name="connsiteY6" fmla="*/ 165899 h 290331"/>
                  <a:gd name="connsiteX7" fmla="*/ 1168697 w 1270491"/>
                  <a:gd name="connsiteY7" fmla="*/ 157609 h 290331"/>
                  <a:gd name="connsiteX8" fmla="*/ 1224450 w 1270491"/>
                  <a:gd name="connsiteY8" fmla="*/ 176234 h 290331"/>
                  <a:gd name="connsiteX9" fmla="*/ 1270430 w 1270491"/>
                  <a:gd name="connsiteY9" fmla="*/ 224249 h 290331"/>
                  <a:gd name="connsiteX10" fmla="*/ 1171354 w 1270491"/>
                  <a:gd name="connsiteY10" fmla="*/ 250894 h 290331"/>
                  <a:gd name="connsiteX11" fmla="*/ 1076961 w 1270491"/>
                  <a:gd name="connsiteY11" fmla="*/ 263113 h 290331"/>
                  <a:gd name="connsiteX12" fmla="*/ 1022874 w 1270491"/>
                  <a:gd name="connsiteY12" fmla="*/ 268226 h 290331"/>
                  <a:gd name="connsiteX13" fmla="*/ 1000447 w 1270491"/>
                  <a:gd name="connsiteY13" fmla="*/ 272963 h 290331"/>
                  <a:gd name="connsiteX14" fmla="*/ 973876 w 1270491"/>
                  <a:gd name="connsiteY14" fmla="*/ 263866 h 290331"/>
                  <a:gd name="connsiteX15" fmla="*/ 955187 w 1270491"/>
                  <a:gd name="connsiteY15" fmla="*/ 275601 h 290331"/>
                  <a:gd name="connsiteX16" fmla="*/ 939380 w 1270491"/>
                  <a:gd name="connsiteY16" fmla="*/ 274309 h 290331"/>
                  <a:gd name="connsiteX17" fmla="*/ 911008 w 1270491"/>
                  <a:gd name="connsiteY17" fmla="*/ 262413 h 290331"/>
                  <a:gd name="connsiteX18" fmla="*/ 891643 w 1270491"/>
                  <a:gd name="connsiteY18" fmla="*/ 279207 h 290331"/>
                  <a:gd name="connsiteX19" fmla="*/ 877367 w 1270491"/>
                  <a:gd name="connsiteY19" fmla="*/ 289381 h 290331"/>
                  <a:gd name="connsiteX20" fmla="*/ 854534 w 1270491"/>
                  <a:gd name="connsiteY20" fmla="*/ 286313 h 290331"/>
                  <a:gd name="connsiteX21" fmla="*/ 803645 w 1270491"/>
                  <a:gd name="connsiteY21" fmla="*/ 269357 h 290331"/>
                  <a:gd name="connsiteX22" fmla="*/ 771670 w 1270491"/>
                  <a:gd name="connsiteY22" fmla="*/ 268226 h 290331"/>
                  <a:gd name="connsiteX23" fmla="*/ 705379 w 1270491"/>
                  <a:gd name="connsiteY23" fmla="*/ 249763 h 29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70491" h="290331">
                    <a:moveTo>
                      <a:pt x="705379" y="249763"/>
                    </a:moveTo>
                    <a:cubicBezTo>
                      <a:pt x="524475" y="244811"/>
                      <a:pt x="346678" y="214237"/>
                      <a:pt x="174149" y="148943"/>
                    </a:cubicBezTo>
                    <a:cubicBezTo>
                      <a:pt x="104210" y="122459"/>
                      <a:pt x="35352" y="87417"/>
                      <a:pt x="0" y="0"/>
                    </a:cubicBezTo>
                    <a:cubicBezTo>
                      <a:pt x="99257" y="103135"/>
                      <a:pt x="222652" y="129565"/>
                      <a:pt x="346227" y="155618"/>
                    </a:cubicBezTo>
                    <a:cubicBezTo>
                      <a:pt x="525240" y="193297"/>
                      <a:pt x="706145" y="191898"/>
                      <a:pt x="886464" y="184577"/>
                    </a:cubicBezTo>
                    <a:cubicBezTo>
                      <a:pt x="965815" y="181347"/>
                      <a:pt x="1045257" y="178710"/>
                      <a:pt x="1124653" y="175965"/>
                    </a:cubicBezTo>
                    <a:cubicBezTo>
                      <a:pt x="1135776" y="175588"/>
                      <a:pt x="1146720" y="169398"/>
                      <a:pt x="1157798" y="165899"/>
                    </a:cubicBezTo>
                    <a:cubicBezTo>
                      <a:pt x="1160951" y="162238"/>
                      <a:pt x="1164554" y="159493"/>
                      <a:pt x="1168697" y="157609"/>
                    </a:cubicBezTo>
                    <a:cubicBezTo>
                      <a:pt x="1190133" y="151634"/>
                      <a:pt x="1205580" y="171174"/>
                      <a:pt x="1224450" y="176234"/>
                    </a:cubicBezTo>
                    <a:cubicBezTo>
                      <a:pt x="1242734" y="188184"/>
                      <a:pt x="1272007" y="185115"/>
                      <a:pt x="1270430" y="224249"/>
                    </a:cubicBezTo>
                    <a:cubicBezTo>
                      <a:pt x="1241473" y="253746"/>
                      <a:pt x="1204590" y="244703"/>
                      <a:pt x="1171354" y="250894"/>
                    </a:cubicBezTo>
                    <a:cubicBezTo>
                      <a:pt x="1140280" y="256707"/>
                      <a:pt x="1108440" y="259398"/>
                      <a:pt x="1076961" y="263113"/>
                    </a:cubicBezTo>
                    <a:cubicBezTo>
                      <a:pt x="1059082" y="266288"/>
                      <a:pt x="1040573" y="261229"/>
                      <a:pt x="1022874" y="268226"/>
                    </a:cubicBezTo>
                    <a:cubicBezTo>
                      <a:pt x="1015669" y="271618"/>
                      <a:pt x="1008508" y="275278"/>
                      <a:pt x="1000447" y="272963"/>
                    </a:cubicBezTo>
                    <a:cubicBezTo>
                      <a:pt x="992115" y="267527"/>
                      <a:pt x="984009" y="261390"/>
                      <a:pt x="973876" y="263866"/>
                    </a:cubicBezTo>
                    <a:cubicBezTo>
                      <a:pt x="966941" y="266073"/>
                      <a:pt x="961762" y="272479"/>
                      <a:pt x="955187" y="275601"/>
                    </a:cubicBezTo>
                    <a:cubicBezTo>
                      <a:pt x="949783" y="277323"/>
                      <a:pt x="944514" y="276839"/>
                      <a:pt x="939380" y="274309"/>
                    </a:cubicBezTo>
                    <a:cubicBezTo>
                      <a:pt x="930778" y="267473"/>
                      <a:pt x="921996" y="261067"/>
                      <a:pt x="911008" y="262413"/>
                    </a:cubicBezTo>
                    <a:cubicBezTo>
                      <a:pt x="901280" y="262574"/>
                      <a:pt x="896822" y="271510"/>
                      <a:pt x="891643" y="279207"/>
                    </a:cubicBezTo>
                    <a:cubicBezTo>
                      <a:pt x="887725" y="284375"/>
                      <a:pt x="882951" y="287605"/>
                      <a:pt x="877367" y="289381"/>
                    </a:cubicBezTo>
                    <a:cubicBezTo>
                      <a:pt x="869441" y="291265"/>
                      <a:pt x="861830" y="290404"/>
                      <a:pt x="854534" y="286313"/>
                    </a:cubicBezTo>
                    <a:cubicBezTo>
                      <a:pt x="839808" y="271241"/>
                      <a:pt x="824496" y="258591"/>
                      <a:pt x="803645" y="269357"/>
                    </a:cubicBezTo>
                    <a:cubicBezTo>
                      <a:pt x="792882" y="271725"/>
                      <a:pt x="782254" y="271079"/>
                      <a:pt x="771670" y="268226"/>
                    </a:cubicBezTo>
                    <a:cubicBezTo>
                      <a:pt x="750099" y="259022"/>
                      <a:pt x="725825" y="264243"/>
                      <a:pt x="705379" y="249763"/>
                    </a:cubicBezTo>
                    <a:close/>
                  </a:path>
                </a:pathLst>
              </a:custGeom>
              <a:solidFill>
                <a:srgbClr val="BE8B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63709F15-E370-D00C-03B5-9062585D0F61}"/>
                  </a:ext>
                </a:extLst>
              </p:cNvPr>
              <p:cNvSpPr/>
              <p:nvPr/>
            </p:nvSpPr>
            <p:spPr>
              <a:xfrm>
                <a:off x="9696686" y="4901948"/>
                <a:ext cx="484370" cy="227332"/>
              </a:xfrm>
              <a:custGeom>
                <a:avLst/>
                <a:gdLst>
                  <a:gd name="connsiteX0" fmla="*/ 149583 w 484370"/>
                  <a:gd name="connsiteY0" fmla="*/ 217089 h 227332"/>
                  <a:gd name="connsiteX1" fmla="*/ 18532 w 484370"/>
                  <a:gd name="connsiteY1" fmla="*/ 206539 h 227332"/>
                  <a:gd name="connsiteX2" fmla="*/ 1508 w 484370"/>
                  <a:gd name="connsiteY2" fmla="*/ 183231 h 227332"/>
                  <a:gd name="connsiteX3" fmla="*/ 55010 w 484370"/>
                  <a:gd name="connsiteY3" fmla="*/ 180002 h 227332"/>
                  <a:gd name="connsiteX4" fmla="*/ 116932 w 484370"/>
                  <a:gd name="connsiteY4" fmla="*/ 152818 h 227332"/>
                  <a:gd name="connsiteX5" fmla="*/ 132064 w 484370"/>
                  <a:gd name="connsiteY5" fmla="*/ 135701 h 227332"/>
                  <a:gd name="connsiteX6" fmla="*/ 115671 w 484370"/>
                  <a:gd name="connsiteY6" fmla="*/ 88386 h 227332"/>
                  <a:gd name="connsiteX7" fmla="*/ 132920 w 484370"/>
                  <a:gd name="connsiteY7" fmla="*/ 83595 h 227332"/>
                  <a:gd name="connsiteX8" fmla="*/ 167371 w 484370"/>
                  <a:gd name="connsiteY8" fmla="*/ 103350 h 227332"/>
                  <a:gd name="connsiteX9" fmla="*/ 299323 w 484370"/>
                  <a:gd name="connsiteY9" fmla="*/ 105773 h 227332"/>
                  <a:gd name="connsiteX10" fmla="*/ 273608 w 484370"/>
                  <a:gd name="connsiteY10" fmla="*/ 82196 h 227332"/>
                  <a:gd name="connsiteX11" fmla="*/ 238436 w 484370"/>
                  <a:gd name="connsiteY11" fmla="*/ 54313 h 227332"/>
                  <a:gd name="connsiteX12" fmla="*/ 282931 w 484370"/>
                  <a:gd name="connsiteY12" fmla="*/ 38110 h 227332"/>
                  <a:gd name="connsiteX13" fmla="*/ 312924 w 484370"/>
                  <a:gd name="connsiteY13" fmla="*/ 40533 h 227332"/>
                  <a:gd name="connsiteX14" fmla="*/ 296441 w 484370"/>
                  <a:gd name="connsiteY14" fmla="*/ 28421 h 227332"/>
                  <a:gd name="connsiteX15" fmla="*/ 299323 w 484370"/>
                  <a:gd name="connsiteY15" fmla="*/ 14749 h 227332"/>
                  <a:gd name="connsiteX16" fmla="*/ 336657 w 484370"/>
                  <a:gd name="connsiteY16" fmla="*/ 0 h 227332"/>
                  <a:gd name="connsiteX17" fmla="*/ 430014 w 484370"/>
                  <a:gd name="connsiteY17" fmla="*/ 15449 h 227332"/>
                  <a:gd name="connsiteX18" fmla="*/ 484371 w 484370"/>
                  <a:gd name="connsiteY18" fmla="*/ 55228 h 227332"/>
                  <a:gd name="connsiteX19" fmla="*/ 466312 w 484370"/>
                  <a:gd name="connsiteY19" fmla="*/ 75898 h 227332"/>
                  <a:gd name="connsiteX20" fmla="*/ 453522 w 484370"/>
                  <a:gd name="connsiteY20" fmla="*/ 75198 h 227332"/>
                  <a:gd name="connsiteX21" fmla="*/ 389528 w 484370"/>
                  <a:gd name="connsiteY21" fmla="*/ 113147 h 227332"/>
                  <a:gd name="connsiteX22" fmla="*/ 377143 w 484370"/>
                  <a:gd name="connsiteY22" fmla="*/ 133925 h 227332"/>
                  <a:gd name="connsiteX23" fmla="*/ 270816 w 484370"/>
                  <a:gd name="connsiteY23" fmla="*/ 186138 h 227332"/>
                  <a:gd name="connsiteX24" fmla="*/ 149583 w 484370"/>
                  <a:gd name="connsiteY24" fmla="*/ 217089 h 22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4370" h="227332">
                    <a:moveTo>
                      <a:pt x="149583" y="217089"/>
                    </a:moveTo>
                    <a:cubicBezTo>
                      <a:pt x="104458" y="239267"/>
                      <a:pt x="61630" y="220588"/>
                      <a:pt x="18532" y="206539"/>
                    </a:cubicBezTo>
                    <a:cubicBezTo>
                      <a:pt x="14028" y="197550"/>
                      <a:pt x="-5517" y="204224"/>
                      <a:pt x="1508" y="183231"/>
                    </a:cubicBezTo>
                    <a:cubicBezTo>
                      <a:pt x="18757" y="168213"/>
                      <a:pt x="36861" y="177418"/>
                      <a:pt x="55010" y="180002"/>
                    </a:cubicBezTo>
                    <a:cubicBezTo>
                      <a:pt x="79148" y="183393"/>
                      <a:pt x="104548" y="188507"/>
                      <a:pt x="116932" y="152818"/>
                    </a:cubicBezTo>
                    <a:cubicBezTo>
                      <a:pt x="120085" y="144583"/>
                      <a:pt x="125219" y="138877"/>
                      <a:pt x="132064" y="135701"/>
                    </a:cubicBezTo>
                    <a:cubicBezTo>
                      <a:pt x="139855" y="113362"/>
                      <a:pt x="102116" y="113416"/>
                      <a:pt x="115671" y="88386"/>
                    </a:cubicBezTo>
                    <a:cubicBezTo>
                      <a:pt x="120941" y="84295"/>
                      <a:pt x="126750" y="83057"/>
                      <a:pt x="132920" y="83595"/>
                    </a:cubicBezTo>
                    <a:cubicBezTo>
                      <a:pt x="146115" y="85964"/>
                      <a:pt x="156833" y="94253"/>
                      <a:pt x="167371" y="103350"/>
                    </a:cubicBezTo>
                    <a:cubicBezTo>
                      <a:pt x="213667" y="143399"/>
                      <a:pt x="248254" y="144044"/>
                      <a:pt x="299323" y="105773"/>
                    </a:cubicBezTo>
                    <a:cubicBezTo>
                      <a:pt x="296441" y="89140"/>
                      <a:pt x="281625" y="90754"/>
                      <a:pt x="273608" y="82196"/>
                    </a:cubicBezTo>
                    <a:cubicBezTo>
                      <a:pt x="262980" y="69761"/>
                      <a:pt x="234833" y="76382"/>
                      <a:pt x="238436" y="54313"/>
                    </a:cubicBezTo>
                    <a:cubicBezTo>
                      <a:pt x="242219" y="31167"/>
                      <a:pt x="266718" y="39941"/>
                      <a:pt x="282931" y="38110"/>
                    </a:cubicBezTo>
                    <a:cubicBezTo>
                      <a:pt x="292793" y="36980"/>
                      <a:pt x="302386" y="42309"/>
                      <a:pt x="312924" y="40533"/>
                    </a:cubicBezTo>
                    <a:cubicBezTo>
                      <a:pt x="305673" y="39025"/>
                      <a:pt x="300314" y="35204"/>
                      <a:pt x="296441" y="28421"/>
                    </a:cubicBezTo>
                    <a:cubicBezTo>
                      <a:pt x="295045" y="23146"/>
                      <a:pt x="296126" y="18625"/>
                      <a:pt x="299323" y="14749"/>
                    </a:cubicBezTo>
                    <a:cubicBezTo>
                      <a:pt x="310762" y="6136"/>
                      <a:pt x="323867" y="3768"/>
                      <a:pt x="336657" y="0"/>
                    </a:cubicBezTo>
                    <a:cubicBezTo>
                      <a:pt x="368316" y="215"/>
                      <a:pt x="399075" y="8505"/>
                      <a:pt x="430014" y="15449"/>
                    </a:cubicBezTo>
                    <a:cubicBezTo>
                      <a:pt x="451000" y="23092"/>
                      <a:pt x="478381" y="18355"/>
                      <a:pt x="484371" y="55228"/>
                    </a:cubicBezTo>
                    <a:cubicBezTo>
                      <a:pt x="482299" y="67016"/>
                      <a:pt x="475499" y="72937"/>
                      <a:pt x="466312" y="75898"/>
                    </a:cubicBezTo>
                    <a:cubicBezTo>
                      <a:pt x="462034" y="76382"/>
                      <a:pt x="457485" y="77028"/>
                      <a:pt x="453522" y="75198"/>
                    </a:cubicBezTo>
                    <a:cubicBezTo>
                      <a:pt x="420422" y="59696"/>
                      <a:pt x="394166" y="59211"/>
                      <a:pt x="389528" y="113147"/>
                    </a:cubicBezTo>
                    <a:cubicBezTo>
                      <a:pt x="388852" y="121006"/>
                      <a:pt x="382142" y="127627"/>
                      <a:pt x="377143" y="133925"/>
                    </a:cubicBezTo>
                    <a:cubicBezTo>
                      <a:pt x="347240" y="167567"/>
                      <a:pt x="310132" y="184954"/>
                      <a:pt x="270816" y="186138"/>
                    </a:cubicBezTo>
                    <a:cubicBezTo>
                      <a:pt x="228033" y="187376"/>
                      <a:pt x="189033" y="201533"/>
                      <a:pt x="149583" y="217089"/>
                    </a:cubicBezTo>
                    <a:close/>
                  </a:path>
                </a:pathLst>
              </a:custGeom>
              <a:solidFill>
                <a:srgbClr val="FBC0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200CB5E5-80EC-2ACD-E619-B3C289743C74}"/>
                  </a:ext>
                </a:extLst>
              </p:cNvPr>
              <p:cNvSpPr/>
              <p:nvPr/>
            </p:nvSpPr>
            <p:spPr>
              <a:xfrm>
                <a:off x="9345523" y="5043913"/>
                <a:ext cx="705165" cy="147339"/>
              </a:xfrm>
              <a:custGeom>
                <a:avLst/>
                <a:gdLst>
                  <a:gd name="connsiteX0" fmla="*/ 65305 w 705165"/>
                  <a:gd name="connsiteY0" fmla="*/ 43636 h 147339"/>
                  <a:gd name="connsiteX1" fmla="*/ 216847 w 705165"/>
                  <a:gd name="connsiteY1" fmla="*/ 73026 h 147339"/>
                  <a:gd name="connsiteX2" fmla="*/ 594193 w 705165"/>
                  <a:gd name="connsiteY2" fmla="*/ 115712 h 147339"/>
                  <a:gd name="connsiteX3" fmla="*/ 688360 w 705165"/>
                  <a:gd name="connsiteY3" fmla="*/ 102739 h 147339"/>
                  <a:gd name="connsiteX4" fmla="*/ 704978 w 705165"/>
                  <a:gd name="connsiteY4" fmla="*/ 112751 h 147339"/>
                  <a:gd name="connsiteX5" fmla="*/ 690792 w 705165"/>
                  <a:gd name="connsiteY5" fmla="*/ 126370 h 147339"/>
                  <a:gd name="connsiteX6" fmla="*/ 200274 w 705165"/>
                  <a:gd name="connsiteY6" fmla="*/ 94934 h 147339"/>
                  <a:gd name="connsiteX7" fmla="*/ 85841 w 705165"/>
                  <a:gd name="connsiteY7" fmla="*/ 76848 h 147339"/>
                  <a:gd name="connsiteX8" fmla="*/ 4418 w 705165"/>
                  <a:gd name="connsiteY8" fmla="*/ 33247 h 147339"/>
                  <a:gd name="connsiteX9" fmla="*/ 10407 w 705165"/>
                  <a:gd name="connsiteY9" fmla="*/ 304 h 147339"/>
                  <a:gd name="connsiteX10" fmla="*/ 65305 w 705165"/>
                  <a:gd name="connsiteY10" fmla="*/ 43636 h 1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5165" h="147339">
                    <a:moveTo>
                      <a:pt x="65305" y="43636"/>
                    </a:moveTo>
                    <a:cubicBezTo>
                      <a:pt x="114032" y="66082"/>
                      <a:pt x="166723" y="58869"/>
                      <a:pt x="216847" y="73026"/>
                    </a:cubicBezTo>
                    <a:cubicBezTo>
                      <a:pt x="340782" y="108068"/>
                      <a:pt x="467195" y="117811"/>
                      <a:pt x="594193" y="115712"/>
                    </a:cubicBezTo>
                    <a:cubicBezTo>
                      <a:pt x="625627" y="115173"/>
                      <a:pt x="657016" y="107637"/>
                      <a:pt x="688360" y="102739"/>
                    </a:cubicBezTo>
                    <a:cubicBezTo>
                      <a:pt x="696422" y="101501"/>
                      <a:pt x="703582" y="102147"/>
                      <a:pt x="704978" y="112751"/>
                    </a:cubicBezTo>
                    <a:cubicBezTo>
                      <a:pt x="706554" y="124863"/>
                      <a:pt x="697863" y="125401"/>
                      <a:pt x="690792" y="126370"/>
                    </a:cubicBezTo>
                    <a:cubicBezTo>
                      <a:pt x="525785" y="149031"/>
                      <a:pt x="360598" y="169809"/>
                      <a:pt x="200274" y="94934"/>
                    </a:cubicBezTo>
                    <a:cubicBezTo>
                      <a:pt x="162805" y="77440"/>
                      <a:pt x="123760" y="87129"/>
                      <a:pt x="85841" y="76848"/>
                    </a:cubicBezTo>
                    <a:cubicBezTo>
                      <a:pt x="55307" y="68612"/>
                      <a:pt x="28691" y="55532"/>
                      <a:pt x="4418" y="33247"/>
                    </a:cubicBezTo>
                    <a:cubicBezTo>
                      <a:pt x="-4274" y="19467"/>
                      <a:pt x="995" y="9347"/>
                      <a:pt x="10407" y="304"/>
                    </a:cubicBezTo>
                    <a:cubicBezTo>
                      <a:pt x="38644" y="-3303"/>
                      <a:pt x="48732" y="26034"/>
                      <a:pt x="65305" y="43636"/>
                    </a:cubicBezTo>
                    <a:close/>
                  </a:path>
                </a:pathLst>
              </a:custGeom>
              <a:solidFill>
                <a:srgbClr val="E6AB8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6EC8A78A-CDCA-00F2-1C12-FB6BB8B48605}"/>
                  </a:ext>
                </a:extLst>
              </p:cNvPr>
              <p:cNvSpPr/>
              <p:nvPr/>
            </p:nvSpPr>
            <p:spPr>
              <a:xfrm>
                <a:off x="10472432" y="5378757"/>
                <a:ext cx="237743" cy="125470"/>
              </a:xfrm>
              <a:custGeom>
                <a:avLst/>
                <a:gdLst>
                  <a:gd name="connsiteX0" fmla="*/ 200270 w 237743"/>
                  <a:gd name="connsiteY0" fmla="*/ 2 h 125470"/>
                  <a:gd name="connsiteX1" fmla="*/ 237558 w 237743"/>
                  <a:gd name="connsiteY1" fmla="*/ 74124 h 125470"/>
                  <a:gd name="connsiteX2" fmla="*/ 206529 w 237743"/>
                  <a:gd name="connsiteY2" fmla="*/ 102922 h 125470"/>
                  <a:gd name="connsiteX3" fmla="*/ 33506 w 237743"/>
                  <a:gd name="connsiteY3" fmla="*/ 124615 h 125470"/>
                  <a:gd name="connsiteX4" fmla="*/ 0 w 237743"/>
                  <a:gd name="connsiteY4" fmla="*/ 103945 h 125470"/>
                  <a:gd name="connsiteX5" fmla="*/ 140553 w 237743"/>
                  <a:gd name="connsiteY5" fmla="*/ 46187 h 125470"/>
                  <a:gd name="connsiteX6" fmla="*/ 200270 w 237743"/>
                  <a:gd name="connsiteY6" fmla="*/ 2 h 1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43" h="125470">
                    <a:moveTo>
                      <a:pt x="200270" y="2"/>
                    </a:moveTo>
                    <a:cubicBezTo>
                      <a:pt x="245169" y="-428"/>
                      <a:pt x="214681" y="55876"/>
                      <a:pt x="237558" y="74124"/>
                    </a:cubicBezTo>
                    <a:cubicBezTo>
                      <a:pt x="239900" y="75954"/>
                      <a:pt x="219544" y="95978"/>
                      <a:pt x="206529" y="102922"/>
                    </a:cubicBezTo>
                    <a:cubicBezTo>
                      <a:pt x="150821" y="132689"/>
                      <a:pt x="91781" y="124292"/>
                      <a:pt x="33506" y="124615"/>
                    </a:cubicBezTo>
                    <a:cubicBezTo>
                      <a:pt x="19770" y="124669"/>
                      <a:pt x="3017" y="129621"/>
                      <a:pt x="0" y="103945"/>
                    </a:cubicBezTo>
                    <a:cubicBezTo>
                      <a:pt x="46836" y="84674"/>
                      <a:pt x="93627" y="65188"/>
                      <a:pt x="140553" y="46187"/>
                    </a:cubicBezTo>
                    <a:cubicBezTo>
                      <a:pt x="163836" y="36821"/>
                      <a:pt x="185498" y="24871"/>
                      <a:pt x="200270" y="2"/>
                    </a:cubicBezTo>
                    <a:close/>
                  </a:path>
                </a:pathLst>
              </a:custGeom>
              <a:solidFill>
                <a:srgbClr val="BE8C6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9ED2B224-162A-305A-B31D-C52C6D2B3A51}"/>
                  </a:ext>
                </a:extLst>
              </p:cNvPr>
              <p:cNvSpPr/>
              <p:nvPr/>
            </p:nvSpPr>
            <p:spPr>
              <a:xfrm>
                <a:off x="9142730" y="4754674"/>
                <a:ext cx="215902" cy="322538"/>
              </a:xfrm>
              <a:custGeom>
                <a:avLst/>
                <a:gdLst>
                  <a:gd name="connsiteX0" fmla="*/ 215902 w 215902"/>
                  <a:gd name="connsiteY0" fmla="*/ 291265 h 322538"/>
                  <a:gd name="connsiteX1" fmla="*/ 207166 w 215902"/>
                  <a:gd name="connsiteY1" fmla="*/ 322539 h 322538"/>
                  <a:gd name="connsiteX2" fmla="*/ 80303 w 215902"/>
                  <a:gd name="connsiteY2" fmla="*/ 236737 h 322538"/>
                  <a:gd name="connsiteX3" fmla="*/ 9823 w 215902"/>
                  <a:gd name="connsiteY3" fmla="*/ 149212 h 322538"/>
                  <a:gd name="connsiteX4" fmla="*/ 13156 w 215902"/>
                  <a:gd name="connsiteY4" fmla="*/ 56735 h 322538"/>
                  <a:gd name="connsiteX5" fmla="*/ 33151 w 215902"/>
                  <a:gd name="connsiteY5" fmla="*/ 0 h 322538"/>
                  <a:gd name="connsiteX6" fmla="*/ 52921 w 215902"/>
                  <a:gd name="connsiteY6" fmla="*/ 38433 h 322538"/>
                  <a:gd name="connsiteX7" fmla="*/ 64676 w 215902"/>
                  <a:gd name="connsiteY7" fmla="*/ 114870 h 322538"/>
                  <a:gd name="connsiteX8" fmla="*/ 121464 w 215902"/>
                  <a:gd name="connsiteY8" fmla="*/ 209553 h 322538"/>
                  <a:gd name="connsiteX9" fmla="*/ 196943 w 215902"/>
                  <a:gd name="connsiteY9" fmla="*/ 259345 h 322538"/>
                  <a:gd name="connsiteX10" fmla="*/ 208967 w 215902"/>
                  <a:gd name="connsiteY10" fmla="*/ 273448 h 322538"/>
                  <a:gd name="connsiteX11" fmla="*/ 215902 w 215902"/>
                  <a:gd name="connsiteY11" fmla="*/ 291265 h 32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5902" h="322538">
                    <a:moveTo>
                      <a:pt x="215902" y="291265"/>
                    </a:moveTo>
                    <a:cubicBezTo>
                      <a:pt x="212975" y="301707"/>
                      <a:pt x="210093" y="312096"/>
                      <a:pt x="207166" y="322539"/>
                    </a:cubicBezTo>
                    <a:cubicBezTo>
                      <a:pt x="167175" y="289112"/>
                      <a:pt x="124166" y="261821"/>
                      <a:pt x="80303" y="236737"/>
                    </a:cubicBezTo>
                    <a:cubicBezTo>
                      <a:pt x="47292" y="217843"/>
                      <a:pt x="26486" y="185654"/>
                      <a:pt x="9823" y="149212"/>
                    </a:cubicBezTo>
                    <a:cubicBezTo>
                      <a:pt x="-4228" y="118530"/>
                      <a:pt x="-3282" y="87686"/>
                      <a:pt x="13156" y="56735"/>
                    </a:cubicBezTo>
                    <a:cubicBezTo>
                      <a:pt x="22208" y="39618"/>
                      <a:pt x="26666" y="19001"/>
                      <a:pt x="33151" y="0"/>
                    </a:cubicBezTo>
                    <a:cubicBezTo>
                      <a:pt x="55218" y="1238"/>
                      <a:pt x="51255" y="23092"/>
                      <a:pt x="52921" y="38433"/>
                    </a:cubicBezTo>
                    <a:cubicBezTo>
                      <a:pt x="55669" y="64271"/>
                      <a:pt x="59452" y="89732"/>
                      <a:pt x="64676" y="114870"/>
                    </a:cubicBezTo>
                    <a:cubicBezTo>
                      <a:pt x="73908" y="154702"/>
                      <a:pt x="89760" y="188937"/>
                      <a:pt x="121464" y="209553"/>
                    </a:cubicBezTo>
                    <a:cubicBezTo>
                      <a:pt x="148305" y="222526"/>
                      <a:pt x="174425" y="237060"/>
                      <a:pt x="196943" y="259345"/>
                    </a:cubicBezTo>
                    <a:cubicBezTo>
                      <a:pt x="201356" y="263597"/>
                      <a:pt x="205319" y="268334"/>
                      <a:pt x="208967" y="273448"/>
                    </a:cubicBezTo>
                    <a:cubicBezTo>
                      <a:pt x="212615" y="278669"/>
                      <a:pt x="215362" y="284375"/>
                      <a:pt x="215902" y="291265"/>
                    </a:cubicBezTo>
                    <a:close/>
                  </a:path>
                </a:pathLst>
              </a:custGeom>
              <a:solidFill>
                <a:srgbClr val="E7AB8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76B8DA28-1E35-2C69-AE5B-E91D1B6E5B4B}"/>
                  </a:ext>
                </a:extLst>
              </p:cNvPr>
              <p:cNvSpPr/>
              <p:nvPr/>
            </p:nvSpPr>
            <p:spPr>
              <a:xfrm>
                <a:off x="10077308" y="4939599"/>
                <a:ext cx="185723" cy="168203"/>
              </a:xfrm>
              <a:custGeom>
                <a:avLst/>
                <a:gdLst>
                  <a:gd name="connsiteX0" fmla="*/ 82087 w 185723"/>
                  <a:gd name="connsiteY0" fmla="*/ 33564 h 168203"/>
                  <a:gd name="connsiteX1" fmla="*/ 99291 w 185723"/>
                  <a:gd name="connsiteY1" fmla="*/ 23229 h 168203"/>
                  <a:gd name="connsiteX2" fmla="*/ 162654 w 185723"/>
                  <a:gd name="connsiteY2" fmla="*/ 2344 h 168203"/>
                  <a:gd name="connsiteX3" fmla="*/ 185667 w 185723"/>
                  <a:gd name="connsiteY3" fmla="*/ 27751 h 168203"/>
                  <a:gd name="connsiteX4" fmla="*/ 162024 w 185723"/>
                  <a:gd name="connsiteY4" fmla="*/ 43576 h 168203"/>
                  <a:gd name="connsiteX5" fmla="*/ 114783 w 185723"/>
                  <a:gd name="connsiteY5" fmla="*/ 50359 h 168203"/>
                  <a:gd name="connsiteX6" fmla="*/ 122619 w 185723"/>
                  <a:gd name="connsiteY6" fmla="*/ 52135 h 168203"/>
                  <a:gd name="connsiteX7" fmla="*/ 125816 w 185723"/>
                  <a:gd name="connsiteY7" fmla="*/ 49175 h 168203"/>
                  <a:gd name="connsiteX8" fmla="*/ 179092 w 185723"/>
                  <a:gd name="connsiteY8" fmla="*/ 65108 h 168203"/>
                  <a:gd name="connsiteX9" fmla="*/ 155269 w 185723"/>
                  <a:gd name="connsiteY9" fmla="*/ 119151 h 168203"/>
                  <a:gd name="connsiteX10" fmla="*/ 107757 w 185723"/>
                  <a:gd name="connsiteY10" fmla="*/ 157908 h 168203"/>
                  <a:gd name="connsiteX11" fmla="*/ 46645 w 185723"/>
                  <a:gd name="connsiteY11" fmla="*/ 158877 h 168203"/>
                  <a:gd name="connsiteX12" fmla="*/ 3907 w 185723"/>
                  <a:gd name="connsiteY12" fmla="*/ 94283 h 168203"/>
                  <a:gd name="connsiteX13" fmla="*/ 82087 w 185723"/>
                  <a:gd name="connsiteY13" fmla="*/ 33564 h 16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723" h="168203">
                    <a:moveTo>
                      <a:pt x="82087" y="33564"/>
                    </a:moveTo>
                    <a:cubicBezTo>
                      <a:pt x="87807" y="30119"/>
                      <a:pt x="93571" y="26674"/>
                      <a:pt x="99291" y="23229"/>
                    </a:cubicBezTo>
                    <a:cubicBezTo>
                      <a:pt x="116494" y="-778"/>
                      <a:pt x="138966" y="-2877"/>
                      <a:pt x="162654" y="2344"/>
                    </a:cubicBezTo>
                    <a:cubicBezTo>
                      <a:pt x="174274" y="4928"/>
                      <a:pt x="186658" y="11064"/>
                      <a:pt x="185667" y="27751"/>
                    </a:cubicBezTo>
                    <a:cubicBezTo>
                      <a:pt x="184767" y="43092"/>
                      <a:pt x="172067" y="43630"/>
                      <a:pt x="162024" y="43576"/>
                    </a:cubicBezTo>
                    <a:cubicBezTo>
                      <a:pt x="148919" y="43523"/>
                      <a:pt x="136264" y="46537"/>
                      <a:pt x="114783" y="50359"/>
                    </a:cubicBezTo>
                    <a:cubicBezTo>
                      <a:pt x="117710" y="49713"/>
                      <a:pt x="124960" y="58487"/>
                      <a:pt x="122619" y="52135"/>
                    </a:cubicBezTo>
                    <a:cubicBezTo>
                      <a:pt x="122078" y="50682"/>
                      <a:pt x="123159" y="49713"/>
                      <a:pt x="125816" y="49175"/>
                    </a:cubicBezTo>
                    <a:cubicBezTo>
                      <a:pt x="145676" y="44976"/>
                      <a:pt x="168194" y="36148"/>
                      <a:pt x="179092" y="65108"/>
                    </a:cubicBezTo>
                    <a:cubicBezTo>
                      <a:pt x="189135" y="91753"/>
                      <a:pt x="169680" y="105048"/>
                      <a:pt x="155269" y="119151"/>
                    </a:cubicBezTo>
                    <a:cubicBezTo>
                      <a:pt x="140723" y="134277"/>
                      <a:pt x="121718" y="141705"/>
                      <a:pt x="107757" y="157908"/>
                    </a:cubicBezTo>
                    <a:cubicBezTo>
                      <a:pt x="87537" y="172226"/>
                      <a:pt x="67181" y="170719"/>
                      <a:pt x="46645" y="158877"/>
                    </a:cubicBezTo>
                    <a:cubicBezTo>
                      <a:pt x="-3163" y="145850"/>
                      <a:pt x="-4469" y="143858"/>
                      <a:pt x="3907" y="94283"/>
                    </a:cubicBezTo>
                    <a:cubicBezTo>
                      <a:pt x="22146" y="59671"/>
                      <a:pt x="42997" y="29796"/>
                      <a:pt x="82087" y="33564"/>
                    </a:cubicBezTo>
                    <a:close/>
                  </a:path>
                </a:pathLst>
              </a:custGeom>
              <a:solidFill>
                <a:srgbClr val="FCCE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3657C37-081D-523F-152A-867923DFF95B}"/>
                  </a:ext>
                </a:extLst>
              </p:cNvPr>
              <p:cNvSpPr/>
              <p:nvPr/>
            </p:nvSpPr>
            <p:spPr>
              <a:xfrm>
                <a:off x="9846269" y="5020700"/>
                <a:ext cx="277684" cy="99992"/>
              </a:xfrm>
              <a:custGeom>
                <a:avLst/>
                <a:gdLst>
                  <a:gd name="connsiteX0" fmla="*/ 243638 w 277684"/>
                  <a:gd name="connsiteY0" fmla="*/ 15280 h 99992"/>
                  <a:gd name="connsiteX1" fmla="*/ 277684 w 277684"/>
                  <a:gd name="connsiteY1" fmla="*/ 77721 h 99992"/>
                  <a:gd name="connsiteX2" fmla="*/ 0 w 277684"/>
                  <a:gd name="connsiteY2" fmla="*/ 98337 h 99992"/>
                  <a:gd name="connsiteX3" fmla="*/ 114658 w 277684"/>
                  <a:gd name="connsiteY3" fmla="*/ 54844 h 99992"/>
                  <a:gd name="connsiteX4" fmla="*/ 225849 w 277684"/>
                  <a:gd name="connsiteY4" fmla="*/ 4246 h 99992"/>
                  <a:gd name="connsiteX5" fmla="*/ 243638 w 277684"/>
                  <a:gd name="connsiteY5" fmla="*/ 15280 h 9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684" h="99992">
                    <a:moveTo>
                      <a:pt x="243638" y="15280"/>
                    </a:moveTo>
                    <a:cubicBezTo>
                      <a:pt x="221841" y="61949"/>
                      <a:pt x="260751" y="61250"/>
                      <a:pt x="277684" y="77721"/>
                    </a:cubicBezTo>
                    <a:cubicBezTo>
                      <a:pt x="185273" y="88002"/>
                      <a:pt x="93267" y="105443"/>
                      <a:pt x="0" y="98337"/>
                    </a:cubicBezTo>
                    <a:cubicBezTo>
                      <a:pt x="33281" y="65233"/>
                      <a:pt x="70569" y="53122"/>
                      <a:pt x="114658" y="54844"/>
                    </a:cubicBezTo>
                    <a:cubicBezTo>
                      <a:pt x="155460" y="56405"/>
                      <a:pt x="193199" y="35035"/>
                      <a:pt x="225849" y="4246"/>
                    </a:cubicBezTo>
                    <a:cubicBezTo>
                      <a:pt x="235847" y="-1460"/>
                      <a:pt x="244674" y="-4367"/>
                      <a:pt x="243638" y="15280"/>
                    </a:cubicBezTo>
                    <a:close/>
                  </a:path>
                </a:pathLst>
              </a:custGeom>
              <a:solidFill>
                <a:srgbClr val="E7AA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30E85F96-F89D-29EF-B67B-FDECD630AF46}"/>
                  </a:ext>
                </a:extLst>
              </p:cNvPr>
              <p:cNvSpPr/>
              <p:nvPr/>
            </p:nvSpPr>
            <p:spPr>
              <a:xfrm>
                <a:off x="10348845" y="4700631"/>
                <a:ext cx="375376" cy="304459"/>
              </a:xfrm>
              <a:custGeom>
                <a:avLst/>
                <a:gdLst>
                  <a:gd name="connsiteX0" fmla="*/ 358849 w 375376"/>
                  <a:gd name="connsiteY0" fmla="*/ 0 h 304459"/>
                  <a:gd name="connsiteX1" fmla="*/ 375377 w 375376"/>
                  <a:gd name="connsiteY1" fmla="*/ 12596 h 304459"/>
                  <a:gd name="connsiteX2" fmla="*/ 340700 w 375376"/>
                  <a:gd name="connsiteY2" fmla="*/ 84887 h 304459"/>
                  <a:gd name="connsiteX3" fmla="*/ 340835 w 375376"/>
                  <a:gd name="connsiteY3" fmla="*/ 84726 h 304459"/>
                  <a:gd name="connsiteX4" fmla="*/ 235003 w 375376"/>
                  <a:gd name="connsiteY4" fmla="*/ 179356 h 304459"/>
                  <a:gd name="connsiteX5" fmla="*/ 1994 w 375376"/>
                  <a:gd name="connsiteY5" fmla="*/ 304453 h 304459"/>
                  <a:gd name="connsiteX6" fmla="*/ 1138 w 375376"/>
                  <a:gd name="connsiteY6" fmla="*/ 291265 h 304459"/>
                  <a:gd name="connsiteX7" fmla="*/ 47479 w 375376"/>
                  <a:gd name="connsiteY7" fmla="*/ 263166 h 304459"/>
                  <a:gd name="connsiteX8" fmla="*/ 77517 w 375376"/>
                  <a:gd name="connsiteY8" fmla="*/ 247772 h 304459"/>
                  <a:gd name="connsiteX9" fmla="*/ 87470 w 375376"/>
                  <a:gd name="connsiteY9" fmla="*/ 240505 h 304459"/>
                  <a:gd name="connsiteX10" fmla="*/ 112239 w 375376"/>
                  <a:gd name="connsiteY10" fmla="*/ 220857 h 304459"/>
                  <a:gd name="connsiteX11" fmla="*/ 188302 w 375376"/>
                  <a:gd name="connsiteY11" fmla="*/ 174619 h 304459"/>
                  <a:gd name="connsiteX12" fmla="*/ 215368 w 375376"/>
                  <a:gd name="connsiteY12" fmla="*/ 143129 h 304459"/>
                  <a:gd name="connsiteX13" fmla="*/ 255539 w 375376"/>
                  <a:gd name="connsiteY13" fmla="*/ 95599 h 304459"/>
                  <a:gd name="connsiteX14" fmla="*/ 358579 w 375376"/>
                  <a:gd name="connsiteY14" fmla="*/ 2799 h 304459"/>
                  <a:gd name="connsiteX15" fmla="*/ 358849 w 375376"/>
                  <a:gd name="connsiteY15" fmla="*/ 0 h 30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5376" h="304459">
                    <a:moveTo>
                      <a:pt x="358849" y="0"/>
                    </a:moveTo>
                    <a:cubicBezTo>
                      <a:pt x="364343" y="4199"/>
                      <a:pt x="369883" y="8397"/>
                      <a:pt x="375377" y="12596"/>
                    </a:cubicBezTo>
                    <a:cubicBezTo>
                      <a:pt x="375107" y="44408"/>
                      <a:pt x="353310" y="61526"/>
                      <a:pt x="340700" y="84887"/>
                    </a:cubicBezTo>
                    <a:lnTo>
                      <a:pt x="340835" y="84726"/>
                    </a:lnTo>
                    <a:cubicBezTo>
                      <a:pt x="305483" y="116861"/>
                      <a:pt x="271121" y="160893"/>
                      <a:pt x="235003" y="179356"/>
                    </a:cubicBezTo>
                    <a:cubicBezTo>
                      <a:pt x="156688" y="219350"/>
                      <a:pt x="94990" y="305368"/>
                      <a:pt x="1994" y="304453"/>
                    </a:cubicBezTo>
                    <a:cubicBezTo>
                      <a:pt x="-348" y="300254"/>
                      <a:pt x="-618" y="295840"/>
                      <a:pt x="1138" y="291265"/>
                    </a:cubicBezTo>
                    <a:cubicBezTo>
                      <a:pt x="15774" y="279961"/>
                      <a:pt x="31536" y="271402"/>
                      <a:pt x="47479" y="263166"/>
                    </a:cubicBezTo>
                    <a:cubicBezTo>
                      <a:pt x="58332" y="260529"/>
                      <a:pt x="69095" y="257514"/>
                      <a:pt x="77517" y="247772"/>
                    </a:cubicBezTo>
                    <a:cubicBezTo>
                      <a:pt x="80669" y="244972"/>
                      <a:pt x="84002" y="242604"/>
                      <a:pt x="87470" y="240505"/>
                    </a:cubicBezTo>
                    <a:cubicBezTo>
                      <a:pt x="96972" y="236091"/>
                      <a:pt x="107375" y="231139"/>
                      <a:pt x="112239" y="220857"/>
                    </a:cubicBezTo>
                    <a:cubicBezTo>
                      <a:pt x="129307" y="185008"/>
                      <a:pt x="150653" y="164176"/>
                      <a:pt x="188302" y="174619"/>
                    </a:cubicBezTo>
                    <a:cubicBezTo>
                      <a:pt x="205281" y="179302"/>
                      <a:pt x="212981" y="162561"/>
                      <a:pt x="215368" y="143129"/>
                    </a:cubicBezTo>
                    <a:cubicBezTo>
                      <a:pt x="218746" y="115677"/>
                      <a:pt x="234688" y="101628"/>
                      <a:pt x="255539" y="95599"/>
                    </a:cubicBezTo>
                    <a:cubicBezTo>
                      <a:pt x="301295" y="82411"/>
                      <a:pt x="327460" y="38810"/>
                      <a:pt x="358579" y="2799"/>
                    </a:cubicBezTo>
                    <a:lnTo>
                      <a:pt x="358849" y="0"/>
                    </a:lnTo>
                    <a:close/>
                  </a:path>
                </a:pathLst>
              </a:custGeom>
              <a:solidFill>
                <a:srgbClr val="FABD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9D6F4700-3D86-32E3-FA99-1080E9C7DBD6}"/>
                  </a:ext>
                </a:extLst>
              </p:cNvPr>
              <p:cNvSpPr/>
              <p:nvPr/>
            </p:nvSpPr>
            <p:spPr>
              <a:xfrm>
                <a:off x="9151769" y="4661174"/>
                <a:ext cx="85685" cy="220173"/>
              </a:xfrm>
              <a:custGeom>
                <a:avLst/>
                <a:gdLst>
                  <a:gd name="connsiteX0" fmla="*/ 49963 w 85685"/>
                  <a:gd name="connsiteY0" fmla="*/ 218920 h 220173"/>
                  <a:gd name="connsiteX1" fmla="*/ 24113 w 85685"/>
                  <a:gd name="connsiteY1" fmla="*/ 93554 h 220173"/>
                  <a:gd name="connsiteX2" fmla="*/ 41496 w 85685"/>
                  <a:gd name="connsiteY2" fmla="*/ 0 h 220173"/>
                  <a:gd name="connsiteX3" fmla="*/ 41496 w 85685"/>
                  <a:gd name="connsiteY3" fmla="*/ 20832 h 220173"/>
                  <a:gd name="connsiteX4" fmla="*/ 58790 w 85685"/>
                  <a:gd name="connsiteY4" fmla="*/ 102328 h 220173"/>
                  <a:gd name="connsiteX5" fmla="*/ 83604 w 85685"/>
                  <a:gd name="connsiteY5" fmla="*/ 163261 h 220173"/>
                  <a:gd name="connsiteX6" fmla="*/ 49963 w 85685"/>
                  <a:gd name="connsiteY6" fmla="*/ 218920 h 220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685" h="220173">
                    <a:moveTo>
                      <a:pt x="49963" y="218920"/>
                    </a:moveTo>
                    <a:cubicBezTo>
                      <a:pt x="25104" y="181940"/>
                      <a:pt x="42757" y="132418"/>
                      <a:pt x="24113" y="93554"/>
                    </a:cubicBezTo>
                    <a:cubicBezTo>
                      <a:pt x="-32586" y="45808"/>
                      <a:pt x="26500" y="28744"/>
                      <a:pt x="41496" y="0"/>
                    </a:cubicBezTo>
                    <a:cubicBezTo>
                      <a:pt x="41496" y="6944"/>
                      <a:pt x="41496" y="13888"/>
                      <a:pt x="41496" y="20832"/>
                    </a:cubicBezTo>
                    <a:cubicBezTo>
                      <a:pt x="60456" y="44032"/>
                      <a:pt x="46765" y="77082"/>
                      <a:pt x="58790" y="102328"/>
                    </a:cubicBezTo>
                    <a:cubicBezTo>
                      <a:pt x="67076" y="122621"/>
                      <a:pt x="77074" y="141945"/>
                      <a:pt x="83604" y="163261"/>
                    </a:cubicBezTo>
                    <a:cubicBezTo>
                      <a:pt x="86756" y="194159"/>
                      <a:pt x="92070" y="227048"/>
                      <a:pt x="49963" y="218920"/>
                    </a:cubicBezTo>
                    <a:close/>
                  </a:path>
                </a:pathLst>
              </a:custGeom>
              <a:solidFill>
                <a:srgbClr val="CE947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5D25EAD8-A751-EBEC-2453-DF48F9D3826F}"/>
                  </a:ext>
                </a:extLst>
              </p:cNvPr>
              <p:cNvSpPr/>
              <p:nvPr/>
            </p:nvSpPr>
            <p:spPr>
              <a:xfrm>
                <a:off x="10184427" y="4969018"/>
                <a:ext cx="166366" cy="128434"/>
              </a:xfrm>
              <a:custGeom>
                <a:avLst/>
                <a:gdLst>
                  <a:gd name="connsiteX0" fmla="*/ 166231 w 166366"/>
                  <a:gd name="connsiteY0" fmla="*/ 25299 h 128434"/>
                  <a:gd name="connsiteX1" fmla="*/ 166367 w 166366"/>
                  <a:gd name="connsiteY1" fmla="*/ 36119 h 128434"/>
                  <a:gd name="connsiteX2" fmla="*/ 69317 w 166366"/>
                  <a:gd name="connsiteY2" fmla="*/ 102973 h 128434"/>
                  <a:gd name="connsiteX3" fmla="*/ 639 w 166366"/>
                  <a:gd name="connsiteY3" fmla="*/ 128434 h 128434"/>
                  <a:gd name="connsiteX4" fmla="*/ 35676 w 166366"/>
                  <a:gd name="connsiteY4" fmla="*/ 87363 h 128434"/>
                  <a:gd name="connsiteX5" fmla="*/ 92690 w 166366"/>
                  <a:gd name="connsiteY5" fmla="*/ 7859 h 128434"/>
                  <a:gd name="connsiteX6" fmla="*/ 101877 w 166366"/>
                  <a:gd name="connsiteY6" fmla="*/ 0 h 128434"/>
                  <a:gd name="connsiteX7" fmla="*/ 107731 w 166366"/>
                  <a:gd name="connsiteY7" fmla="*/ 1023 h 128434"/>
                  <a:gd name="connsiteX8" fmla="*/ 166231 w 166366"/>
                  <a:gd name="connsiteY8" fmla="*/ 25299 h 12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366" h="128434">
                    <a:moveTo>
                      <a:pt x="166231" y="25299"/>
                    </a:moveTo>
                    <a:cubicBezTo>
                      <a:pt x="166277" y="28906"/>
                      <a:pt x="166321" y="32512"/>
                      <a:pt x="166367" y="36119"/>
                    </a:cubicBezTo>
                    <a:cubicBezTo>
                      <a:pt x="125925" y="41771"/>
                      <a:pt x="101922" y="81227"/>
                      <a:pt x="69317" y="102973"/>
                    </a:cubicBezTo>
                    <a:cubicBezTo>
                      <a:pt x="48150" y="117077"/>
                      <a:pt x="25723" y="128488"/>
                      <a:pt x="639" y="128434"/>
                    </a:cubicBezTo>
                    <a:cubicBezTo>
                      <a:pt x="-4946" y="93715"/>
                      <a:pt x="27705" y="105557"/>
                      <a:pt x="35676" y="87363"/>
                    </a:cubicBezTo>
                    <a:cubicBezTo>
                      <a:pt x="72469" y="79128"/>
                      <a:pt x="93320" y="54474"/>
                      <a:pt x="92690" y="7859"/>
                    </a:cubicBezTo>
                    <a:cubicBezTo>
                      <a:pt x="94671" y="3391"/>
                      <a:pt x="97779" y="915"/>
                      <a:pt x="101877" y="0"/>
                    </a:cubicBezTo>
                    <a:cubicBezTo>
                      <a:pt x="103813" y="323"/>
                      <a:pt x="105795" y="754"/>
                      <a:pt x="107731" y="1023"/>
                    </a:cubicBezTo>
                    <a:cubicBezTo>
                      <a:pt x="124484" y="18625"/>
                      <a:pt x="148893" y="9743"/>
                      <a:pt x="166231" y="25299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BBEB568C-7332-896A-085D-27C21D7C6686}"/>
                  </a:ext>
                </a:extLst>
              </p:cNvPr>
              <p:cNvSpPr/>
              <p:nvPr/>
            </p:nvSpPr>
            <p:spPr>
              <a:xfrm>
                <a:off x="9514588" y="5058985"/>
                <a:ext cx="200629" cy="49501"/>
              </a:xfrm>
              <a:custGeom>
                <a:avLst/>
                <a:gdLst>
                  <a:gd name="connsiteX0" fmla="*/ 183291 w 200629"/>
                  <a:gd name="connsiteY0" fmla="*/ 28617 h 49501"/>
                  <a:gd name="connsiteX1" fmla="*/ 200630 w 200629"/>
                  <a:gd name="connsiteY1" fmla="*/ 49502 h 49501"/>
                  <a:gd name="connsiteX2" fmla="*/ 31885 w 200629"/>
                  <a:gd name="connsiteY2" fmla="*/ 29424 h 49501"/>
                  <a:gd name="connsiteX3" fmla="*/ 0 w 200629"/>
                  <a:gd name="connsiteY3" fmla="*/ 8646 h 49501"/>
                  <a:gd name="connsiteX4" fmla="*/ 5089 w 200629"/>
                  <a:gd name="connsiteY4" fmla="*/ 2833 h 49501"/>
                  <a:gd name="connsiteX5" fmla="*/ 74262 w 200629"/>
                  <a:gd name="connsiteY5" fmla="*/ 3694 h 49501"/>
                  <a:gd name="connsiteX6" fmla="*/ 160324 w 200629"/>
                  <a:gd name="connsiteY6" fmla="*/ 8108 h 49501"/>
                  <a:gd name="connsiteX7" fmla="*/ 183291 w 200629"/>
                  <a:gd name="connsiteY7" fmla="*/ 28617 h 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0629" h="49501">
                    <a:moveTo>
                      <a:pt x="183291" y="28617"/>
                    </a:moveTo>
                    <a:cubicBezTo>
                      <a:pt x="189056" y="35560"/>
                      <a:pt x="194865" y="42558"/>
                      <a:pt x="200630" y="49502"/>
                    </a:cubicBezTo>
                    <a:cubicBezTo>
                      <a:pt x="145192" y="33569"/>
                      <a:pt x="87457" y="45519"/>
                      <a:pt x="31885" y="29424"/>
                    </a:cubicBezTo>
                    <a:cubicBezTo>
                      <a:pt x="18915" y="25656"/>
                      <a:pt x="6845" y="24041"/>
                      <a:pt x="0" y="8646"/>
                    </a:cubicBezTo>
                    <a:cubicBezTo>
                      <a:pt x="1711" y="6709"/>
                      <a:pt x="3378" y="4825"/>
                      <a:pt x="5089" y="2833"/>
                    </a:cubicBezTo>
                    <a:cubicBezTo>
                      <a:pt x="28237" y="-5995"/>
                      <a:pt x="51114" y="9131"/>
                      <a:pt x="74262" y="3694"/>
                    </a:cubicBezTo>
                    <a:cubicBezTo>
                      <a:pt x="102949" y="4717"/>
                      <a:pt x="131862" y="680"/>
                      <a:pt x="160324" y="8108"/>
                    </a:cubicBezTo>
                    <a:cubicBezTo>
                      <a:pt x="170006" y="11661"/>
                      <a:pt x="178248" y="17582"/>
                      <a:pt x="183291" y="28617"/>
                    </a:cubicBezTo>
                    <a:close/>
                  </a:path>
                </a:pathLst>
              </a:custGeom>
              <a:solidFill>
                <a:srgbClr val="E8B0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7142C15E-269D-7CDE-6B0F-D812FD3B2CBD}"/>
                  </a:ext>
                </a:extLst>
              </p:cNvPr>
              <p:cNvSpPr/>
              <p:nvPr/>
            </p:nvSpPr>
            <p:spPr>
              <a:xfrm>
                <a:off x="9350031" y="4996253"/>
                <a:ext cx="79597" cy="91295"/>
              </a:xfrm>
              <a:custGeom>
                <a:avLst/>
                <a:gdLst>
                  <a:gd name="connsiteX0" fmla="*/ 8602 w 79597"/>
                  <a:gd name="connsiteY0" fmla="*/ 49686 h 91295"/>
                  <a:gd name="connsiteX1" fmla="*/ 0 w 79597"/>
                  <a:gd name="connsiteY1" fmla="*/ 39297 h 91295"/>
                  <a:gd name="connsiteX2" fmla="*/ 59446 w 79597"/>
                  <a:gd name="connsiteY2" fmla="*/ 8938 h 91295"/>
                  <a:gd name="connsiteX3" fmla="*/ 78225 w 79597"/>
                  <a:gd name="connsiteY3" fmla="*/ 29232 h 91295"/>
                  <a:gd name="connsiteX4" fmla="*/ 60842 w 79597"/>
                  <a:gd name="connsiteY4" fmla="*/ 91296 h 91295"/>
                  <a:gd name="connsiteX5" fmla="*/ 8602 w 79597"/>
                  <a:gd name="connsiteY5" fmla="*/ 49686 h 9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97" h="91295">
                    <a:moveTo>
                      <a:pt x="8602" y="49686"/>
                    </a:moveTo>
                    <a:cubicBezTo>
                      <a:pt x="5719" y="46241"/>
                      <a:pt x="2837" y="42742"/>
                      <a:pt x="0" y="39297"/>
                    </a:cubicBezTo>
                    <a:cubicBezTo>
                      <a:pt x="9773" y="1079"/>
                      <a:pt x="29318" y="-9740"/>
                      <a:pt x="59446" y="8938"/>
                    </a:cubicBezTo>
                    <a:cubicBezTo>
                      <a:pt x="67057" y="13891"/>
                      <a:pt x="74307" y="19381"/>
                      <a:pt x="78225" y="29232"/>
                    </a:cubicBezTo>
                    <a:cubicBezTo>
                      <a:pt x="87638" y="55984"/>
                      <a:pt x="44990" y="61959"/>
                      <a:pt x="60842" y="91296"/>
                    </a:cubicBezTo>
                    <a:cubicBezTo>
                      <a:pt x="35983" y="90703"/>
                      <a:pt x="28777" y="58568"/>
                      <a:pt x="8602" y="49686"/>
                    </a:cubicBezTo>
                    <a:close/>
                  </a:path>
                </a:pathLst>
              </a:custGeom>
              <a:solidFill>
                <a:srgbClr val="CE94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B6DD9A3F-C8C2-E206-4F7D-7C8C4AF12706}"/>
                  </a:ext>
                </a:extLst>
              </p:cNvPr>
              <p:cNvSpPr/>
              <p:nvPr/>
            </p:nvSpPr>
            <p:spPr>
              <a:xfrm>
                <a:off x="10122467" y="5443784"/>
                <a:ext cx="141409" cy="80365"/>
              </a:xfrm>
              <a:custGeom>
                <a:avLst/>
                <a:gdLst>
                  <a:gd name="connsiteX0" fmla="*/ 115064 w 141409"/>
                  <a:gd name="connsiteY0" fmla="*/ 79989 h 80365"/>
                  <a:gd name="connsiteX1" fmla="*/ 106237 w 141409"/>
                  <a:gd name="connsiteY1" fmla="*/ 80366 h 80365"/>
                  <a:gd name="connsiteX2" fmla="*/ 0 w 141409"/>
                  <a:gd name="connsiteY2" fmla="*/ 0 h 80365"/>
                  <a:gd name="connsiteX3" fmla="*/ 141409 w 141409"/>
                  <a:gd name="connsiteY3" fmla="*/ 59373 h 80365"/>
                  <a:gd name="connsiteX4" fmla="*/ 115064 w 141409"/>
                  <a:gd name="connsiteY4" fmla="*/ 79989 h 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09" h="80365">
                    <a:moveTo>
                      <a:pt x="115064" y="79989"/>
                    </a:moveTo>
                    <a:cubicBezTo>
                      <a:pt x="112137" y="80150"/>
                      <a:pt x="109164" y="80258"/>
                      <a:pt x="106237" y="80366"/>
                    </a:cubicBezTo>
                    <a:cubicBezTo>
                      <a:pt x="75748" y="44462"/>
                      <a:pt x="23553" y="51621"/>
                      <a:pt x="0" y="0"/>
                    </a:cubicBezTo>
                    <a:cubicBezTo>
                      <a:pt x="45395" y="26753"/>
                      <a:pt x="96239" y="32728"/>
                      <a:pt x="141409" y="59373"/>
                    </a:cubicBezTo>
                    <a:cubicBezTo>
                      <a:pt x="135735" y="71861"/>
                      <a:pt x="121594" y="68954"/>
                      <a:pt x="115064" y="79989"/>
                    </a:cubicBezTo>
                    <a:close/>
                  </a:path>
                </a:pathLst>
              </a:custGeom>
              <a:solidFill>
                <a:srgbClr val="D49D5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43621B7B-66B4-0C4D-29EA-344AC8AE1164}"/>
                  </a:ext>
                </a:extLst>
              </p:cNvPr>
              <p:cNvSpPr/>
              <p:nvPr/>
            </p:nvSpPr>
            <p:spPr>
              <a:xfrm>
                <a:off x="9367717" y="4955465"/>
                <a:ext cx="147681" cy="112911"/>
              </a:xfrm>
              <a:custGeom>
                <a:avLst/>
                <a:gdLst>
                  <a:gd name="connsiteX0" fmla="*/ 60494 w 147681"/>
                  <a:gd name="connsiteY0" fmla="*/ 70019 h 112911"/>
                  <a:gd name="connsiteX1" fmla="*/ 43111 w 147681"/>
                  <a:gd name="connsiteY1" fmla="*/ 59307 h 112911"/>
                  <a:gd name="connsiteX2" fmla="*/ 1093 w 147681"/>
                  <a:gd name="connsiteY2" fmla="*/ 3756 h 112911"/>
                  <a:gd name="connsiteX3" fmla="*/ 9020 w 147681"/>
                  <a:gd name="connsiteY3" fmla="*/ 257 h 112911"/>
                  <a:gd name="connsiteX4" fmla="*/ 147682 w 147681"/>
                  <a:gd name="connsiteY4" fmla="*/ 111090 h 112911"/>
                  <a:gd name="connsiteX5" fmla="*/ 146916 w 147681"/>
                  <a:gd name="connsiteY5" fmla="*/ 112113 h 112911"/>
                  <a:gd name="connsiteX6" fmla="*/ 60494 w 147681"/>
                  <a:gd name="connsiteY6" fmla="*/ 70019 h 11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81" h="112911">
                    <a:moveTo>
                      <a:pt x="60494" y="70019"/>
                    </a:moveTo>
                    <a:cubicBezTo>
                      <a:pt x="53514" y="69158"/>
                      <a:pt x="46939" y="67489"/>
                      <a:pt x="43111" y="59307"/>
                    </a:cubicBezTo>
                    <a:cubicBezTo>
                      <a:pt x="32257" y="37345"/>
                      <a:pt x="-7013" y="46173"/>
                      <a:pt x="1093" y="3756"/>
                    </a:cubicBezTo>
                    <a:cubicBezTo>
                      <a:pt x="3615" y="1980"/>
                      <a:pt x="6903" y="-873"/>
                      <a:pt x="9020" y="257"/>
                    </a:cubicBezTo>
                    <a:cubicBezTo>
                      <a:pt x="60494" y="27710"/>
                      <a:pt x="111293" y="56616"/>
                      <a:pt x="147682" y="111090"/>
                    </a:cubicBezTo>
                    <a:cubicBezTo>
                      <a:pt x="147682" y="111090"/>
                      <a:pt x="146916" y="112113"/>
                      <a:pt x="146916" y="112113"/>
                    </a:cubicBezTo>
                    <a:cubicBezTo>
                      <a:pt x="110843" y="119326"/>
                      <a:pt x="92244" y="75456"/>
                      <a:pt x="60494" y="70019"/>
                    </a:cubicBezTo>
                    <a:close/>
                  </a:path>
                </a:pathLst>
              </a:custGeom>
              <a:solidFill>
                <a:srgbClr val="E8B0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9B21ACCC-F6E1-E585-DE6B-909857270FD5}"/>
                  </a:ext>
                </a:extLst>
              </p:cNvPr>
              <p:cNvSpPr/>
              <p:nvPr/>
            </p:nvSpPr>
            <p:spPr>
              <a:xfrm>
                <a:off x="10237531" y="5503210"/>
                <a:ext cx="61157" cy="41340"/>
              </a:xfrm>
              <a:custGeom>
                <a:avLst/>
                <a:gdLst>
                  <a:gd name="connsiteX0" fmla="*/ 0 w 61157"/>
                  <a:gd name="connsiteY0" fmla="*/ 20562 h 41340"/>
                  <a:gd name="connsiteX1" fmla="*/ 26345 w 61157"/>
                  <a:gd name="connsiteY1" fmla="*/ 0 h 41340"/>
                  <a:gd name="connsiteX2" fmla="*/ 60707 w 61157"/>
                  <a:gd name="connsiteY2" fmla="*/ 10927 h 41340"/>
                  <a:gd name="connsiteX3" fmla="*/ 61157 w 61157"/>
                  <a:gd name="connsiteY3" fmla="*/ 20885 h 41340"/>
                  <a:gd name="connsiteX4" fmla="*/ 52060 w 61157"/>
                  <a:gd name="connsiteY4" fmla="*/ 41340 h 41340"/>
                  <a:gd name="connsiteX5" fmla="*/ 0 w 61157"/>
                  <a:gd name="connsiteY5" fmla="*/ 20562 h 4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157" h="41340">
                    <a:moveTo>
                      <a:pt x="0" y="20562"/>
                    </a:moveTo>
                    <a:cubicBezTo>
                      <a:pt x="946" y="-646"/>
                      <a:pt x="14096" y="485"/>
                      <a:pt x="26345" y="0"/>
                    </a:cubicBezTo>
                    <a:cubicBezTo>
                      <a:pt x="37829" y="3660"/>
                      <a:pt x="49268" y="7267"/>
                      <a:pt x="60707" y="10927"/>
                    </a:cubicBezTo>
                    <a:cubicBezTo>
                      <a:pt x="60842" y="14265"/>
                      <a:pt x="60977" y="17602"/>
                      <a:pt x="61157" y="20885"/>
                    </a:cubicBezTo>
                    <a:cubicBezTo>
                      <a:pt x="56519" y="26699"/>
                      <a:pt x="44719" y="27991"/>
                      <a:pt x="52060" y="41340"/>
                    </a:cubicBezTo>
                    <a:cubicBezTo>
                      <a:pt x="32785" y="41502"/>
                      <a:pt x="20761" y="15395"/>
                      <a:pt x="0" y="20562"/>
                    </a:cubicBezTo>
                    <a:close/>
                  </a:path>
                </a:pathLst>
              </a:custGeom>
              <a:solidFill>
                <a:srgbClr val="D4A3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88418B9B-3DC5-26FB-D241-C2BFAB046382}"/>
                  </a:ext>
                </a:extLst>
              </p:cNvPr>
              <p:cNvSpPr/>
              <p:nvPr/>
            </p:nvSpPr>
            <p:spPr>
              <a:xfrm>
                <a:off x="10689500" y="4780350"/>
                <a:ext cx="41522" cy="34047"/>
              </a:xfrm>
              <a:custGeom>
                <a:avLst/>
                <a:gdLst>
                  <a:gd name="connsiteX0" fmla="*/ 0 w 41522"/>
                  <a:gd name="connsiteY0" fmla="*/ 5221 h 34047"/>
                  <a:gd name="connsiteX1" fmla="*/ 41522 w 41522"/>
                  <a:gd name="connsiteY1" fmla="*/ 0 h 34047"/>
                  <a:gd name="connsiteX2" fmla="*/ 11844 w 41522"/>
                  <a:gd name="connsiteY2" fmla="*/ 34019 h 34047"/>
                  <a:gd name="connsiteX3" fmla="*/ 135 w 41522"/>
                  <a:gd name="connsiteY3" fmla="*/ 5060 h 34047"/>
                  <a:gd name="connsiteX4" fmla="*/ 0 w 41522"/>
                  <a:gd name="connsiteY4" fmla="*/ 5221 h 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22" h="34047">
                    <a:moveTo>
                      <a:pt x="0" y="5221"/>
                    </a:moveTo>
                    <a:cubicBezTo>
                      <a:pt x="12520" y="3660"/>
                      <a:pt x="24994" y="2045"/>
                      <a:pt x="41522" y="0"/>
                    </a:cubicBezTo>
                    <a:cubicBezTo>
                      <a:pt x="34001" y="18355"/>
                      <a:pt x="27967" y="34827"/>
                      <a:pt x="11844" y="34019"/>
                    </a:cubicBezTo>
                    <a:cubicBezTo>
                      <a:pt x="-1982" y="33320"/>
                      <a:pt x="1531" y="16364"/>
                      <a:pt x="135" y="5060"/>
                    </a:cubicBezTo>
                    <a:cubicBezTo>
                      <a:pt x="135" y="5060"/>
                      <a:pt x="0" y="5221"/>
                      <a:pt x="0" y="5221"/>
                    </a:cubicBezTo>
                    <a:close/>
                  </a:path>
                </a:pathLst>
              </a:custGeom>
              <a:solidFill>
                <a:srgbClr val="CC947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30840848-FF5F-2BCB-0D92-B3363EB60B9C}"/>
                  </a:ext>
                </a:extLst>
              </p:cNvPr>
              <p:cNvSpPr/>
              <p:nvPr/>
            </p:nvSpPr>
            <p:spPr>
              <a:xfrm>
                <a:off x="10298688" y="5492505"/>
                <a:ext cx="43323" cy="21826"/>
              </a:xfrm>
              <a:custGeom>
                <a:avLst/>
                <a:gdLst>
                  <a:gd name="connsiteX0" fmla="*/ 43323 w 43323"/>
                  <a:gd name="connsiteY0" fmla="*/ 11135 h 21826"/>
                  <a:gd name="connsiteX1" fmla="*/ 0 w 43323"/>
                  <a:gd name="connsiteY1" fmla="*/ 21363 h 21826"/>
                  <a:gd name="connsiteX2" fmla="*/ 43323 w 43323"/>
                  <a:gd name="connsiteY2" fmla="*/ 11135 h 2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323" h="21826">
                    <a:moveTo>
                      <a:pt x="43323" y="11135"/>
                    </a:moveTo>
                    <a:cubicBezTo>
                      <a:pt x="31164" y="28306"/>
                      <a:pt x="14591" y="19048"/>
                      <a:pt x="0" y="21363"/>
                    </a:cubicBezTo>
                    <a:cubicBezTo>
                      <a:pt x="11259" y="-1299"/>
                      <a:pt x="25174" y="-7866"/>
                      <a:pt x="43323" y="11135"/>
                    </a:cubicBezTo>
                    <a:close/>
                  </a:path>
                </a:pathLst>
              </a:custGeom>
              <a:solidFill>
                <a:srgbClr val="CC937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2F21811B-BAB8-5D54-0D65-ACEFFC1EC3E5}"/>
                  </a:ext>
                </a:extLst>
              </p:cNvPr>
              <p:cNvSpPr/>
              <p:nvPr/>
            </p:nvSpPr>
            <p:spPr>
              <a:xfrm>
                <a:off x="10151379" y="5118959"/>
                <a:ext cx="33595" cy="8207"/>
              </a:xfrm>
              <a:custGeom>
                <a:avLst/>
                <a:gdLst>
                  <a:gd name="connsiteX0" fmla="*/ 33596 w 33595"/>
                  <a:gd name="connsiteY0" fmla="*/ 8207 h 8207"/>
                  <a:gd name="connsiteX1" fmla="*/ 0 w 33595"/>
                  <a:gd name="connsiteY1" fmla="*/ 8207 h 8207"/>
                  <a:gd name="connsiteX2" fmla="*/ 33596 w 33595"/>
                  <a:gd name="connsiteY2" fmla="*/ 8207 h 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95" h="8207">
                    <a:moveTo>
                      <a:pt x="33596" y="8207"/>
                    </a:moveTo>
                    <a:cubicBezTo>
                      <a:pt x="22742" y="8207"/>
                      <a:pt x="11844" y="8207"/>
                      <a:pt x="0" y="8207"/>
                    </a:cubicBezTo>
                    <a:cubicBezTo>
                      <a:pt x="9863" y="-9072"/>
                      <a:pt x="21977" y="5946"/>
                      <a:pt x="33596" y="8207"/>
                    </a:cubicBezTo>
                    <a:close/>
                  </a:path>
                </a:pathLst>
              </a:custGeom>
              <a:solidFill>
                <a:srgbClr val="CD947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202A78C2-244E-CBAD-4879-8253EFAC8709}"/>
                  </a:ext>
                </a:extLst>
              </p:cNvPr>
              <p:cNvSpPr/>
              <p:nvPr/>
            </p:nvSpPr>
            <p:spPr>
              <a:xfrm>
                <a:off x="9082048" y="5713383"/>
                <a:ext cx="428883" cy="441204"/>
              </a:xfrm>
              <a:custGeom>
                <a:avLst/>
                <a:gdLst>
                  <a:gd name="connsiteX0" fmla="*/ 6782 w 428883"/>
                  <a:gd name="connsiteY0" fmla="*/ 226859 h 441204"/>
                  <a:gd name="connsiteX1" fmla="*/ 79333 w 428883"/>
                  <a:gd name="connsiteY1" fmla="*/ 128353 h 441204"/>
                  <a:gd name="connsiteX2" fmla="*/ 85548 w 428883"/>
                  <a:gd name="connsiteY2" fmla="*/ 111505 h 441204"/>
                  <a:gd name="connsiteX3" fmla="*/ 85458 w 428883"/>
                  <a:gd name="connsiteY3" fmla="*/ 91266 h 441204"/>
                  <a:gd name="connsiteX4" fmla="*/ 258706 w 428883"/>
                  <a:gd name="connsiteY4" fmla="*/ 39160 h 441204"/>
                  <a:gd name="connsiteX5" fmla="*/ 276180 w 428883"/>
                  <a:gd name="connsiteY5" fmla="*/ 49495 h 441204"/>
                  <a:gd name="connsiteX6" fmla="*/ 285232 w 428883"/>
                  <a:gd name="connsiteY6" fmla="*/ 50248 h 441204"/>
                  <a:gd name="connsiteX7" fmla="*/ 293833 w 428883"/>
                  <a:gd name="connsiteY7" fmla="*/ 70811 h 441204"/>
                  <a:gd name="connsiteX8" fmla="*/ 421777 w 428883"/>
                  <a:gd name="connsiteY8" fmla="*/ 151015 h 441204"/>
                  <a:gd name="connsiteX9" fmla="*/ 405745 w 428883"/>
                  <a:gd name="connsiteY9" fmla="*/ 185196 h 441204"/>
                  <a:gd name="connsiteX10" fmla="*/ 311217 w 428883"/>
                  <a:gd name="connsiteY10" fmla="*/ 278534 h 441204"/>
                  <a:gd name="connsiteX11" fmla="*/ 293923 w 428883"/>
                  <a:gd name="connsiteY11" fmla="*/ 289515 h 441204"/>
                  <a:gd name="connsiteX12" fmla="*/ 276225 w 428883"/>
                  <a:gd name="connsiteY12" fmla="*/ 300604 h 441204"/>
                  <a:gd name="connsiteX13" fmla="*/ 268118 w 428883"/>
                  <a:gd name="connsiteY13" fmla="*/ 320413 h 441204"/>
                  <a:gd name="connsiteX14" fmla="*/ 208898 w 428883"/>
                  <a:gd name="connsiteY14" fmla="*/ 426293 h 441204"/>
                  <a:gd name="connsiteX15" fmla="*/ 173185 w 428883"/>
                  <a:gd name="connsiteY15" fmla="*/ 432752 h 441204"/>
                  <a:gd name="connsiteX16" fmla="*/ 93609 w 428883"/>
                  <a:gd name="connsiteY16" fmla="*/ 372626 h 441204"/>
                  <a:gd name="connsiteX17" fmla="*/ 76721 w 428883"/>
                  <a:gd name="connsiteY17" fmla="*/ 362614 h 441204"/>
                  <a:gd name="connsiteX18" fmla="*/ 67534 w 428883"/>
                  <a:gd name="connsiteY18" fmla="*/ 351687 h 441204"/>
                  <a:gd name="connsiteX19" fmla="*/ 50375 w 428883"/>
                  <a:gd name="connsiteY19" fmla="*/ 341567 h 441204"/>
                  <a:gd name="connsiteX20" fmla="*/ 15293 w 428883"/>
                  <a:gd name="connsiteY20" fmla="*/ 310454 h 441204"/>
                  <a:gd name="connsiteX21" fmla="*/ 6782 w 428883"/>
                  <a:gd name="connsiteY21" fmla="*/ 226859 h 441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8883" h="441204">
                    <a:moveTo>
                      <a:pt x="6782" y="226859"/>
                    </a:moveTo>
                    <a:cubicBezTo>
                      <a:pt x="21238" y="183904"/>
                      <a:pt x="25832" y="130776"/>
                      <a:pt x="79333" y="128353"/>
                    </a:cubicBezTo>
                    <a:cubicBezTo>
                      <a:pt x="81585" y="128246"/>
                      <a:pt x="83476" y="117372"/>
                      <a:pt x="85548" y="111505"/>
                    </a:cubicBezTo>
                    <a:cubicBezTo>
                      <a:pt x="91087" y="104723"/>
                      <a:pt x="85548" y="98048"/>
                      <a:pt x="85458" y="91266"/>
                    </a:cubicBezTo>
                    <a:cubicBezTo>
                      <a:pt x="133780" y="-15907"/>
                      <a:pt x="155487" y="-22420"/>
                      <a:pt x="258706" y="39160"/>
                    </a:cubicBezTo>
                    <a:cubicBezTo>
                      <a:pt x="259292" y="55308"/>
                      <a:pt x="273928" y="37437"/>
                      <a:pt x="276180" y="49495"/>
                    </a:cubicBezTo>
                    <a:cubicBezTo>
                      <a:pt x="279197" y="49764"/>
                      <a:pt x="282214" y="49979"/>
                      <a:pt x="285232" y="50248"/>
                    </a:cubicBezTo>
                    <a:cubicBezTo>
                      <a:pt x="288789" y="56708"/>
                      <a:pt x="286267" y="66720"/>
                      <a:pt x="293833" y="70811"/>
                    </a:cubicBezTo>
                    <a:cubicBezTo>
                      <a:pt x="343597" y="80823"/>
                      <a:pt x="379625" y="123563"/>
                      <a:pt x="421777" y="151015"/>
                    </a:cubicBezTo>
                    <a:cubicBezTo>
                      <a:pt x="440917" y="163449"/>
                      <a:pt x="416508" y="179221"/>
                      <a:pt x="405745" y="185196"/>
                    </a:cubicBezTo>
                    <a:cubicBezTo>
                      <a:pt x="367150" y="206512"/>
                      <a:pt x="333734" y="234395"/>
                      <a:pt x="311217" y="278534"/>
                    </a:cubicBezTo>
                    <a:cubicBezTo>
                      <a:pt x="306398" y="284348"/>
                      <a:pt x="297751" y="281549"/>
                      <a:pt x="293923" y="289515"/>
                    </a:cubicBezTo>
                    <a:cubicBezTo>
                      <a:pt x="290140" y="297966"/>
                      <a:pt x="283430" y="299904"/>
                      <a:pt x="276225" y="300604"/>
                    </a:cubicBezTo>
                    <a:cubicBezTo>
                      <a:pt x="271046" y="305771"/>
                      <a:pt x="272442" y="314761"/>
                      <a:pt x="268118" y="320413"/>
                    </a:cubicBezTo>
                    <a:cubicBezTo>
                      <a:pt x="248438" y="355724"/>
                      <a:pt x="228983" y="391304"/>
                      <a:pt x="208898" y="426293"/>
                    </a:cubicBezTo>
                    <a:cubicBezTo>
                      <a:pt x="199395" y="442818"/>
                      <a:pt x="189037" y="446532"/>
                      <a:pt x="173185" y="432752"/>
                    </a:cubicBezTo>
                    <a:cubicBezTo>
                      <a:pt x="147831" y="410736"/>
                      <a:pt x="120269" y="392489"/>
                      <a:pt x="93609" y="372626"/>
                    </a:cubicBezTo>
                    <a:cubicBezTo>
                      <a:pt x="86448" y="372949"/>
                      <a:pt x="95770" y="333708"/>
                      <a:pt x="76721" y="362614"/>
                    </a:cubicBezTo>
                    <a:cubicBezTo>
                      <a:pt x="73658" y="358954"/>
                      <a:pt x="70596" y="355347"/>
                      <a:pt x="67534" y="351687"/>
                    </a:cubicBezTo>
                    <a:cubicBezTo>
                      <a:pt x="63706" y="343774"/>
                      <a:pt x="55284" y="346950"/>
                      <a:pt x="50375" y="341567"/>
                    </a:cubicBezTo>
                    <a:cubicBezTo>
                      <a:pt x="38666" y="331178"/>
                      <a:pt x="26957" y="320843"/>
                      <a:pt x="15293" y="310454"/>
                    </a:cubicBezTo>
                    <a:cubicBezTo>
                      <a:pt x="837" y="284240"/>
                      <a:pt x="-6098" y="257003"/>
                      <a:pt x="6782" y="226859"/>
                    </a:cubicBezTo>
                    <a:close/>
                  </a:path>
                </a:pathLst>
              </a:custGeom>
              <a:solidFill>
                <a:srgbClr val="CC95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DAE40A78-5AB4-5479-332B-253BB01DC594}"/>
                  </a:ext>
                </a:extLst>
              </p:cNvPr>
              <p:cNvSpPr/>
              <p:nvPr/>
            </p:nvSpPr>
            <p:spPr>
              <a:xfrm>
                <a:off x="10489816" y="5952204"/>
                <a:ext cx="211843" cy="190594"/>
              </a:xfrm>
              <a:custGeom>
                <a:avLst/>
                <a:gdLst>
                  <a:gd name="connsiteX0" fmla="*/ 0 w 211843"/>
                  <a:gd name="connsiteY0" fmla="*/ 133698 h 190594"/>
                  <a:gd name="connsiteX1" fmla="*/ 114704 w 211843"/>
                  <a:gd name="connsiteY1" fmla="*/ 54355 h 190594"/>
                  <a:gd name="connsiteX2" fmla="*/ 121729 w 211843"/>
                  <a:gd name="connsiteY2" fmla="*/ 7147 h 190594"/>
                  <a:gd name="connsiteX3" fmla="*/ 211844 w 211843"/>
                  <a:gd name="connsiteY3" fmla="*/ 37291 h 190594"/>
                  <a:gd name="connsiteX4" fmla="*/ 170457 w 211843"/>
                  <a:gd name="connsiteY4" fmla="*/ 181120 h 190594"/>
                  <a:gd name="connsiteX5" fmla="*/ 44314 w 211843"/>
                  <a:gd name="connsiteY5" fmla="*/ 187149 h 190594"/>
                  <a:gd name="connsiteX6" fmla="*/ 0 w 211843"/>
                  <a:gd name="connsiteY6" fmla="*/ 133698 h 19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843" h="190594">
                    <a:moveTo>
                      <a:pt x="0" y="133698"/>
                    </a:moveTo>
                    <a:cubicBezTo>
                      <a:pt x="42378" y="115988"/>
                      <a:pt x="90115" y="110013"/>
                      <a:pt x="114704" y="54355"/>
                    </a:cubicBezTo>
                    <a:cubicBezTo>
                      <a:pt x="121639" y="38691"/>
                      <a:pt x="129835" y="25180"/>
                      <a:pt x="121729" y="7147"/>
                    </a:cubicBezTo>
                    <a:cubicBezTo>
                      <a:pt x="157937" y="-9216"/>
                      <a:pt x="187435" y="3218"/>
                      <a:pt x="211844" y="37291"/>
                    </a:cubicBezTo>
                    <a:cubicBezTo>
                      <a:pt x="192794" y="83045"/>
                      <a:pt x="190677" y="135743"/>
                      <a:pt x="170457" y="181120"/>
                    </a:cubicBezTo>
                    <a:cubicBezTo>
                      <a:pt x="128844" y="196730"/>
                      <a:pt x="86467" y="188710"/>
                      <a:pt x="44314" y="187149"/>
                    </a:cubicBezTo>
                    <a:cubicBezTo>
                      <a:pt x="16123" y="185427"/>
                      <a:pt x="11709" y="155229"/>
                      <a:pt x="0" y="133698"/>
                    </a:cubicBezTo>
                    <a:close/>
                  </a:path>
                </a:pathLst>
              </a:custGeom>
              <a:solidFill>
                <a:srgbClr val="A477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D709602-DB49-C744-D499-DEB18ABA444C}"/>
                  </a:ext>
                </a:extLst>
              </p:cNvPr>
              <p:cNvSpPr/>
              <p:nvPr/>
            </p:nvSpPr>
            <p:spPr>
              <a:xfrm>
                <a:off x="10158184" y="6085901"/>
                <a:ext cx="366443" cy="97486"/>
              </a:xfrm>
              <a:custGeom>
                <a:avLst/>
                <a:gdLst>
                  <a:gd name="connsiteX0" fmla="*/ 331631 w 366443"/>
                  <a:gd name="connsiteY0" fmla="*/ 0 h 97486"/>
                  <a:gd name="connsiteX1" fmla="*/ 366443 w 366443"/>
                  <a:gd name="connsiteY1" fmla="*/ 41448 h 97486"/>
                  <a:gd name="connsiteX2" fmla="*/ 347348 w 366443"/>
                  <a:gd name="connsiteY2" fmla="*/ 53774 h 97486"/>
                  <a:gd name="connsiteX3" fmla="*/ 296729 w 366443"/>
                  <a:gd name="connsiteY3" fmla="*/ 55766 h 97486"/>
                  <a:gd name="connsiteX4" fmla="*/ 207110 w 366443"/>
                  <a:gd name="connsiteY4" fmla="*/ 61041 h 97486"/>
                  <a:gd name="connsiteX5" fmla="*/ 145098 w 366443"/>
                  <a:gd name="connsiteY5" fmla="*/ 90593 h 97486"/>
                  <a:gd name="connsiteX6" fmla="*/ 70160 w 366443"/>
                  <a:gd name="connsiteY6" fmla="*/ 93446 h 97486"/>
                  <a:gd name="connsiteX7" fmla="*/ 13101 w 366443"/>
                  <a:gd name="connsiteY7" fmla="*/ 43870 h 97486"/>
                  <a:gd name="connsiteX8" fmla="*/ 581 w 366443"/>
                  <a:gd name="connsiteY8" fmla="*/ 20778 h 97486"/>
                  <a:gd name="connsiteX9" fmla="*/ 121454 w 366443"/>
                  <a:gd name="connsiteY9" fmla="*/ 10658 h 97486"/>
                  <a:gd name="connsiteX10" fmla="*/ 331631 w 366443"/>
                  <a:gd name="connsiteY10" fmla="*/ 0 h 97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443" h="97486">
                    <a:moveTo>
                      <a:pt x="331631" y="0"/>
                    </a:moveTo>
                    <a:cubicBezTo>
                      <a:pt x="349825" y="5921"/>
                      <a:pt x="353879" y="28744"/>
                      <a:pt x="366443" y="41448"/>
                    </a:cubicBezTo>
                    <a:cubicBezTo>
                      <a:pt x="361579" y="48930"/>
                      <a:pt x="354779" y="52052"/>
                      <a:pt x="347348" y="53774"/>
                    </a:cubicBezTo>
                    <a:cubicBezTo>
                      <a:pt x="330551" y="56358"/>
                      <a:pt x="313618" y="55282"/>
                      <a:pt x="296729" y="55766"/>
                    </a:cubicBezTo>
                    <a:cubicBezTo>
                      <a:pt x="266871" y="57542"/>
                      <a:pt x="236608" y="50868"/>
                      <a:pt x="207110" y="61041"/>
                    </a:cubicBezTo>
                    <a:cubicBezTo>
                      <a:pt x="186169" y="69977"/>
                      <a:pt x="164147" y="75736"/>
                      <a:pt x="145098" y="90593"/>
                    </a:cubicBezTo>
                    <a:cubicBezTo>
                      <a:pt x="120328" y="99905"/>
                      <a:pt x="95289" y="98667"/>
                      <a:pt x="70160" y="93446"/>
                    </a:cubicBezTo>
                    <a:cubicBezTo>
                      <a:pt x="46291" y="84941"/>
                      <a:pt x="34672" y="56304"/>
                      <a:pt x="13101" y="43870"/>
                    </a:cubicBezTo>
                    <a:cubicBezTo>
                      <a:pt x="6120" y="38326"/>
                      <a:pt x="-2301" y="33912"/>
                      <a:pt x="581" y="20778"/>
                    </a:cubicBezTo>
                    <a:cubicBezTo>
                      <a:pt x="40617" y="13403"/>
                      <a:pt x="80923" y="7644"/>
                      <a:pt x="121454" y="10658"/>
                    </a:cubicBezTo>
                    <a:cubicBezTo>
                      <a:pt x="191889" y="15933"/>
                      <a:pt x="261512" y="1723"/>
                      <a:pt x="331631" y="0"/>
                    </a:cubicBezTo>
                    <a:close/>
                  </a:path>
                </a:pathLst>
              </a:custGeom>
              <a:solidFill>
                <a:srgbClr val="A578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1BB9B64-E136-EE9D-29EA-0717E68BDD47}"/>
                  </a:ext>
                </a:extLst>
              </p:cNvPr>
              <p:cNvSpPr/>
              <p:nvPr/>
            </p:nvSpPr>
            <p:spPr>
              <a:xfrm>
                <a:off x="9419459" y="6106679"/>
                <a:ext cx="370426" cy="89777"/>
              </a:xfrm>
              <a:custGeom>
                <a:avLst/>
                <a:gdLst>
                  <a:gd name="connsiteX0" fmla="*/ 105 w 370426"/>
                  <a:gd name="connsiteY0" fmla="*/ 62495 h 89777"/>
                  <a:gd name="connsiteX1" fmla="*/ 274907 w 370426"/>
                  <a:gd name="connsiteY1" fmla="*/ 3660 h 89777"/>
                  <a:gd name="connsiteX2" fmla="*/ 365562 w 370426"/>
                  <a:gd name="connsiteY2" fmla="*/ 0 h 89777"/>
                  <a:gd name="connsiteX3" fmla="*/ 370426 w 370426"/>
                  <a:gd name="connsiteY3" fmla="*/ 11681 h 89777"/>
                  <a:gd name="connsiteX4" fmla="*/ 365472 w 370426"/>
                  <a:gd name="connsiteY4" fmla="*/ 23631 h 89777"/>
                  <a:gd name="connsiteX5" fmla="*/ 354439 w 370426"/>
                  <a:gd name="connsiteY5" fmla="*/ 26914 h 89777"/>
                  <a:gd name="connsiteX6" fmla="*/ 320302 w 370426"/>
                  <a:gd name="connsiteY6" fmla="*/ 44301 h 89777"/>
                  <a:gd name="connsiteX7" fmla="*/ 315259 w 370426"/>
                  <a:gd name="connsiteY7" fmla="*/ 56627 h 89777"/>
                  <a:gd name="connsiteX8" fmla="*/ 301478 w 370426"/>
                  <a:gd name="connsiteY8" fmla="*/ 70623 h 89777"/>
                  <a:gd name="connsiteX9" fmla="*/ 283014 w 370426"/>
                  <a:gd name="connsiteY9" fmla="*/ 78966 h 89777"/>
                  <a:gd name="connsiteX10" fmla="*/ 233205 w 370426"/>
                  <a:gd name="connsiteY10" fmla="*/ 87848 h 89777"/>
                  <a:gd name="connsiteX11" fmla="*/ 12940 w 370426"/>
                  <a:gd name="connsiteY11" fmla="*/ 77836 h 89777"/>
                  <a:gd name="connsiteX12" fmla="*/ 105 w 370426"/>
                  <a:gd name="connsiteY12" fmla="*/ 62495 h 8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0426" h="89777">
                    <a:moveTo>
                      <a:pt x="105" y="62495"/>
                    </a:moveTo>
                    <a:cubicBezTo>
                      <a:pt x="90850" y="37195"/>
                      <a:pt x="182271" y="16202"/>
                      <a:pt x="274907" y="3660"/>
                    </a:cubicBezTo>
                    <a:cubicBezTo>
                      <a:pt x="304856" y="-377"/>
                      <a:pt x="335344" y="1076"/>
                      <a:pt x="365562" y="0"/>
                    </a:cubicBezTo>
                    <a:cubicBezTo>
                      <a:pt x="368445" y="3122"/>
                      <a:pt x="370021" y="7051"/>
                      <a:pt x="370426" y="11681"/>
                    </a:cubicBezTo>
                    <a:cubicBezTo>
                      <a:pt x="369886" y="16310"/>
                      <a:pt x="368174" y="20293"/>
                      <a:pt x="365472" y="23631"/>
                    </a:cubicBezTo>
                    <a:cubicBezTo>
                      <a:pt x="361960" y="25515"/>
                      <a:pt x="358267" y="26537"/>
                      <a:pt x="354439" y="26914"/>
                    </a:cubicBezTo>
                    <a:cubicBezTo>
                      <a:pt x="342054" y="29875"/>
                      <a:pt x="328319" y="29013"/>
                      <a:pt x="320302" y="44301"/>
                    </a:cubicBezTo>
                    <a:cubicBezTo>
                      <a:pt x="318951" y="48661"/>
                      <a:pt x="317195" y="52644"/>
                      <a:pt x="315259" y="56627"/>
                    </a:cubicBezTo>
                    <a:cubicBezTo>
                      <a:pt x="311611" y="62656"/>
                      <a:pt x="306972" y="67231"/>
                      <a:pt x="301478" y="70623"/>
                    </a:cubicBezTo>
                    <a:cubicBezTo>
                      <a:pt x="295578" y="74175"/>
                      <a:pt x="289319" y="76598"/>
                      <a:pt x="283014" y="78966"/>
                    </a:cubicBezTo>
                    <a:cubicBezTo>
                      <a:pt x="266846" y="85587"/>
                      <a:pt x="250048" y="86502"/>
                      <a:pt x="233205" y="87848"/>
                    </a:cubicBezTo>
                    <a:cubicBezTo>
                      <a:pt x="159709" y="85748"/>
                      <a:pt x="85852" y="98344"/>
                      <a:pt x="12940" y="77836"/>
                    </a:cubicBezTo>
                    <a:cubicBezTo>
                      <a:pt x="5239" y="75736"/>
                      <a:pt x="-885" y="73960"/>
                      <a:pt x="105" y="62495"/>
                    </a:cubicBezTo>
                    <a:close/>
                  </a:path>
                </a:pathLst>
              </a:custGeom>
              <a:solidFill>
                <a:srgbClr val="A677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27A8966-C380-1AEF-1F3E-7221FEA1BF17}"/>
                  </a:ext>
                </a:extLst>
              </p:cNvPr>
              <p:cNvSpPr/>
              <p:nvPr/>
            </p:nvSpPr>
            <p:spPr>
              <a:xfrm>
                <a:off x="9400483" y="6169173"/>
                <a:ext cx="283276" cy="114116"/>
              </a:xfrm>
              <a:custGeom>
                <a:avLst/>
                <a:gdLst>
                  <a:gd name="connsiteX0" fmla="*/ 19081 w 283276"/>
                  <a:gd name="connsiteY0" fmla="*/ 0 h 114116"/>
                  <a:gd name="connsiteX1" fmla="*/ 94425 w 283276"/>
                  <a:gd name="connsiteY1" fmla="*/ 9797 h 114116"/>
                  <a:gd name="connsiteX2" fmla="*/ 263575 w 283276"/>
                  <a:gd name="connsiteY2" fmla="*/ 10927 h 114116"/>
                  <a:gd name="connsiteX3" fmla="*/ 283030 w 283276"/>
                  <a:gd name="connsiteY3" fmla="*/ 22716 h 114116"/>
                  <a:gd name="connsiteX4" fmla="*/ 281319 w 283276"/>
                  <a:gd name="connsiteY4" fmla="*/ 36334 h 114116"/>
                  <a:gd name="connsiteX5" fmla="*/ 267628 w 283276"/>
                  <a:gd name="connsiteY5" fmla="*/ 49468 h 114116"/>
                  <a:gd name="connsiteX6" fmla="*/ 211515 w 283276"/>
                  <a:gd name="connsiteY6" fmla="*/ 63464 h 114116"/>
                  <a:gd name="connsiteX7" fmla="*/ 191249 w 283276"/>
                  <a:gd name="connsiteY7" fmla="*/ 78212 h 114116"/>
                  <a:gd name="connsiteX8" fmla="*/ 181026 w 283276"/>
                  <a:gd name="connsiteY8" fmla="*/ 91885 h 114116"/>
                  <a:gd name="connsiteX9" fmla="*/ 176028 w 283276"/>
                  <a:gd name="connsiteY9" fmla="*/ 93823 h 114116"/>
                  <a:gd name="connsiteX10" fmla="*/ 10435 w 283276"/>
                  <a:gd name="connsiteY10" fmla="*/ 114116 h 114116"/>
                  <a:gd name="connsiteX11" fmla="*/ 94560 w 283276"/>
                  <a:gd name="connsiteY11" fmla="*/ 72130 h 114116"/>
                  <a:gd name="connsiteX12" fmla="*/ 110232 w 283276"/>
                  <a:gd name="connsiteY12" fmla="*/ 60234 h 114116"/>
                  <a:gd name="connsiteX13" fmla="*/ 92398 w 283276"/>
                  <a:gd name="connsiteY13" fmla="*/ 42901 h 114116"/>
                  <a:gd name="connsiteX14" fmla="*/ 10975 w 283276"/>
                  <a:gd name="connsiteY14" fmla="*/ 18786 h 114116"/>
                  <a:gd name="connsiteX15" fmla="*/ 2554 w 283276"/>
                  <a:gd name="connsiteY15" fmla="*/ 2638 h 114116"/>
                  <a:gd name="connsiteX16" fmla="*/ 19081 w 283276"/>
                  <a:gd name="connsiteY16" fmla="*/ 0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3276" h="114116">
                    <a:moveTo>
                      <a:pt x="19081" y="0"/>
                    </a:moveTo>
                    <a:cubicBezTo>
                      <a:pt x="42454" y="21262"/>
                      <a:pt x="69340" y="8882"/>
                      <a:pt x="94425" y="9797"/>
                    </a:cubicBezTo>
                    <a:cubicBezTo>
                      <a:pt x="150763" y="11950"/>
                      <a:pt x="207192" y="10766"/>
                      <a:pt x="263575" y="10927"/>
                    </a:cubicBezTo>
                    <a:cubicBezTo>
                      <a:pt x="268664" y="18086"/>
                      <a:pt x="278842" y="13349"/>
                      <a:pt x="283030" y="22716"/>
                    </a:cubicBezTo>
                    <a:cubicBezTo>
                      <a:pt x="283661" y="27506"/>
                      <a:pt x="283075" y="31974"/>
                      <a:pt x="281319" y="36334"/>
                    </a:cubicBezTo>
                    <a:cubicBezTo>
                      <a:pt x="277851" y="42417"/>
                      <a:pt x="273258" y="46723"/>
                      <a:pt x="267628" y="49468"/>
                    </a:cubicBezTo>
                    <a:cubicBezTo>
                      <a:pt x="249074" y="54959"/>
                      <a:pt x="230204" y="58781"/>
                      <a:pt x="211515" y="63464"/>
                    </a:cubicBezTo>
                    <a:cubicBezTo>
                      <a:pt x="203048" y="64971"/>
                      <a:pt x="195347" y="67931"/>
                      <a:pt x="191249" y="78212"/>
                    </a:cubicBezTo>
                    <a:cubicBezTo>
                      <a:pt x="188592" y="83595"/>
                      <a:pt x="185305" y="88332"/>
                      <a:pt x="181026" y="91885"/>
                    </a:cubicBezTo>
                    <a:cubicBezTo>
                      <a:pt x="179360" y="92531"/>
                      <a:pt x="177694" y="93177"/>
                      <a:pt x="176028" y="93823"/>
                    </a:cubicBezTo>
                    <a:cubicBezTo>
                      <a:pt x="120004" y="90808"/>
                      <a:pt x="65828" y="109594"/>
                      <a:pt x="10435" y="114116"/>
                    </a:cubicBezTo>
                    <a:cubicBezTo>
                      <a:pt x="38041" y="99044"/>
                      <a:pt x="58667" y="64379"/>
                      <a:pt x="94560" y="72130"/>
                    </a:cubicBezTo>
                    <a:cubicBezTo>
                      <a:pt x="101180" y="73583"/>
                      <a:pt x="110502" y="71861"/>
                      <a:pt x="110232" y="60234"/>
                    </a:cubicBezTo>
                    <a:cubicBezTo>
                      <a:pt x="109917" y="48015"/>
                      <a:pt x="100594" y="40694"/>
                      <a:pt x="92398" y="42901"/>
                    </a:cubicBezTo>
                    <a:cubicBezTo>
                      <a:pt x="61549" y="51244"/>
                      <a:pt x="39888" y="18517"/>
                      <a:pt x="10975" y="18786"/>
                    </a:cubicBezTo>
                    <a:cubicBezTo>
                      <a:pt x="5076" y="18840"/>
                      <a:pt x="-4652" y="13511"/>
                      <a:pt x="2554" y="2638"/>
                    </a:cubicBezTo>
                    <a:cubicBezTo>
                      <a:pt x="5031" y="-1076"/>
                      <a:pt x="13407" y="754"/>
                      <a:pt x="19081" y="0"/>
                    </a:cubicBezTo>
                    <a:close/>
                  </a:path>
                </a:pathLst>
              </a:custGeom>
              <a:solidFill>
                <a:srgbClr val="B685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27EDA487-3AEC-8BB8-01B1-74D183F9ACE4}"/>
                  </a:ext>
                </a:extLst>
              </p:cNvPr>
              <p:cNvSpPr/>
              <p:nvPr/>
            </p:nvSpPr>
            <p:spPr>
              <a:xfrm>
                <a:off x="10513193" y="5884237"/>
                <a:ext cx="265686" cy="141430"/>
              </a:xfrm>
              <a:custGeom>
                <a:avLst/>
                <a:gdLst>
                  <a:gd name="connsiteX0" fmla="*/ 184368 w 265686"/>
                  <a:gd name="connsiteY0" fmla="*/ 108757 h 141430"/>
                  <a:gd name="connsiteX1" fmla="*/ 98352 w 265686"/>
                  <a:gd name="connsiteY1" fmla="*/ 75168 h 141430"/>
                  <a:gd name="connsiteX2" fmla="*/ 37960 w 265686"/>
                  <a:gd name="connsiteY2" fmla="*/ 45670 h 141430"/>
                  <a:gd name="connsiteX3" fmla="*/ 717 w 265686"/>
                  <a:gd name="connsiteY3" fmla="*/ 4491 h 141430"/>
                  <a:gd name="connsiteX4" fmla="*/ 68539 w 265686"/>
                  <a:gd name="connsiteY4" fmla="*/ 12619 h 141430"/>
                  <a:gd name="connsiteX5" fmla="*/ 80293 w 265686"/>
                  <a:gd name="connsiteY5" fmla="*/ 16549 h 141430"/>
                  <a:gd name="connsiteX6" fmla="*/ 125193 w 265686"/>
                  <a:gd name="connsiteY6" fmla="*/ 34366 h 141430"/>
                  <a:gd name="connsiteX7" fmla="*/ 136271 w 265686"/>
                  <a:gd name="connsiteY7" fmla="*/ 38672 h 141430"/>
                  <a:gd name="connsiteX8" fmla="*/ 206615 w 265686"/>
                  <a:gd name="connsiteY8" fmla="*/ 67040 h 141430"/>
                  <a:gd name="connsiteX9" fmla="*/ 254127 w 265686"/>
                  <a:gd name="connsiteY9" fmla="*/ 87602 h 141430"/>
                  <a:gd name="connsiteX10" fmla="*/ 264530 w 265686"/>
                  <a:gd name="connsiteY10" fmla="*/ 118823 h 141430"/>
                  <a:gd name="connsiteX11" fmla="*/ 240932 w 265686"/>
                  <a:gd name="connsiteY11" fmla="*/ 141430 h 141430"/>
                  <a:gd name="connsiteX12" fmla="*/ 184368 w 265686"/>
                  <a:gd name="connsiteY12" fmla="*/ 108757 h 14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5686" h="141430">
                    <a:moveTo>
                      <a:pt x="184368" y="108757"/>
                    </a:moveTo>
                    <a:cubicBezTo>
                      <a:pt x="158383" y="87817"/>
                      <a:pt x="129111" y="78774"/>
                      <a:pt x="98352" y="75168"/>
                    </a:cubicBezTo>
                    <a:cubicBezTo>
                      <a:pt x="78221" y="65317"/>
                      <a:pt x="58091" y="55521"/>
                      <a:pt x="37960" y="45670"/>
                    </a:cubicBezTo>
                    <a:cubicBezTo>
                      <a:pt x="25486" y="32051"/>
                      <a:pt x="-5048" y="41687"/>
                      <a:pt x="717" y="4491"/>
                    </a:cubicBezTo>
                    <a:cubicBezTo>
                      <a:pt x="24630" y="-8320"/>
                      <a:pt x="45931" y="10089"/>
                      <a:pt x="68539" y="12619"/>
                    </a:cubicBezTo>
                    <a:cubicBezTo>
                      <a:pt x="72547" y="13535"/>
                      <a:pt x="76465" y="14988"/>
                      <a:pt x="80293" y="16549"/>
                    </a:cubicBezTo>
                    <a:cubicBezTo>
                      <a:pt x="95019" y="23277"/>
                      <a:pt x="110016" y="29198"/>
                      <a:pt x="125193" y="34366"/>
                    </a:cubicBezTo>
                    <a:cubicBezTo>
                      <a:pt x="128976" y="35496"/>
                      <a:pt x="132623" y="37057"/>
                      <a:pt x="136271" y="38672"/>
                    </a:cubicBezTo>
                    <a:cubicBezTo>
                      <a:pt x="160320" y="45993"/>
                      <a:pt x="181126" y="64725"/>
                      <a:pt x="206615" y="67040"/>
                    </a:cubicBezTo>
                    <a:cubicBezTo>
                      <a:pt x="217739" y="89379"/>
                      <a:pt x="237870" y="82219"/>
                      <a:pt x="254127" y="87602"/>
                    </a:cubicBezTo>
                    <a:cubicBezTo>
                      <a:pt x="264305" y="94815"/>
                      <a:pt x="267728" y="105258"/>
                      <a:pt x="264530" y="118823"/>
                    </a:cubicBezTo>
                    <a:cubicBezTo>
                      <a:pt x="258901" y="129696"/>
                      <a:pt x="252146" y="138847"/>
                      <a:pt x="240932" y="141430"/>
                    </a:cubicBezTo>
                    <a:cubicBezTo>
                      <a:pt x="222873" y="128781"/>
                      <a:pt x="194096" y="142399"/>
                      <a:pt x="184368" y="108757"/>
                    </a:cubicBezTo>
                    <a:close/>
                  </a:path>
                </a:pathLst>
              </a:custGeom>
              <a:solidFill>
                <a:srgbClr val="F7CD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E46EB942-8FAE-10C6-A2D6-1647A85C621F}"/>
                  </a:ext>
                </a:extLst>
              </p:cNvPr>
              <p:cNvSpPr/>
              <p:nvPr/>
            </p:nvSpPr>
            <p:spPr>
              <a:xfrm>
                <a:off x="9586857" y="5686468"/>
                <a:ext cx="207427" cy="85706"/>
              </a:xfrm>
              <a:custGeom>
                <a:avLst/>
                <a:gdLst>
                  <a:gd name="connsiteX0" fmla="*/ 111743 w 207427"/>
                  <a:gd name="connsiteY0" fmla="*/ 77486 h 85706"/>
                  <a:gd name="connsiteX1" fmla="*/ 11495 w 207427"/>
                  <a:gd name="connsiteY1" fmla="*/ 54663 h 85706"/>
                  <a:gd name="connsiteX2" fmla="*/ 597 w 207427"/>
                  <a:gd name="connsiteY2" fmla="*/ 37061 h 85706"/>
                  <a:gd name="connsiteX3" fmla="*/ 18386 w 207427"/>
                  <a:gd name="connsiteY3" fmla="*/ 31517 h 85706"/>
                  <a:gd name="connsiteX4" fmla="*/ 93954 w 207427"/>
                  <a:gd name="connsiteY4" fmla="*/ 14561 h 85706"/>
                  <a:gd name="connsiteX5" fmla="*/ 172630 w 207427"/>
                  <a:gd name="connsiteY5" fmla="*/ 9662 h 85706"/>
                  <a:gd name="connsiteX6" fmla="*/ 194517 w 207427"/>
                  <a:gd name="connsiteY6" fmla="*/ 24465 h 85706"/>
                  <a:gd name="connsiteX7" fmla="*/ 193301 w 207427"/>
                  <a:gd name="connsiteY7" fmla="*/ 60207 h 85706"/>
                  <a:gd name="connsiteX8" fmla="*/ 138133 w 207427"/>
                  <a:gd name="connsiteY8" fmla="*/ 84430 h 85706"/>
                  <a:gd name="connsiteX9" fmla="*/ 111743 w 207427"/>
                  <a:gd name="connsiteY9" fmla="*/ 77486 h 85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7427" h="85706">
                    <a:moveTo>
                      <a:pt x="111743" y="77486"/>
                    </a:moveTo>
                    <a:cubicBezTo>
                      <a:pt x="75985" y="85130"/>
                      <a:pt x="47478" y="47719"/>
                      <a:pt x="11495" y="54663"/>
                    </a:cubicBezTo>
                    <a:cubicBezTo>
                      <a:pt x="3659" y="56170"/>
                      <a:pt x="-1880" y="46912"/>
                      <a:pt x="597" y="37061"/>
                    </a:cubicBezTo>
                    <a:cubicBezTo>
                      <a:pt x="3479" y="25649"/>
                      <a:pt x="11225" y="30386"/>
                      <a:pt x="18386" y="31517"/>
                    </a:cubicBezTo>
                    <a:cubicBezTo>
                      <a:pt x="44956" y="35608"/>
                      <a:pt x="72022" y="40668"/>
                      <a:pt x="93954" y="14561"/>
                    </a:cubicBezTo>
                    <a:cubicBezTo>
                      <a:pt x="119354" y="-6647"/>
                      <a:pt x="145834" y="-1426"/>
                      <a:pt x="172630" y="9662"/>
                    </a:cubicBezTo>
                    <a:cubicBezTo>
                      <a:pt x="180015" y="14346"/>
                      <a:pt x="187041" y="19782"/>
                      <a:pt x="194517" y="24465"/>
                    </a:cubicBezTo>
                    <a:cubicBezTo>
                      <a:pt x="214647" y="37061"/>
                      <a:pt x="208883" y="50357"/>
                      <a:pt x="193301" y="60207"/>
                    </a:cubicBezTo>
                    <a:cubicBezTo>
                      <a:pt x="175962" y="71188"/>
                      <a:pt x="156237" y="75279"/>
                      <a:pt x="138133" y="84430"/>
                    </a:cubicBezTo>
                    <a:cubicBezTo>
                      <a:pt x="128451" y="86906"/>
                      <a:pt x="119309" y="86368"/>
                      <a:pt x="111743" y="77486"/>
                    </a:cubicBezTo>
                    <a:close/>
                  </a:path>
                </a:pathLst>
              </a:custGeom>
              <a:solidFill>
                <a:srgbClr val="B786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8EFBCB00-44BB-7358-DCE7-82A00C9EEBB3}"/>
                  </a:ext>
                </a:extLst>
              </p:cNvPr>
              <p:cNvSpPr/>
              <p:nvPr/>
            </p:nvSpPr>
            <p:spPr>
              <a:xfrm>
                <a:off x="10340849" y="5728428"/>
                <a:ext cx="101507" cy="234260"/>
              </a:xfrm>
              <a:custGeom>
                <a:avLst/>
                <a:gdLst>
                  <a:gd name="connsiteX0" fmla="*/ 79568 w 101507"/>
                  <a:gd name="connsiteY0" fmla="*/ 170797 h 234260"/>
                  <a:gd name="connsiteX1" fmla="*/ 19582 w 101507"/>
                  <a:gd name="connsiteY1" fmla="*/ 234261 h 234260"/>
                  <a:gd name="connsiteX2" fmla="*/ 15349 w 101507"/>
                  <a:gd name="connsiteY2" fmla="*/ 229524 h 234260"/>
                  <a:gd name="connsiteX3" fmla="*/ 33633 w 101507"/>
                  <a:gd name="connsiteY3" fmla="*/ 139792 h 234260"/>
                  <a:gd name="connsiteX4" fmla="*/ 41064 w 101507"/>
                  <a:gd name="connsiteY4" fmla="*/ 117130 h 234260"/>
                  <a:gd name="connsiteX5" fmla="*/ 19852 w 101507"/>
                  <a:gd name="connsiteY5" fmla="*/ 50060 h 234260"/>
                  <a:gd name="connsiteX6" fmla="*/ 3820 w 101507"/>
                  <a:gd name="connsiteY6" fmla="*/ 0 h 234260"/>
                  <a:gd name="connsiteX7" fmla="*/ 101455 w 101507"/>
                  <a:gd name="connsiteY7" fmla="*/ 126604 h 234260"/>
                  <a:gd name="connsiteX8" fmla="*/ 79568 w 101507"/>
                  <a:gd name="connsiteY8" fmla="*/ 170797 h 234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507" h="234260">
                    <a:moveTo>
                      <a:pt x="79568" y="170797"/>
                    </a:moveTo>
                    <a:cubicBezTo>
                      <a:pt x="69390" y="205193"/>
                      <a:pt x="51557" y="229308"/>
                      <a:pt x="19582" y="234261"/>
                    </a:cubicBezTo>
                    <a:cubicBezTo>
                      <a:pt x="18186" y="232700"/>
                      <a:pt x="16790" y="231085"/>
                      <a:pt x="15349" y="229524"/>
                    </a:cubicBezTo>
                    <a:cubicBezTo>
                      <a:pt x="12692" y="197065"/>
                      <a:pt x="40748" y="173542"/>
                      <a:pt x="33633" y="139792"/>
                    </a:cubicBezTo>
                    <a:cubicBezTo>
                      <a:pt x="45567" y="136724"/>
                      <a:pt x="47729" y="129026"/>
                      <a:pt x="41064" y="117130"/>
                    </a:cubicBezTo>
                    <a:cubicBezTo>
                      <a:pt x="48584" y="88117"/>
                      <a:pt x="31066" y="70784"/>
                      <a:pt x="19852" y="50060"/>
                    </a:cubicBezTo>
                    <a:cubicBezTo>
                      <a:pt x="11701" y="34988"/>
                      <a:pt x="-8340" y="24600"/>
                      <a:pt x="3820" y="0"/>
                    </a:cubicBezTo>
                    <a:cubicBezTo>
                      <a:pt x="59303" y="16956"/>
                      <a:pt x="89431" y="61795"/>
                      <a:pt x="101455" y="126604"/>
                    </a:cubicBezTo>
                    <a:cubicBezTo>
                      <a:pt x="102311" y="147113"/>
                      <a:pt x="92673" y="160193"/>
                      <a:pt x="79568" y="170797"/>
                    </a:cubicBezTo>
                    <a:close/>
                  </a:path>
                </a:pathLst>
              </a:custGeom>
              <a:solidFill>
                <a:srgbClr val="EDB7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BF9A9757-E895-2B43-147C-1AE2CC6357F6}"/>
                  </a:ext>
                </a:extLst>
              </p:cNvPr>
              <p:cNvSpPr/>
              <p:nvPr/>
            </p:nvSpPr>
            <p:spPr>
              <a:xfrm>
                <a:off x="9747508" y="5727152"/>
                <a:ext cx="154899" cy="143113"/>
              </a:xfrm>
              <a:custGeom>
                <a:avLst/>
                <a:gdLst>
                  <a:gd name="connsiteX0" fmla="*/ 64445 w 154899"/>
                  <a:gd name="connsiteY0" fmla="*/ 119590 h 143113"/>
                  <a:gd name="connsiteX1" fmla="*/ 54177 w 154899"/>
                  <a:gd name="connsiteY1" fmla="*/ 109524 h 143113"/>
                  <a:gd name="connsiteX2" fmla="*/ 80477 w 154899"/>
                  <a:gd name="connsiteY2" fmla="*/ 80726 h 143113"/>
                  <a:gd name="connsiteX3" fmla="*/ 0 w 154899"/>
                  <a:gd name="connsiteY3" fmla="*/ 33196 h 143113"/>
                  <a:gd name="connsiteX4" fmla="*/ 67957 w 154899"/>
                  <a:gd name="connsiteY4" fmla="*/ 199 h 143113"/>
                  <a:gd name="connsiteX5" fmla="*/ 102184 w 154899"/>
                  <a:gd name="connsiteY5" fmla="*/ 16455 h 143113"/>
                  <a:gd name="connsiteX6" fmla="*/ 139293 w 154899"/>
                  <a:gd name="connsiteY6" fmla="*/ 41055 h 143113"/>
                  <a:gd name="connsiteX7" fmla="*/ 142040 w 154899"/>
                  <a:gd name="connsiteY7" fmla="*/ 89392 h 143113"/>
                  <a:gd name="connsiteX8" fmla="*/ 85746 w 154899"/>
                  <a:gd name="connsiteY8" fmla="*/ 143113 h 143113"/>
                  <a:gd name="connsiteX9" fmla="*/ 64445 w 154899"/>
                  <a:gd name="connsiteY9" fmla="*/ 119590 h 14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99" h="143113">
                    <a:moveTo>
                      <a:pt x="64445" y="119590"/>
                    </a:moveTo>
                    <a:cubicBezTo>
                      <a:pt x="61022" y="116253"/>
                      <a:pt x="57599" y="112862"/>
                      <a:pt x="54177" y="109524"/>
                    </a:cubicBezTo>
                    <a:cubicBezTo>
                      <a:pt x="58951" y="95744"/>
                      <a:pt x="73272" y="94721"/>
                      <a:pt x="80477" y="80726"/>
                    </a:cubicBezTo>
                    <a:cubicBezTo>
                      <a:pt x="56068" y="58818"/>
                      <a:pt x="15492" y="74751"/>
                      <a:pt x="0" y="33196"/>
                    </a:cubicBezTo>
                    <a:cubicBezTo>
                      <a:pt x="19680" y="13441"/>
                      <a:pt x="45755" y="12526"/>
                      <a:pt x="67957" y="199"/>
                    </a:cubicBezTo>
                    <a:cubicBezTo>
                      <a:pt x="81738" y="-1523"/>
                      <a:pt x="91691" y="8273"/>
                      <a:pt x="102184" y="16455"/>
                    </a:cubicBezTo>
                    <a:cubicBezTo>
                      <a:pt x="114073" y="25660"/>
                      <a:pt x="127854" y="30827"/>
                      <a:pt x="139293" y="41055"/>
                    </a:cubicBezTo>
                    <a:cubicBezTo>
                      <a:pt x="155640" y="55965"/>
                      <a:pt x="162981" y="73729"/>
                      <a:pt x="142040" y="89392"/>
                    </a:cubicBezTo>
                    <a:cubicBezTo>
                      <a:pt x="121369" y="104841"/>
                      <a:pt x="107183" y="129279"/>
                      <a:pt x="85746" y="143113"/>
                    </a:cubicBezTo>
                    <a:cubicBezTo>
                      <a:pt x="73362" y="142090"/>
                      <a:pt x="70840" y="128310"/>
                      <a:pt x="64445" y="119590"/>
                    </a:cubicBezTo>
                    <a:close/>
                  </a:path>
                </a:pathLst>
              </a:custGeom>
              <a:solidFill>
                <a:srgbClr val="EEBC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604C1A3D-B87B-D3D2-A9BD-36256F4BFE5D}"/>
                  </a:ext>
                </a:extLst>
              </p:cNvPr>
              <p:cNvSpPr/>
              <p:nvPr/>
            </p:nvSpPr>
            <p:spPr>
              <a:xfrm>
                <a:off x="10041801" y="6086708"/>
                <a:ext cx="145527" cy="104103"/>
              </a:xfrm>
              <a:custGeom>
                <a:avLst/>
                <a:gdLst>
                  <a:gd name="connsiteX0" fmla="*/ 4197 w 145527"/>
                  <a:gd name="connsiteY0" fmla="*/ 0 h 104103"/>
                  <a:gd name="connsiteX1" fmla="*/ 13294 w 145527"/>
                  <a:gd name="connsiteY1" fmla="*/ 754 h 104103"/>
                  <a:gd name="connsiteX2" fmla="*/ 116064 w 145527"/>
                  <a:gd name="connsiteY2" fmla="*/ 39779 h 104103"/>
                  <a:gd name="connsiteX3" fmla="*/ 126106 w 145527"/>
                  <a:gd name="connsiteY3" fmla="*/ 49199 h 104103"/>
                  <a:gd name="connsiteX4" fmla="*/ 110254 w 145527"/>
                  <a:gd name="connsiteY4" fmla="*/ 104104 h 104103"/>
                  <a:gd name="connsiteX5" fmla="*/ 80981 w 145527"/>
                  <a:gd name="connsiteY5" fmla="*/ 91670 h 104103"/>
                  <a:gd name="connsiteX6" fmla="*/ 9556 w 145527"/>
                  <a:gd name="connsiteY6" fmla="*/ 30305 h 104103"/>
                  <a:gd name="connsiteX7" fmla="*/ 9 w 145527"/>
                  <a:gd name="connsiteY7" fmla="*/ 12704 h 104103"/>
                  <a:gd name="connsiteX8" fmla="*/ 4197 w 145527"/>
                  <a:gd name="connsiteY8" fmla="*/ 0 h 10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27" h="104103">
                    <a:moveTo>
                      <a:pt x="4197" y="0"/>
                    </a:moveTo>
                    <a:cubicBezTo>
                      <a:pt x="7214" y="269"/>
                      <a:pt x="10232" y="484"/>
                      <a:pt x="13294" y="754"/>
                    </a:cubicBezTo>
                    <a:cubicBezTo>
                      <a:pt x="49997" y="4575"/>
                      <a:pt x="84990" y="14749"/>
                      <a:pt x="116064" y="39779"/>
                    </a:cubicBezTo>
                    <a:cubicBezTo>
                      <a:pt x="119711" y="42524"/>
                      <a:pt x="122999" y="45700"/>
                      <a:pt x="126106" y="49199"/>
                    </a:cubicBezTo>
                    <a:cubicBezTo>
                      <a:pt x="154523" y="93769"/>
                      <a:pt x="153803" y="96137"/>
                      <a:pt x="110254" y="104104"/>
                    </a:cubicBezTo>
                    <a:cubicBezTo>
                      <a:pt x="99581" y="103081"/>
                      <a:pt x="89943" y="98560"/>
                      <a:pt x="80981" y="91670"/>
                    </a:cubicBezTo>
                    <a:cubicBezTo>
                      <a:pt x="56753" y="72022"/>
                      <a:pt x="31758" y="53452"/>
                      <a:pt x="9556" y="30305"/>
                    </a:cubicBezTo>
                    <a:cubicBezTo>
                      <a:pt x="4918" y="25515"/>
                      <a:pt x="1405" y="19917"/>
                      <a:pt x="9" y="12704"/>
                    </a:cubicBezTo>
                    <a:cubicBezTo>
                      <a:pt x="-126" y="7805"/>
                      <a:pt x="1270" y="3553"/>
                      <a:pt x="4197" y="0"/>
                    </a:cubicBezTo>
                    <a:close/>
                  </a:path>
                </a:pathLst>
              </a:custGeom>
              <a:solidFill>
                <a:srgbClr val="FCCF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CC1A3FC3-FC87-6E5F-F3FA-A430A912B795}"/>
                  </a:ext>
                </a:extLst>
              </p:cNvPr>
              <p:cNvSpPr/>
              <p:nvPr/>
            </p:nvSpPr>
            <p:spPr>
              <a:xfrm>
                <a:off x="9703824" y="5758596"/>
                <a:ext cx="146463" cy="78026"/>
              </a:xfrm>
              <a:custGeom>
                <a:avLst/>
                <a:gdLst>
                  <a:gd name="connsiteX0" fmla="*/ 45935 w 146463"/>
                  <a:gd name="connsiteY0" fmla="*/ 4820 h 78026"/>
                  <a:gd name="connsiteX1" fmla="*/ 118982 w 146463"/>
                  <a:gd name="connsiteY1" fmla="*/ 29419 h 78026"/>
                  <a:gd name="connsiteX2" fmla="*/ 146363 w 146463"/>
                  <a:gd name="connsiteY2" fmla="*/ 47506 h 78026"/>
                  <a:gd name="connsiteX3" fmla="*/ 122179 w 146463"/>
                  <a:gd name="connsiteY3" fmla="*/ 69414 h 78026"/>
                  <a:gd name="connsiteX4" fmla="*/ 97860 w 146463"/>
                  <a:gd name="connsiteY4" fmla="*/ 78026 h 78026"/>
                  <a:gd name="connsiteX5" fmla="*/ 71695 w 146463"/>
                  <a:gd name="connsiteY5" fmla="*/ 67853 h 78026"/>
                  <a:gd name="connsiteX6" fmla="*/ 77145 w 146463"/>
                  <a:gd name="connsiteY6" fmla="*/ 54288 h 78026"/>
                  <a:gd name="connsiteX7" fmla="*/ 61608 w 146463"/>
                  <a:gd name="connsiteY7" fmla="*/ 52781 h 78026"/>
                  <a:gd name="connsiteX8" fmla="*/ 46386 w 146463"/>
                  <a:gd name="connsiteY8" fmla="*/ 56926 h 78026"/>
                  <a:gd name="connsiteX9" fmla="*/ 19500 w 146463"/>
                  <a:gd name="connsiteY9" fmla="*/ 44599 h 78026"/>
                  <a:gd name="connsiteX10" fmla="*/ 0 w 146463"/>
                  <a:gd name="connsiteY10" fmla="*/ 21076 h 78026"/>
                  <a:gd name="connsiteX11" fmla="*/ 19455 w 146463"/>
                  <a:gd name="connsiteY11" fmla="*/ 9503 h 78026"/>
                  <a:gd name="connsiteX12" fmla="*/ 45935 w 146463"/>
                  <a:gd name="connsiteY12" fmla="*/ 4820 h 7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6463" h="78026">
                    <a:moveTo>
                      <a:pt x="45935" y="4820"/>
                    </a:moveTo>
                    <a:cubicBezTo>
                      <a:pt x="69083" y="18277"/>
                      <a:pt x="93852" y="23929"/>
                      <a:pt x="118982" y="29419"/>
                    </a:cubicBezTo>
                    <a:cubicBezTo>
                      <a:pt x="128484" y="31519"/>
                      <a:pt x="144967" y="30873"/>
                      <a:pt x="146363" y="47506"/>
                    </a:cubicBezTo>
                    <a:cubicBezTo>
                      <a:pt x="147849" y="65323"/>
                      <a:pt x="132582" y="65538"/>
                      <a:pt x="122179" y="69414"/>
                    </a:cubicBezTo>
                    <a:cubicBezTo>
                      <a:pt x="114118" y="72428"/>
                      <a:pt x="105967" y="75173"/>
                      <a:pt x="97860" y="78026"/>
                    </a:cubicBezTo>
                    <a:cubicBezTo>
                      <a:pt x="88358" y="77542"/>
                      <a:pt x="78496" y="78349"/>
                      <a:pt x="71695" y="67853"/>
                    </a:cubicBezTo>
                    <a:cubicBezTo>
                      <a:pt x="72011" y="62362"/>
                      <a:pt x="74488" y="58164"/>
                      <a:pt x="77145" y="54288"/>
                    </a:cubicBezTo>
                    <a:cubicBezTo>
                      <a:pt x="72776" y="41854"/>
                      <a:pt x="66696" y="53642"/>
                      <a:pt x="61608" y="52781"/>
                    </a:cubicBezTo>
                    <a:cubicBezTo>
                      <a:pt x="56699" y="55257"/>
                      <a:pt x="51610" y="56495"/>
                      <a:pt x="46386" y="56926"/>
                    </a:cubicBezTo>
                    <a:cubicBezTo>
                      <a:pt x="37424" y="52835"/>
                      <a:pt x="28462" y="48690"/>
                      <a:pt x="19500" y="44599"/>
                    </a:cubicBezTo>
                    <a:cubicBezTo>
                      <a:pt x="11259" y="38785"/>
                      <a:pt x="811" y="35663"/>
                      <a:pt x="0" y="21076"/>
                    </a:cubicBezTo>
                    <a:cubicBezTo>
                      <a:pt x="3197" y="9341"/>
                      <a:pt x="11934" y="10795"/>
                      <a:pt x="19455" y="9503"/>
                    </a:cubicBezTo>
                    <a:cubicBezTo>
                      <a:pt x="28012" y="5412"/>
                      <a:pt x="35487" y="-6646"/>
                      <a:pt x="45935" y="4820"/>
                    </a:cubicBezTo>
                    <a:close/>
                  </a:path>
                </a:pathLst>
              </a:custGeom>
              <a:solidFill>
                <a:srgbClr val="F7CF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5B6D36A-1763-4DD1-6305-FF157CDD2A08}"/>
                  </a:ext>
                </a:extLst>
              </p:cNvPr>
              <p:cNvSpPr/>
              <p:nvPr/>
            </p:nvSpPr>
            <p:spPr>
              <a:xfrm>
                <a:off x="10420417" y="5854554"/>
                <a:ext cx="130780" cy="75298"/>
              </a:xfrm>
              <a:custGeom>
                <a:avLst/>
                <a:gdLst>
                  <a:gd name="connsiteX0" fmla="*/ 0 w 130780"/>
                  <a:gd name="connsiteY0" fmla="*/ 44670 h 75298"/>
                  <a:gd name="connsiteX1" fmla="*/ 16888 w 130780"/>
                  <a:gd name="connsiteY1" fmla="*/ 3438 h 75298"/>
                  <a:gd name="connsiteX2" fmla="*/ 85071 w 130780"/>
                  <a:gd name="connsiteY2" fmla="*/ 16572 h 75298"/>
                  <a:gd name="connsiteX3" fmla="*/ 96104 w 130780"/>
                  <a:gd name="connsiteY3" fmla="*/ 35035 h 75298"/>
                  <a:gd name="connsiteX4" fmla="*/ 130781 w 130780"/>
                  <a:gd name="connsiteY4" fmla="*/ 75299 h 75298"/>
                  <a:gd name="connsiteX5" fmla="*/ 0 w 130780"/>
                  <a:gd name="connsiteY5" fmla="*/ 44670 h 7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80" h="75298">
                    <a:moveTo>
                      <a:pt x="0" y="44670"/>
                    </a:moveTo>
                    <a:cubicBezTo>
                      <a:pt x="5629" y="30944"/>
                      <a:pt x="11259" y="17164"/>
                      <a:pt x="16888" y="3438"/>
                    </a:cubicBezTo>
                    <a:cubicBezTo>
                      <a:pt x="41702" y="-7489"/>
                      <a:pt x="62553" y="10597"/>
                      <a:pt x="85071" y="16572"/>
                    </a:cubicBezTo>
                    <a:cubicBezTo>
                      <a:pt x="91105" y="20717"/>
                      <a:pt x="95068" y="26638"/>
                      <a:pt x="96104" y="35035"/>
                    </a:cubicBezTo>
                    <a:cubicBezTo>
                      <a:pt x="97050" y="61519"/>
                      <a:pt x="122359" y="58020"/>
                      <a:pt x="130781" y="75299"/>
                    </a:cubicBezTo>
                    <a:cubicBezTo>
                      <a:pt x="85971" y="72392"/>
                      <a:pt x="46926" y="34497"/>
                      <a:pt x="0" y="44670"/>
                    </a:cubicBezTo>
                    <a:close/>
                  </a:path>
                </a:pathLst>
              </a:custGeom>
              <a:solidFill>
                <a:srgbClr val="DCA9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88146206-1AEB-B162-8A55-450313CC89BE}"/>
                  </a:ext>
                </a:extLst>
              </p:cNvPr>
              <p:cNvSpPr/>
              <p:nvPr/>
            </p:nvSpPr>
            <p:spPr>
              <a:xfrm>
                <a:off x="9732917" y="5870128"/>
                <a:ext cx="193143" cy="47188"/>
              </a:xfrm>
              <a:custGeom>
                <a:avLst/>
                <a:gdLst>
                  <a:gd name="connsiteX0" fmla="*/ 148119 w 193143"/>
                  <a:gd name="connsiteY0" fmla="*/ 39970 h 47188"/>
                  <a:gd name="connsiteX1" fmla="*/ 70119 w 193143"/>
                  <a:gd name="connsiteY1" fmla="*/ 28774 h 47188"/>
                  <a:gd name="connsiteX2" fmla="*/ 0 w 193143"/>
                  <a:gd name="connsiteY2" fmla="*/ 18600 h 47188"/>
                  <a:gd name="connsiteX3" fmla="*/ 19815 w 193143"/>
                  <a:gd name="connsiteY3" fmla="*/ 10634 h 47188"/>
                  <a:gd name="connsiteX4" fmla="*/ 83945 w 193143"/>
                  <a:gd name="connsiteY4" fmla="*/ 8911 h 47188"/>
                  <a:gd name="connsiteX5" fmla="*/ 112091 w 193143"/>
                  <a:gd name="connsiteY5" fmla="*/ 4928 h 47188"/>
                  <a:gd name="connsiteX6" fmla="*/ 188380 w 193143"/>
                  <a:gd name="connsiteY6" fmla="*/ 3259 h 47188"/>
                  <a:gd name="connsiteX7" fmla="*/ 175095 w 193143"/>
                  <a:gd name="connsiteY7" fmla="*/ 44169 h 47188"/>
                  <a:gd name="connsiteX8" fmla="*/ 148119 w 193143"/>
                  <a:gd name="connsiteY8" fmla="*/ 39970 h 4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143" h="47188">
                    <a:moveTo>
                      <a:pt x="148119" y="39970"/>
                    </a:moveTo>
                    <a:cubicBezTo>
                      <a:pt x="124071" y="16931"/>
                      <a:pt x="95969" y="33726"/>
                      <a:pt x="70119" y="28774"/>
                    </a:cubicBezTo>
                    <a:cubicBezTo>
                      <a:pt x="46836" y="24360"/>
                      <a:pt x="21707" y="38409"/>
                      <a:pt x="0" y="18600"/>
                    </a:cubicBezTo>
                    <a:cubicBezTo>
                      <a:pt x="5314" y="11333"/>
                      <a:pt x="12114" y="9396"/>
                      <a:pt x="19815" y="10634"/>
                    </a:cubicBezTo>
                    <a:cubicBezTo>
                      <a:pt x="41252" y="14240"/>
                      <a:pt x="62688" y="15909"/>
                      <a:pt x="83945" y="8911"/>
                    </a:cubicBezTo>
                    <a:cubicBezTo>
                      <a:pt x="93267" y="7027"/>
                      <a:pt x="102859" y="7619"/>
                      <a:pt x="112091" y="4928"/>
                    </a:cubicBezTo>
                    <a:cubicBezTo>
                      <a:pt x="137581" y="8804"/>
                      <a:pt x="162801" y="-6376"/>
                      <a:pt x="188380" y="3259"/>
                    </a:cubicBezTo>
                    <a:cubicBezTo>
                      <a:pt x="201035" y="24844"/>
                      <a:pt x="185633" y="33349"/>
                      <a:pt x="175095" y="44169"/>
                    </a:cubicBezTo>
                    <a:cubicBezTo>
                      <a:pt x="165503" y="48475"/>
                      <a:pt x="156271" y="49067"/>
                      <a:pt x="148119" y="39970"/>
                    </a:cubicBezTo>
                    <a:close/>
                  </a:path>
                </a:pathLst>
              </a:custGeom>
              <a:solidFill>
                <a:srgbClr val="B283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B1F8F886-AFD6-2570-5017-87EEFA7ED59C}"/>
                  </a:ext>
                </a:extLst>
              </p:cNvPr>
              <p:cNvSpPr/>
              <p:nvPr/>
            </p:nvSpPr>
            <p:spPr>
              <a:xfrm>
                <a:off x="9871984" y="5906786"/>
                <a:ext cx="97448" cy="63168"/>
              </a:xfrm>
              <a:custGeom>
                <a:avLst/>
                <a:gdLst>
                  <a:gd name="connsiteX0" fmla="*/ 9007 w 97448"/>
                  <a:gd name="connsiteY0" fmla="*/ 44167 h 63168"/>
                  <a:gd name="connsiteX1" fmla="*/ 0 w 97448"/>
                  <a:gd name="connsiteY1" fmla="*/ 34586 h 63168"/>
                  <a:gd name="connsiteX2" fmla="*/ 37109 w 97448"/>
                  <a:gd name="connsiteY2" fmla="*/ 6380 h 63168"/>
                  <a:gd name="connsiteX3" fmla="*/ 69128 w 97448"/>
                  <a:gd name="connsiteY3" fmla="*/ 136 h 63168"/>
                  <a:gd name="connsiteX4" fmla="*/ 97410 w 97448"/>
                  <a:gd name="connsiteY4" fmla="*/ 15638 h 63168"/>
                  <a:gd name="connsiteX5" fmla="*/ 70254 w 97448"/>
                  <a:gd name="connsiteY5" fmla="*/ 51973 h 63168"/>
                  <a:gd name="connsiteX6" fmla="*/ 59986 w 97448"/>
                  <a:gd name="connsiteY6" fmla="*/ 60047 h 63168"/>
                  <a:gd name="connsiteX7" fmla="*/ 47962 w 97448"/>
                  <a:gd name="connsiteY7" fmla="*/ 63169 h 63168"/>
                  <a:gd name="connsiteX8" fmla="*/ 9007 w 97448"/>
                  <a:gd name="connsiteY8" fmla="*/ 44167 h 6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448" h="63168">
                    <a:moveTo>
                      <a:pt x="9007" y="44167"/>
                    </a:moveTo>
                    <a:cubicBezTo>
                      <a:pt x="5990" y="40992"/>
                      <a:pt x="2972" y="37762"/>
                      <a:pt x="0" y="34586"/>
                    </a:cubicBezTo>
                    <a:cubicBezTo>
                      <a:pt x="8422" y="17738"/>
                      <a:pt x="22247" y="11117"/>
                      <a:pt x="37109" y="6380"/>
                    </a:cubicBezTo>
                    <a:cubicBezTo>
                      <a:pt x="47286" y="459"/>
                      <a:pt x="58095" y="-402"/>
                      <a:pt x="69128" y="136"/>
                    </a:cubicBezTo>
                    <a:cubicBezTo>
                      <a:pt x="80072" y="1374"/>
                      <a:pt x="90880" y="2935"/>
                      <a:pt x="97410" y="15638"/>
                    </a:cubicBezTo>
                    <a:cubicBezTo>
                      <a:pt x="98401" y="38516"/>
                      <a:pt x="80117" y="40722"/>
                      <a:pt x="70254" y="51973"/>
                    </a:cubicBezTo>
                    <a:cubicBezTo>
                      <a:pt x="67102" y="55148"/>
                      <a:pt x="63679" y="57786"/>
                      <a:pt x="59986" y="60047"/>
                    </a:cubicBezTo>
                    <a:cubicBezTo>
                      <a:pt x="56113" y="61823"/>
                      <a:pt x="52105" y="62792"/>
                      <a:pt x="47962" y="63169"/>
                    </a:cubicBezTo>
                    <a:cubicBezTo>
                      <a:pt x="33056" y="62469"/>
                      <a:pt x="19770" y="57032"/>
                      <a:pt x="9007" y="44167"/>
                    </a:cubicBezTo>
                    <a:close/>
                  </a:path>
                </a:pathLst>
              </a:custGeom>
              <a:solidFill>
                <a:srgbClr val="B789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015F6800-A7C3-8F1E-4893-83EEE95E73C4}"/>
                  </a:ext>
                </a:extLst>
              </p:cNvPr>
              <p:cNvSpPr/>
              <p:nvPr/>
            </p:nvSpPr>
            <p:spPr>
              <a:xfrm>
                <a:off x="9894060" y="6069732"/>
                <a:ext cx="126178" cy="40876"/>
              </a:xfrm>
              <a:custGeom>
                <a:avLst/>
                <a:gdLst>
                  <a:gd name="connsiteX0" fmla="*/ 125773 w 126178"/>
                  <a:gd name="connsiteY0" fmla="*/ 5618 h 40876"/>
                  <a:gd name="connsiteX1" fmla="*/ 126178 w 126178"/>
                  <a:gd name="connsiteY1" fmla="*/ 15523 h 40876"/>
                  <a:gd name="connsiteX2" fmla="*/ 96996 w 126178"/>
                  <a:gd name="connsiteY2" fmla="*/ 35762 h 40876"/>
                  <a:gd name="connsiteX3" fmla="*/ 75829 w 126178"/>
                  <a:gd name="connsiteY3" fmla="*/ 40068 h 40876"/>
                  <a:gd name="connsiteX4" fmla="*/ 3008 w 126178"/>
                  <a:gd name="connsiteY4" fmla="*/ 28818 h 40876"/>
                  <a:gd name="connsiteX5" fmla="*/ 4539 w 126178"/>
                  <a:gd name="connsiteY5" fmla="*/ 3250 h 40876"/>
                  <a:gd name="connsiteX6" fmla="*/ 73488 w 126178"/>
                  <a:gd name="connsiteY6" fmla="*/ 5726 h 40876"/>
                  <a:gd name="connsiteX7" fmla="*/ 82540 w 126178"/>
                  <a:gd name="connsiteY7" fmla="*/ 5726 h 40876"/>
                  <a:gd name="connsiteX8" fmla="*/ 125773 w 126178"/>
                  <a:gd name="connsiteY8" fmla="*/ 5618 h 4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178" h="40876">
                    <a:moveTo>
                      <a:pt x="125773" y="5618"/>
                    </a:moveTo>
                    <a:cubicBezTo>
                      <a:pt x="125908" y="8902"/>
                      <a:pt x="126043" y="12239"/>
                      <a:pt x="126178" y="15523"/>
                    </a:cubicBezTo>
                    <a:cubicBezTo>
                      <a:pt x="119108" y="27742"/>
                      <a:pt x="107804" y="31241"/>
                      <a:pt x="96996" y="35762"/>
                    </a:cubicBezTo>
                    <a:cubicBezTo>
                      <a:pt x="90105" y="38238"/>
                      <a:pt x="83035" y="39530"/>
                      <a:pt x="75829" y="40068"/>
                    </a:cubicBezTo>
                    <a:cubicBezTo>
                      <a:pt x="51286" y="38561"/>
                      <a:pt x="25661" y="47389"/>
                      <a:pt x="3008" y="28818"/>
                    </a:cubicBezTo>
                    <a:cubicBezTo>
                      <a:pt x="-1270" y="19883"/>
                      <a:pt x="-1180" y="11324"/>
                      <a:pt x="4539" y="3250"/>
                    </a:cubicBezTo>
                    <a:cubicBezTo>
                      <a:pt x="27642" y="397"/>
                      <a:pt x="50700" y="-3102"/>
                      <a:pt x="73488" y="5726"/>
                    </a:cubicBezTo>
                    <a:cubicBezTo>
                      <a:pt x="76505" y="5726"/>
                      <a:pt x="79522" y="5726"/>
                      <a:pt x="82540" y="5726"/>
                    </a:cubicBezTo>
                    <a:cubicBezTo>
                      <a:pt x="96996" y="-1971"/>
                      <a:pt x="111362" y="-1810"/>
                      <a:pt x="125773" y="5618"/>
                    </a:cubicBezTo>
                    <a:close/>
                  </a:path>
                </a:pathLst>
              </a:custGeom>
              <a:solidFill>
                <a:srgbClr val="C597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BA57938-4D2D-5A92-9FAA-19443002C593}"/>
                  </a:ext>
                </a:extLst>
              </p:cNvPr>
              <p:cNvSpPr/>
              <p:nvPr/>
            </p:nvSpPr>
            <p:spPr>
              <a:xfrm>
                <a:off x="9967953" y="5976978"/>
                <a:ext cx="116768" cy="42056"/>
              </a:xfrm>
              <a:custGeom>
                <a:avLst/>
                <a:gdLst>
                  <a:gd name="connsiteX0" fmla="*/ 95744 w 116768"/>
                  <a:gd name="connsiteY0" fmla="*/ 26728 h 42056"/>
                  <a:gd name="connsiteX1" fmla="*/ 77955 w 116768"/>
                  <a:gd name="connsiteY1" fmla="*/ 35609 h 42056"/>
                  <a:gd name="connsiteX2" fmla="*/ 0 w 116768"/>
                  <a:gd name="connsiteY2" fmla="*/ 36309 h 42056"/>
                  <a:gd name="connsiteX3" fmla="*/ 721 w 116768"/>
                  <a:gd name="connsiteY3" fmla="*/ 15962 h 42056"/>
                  <a:gd name="connsiteX4" fmla="*/ 77235 w 116768"/>
                  <a:gd name="connsiteY4" fmla="*/ 1105 h 42056"/>
                  <a:gd name="connsiteX5" fmla="*/ 111956 w 116768"/>
                  <a:gd name="connsiteY5" fmla="*/ 2344 h 42056"/>
                  <a:gd name="connsiteX6" fmla="*/ 116730 w 116768"/>
                  <a:gd name="connsiteY6" fmla="*/ 17092 h 42056"/>
                  <a:gd name="connsiteX7" fmla="*/ 95744 w 116768"/>
                  <a:gd name="connsiteY7" fmla="*/ 26728 h 4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768" h="42056">
                    <a:moveTo>
                      <a:pt x="95744" y="26728"/>
                    </a:moveTo>
                    <a:cubicBezTo>
                      <a:pt x="88583" y="26189"/>
                      <a:pt x="82098" y="27589"/>
                      <a:pt x="77955" y="35609"/>
                    </a:cubicBezTo>
                    <a:cubicBezTo>
                      <a:pt x="52015" y="44599"/>
                      <a:pt x="26030" y="43576"/>
                      <a:pt x="0" y="36309"/>
                    </a:cubicBezTo>
                    <a:cubicBezTo>
                      <a:pt x="225" y="29527"/>
                      <a:pt x="450" y="22744"/>
                      <a:pt x="721" y="15962"/>
                    </a:cubicBezTo>
                    <a:cubicBezTo>
                      <a:pt x="23598" y="-8637"/>
                      <a:pt x="51610" y="5196"/>
                      <a:pt x="77235" y="1105"/>
                    </a:cubicBezTo>
                    <a:cubicBezTo>
                      <a:pt x="88809" y="1428"/>
                      <a:pt x="100473" y="-2286"/>
                      <a:pt x="111956" y="2344"/>
                    </a:cubicBezTo>
                    <a:cubicBezTo>
                      <a:pt x="115424" y="6381"/>
                      <a:pt x="117045" y="11333"/>
                      <a:pt x="116730" y="17092"/>
                    </a:cubicBezTo>
                    <a:cubicBezTo>
                      <a:pt x="112902" y="30227"/>
                      <a:pt x="106012" y="33725"/>
                      <a:pt x="95744" y="26728"/>
                    </a:cubicBezTo>
                    <a:close/>
                  </a:path>
                </a:pathLst>
              </a:custGeom>
              <a:solidFill>
                <a:srgbClr val="DBAF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7378111B-C559-0A29-94A4-51303EC4C863}"/>
                  </a:ext>
                </a:extLst>
              </p:cNvPr>
              <p:cNvSpPr/>
              <p:nvPr/>
            </p:nvSpPr>
            <p:spPr>
              <a:xfrm>
                <a:off x="10055050" y="6085427"/>
                <a:ext cx="120604" cy="52471"/>
              </a:xfrm>
              <a:custGeom>
                <a:avLst/>
                <a:gdLst>
                  <a:gd name="connsiteX0" fmla="*/ 104075 w 120604"/>
                  <a:gd name="connsiteY0" fmla="*/ 52472 h 52471"/>
                  <a:gd name="connsiteX1" fmla="*/ 0 w 120604"/>
                  <a:gd name="connsiteY1" fmla="*/ 2035 h 52471"/>
                  <a:gd name="connsiteX2" fmla="*/ 103715 w 120604"/>
                  <a:gd name="connsiteY2" fmla="*/ 21305 h 52471"/>
                  <a:gd name="connsiteX3" fmla="*/ 120378 w 120604"/>
                  <a:gd name="connsiteY3" fmla="*/ 34493 h 52471"/>
                  <a:gd name="connsiteX4" fmla="*/ 104075 w 120604"/>
                  <a:gd name="connsiteY4" fmla="*/ 52472 h 5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04" h="52471">
                    <a:moveTo>
                      <a:pt x="104075" y="52472"/>
                    </a:moveTo>
                    <a:cubicBezTo>
                      <a:pt x="70164" y="33309"/>
                      <a:pt x="37199" y="11455"/>
                      <a:pt x="0" y="2035"/>
                    </a:cubicBezTo>
                    <a:cubicBezTo>
                      <a:pt x="36478" y="-6309"/>
                      <a:pt x="69354" y="13177"/>
                      <a:pt x="103715" y="21305"/>
                    </a:cubicBezTo>
                    <a:cubicBezTo>
                      <a:pt x="109254" y="25719"/>
                      <a:pt x="114839" y="30079"/>
                      <a:pt x="120378" y="34493"/>
                    </a:cubicBezTo>
                    <a:cubicBezTo>
                      <a:pt x="122179" y="49834"/>
                      <a:pt x="112902" y="50857"/>
                      <a:pt x="104075" y="52472"/>
                    </a:cubicBezTo>
                    <a:close/>
                  </a:path>
                </a:pathLst>
              </a:custGeom>
              <a:solidFill>
                <a:srgbClr val="F0BF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A21DE3C7-4C07-B461-FBBF-259C4D0B3DE1}"/>
                  </a:ext>
                </a:extLst>
              </p:cNvPr>
              <p:cNvSpPr/>
              <p:nvPr/>
            </p:nvSpPr>
            <p:spPr>
              <a:xfrm>
                <a:off x="9066375" y="5940242"/>
                <a:ext cx="31011" cy="83541"/>
              </a:xfrm>
              <a:custGeom>
                <a:avLst/>
                <a:gdLst>
                  <a:gd name="connsiteX0" fmla="*/ 22454 w 31011"/>
                  <a:gd name="connsiteY0" fmla="*/ 0 h 83541"/>
                  <a:gd name="connsiteX1" fmla="*/ 31011 w 31011"/>
                  <a:gd name="connsiteY1" fmla="*/ 83541 h 83541"/>
                  <a:gd name="connsiteX2" fmla="*/ 22454 w 31011"/>
                  <a:gd name="connsiteY2" fmla="*/ 0 h 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11" h="83541">
                    <a:moveTo>
                      <a:pt x="22454" y="0"/>
                    </a:moveTo>
                    <a:cubicBezTo>
                      <a:pt x="25292" y="27829"/>
                      <a:pt x="28174" y="55712"/>
                      <a:pt x="31011" y="83541"/>
                    </a:cubicBezTo>
                    <a:cubicBezTo>
                      <a:pt x="-18392" y="62495"/>
                      <a:pt x="973" y="31382"/>
                      <a:pt x="22454" y="0"/>
                    </a:cubicBezTo>
                    <a:close/>
                  </a:path>
                </a:pathLst>
              </a:custGeom>
              <a:solidFill>
                <a:srgbClr val="C695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E9EFBCF1-F091-5980-ADD3-56C26B7DD660}"/>
                  </a:ext>
                </a:extLst>
              </p:cNvPr>
              <p:cNvSpPr/>
              <p:nvPr/>
            </p:nvSpPr>
            <p:spPr>
              <a:xfrm>
                <a:off x="10106427" y="5966617"/>
                <a:ext cx="124926" cy="55102"/>
              </a:xfrm>
              <a:custGeom>
                <a:avLst/>
                <a:gdLst>
                  <a:gd name="connsiteX0" fmla="*/ 9600 w 124926"/>
                  <a:gd name="connsiteY0" fmla="*/ 46993 h 55102"/>
                  <a:gd name="connsiteX1" fmla="*/ 774 w 124926"/>
                  <a:gd name="connsiteY1" fmla="*/ 46239 h 55102"/>
                  <a:gd name="connsiteX2" fmla="*/ 8384 w 124926"/>
                  <a:gd name="connsiteY2" fmla="*/ 28745 h 55102"/>
                  <a:gd name="connsiteX3" fmla="*/ 43737 w 124926"/>
                  <a:gd name="connsiteY3" fmla="*/ 17656 h 55102"/>
                  <a:gd name="connsiteX4" fmla="*/ 102777 w 124926"/>
                  <a:gd name="connsiteY4" fmla="*/ 1 h 55102"/>
                  <a:gd name="connsiteX5" fmla="*/ 124529 w 124926"/>
                  <a:gd name="connsiteY5" fmla="*/ 15396 h 55102"/>
                  <a:gd name="connsiteX6" fmla="*/ 121196 w 124926"/>
                  <a:gd name="connsiteY6" fmla="*/ 30145 h 55102"/>
                  <a:gd name="connsiteX7" fmla="*/ 109307 w 124926"/>
                  <a:gd name="connsiteY7" fmla="*/ 37896 h 55102"/>
                  <a:gd name="connsiteX8" fmla="*/ 9600 w 124926"/>
                  <a:gd name="connsiteY8" fmla="*/ 46993 h 5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926" h="55102">
                    <a:moveTo>
                      <a:pt x="9600" y="46993"/>
                    </a:moveTo>
                    <a:cubicBezTo>
                      <a:pt x="6673" y="46724"/>
                      <a:pt x="3701" y="46455"/>
                      <a:pt x="774" y="46239"/>
                    </a:cubicBezTo>
                    <a:cubicBezTo>
                      <a:pt x="-1884" y="37142"/>
                      <a:pt x="2710" y="32621"/>
                      <a:pt x="8384" y="28745"/>
                    </a:cubicBezTo>
                    <a:cubicBezTo>
                      <a:pt x="19778" y="23308"/>
                      <a:pt x="32208" y="22770"/>
                      <a:pt x="43737" y="17656"/>
                    </a:cubicBezTo>
                    <a:cubicBezTo>
                      <a:pt x="63462" y="12112"/>
                      <a:pt x="81791" y="-107"/>
                      <a:pt x="102777" y="1"/>
                    </a:cubicBezTo>
                    <a:cubicBezTo>
                      <a:pt x="111604" y="1939"/>
                      <a:pt x="119215" y="6353"/>
                      <a:pt x="124529" y="15396"/>
                    </a:cubicBezTo>
                    <a:cubicBezTo>
                      <a:pt x="125610" y="20994"/>
                      <a:pt x="124484" y="25892"/>
                      <a:pt x="121196" y="30145"/>
                    </a:cubicBezTo>
                    <a:cubicBezTo>
                      <a:pt x="117594" y="33590"/>
                      <a:pt x="113631" y="36120"/>
                      <a:pt x="109307" y="37896"/>
                    </a:cubicBezTo>
                    <a:cubicBezTo>
                      <a:pt x="76387" y="46347"/>
                      <a:pt x="44232" y="66210"/>
                      <a:pt x="9600" y="46993"/>
                    </a:cubicBezTo>
                    <a:close/>
                  </a:path>
                </a:pathLst>
              </a:custGeom>
              <a:solidFill>
                <a:srgbClr val="D4A8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43818EC-B07B-A92B-56B6-30085E9E4DBE}"/>
                  </a:ext>
                </a:extLst>
              </p:cNvPr>
              <p:cNvSpPr/>
              <p:nvPr/>
            </p:nvSpPr>
            <p:spPr>
              <a:xfrm>
                <a:off x="9959126" y="5959304"/>
                <a:ext cx="94933" cy="33636"/>
              </a:xfrm>
              <a:custGeom>
                <a:avLst/>
                <a:gdLst>
                  <a:gd name="connsiteX0" fmla="*/ 94933 w 94933"/>
                  <a:gd name="connsiteY0" fmla="*/ 31752 h 33636"/>
                  <a:gd name="connsiteX1" fmla="*/ 9502 w 94933"/>
                  <a:gd name="connsiteY1" fmla="*/ 33636 h 33636"/>
                  <a:gd name="connsiteX2" fmla="*/ 0 w 94933"/>
                  <a:gd name="connsiteY2" fmla="*/ 23086 h 33636"/>
                  <a:gd name="connsiteX3" fmla="*/ 3558 w 94933"/>
                  <a:gd name="connsiteY3" fmla="*/ 16196 h 33636"/>
                  <a:gd name="connsiteX4" fmla="*/ 67507 w 94933"/>
                  <a:gd name="connsiteY4" fmla="*/ 3654 h 33636"/>
                  <a:gd name="connsiteX5" fmla="*/ 94933 w 94933"/>
                  <a:gd name="connsiteY5" fmla="*/ 31752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933" h="33636">
                    <a:moveTo>
                      <a:pt x="94933" y="31752"/>
                    </a:moveTo>
                    <a:cubicBezTo>
                      <a:pt x="66471" y="32398"/>
                      <a:pt x="37964" y="32990"/>
                      <a:pt x="9502" y="33636"/>
                    </a:cubicBezTo>
                    <a:cubicBezTo>
                      <a:pt x="6350" y="30137"/>
                      <a:pt x="3197" y="26638"/>
                      <a:pt x="0" y="23086"/>
                    </a:cubicBezTo>
                    <a:cubicBezTo>
                      <a:pt x="1171" y="20825"/>
                      <a:pt x="2387" y="18510"/>
                      <a:pt x="3558" y="16196"/>
                    </a:cubicBezTo>
                    <a:cubicBezTo>
                      <a:pt x="22788" y="-3290"/>
                      <a:pt x="44810" y="-1998"/>
                      <a:pt x="67507" y="3654"/>
                    </a:cubicBezTo>
                    <a:cubicBezTo>
                      <a:pt x="78451" y="10544"/>
                      <a:pt x="94978" y="9629"/>
                      <a:pt x="94933" y="31752"/>
                    </a:cubicBezTo>
                    <a:close/>
                  </a:path>
                </a:pathLst>
              </a:custGeom>
              <a:solidFill>
                <a:srgbClr val="AF82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FC2E014E-D20D-5A1C-EDEC-09DD8BB3A224}"/>
                  </a:ext>
                </a:extLst>
              </p:cNvPr>
              <p:cNvSpPr/>
              <p:nvPr/>
            </p:nvSpPr>
            <p:spPr>
              <a:xfrm>
                <a:off x="9619384" y="5668414"/>
                <a:ext cx="106597" cy="32722"/>
              </a:xfrm>
              <a:custGeom>
                <a:avLst/>
                <a:gdLst>
                  <a:gd name="connsiteX0" fmla="*/ 0 w 106597"/>
                  <a:gd name="connsiteY0" fmla="*/ 32722 h 32722"/>
                  <a:gd name="connsiteX1" fmla="*/ 35577 w 106597"/>
                  <a:gd name="connsiteY1" fmla="*/ 10868 h 32722"/>
                  <a:gd name="connsiteX2" fmla="*/ 102229 w 106597"/>
                  <a:gd name="connsiteY2" fmla="*/ 7262 h 32722"/>
                  <a:gd name="connsiteX3" fmla="*/ 105652 w 106597"/>
                  <a:gd name="connsiteY3" fmla="*/ 23571 h 32722"/>
                  <a:gd name="connsiteX4" fmla="*/ 61382 w 106597"/>
                  <a:gd name="connsiteY4" fmla="*/ 22818 h 32722"/>
                  <a:gd name="connsiteX5" fmla="*/ 0 w 106597"/>
                  <a:gd name="connsiteY5" fmla="*/ 32722 h 3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97" h="32722">
                    <a:moveTo>
                      <a:pt x="0" y="32722"/>
                    </a:moveTo>
                    <a:cubicBezTo>
                      <a:pt x="2792" y="4355"/>
                      <a:pt x="22112" y="14421"/>
                      <a:pt x="35577" y="10868"/>
                    </a:cubicBezTo>
                    <a:cubicBezTo>
                      <a:pt x="57735" y="7854"/>
                      <a:pt x="79306" y="-9641"/>
                      <a:pt x="102229" y="7262"/>
                    </a:cubicBezTo>
                    <a:cubicBezTo>
                      <a:pt x="106507" y="11729"/>
                      <a:pt x="107633" y="17220"/>
                      <a:pt x="105652" y="23571"/>
                    </a:cubicBezTo>
                    <a:cubicBezTo>
                      <a:pt x="90835" y="28954"/>
                      <a:pt x="76064" y="30246"/>
                      <a:pt x="61382" y="22818"/>
                    </a:cubicBezTo>
                    <a:cubicBezTo>
                      <a:pt x="40937" y="26155"/>
                      <a:pt x="20446" y="29439"/>
                      <a:pt x="0" y="32722"/>
                    </a:cubicBezTo>
                    <a:close/>
                  </a:path>
                </a:pathLst>
              </a:custGeom>
              <a:solidFill>
                <a:srgbClr val="C99D6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D8AB9E18-05A2-1794-CE12-B86A9DD6BC01}"/>
                  </a:ext>
                </a:extLst>
              </p:cNvPr>
              <p:cNvSpPr/>
              <p:nvPr/>
            </p:nvSpPr>
            <p:spPr>
              <a:xfrm>
                <a:off x="9611728" y="5763793"/>
                <a:ext cx="112091" cy="31153"/>
              </a:xfrm>
              <a:custGeom>
                <a:avLst/>
                <a:gdLst>
                  <a:gd name="connsiteX0" fmla="*/ 112091 w 112091"/>
                  <a:gd name="connsiteY0" fmla="*/ 7159 h 31153"/>
                  <a:gd name="connsiteX1" fmla="*/ 93402 w 112091"/>
                  <a:gd name="connsiteY1" fmla="*/ 19540 h 31153"/>
                  <a:gd name="connsiteX2" fmla="*/ 58815 w 112091"/>
                  <a:gd name="connsiteY2" fmla="*/ 20616 h 31153"/>
                  <a:gd name="connsiteX3" fmla="*/ 35307 w 112091"/>
                  <a:gd name="connsiteY3" fmla="*/ 30951 h 31153"/>
                  <a:gd name="connsiteX4" fmla="*/ 0 w 112091"/>
                  <a:gd name="connsiteY4" fmla="*/ 20670 h 31153"/>
                  <a:gd name="connsiteX5" fmla="*/ 86827 w 112091"/>
                  <a:gd name="connsiteY5" fmla="*/ 161 h 31153"/>
                  <a:gd name="connsiteX6" fmla="*/ 112091 w 112091"/>
                  <a:gd name="connsiteY6" fmla="*/ 0 h 31153"/>
                  <a:gd name="connsiteX7" fmla="*/ 112091 w 112091"/>
                  <a:gd name="connsiteY7" fmla="*/ 7159 h 3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091" h="31153">
                    <a:moveTo>
                      <a:pt x="112091" y="7159"/>
                    </a:moveTo>
                    <a:cubicBezTo>
                      <a:pt x="105877" y="11304"/>
                      <a:pt x="99662" y="15395"/>
                      <a:pt x="93402" y="19540"/>
                    </a:cubicBezTo>
                    <a:cubicBezTo>
                      <a:pt x="82098" y="29767"/>
                      <a:pt x="70479" y="27129"/>
                      <a:pt x="58815" y="20616"/>
                    </a:cubicBezTo>
                    <a:cubicBezTo>
                      <a:pt x="50979" y="24061"/>
                      <a:pt x="43143" y="27506"/>
                      <a:pt x="35307" y="30951"/>
                    </a:cubicBezTo>
                    <a:cubicBezTo>
                      <a:pt x="22968" y="30251"/>
                      <a:pt x="9592" y="34934"/>
                      <a:pt x="0" y="20670"/>
                    </a:cubicBezTo>
                    <a:cubicBezTo>
                      <a:pt x="25580" y="-6352"/>
                      <a:pt x="60932" y="25299"/>
                      <a:pt x="86827" y="161"/>
                    </a:cubicBezTo>
                    <a:cubicBezTo>
                      <a:pt x="95248" y="108"/>
                      <a:pt x="103670" y="54"/>
                      <a:pt x="112091" y="0"/>
                    </a:cubicBezTo>
                    <a:cubicBezTo>
                      <a:pt x="112091" y="2368"/>
                      <a:pt x="112091" y="4791"/>
                      <a:pt x="112091" y="7159"/>
                    </a:cubicBezTo>
                    <a:close/>
                  </a:path>
                </a:pathLst>
              </a:custGeom>
              <a:solidFill>
                <a:srgbClr val="B187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F5FCD82D-EBD3-F677-2238-8E19492DE319}"/>
                  </a:ext>
                </a:extLst>
              </p:cNvPr>
              <p:cNvSpPr/>
              <p:nvPr/>
            </p:nvSpPr>
            <p:spPr>
              <a:xfrm>
                <a:off x="9846044" y="6062311"/>
                <a:ext cx="121548" cy="25561"/>
              </a:xfrm>
              <a:custGeom>
                <a:avLst/>
                <a:gdLst>
                  <a:gd name="connsiteX0" fmla="*/ 121549 w 121548"/>
                  <a:gd name="connsiteY0" fmla="*/ 13093 h 25561"/>
                  <a:gd name="connsiteX1" fmla="*/ 51880 w 121548"/>
                  <a:gd name="connsiteY1" fmla="*/ 14008 h 25561"/>
                  <a:gd name="connsiteX2" fmla="*/ 0 w 121548"/>
                  <a:gd name="connsiteY2" fmla="*/ 13901 h 25561"/>
                  <a:gd name="connsiteX3" fmla="*/ 121549 w 121548"/>
                  <a:gd name="connsiteY3" fmla="*/ 13093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548" h="25561">
                    <a:moveTo>
                      <a:pt x="121549" y="13093"/>
                    </a:moveTo>
                    <a:cubicBezTo>
                      <a:pt x="98311" y="13416"/>
                      <a:pt x="75118" y="13739"/>
                      <a:pt x="51880" y="14008"/>
                    </a:cubicBezTo>
                    <a:cubicBezTo>
                      <a:pt x="34542" y="29511"/>
                      <a:pt x="17248" y="29349"/>
                      <a:pt x="0" y="13901"/>
                    </a:cubicBezTo>
                    <a:cubicBezTo>
                      <a:pt x="40396" y="-7469"/>
                      <a:pt x="80927" y="-1333"/>
                      <a:pt x="121549" y="13093"/>
                    </a:cubicBezTo>
                    <a:close/>
                  </a:path>
                </a:pathLst>
              </a:custGeom>
              <a:solidFill>
                <a:srgbClr val="AF82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E0EFD3F6-DCF7-1A80-677E-5E33074A34EC}"/>
                  </a:ext>
                </a:extLst>
              </p:cNvPr>
              <p:cNvSpPr/>
              <p:nvPr/>
            </p:nvSpPr>
            <p:spPr>
              <a:xfrm>
                <a:off x="9669496" y="5866759"/>
                <a:ext cx="89765" cy="21914"/>
              </a:xfrm>
              <a:custGeom>
                <a:avLst/>
                <a:gdLst>
                  <a:gd name="connsiteX0" fmla="*/ 81209 w 89765"/>
                  <a:gd name="connsiteY0" fmla="*/ 20677 h 21914"/>
                  <a:gd name="connsiteX1" fmla="*/ 63420 w 89765"/>
                  <a:gd name="connsiteY1" fmla="*/ 21915 h 21914"/>
                  <a:gd name="connsiteX2" fmla="*/ 2623 w 89765"/>
                  <a:gd name="connsiteY2" fmla="*/ 10719 h 21914"/>
                  <a:gd name="connsiteX3" fmla="*/ 236 w 89765"/>
                  <a:gd name="connsiteY3" fmla="*/ 4205 h 21914"/>
                  <a:gd name="connsiteX4" fmla="*/ 2398 w 89765"/>
                  <a:gd name="connsiteY4" fmla="*/ 868 h 21914"/>
                  <a:gd name="connsiteX5" fmla="*/ 89765 w 89765"/>
                  <a:gd name="connsiteY5" fmla="*/ 10665 h 21914"/>
                  <a:gd name="connsiteX6" fmla="*/ 81209 w 89765"/>
                  <a:gd name="connsiteY6" fmla="*/ 20677 h 21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65" h="21914">
                    <a:moveTo>
                      <a:pt x="81209" y="20677"/>
                    </a:moveTo>
                    <a:cubicBezTo>
                      <a:pt x="75264" y="21107"/>
                      <a:pt x="69320" y="21538"/>
                      <a:pt x="63420" y="21915"/>
                    </a:cubicBezTo>
                    <a:cubicBezTo>
                      <a:pt x="43154" y="18201"/>
                      <a:pt x="22889" y="14433"/>
                      <a:pt x="2623" y="10719"/>
                    </a:cubicBezTo>
                    <a:cubicBezTo>
                      <a:pt x="326" y="8619"/>
                      <a:pt x="-439" y="6412"/>
                      <a:pt x="236" y="4205"/>
                    </a:cubicBezTo>
                    <a:cubicBezTo>
                      <a:pt x="957" y="1945"/>
                      <a:pt x="1677" y="868"/>
                      <a:pt x="2398" y="868"/>
                    </a:cubicBezTo>
                    <a:cubicBezTo>
                      <a:pt x="31445" y="4905"/>
                      <a:pt x="61889" y="-8552"/>
                      <a:pt x="89765" y="10665"/>
                    </a:cubicBezTo>
                    <a:cubicBezTo>
                      <a:pt x="87829" y="15079"/>
                      <a:pt x="84947" y="18470"/>
                      <a:pt x="81209" y="20677"/>
                    </a:cubicBezTo>
                    <a:close/>
                  </a:path>
                </a:pathLst>
              </a:custGeom>
              <a:solidFill>
                <a:srgbClr val="D3A5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979B167-F854-4F0A-4AA7-5F82654D4C39}"/>
                  </a:ext>
                </a:extLst>
              </p:cNvPr>
              <p:cNvSpPr/>
              <p:nvPr/>
            </p:nvSpPr>
            <p:spPr>
              <a:xfrm>
                <a:off x="10116027" y="5992186"/>
                <a:ext cx="106723" cy="38498"/>
              </a:xfrm>
              <a:custGeom>
                <a:avLst/>
                <a:gdLst>
                  <a:gd name="connsiteX0" fmla="*/ 0 w 106723"/>
                  <a:gd name="connsiteY0" fmla="*/ 21424 h 38498"/>
                  <a:gd name="connsiteX1" fmla="*/ 105381 w 106723"/>
                  <a:gd name="connsiteY1" fmla="*/ 0 h 38498"/>
                  <a:gd name="connsiteX2" fmla="*/ 104030 w 106723"/>
                  <a:gd name="connsiteY2" fmla="*/ 15772 h 38498"/>
                  <a:gd name="connsiteX3" fmla="*/ 17428 w 106723"/>
                  <a:gd name="connsiteY3" fmla="*/ 32028 h 38498"/>
                  <a:gd name="connsiteX4" fmla="*/ 0 w 106723"/>
                  <a:gd name="connsiteY4" fmla="*/ 21424 h 3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23" h="38498">
                    <a:moveTo>
                      <a:pt x="0" y="21424"/>
                    </a:moveTo>
                    <a:cubicBezTo>
                      <a:pt x="36748" y="25784"/>
                      <a:pt x="69444" y="1507"/>
                      <a:pt x="105381" y="0"/>
                    </a:cubicBezTo>
                    <a:cubicBezTo>
                      <a:pt x="107543" y="5544"/>
                      <a:pt x="107093" y="10820"/>
                      <a:pt x="104030" y="15772"/>
                    </a:cubicBezTo>
                    <a:cubicBezTo>
                      <a:pt x="76469" y="31220"/>
                      <a:pt x="49088" y="48015"/>
                      <a:pt x="17428" y="32028"/>
                    </a:cubicBezTo>
                    <a:cubicBezTo>
                      <a:pt x="10403" y="31274"/>
                      <a:pt x="3693" y="29875"/>
                      <a:pt x="0" y="21424"/>
                    </a:cubicBezTo>
                    <a:close/>
                  </a:path>
                </a:pathLst>
              </a:custGeom>
              <a:solidFill>
                <a:srgbClr val="B185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86C53A8-9D99-54BE-ECDD-20B24DD74E40}"/>
                  </a:ext>
                </a:extLst>
              </p:cNvPr>
              <p:cNvSpPr/>
              <p:nvPr/>
            </p:nvSpPr>
            <p:spPr>
              <a:xfrm>
                <a:off x="9799168" y="5951119"/>
                <a:ext cx="55567" cy="41428"/>
              </a:xfrm>
              <a:custGeom>
                <a:avLst/>
                <a:gdLst>
                  <a:gd name="connsiteX0" fmla="*/ 55568 w 55567"/>
                  <a:gd name="connsiteY0" fmla="*/ 31002 h 41428"/>
                  <a:gd name="connsiteX1" fmla="*/ 28457 w 55567"/>
                  <a:gd name="connsiteY1" fmla="*/ 40583 h 41428"/>
                  <a:gd name="connsiteX2" fmla="*/ 490 w 55567"/>
                  <a:gd name="connsiteY2" fmla="*/ 18729 h 41428"/>
                  <a:gd name="connsiteX3" fmla="*/ 38049 w 55567"/>
                  <a:gd name="connsiteY3" fmla="*/ 9632 h 41428"/>
                  <a:gd name="connsiteX4" fmla="*/ 42733 w 55567"/>
                  <a:gd name="connsiteY4" fmla="*/ 19375 h 41428"/>
                  <a:gd name="connsiteX5" fmla="*/ 55568 w 55567"/>
                  <a:gd name="connsiteY5" fmla="*/ 31002 h 4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67" h="41428">
                    <a:moveTo>
                      <a:pt x="55568" y="31002"/>
                    </a:moveTo>
                    <a:cubicBezTo>
                      <a:pt x="48588" y="42521"/>
                      <a:pt x="38275" y="42252"/>
                      <a:pt x="28457" y="40583"/>
                    </a:cubicBezTo>
                    <a:cubicBezTo>
                      <a:pt x="16117" y="38484"/>
                      <a:pt x="-3337" y="35254"/>
                      <a:pt x="490" y="18729"/>
                    </a:cubicBezTo>
                    <a:cubicBezTo>
                      <a:pt x="4273" y="2526"/>
                      <a:pt x="21657" y="-9100"/>
                      <a:pt x="38049" y="9632"/>
                    </a:cubicBezTo>
                    <a:cubicBezTo>
                      <a:pt x="32825" y="17383"/>
                      <a:pt x="39175" y="17383"/>
                      <a:pt x="42733" y="19375"/>
                    </a:cubicBezTo>
                    <a:cubicBezTo>
                      <a:pt x="48317" y="21420"/>
                      <a:pt x="52686" y="25080"/>
                      <a:pt x="55568" y="31002"/>
                    </a:cubicBezTo>
                    <a:close/>
                  </a:path>
                </a:pathLst>
              </a:custGeom>
              <a:solidFill>
                <a:srgbClr val="B687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C27A19AD-5C8E-06FF-FC0B-1249D5C2D6D5}"/>
                  </a:ext>
                </a:extLst>
              </p:cNvPr>
              <p:cNvSpPr/>
              <p:nvPr/>
            </p:nvSpPr>
            <p:spPr>
              <a:xfrm>
                <a:off x="10133456" y="6003813"/>
                <a:ext cx="96548" cy="35821"/>
              </a:xfrm>
              <a:custGeom>
                <a:avLst/>
                <a:gdLst>
                  <a:gd name="connsiteX0" fmla="*/ 0 w 96548"/>
                  <a:gd name="connsiteY0" fmla="*/ 20347 h 35821"/>
                  <a:gd name="connsiteX1" fmla="*/ 87007 w 96548"/>
                  <a:gd name="connsiteY1" fmla="*/ 0 h 35821"/>
                  <a:gd name="connsiteX2" fmla="*/ 95339 w 96548"/>
                  <a:gd name="connsiteY2" fmla="*/ 18625 h 35821"/>
                  <a:gd name="connsiteX3" fmla="*/ 60392 w 96548"/>
                  <a:gd name="connsiteY3" fmla="*/ 29767 h 35821"/>
                  <a:gd name="connsiteX4" fmla="*/ 17383 w 96548"/>
                  <a:gd name="connsiteY4" fmla="*/ 31490 h 35821"/>
                  <a:gd name="connsiteX5" fmla="*/ 0 w 96548"/>
                  <a:gd name="connsiteY5" fmla="*/ 20347 h 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548" h="35821">
                    <a:moveTo>
                      <a:pt x="0" y="20347"/>
                    </a:moveTo>
                    <a:cubicBezTo>
                      <a:pt x="29002" y="13565"/>
                      <a:pt x="58005" y="6782"/>
                      <a:pt x="87007" y="0"/>
                    </a:cubicBezTo>
                    <a:cubicBezTo>
                      <a:pt x="94303" y="3337"/>
                      <a:pt x="98851" y="8397"/>
                      <a:pt x="95339" y="18625"/>
                    </a:cubicBezTo>
                    <a:cubicBezTo>
                      <a:pt x="83449" y="21208"/>
                      <a:pt x="69624" y="15287"/>
                      <a:pt x="60392" y="29767"/>
                    </a:cubicBezTo>
                    <a:cubicBezTo>
                      <a:pt x="46296" y="38864"/>
                      <a:pt x="31885" y="36226"/>
                      <a:pt x="17383" y="31490"/>
                    </a:cubicBezTo>
                    <a:cubicBezTo>
                      <a:pt x="10403" y="30521"/>
                      <a:pt x="3738" y="28691"/>
                      <a:pt x="0" y="20347"/>
                    </a:cubicBezTo>
                    <a:close/>
                  </a:path>
                </a:pathLst>
              </a:custGeom>
              <a:solidFill>
                <a:srgbClr val="D6A9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E6A000B9-1950-C250-F823-F1A9EAAFCA18}"/>
                  </a:ext>
                </a:extLst>
              </p:cNvPr>
              <p:cNvSpPr/>
              <p:nvPr/>
            </p:nvSpPr>
            <p:spPr>
              <a:xfrm>
                <a:off x="9567902" y="5784377"/>
                <a:ext cx="79132" cy="26338"/>
              </a:xfrm>
              <a:custGeom>
                <a:avLst/>
                <a:gdLst>
                  <a:gd name="connsiteX0" fmla="*/ 43871 w 79132"/>
                  <a:gd name="connsiteY0" fmla="*/ 140 h 26338"/>
                  <a:gd name="connsiteX1" fmla="*/ 79133 w 79132"/>
                  <a:gd name="connsiteY1" fmla="*/ 10367 h 26338"/>
                  <a:gd name="connsiteX2" fmla="*/ 69090 w 79132"/>
                  <a:gd name="connsiteY2" fmla="*/ 20433 h 26338"/>
                  <a:gd name="connsiteX3" fmla="*/ 19822 w 79132"/>
                  <a:gd name="connsiteY3" fmla="*/ 25762 h 26338"/>
                  <a:gd name="connsiteX4" fmla="*/ 97 w 79132"/>
                  <a:gd name="connsiteY4" fmla="*/ 11121 h 26338"/>
                  <a:gd name="connsiteX5" fmla="*/ 43871 w 79132"/>
                  <a:gd name="connsiteY5" fmla="*/ 140 h 2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2" h="26338">
                    <a:moveTo>
                      <a:pt x="43871" y="140"/>
                    </a:moveTo>
                    <a:cubicBezTo>
                      <a:pt x="55940" y="1970"/>
                      <a:pt x="69856" y="-5297"/>
                      <a:pt x="79133" y="10367"/>
                    </a:cubicBezTo>
                    <a:cubicBezTo>
                      <a:pt x="75800" y="13704"/>
                      <a:pt x="72468" y="17095"/>
                      <a:pt x="69090" y="20433"/>
                    </a:cubicBezTo>
                    <a:cubicBezTo>
                      <a:pt x="53373" y="31360"/>
                      <a:pt x="36215" y="23286"/>
                      <a:pt x="19822" y="25762"/>
                    </a:cubicBezTo>
                    <a:cubicBezTo>
                      <a:pt x="11851" y="23609"/>
                      <a:pt x="-1254" y="31252"/>
                      <a:pt x="97" y="11121"/>
                    </a:cubicBezTo>
                    <a:cubicBezTo>
                      <a:pt x="15274" y="10905"/>
                      <a:pt x="30270" y="9613"/>
                      <a:pt x="43871" y="140"/>
                    </a:cubicBezTo>
                    <a:close/>
                  </a:path>
                </a:pathLst>
              </a:custGeom>
              <a:solidFill>
                <a:srgbClr val="E4B9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CF30AD31-0E84-C7FD-8E66-DA0E80281896}"/>
                  </a:ext>
                </a:extLst>
              </p:cNvPr>
              <p:cNvSpPr/>
              <p:nvPr/>
            </p:nvSpPr>
            <p:spPr>
              <a:xfrm>
                <a:off x="9116763" y="6047252"/>
                <a:ext cx="34484" cy="63463"/>
              </a:xfrm>
              <a:custGeom>
                <a:avLst/>
                <a:gdLst>
                  <a:gd name="connsiteX0" fmla="*/ 15751 w 34484"/>
                  <a:gd name="connsiteY0" fmla="*/ 7644 h 63463"/>
                  <a:gd name="connsiteX1" fmla="*/ 34485 w 34484"/>
                  <a:gd name="connsiteY1" fmla="*/ 0 h 63463"/>
                  <a:gd name="connsiteX2" fmla="*/ 32909 w 34484"/>
                  <a:gd name="connsiteY2" fmla="*/ 17763 h 63463"/>
                  <a:gd name="connsiteX3" fmla="*/ 1700 w 34484"/>
                  <a:gd name="connsiteY3" fmla="*/ 63464 h 63463"/>
                  <a:gd name="connsiteX4" fmla="*/ 15751 w 34484"/>
                  <a:gd name="connsiteY4" fmla="*/ 7644 h 6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84" h="63463">
                    <a:moveTo>
                      <a:pt x="15751" y="7644"/>
                    </a:moveTo>
                    <a:cubicBezTo>
                      <a:pt x="22010" y="5114"/>
                      <a:pt x="28225" y="2530"/>
                      <a:pt x="34485" y="0"/>
                    </a:cubicBezTo>
                    <a:cubicBezTo>
                      <a:pt x="33945" y="5921"/>
                      <a:pt x="33449" y="11842"/>
                      <a:pt x="32909" y="17763"/>
                    </a:cubicBezTo>
                    <a:cubicBezTo>
                      <a:pt x="17957" y="28044"/>
                      <a:pt x="20930" y="55766"/>
                      <a:pt x="1700" y="63464"/>
                    </a:cubicBezTo>
                    <a:cubicBezTo>
                      <a:pt x="-5281" y="39994"/>
                      <a:pt x="11202" y="25891"/>
                      <a:pt x="15751" y="7644"/>
                    </a:cubicBezTo>
                    <a:close/>
                  </a:path>
                </a:pathLst>
              </a:custGeom>
              <a:solidFill>
                <a:srgbClr val="A371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778981CA-426A-D139-F384-3A5AE32BCB8A}"/>
                  </a:ext>
                </a:extLst>
              </p:cNvPr>
              <p:cNvSpPr/>
              <p:nvPr/>
            </p:nvSpPr>
            <p:spPr>
              <a:xfrm>
                <a:off x="9878406" y="5950954"/>
                <a:ext cx="63516" cy="47121"/>
              </a:xfrm>
              <a:custGeom>
                <a:avLst/>
                <a:gdLst>
                  <a:gd name="connsiteX0" fmla="*/ 2585 w 63516"/>
                  <a:gd name="connsiteY0" fmla="*/ 0 h 47121"/>
                  <a:gd name="connsiteX1" fmla="*/ 46043 w 63516"/>
                  <a:gd name="connsiteY1" fmla="*/ 10820 h 47121"/>
                  <a:gd name="connsiteX2" fmla="*/ 63517 w 63516"/>
                  <a:gd name="connsiteY2" fmla="*/ 31543 h 47121"/>
                  <a:gd name="connsiteX3" fmla="*/ 54375 w 63516"/>
                  <a:gd name="connsiteY3" fmla="*/ 41394 h 47121"/>
                  <a:gd name="connsiteX4" fmla="*/ 2990 w 63516"/>
                  <a:gd name="connsiteY4" fmla="*/ 23523 h 47121"/>
                  <a:gd name="connsiteX5" fmla="*/ 2269 w 63516"/>
                  <a:gd name="connsiteY5" fmla="*/ 9905 h 47121"/>
                  <a:gd name="connsiteX6" fmla="*/ 2585 w 63516"/>
                  <a:gd name="connsiteY6" fmla="*/ 0 h 47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16" h="47121">
                    <a:moveTo>
                      <a:pt x="2585" y="0"/>
                    </a:moveTo>
                    <a:cubicBezTo>
                      <a:pt x="17086" y="3607"/>
                      <a:pt x="31542" y="7213"/>
                      <a:pt x="46043" y="10820"/>
                    </a:cubicBezTo>
                    <a:cubicBezTo>
                      <a:pt x="49511" y="20562"/>
                      <a:pt x="58518" y="23631"/>
                      <a:pt x="63517" y="31543"/>
                    </a:cubicBezTo>
                    <a:cubicBezTo>
                      <a:pt x="60454" y="34827"/>
                      <a:pt x="57392" y="38111"/>
                      <a:pt x="54375" y="41394"/>
                    </a:cubicBezTo>
                    <a:cubicBezTo>
                      <a:pt x="30776" y="61956"/>
                      <a:pt x="22355" y="20293"/>
                      <a:pt x="2990" y="23523"/>
                    </a:cubicBezTo>
                    <a:cubicBezTo>
                      <a:pt x="-748" y="19271"/>
                      <a:pt x="-973" y="14695"/>
                      <a:pt x="2269" y="9905"/>
                    </a:cubicBezTo>
                    <a:cubicBezTo>
                      <a:pt x="2224" y="6621"/>
                      <a:pt x="2359" y="3284"/>
                      <a:pt x="2585" y="0"/>
                    </a:cubicBezTo>
                    <a:close/>
                  </a:path>
                </a:pathLst>
              </a:custGeom>
              <a:solidFill>
                <a:srgbClr val="C69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F48BF61E-564B-C4B8-81CA-EF2A8B36AA01}"/>
                  </a:ext>
                </a:extLst>
              </p:cNvPr>
              <p:cNvSpPr/>
              <p:nvPr/>
            </p:nvSpPr>
            <p:spPr>
              <a:xfrm>
                <a:off x="9321389" y="5733766"/>
                <a:ext cx="70299" cy="49459"/>
              </a:xfrm>
              <a:custGeom>
                <a:avLst/>
                <a:gdLst>
                  <a:gd name="connsiteX0" fmla="*/ 36928 w 70299"/>
                  <a:gd name="connsiteY0" fmla="*/ 29112 h 49459"/>
                  <a:gd name="connsiteX1" fmla="*/ 0 w 70299"/>
                  <a:gd name="connsiteY1" fmla="*/ 49459 h 49459"/>
                  <a:gd name="connsiteX2" fmla="*/ 19455 w 70299"/>
                  <a:gd name="connsiteY2" fmla="*/ 18777 h 49459"/>
                  <a:gd name="connsiteX3" fmla="*/ 70299 w 70299"/>
                  <a:gd name="connsiteY3" fmla="*/ 368 h 49459"/>
                  <a:gd name="connsiteX4" fmla="*/ 36928 w 70299"/>
                  <a:gd name="connsiteY4" fmla="*/ 29112 h 49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99" h="49459">
                    <a:moveTo>
                      <a:pt x="36928" y="29112"/>
                    </a:moveTo>
                    <a:cubicBezTo>
                      <a:pt x="25084" y="35625"/>
                      <a:pt x="13240" y="42192"/>
                      <a:pt x="0" y="49459"/>
                    </a:cubicBezTo>
                    <a:cubicBezTo>
                      <a:pt x="225" y="30835"/>
                      <a:pt x="11844" y="26744"/>
                      <a:pt x="19455" y="18777"/>
                    </a:cubicBezTo>
                    <a:cubicBezTo>
                      <a:pt x="34632" y="13125"/>
                      <a:pt x="47241" y="-2593"/>
                      <a:pt x="70299" y="368"/>
                    </a:cubicBezTo>
                    <a:cubicBezTo>
                      <a:pt x="56293" y="12425"/>
                      <a:pt x="46611" y="20769"/>
                      <a:pt x="36928" y="29112"/>
                    </a:cubicBezTo>
                    <a:close/>
                  </a:path>
                </a:pathLst>
              </a:custGeom>
              <a:solidFill>
                <a:srgbClr val="A070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A8805A2A-2106-D9F2-1823-3B14240E4B2F}"/>
                  </a:ext>
                </a:extLst>
              </p:cNvPr>
              <p:cNvSpPr/>
              <p:nvPr/>
            </p:nvSpPr>
            <p:spPr>
              <a:xfrm>
                <a:off x="9710539" y="5917907"/>
                <a:ext cx="100332" cy="22011"/>
              </a:xfrm>
              <a:custGeom>
                <a:avLst/>
                <a:gdLst>
                  <a:gd name="connsiteX0" fmla="*/ 5490 w 100332"/>
                  <a:gd name="connsiteY0" fmla="*/ 22011 h 22011"/>
                  <a:gd name="connsiteX1" fmla="*/ 6481 w 100332"/>
                  <a:gd name="connsiteY1" fmla="*/ 4302 h 22011"/>
                  <a:gd name="connsiteX2" fmla="*/ 100333 w 100332"/>
                  <a:gd name="connsiteY2" fmla="*/ 11730 h 22011"/>
                  <a:gd name="connsiteX3" fmla="*/ 52371 w 100332"/>
                  <a:gd name="connsiteY3" fmla="*/ 17059 h 22011"/>
                  <a:gd name="connsiteX4" fmla="*/ 5490 w 100332"/>
                  <a:gd name="connsiteY4" fmla="*/ 22011 h 2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2" h="22011">
                    <a:moveTo>
                      <a:pt x="5490" y="22011"/>
                    </a:moveTo>
                    <a:cubicBezTo>
                      <a:pt x="-950" y="15337"/>
                      <a:pt x="-3022" y="4679"/>
                      <a:pt x="6481" y="4302"/>
                    </a:cubicBezTo>
                    <a:cubicBezTo>
                      <a:pt x="37825" y="3064"/>
                      <a:pt x="70115" y="-8240"/>
                      <a:pt x="100333" y="11730"/>
                    </a:cubicBezTo>
                    <a:cubicBezTo>
                      <a:pt x="85021" y="22496"/>
                      <a:pt x="68268" y="14691"/>
                      <a:pt x="52371" y="17059"/>
                    </a:cubicBezTo>
                    <a:cubicBezTo>
                      <a:pt x="36789" y="19374"/>
                      <a:pt x="20486" y="11945"/>
                      <a:pt x="5490" y="22011"/>
                    </a:cubicBezTo>
                    <a:close/>
                  </a:path>
                </a:pathLst>
              </a:custGeom>
              <a:solidFill>
                <a:srgbClr val="B285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3A9EEBC-ADF5-9262-FEF0-0A3D171AB222}"/>
                  </a:ext>
                </a:extLst>
              </p:cNvPr>
              <p:cNvSpPr/>
              <p:nvPr/>
            </p:nvSpPr>
            <p:spPr>
              <a:xfrm>
                <a:off x="9346571" y="6013786"/>
                <a:ext cx="65607" cy="47838"/>
              </a:xfrm>
              <a:custGeom>
                <a:avLst/>
                <a:gdLst>
                  <a:gd name="connsiteX0" fmla="*/ 3640 w 65607"/>
                  <a:gd name="connsiteY0" fmla="*/ 19902 h 47838"/>
                  <a:gd name="connsiteX1" fmla="*/ 11746 w 65607"/>
                  <a:gd name="connsiteY1" fmla="*/ 93 h 47838"/>
                  <a:gd name="connsiteX2" fmla="*/ 65608 w 65607"/>
                  <a:gd name="connsiteY2" fmla="*/ 47839 h 47838"/>
                  <a:gd name="connsiteX3" fmla="*/ 3640 w 65607"/>
                  <a:gd name="connsiteY3" fmla="*/ 19902 h 4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607" h="47838">
                    <a:moveTo>
                      <a:pt x="3640" y="19902"/>
                    </a:moveTo>
                    <a:cubicBezTo>
                      <a:pt x="-593" y="9244"/>
                      <a:pt x="-4286" y="-1091"/>
                      <a:pt x="11746" y="93"/>
                    </a:cubicBezTo>
                    <a:cubicBezTo>
                      <a:pt x="27328" y="13927"/>
                      <a:pt x="42910" y="27707"/>
                      <a:pt x="65608" y="47839"/>
                    </a:cubicBezTo>
                    <a:cubicBezTo>
                      <a:pt x="36786" y="45255"/>
                      <a:pt x="21384" y="28622"/>
                      <a:pt x="3640" y="19902"/>
                    </a:cubicBezTo>
                    <a:close/>
                  </a:path>
                </a:pathLst>
              </a:custGeom>
              <a:solidFill>
                <a:srgbClr val="A373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1C737510-F2D1-EE26-6A74-876258B20D4F}"/>
                  </a:ext>
                </a:extLst>
              </p:cNvPr>
              <p:cNvSpPr/>
              <p:nvPr/>
            </p:nvSpPr>
            <p:spPr>
              <a:xfrm>
                <a:off x="9837262" y="5965569"/>
                <a:ext cx="95518" cy="37470"/>
              </a:xfrm>
              <a:custGeom>
                <a:avLst/>
                <a:gdLst>
                  <a:gd name="connsiteX0" fmla="*/ 43143 w 95518"/>
                  <a:gd name="connsiteY0" fmla="*/ 5355 h 37470"/>
                  <a:gd name="connsiteX1" fmla="*/ 95519 w 95518"/>
                  <a:gd name="connsiteY1" fmla="*/ 26778 h 37470"/>
                  <a:gd name="connsiteX2" fmla="*/ 61968 w 95518"/>
                  <a:gd name="connsiteY2" fmla="*/ 27694 h 37470"/>
                  <a:gd name="connsiteX3" fmla="*/ 17473 w 95518"/>
                  <a:gd name="connsiteY3" fmla="*/ 16497 h 37470"/>
                  <a:gd name="connsiteX4" fmla="*/ 0 w 95518"/>
                  <a:gd name="connsiteY4" fmla="*/ 7508 h 37470"/>
                  <a:gd name="connsiteX5" fmla="*/ 43143 w 95518"/>
                  <a:gd name="connsiteY5" fmla="*/ 5355 h 3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518" h="37470">
                    <a:moveTo>
                      <a:pt x="43143" y="5355"/>
                    </a:moveTo>
                    <a:cubicBezTo>
                      <a:pt x="64355" y="-566"/>
                      <a:pt x="74172" y="33184"/>
                      <a:pt x="95519" y="26778"/>
                    </a:cubicBezTo>
                    <a:cubicBezTo>
                      <a:pt x="84620" y="41420"/>
                      <a:pt x="72191" y="40343"/>
                      <a:pt x="61968" y="27694"/>
                    </a:cubicBezTo>
                    <a:cubicBezTo>
                      <a:pt x="48638" y="11222"/>
                      <a:pt x="32560" y="18435"/>
                      <a:pt x="17473" y="16497"/>
                    </a:cubicBezTo>
                    <a:cubicBezTo>
                      <a:pt x="11664" y="13483"/>
                      <a:pt x="5809" y="10522"/>
                      <a:pt x="0" y="7508"/>
                    </a:cubicBezTo>
                    <a:cubicBezTo>
                      <a:pt x="14006" y="-3958"/>
                      <a:pt x="28552" y="-297"/>
                      <a:pt x="43143" y="5355"/>
                    </a:cubicBezTo>
                    <a:close/>
                  </a:path>
                </a:pathLst>
              </a:custGeom>
              <a:solidFill>
                <a:srgbClr val="B385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12F60143-244F-D70D-D7A5-7B384CFEA535}"/>
                  </a:ext>
                </a:extLst>
              </p:cNvPr>
              <p:cNvSpPr/>
              <p:nvPr/>
            </p:nvSpPr>
            <p:spPr>
              <a:xfrm>
                <a:off x="10252392" y="5966510"/>
                <a:ext cx="72686" cy="38442"/>
              </a:xfrm>
              <a:custGeom>
                <a:avLst/>
                <a:gdLst>
                  <a:gd name="connsiteX0" fmla="*/ 72686 w 72686"/>
                  <a:gd name="connsiteY0" fmla="*/ 16148 h 38442"/>
                  <a:gd name="connsiteX1" fmla="*/ 11619 w 72686"/>
                  <a:gd name="connsiteY1" fmla="*/ 37034 h 38442"/>
                  <a:gd name="connsiteX2" fmla="*/ 0 w 72686"/>
                  <a:gd name="connsiteY2" fmla="*/ 26914 h 38442"/>
                  <a:gd name="connsiteX3" fmla="*/ 34452 w 72686"/>
                  <a:gd name="connsiteY3" fmla="*/ 0 h 38442"/>
                  <a:gd name="connsiteX4" fmla="*/ 68993 w 72686"/>
                  <a:gd name="connsiteY4" fmla="*/ 10604 h 38442"/>
                  <a:gd name="connsiteX5" fmla="*/ 72686 w 72686"/>
                  <a:gd name="connsiteY5" fmla="*/ 16148 h 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686" h="38442">
                    <a:moveTo>
                      <a:pt x="72686" y="16148"/>
                    </a:moveTo>
                    <a:cubicBezTo>
                      <a:pt x="52330" y="23092"/>
                      <a:pt x="31975" y="30090"/>
                      <a:pt x="11619" y="37034"/>
                    </a:cubicBezTo>
                    <a:cubicBezTo>
                      <a:pt x="3107" y="41340"/>
                      <a:pt x="901" y="35150"/>
                      <a:pt x="0" y="26914"/>
                    </a:cubicBezTo>
                    <a:cubicBezTo>
                      <a:pt x="6350" y="8559"/>
                      <a:pt x="19320" y="2315"/>
                      <a:pt x="34452" y="0"/>
                    </a:cubicBezTo>
                    <a:cubicBezTo>
                      <a:pt x="46386" y="1507"/>
                      <a:pt x="58230" y="3553"/>
                      <a:pt x="68993" y="10604"/>
                    </a:cubicBezTo>
                    <a:cubicBezTo>
                      <a:pt x="70209" y="12434"/>
                      <a:pt x="71470" y="14318"/>
                      <a:pt x="72686" y="16148"/>
                    </a:cubicBezTo>
                    <a:close/>
                  </a:path>
                </a:pathLst>
              </a:custGeom>
              <a:solidFill>
                <a:srgbClr val="F1C4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0DA8933D-746B-A58E-13B8-87AEDCD3C505}"/>
                  </a:ext>
                </a:extLst>
              </p:cNvPr>
              <p:cNvSpPr/>
              <p:nvPr/>
            </p:nvSpPr>
            <p:spPr>
              <a:xfrm>
                <a:off x="10063697" y="5983370"/>
                <a:ext cx="52114" cy="38897"/>
              </a:xfrm>
              <a:custGeom>
                <a:avLst/>
                <a:gdLst>
                  <a:gd name="connsiteX0" fmla="*/ 51475 w 52114"/>
                  <a:gd name="connsiteY0" fmla="*/ 19043 h 38897"/>
                  <a:gd name="connsiteX1" fmla="*/ 43504 w 52114"/>
                  <a:gd name="connsiteY1" fmla="*/ 29432 h 38897"/>
                  <a:gd name="connsiteX2" fmla="*/ 0 w 52114"/>
                  <a:gd name="connsiteY2" fmla="*/ 20281 h 38897"/>
                  <a:gd name="connsiteX3" fmla="*/ 17068 w 52114"/>
                  <a:gd name="connsiteY3" fmla="*/ 8654 h 38897"/>
                  <a:gd name="connsiteX4" fmla="*/ 42198 w 52114"/>
                  <a:gd name="connsiteY4" fmla="*/ 1172 h 38897"/>
                  <a:gd name="connsiteX5" fmla="*/ 51475 w 52114"/>
                  <a:gd name="connsiteY5" fmla="*/ 19043 h 38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14" h="38897">
                    <a:moveTo>
                      <a:pt x="51475" y="19043"/>
                    </a:moveTo>
                    <a:cubicBezTo>
                      <a:pt x="48818" y="22488"/>
                      <a:pt x="46161" y="25987"/>
                      <a:pt x="43504" y="29432"/>
                    </a:cubicBezTo>
                    <a:cubicBezTo>
                      <a:pt x="26886" y="40736"/>
                      <a:pt x="11124" y="46334"/>
                      <a:pt x="0" y="20281"/>
                    </a:cubicBezTo>
                    <a:cubicBezTo>
                      <a:pt x="6935" y="18989"/>
                      <a:pt x="13826" y="17590"/>
                      <a:pt x="17068" y="8654"/>
                    </a:cubicBezTo>
                    <a:cubicBezTo>
                      <a:pt x="24364" y="1064"/>
                      <a:pt x="32650" y="-1842"/>
                      <a:pt x="42198" y="1172"/>
                    </a:cubicBezTo>
                    <a:cubicBezTo>
                      <a:pt x="48683" y="4563"/>
                      <a:pt x="53997" y="8924"/>
                      <a:pt x="51475" y="19043"/>
                    </a:cubicBezTo>
                    <a:close/>
                  </a:path>
                </a:pathLst>
              </a:custGeom>
              <a:solidFill>
                <a:srgbClr val="B183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BC0ACCB5-3225-358F-8629-E7E366B1A1BB}"/>
                  </a:ext>
                </a:extLst>
              </p:cNvPr>
              <p:cNvSpPr/>
              <p:nvPr/>
            </p:nvSpPr>
            <p:spPr>
              <a:xfrm>
                <a:off x="9680704" y="5679357"/>
                <a:ext cx="98374" cy="36650"/>
              </a:xfrm>
              <a:custGeom>
                <a:avLst/>
                <a:gdLst>
                  <a:gd name="connsiteX0" fmla="*/ 63 w 98374"/>
                  <a:gd name="connsiteY0" fmla="*/ 11875 h 36650"/>
                  <a:gd name="connsiteX1" fmla="*/ 43791 w 98374"/>
                  <a:gd name="connsiteY1" fmla="*/ 10207 h 36650"/>
                  <a:gd name="connsiteX2" fmla="*/ 95807 w 98374"/>
                  <a:gd name="connsiteY2" fmla="*/ 16020 h 36650"/>
                  <a:gd name="connsiteX3" fmla="*/ 97608 w 98374"/>
                  <a:gd name="connsiteY3" fmla="*/ 32384 h 36650"/>
                  <a:gd name="connsiteX4" fmla="*/ 78243 w 98374"/>
                  <a:gd name="connsiteY4" fmla="*/ 32115 h 36650"/>
                  <a:gd name="connsiteX5" fmla="*/ 108 w 98374"/>
                  <a:gd name="connsiteY5" fmla="*/ 21672 h 36650"/>
                  <a:gd name="connsiteX6" fmla="*/ 63 w 98374"/>
                  <a:gd name="connsiteY6" fmla="*/ 11875 h 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374" h="36650">
                    <a:moveTo>
                      <a:pt x="63" y="11875"/>
                    </a:moveTo>
                    <a:cubicBezTo>
                      <a:pt x="14654" y="11337"/>
                      <a:pt x="29245" y="10745"/>
                      <a:pt x="43791" y="10207"/>
                    </a:cubicBezTo>
                    <a:cubicBezTo>
                      <a:pt x="62481" y="-5027"/>
                      <a:pt x="79819" y="-3304"/>
                      <a:pt x="95807" y="16020"/>
                    </a:cubicBezTo>
                    <a:cubicBezTo>
                      <a:pt x="98464" y="21134"/>
                      <a:pt x="99049" y="26624"/>
                      <a:pt x="97608" y="32384"/>
                    </a:cubicBezTo>
                    <a:cubicBezTo>
                      <a:pt x="91078" y="37820"/>
                      <a:pt x="84638" y="38413"/>
                      <a:pt x="78243" y="32115"/>
                    </a:cubicBezTo>
                    <a:cubicBezTo>
                      <a:pt x="53789" y="11606"/>
                      <a:pt x="26048" y="26301"/>
                      <a:pt x="108" y="21672"/>
                    </a:cubicBezTo>
                    <a:cubicBezTo>
                      <a:pt x="-27" y="18389"/>
                      <a:pt x="-27" y="15159"/>
                      <a:pt x="63" y="11875"/>
                    </a:cubicBezTo>
                    <a:close/>
                  </a:path>
                </a:pathLst>
              </a:custGeom>
              <a:solidFill>
                <a:srgbClr val="AB7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7338CCA2-8558-27CF-E193-30D41C1108FD}"/>
                  </a:ext>
                </a:extLst>
              </p:cNvPr>
              <p:cNvSpPr/>
              <p:nvPr/>
            </p:nvSpPr>
            <p:spPr>
              <a:xfrm>
                <a:off x="9146339" y="6049998"/>
                <a:ext cx="35120" cy="75198"/>
              </a:xfrm>
              <a:custGeom>
                <a:avLst/>
                <a:gdLst>
                  <a:gd name="connsiteX0" fmla="*/ 12475 w 35120"/>
                  <a:gd name="connsiteY0" fmla="*/ 25945 h 75198"/>
                  <a:gd name="connsiteX1" fmla="*/ 31569 w 35120"/>
                  <a:gd name="connsiteY1" fmla="*/ 0 h 75198"/>
                  <a:gd name="connsiteX2" fmla="*/ 29318 w 35120"/>
                  <a:gd name="connsiteY2" fmla="*/ 35957 h 75198"/>
                  <a:gd name="connsiteX3" fmla="*/ 5089 w 35120"/>
                  <a:gd name="connsiteY3" fmla="*/ 75198 h 75198"/>
                  <a:gd name="connsiteX4" fmla="*/ 0 w 35120"/>
                  <a:gd name="connsiteY4" fmla="*/ 72076 h 75198"/>
                  <a:gd name="connsiteX5" fmla="*/ 12475 w 35120"/>
                  <a:gd name="connsiteY5" fmla="*/ 25945 h 7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120" h="75198">
                    <a:moveTo>
                      <a:pt x="12475" y="25945"/>
                    </a:moveTo>
                    <a:cubicBezTo>
                      <a:pt x="18644" y="17548"/>
                      <a:pt x="24814" y="9205"/>
                      <a:pt x="31569" y="0"/>
                    </a:cubicBezTo>
                    <a:cubicBezTo>
                      <a:pt x="41747" y="14211"/>
                      <a:pt x="26525" y="24169"/>
                      <a:pt x="29318" y="35957"/>
                    </a:cubicBezTo>
                    <a:cubicBezTo>
                      <a:pt x="21256" y="49037"/>
                      <a:pt x="13150" y="62118"/>
                      <a:pt x="5089" y="75198"/>
                    </a:cubicBezTo>
                    <a:cubicBezTo>
                      <a:pt x="3378" y="74175"/>
                      <a:pt x="1711" y="73153"/>
                      <a:pt x="0" y="72076"/>
                    </a:cubicBezTo>
                    <a:cubicBezTo>
                      <a:pt x="4233" y="56681"/>
                      <a:pt x="8376" y="41340"/>
                      <a:pt x="12475" y="25945"/>
                    </a:cubicBezTo>
                    <a:close/>
                  </a:path>
                </a:pathLst>
              </a:custGeom>
              <a:solidFill>
                <a:srgbClr val="9F6E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BB435042-925C-5377-DD7F-E68849B1646F}"/>
                  </a:ext>
                </a:extLst>
              </p:cNvPr>
              <p:cNvSpPr/>
              <p:nvPr/>
            </p:nvSpPr>
            <p:spPr>
              <a:xfrm>
                <a:off x="9845999" y="6076212"/>
                <a:ext cx="51879" cy="32206"/>
              </a:xfrm>
              <a:custGeom>
                <a:avLst/>
                <a:gdLst>
                  <a:gd name="connsiteX0" fmla="*/ 0 w 51879"/>
                  <a:gd name="connsiteY0" fmla="*/ 0 h 32206"/>
                  <a:gd name="connsiteX1" fmla="*/ 51880 w 51879"/>
                  <a:gd name="connsiteY1" fmla="*/ 108 h 32206"/>
                  <a:gd name="connsiteX2" fmla="*/ 51835 w 51879"/>
                  <a:gd name="connsiteY2" fmla="*/ 19055 h 32206"/>
                  <a:gd name="connsiteX3" fmla="*/ 5224 w 51879"/>
                  <a:gd name="connsiteY3" fmla="*/ 25945 h 32206"/>
                  <a:gd name="connsiteX4" fmla="*/ 135 w 51879"/>
                  <a:gd name="connsiteY4" fmla="*/ 19809 h 32206"/>
                  <a:gd name="connsiteX5" fmla="*/ 0 w 51879"/>
                  <a:gd name="connsiteY5" fmla="*/ 0 h 3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879" h="32206">
                    <a:moveTo>
                      <a:pt x="0" y="0"/>
                    </a:moveTo>
                    <a:cubicBezTo>
                      <a:pt x="17293" y="54"/>
                      <a:pt x="34587" y="54"/>
                      <a:pt x="51880" y="108"/>
                    </a:cubicBezTo>
                    <a:cubicBezTo>
                      <a:pt x="51835" y="6459"/>
                      <a:pt x="51835" y="12757"/>
                      <a:pt x="51835" y="19055"/>
                    </a:cubicBezTo>
                    <a:cubicBezTo>
                      <a:pt x="37874" y="36496"/>
                      <a:pt x="21842" y="34181"/>
                      <a:pt x="5224" y="25945"/>
                    </a:cubicBezTo>
                    <a:cubicBezTo>
                      <a:pt x="3513" y="23900"/>
                      <a:pt x="1846" y="21854"/>
                      <a:pt x="135" y="19809"/>
                    </a:cubicBezTo>
                    <a:cubicBezTo>
                      <a:pt x="90" y="13242"/>
                      <a:pt x="45" y="6621"/>
                      <a:pt x="0" y="0"/>
                    </a:cubicBezTo>
                    <a:close/>
                  </a:path>
                </a:pathLst>
              </a:custGeom>
              <a:solidFill>
                <a:srgbClr val="CEA4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E07B27B1-BCC4-E1B2-F4DB-2F9BDE00107F}"/>
                  </a:ext>
                </a:extLst>
              </p:cNvPr>
              <p:cNvSpPr/>
              <p:nvPr/>
            </p:nvSpPr>
            <p:spPr>
              <a:xfrm>
                <a:off x="9356103" y="5748882"/>
                <a:ext cx="52337" cy="42710"/>
              </a:xfrm>
              <a:custGeom>
                <a:avLst/>
                <a:gdLst>
                  <a:gd name="connsiteX0" fmla="*/ 19823 w 52337"/>
                  <a:gd name="connsiteY0" fmla="*/ 35257 h 42710"/>
                  <a:gd name="connsiteX1" fmla="*/ 2034 w 52337"/>
                  <a:gd name="connsiteY1" fmla="*/ 42417 h 42710"/>
                  <a:gd name="connsiteX2" fmla="*/ 11221 w 52337"/>
                  <a:gd name="connsiteY2" fmla="*/ 14695 h 42710"/>
                  <a:gd name="connsiteX3" fmla="*/ 52338 w 52337"/>
                  <a:gd name="connsiteY3" fmla="*/ 0 h 42710"/>
                  <a:gd name="connsiteX4" fmla="*/ 19823 w 52337"/>
                  <a:gd name="connsiteY4" fmla="*/ 35257 h 4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37" h="42710">
                    <a:moveTo>
                      <a:pt x="19823" y="35257"/>
                    </a:moveTo>
                    <a:cubicBezTo>
                      <a:pt x="13653" y="37841"/>
                      <a:pt x="3025" y="44139"/>
                      <a:pt x="2034" y="42417"/>
                    </a:cubicBezTo>
                    <a:cubicBezTo>
                      <a:pt x="-5757" y="29175"/>
                      <a:pt x="11356" y="25838"/>
                      <a:pt x="11221" y="14695"/>
                    </a:cubicBezTo>
                    <a:cubicBezTo>
                      <a:pt x="24236" y="10012"/>
                      <a:pt x="37251" y="5383"/>
                      <a:pt x="52338" y="0"/>
                    </a:cubicBezTo>
                    <a:cubicBezTo>
                      <a:pt x="46528" y="22500"/>
                      <a:pt x="26623" y="19755"/>
                      <a:pt x="19823" y="35257"/>
                    </a:cubicBezTo>
                    <a:close/>
                  </a:path>
                </a:pathLst>
              </a:custGeom>
              <a:solidFill>
                <a:srgbClr val="9E6F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1DD38870-551F-6AE1-A81C-464AFEC10D7D}"/>
                  </a:ext>
                </a:extLst>
              </p:cNvPr>
              <p:cNvSpPr/>
              <p:nvPr/>
            </p:nvSpPr>
            <p:spPr>
              <a:xfrm>
                <a:off x="9755735" y="5928206"/>
                <a:ext cx="90677" cy="12089"/>
              </a:xfrm>
              <a:custGeom>
                <a:avLst/>
                <a:gdLst>
                  <a:gd name="connsiteX0" fmla="*/ 3032 w 90677"/>
                  <a:gd name="connsiteY0" fmla="*/ 2777 h 12089"/>
                  <a:gd name="connsiteX1" fmla="*/ 55137 w 90677"/>
                  <a:gd name="connsiteY1" fmla="*/ 1431 h 12089"/>
                  <a:gd name="connsiteX2" fmla="*/ 81347 w 90677"/>
                  <a:gd name="connsiteY2" fmla="*/ 1701 h 12089"/>
                  <a:gd name="connsiteX3" fmla="*/ 90084 w 90677"/>
                  <a:gd name="connsiteY3" fmla="*/ 11551 h 12089"/>
                  <a:gd name="connsiteX4" fmla="*/ 3167 w 90677"/>
                  <a:gd name="connsiteY4" fmla="*/ 12090 h 12089"/>
                  <a:gd name="connsiteX5" fmla="*/ 330 w 90677"/>
                  <a:gd name="connsiteY5" fmla="*/ 5953 h 12089"/>
                  <a:gd name="connsiteX6" fmla="*/ 3032 w 90677"/>
                  <a:gd name="connsiteY6" fmla="*/ 2777 h 12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77" h="12089">
                    <a:moveTo>
                      <a:pt x="3032" y="2777"/>
                    </a:moveTo>
                    <a:cubicBezTo>
                      <a:pt x="20415" y="2347"/>
                      <a:pt x="37798" y="1862"/>
                      <a:pt x="55137" y="1431"/>
                    </a:cubicBezTo>
                    <a:cubicBezTo>
                      <a:pt x="63874" y="1539"/>
                      <a:pt x="72610" y="1593"/>
                      <a:pt x="81347" y="1701"/>
                    </a:cubicBezTo>
                    <a:cubicBezTo>
                      <a:pt x="90534" y="-2982"/>
                      <a:pt x="91660" y="2562"/>
                      <a:pt x="90084" y="11551"/>
                    </a:cubicBezTo>
                    <a:cubicBezTo>
                      <a:pt x="61126" y="11713"/>
                      <a:pt x="32124" y="11874"/>
                      <a:pt x="3167" y="12090"/>
                    </a:cubicBezTo>
                    <a:cubicBezTo>
                      <a:pt x="375" y="10098"/>
                      <a:pt x="-571" y="8052"/>
                      <a:pt x="330" y="5953"/>
                    </a:cubicBezTo>
                    <a:cubicBezTo>
                      <a:pt x="1185" y="3800"/>
                      <a:pt x="2086" y="2777"/>
                      <a:pt x="3032" y="2777"/>
                    </a:cubicBezTo>
                    <a:close/>
                  </a:path>
                </a:pathLst>
              </a:custGeom>
              <a:solidFill>
                <a:srgbClr val="D1A17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017D520C-4CD6-4B4E-A939-5D80816114DA}"/>
                  </a:ext>
                </a:extLst>
              </p:cNvPr>
              <p:cNvSpPr/>
              <p:nvPr/>
            </p:nvSpPr>
            <p:spPr>
              <a:xfrm>
                <a:off x="9374260" y="5985458"/>
                <a:ext cx="43413" cy="46184"/>
              </a:xfrm>
              <a:custGeom>
                <a:avLst/>
                <a:gdLst>
                  <a:gd name="connsiteX0" fmla="*/ 1756 w 43413"/>
                  <a:gd name="connsiteY0" fmla="*/ 17333 h 46184"/>
                  <a:gd name="connsiteX1" fmla="*/ 0 w 43413"/>
                  <a:gd name="connsiteY1" fmla="*/ 0 h 46184"/>
                  <a:gd name="connsiteX2" fmla="*/ 19050 w 43413"/>
                  <a:gd name="connsiteY2" fmla="*/ 6352 h 46184"/>
                  <a:gd name="connsiteX3" fmla="*/ 43413 w 43413"/>
                  <a:gd name="connsiteY3" fmla="*/ 46185 h 46184"/>
                  <a:gd name="connsiteX4" fmla="*/ 1756 w 43413"/>
                  <a:gd name="connsiteY4" fmla="*/ 17333 h 4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3" h="46184">
                    <a:moveTo>
                      <a:pt x="1756" y="17333"/>
                    </a:moveTo>
                    <a:cubicBezTo>
                      <a:pt x="1171" y="11573"/>
                      <a:pt x="585" y="5760"/>
                      <a:pt x="0" y="0"/>
                    </a:cubicBezTo>
                    <a:cubicBezTo>
                      <a:pt x="6350" y="2153"/>
                      <a:pt x="12700" y="4252"/>
                      <a:pt x="19050" y="6352"/>
                    </a:cubicBezTo>
                    <a:cubicBezTo>
                      <a:pt x="26255" y="18140"/>
                      <a:pt x="33461" y="29875"/>
                      <a:pt x="43413" y="46185"/>
                    </a:cubicBezTo>
                    <a:cubicBezTo>
                      <a:pt x="21662" y="45108"/>
                      <a:pt x="15942" y="22339"/>
                      <a:pt x="1756" y="17333"/>
                    </a:cubicBezTo>
                    <a:close/>
                  </a:path>
                </a:pathLst>
              </a:custGeom>
              <a:solidFill>
                <a:srgbClr val="9E6F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5869AC0F-4F68-C8CB-17D8-9CB0DC071619}"/>
                  </a:ext>
                </a:extLst>
              </p:cNvPr>
              <p:cNvSpPr/>
              <p:nvPr/>
            </p:nvSpPr>
            <p:spPr>
              <a:xfrm>
                <a:off x="9623572" y="5849541"/>
                <a:ext cx="48547" cy="27936"/>
              </a:xfrm>
              <a:custGeom>
                <a:avLst/>
                <a:gdLst>
                  <a:gd name="connsiteX0" fmla="*/ 48322 w 48547"/>
                  <a:gd name="connsiteY0" fmla="*/ 18086 h 27936"/>
                  <a:gd name="connsiteX1" fmla="*/ 48547 w 48547"/>
                  <a:gd name="connsiteY1" fmla="*/ 27937 h 27936"/>
                  <a:gd name="connsiteX2" fmla="*/ 0 w 48547"/>
                  <a:gd name="connsiteY2" fmla="*/ 12811 h 27936"/>
                  <a:gd name="connsiteX3" fmla="*/ 2207 w 48547"/>
                  <a:gd name="connsiteY3" fmla="*/ 0 h 27936"/>
                  <a:gd name="connsiteX4" fmla="*/ 48322 w 48547"/>
                  <a:gd name="connsiteY4" fmla="*/ 18086 h 2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47" h="27936">
                    <a:moveTo>
                      <a:pt x="48322" y="18086"/>
                    </a:moveTo>
                    <a:cubicBezTo>
                      <a:pt x="48322" y="21370"/>
                      <a:pt x="48412" y="24653"/>
                      <a:pt x="48547" y="27937"/>
                    </a:cubicBezTo>
                    <a:cubicBezTo>
                      <a:pt x="32380" y="22877"/>
                      <a:pt x="16167" y="17871"/>
                      <a:pt x="0" y="12811"/>
                    </a:cubicBezTo>
                    <a:cubicBezTo>
                      <a:pt x="721" y="8559"/>
                      <a:pt x="1441" y="4252"/>
                      <a:pt x="2207" y="0"/>
                    </a:cubicBezTo>
                    <a:cubicBezTo>
                      <a:pt x="17428" y="7267"/>
                      <a:pt x="34271" y="1884"/>
                      <a:pt x="48322" y="18086"/>
                    </a:cubicBezTo>
                    <a:close/>
                  </a:path>
                </a:pathLst>
              </a:custGeom>
              <a:solidFill>
                <a:srgbClr val="C69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61A9B66C-DA7D-660F-B9DC-6AE8DF5DFA2E}"/>
                  </a:ext>
                </a:extLst>
              </p:cNvPr>
              <p:cNvSpPr/>
              <p:nvPr/>
            </p:nvSpPr>
            <p:spPr>
              <a:xfrm>
                <a:off x="9859614" y="5907783"/>
                <a:ext cx="49421" cy="33535"/>
              </a:xfrm>
              <a:custGeom>
                <a:avLst/>
                <a:gdLst>
                  <a:gd name="connsiteX0" fmla="*/ 47317 w 49421"/>
                  <a:gd name="connsiteY0" fmla="*/ 11842 h 33535"/>
                  <a:gd name="connsiteX1" fmla="*/ 12325 w 49421"/>
                  <a:gd name="connsiteY1" fmla="*/ 33535 h 33535"/>
                  <a:gd name="connsiteX2" fmla="*/ 4579 w 49421"/>
                  <a:gd name="connsiteY2" fmla="*/ 31382 h 33535"/>
                  <a:gd name="connsiteX3" fmla="*/ 4038 w 49421"/>
                  <a:gd name="connsiteY3" fmla="*/ 12327 h 33535"/>
                  <a:gd name="connsiteX4" fmla="*/ 21422 w 49421"/>
                  <a:gd name="connsiteY4" fmla="*/ 2261 h 33535"/>
                  <a:gd name="connsiteX5" fmla="*/ 46461 w 49421"/>
                  <a:gd name="connsiteY5" fmla="*/ 0 h 33535"/>
                  <a:gd name="connsiteX6" fmla="*/ 49253 w 49421"/>
                  <a:gd name="connsiteY6" fmla="*/ 7644 h 33535"/>
                  <a:gd name="connsiteX7" fmla="*/ 47317 w 49421"/>
                  <a:gd name="connsiteY7" fmla="*/ 11842 h 3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1" h="33535">
                    <a:moveTo>
                      <a:pt x="47317" y="11842"/>
                    </a:moveTo>
                    <a:cubicBezTo>
                      <a:pt x="35157" y="17925"/>
                      <a:pt x="27096" y="33427"/>
                      <a:pt x="12325" y="33535"/>
                    </a:cubicBezTo>
                    <a:cubicBezTo>
                      <a:pt x="9758" y="32728"/>
                      <a:pt x="7191" y="31974"/>
                      <a:pt x="4579" y="31382"/>
                    </a:cubicBezTo>
                    <a:cubicBezTo>
                      <a:pt x="-1456" y="25299"/>
                      <a:pt x="-1411" y="18894"/>
                      <a:pt x="4038" y="12327"/>
                    </a:cubicBezTo>
                    <a:cubicBezTo>
                      <a:pt x="9848" y="8989"/>
                      <a:pt x="15612" y="5598"/>
                      <a:pt x="21422" y="2261"/>
                    </a:cubicBezTo>
                    <a:cubicBezTo>
                      <a:pt x="29798" y="1507"/>
                      <a:pt x="38130" y="754"/>
                      <a:pt x="46461" y="0"/>
                    </a:cubicBezTo>
                    <a:cubicBezTo>
                      <a:pt x="48893" y="2422"/>
                      <a:pt x="49839" y="4952"/>
                      <a:pt x="49253" y="7644"/>
                    </a:cubicBezTo>
                    <a:cubicBezTo>
                      <a:pt x="48713" y="10443"/>
                      <a:pt x="48082" y="11842"/>
                      <a:pt x="47317" y="11842"/>
                    </a:cubicBezTo>
                    <a:close/>
                  </a:path>
                </a:pathLst>
              </a:custGeom>
              <a:solidFill>
                <a:srgbClr val="F1C6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5588ECD4-04DA-414B-F479-5E7D04651029}"/>
                  </a:ext>
                </a:extLst>
              </p:cNvPr>
              <p:cNvSpPr/>
              <p:nvPr/>
            </p:nvSpPr>
            <p:spPr>
              <a:xfrm>
                <a:off x="10220463" y="5985976"/>
                <a:ext cx="43548" cy="36515"/>
              </a:xfrm>
              <a:custGeom>
                <a:avLst/>
                <a:gdLst>
                  <a:gd name="connsiteX0" fmla="*/ 34677 w 43548"/>
                  <a:gd name="connsiteY0" fmla="*/ 7287 h 36515"/>
                  <a:gd name="connsiteX1" fmla="*/ 43549 w 43548"/>
                  <a:gd name="connsiteY1" fmla="*/ 17568 h 36515"/>
                  <a:gd name="connsiteX2" fmla="*/ 8331 w 43548"/>
                  <a:gd name="connsiteY2" fmla="*/ 36516 h 36515"/>
                  <a:gd name="connsiteX3" fmla="*/ 0 w 43548"/>
                  <a:gd name="connsiteY3" fmla="*/ 17837 h 36515"/>
                  <a:gd name="connsiteX4" fmla="*/ 946 w 43548"/>
                  <a:gd name="connsiteY4" fmla="*/ 6210 h 36515"/>
                  <a:gd name="connsiteX5" fmla="*/ 8196 w 43548"/>
                  <a:gd name="connsiteY5" fmla="*/ 6480 h 36515"/>
                  <a:gd name="connsiteX6" fmla="*/ 34677 w 43548"/>
                  <a:gd name="connsiteY6" fmla="*/ 7287 h 3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548" h="36515">
                    <a:moveTo>
                      <a:pt x="34677" y="7287"/>
                    </a:moveTo>
                    <a:cubicBezTo>
                      <a:pt x="37649" y="10732"/>
                      <a:pt x="40576" y="14123"/>
                      <a:pt x="43549" y="17568"/>
                    </a:cubicBezTo>
                    <a:cubicBezTo>
                      <a:pt x="31795" y="23920"/>
                      <a:pt x="20085" y="30218"/>
                      <a:pt x="8331" y="36516"/>
                    </a:cubicBezTo>
                    <a:cubicBezTo>
                      <a:pt x="5539" y="30272"/>
                      <a:pt x="2747" y="24082"/>
                      <a:pt x="0" y="17837"/>
                    </a:cubicBezTo>
                    <a:cubicBezTo>
                      <a:pt x="315" y="13962"/>
                      <a:pt x="631" y="10086"/>
                      <a:pt x="946" y="6210"/>
                    </a:cubicBezTo>
                    <a:cubicBezTo>
                      <a:pt x="3378" y="6533"/>
                      <a:pt x="5764" y="6587"/>
                      <a:pt x="8196" y="6480"/>
                    </a:cubicBezTo>
                    <a:cubicBezTo>
                      <a:pt x="17203" y="-1810"/>
                      <a:pt x="26030" y="-2779"/>
                      <a:pt x="34677" y="7287"/>
                    </a:cubicBezTo>
                    <a:close/>
                  </a:path>
                </a:pathLst>
              </a:custGeom>
              <a:solidFill>
                <a:srgbClr val="E1B17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C7C75CC5-FFDB-46D1-D0A8-718515A90FD7}"/>
                  </a:ext>
                </a:extLst>
              </p:cNvPr>
              <p:cNvSpPr/>
              <p:nvPr/>
            </p:nvSpPr>
            <p:spPr>
              <a:xfrm>
                <a:off x="9785067" y="6096021"/>
                <a:ext cx="62942" cy="32335"/>
              </a:xfrm>
              <a:custGeom>
                <a:avLst/>
                <a:gdLst>
                  <a:gd name="connsiteX0" fmla="*/ 721 w 62942"/>
                  <a:gd name="connsiteY0" fmla="*/ 22393 h 32335"/>
                  <a:gd name="connsiteX1" fmla="*/ 0 w 62942"/>
                  <a:gd name="connsiteY1" fmla="*/ 10658 h 32335"/>
                  <a:gd name="connsiteX2" fmla="*/ 61067 w 62942"/>
                  <a:gd name="connsiteY2" fmla="*/ 0 h 32335"/>
                  <a:gd name="connsiteX3" fmla="*/ 60797 w 62942"/>
                  <a:gd name="connsiteY3" fmla="*/ 592 h 32335"/>
                  <a:gd name="connsiteX4" fmla="*/ 61067 w 62942"/>
                  <a:gd name="connsiteY4" fmla="*/ 14480 h 32335"/>
                  <a:gd name="connsiteX5" fmla="*/ 38550 w 62942"/>
                  <a:gd name="connsiteY5" fmla="*/ 30036 h 32335"/>
                  <a:gd name="connsiteX6" fmla="*/ 721 w 62942"/>
                  <a:gd name="connsiteY6" fmla="*/ 22393 h 32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942" h="32335">
                    <a:moveTo>
                      <a:pt x="721" y="22393"/>
                    </a:moveTo>
                    <a:cubicBezTo>
                      <a:pt x="495" y="18463"/>
                      <a:pt x="225" y="14587"/>
                      <a:pt x="0" y="10658"/>
                    </a:cubicBezTo>
                    <a:cubicBezTo>
                      <a:pt x="20356" y="7105"/>
                      <a:pt x="40711" y="3553"/>
                      <a:pt x="61067" y="0"/>
                    </a:cubicBezTo>
                    <a:cubicBezTo>
                      <a:pt x="61067" y="0"/>
                      <a:pt x="60797" y="592"/>
                      <a:pt x="60797" y="592"/>
                    </a:cubicBezTo>
                    <a:cubicBezTo>
                      <a:pt x="63634" y="5114"/>
                      <a:pt x="63589" y="9743"/>
                      <a:pt x="61067" y="14480"/>
                    </a:cubicBezTo>
                    <a:cubicBezTo>
                      <a:pt x="54852" y="22285"/>
                      <a:pt x="47151" y="27076"/>
                      <a:pt x="38550" y="30036"/>
                    </a:cubicBezTo>
                    <a:cubicBezTo>
                      <a:pt x="25039" y="33858"/>
                      <a:pt x="12024" y="33912"/>
                      <a:pt x="721" y="22393"/>
                    </a:cubicBezTo>
                    <a:close/>
                  </a:path>
                </a:pathLst>
              </a:custGeom>
              <a:solidFill>
                <a:srgbClr val="AD83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88845E61-F800-D775-F4C4-250245770FCA}"/>
                  </a:ext>
                </a:extLst>
              </p:cNvPr>
              <p:cNvSpPr/>
              <p:nvPr/>
            </p:nvSpPr>
            <p:spPr>
              <a:xfrm>
                <a:off x="9750705" y="5865749"/>
                <a:ext cx="73465" cy="21902"/>
              </a:xfrm>
              <a:custGeom>
                <a:avLst/>
                <a:gdLst>
                  <a:gd name="connsiteX0" fmla="*/ 0 w 73465"/>
                  <a:gd name="connsiteY0" fmla="*/ 21687 h 21902"/>
                  <a:gd name="connsiteX1" fmla="*/ 8557 w 73465"/>
                  <a:gd name="connsiteY1" fmla="*/ 11675 h 21902"/>
                  <a:gd name="connsiteX2" fmla="*/ 60932 w 73465"/>
                  <a:gd name="connsiteY2" fmla="*/ 2901 h 21902"/>
                  <a:gd name="connsiteX3" fmla="*/ 71470 w 73465"/>
                  <a:gd name="connsiteY3" fmla="*/ 2255 h 21902"/>
                  <a:gd name="connsiteX4" fmla="*/ 68993 w 73465"/>
                  <a:gd name="connsiteY4" fmla="*/ 21902 h 21902"/>
                  <a:gd name="connsiteX5" fmla="*/ 0 w 73465"/>
                  <a:gd name="connsiteY5" fmla="*/ 21687 h 2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465" h="21902">
                    <a:moveTo>
                      <a:pt x="0" y="21687"/>
                    </a:moveTo>
                    <a:cubicBezTo>
                      <a:pt x="2837" y="18350"/>
                      <a:pt x="5719" y="15012"/>
                      <a:pt x="8557" y="11675"/>
                    </a:cubicBezTo>
                    <a:cubicBezTo>
                      <a:pt x="26120" y="9468"/>
                      <a:pt x="44945" y="18242"/>
                      <a:pt x="60932" y="2901"/>
                    </a:cubicBezTo>
                    <a:cubicBezTo>
                      <a:pt x="64310" y="-652"/>
                      <a:pt x="67822" y="-1029"/>
                      <a:pt x="71470" y="2255"/>
                    </a:cubicBezTo>
                    <a:cubicBezTo>
                      <a:pt x="74713" y="9522"/>
                      <a:pt x="74082" y="16143"/>
                      <a:pt x="68993" y="21902"/>
                    </a:cubicBezTo>
                    <a:cubicBezTo>
                      <a:pt x="45980" y="21794"/>
                      <a:pt x="23013" y="21741"/>
                      <a:pt x="0" y="21687"/>
                    </a:cubicBezTo>
                    <a:close/>
                  </a:path>
                </a:pathLst>
              </a:custGeom>
              <a:solidFill>
                <a:srgbClr val="E5B77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82A5D14-B3A7-5103-AFBB-03503A2E5161}"/>
                  </a:ext>
                </a:extLst>
              </p:cNvPr>
              <p:cNvSpPr/>
              <p:nvPr/>
            </p:nvSpPr>
            <p:spPr>
              <a:xfrm>
                <a:off x="9967953" y="6012587"/>
                <a:ext cx="77955" cy="13129"/>
              </a:xfrm>
              <a:custGeom>
                <a:avLst/>
                <a:gdLst>
                  <a:gd name="connsiteX0" fmla="*/ 0 w 77955"/>
                  <a:gd name="connsiteY0" fmla="*/ 700 h 13129"/>
                  <a:gd name="connsiteX1" fmla="*/ 77955 w 77955"/>
                  <a:gd name="connsiteY1" fmla="*/ 0 h 13129"/>
                  <a:gd name="connsiteX2" fmla="*/ 0 w 77955"/>
                  <a:gd name="connsiteY2" fmla="*/ 700 h 1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955" h="13129">
                    <a:moveTo>
                      <a:pt x="0" y="700"/>
                    </a:moveTo>
                    <a:cubicBezTo>
                      <a:pt x="25985" y="484"/>
                      <a:pt x="51970" y="269"/>
                      <a:pt x="77955" y="0"/>
                    </a:cubicBezTo>
                    <a:cubicBezTo>
                      <a:pt x="52105" y="18194"/>
                      <a:pt x="26075" y="16579"/>
                      <a:pt x="0" y="700"/>
                    </a:cubicBezTo>
                    <a:close/>
                  </a:path>
                </a:pathLst>
              </a:custGeom>
              <a:solidFill>
                <a:srgbClr val="AD8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5B0B6EF4-2ED3-B7DC-564F-E59352730C34}"/>
                  </a:ext>
                </a:extLst>
              </p:cNvPr>
              <p:cNvSpPr/>
              <p:nvPr/>
            </p:nvSpPr>
            <p:spPr>
              <a:xfrm>
                <a:off x="9823464" y="5960696"/>
                <a:ext cx="57211" cy="12380"/>
              </a:xfrm>
              <a:custGeom>
                <a:avLst/>
                <a:gdLst>
                  <a:gd name="connsiteX0" fmla="*/ 56941 w 57211"/>
                  <a:gd name="connsiteY0" fmla="*/ 10228 h 12380"/>
                  <a:gd name="connsiteX1" fmla="*/ 13798 w 57211"/>
                  <a:gd name="connsiteY1" fmla="*/ 12381 h 12380"/>
                  <a:gd name="connsiteX2" fmla="*/ 17 w 57211"/>
                  <a:gd name="connsiteY2" fmla="*/ 11573 h 12380"/>
                  <a:gd name="connsiteX3" fmla="*/ 13753 w 57211"/>
                  <a:gd name="connsiteY3" fmla="*/ 0 h 12380"/>
                  <a:gd name="connsiteX4" fmla="*/ 57212 w 57211"/>
                  <a:gd name="connsiteY4" fmla="*/ 162 h 12380"/>
                  <a:gd name="connsiteX5" fmla="*/ 56941 w 57211"/>
                  <a:gd name="connsiteY5" fmla="*/ 10228 h 12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1" h="12380">
                    <a:moveTo>
                      <a:pt x="56941" y="10228"/>
                    </a:moveTo>
                    <a:cubicBezTo>
                      <a:pt x="42575" y="10927"/>
                      <a:pt x="28164" y="11681"/>
                      <a:pt x="13798" y="12381"/>
                    </a:cubicBezTo>
                    <a:cubicBezTo>
                      <a:pt x="9024" y="12111"/>
                      <a:pt x="62" y="12111"/>
                      <a:pt x="17" y="11573"/>
                    </a:cubicBezTo>
                    <a:cubicBezTo>
                      <a:pt x="-433" y="-54"/>
                      <a:pt x="7944" y="1992"/>
                      <a:pt x="13753" y="0"/>
                    </a:cubicBezTo>
                    <a:cubicBezTo>
                      <a:pt x="28254" y="54"/>
                      <a:pt x="42710" y="108"/>
                      <a:pt x="57212" y="162"/>
                    </a:cubicBezTo>
                    <a:cubicBezTo>
                      <a:pt x="57212" y="3553"/>
                      <a:pt x="57121" y="6890"/>
                      <a:pt x="56941" y="10228"/>
                    </a:cubicBezTo>
                    <a:close/>
                  </a:path>
                </a:pathLst>
              </a:custGeom>
              <a:solidFill>
                <a:srgbClr val="D8AC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36089D-12B8-B233-D02E-E49A7CA832B5}"/>
                  </a:ext>
                </a:extLst>
              </p:cNvPr>
              <p:cNvSpPr/>
              <p:nvPr/>
            </p:nvSpPr>
            <p:spPr>
              <a:xfrm>
                <a:off x="9670543" y="5783332"/>
                <a:ext cx="52780" cy="19862"/>
              </a:xfrm>
              <a:custGeom>
                <a:avLst/>
                <a:gdLst>
                  <a:gd name="connsiteX0" fmla="*/ 0 w 52780"/>
                  <a:gd name="connsiteY0" fmla="*/ 1076 h 19862"/>
                  <a:gd name="connsiteX1" fmla="*/ 34587 w 52780"/>
                  <a:gd name="connsiteY1" fmla="*/ 0 h 19862"/>
                  <a:gd name="connsiteX2" fmla="*/ 52781 w 52780"/>
                  <a:gd name="connsiteY2" fmla="*/ 19863 h 19862"/>
                  <a:gd name="connsiteX3" fmla="*/ 0 w 52780"/>
                  <a:gd name="connsiteY3" fmla="*/ 1076 h 19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80" h="19862">
                    <a:moveTo>
                      <a:pt x="0" y="1076"/>
                    </a:moveTo>
                    <a:cubicBezTo>
                      <a:pt x="11529" y="700"/>
                      <a:pt x="23058" y="377"/>
                      <a:pt x="34587" y="0"/>
                    </a:cubicBezTo>
                    <a:cubicBezTo>
                      <a:pt x="40666" y="6621"/>
                      <a:pt x="46701" y="13242"/>
                      <a:pt x="52781" y="19863"/>
                    </a:cubicBezTo>
                    <a:cubicBezTo>
                      <a:pt x="33866" y="19001"/>
                      <a:pt x="14771" y="18732"/>
                      <a:pt x="0" y="1076"/>
                    </a:cubicBezTo>
                    <a:close/>
                  </a:path>
                </a:pathLst>
              </a:custGeom>
              <a:solidFill>
                <a:srgbClr val="F7CE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ED8E83C4-B796-B4D9-3FD7-29229C06DF25}"/>
                  </a:ext>
                </a:extLst>
              </p:cNvPr>
              <p:cNvSpPr/>
              <p:nvPr/>
            </p:nvSpPr>
            <p:spPr>
              <a:xfrm>
                <a:off x="9137692" y="5795489"/>
                <a:ext cx="36386" cy="29399"/>
              </a:xfrm>
              <a:custGeom>
                <a:avLst/>
                <a:gdLst>
                  <a:gd name="connsiteX0" fmla="*/ 29858 w 36386"/>
                  <a:gd name="connsiteY0" fmla="*/ 9160 h 29399"/>
                  <a:gd name="connsiteX1" fmla="*/ 29948 w 36386"/>
                  <a:gd name="connsiteY1" fmla="*/ 29399 h 29399"/>
                  <a:gd name="connsiteX2" fmla="*/ 0 w 36386"/>
                  <a:gd name="connsiteY2" fmla="*/ 5822 h 29399"/>
                  <a:gd name="connsiteX3" fmla="*/ 29858 w 36386"/>
                  <a:gd name="connsiteY3" fmla="*/ 9160 h 29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6" h="29399">
                    <a:moveTo>
                      <a:pt x="29858" y="9160"/>
                    </a:moveTo>
                    <a:cubicBezTo>
                      <a:pt x="37334" y="15888"/>
                      <a:pt x="39676" y="22617"/>
                      <a:pt x="29948" y="29399"/>
                    </a:cubicBezTo>
                    <a:cubicBezTo>
                      <a:pt x="23283" y="15834"/>
                      <a:pt x="4819" y="23424"/>
                      <a:pt x="0" y="5822"/>
                    </a:cubicBezTo>
                    <a:cubicBezTo>
                      <a:pt x="11439" y="-8227"/>
                      <a:pt x="20085" y="7329"/>
                      <a:pt x="29858" y="9160"/>
                    </a:cubicBezTo>
                    <a:close/>
                  </a:path>
                </a:pathLst>
              </a:custGeom>
              <a:solidFill>
                <a:srgbClr val="A073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8D7745FC-7FAD-1BCC-FEA5-893CDEC45AAB}"/>
                  </a:ext>
                </a:extLst>
              </p:cNvPr>
              <p:cNvSpPr/>
              <p:nvPr/>
            </p:nvSpPr>
            <p:spPr>
              <a:xfrm>
                <a:off x="9548211" y="5794857"/>
                <a:ext cx="39756" cy="20385"/>
              </a:xfrm>
              <a:custGeom>
                <a:avLst/>
                <a:gdLst>
                  <a:gd name="connsiteX0" fmla="*/ 19788 w 39756"/>
                  <a:gd name="connsiteY0" fmla="*/ 641 h 20385"/>
                  <a:gd name="connsiteX1" fmla="*/ 37217 w 39756"/>
                  <a:gd name="connsiteY1" fmla="*/ 10868 h 20385"/>
                  <a:gd name="connsiteX2" fmla="*/ 39198 w 39756"/>
                  <a:gd name="connsiteY2" fmla="*/ 17543 h 20385"/>
                  <a:gd name="connsiteX3" fmla="*/ 36136 w 39756"/>
                  <a:gd name="connsiteY3" fmla="*/ 20234 h 20385"/>
                  <a:gd name="connsiteX4" fmla="*/ 14429 w 39756"/>
                  <a:gd name="connsiteY4" fmla="*/ 20073 h 20385"/>
                  <a:gd name="connsiteX5" fmla="*/ 378 w 39756"/>
                  <a:gd name="connsiteY5" fmla="*/ 6077 h 20385"/>
                  <a:gd name="connsiteX6" fmla="*/ 19788 w 39756"/>
                  <a:gd name="connsiteY6" fmla="*/ 641 h 20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756" h="20385">
                    <a:moveTo>
                      <a:pt x="19788" y="641"/>
                    </a:moveTo>
                    <a:cubicBezTo>
                      <a:pt x="23616" y="8930"/>
                      <a:pt x="30416" y="9899"/>
                      <a:pt x="37217" y="10868"/>
                    </a:cubicBezTo>
                    <a:cubicBezTo>
                      <a:pt x="39693" y="13398"/>
                      <a:pt x="40369" y="15605"/>
                      <a:pt x="39198" y="17543"/>
                    </a:cubicBezTo>
                    <a:cubicBezTo>
                      <a:pt x="38162" y="19319"/>
                      <a:pt x="37126" y="20234"/>
                      <a:pt x="36136" y="20234"/>
                    </a:cubicBezTo>
                    <a:cubicBezTo>
                      <a:pt x="28885" y="20234"/>
                      <a:pt x="21635" y="20665"/>
                      <a:pt x="14429" y="20073"/>
                    </a:cubicBezTo>
                    <a:cubicBezTo>
                      <a:pt x="7043" y="19427"/>
                      <a:pt x="-1964" y="15820"/>
                      <a:pt x="378" y="6077"/>
                    </a:cubicBezTo>
                    <a:cubicBezTo>
                      <a:pt x="2675" y="-3397"/>
                      <a:pt x="12853" y="1179"/>
                      <a:pt x="19788" y="641"/>
                    </a:cubicBezTo>
                    <a:close/>
                  </a:path>
                </a:pathLst>
              </a:custGeom>
              <a:solidFill>
                <a:srgbClr val="D3AA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F53AE9C9-CBC5-7633-45F2-C9530E01DF48}"/>
                  </a:ext>
                </a:extLst>
              </p:cNvPr>
              <p:cNvSpPr/>
              <p:nvPr/>
            </p:nvSpPr>
            <p:spPr>
              <a:xfrm>
                <a:off x="9750210" y="5803056"/>
                <a:ext cx="34856" cy="23339"/>
              </a:xfrm>
              <a:custGeom>
                <a:avLst/>
                <a:gdLst>
                  <a:gd name="connsiteX0" fmla="*/ 0 w 34856"/>
                  <a:gd name="connsiteY0" fmla="*/ 12466 h 23339"/>
                  <a:gd name="connsiteX1" fmla="*/ 8512 w 34856"/>
                  <a:gd name="connsiteY1" fmla="*/ 2077 h 23339"/>
                  <a:gd name="connsiteX2" fmla="*/ 34857 w 34856"/>
                  <a:gd name="connsiteY2" fmla="*/ 12466 h 23339"/>
                  <a:gd name="connsiteX3" fmla="*/ 25310 w 34856"/>
                  <a:gd name="connsiteY3" fmla="*/ 23339 h 23339"/>
                  <a:gd name="connsiteX4" fmla="*/ 0 w 34856"/>
                  <a:gd name="connsiteY4" fmla="*/ 12466 h 2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56" h="23339">
                    <a:moveTo>
                      <a:pt x="0" y="12466"/>
                    </a:moveTo>
                    <a:cubicBezTo>
                      <a:pt x="2837" y="9021"/>
                      <a:pt x="5674" y="5576"/>
                      <a:pt x="8512" y="2077"/>
                    </a:cubicBezTo>
                    <a:cubicBezTo>
                      <a:pt x="19725" y="-3306"/>
                      <a:pt x="27922" y="2346"/>
                      <a:pt x="34857" y="12466"/>
                    </a:cubicBezTo>
                    <a:cubicBezTo>
                      <a:pt x="31704" y="16072"/>
                      <a:pt x="28507" y="19732"/>
                      <a:pt x="25310" y="23339"/>
                    </a:cubicBezTo>
                    <a:cubicBezTo>
                      <a:pt x="16032" y="22639"/>
                      <a:pt x="6350" y="23016"/>
                      <a:pt x="0" y="12466"/>
                    </a:cubicBezTo>
                    <a:close/>
                  </a:path>
                </a:pathLst>
              </a:custGeom>
              <a:solidFill>
                <a:srgbClr val="F9CE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5CFBC29C-674B-2BE7-8646-D3C0E82403A8}"/>
                  </a:ext>
                </a:extLst>
              </p:cNvPr>
              <p:cNvSpPr/>
              <p:nvPr/>
            </p:nvSpPr>
            <p:spPr>
              <a:xfrm>
                <a:off x="9584392" y="5804810"/>
                <a:ext cx="52645" cy="11429"/>
              </a:xfrm>
              <a:custGeom>
                <a:avLst/>
                <a:gdLst>
                  <a:gd name="connsiteX0" fmla="*/ 0 w 52645"/>
                  <a:gd name="connsiteY0" fmla="*/ 10281 h 11429"/>
                  <a:gd name="connsiteX1" fmla="*/ 1081 w 52645"/>
                  <a:gd name="connsiteY1" fmla="*/ 915 h 11429"/>
                  <a:gd name="connsiteX2" fmla="*/ 52646 w 52645"/>
                  <a:gd name="connsiteY2" fmla="*/ 0 h 11429"/>
                  <a:gd name="connsiteX3" fmla="*/ 0 w 52645"/>
                  <a:gd name="connsiteY3" fmla="*/ 10281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645" h="11429">
                    <a:moveTo>
                      <a:pt x="0" y="10281"/>
                    </a:moveTo>
                    <a:cubicBezTo>
                      <a:pt x="180" y="7105"/>
                      <a:pt x="540" y="3983"/>
                      <a:pt x="1081" y="915"/>
                    </a:cubicBezTo>
                    <a:cubicBezTo>
                      <a:pt x="18284" y="592"/>
                      <a:pt x="35442" y="323"/>
                      <a:pt x="52646" y="0"/>
                    </a:cubicBezTo>
                    <a:cubicBezTo>
                      <a:pt x="37244" y="19378"/>
                      <a:pt x="17609" y="7644"/>
                      <a:pt x="0" y="10281"/>
                    </a:cubicBezTo>
                    <a:close/>
                  </a:path>
                </a:pathLst>
              </a:custGeom>
              <a:solidFill>
                <a:srgbClr val="AF85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BFB45998-F2AC-9B73-D040-7D64B171764D}"/>
                  </a:ext>
                </a:extLst>
              </p:cNvPr>
              <p:cNvSpPr/>
              <p:nvPr/>
            </p:nvSpPr>
            <p:spPr>
              <a:xfrm>
                <a:off x="9921393" y="5960879"/>
                <a:ext cx="39818" cy="21617"/>
              </a:xfrm>
              <a:custGeom>
                <a:avLst/>
                <a:gdLst>
                  <a:gd name="connsiteX0" fmla="*/ 20530 w 39818"/>
                  <a:gd name="connsiteY0" fmla="*/ 21618 h 21617"/>
                  <a:gd name="connsiteX1" fmla="*/ 3056 w 39818"/>
                  <a:gd name="connsiteY1" fmla="*/ 894 h 21617"/>
                  <a:gd name="connsiteX2" fmla="*/ 11343 w 39818"/>
                  <a:gd name="connsiteY2" fmla="*/ 463 h 21617"/>
                  <a:gd name="connsiteX3" fmla="*/ 38364 w 39818"/>
                  <a:gd name="connsiteY3" fmla="*/ 8268 h 21617"/>
                  <a:gd name="connsiteX4" fmla="*/ 37328 w 39818"/>
                  <a:gd name="connsiteY4" fmla="*/ 20165 h 21617"/>
                  <a:gd name="connsiteX5" fmla="*/ 37778 w 39818"/>
                  <a:gd name="connsiteY5" fmla="*/ 21564 h 21617"/>
                  <a:gd name="connsiteX6" fmla="*/ 20530 w 39818"/>
                  <a:gd name="connsiteY6" fmla="*/ 21618 h 2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18" h="21617">
                    <a:moveTo>
                      <a:pt x="20530" y="21618"/>
                    </a:moveTo>
                    <a:cubicBezTo>
                      <a:pt x="10892" y="19249"/>
                      <a:pt x="-7212" y="27108"/>
                      <a:pt x="3056" y="894"/>
                    </a:cubicBezTo>
                    <a:cubicBezTo>
                      <a:pt x="5803" y="302"/>
                      <a:pt x="8551" y="140"/>
                      <a:pt x="11343" y="463"/>
                    </a:cubicBezTo>
                    <a:cubicBezTo>
                      <a:pt x="21160" y="-882"/>
                      <a:pt x="30438" y="409"/>
                      <a:pt x="38364" y="8268"/>
                    </a:cubicBezTo>
                    <a:cubicBezTo>
                      <a:pt x="40570" y="12521"/>
                      <a:pt x="40300" y="16558"/>
                      <a:pt x="37328" y="20165"/>
                    </a:cubicBezTo>
                    <a:cubicBezTo>
                      <a:pt x="37328" y="20165"/>
                      <a:pt x="37778" y="21564"/>
                      <a:pt x="37778" y="21564"/>
                    </a:cubicBezTo>
                    <a:cubicBezTo>
                      <a:pt x="32014" y="21564"/>
                      <a:pt x="26294" y="21618"/>
                      <a:pt x="20530" y="21618"/>
                    </a:cubicBezTo>
                    <a:close/>
                  </a:path>
                </a:pathLst>
              </a:custGeom>
              <a:solidFill>
                <a:srgbClr val="DEB2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5921A5DA-3B2F-3EFC-053A-258694448279}"/>
                  </a:ext>
                </a:extLst>
              </p:cNvPr>
              <p:cNvSpPr/>
              <p:nvPr/>
            </p:nvSpPr>
            <p:spPr>
              <a:xfrm>
                <a:off x="9994478" y="6085255"/>
                <a:ext cx="51519" cy="22767"/>
              </a:xfrm>
              <a:custGeom>
                <a:avLst/>
                <a:gdLst>
                  <a:gd name="connsiteX0" fmla="*/ 0 w 51519"/>
                  <a:gd name="connsiteY0" fmla="*/ 10012 h 22767"/>
                  <a:gd name="connsiteX1" fmla="*/ 25805 w 51519"/>
                  <a:gd name="connsiteY1" fmla="*/ 0 h 22767"/>
                  <a:gd name="connsiteX2" fmla="*/ 51520 w 51519"/>
                  <a:gd name="connsiteY2" fmla="*/ 1453 h 22767"/>
                  <a:gd name="connsiteX3" fmla="*/ 50349 w 51519"/>
                  <a:gd name="connsiteY3" fmla="*/ 12542 h 22767"/>
                  <a:gd name="connsiteX4" fmla="*/ 38550 w 51519"/>
                  <a:gd name="connsiteY4" fmla="*/ 20993 h 22767"/>
                  <a:gd name="connsiteX5" fmla="*/ 0 w 51519"/>
                  <a:gd name="connsiteY5" fmla="*/ 10012 h 2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519" h="22767">
                    <a:moveTo>
                      <a:pt x="0" y="10012"/>
                    </a:moveTo>
                    <a:cubicBezTo>
                      <a:pt x="6350" y="-1615"/>
                      <a:pt x="16663" y="1400"/>
                      <a:pt x="25805" y="0"/>
                    </a:cubicBezTo>
                    <a:cubicBezTo>
                      <a:pt x="34361" y="484"/>
                      <a:pt x="42963" y="969"/>
                      <a:pt x="51520" y="1453"/>
                    </a:cubicBezTo>
                    <a:cubicBezTo>
                      <a:pt x="51114" y="5167"/>
                      <a:pt x="50754" y="8882"/>
                      <a:pt x="50349" y="12542"/>
                    </a:cubicBezTo>
                    <a:cubicBezTo>
                      <a:pt x="47061" y="16687"/>
                      <a:pt x="43143" y="19486"/>
                      <a:pt x="38550" y="20993"/>
                    </a:cubicBezTo>
                    <a:cubicBezTo>
                      <a:pt x="24409" y="23792"/>
                      <a:pt x="10538" y="25192"/>
                      <a:pt x="0" y="10012"/>
                    </a:cubicBezTo>
                    <a:close/>
                  </a:path>
                </a:pathLst>
              </a:custGeom>
              <a:solidFill>
                <a:srgbClr val="E0B17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E293E77F-A967-BECE-1E52-338D6B4A5FF3}"/>
                  </a:ext>
                </a:extLst>
              </p:cNvPr>
              <p:cNvSpPr/>
              <p:nvPr/>
            </p:nvSpPr>
            <p:spPr>
              <a:xfrm>
                <a:off x="9806744" y="5846742"/>
                <a:ext cx="20838" cy="23610"/>
              </a:xfrm>
              <a:custGeom>
                <a:avLst/>
                <a:gdLst>
                  <a:gd name="connsiteX0" fmla="*/ 13630 w 20838"/>
                  <a:gd name="connsiteY0" fmla="*/ 22339 h 23610"/>
                  <a:gd name="connsiteX1" fmla="*/ 4894 w 20838"/>
                  <a:gd name="connsiteY1" fmla="*/ 21908 h 23610"/>
                  <a:gd name="connsiteX2" fmla="*/ 5209 w 20838"/>
                  <a:gd name="connsiteY2" fmla="*/ 0 h 23610"/>
                  <a:gd name="connsiteX3" fmla="*/ 20701 w 20838"/>
                  <a:gd name="connsiteY3" fmla="*/ 20078 h 23610"/>
                  <a:gd name="connsiteX4" fmla="*/ 13630 w 20838"/>
                  <a:gd name="connsiteY4" fmla="*/ 22339 h 2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8" h="23610">
                    <a:moveTo>
                      <a:pt x="13630" y="22339"/>
                    </a:moveTo>
                    <a:cubicBezTo>
                      <a:pt x="10703" y="22178"/>
                      <a:pt x="7821" y="22016"/>
                      <a:pt x="4894" y="21908"/>
                    </a:cubicBezTo>
                    <a:cubicBezTo>
                      <a:pt x="-5239" y="14426"/>
                      <a:pt x="3182" y="7267"/>
                      <a:pt x="5209" y="0"/>
                    </a:cubicBezTo>
                    <a:cubicBezTo>
                      <a:pt x="16513" y="-54"/>
                      <a:pt x="21782" y="6514"/>
                      <a:pt x="20701" y="20078"/>
                    </a:cubicBezTo>
                    <a:cubicBezTo>
                      <a:pt x="19034" y="23846"/>
                      <a:pt x="16648" y="24600"/>
                      <a:pt x="13630" y="22339"/>
                    </a:cubicBezTo>
                    <a:close/>
                  </a:path>
                </a:pathLst>
              </a:custGeom>
              <a:solidFill>
                <a:srgbClr val="B588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83BFC1BE-55FC-C47F-6534-929BBEF437B1}"/>
                  </a:ext>
                </a:extLst>
              </p:cNvPr>
              <p:cNvSpPr/>
              <p:nvPr/>
            </p:nvSpPr>
            <p:spPr>
              <a:xfrm>
                <a:off x="10323817" y="5956146"/>
                <a:ext cx="36613" cy="26512"/>
              </a:xfrm>
              <a:custGeom>
                <a:avLst/>
                <a:gdLst>
                  <a:gd name="connsiteX0" fmla="*/ 36613 w 36613"/>
                  <a:gd name="connsiteY0" fmla="*/ 6542 h 26512"/>
                  <a:gd name="connsiteX1" fmla="*/ 1306 w 36613"/>
                  <a:gd name="connsiteY1" fmla="*/ 26512 h 26512"/>
                  <a:gd name="connsiteX2" fmla="*/ 0 w 36613"/>
                  <a:gd name="connsiteY2" fmla="*/ 25113 h 26512"/>
                  <a:gd name="connsiteX3" fmla="*/ 35127 w 36613"/>
                  <a:gd name="connsiteY3" fmla="*/ 4550 h 26512"/>
                  <a:gd name="connsiteX4" fmla="*/ 36613 w 36613"/>
                  <a:gd name="connsiteY4" fmla="*/ 6542 h 26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13" h="26512">
                    <a:moveTo>
                      <a:pt x="36613" y="6542"/>
                    </a:moveTo>
                    <a:cubicBezTo>
                      <a:pt x="28327" y="22045"/>
                      <a:pt x="15717" y="26566"/>
                      <a:pt x="1306" y="26512"/>
                    </a:cubicBezTo>
                    <a:cubicBezTo>
                      <a:pt x="1306" y="26512"/>
                      <a:pt x="0" y="25113"/>
                      <a:pt x="0" y="25113"/>
                    </a:cubicBezTo>
                    <a:cubicBezTo>
                      <a:pt x="4368" y="406"/>
                      <a:pt x="16573" y="-5246"/>
                      <a:pt x="35127" y="4550"/>
                    </a:cubicBezTo>
                    <a:lnTo>
                      <a:pt x="36613" y="6542"/>
                    </a:lnTo>
                    <a:close/>
                  </a:path>
                </a:pathLst>
              </a:custGeom>
              <a:solidFill>
                <a:srgbClr val="EDB7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A78C24F2-DC29-E4A9-73C6-979FED49DE29}"/>
                  </a:ext>
                </a:extLst>
              </p:cNvPr>
              <p:cNvSpPr/>
              <p:nvPr/>
            </p:nvSpPr>
            <p:spPr>
              <a:xfrm>
                <a:off x="10150884" y="6033634"/>
                <a:ext cx="43008" cy="11904"/>
              </a:xfrm>
              <a:custGeom>
                <a:avLst/>
                <a:gdLst>
                  <a:gd name="connsiteX0" fmla="*/ 0 w 43008"/>
                  <a:gd name="connsiteY0" fmla="*/ 1723 h 11904"/>
                  <a:gd name="connsiteX1" fmla="*/ 43008 w 43008"/>
                  <a:gd name="connsiteY1" fmla="*/ 0 h 11904"/>
                  <a:gd name="connsiteX2" fmla="*/ 0 w 43008"/>
                  <a:gd name="connsiteY2" fmla="*/ 1723 h 1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008" h="11904">
                    <a:moveTo>
                      <a:pt x="0" y="1723"/>
                    </a:moveTo>
                    <a:cubicBezTo>
                      <a:pt x="14321" y="1130"/>
                      <a:pt x="28642" y="592"/>
                      <a:pt x="43008" y="0"/>
                    </a:cubicBezTo>
                    <a:cubicBezTo>
                      <a:pt x="29093" y="16095"/>
                      <a:pt x="14726" y="15072"/>
                      <a:pt x="0" y="1723"/>
                    </a:cubicBezTo>
                    <a:close/>
                  </a:path>
                </a:pathLst>
              </a:custGeom>
              <a:solidFill>
                <a:srgbClr val="B083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B507EE6D-C238-7975-8DD0-30E06E602F4A}"/>
                  </a:ext>
                </a:extLst>
              </p:cNvPr>
              <p:cNvSpPr/>
              <p:nvPr/>
            </p:nvSpPr>
            <p:spPr>
              <a:xfrm>
                <a:off x="9976645" y="6063952"/>
                <a:ext cx="43188" cy="11452"/>
              </a:xfrm>
              <a:custGeom>
                <a:avLst/>
                <a:gdLst>
                  <a:gd name="connsiteX0" fmla="*/ 43188 w 43188"/>
                  <a:gd name="connsiteY0" fmla="*/ 11399 h 11452"/>
                  <a:gd name="connsiteX1" fmla="*/ 0 w 43188"/>
                  <a:gd name="connsiteY1" fmla="*/ 11452 h 11452"/>
                  <a:gd name="connsiteX2" fmla="*/ 43188 w 43188"/>
                  <a:gd name="connsiteY2" fmla="*/ 11399 h 1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8" h="11452">
                    <a:moveTo>
                      <a:pt x="43188" y="11399"/>
                    </a:moveTo>
                    <a:cubicBezTo>
                      <a:pt x="28777" y="11399"/>
                      <a:pt x="14366" y="11452"/>
                      <a:pt x="0" y="11452"/>
                    </a:cubicBezTo>
                    <a:cubicBezTo>
                      <a:pt x="14366" y="-3996"/>
                      <a:pt x="28777" y="-3620"/>
                      <a:pt x="43188" y="11399"/>
                    </a:cubicBezTo>
                    <a:close/>
                  </a:path>
                </a:pathLst>
              </a:custGeom>
              <a:solidFill>
                <a:srgbClr val="AF82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191A7A9F-EB83-EA69-A22D-079E764B2808}"/>
                  </a:ext>
                </a:extLst>
              </p:cNvPr>
              <p:cNvSpPr/>
              <p:nvPr/>
            </p:nvSpPr>
            <p:spPr>
              <a:xfrm>
                <a:off x="9716029" y="5929268"/>
                <a:ext cx="42873" cy="11027"/>
              </a:xfrm>
              <a:custGeom>
                <a:avLst/>
                <a:gdLst>
                  <a:gd name="connsiteX0" fmla="*/ 42738 w 42873"/>
                  <a:gd name="connsiteY0" fmla="*/ 1715 h 11027"/>
                  <a:gd name="connsiteX1" fmla="*/ 42873 w 42873"/>
                  <a:gd name="connsiteY1" fmla="*/ 11028 h 11027"/>
                  <a:gd name="connsiteX2" fmla="*/ 0 w 42873"/>
                  <a:gd name="connsiteY2" fmla="*/ 10651 h 11027"/>
                  <a:gd name="connsiteX3" fmla="*/ 42738 w 42873"/>
                  <a:gd name="connsiteY3" fmla="*/ 1715 h 1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73" h="11027">
                    <a:moveTo>
                      <a:pt x="42738" y="1715"/>
                    </a:moveTo>
                    <a:cubicBezTo>
                      <a:pt x="42828" y="4838"/>
                      <a:pt x="42873" y="7906"/>
                      <a:pt x="42873" y="11028"/>
                    </a:cubicBezTo>
                    <a:cubicBezTo>
                      <a:pt x="28597" y="10920"/>
                      <a:pt x="14321" y="10812"/>
                      <a:pt x="0" y="10651"/>
                    </a:cubicBezTo>
                    <a:cubicBezTo>
                      <a:pt x="12069" y="-7059"/>
                      <a:pt x="28237" y="2954"/>
                      <a:pt x="42738" y="1715"/>
                    </a:cubicBezTo>
                    <a:close/>
                  </a:path>
                </a:pathLst>
              </a:custGeom>
              <a:solidFill>
                <a:srgbClr val="DBB0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5B4D7A27-C0DF-A88D-5EA8-E6F6A09ACAEB}"/>
                  </a:ext>
                </a:extLst>
              </p:cNvPr>
              <p:cNvSpPr/>
              <p:nvPr/>
            </p:nvSpPr>
            <p:spPr>
              <a:xfrm>
                <a:off x="9837037" y="5919790"/>
                <a:ext cx="27155" cy="19966"/>
              </a:xfrm>
              <a:custGeom>
                <a:avLst/>
                <a:gdLst>
                  <a:gd name="connsiteX0" fmla="*/ 26616 w 27155"/>
                  <a:gd name="connsiteY0" fmla="*/ 320 h 19966"/>
                  <a:gd name="connsiteX1" fmla="*/ 27156 w 27155"/>
                  <a:gd name="connsiteY1" fmla="*/ 19375 h 19966"/>
                  <a:gd name="connsiteX2" fmla="*/ 8737 w 27155"/>
                  <a:gd name="connsiteY2" fmla="*/ 19967 h 19966"/>
                  <a:gd name="connsiteX3" fmla="*/ 0 w 27155"/>
                  <a:gd name="connsiteY3" fmla="*/ 10116 h 19966"/>
                  <a:gd name="connsiteX4" fmla="*/ 26616 w 27155"/>
                  <a:gd name="connsiteY4" fmla="*/ 320 h 1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55" h="19966">
                    <a:moveTo>
                      <a:pt x="26616" y="320"/>
                    </a:moveTo>
                    <a:cubicBezTo>
                      <a:pt x="26796" y="6671"/>
                      <a:pt x="26976" y="13023"/>
                      <a:pt x="27156" y="19375"/>
                    </a:cubicBezTo>
                    <a:cubicBezTo>
                      <a:pt x="21031" y="19536"/>
                      <a:pt x="14906" y="19752"/>
                      <a:pt x="8737" y="19967"/>
                    </a:cubicBezTo>
                    <a:cubicBezTo>
                      <a:pt x="5809" y="16683"/>
                      <a:pt x="2927" y="13400"/>
                      <a:pt x="0" y="10116"/>
                    </a:cubicBezTo>
                    <a:cubicBezTo>
                      <a:pt x="6710" y="-1726"/>
                      <a:pt x="16798" y="-111"/>
                      <a:pt x="26616" y="320"/>
                    </a:cubicBezTo>
                    <a:close/>
                  </a:path>
                </a:pathLst>
              </a:custGeom>
              <a:solidFill>
                <a:srgbClr val="D3A6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1743FBC8-AB1B-A1C8-8956-F37C25F908AD}"/>
                  </a:ext>
                </a:extLst>
              </p:cNvPr>
              <p:cNvSpPr/>
              <p:nvPr/>
            </p:nvSpPr>
            <p:spPr>
              <a:xfrm>
                <a:off x="10286448" y="5524087"/>
                <a:ext cx="151249" cy="110790"/>
              </a:xfrm>
              <a:custGeom>
                <a:avLst/>
                <a:gdLst>
                  <a:gd name="connsiteX0" fmla="*/ 3233 w 151249"/>
                  <a:gd name="connsiteY0" fmla="*/ 20463 h 110790"/>
                  <a:gd name="connsiteX1" fmla="*/ 12330 w 151249"/>
                  <a:gd name="connsiteY1" fmla="*/ 9 h 110790"/>
                  <a:gd name="connsiteX2" fmla="*/ 115730 w 151249"/>
                  <a:gd name="connsiteY2" fmla="*/ 52384 h 110790"/>
                  <a:gd name="connsiteX3" fmla="*/ 125502 w 151249"/>
                  <a:gd name="connsiteY3" fmla="*/ 61104 h 110790"/>
                  <a:gd name="connsiteX4" fmla="*/ 151082 w 151249"/>
                  <a:gd name="connsiteY4" fmla="*/ 73700 h 110790"/>
                  <a:gd name="connsiteX5" fmla="*/ 150722 w 151249"/>
                  <a:gd name="connsiteY5" fmla="*/ 83604 h 110790"/>
                  <a:gd name="connsiteX6" fmla="*/ 138968 w 151249"/>
                  <a:gd name="connsiteY6" fmla="*/ 109442 h 110790"/>
                  <a:gd name="connsiteX7" fmla="*/ 122305 w 151249"/>
                  <a:gd name="connsiteY7" fmla="*/ 108634 h 110790"/>
                  <a:gd name="connsiteX8" fmla="*/ 54933 w 151249"/>
                  <a:gd name="connsiteY8" fmla="*/ 52814 h 110790"/>
                  <a:gd name="connsiteX9" fmla="*/ 3233 w 151249"/>
                  <a:gd name="connsiteY9" fmla="*/ 20463 h 11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249" h="110790">
                    <a:moveTo>
                      <a:pt x="3233" y="20463"/>
                    </a:moveTo>
                    <a:cubicBezTo>
                      <a:pt x="-2081" y="8352"/>
                      <a:pt x="-1991" y="-314"/>
                      <a:pt x="12330" y="9"/>
                    </a:cubicBezTo>
                    <a:cubicBezTo>
                      <a:pt x="49889" y="8729"/>
                      <a:pt x="81774" y="33544"/>
                      <a:pt x="115730" y="52384"/>
                    </a:cubicBezTo>
                    <a:cubicBezTo>
                      <a:pt x="118972" y="55290"/>
                      <a:pt x="122215" y="58197"/>
                      <a:pt x="125502" y="61104"/>
                    </a:cubicBezTo>
                    <a:cubicBezTo>
                      <a:pt x="136401" y="58412"/>
                      <a:pt x="144237" y="64710"/>
                      <a:pt x="151082" y="73700"/>
                    </a:cubicBezTo>
                    <a:cubicBezTo>
                      <a:pt x="151397" y="77037"/>
                      <a:pt x="151262" y="80321"/>
                      <a:pt x="150722" y="83604"/>
                    </a:cubicBezTo>
                    <a:cubicBezTo>
                      <a:pt x="143832" y="90279"/>
                      <a:pt x="148110" y="104166"/>
                      <a:pt x="138968" y="109442"/>
                    </a:cubicBezTo>
                    <a:cubicBezTo>
                      <a:pt x="133338" y="111595"/>
                      <a:pt x="127799" y="111056"/>
                      <a:pt x="122305" y="108634"/>
                    </a:cubicBezTo>
                    <a:cubicBezTo>
                      <a:pt x="100778" y="88449"/>
                      <a:pt x="70155" y="83927"/>
                      <a:pt x="54933" y="52814"/>
                    </a:cubicBezTo>
                    <a:cubicBezTo>
                      <a:pt x="37685" y="42049"/>
                      <a:pt x="20436" y="31229"/>
                      <a:pt x="3233" y="20463"/>
                    </a:cubicBezTo>
                    <a:close/>
                  </a:path>
                </a:pathLst>
              </a:custGeom>
              <a:solidFill>
                <a:srgbClr val="DBA8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59F9858F-D0DC-8816-3A32-46E2363F580F}"/>
                  </a:ext>
                </a:extLst>
              </p:cNvPr>
              <p:cNvSpPr/>
              <p:nvPr/>
            </p:nvSpPr>
            <p:spPr>
              <a:xfrm>
                <a:off x="9540798" y="4447153"/>
                <a:ext cx="773951" cy="314268"/>
              </a:xfrm>
              <a:custGeom>
                <a:avLst/>
                <a:gdLst>
                  <a:gd name="connsiteX0" fmla="*/ 722808 w 773951"/>
                  <a:gd name="connsiteY0" fmla="*/ 68846 h 314268"/>
                  <a:gd name="connsiteX1" fmla="*/ 766356 w 773951"/>
                  <a:gd name="connsiteY1" fmla="*/ 120575 h 314268"/>
                  <a:gd name="connsiteX2" fmla="*/ 773157 w 773951"/>
                  <a:gd name="connsiteY2" fmla="*/ 150719 h 314268"/>
                  <a:gd name="connsiteX3" fmla="*/ 761222 w 773951"/>
                  <a:gd name="connsiteY3" fmla="*/ 170044 h 314268"/>
                  <a:gd name="connsiteX4" fmla="*/ 712945 w 773951"/>
                  <a:gd name="connsiteY4" fmla="*/ 196635 h 314268"/>
                  <a:gd name="connsiteX5" fmla="*/ 592702 w 773951"/>
                  <a:gd name="connsiteY5" fmla="*/ 203848 h 314268"/>
                  <a:gd name="connsiteX6" fmla="*/ 559061 w 773951"/>
                  <a:gd name="connsiteY6" fmla="*/ 224948 h 314268"/>
                  <a:gd name="connsiteX7" fmla="*/ 480431 w 773951"/>
                  <a:gd name="connsiteY7" fmla="*/ 278669 h 314268"/>
                  <a:gd name="connsiteX8" fmla="*/ 364691 w 773951"/>
                  <a:gd name="connsiteY8" fmla="*/ 225056 h 314268"/>
                  <a:gd name="connsiteX9" fmla="*/ 323800 w 773951"/>
                  <a:gd name="connsiteY9" fmla="*/ 222580 h 314268"/>
                  <a:gd name="connsiteX10" fmla="*/ 176896 w 773951"/>
                  <a:gd name="connsiteY10" fmla="*/ 313550 h 314268"/>
                  <a:gd name="connsiteX11" fmla="*/ 164062 w 773951"/>
                  <a:gd name="connsiteY11" fmla="*/ 313496 h 314268"/>
                  <a:gd name="connsiteX12" fmla="*/ 116685 w 773951"/>
                  <a:gd name="connsiteY12" fmla="*/ 292072 h 314268"/>
                  <a:gd name="connsiteX13" fmla="*/ 158838 w 773951"/>
                  <a:gd name="connsiteY13" fmla="*/ 268603 h 314268"/>
                  <a:gd name="connsiteX14" fmla="*/ 229227 w 773951"/>
                  <a:gd name="connsiteY14" fmla="*/ 229901 h 314268"/>
                  <a:gd name="connsiteX15" fmla="*/ 243683 w 773951"/>
                  <a:gd name="connsiteY15" fmla="*/ 207562 h 314268"/>
                  <a:gd name="connsiteX16" fmla="*/ 234181 w 773951"/>
                  <a:gd name="connsiteY16" fmla="*/ 198734 h 314268"/>
                  <a:gd name="connsiteX17" fmla="*/ 211528 w 773951"/>
                  <a:gd name="connsiteY17" fmla="*/ 208477 h 314268"/>
                  <a:gd name="connsiteX18" fmla="*/ 62553 w 773951"/>
                  <a:gd name="connsiteY18" fmla="*/ 281683 h 314268"/>
                  <a:gd name="connsiteX19" fmla="*/ 0 w 773951"/>
                  <a:gd name="connsiteY19" fmla="*/ 222849 h 314268"/>
                  <a:gd name="connsiteX20" fmla="*/ 61788 w 773951"/>
                  <a:gd name="connsiteY20" fmla="*/ 220588 h 314268"/>
                  <a:gd name="connsiteX21" fmla="*/ 124116 w 773951"/>
                  <a:gd name="connsiteY21" fmla="*/ 194535 h 314268"/>
                  <a:gd name="connsiteX22" fmla="*/ 133978 w 773951"/>
                  <a:gd name="connsiteY22" fmla="*/ 178764 h 314268"/>
                  <a:gd name="connsiteX23" fmla="*/ 136951 w 773951"/>
                  <a:gd name="connsiteY23" fmla="*/ 160839 h 314268"/>
                  <a:gd name="connsiteX24" fmla="*/ 136410 w 773951"/>
                  <a:gd name="connsiteY24" fmla="*/ 136831 h 314268"/>
                  <a:gd name="connsiteX25" fmla="*/ 165683 w 773951"/>
                  <a:gd name="connsiteY25" fmla="*/ 135432 h 314268"/>
                  <a:gd name="connsiteX26" fmla="*/ 261517 w 773951"/>
                  <a:gd name="connsiteY26" fmla="*/ 145767 h 314268"/>
                  <a:gd name="connsiteX27" fmla="*/ 211889 w 773951"/>
                  <a:gd name="connsiteY27" fmla="*/ 135755 h 314268"/>
                  <a:gd name="connsiteX28" fmla="*/ 193109 w 773951"/>
                  <a:gd name="connsiteY28" fmla="*/ 113793 h 314268"/>
                  <a:gd name="connsiteX29" fmla="*/ 134113 w 773951"/>
                  <a:gd name="connsiteY29" fmla="*/ 138339 h 314268"/>
                  <a:gd name="connsiteX30" fmla="*/ 118486 w 773951"/>
                  <a:gd name="connsiteY30" fmla="*/ 145229 h 314268"/>
                  <a:gd name="connsiteX31" fmla="*/ 113758 w 773951"/>
                  <a:gd name="connsiteY31" fmla="*/ 140761 h 314268"/>
                  <a:gd name="connsiteX32" fmla="*/ 112857 w 773951"/>
                  <a:gd name="connsiteY32" fmla="*/ 105503 h 314268"/>
                  <a:gd name="connsiteX33" fmla="*/ 156946 w 773951"/>
                  <a:gd name="connsiteY33" fmla="*/ 78482 h 314268"/>
                  <a:gd name="connsiteX34" fmla="*/ 199234 w 773951"/>
                  <a:gd name="connsiteY34" fmla="*/ 0 h 314268"/>
                  <a:gd name="connsiteX35" fmla="*/ 223688 w 773951"/>
                  <a:gd name="connsiteY35" fmla="*/ 40156 h 314268"/>
                  <a:gd name="connsiteX36" fmla="*/ 250258 w 773951"/>
                  <a:gd name="connsiteY36" fmla="*/ 76113 h 314268"/>
                  <a:gd name="connsiteX37" fmla="*/ 331501 w 773951"/>
                  <a:gd name="connsiteY37" fmla="*/ 126496 h 314268"/>
                  <a:gd name="connsiteX38" fmla="*/ 447645 w 773951"/>
                  <a:gd name="connsiteY38" fmla="*/ 199380 h 314268"/>
                  <a:gd name="connsiteX39" fmla="*/ 468902 w 773951"/>
                  <a:gd name="connsiteY39" fmla="*/ 180809 h 314268"/>
                  <a:gd name="connsiteX40" fmla="*/ 483493 w 773951"/>
                  <a:gd name="connsiteY40" fmla="*/ 158901 h 314268"/>
                  <a:gd name="connsiteX41" fmla="*/ 507136 w 773951"/>
                  <a:gd name="connsiteY41" fmla="*/ 175588 h 314268"/>
                  <a:gd name="connsiteX42" fmla="*/ 510964 w 773951"/>
                  <a:gd name="connsiteY42" fmla="*/ 176772 h 314268"/>
                  <a:gd name="connsiteX43" fmla="*/ 487951 w 773951"/>
                  <a:gd name="connsiteY43" fmla="*/ 120145 h 314268"/>
                  <a:gd name="connsiteX44" fmla="*/ 496283 w 773951"/>
                  <a:gd name="connsiteY44" fmla="*/ 120145 h 314268"/>
                  <a:gd name="connsiteX45" fmla="*/ 513441 w 773951"/>
                  <a:gd name="connsiteY45" fmla="*/ 120898 h 314268"/>
                  <a:gd name="connsiteX46" fmla="*/ 523439 w 773951"/>
                  <a:gd name="connsiteY46" fmla="*/ 128703 h 314268"/>
                  <a:gd name="connsiteX47" fmla="*/ 594549 w 773951"/>
                  <a:gd name="connsiteY47" fmla="*/ 148835 h 314268"/>
                  <a:gd name="connsiteX48" fmla="*/ 598872 w 773951"/>
                  <a:gd name="connsiteY48" fmla="*/ 148566 h 314268"/>
                  <a:gd name="connsiteX49" fmla="*/ 663227 w 773951"/>
                  <a:gd name="connsiteY49" fmla="*/ 134732 h 314268"/>
                  <a:gd name="connsiteX50" fmla="*/ 635710 w 773951"/>
                  <a:gd name="connsiteY50" fmla="*/ 88924 h 314268"/>
                  <a:gd name="connsiteX51" fmla="*/ 724384 w 773951"/>
                  <a:gd name="connsiteY51" fmla="*/ 116108 h 314268"/>
                  <a:gd name="connsiteX52" fmla="*/ 722808 w 773951"/>
                  <a:gd name="connsiteY52" fmla="*/ 68846 h 3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73951" h="314268">
                    <a:moveTo>
                      <a:pt x="722808" y="68846"/>
                    </a:moveTo>
                    <a:cubicBezTo>
                      <a:pt x="737309" y="86071"/>
                      <a:pt x="751855" y="103350"/>
                      <a:pt x="766356" y="120575"/>
                    </a:cubicBezTo>
                    <a:cubicBezTo>
                      <a:pt x="774102" y="128865"/>
                      <a:pt x="774958" y="139361"/>
                      <a:pt x="773157" y="150719"/>
                    </a:cubicBezTo>
                    <a:cubicBezTo>
                      <a:pt x="771085" y="158847"/>
                      <a:pt x="766987" y="165199"/>
                      <a:pt x="761222" y="170044"/>
                    </a:cubicBezTo>
                    <a:cubicBezTo>
                      <a:pt x="745460" y="179733"/>
                      <a:pt x="730734" y="192167"/>
                      <a:pt x="712945" y="196635"/>
                    </a:cubicBezTo>
                    <a:cubicBezTo>
                      <a:pt x="673405" y="210953"/>
                      <a:pt x="633009" y="208369"/>
                      <a:pt x="592702" y="203848"/>
                    </a:cubicBezTo>
                    <a:cubicBezTo>
                      <a:pt x="576850" y="202071"/>
                      <a:pt x="564195" y="202825"/>
                      <a:pt x="559061" y="224948"/>
                    </a:cubicBezTo>
                    <a:cubicBezTo>
                      <a:pt x="547803" y="273501"/>
                      <a:pt x="515558" y="280499"/>
                      <a:pt x="480431" y="278669"/>
                    </a:cubicBezTo>
                    <a:cubicBezTo>
                      <a:pt x="437062" y="276354"/>
                      <a:pt x="400404" y="251647"/>
                      <a:pt x="364691" y="225056"/>
                    </a:cubicBezTo>
                    <a:cubicBezTo>
                      <a:pt x="351226" y="215044"/>
                      <a:pt x="339202" y="200833"/>
                      <a:pt x="323800" y="222580"/>
                    </a:cubicBezTo>
                    <a:cubicBezTo>
                      <a:pt x="285385" y="276839"/>
                      <a:pt x="233055" y="299877"/>
                      <a:pt x="176896" y="313550"/>
                    </a:cubicBezTo>
                    <a:cubicBezTo>
                      <a:pt x="172618" y="314142"/>
                      <a:pt x="168160" y="314842"/>
                      <a:pt x="164062" y="313496"/>
                    </a:cubicBezTo>
                    <a:cubicBezTo>
                      <a:pt x="147084" y="307952"/>
                      <a:pt x="118441" y="316995"/>
                      <a:pt x="116685" y="292072"/>
                    </a:cubicBezTo>
                    <a:cubicBezTo>
                      <a:pt x="115109" y="269518"/>
                      <a:pt x="143841" y="275816"/>
                      <a:pt x="158838" y="268603"/>
                    </a:cubicBezTo>
                    <a:cubicBezTo>
                      <a:pt x="182841" y="257084"/>
                      <a:pt x="205719" y="242658"/>
                      <a:pt x="229227" y="229901"/>
                    </a:cubicBezTo>
                    <a:cubicBezTo>
                      <a:pt x="236793" y="225810"/>
                      <a:pt x="245304" y="220481"/>
                      <a:pt x="243683" y="207562"/>
                    </a:cubicBezTo>
                    <a:cubicBezTo>
                      <a:pt x="243007" y="202125"/>
                      <a:pt x="238549" y="199595"/>
                      <a:pt x="234181" y="198734"/>
                    </a:cubicBezTo>
                    <a:cubicBezTo>
                      <a:pt x="225174" y="197011"/>
                      <a:pt x="215491" y="197927"/>
                      <a:pt x="211528" y="208477"/>
                    </a:cubicBezTo>
                    <a:cubicBezTo>
                      <a:pt x="181085" y="289327"/>
                      <a:pt x="117856" y="273663"/>
                      <a:pt x="62553" y="281683"/>
                    </a:cubicBezTo>
                    <a:cubicBezTo>
                      <a:pt x="38685" y="266665"/>
                      <a:pt x="7521" y="262682"/>
                      <a:pt x="0" y="222849"/>
                    </a:cubicBezTo>
                    <a:cubicBezTo>
                      <a:pt x="20131" y="204224"/>
                      <a:pt x="41207" y="222149"/>
                      <a:pt x="61788" y="220588"/>
                    </a:cubicBezTo>
                    <a:cubicBezTo>
                      <a:pt x="84485" y="218866"/>
                      <a:pt x="111956" y="232538"/>
                      <a:pt x="124116" y="194535"/>
                    </a:cubicBezTo>
                    <a:cubicBezTo>
                      <a:pt x="126097" y="188076"/>
                      <a:pt x="129115" y="182478"/>
                      <a:pt x="133978" y="178764"/>
                    </a:cubicBezTo>
                    <a:cubicBezTo>
                      <a:pt x="142805" y="174780"/>
                      <a:pt x="143346" y="169075"/>
                      <a:pt x="136951" y="160839"/>
                    </a:cubicBezTo>
                    <a:cubicBezTo>
                      <a:pt x="131186" y="153411"/>
                      <a:pt x="125287" y="145175"/>
                      <a:pt x="136410" y="136831"/>
                    </a:cubicBezTo>
                    <a:cubicBezTo>
                      <a:pt x="146183" y="135863"/>
                      <a:pt x="155730" y="130372"/>
                      <a:pt x="165683" y="135432"/>
                    </a:cubicBezTo>
                    <a:cubicBezTo>
                      <a:pt x="196216" y="159332"/>
                      <a:pt x="229407" y="144583"/>
                      <a:pt x="261517" y="145767"/>
                    </a:cubicBezTo>
                    <a:cubicBezTo>
                      <a:pt x="245169" y="140815"/>
                      <a:pt x="227380" y="147220"/>
                      <a:pt x="211889" y="135755"/>
                    </a:cubicBezTo>
                    <a:cubicBezTo>
                      <a:pt x="214816" y="117238"/>
                      <a:pt x="207655" y="108679"/>
                      <a:pt x="193109" y="113793"/>
                    </a:cubicBezTo>
                    <a:cubicBezTo>
                      <a:pt x="173159" y="120791"/>
                      <a:pt x="154784" y="133440"/>
                      <a:pt x="134113" y="138339"/>
                    </a:cubicBezTo>
                    <a:cubicBezTo>
                      <a:pt x="130195" y="144798"/>
                      <a:pt x="125016" y="147274"/>
                      <a:pt x="118486" y="145229"/>
                    </a:cubicBezTo>
                    <a:cubicBezTo>
                      <a:pt x="116910" y="143721"/>
                      <a:pt x="115334" y="142268"/>
                      <a:pt x="113758" y="140761"/>
                    </a:cubicBezTo>
                    <a:cubicBezTo>
                      <a:pt x="105877" y="129242"/>
                      <a:pt x="87728" y="117453"/>
                      <a:pt x="112857" y="105503"/>
                    </a:cubicBezTo>
                    <a:cubicBezTo>
                      <a:pt x="128349" y="98129"/>
                      <a:pt x="138662" y="79074"/>
                      <a:pt x="156946" y="78482"/>
                    </a:cubicBezTo>
                    <a:cubicBezTo>
                      <a:pt x="172213" y="53236"/>
                      <a:pt x="163521" y="9528"/>
                      <a:pt x="199234" y="0"/>
                    </a:cubicBezTo>
                    <a:cubicBezTo>
                      <a:pt x="219139" y="3122"/>
                      <a:pt x="227380" y="19217"/>
                      <a:pt x="223688" y="40156"/>
                    </a:cubicBezTo>
                    <a:cubicBezTo>
                      <a:pt x="218554" y="69223"/>
                      <a:pt x="227966" y="78643"/>
                      <a:pt x="250258" y="76113"/>
                    </a:cubicBezTo>
                    <a:cubicBezTo>
                      <a:pt x="286556" y="72022"/>
                      <a:pt x="310154" y="86879"/>
                      <a:pt x="331501" y="126496"/>
                    </a:cubicBezTo>
                    <a:cubicBezTo>
                      <a:pt x="356540" y="173004"/>
                      <a:pt x="405358" y="182908"/>
                      <a:pt x="447645" y="199380"/>
                    </a:cubicBezTo>
                    <a:cubicBezTo>
                      <a:pt x="459264" y="203901"/>
                      <a:pt x="466515" y="194751"/>
                      <a:pt x="468902" y="180809"/>
                    </a:cubicBezTo>
                    <a:cubicBezTo>
                      <a:pt x="471739" y="171551"/>
                      <a:pt x="474891" y="162615"/>
                      <a:pt x="483493" y="158901"/>
                    </a:cubicBezTo>
                    <a:cubicBezTo>
                      <a:pt x="494211" y="158955"/>
                      <a:pt x="500786" y="167298"/>
                      <a:pt x="507136" y="175588"/>
                    </a:cubicBezTo>
                    <a:cubicBezTo>
                      <a:pt x="508532" y="175534"/>
                      <a:pt x="508217" y="181617"/>
                      <a:pt x="510964" y="176772"/>
                    </a:cubicBezTo>
                    <a:cubicBezTo>
                      <a:pt x="503218" y="157663"/>
                      <a:pt x="482953" y="146198"/>
                      <a:pt x="487951" y="120145"/>
                    </a:cubicBezTo>
                    <a:cubicBezTo>
                      <a:pt x="490744" y="120145"/>
                      <a:pt x="493536" y="120091"/>
                      <a:pt x="496283" y="120145"/>
                    </a:cubicBezTo>
                    <a:cubicBezTo>
                      <a:pt x="502182" y="115354"/>
                      <a:pt x="507812" y="117722"/>
                      <a:pt x="513441" y="120898"/>
                    </a:cubicBezTo>
                    <a:cubicBezTo>
                      <a:pt x="516954" y="123159"/>
                      <a:pt x="520286" y="125797"/>
                      <a:pt x="523439" y="128703"/>
                    </a:cubicBezTo>
                    <a:cubicBezTo>
                      <a:pt x="543930" y="151419"/>
                      <a:pt x="569329" y="149804"/>
                      <a:pt x="594549" y="148835"/>
                    </a:cubicBezTo>
                    <a:cubicBezTo>
                      <a:pt x="600358" y="148674"/>
                      <a:pt x="593063" y="149050"/>
                      <a:pt x="598872" y="148566"/>
                    </a:cubicBezTo>
                    <a:cubicBezTo>
                      <a:pt x="621119" y="146682"/>
                      <a:pt x="650212" y="159170"/>
                      <a:pt x="663227" y="134732"/>
                    </a:cubicBezTo>
                    <a:cubicBezTo>
                      <a:pt x="675972" y="110832"/>
                      <a:pt x="631387" y="116915"/>
                      <a:pt x="635710" y="88924"/>
                    </a:cubicBezTo>
                    <a:cubicBezTo>
                      <a:pt x="673900" y="56627"/>
                      <a:pt x="692004" y="117023"/>
                      <a:pt x="724384" y="116108"/>
                    </a:cubicBezTo>
                    <a:cubicBezTo>
                      <a:pt x="734427" y="100282"/>
                      <a:pt x="718124" y="84780"/>
                      <a:pt x="722808" y="68846"/>
                    </a:cubicBezTo>
                    <a:close/>
                  </a:path>
                </a:pathLst>
              </a:custGeom>
              <a:solidFill>
                <a:srgbClr val="FBC0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0D6C6C7-8874-12C7-6CF6-FECE31E4039E}"/>
                  </a:ext>
                </a:extLst>
              </p:cNvPr>
              <p:cNvSpPr/>
              <p:nvPr/>
            </p:nvSpPr>
            <p:spPr>
              <a:xfrm>
                <a:off x="9294229" y="4607386"/>
                <a:ext cx="226565" cy="300591"/>
              </a:xfrm>
              <a:custGeom>
                <a:avLst/>
                <a:gdLst>
                  <a:gd name="connsiteX0" fmla="*/ 133892 w 226565"/>
                  <a:gd name="connsiteY0" fmla="*/ 1898 h 300591"/>
                  <a:gd name="connsiteX1" fmla="*/ 203606 w 226565"/>
                  <a:gd name="connsiteY1" fmla="*/ 12126 h 300591"/>
                  <a:gd name="connsiteX2" fmla="*/ 226124 w 226565"/>
                  <a:gd name="connsiteY2" fmla="*/ 34357 h 300591"/>
                  <a:gd name="connsiteX3" fmla="*/ 222341 w 226565"/>
                  <a:gd name="connsiteY3" fmla="*/ 56157 h 300591"/>
                  <a:gd name="connsiteX4" fmla="*/ 177441 w 226565"/>
                  <a:gd name="connsiteY4" fmla="*/ 67999 h 300591"/>
                  <a:gd name="connsiteX5" fmla="*/ 157401 w 226565"/>
                  <a:gd name="connsiteY5" fmla="*/ 83879 h 300591"/>
                  <a:gd name="connsiteX6" fmla="*/ 172622 w 226565"/>
                  <a:gd name="connsiteY6" fmla="*/ 103203 h 300591"/>
                  <a:gd name="connsiteX7" fmla="*/ 200003 w 226565"/>
                  <a:gd name="connsiteY7" fmla="*/ 143090 h 300591"/>
                  <a:gd name="connsiteX8" fmla="*/ 165822 w 226565"/>
                  <a:gd name="connsiteY8" fmla="*/ 247894 h 300591"/>
                  <a:gd name="connsiteX9" fmla="*/ 16352 w 226565"/>
                  <a:gd name="connsiteY9" fmla="*/ 300591 h 300591"/>
                  <a:gd name="connsiteX10" fmla="*/ 4192 w 226565"/>
                  <a:gd name="connsiteY10" fmla="*/ 296662 h 300591"/>
                  <a:gd name="connsiteX11" fmla="*/ 25674 w 226565"/>
                  <a:gd name="connsiteY11" fmla="*/ 253061 h 300591"/>
                  <a:gd name="connsiteX12" fmla="*/ 100477 w 226565"/>
                  <a:gd name="connsiteY12" fmla="*/ 215597 h 300591"/>
                  <a:gd name="connsiteX13" fmla="*/ 101467 w 226565"/>
                  <a:gd name="connsiteY13" fmla="*/ 176194 h 300591"/>
                  <a:gd name="connsiteX14" fmla="*/ 82508 w 226565"/>
                  <a:gd name="connsiteY14" fmla="*/ 151595 h 300591"/>
                  <a:gd name="connsiteX15" fmla="*/ 126101 w 226565"/>
                  <a:gd name="connsiteY15" fmla="*/ 134262 h 300591"/>
                  <a:gd name="connsiteX16" fmla="*/ 43688 w 226565"/>
                  <a:gd name="connsiteY16" fmla="*/ 131194 h 300591"/>
                  <a:gd name="connsiteX17" fmla="*/ 88903 w 226565"/>
                  <a:gd name="connsiteY17" fmla="*/ 78819 h 300591"/>
                  <a:gd name="connsiteX18" fmla="*/ 96469 w 226565"/>
                  <a:gd name="connsiteY18" fmla="*/ 58095 h 300591"/>
                  <a:gd name="connsiteX19" fmla="*/ 97054 w 226565"/>
                  <a:gd name="connsiteY19" fmla="*/ 45984 h 300591"/>
                  <a:gd name="connsiteX20" fmla="*/ 105430 w 226565"/>
                  <a:gd name="connsiteY20" fmla="*/ 25583 h 300591"/>
                  <a:gd name="connsiteX21" fmla="*/ 106331 w 226565"/>
                  <a:gd name="connsiteY21" fmla="*/ 13633 h 300591"/>
                  <a:gd name="connsiteX22" fmla="*/ 133892 w 226565"/>
                  <a:gd name="connsiteY22" fmla="*/ 1898 h 300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6565" h="300591">
                    <a:moveTo>
                      <a:pt x="133892" y="1898"/>
                    </a:moveTo>
                    <a:cubicBezTo>
                      <a:pt x="155374" y="22407"/>
                      <a:pt x="180458" y="7766"/>
                      <a:pt x="203606" y="12126"/>
                    </a:cubicBezTo>
                    <a:cubicBezTo>
                      <a:pt x="219053" y="8035"/>
                      <a:pt x="221530" y="22676"/>
                      <a:pt x="226124" y="34357"/>
                    </a:cubicBezTo>
                    <a:cubicBezTo>
                      <a:pt x="227249" y="42216"/>
                      <a:pt x="226304" y="49590"/>
                      <a:pt x="222341" y="56157"/>
                    </a:cubicBezTo>
                    <a:cubicBezTo>
                      <a:pt x="208965" y="68699"/>
                      <a:pt x="192528" y="64662"/>
                      <a:pt x="177441" y="67999"/>
                    </a:cubicBezTo>
                    <a:cubicBezTo>
                      <a:pt x="168884" y="69883"/>
                      <a:pt x="159877" y="72736"/>
                      <a:pt x="157401" y="83879"/>
                    </a:cubicBezTo>
                    <a:cubicBezTo>
                      <a:pt x="154203" y="98305"/>
                      <a:pt x="165462" y="99381"/>
                      <a:pt x="172622" y="103203"/>
                    </a:cubicBezTo>
                    <a:cubicBezTo>
                      <a:pt x="187394" y="111116"/>
                      <a:pt x="201039" y="119836"/>
                      <a:pt x="200003" y="143090"/>
                    </a:cubicBezTo>
                    <a:cubicBezTo>
                      <a:pt x="178071" y="173072"/>
                      <a:pt x="166633" y="207953"/>
                      <a:pt x="165822" y="247894"/>
                    </a:cubicBezTo>
                    <a:cubicBezTo>
                      <a:pt x="120832" y="285035"/>
                      <a:pt x="68052" y="290687"/>
                      <a:pt x="16352" y="300591"/>
                    </a:cubicBezTo>
                    <a:cubicBezTo>
                      <a:pt x="12073" y="300322"/>
                      <a:pt x="7975" y="298977"/>
                      <a:pt x="4192" y="296662"/>
                    </a:cubicBezTo>
                    <a:cubicBezTo>
                      <a:pt x="-8778" y="268133"/>
                      <a:pt x="11173" y="261351"/>
                      <a:pt x="25674" y="253061"/>
                    </a:cubicBezTo>
                    <a:cubicBezTo>
                      <a:pt x="50038" y="239120"/>
                      <a:pt x="76158" y="229807"/>
                      <a:pt x="100477" y="215597"/>
                    </a:cubicBezTo>
                    <a:cubicBezTo>
                      <a:pt x="120967" y="203593"/>
                      <a:pt x="121463" y="190028"/>
                      <a:pt x="101467" y="176194"/>
                    </a:cubicBezTo>
                    <a:cubicBezTo>
                      <a:pt x="93496" y="169304"/>
                      <a:pt x="78365" y="163060"/>
                      <a:pt x="82508" y="151595"/>
                    </a:cubicBezTo>
                    <a:cubicBezTo>
                      <a:pt x="90614" y="129148"/>
                      <a:pt x="111510" y="137599"/>
                      <a:pt x="126101" y="134262"/>
                    </a:cubicBezTo>
                    <a:cubicBezTo>
                      <a:pt x="99936" y="116876"/>
                      <a:pt x="70664" y="167528"/>
                      <a:pt x="43688" y="131194"/>
                    </a:cubicBezTo>
                    <a:cubicBezTo>
                      <a:pt x="45624" y="97444"/>
                      <a:pt x="73411" y="95721"/>
                      <a:pt x="88903" y="78819"/>
                    </a:cubicBezTo>
                    <a:cubicBezTo>
                      <a:pt x="95027" y="73813"/>
                      <a:pt x="98315" y="67300"/>
                      <a:pt x="96469" y="58095"/>
                    </a:cubicBezTo>
                    <a:cubicBezTo>
                      <a:pt x="95838" y="54004"/>
                      <a:pt x="96153" y="49967"/>
                      <a:pt x="97054" y="45984"/>
                    </a:cubicBezTo>
                    <a:cubicBezTo>
                      <a:pt x="99666" y="39094"/>
                      <a:pt x="105701" y="34249"/>
                      <a:pt x="105430" y="25583"/>
                    </a:cubicBezTo>
                    <a:cubicBezTo>
                      <a:pt x="104890" y="21438"/>
                      <a:pt x="105295" y="17562"/>
                      <a:pt x="106331" y="13633"/>
                    </a:cubicBezTo>
                    <a:cubicBezTo>
                      <a:pt x="113492" y="2760"/>
                      <a:pt x="122003" y="-3323"/>
                      <a:pt x="133892" y="1898"/>
                    </a:cubicBezTo>
                    <a:close/>
                  </a:path>
                </a:pathLst>
              </a:custGeom>
              <a:solidFill>
                <a:srgbClr val="FBC0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D05D84CE-959A-8D06-3C1B-F8C115AAB838}"/>
                  </a:ext>
                </a:extLst>
              </p:cNvPr>
              <p:cNvSpPr/>
              <p:nvPr/>
            </p:nvSpPr>
            <p:spPr>
              <a:xfrm>
                <a:off x="9197551" y="4494576"/>
                <a:ext cx="167928" cy="365389"/>
              </a:xfrm>
              <a:custGeom>
                <a:avLst/>
                <a:gdLst>
                  <a:gd name="connsiteX0" fmla="*/ 30481 w 167928"/>
                  <a:gd name="connsiteY0" fmla="*/ 333089 h 365389"/>
                  <a:gd name="connsiteX1" fmla="*/ 4496 w 167928"/>
                  <a:gd name="connsiteY1" fmla="*/ 280876 h 365389"/>
                  <a:gd name="connsiteX2" fmla="*/ 12828 w 167928"/>
                  <a:gd name="connsiteY2" fmla="*/ 187376 h 365389"/>
                  <a:gd name="connsiteX3" fmla="*/ 21834 w 167928"/>
                  <a:gd name="connsiteY3" fmla="*/ 155887 h 365389"/>
                  <a:gd name="connsiteX4" fmla="*/ 114561 w 167928"/>
                  <a:gd name="connsiteY4" fmla="*/ 47692 h 365389"/>
                  <a:gd name="connsiteX5" fmla="*/ 134737 w 167928"/>
                  <a:gd name="connsiteY5" fmla="*/ 0 h 365389"/>
                  <a:gd name="connsiteX6" fmla="*/ 135232 w 167928"/>
                  <a:gd name="connsiteY6" fmla="*/ 41932 h 365389"/>
                  <a:gd name="connsiteX7" fmla="*/ 147752 w 167928"/>
                  <a:gd name="connsiteY7" fmla="*/ 62225 h 365389"/>
                  <a:gd name="connsiteX8" fmla="*/ 133836 w 167928"/>
                  <a:gd name="connsiteY8" fmla="*/ 133010 h 365389"/>
                  <a:gd name="connsiteX9" fmla="*/ 68581 w 167928"/>
                  <a:gd name="connsiteY9" fmla="*/ 172089 h 365389"/>
                  <a:gd name="connsiteX10" fmla="*/ 61780 w 167928"/>
                  <a:gd name="connsiteY10" fmla="*/ 252401 h 365389"/>
                  <a:gd name="connsiteX11" fmla="*/ 76507 w 167928"/>
                  <a:gd name="connsiteY11" fmla="*/ 283083 h 365389"/>
                  <a:gd name="connsiteX12" fmla="*/ 49171 w 167928"/>
                  <a:gd name="connsiteY12" fmla="*/ 365117 h 365389"/>
                  <a:gd name="connsiteX13" fmla="*/ 30481 w 167928"/>
                  <a:gd name="connsiteY13" fmla="*/ 333089 h 365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7928" h="365389">
                    <a:moveTo>
                      <a:pt x="30481" y="333089"/>
                    </a:moveTo>
                    <a:cubicBezTo>
                      <a:pt x="21834" y="315703"/>
                      <a:pt x="13143" y="298262"/>
                      <a:pt x="4496" y="280876"/>
                    </a:cubicBezTo>
                    <a:cubicBezTo>
                      <a:pt x="-4736" y="248202"/>
                      <a:pt x="1344" y="217466"/>
                      <a:pt x="12828" y="187376"/>
                    </a:cubicBezTo>
                    <a:cubicBezTo>
                      <a:pt x="13863" y="176072"/>
                      <a:pt x="12332" y="163692"/>
                      <a:pt x="21834" y="155887"/>
                    </a:cubicBezTo>
                    <a:cubicBezTo>
                      <a:pt x="53359" y="120683"/>
                      <a:pt x="70022" y="67716"/>
                      <a:pt x="114561" y="47692"/>
                    </a:cubicBezTo>
                    <a:cubicBezTo>
                      <a:pt x="131629" y="39994"/>
                      <a:pt x="120551" y="11573"/>
                      <a:pt x="134737" y="0"/>
                    </a:cubicBezTo>
                    <a:cubicBezTo>
                      <a:pt x="134917" y="13995"/>
                      <a:pt x="135052" y="27937"/>
                      <a:pt x="135232" y="41932"/>
                    </a:cubicBezTo>
                    <a:cubicBezTo>
                      <a:pt x="138925" y="49091"/>
                      <a:pt x="143113" y="55820"/>
                      <a:pt x="147752" y="62225"/>
                    </a:cubicBezTo>
                    <a:cubicBezTo>
                      <a:pt x="177159" y="102920"/>
                      <a:pt x="175988" y="108572"/>
                      <a:pt x="133836" y="133010"/>
                    </a:cubicBezTo>
                    <a:cubicBezTo>
                      <a:pt x="112039" y="145875"/>
                      <a:pt x="88351" y="154110"/>
                      <a:pt x="68581" y="172089"/>
                    </a:cubicBezTo>
                    <a:cubicBezTo>
                      <a:pt x="42055" y="196204"/>
                      <a:pt x="33949" y="222042"/>
                      <a:pt x="61780" y="252401"/>
                    </a:cubicBezTo>
                    <a:cubicBezTo>
                      <a:pt x="68986" y="261067"/>
                      <a:pt x="78218" y="268388"/>
                      <a:pt x="76507" y="283083"/>
                    </a:cubicBezTo>
                    <a:cubicBezTo>
                      <a:pt x="61240" y="307467"/>
                      <a:pt x="61555" y="339333"/>
                      <a:pt x="49171" y="365117"/>
                    </a:cubicBezTo>
                    <a:cubicBezTo>
                      <a:pt x="26113" y="368455"/>
                      <a:pt x="41154" y="340141"/>
                      <a:pt x="30481" y="333089"/>
                    </a:cubicBezTo>
                    <a:close/>
                  </a:path>
                </a:pathLst>
              </a:custGeom>
              <a:solidFill>
                <a:srgbClr val="E9B5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10C15CED-D34D-605E-1EF3-B9156A2E6B96}"/>
                  </a:ext>
                </a:extLst>
              </p:cNvPr>
              <p:cNvSpPr/>
              <p:nvPr/>
            </p:nvSpPr>
            <p:spPr>
              <a:xfrm>
                <a:off x="9510559" y="4571325"/>
                <a:ext cx="165980" cy="112084"/>
              </a:xfrm>
              <a:custGeom>
                <a:avLst/>
                <a:gdLst>
                  <a:gd name="connsiteX0" fmla="*/ 4930 w 165980"/>
                  <a:gd name="connsiteY0" fmla="*/ 89742 h 112084"/>
                  <a:gd name="connsiteX1" fmla="*/ 4525 w 165980"/>
                  <a:gd name="connsiteY1" fmla="*/ 69072 h 112084"/>
                  <a:gd name="connsiteX2" fmla="*/ 4885 w 165980"/>
                  <a:gd name="connsiteY2" fmla="*/ 38066 h 112084"/>
                  <a:gd name="connsiteX3" fmla="*/ 144043 w 165980"/>
                  <a:gd name="connsiteY3" fmla="*/ 16858 h 112084"/>
                  <a:gd name="connsiteX4" fmla="*/ 144043 w 165980"/>
                  <a:gd name="connsiteY4" fmla="*/ 16966 h 112084"/>
                  <a:gd name="connsiteX5" fmla="*/ 136927 w 165980"/>
                  <a:gd name="connsiteY5" fmla="*/ 34137 h 112084"/>
                  <a:gd name="connsiteX6" fmla="*/ 82210 w 165980"/>
                  <a:gd name="connsiteY6" fmla="*/ 40058 h 112084"/>
                  <a:gd name="connsiteX7" fmla="*/ 103556 w 165980"/>
                  <a:gd name="connsiteY7" fmla="*/ 68210 h 112084"/>
                  <a:gd name="connsiteX8" fmla="*/ 86173 w 165980"/>
                  <a:gd name="connsiteY8" fmla="*/ 34245 h 112084"/>
                  <a:gd name="connsiteX9" fmla="*/ 160976 w 165980"/>
                  <a:gd name="connsiteY9" fmla="*/ 69394 h 112084"/>
                  <a:gd name="connsiteX10" fmla="*/ 132063 w 165980"/>
                  <a:gd name="connsiteY10" fmla="*/ 110304 h 112084"/>
                  <a:gd name="connsiteX11" fmla="*/ 30825 w 165980"/>
                  <a:gd name="connsiteY11" fmla="*/ 100292 h 112084"/>
                  <a:gd name="connsiteX12" fmla="*/ 4930 w 165980"/>
                  <a:gd name="connsiteY12" fmla="*/ 89742 h 112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980" h="112084">
                    <a:moveTo>
                      <a:pt x="4930" y="89742"/>
                    </a:moveTo>
                    <a:cubicBezTo>
                      <a:pt x="4795" y="82852"/>
                      <a:pt x="4660" y="75962"/>
                      <a:pt x="4525" y="69072"/>
                    </a:cubicBezTo>
                    <a:cubicBezTo>
                      <a:pt x="-789" y="58629"/>
                      <a:pt x="-2320" y="48294"/>
                      <a:pt x="4885" y="38066"/>
                    </a:cubicBezTo>
                    <a:cubicBezTo>
                      <a:pt x="46362" y="-15008"/>
                      <a:pt x="94775" y="-3005"/>
                      <a:pt x="144043" y="16858"/>
                    </a:cubicBezTo>
                    <a:cubicBezTo>
                      <a:pt x="144043" y="16858"/>
                      <a:pt x="144043" y="16966"/>
                      <a:pt x="144043" y="16966"/>
                    </a:cubicBezTo>
                    <a:cubicBezTo>
                      <a:pt x="146880" y="25794"/>
                      <a:pt x="142556" y="30315"/>
                      <a:pt x="136927" y="34137"/>
                    </a:cubicBezTo>
                    <a:cubicBezTo>
                      <a:pt x="119319" y="43934"/>
                      <a:pt x="98557" y="12982"/>
                      <a:pt x="82210" y="40058"/>
                    </a:cubicBezTo>
                    <a:cubicBezTo>
                      <a:pt x="68114" y="64281"/>
                      <a:pt x="68114" y="64281"/>
                      <a:pt x="103556" y="68210"/>
                    </a:cubicBezTo>
                    <a:cubicBezTo>
                      <a:pt x="100134" y="55022"/>
                      <a:pt x="74149" y="58414"/>
                      <a:pt x="86173" y="34245"/>
                    </a:cubicBezTo>
                    <a:cubicBezTo>
                      <a:pt x="117022" y="28108"/>
                      <a:pt x="143592" y="34783"/>
                      <a:pt x="160976" y="69394"/>
                    </a:cubicBezTo>
                    <a:cubicBezTo>
                      <a:pt x="177188" y="109012"/>
                      <a:pt x="150392" y="106590"/>
                      <a:pt x="132063" y="110304"/>
                    </a:cubicBezTo>
                    <a:cubicBezTo>
                      <a:pt x="97747" y="117248"/>
                      <a:pt x="64736" y="101745"/>
                      <a:pt x="30825" y="100292"/>
                    </a:cubicBezTo>
                    <a:cubicBezTo>
                      <a:pt x="19296" y="106859"/>
                      <a:pt x="11505" y="100453"/>
                      <a:pt x="4930" y="89742"/>
                    </a:cubicBezTo>
                    <a:close/>
                  </a:path>
                </a:pathLst>
              </a:custGeom>
              <a:solidFill>
                <a:srgbClr val="FEDD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4CF01346-C598-8177-CA8D-692E130F322D}"/>
                  </a:ext>
                </a:extLst>
              </p:cNvPr>
              <p:cNvSpPr/>
              <p:nvPr/>
            </p:nvSpPr>
            <p:spPr>
              <a:xfrm>
                <a:off x="9581375" y="4438282"/>
                <a:ext cx="160108" cy="87567"/>
              </a:xfrm>
              <a:custGeom>
                <a:avLst/>
                <a:gdLst>
                  <a:gd name="connsiteX0" fmla="*/ 160099 w 160108"/>
                  <a:gd name="connsiteY0" fmla="*/ 14846 h 87567"/>
                  <a:gd name="connsiteX1" fmla="*/ 116460 w 160108"/>
                  <a:gd name="connsiteY1" fmla="*/ 87568 h 87567"/>
                  <a:gd name="connsiteX2" fmla="*/ 0 w 160108"/>
                  <a:gd name="connsiteY2" fmla="*/ 53871 h 87567"/>
                  <a:gd name="connsiteX3" fmla="*/ 101688 w 160108"/>
                  <a:gd name="connsiteY3" fmla="*/ 25665 h 87567"/>
                  <a:gd name="connsiteX4" fmla="*/ 107903 w 160108"/>
                  <a:gd name="connsiteY4" fmla="*/ 4457 h 87567"/>
                  <a:gd name="connsiteX5" fmla="*/ 142895 w 160108"/>
                  <a:gd name="connsiteY5" fmla="*/ 4403 h 87567"/>
                  <a:gd name="connsiteX6" fmla="*/ 160099 w 160108"/>
                  <a:gd name="connsiteY6" fmla="*/ 14846 h 87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108" h="87567">
                    <a:moveTo>
                      <a:pt x="160099" y="14846"/>
                    </a:moveTo>
                    <a:cubicBezTo>
                      <a:pt x="129790" y="25558"/>
                      <a:pt x="147264" y="77286"/>
                      <a:pt x="116460" y="87568"/>
                    </a:cubicBezTo>
                    <a:cubicBezTo>
                      <a:pt x="89529" y="27926"/>
                      <a:pt x="45080" y="50319"/>
                      <a:pt x="0" y="53871"/>
                    </a:cubicBezTo>
                    <a:cubicBezTo>
                      <a:pt x="32425" y="21359"/>
                      <a:pt x="67507" y="24373"/>
                      <a:pt x="101688" y="25665"/>
                    </a:cubicBezTo>
                    <a:cubicBezTo>
                      <a:pt x="126683" y="26634"/>
                      <a:pt x="114794" y="15222"/>
                      <a:pt x="107903" y="4457"/>
                    </a:cubicBezTo>
                    <a:cubicBezTo>
                      <a:pt x="119567" y="4457"/>
                      <a:pt x="131231" y="4403"/>
                      <a:pt x="142895" y="4403"/>
                    </a:cubicBezTo>
                    <a:cubicBezTo>
                      <a:pt x="153028" y="-2487"/>
                      <a:pt x="160414" y="-2864"/>
                      <a:pt x="160099" y="14846"/>
                    </a:cubicBezTo>
                    <a:close/>
                  </a:path>
                </a:pathLst>
              </a:custGeom>
              <a:solidFill>
                <a:srgbClr val="FAC4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2723C87E-A878-3671-A7C5-BD83A47BB681}"/>
                  </a:ext>
                </a:extLst>
              </p:cNvPr>
              <p:cNvSpPr/>
              <p:nvPr/>
            </p:nvSpPr>
            <p:spPr>
              <a:xfrm>
                <a:off x="9323776" y="4536508"/>
                <a:ext cx="104345" cy="98434"/>
              </a:xfrm>
              <a:custGeom>
                <a:avLst/>
                <a:gdLst>
                  <a:gd name="connsiteX0" fmla="*/ 0 w 104345"/>
                  <a:gd name="connsiteY0" fmla="*/ 83111 h 98434"/>
                  <a:gd name="connsiteX1" fmla="*/ 8962 w 104345"/>
                  <a:gd name="connsiteY1" fmla="*/ 0 h 98434"/>
                  <a:gd name="connsiteX2" fmla="*/ 104346 w 104345"/>
                  <a:gd name="connsiteY2" fmla="*/ 72776 h 98434"/>
                  <a:gd name="connsiteX3" fmla="*/ 78360 w 104345"/>
                  <a:gd name="connsiteY3" fmla="*/ 93284 h 98434"/>
                  <a:gd name="connsiteX4" fmla="*/ 0 w 104345"/>
                  <a:gd name="connsiteY4" fmla="*/ 83111 h 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345" h="98434">
                    <a:moveTo>
                      <a:pt x="0" y="83111"/>
                    </a:moveTo>
                    <a:cubicBezTo>
                      <a:pt x="59671" y="64109"/>
                      <a:pt x="13195" y="28798"/>
                      <a:pt x="8962" y="0"/>
                    </a:cubicBezTo>
                    <a:cubicBezTo>
                      <a:pt x="37829" y="29767"/>
                      <a:pt x="69173" y="54851"/>
                      <a:pt x="104346" y="72776"/>
                    </a:cubicBezTo>
                    <a:cubicBezTo>
                      <a:pt x="95699" y="79612"/>
                      <a:pt x="87007" y="86448"/>
                      <a:pt x="78360" y="93284"/>
                    </a:cubicBezTo>
                    <a:cubicBezTo>
                      <a:pt x="51385" y="99313"/>
                      <a:pt x="24499" y="104104"/>
                      <a:pt x="0" y="83111"/>
                    </a:cubicBezTo>
                    <a:close/>
                  </a:path>
                </a:pathLst>
              </a:custGeom>
              <a:solidFill>
                <a:srgbClr val="F9C4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DEEE6579-12DC-DC01-D5E0-6C48437F81D7}"/>
                  </a:ext>
                </a:extLst>
              </p:cNvPr>
              <p:cNvSpPr/>
              <p:nvPr/>
            </p:nvSpPr>
            <p:spPr>
              <a:xfrm>
                <a:off x="9430238" y="4509648"/>
                <a:ext cx="85205" cy="130695"/>
              </a:xfrm>
              <a:custGeom>
                <a:avLst/>
                <a:gdLst>
                  <a:gd name="connsiteX0" fmla="*/ 85206 w 85205"/>
                  <a:gd name="connsiteY0" fmla="*/ 99690 h 130695"/>
                  <a:gd name="connsiteX1" fmla="*/ 84845 w 85205"/>
                  <a:gd name="connsiteY1" fmla="*/ 130695 h 130695"/>
                  <a:gd name="connsiteX2" fmla="*/ 67552 w 85205"/>
                  <a:gd name="connsiteY2" fmla="*/ 109864 h 130695"/>
                  <a:gd name="connsiteX3" fmla="*/ 0 w 85205"/>
                  <a:gd name="connsiteY3" fmla="*/ 0 h 130695"/>
                  <a:gd name="connsiteX4" fmla="*/ 85206 w 85205"/>
                  <a:gd name="connsiteY4" fmla="*/ 99690 h 13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205" h="130695">
                    <a:moveTo>
                      <a:pt x="85206" y="99690"/>
                    </a:moveTo>
                    <a:cubicBezTo>
                      <a:pt x="85071" y="110025"/>
                      <a:pt x="84981" y="120360"/>
                      <a:pt x="84845" y="130695"/>
                    </a:cubicBezTo>
                    <a:cubicBezTo>
                      <a:pt x="79081" y="123751"/>
                      <a:pt x="73317" y="116807"/>
                      <a:pt x="67552" y="109864"/>
                    </a:cubicBezTo>
                    <a:cubicBezTo>
                      <a:pt x="70434" y="53882"/>
                      <a:pt x="27336" y="36119"/>
                      <a:pt x="0" y="0"/>
                    </a:cubicBezTo>
                    <a:cubicBezTo>
                      <a:pt x="67102" y="22339"/>
                      <a:pt x="81378" y="39725"/>
                      <a:pt x="85206" y="99690"/>
                    </a:cubicBezTo>
                    <a:close/>
                  </a:path>
                </a:pathLst>
              </a:custGeom>
              <a:solidFill>
                <a:srgbClr val="FBC7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55D9668D-288A-5375-F3A3-E936B7A778D8}"/>
                  </a:ext>
                </a:extLst>
              </p:cNvPr>
              <p:cNvSpPr/>
              <p:nvPr/>
            </p:nvSpPr>
            <p:spPr>
              <a:xfrm>
                <a:off x="9654916" y="5647118"/>
                <a:ext cx="194308" cy="51596"/>
              </a:xfrm>
              <a:custGeom>
                <a:avLst/>
                <a:gdLst>
                  <a:gd name="connsiteX0" fmla="*/ 69354 w 194308"/>
                  <a:gd name="connsiteY0" fmla="*/ 34048 h 51596"/>
                  <a:gd name="connsiteX1" fmla="*/ 0 w 194308"/>
                  <a:gd name="connsiteY1" fmla="*/ 32164 h 51596"/>
                  <a:gd name="connsiteX2" fmla="*/ 26030 w 194308"/>
                  <a:gd name="connsiteY2" fmla="*/ 11710 h 51596"/>
                  <a:gd name="connsiteX3" fmla="*/ 178112 w 194308"/>
                  <a:gd name="connsiteY3" fmla="*/ 12194 h 51596"/>
                  <a:gd name="connsiteX4" fmla="*/ 194145 w 194308"/>
                  <a:gd name="connsiteY4" fmla="*/ 38408 h 51596"/>
                  <a:gd name="connsiteX5" fmla="*/ 174825 w 194308"/>
                  <a:gd name="connsiteY5" fmla="*/ 51596 h 51596"/>
                  <a:gd name="connsiteX6" fmla="*/ 69354 w 194308"/>
                  <a:gd name="connsiteY6" fmla="*/ 34048 h 5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308" h="51596">
                    <a:moveTo>
                      <a:pt x="69354" y="34048"/>
                    </a:moveTo>
                    <a:cubicBezTo>
                      <a:pt x="46251" y="33402"/>
                      <a:pt x="23148" y="32810"/>
                      <a:pt x="0" y="32164"/>
                    </a:cubicBezTo>
                    <a:cubicBezTo>
                      <a:pt x="8692" y="25328"/>
                      <a:pt x="17338" y="18492"/>
                      <a:pt x="26030" y="11710"/>
                    </a:cubicBezTo>
                    <a:cubicBezTo>
                      <a:pt x="76694" y="-13966"/>
                      <a:pt x="127448" y="10310"/>
                      <a:pt x="178112" y="12194"/>
                    </a:cubicBezTo>
                    <a:cubicBezTo>
                      <a:pt x="188335" y="12571"/>
                      <a:pt x="195496" y="23767"/>
                      <a:pt x="194145" y="38408"/>
                    </a:cubicBezTo>
                    <a:cubicBezTo>
                      <a:pt x="190677" y="49066"/>
                      <a:pt x="182976" y="50789"/>
                      <a:pt x="174825" y="51596"/>
                    </a:cubicBezTo>
                    <a:cubicBezTo>
                      <a:pt x="139608" y="47075"/>
                      <a:pt x="104571" y="39647"/>
                      <a:pt x="69354" y="34048"/>
                    </a:cubicBezTo>
                    <a:close/>
                  </a:path>
                </a:pathLst>
              </a:custGeom>
              <a:solidFill>
                <a:srgbClr val="A376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9ACEEA0A-BB60-C008-9178-7E45347CA2CA}"/>
                  </a:ext>
                </a:extLst>
              </p:cNvPr>
              <p:cNvSpPr/>
              <p:nvPr/>
            </p:nvSpPr>
            <p:spPr>
              <a:xfrm>
                <a:off x="9680991" y="5632835"/>
                <a:ext cx="188997" cy="62378"/>
              </a:xfrm>
              <a:custGeom>
                <a:avLst/>
                <a:gdLst>
                  <a:gd name="connsiteX0" fmla="*/ 164602 w 188997"/>
                  <a:gd name="connsiteY0" fmla="*/ 56998 h 62378"/>
                  <a:gd name="connsiteX1" fmla="*/ 102409 w 188997"/>
                  <a:gd name="connsiteY1" fmla="*/ 27823 h 62378"/>
                  <a:gd name="connsiteX2" fmla="*/ 0 w 188997"/>
                  <a:gd name="connsiteY2" fmla="*/ 25993 h 62378"/>
                  <a:gd name="connsiteX3" fmla="*/ 8241 w 188997"/>
                  <a:gd name="connsiteY3" fmla="*/ 6130 h 62378"/>
                  <a:gd name="connsiteX4" fmla="*/ 60031 w 188997"/>
                  <a:gd name="connsiteY4" fmla="*/ 5377 h 62378"/>
                  <a:gd name="connsiteX5" fmla="*/ 112857 w 188997"/>
                  <a:gd name="connsiteY5" fmla="*/ 15712 h 62378"/>
                  <a:gd name="connsiteX6" fmla="*/ 180454 w 188997"/>
                  <a:gd name="connsiteY6" fmla="*/ 21094 h 62378"/>
                  <a:gd name="connsiteX7" fmla="*/ 188470 w 188997"/>
                  <a:gd name="connsiteY7" fmla="*/ 34821 h 62378"/>
                  <a:gd name="connsiteX8" fmla="*/ 184102 w 188997"/>
                  <a:gd name="connsiteY8" fmla="*/ 59151 h 62378"/>
                  <a:gd name="connsiteX9" fmla="*/ 164602 w 188997"/>
                  <a:gd name="connsiteY9" fmla="*/ 56998 h 6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997" h="62378">
                    <a:moveTo>
                      <a:pt x="164602" y="56998"/>
                    </a:moveTo>
                    <a:cubicBezTo>
                      <a:pt x="151047" y="25885"/>
                      <a:pt x="124566" y="30084"/>
                      <a:pt x="102409" y="27823"/>
                    </a:cubicBezTo>
                    <a:cubicBezTo>
                      <a:pt x="68453" y="24378"/>
                      <a:pt x="34136" y="26370"/>
                      <a:pt x="0" y="25993"/>
                    </a:cubicBezTo>
                    <a:cubicBezTo>
                      <a:pt x="2747" y="19372"/>
                      <a:pt x="5494" y="12751"/>
                      <a:pt x="8241" y="6130"/>
                    </a:cubicBezTo>
                    <a:cubicBezTo>
                      <a:pt x="25400" y="-2429"/>
                      <a:pt x="42693" y="-1406"/>
                      <a:pt x="60031" y="5377"/>
                    </a:cubicBezTo>
                    <a:cubicBezTo>
                      <a:pt x="77550" y="9414"/>
                      <a:pt x="94213" y="19641"/>
                      <a:pt x="112857" y="15712"/>
                    </a:cubicBezTo>
                    <a:cubicBezTo>
                      <a:pt x="136050" y="5377"/>
                      <a:pt x="158387" y="10706"/>
                      <a:pt x="180454" y="21094"/>
                    </a:cubicBezTo>
                    <a:cubicBezTo>
                      <a:pt x="184417" y="24593"/>
                      <a:pt x="187074" y="29169"/>
                      <a:pt x="188470" y="34821"/>
                    </a:cubicBezTo>
                    <a:cubicBezTo>
                      <a:pt x="189821" y="43648"/>
                      <a:pt x="188651" y="51830"/>
                      <a:pt x="184102" y="59151"/>
                    </a:cubicBezTo>
                    <a:cubicBezTo>
                      <a:pt x="177167" y="63834"/>
                      <a:pt x="170637" y="63673"/>
                      <a:pt x="164602" y="56998"/>
                    </a:cubicBezTo>
                    <a:close/>
                  </a:path>
                </a:pathLst>
              </a:custGeom>
              <a:solidFill>
                <a:srgbClr val="C99B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23636809-7D6D-B202-9A9B-1DB27682C8A2}"/>
                  </a:ext>
                </a:extLst>
              </p:cNvPr>
              <p:cNvSpPr/>
              <p:nvPr/>
            </p:nvSpPr>
            <p:spPr>
              <a:xfrm>
                <a:off x="9793803" y="5627089"/>
                <a:ext cx="73877" cy="33945"/>
              </a:xfrm>
              <a:custGeom>
                <a:avLst/>
                <a:gdLst>
                  <a:gd name="connsiteX0" fmla="*/ 68903 w 73877"/>
                  <a:gd name="connsiteY0" fmla="*/ 33946 h 33945"/>
                  <a:gd name="connsiteX1" fmla="*/ 0 w 73877"/>
                  <a:gd name="connsiteY1" fmla="*/ 21458 h 33945"/>
                  <a:gd name="connsiteX2" fmla="*/ 18104 w 73877"/>
                  <a:gd name="connsiteY2" fmla="*/ 11069 h 33945"/>
                  <a:gd name="connsiteX3" fmla="*/ 65706 w 73877"/>
                  <a:gd name="connsiteY3" fmla="*/ 5040 h 33945"/>
                  <a:gd name="connsiteX4" fmla="*/ 73857 w 73877"/>
                  <a:gd name="connsiteY4" fmla="*/ 18389 h 33945"/>
                  <a:gd name="connsiteX5" fmla="*/ 68903 w 73877"/>
                  <a:gd name="connsiteY5" fmla="*/ 33946 h 33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77" h="33945">
                    <a:moveTo>
                      <a:pt x="68903" y="33946"/>
                    </a:moveTo>
                    <a:cubicBezTo>
                      <a:pt x="45935" y="29801"/>
                      <a:pt x="22968" y="25656"/>
                      <a:pt x="0" y="21458"/>
                    </a:cubicBezTo>
                    <a:cubicBezTo>
                      <a:pt x="4098" y="13222"/>
                      <a:pt x="10898" y="11661"/>
                      <a:pt x="18104" y="11069"/>
                    </a:cubicBezTo>
                    <a:cubicBezTo>
                      <a:pt x="32695" y="-5564"/>
                      <a:pt x="49223" y="195"/>
                      <a:pt x="65706" y="5040"/>
                    </a:cubicBezTo>
                    <a:cubicBezTo>
                      <a:pt x="70164" y="7947"/>
                      <a:pt x="72866" y="12414"/>
                      <a:pt x="73857" y="18389"/>
                    </a:cubicBezTo>
                    <a:cubicBezTo>
                      <a:pt x="74082" y="24418"/>
                      <a:pt x="72416" y="29639"/>
                      <a:pt x="68903" y="33946"/>
                    </a:cubicBezTo>
                    <a:close/>
                  </a:path>
                </a:pathLst>
              </a:custGeom>
              <a:solidFill>
                <a:srgbClr val="A77E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E40BDB4B-DC97-C4F5-4441-E52A79917999}"/>
                  </a:ext>
                </a:extLst>
              </p:cNvPr>
              <p:cNvSpPr/>
              <p:nvPr/>
            </p:nvSpPr>
            <p:spPr>
              <a:xfrm>
                <a:off x="9776330" y="5606487"/>
                <a:ext cx="69758" cy="27194"/>
              </a:xfrm>
              <a:custGeom>
                <a:avLst/>
                <a:gdLst>
                  <a:gd name="connsiteX0" fmla="*/ 0 w 69758"/>
                  <a:gd name="connsiteY0" fmla="*/ 1580 h 27194"/>
                  <a:gd name="connsiteX1" fmla="*/ 69759 w 69758"/>
                  <a:gd name="connsiteY1" fmla="*/ 10893 h 27194"/>
                  <a:gd name="connsiteX2" fmla="*/ 59401 w 69758"/>
                  <a:gd name="connsiteY2" fmla="*/ 25911 h 27194"/>
                  <a:gd name="connsiteX3" fmla="*/ 17383 w 69758"/>
                  <a:gd name="connsiteY3" fmla="*/ 21927 h 27194"/>
                  <a:gd name="connsiteX4" fmla="*/ 0 w 69758"/>
                  <a:gd name="connsiteY4" fmla="*/ 1580 h 2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58" h="27194">
                    <a:moveTo>
                      <a:pt x="0" y="1580"/>
                    </a:moveTo>
                    <a:cubicBezTo>
                      <a:pt x="23238" y="4648"/>
                      <a:pt x="48052" y="-8593"/>
                      <a:pt x="69759" y="10893"/>
                    </a:cubicBezTo>
                    <a:cubicBezTo>
                      <a:pt x="68723" y="18267"/>
                      <a:pt x="64985" y="23004"/>
                      <a:pt x="59401" y="25911"/>
                    </a:cubicBezTo>
                    <a:cubicBezTo>
                      <a:pt x="44855" y="33177"/>
                      <a:pt x="32515" y="6532"/>
                      <a:pt x="17383" y="21927"/>
                    </a:cubicBezTo>
                    <a:cubicBezTo>
                      <a:pt x="11619" y="15145"/>
                      <a:pt x="5809" y="8363"/>
                      <a:pt x="0" y="1580"/>
                    </a:cubicBezTo>
                    <a:close/>
                  </a:path>
                </a:pathLst>
              </a:custGeom>
              <a:solidFill>
                <a:srgbClr val="B084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DEF3CD1E-7F49-1BE3-EF2C-9228117B8CFB}"/>
                  </a:ext>
                </a:extLst>
              </p:cNvPr>
              <p:cNvSpPr/>
              <p:nvPr/>
            </p:nvSpPr>
            <p:spPr>
              <a:xfrm>
                <a:off x="9793713" y="5618776"/>
                <a:ext cx="71187" cy="19650"/>
              </a:xfrm>
              <a:custGeom>
                <a:avLst/>
                <a:gdLst>
                  <a:gd name="connsiteX0" fmla="*/ 0 w 71187"/>
                  <a:gd name="connsiteY0" fmla="*/ 9585 h 19650"/>
                  <a:gd name="connsiteX1" fmla="*/ 44134 w 71187"/>
                  <a:gd name="connsiteY1" fmla="*/ 8778 h 19650"/>
                  <a:gd name="connsiteX2" fmla="*/ 68408 w 71187"/>
                  <a:gd name="connsiteY2" fmla="*/ 6194 h 19650"/>
                  <a:gd name="connsiteX3" fmla="*/ 71110 w 71187"/>
                  <a:gd name="connsiteY3" fmla="*/ 14914 h 19650"/>
                  <a:gd name="connsiteX4" fmla="*/ 69669 w 71187"/>
                  <a:gd name="connsiteY4" fmla="*/ 19651 h 19650"/>
                  <a:gd name="connsiteX5" fmla="*/ 18194 w 71187"/>
                  <a:gd name="connsiteY5" fmla="*/ 19436 h 19650"/>
                  <a:gd name="connsiteX6" fmla="*/ 0 w 71187"/>
                  <a:gd name="connsiteY6" fmla="*/ 9585 h 1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187" h="19650">
                    <a:moveTo>
                      <a:pt x="0" y="9585"/>
                    </a:moveTo>
                    <a:cubicBezTo>
                      <a:pt x="14411" y="-13507"/>
                      <a:pt x="29453" y="12922"/>
                      <a:pt x="44134" y="8778"/>
                    </a:cubicBezTo>
                    <a:cubicBezTo>
                      <a:pt x="51835" y="2480"/>
                      <a:pt x="60121" y="4418"/>
                      <a:pt x="68408" y="6194"/>
                    </a:cubicBezTo>
                    <a:cubicBezTo>
                      <a:pt x="70569" y="8939"/>
                      <a:pt x="71470" y="11846"/>
                      <a:pt x="71110" y="14914"/>
                    </a:cubicBezTo>
                    <a:cubicBezTo>
                      <a:pt x="70750" y="18090"/>
                      <a:pt x="70299" y="19651"/>
                      <a:pt x="69669" y="19651"/>
                    </a:cubicBezTo>
                    <a:cubicBezTo>
                      <a:pt x="52510" y="19597"/>
                      <a:pt x="35352" y="19489"/>
                      <a:pt x="18194" y="19436"/>
                    </a:cubicBezTo>
                    <a:cubicBezTo>
                      <a:pt x="12159" y="16152"/>
                      <a:pt x="6080" y="12869"/>
                      <a:pt x="0" y="9585"/>
                    </a:cubicBezTo>
                    <a:close/>
                  </a:path>
                </a:pathLst>
              </a:custGeom>
              <a:solidFill>
                <a:srgbClr val="C59C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191EECB2-98D2-16FE-CFA5-D6188ECAA2ED}"/>
                  </a:ext>
                </a:extLst>
              </p:cNvPr>
              <p:cNvSpPr/>
              <p:nvPr/>
            </p:nvSpPr>
            <p:spPr>
              <a:xfrm>
                <a:off x="9689233" y="5626819"/>
                <a:ext cx="51789" cy="12145"/>
              </a:xfrm>
              <a:custGeom>
                <a:avLst/>
                <a:gdLst>
                  <a:gd name="connsiteX0" fmla="*/ 51790 w 51789"/>
                  <a:gd name="connsiteY0" fmla="*/ 11392 h 12145"/>
                  <a:gd name="connsiteX1" fmla="*/ 0 w 51789"/>
                  <a:gd name="connsiteY1" fmla="*/ 12146 h 12145"/>
                  <a:gd name="connsiteX2" fmla="*/ 51790 w 51789"/>
                  <a:gd name="connsiteY2" fmla="*/ 11392 h 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789" h="12145">
                    <a:moveTo>
                      <a:pt x="51790" y="11392"/>
                    </a:moveTo>
                    <a:cubicBezTo>
                      <a:pt x="34542" y="11661"/>
                      <a:pt x="17248" y="11877"/>
                      <a:pt x="0" y="12146"/>
                    </a:cubicBezTo>
                    <a:cubicBezTo>
                      <a:pt x="17113" y="-4057"/>
                      <a:pt x="34362" y="-3787"/>
                      <a:pt x="51790" y="11392"/>
                    </a:cubicBezTo>
                    <a:close/>
                  </a:path>
                </a:pathLst>
              </a:custGeom>
              <a:solidFill>
                <a:srgbClr val="9C6F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F70B6DD2-089A-2700-5676-9B857C4FE2FE}"/>
                  </a:ext>
                </a:extLst>
              </p:cNvPr>
              <p:cNvSpPr/>
              <p:nvPr/>
            </p:nvSpPr>
            <p:spPr>
              <a:xfrm>
                <a:off x="10472432" y="5576684"/>
                <a:ext cx="322404" cy="301116"/>
              </a:xfrm>
              <a:custGeom>
                <a:avLst/>
                <a:gdLst>
                  <a:gd name="connsiteX0" fmla="*/ 0 w 322404"/>
                  <a:gd name="connsiteY0" fmla="*/ 50277 h 301116"/>
                  <a:gd name="connsiteX1" fmla="*/ 19725 w 322404"/>
                  <a:gd name="connsiteY1" fmla="*/ 32244 h 301116"/>
                  <a:gd name="connsiteX2" fmla="*/ 266876 w 322404"/>
                  <a:gd name="connsiteY2" fmla="*/ 163 h 301116"/>
                  <a:gd name="connsiteX3" fmla="*/ 322404 w 322404"/>
                  <a:gd name="connsiteY3" fmla="*/ 70086 h 301116"/>
                  <a:gd name="connsiteX4" fmla="*/ 261156 w 322404"/>
                  <a:gd name="connsiteY4" fmla="*/ 301117 h 301116"/>
                  <a:gd name="connsiteX5" fmla="*/ 195631 w 322404"/>
                  <a:gd name="connsiteY5" fmla="*/ 244758 h 301116"/>
                  <a:gd name="connsiteX6" fmla="*/ 184417 w 322404"/>
                  <a:gd name="connsiteY6" fmla="*/ 230171 h 301116"/>
                  <a:gd name="connsiteX7" fmla="*/ 83089 w 322404"/>
                  <a:gd name="connsiteY7" fmla="*/ 126067 h 301116"/>
                  <a:gd name="connsiteX8" fmla="*/ 0 w 322404"/>
                  <a:gd name="connsiteY8" fmla="*/ 50277 h 30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2404" h="301116">
                    <a:moveTo>
                      <a:pt x="0" y="50277"/>
                    </a:moveTo>
                    <a:cubicBezTo>
                      <a:pt x="4639" y="41126"/>
                      <a:pt x="10718" y="31706"/>
                      <a:pt x="19725" y="32244"/>
                    </a:cubicBezTo>
                    <a:cubicBezTo>
                      <a:pt x="103625" y="37250"/>
                      <a:pt x="184012" y="4254"/>
                      <a:pt x="266876" y="163"/>
                    </a:cubicBezTo>
                    <a:cubicBezTo>
                      <a:pt x="310830" y="-1990"/>
                      <a:pt x="322494" y="17011"/>
                      <a:pt x="322404" y="70086"/>
                    </a:cubicBezTo>
                    <a:cubicBezTo>
                      <a:pt x="322224" y="155134"/>
                      <a:pt x="296599" y="229794"/>
                      <a:pt x="261156" y="301117"/>
                    </a:cubicBezTo>
                    <a:cubicBezTo>
                      <a:pt x="242152" y="277917"/>
                      <a:pt x="235352" y="234692"/>
                      <a:pt x="195631" y="244758"/>
                    </a:cubicBezTo>
                    <a:cubicBezTo>
                      <a:pt x="191983" y="245673"/>
                      <a:pt x="187390" y="236038"/>
                      <a:pt x="184417" y="230171"/>
                    </a:cubicBezTo>
                    <a:cubicBezTo>
                      <a:pt x="167259" y="196421"/>
                      <a:pt x="118847" y="146576"/>
                      <a:pt x="83089" y="126067"/>
                    </a:cubicBezTo>
                    <a:cubicBezTo>
                      <a:pt x="51880" y="106420"/>
                      <a:pt x="19770" y="88010"/>
                      <a:pt x="0" y="50277"/>
                    </a:cubicBezTo>
                    <a:close/>
                  </a:path>
                </a:pathLst>
              </a:custGeom>
              <a:solidFill>
                <a:srgbClr val="A478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0B806C0D-8206-B814-D0E1-D0E9DF779641}"/>
                  </a:ext>
                </a:extLst>
              </p:cNvPr>
              <p:cNvSpPr/>
              <p:nvPr/>
            </p:nvSpPr>
            <p:spPr>
              <a:xfrm>
                <a:off x="10425704" y="5607685"/>
                <a:ext cx="248637" cy="291706"/>
              </a:xfrm>
              <a:custGeom>
                <a:avLst/>
                <a:gdLst>
                  <a:gd name="connsiteX0" fmla="*/ 46728 w 248637"/>
                  <a:gd name="connsiteY0" fmla="*/ 19277 h 291706"/>
                  <a:gd name="connsiteX1" fmla="*/ 131934 w 248637"/>
                  <a:gd name="connsiteY1" fmla="*/ 83978 h 291706"/>
                  <a:gd name="connsiteX2" fmla="*/ 142877 w 248637"/>
                  <a:gd name="connsiteY2" fmla="*/ 105456 h 291706"/>
                  <a:gd name="connsiteX3" fmla="*/ 125854 w 248637"/>
                  <a:gd name="connsiteY3" fmla="*/ 100557 h 291706"/>
                  <a:gd name="connsiteX4" fmla="*/ 141886 w 248637"/>
                  <a:gd name="connsiteY4" fmla="*/ 122250 h 291706"/>
                  <a:gd name="connsiteX5" fmla="*/ 243214 w 248637"/>
                  <a:gd name="connsiteY5" fmla="*/ 267263 h 291706"/>
                  <a:gd name="connsiteX6" fmla="*/ 246907 w 248637"/>
                  <a:gd name="connsiteY6" fmla="*/ 290840 h 291706"/>
                  <a:gd name="connsiteX7" fmla="*/ 242809 w 248637"/>
                  <a:gd name="connsiteY7" fmla="*/ 290840 h 291706"/>
                  <a:gd name="connsiteX8" fmla="*/ 238711 w 248637"/>
                  <a:gd name="connsiteY8" fmla="*/ 290840 h 291706"/>
                  <a:gd name="connsiteX9" fmla="*/ 190659 w 248637"/>
                  <a:gd name="connsiteY9" fmla="*/ 253806 h 291706"/>
                  <a:gd name="connsiteX10" fmla="*/ 150623 w 248637"/>
                  <a:gd name="connsiteY10" fmla="*/ 193196 h 291706"/>
                  <a:gd name="connsiteX11" fmla="*/ 61724 w 248637"/>
                  <a:gd name="connsiteY11" fmla="*/ 91783 h 291706"/>
                  <a:gd name="connsiteX12" fmla="*/ 26462 w 248637"/>
                  <a:gd name="connsiteY12" fmla="*/ 58087 h 291706"/>
                  <a:gd name="connsiteX13" fmla="*/ 2549 w 248637"/>
                  <a:gd name="connsiteY13" fmla="*/ 22453 h 291706"/>
                  <a:gd name="connsiteX14" fmla="*/ 11466 w 248637"/>
                  <a:gd name="connsiteY14" fmla="*/ 6 h 291706"/>
                  <a:gd name="connsiteX15" fmla="*/ 46728 w 248637"/>
                  <a:gd name="connsiteY15" fmla="*/ 19277 h 29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8637" h="291706">
                    <a:moveTo>
                      <a:pt x="46728" y="19277"/>
                    </a:moveTo>
                    <a:cubicBezTo>
                      <a:pt x="75145" y="40862"/>
                      <a:pt x="103517" y="62393"/>
                      <a:pt x="131934" y="83978"/>
                    </a:cubicBezTo>
                    <a:cubicBezTo>
                      <a:pt x="139499" y="88284"/>
                      <a:pt x="147336" y="92429"/>
                      <a:pt x="142877" y="105456"/>
                    </a:cubicBezTo>
                    <a:cubicBezTo>
                      <a:pt x="136257" y="108632"/>
                      <a:pt x="129322" y="113099"/>
                      <a:pt x="125854" y="100557"/>
                    </a:cubicBezTo>
                    <a:cubicBezTo>
                      <a:pt x="125719" y="113476"/>
                      <a:pt x="135672" y="116544"/>
                      <a:pt x="141886" y="122250"/>
                    </a:cubicBezTo>
                    <a:cubicBezTo>
                      <a:pt x="184624" y="161760"/>
                      <a:pt x="211375" y="216988"/>
                      <a:pt x="243214" y="267263"/>
                    </a:cubicBezTo>
                    <a:cubicBezTo>
                      <a:pt x="247538" y="274100"/>
                      <a:pt x="250780" y="281851"/>
                      <a:pt x="246907" y="290840"/>
                    </a:cubicBezTo>
                    <a:lnTo>
                      <a:pt x="242809" y="290840"/>
                    </a:lnTo>
                    <a:lnTo>
                      <a:pt x="238711" y="290840"/>
                    </a:lnTo>
                    <a:cubicBezTo>
                      <a:pt x="212681" y="296977"/>
                      <a:pt x="205115" y="269040"/>
                      <a:pt x="190659" y="253806"/>
                    </a:cubicBezTo>
                    <a:cubicBezTo>
                      <a:pt x="179761" y="231306"/>
                      <a:pt x="163413" y="213920"/>
                      <a:pt x="150623" y="193196"/>
                    </a:cubicBezTo>
                    <a:cubicBezTo>
                      <a:pt x="122386" y="157615"/>
                      <a:pt x="94600" y="121497"/>
                      <a:pt x="61724" y="91783"/>
                    </a:cubicBezTo>
                    <a:cubicBezTo>
                      <a:pt x="51231" y="78649"/>
                      <a:pt x="40333" y="66107"/>
                      <a:pt x="26462" y="58087"/>
                    </a:cubicBezTo>
                    <a:cubicBezTo>
                      <a:pt x="15609" y="48990"/>
                      <a:pt x="882" y="43553"/>
                      <a:pt x="2549" y="22453"/>
                    </a:cubicBezTo>
                    <a:cubicBezTo>
                      <a:pt x="657" y="12171"/>
                      <a:pt x="-5197" y="-317"/>
                      <a:pt x="11466" y="6"/>
                    </a:cubicBezTo>
                    <a:cubicBezTo>
                      <a:pt x="21283" y="11364"/>
                      <a:pt x="32137" y="20246"/>
                      <a:pt x="46728" y="19277"/>
                    </a:cubicBezTo>
                    <a:close/>
                  </a:path>
                </a:pathLst>
              </a:custGeom>
              <a:solidFill>
                <a:srgbClr val="E5AF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EAAB8D4-73B2-2F9A-878A-F8CD70CF912A}"/>
                  </a:ext>
                </a:extLst>
              </p:cNvPr>
              <p:cNvSpPr/>
              <p:nvPr/>
            </p:nvSpPr>
            <p:spPr>
              <a:xfrm>
                <a:off x="10557638" y="5691717"/>
                <a:ext cx="175950" cy="196473"/>
              </a:xfrm>
              <a:custGeom>
                <a:avLst/>
                <a:gdLst>
                  <a:gd name="connsiteX0" fmla="*/ 8827 w 175950"/>
                  <a:gd name="connsiteY0" fmla="*/ 19970 h 196473"/>
                  <a:gd name="connsiteX1" fmla="*/ 0 w 175950"/>
                  <a:gd name="connsiteY1" fmla="*/ 0 h 196473"/>
                  <a:gd name="connsiteX2" fmla="*/ 64625 w 175950"/>
                  <a:gd name="connsiteY2" fmla="*/ 54905 h 196473"/>
                  <a:gd name="connsiteX3" fmla="*/ 85206 w 175950"/>
                  <a:gd name="connsiteY3" fmla="*/ 58404 h 196473"/>
                  <a:gd name="connsiteX4" fmla="*/ 99797 w 175950"/>
                  <a:gd name="connsiteY4" fmla="*/ 44677 h 196473"/>
                  <a:gd name="connsiteX5" fmla="*/ 110921 w 175950"/>
                  <a:gd name="connsiteY5" fmla="*/ 75683 h 196473"/>
                  <a:gd name="connsiteX6" fmla="*/ 131546 w 175950"/>
                  <a:gd name="connsiteY6" fmla="*/ 108625 h 196473"/>
                  <a:gd name="connsiteX7" fmla="*/ 175951 w 175950"/>
                  <a:gd name="connsiteY7" fmla="*/ 186192 h 196473"/>
                  <a:gd name="connsiteX8" fmla="*/ 175816 w 175950"/>
                  <a:gd name="connsiteY8" fmla="*/ 196473 h 196473"/>
                  <a:gd name="connsiteX9" fmla="*/ 132943 w 175950"/>
                  <a:gd name="connsiteY9" fmla="*/ 174188 h 196473"/>
                  <a:gd name="connsiteX10" fmla="*/ 100653 w 175950"/>
                  <a:gd name="connsiteY10" fmla="*/ 145767 h 196473"/>
                  <a:gd name="connsiteX11" fmla="*/ 64760 w 175950"/>
                  <a:gd name="connsiteY11" fmla="*/ 100766 h 196473"/>
                  <a:gd name="connsiteX12" fmla="*/ 8827 w 175950"/>
                  <a:gd name="connsiteY12" fmla="*/ 19970 h 19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5950" h="196473">
                    <a:moveTo>
                      <a:pt x="8827" y="19970"/>
                    </a:moveTo>
                    <a:cubicBezTo>
                      <a:pt x="5900" y="13295"/>
                      <a:pt x="2927" y="6621"/>
                      <a:pt x="0" y="0"/>
                    </a:cubicBezTo>
                    <a:cubicBezTo>
                      <a:pt x="28687" y="6298"/>
                      <a:pt x="47241" y="29552"/>
                      <a:pt x="64625" y="54905"/>
                    </a:cubicBezTo>
                    <a:cubicBezTo>
                      <a:pt x="70660" y="63679"/>
                      <a:pt x="78586" y="78374"/>
                      <a:pt x="85206" y="58404"/>
                    </a:cubicBezTo>
                    <a:cubicBezTo>
                      <a:pt x="88763" y="47638"/>
                      <a:pt x="88583" y="36765"/>
                      <a:pt x="99797" y="44677"/>
                    </a:cubicBezTo>
                    <a:cubicBezTo>
                      <a:pt x="108264" y="50652"/>
                      <a:pt x="112947" y="61849"/>
                      <a:pt x="110921" y="75683"/>
                    </a:cubicBezTo>
                    <a:cubicBezTo>
                      <a:pt x="106057" y="109217"/>
                      <a:pt x="107498" y="102812"/>
                      <a:pt x="131546" y="108625"/>
                    </a:cubicBezTo>
                    <a:cubicBezTo>
                      <a:pt x="162711" y="116161"/>
                      <a:pt x="171988" y="151257"/>
                      <a:pt x="175951" y="186192"/>
                    </a:cubicBezTo>
                    <a:cubicBezTo>
                      <a:pt x="175861" y="189637"/>
                      <a:pt x="175816" y="193028"/>
                      <a:pt x="175816" y="196473"/>
                    </a:cubicBezTo>
                    <a:cubicBezTo>
                      <a:pt x="159018" y="195935"/>
                      <a:pt x="146948" y="182424"/>
                      <a:pt x="132943" y="174188"/>
                    </a:cubicBezTo>
                    <a:cubicBezTo>
                      <a:pt x="117361" y="172466"/>
                      <a:pt x="109479" y="158417"/>
                      <a:pt x="100653" y="145767"/>
                    </a:cubicBezTo>
                    <a:cubicBezTo>
                      <a:pt x="91466" y="127573"/>
                      <a:pt x="79396" y="112716"/>
                      <a:pt x="64760" y="100766"/>
                    </a:cubicBezTo>
                    <a:cubicBezTo>
                      <a:pt x="45890" y="74014"/>
                      <a:pt x="12520" y="61633"/>
                      <a:pt x="8827" y="19970"/>
                    </a:cubicBezTo>
                    <a:close/>
                  </a:path>
                </a:pathLst>
              </a:custGeom>
              <a:solidFill>
                <a:srgbClr val="A579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63FF45FD-C1AD-8408-96C9-11ABC79F3CFD}"/>
                  </a:ext>
                </a:extLst>
              </p:cNvPr>
              <p:cNvSpPr/>
              <p:nvPr/>
            </p:nvSpPr>
            <p:spPr>
              <a:xfrm>
                <a:off x="10411905" y="5576889"/>
                <a:ext cx="25579" cy="20897"/>
              </a:xfrm>
              <a:custGeom>
                <a:avLst/>
                <a:gdLst>
                  <a:gd name="connsiteX0" fmla="*/ 25580 w 25579"/>
                  <a:gd name="connsiteY0" fmla="*/ 20897 h 20897"/>
                  <a:gd name="connsiteX1" fmla="*/ 0 w 25579"/>
                  <a:gd name="connsiteY1" fmla="*/ 8301 h 20897"/>
                  <a:gd name="connsiteX2" fmla="*/ 25580 w 25579"/>
                  <a:gd name="connsiteY2" fmla="*/ 20897 h 2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579" h="20897">
                    <a:moveTo>
                      <a:pt x="25580" y="20897"/>
                    </a:moveTo>
                    <a:cubicBezTo>
                      <a:pt x="17068" y="16698"/>
                      <a:pt x="8511" y="12500"/>
                      <a:pt x="0" y="8301"/>
                    </a:cubicBezTo>
                    <a:cubicBezTo>
                      <a:pt x="15087" y="-6609"/>
                      <a:pt x="23103" y="-850"/>
                      <a:pt x="25580" y="20897"/>
                    </a:cubicBezTo>
                    <a:close/>
                  </a:path>
                </a:pathLst>
              </a:custGeom>
              <a:solidFill>
                <a:srgbClr val="9871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192297A-EBB5-CA99-6CB0-5F65A257BC9C}"/>
                  </a:ext>
                </a:extLst>
              </p:cNvPr>
              <p:cNvSpPr/>
              <p:nvPr/>
            </p:nvSpPr>
            <p:spPr>
              <a:xfrm>
                <a:off x="10384842" y="6165244"/>
                <a:ext cx="349325" cy="170441"/>
              </a:xfrm>
              <a:custGeom>
                <a:avLst/>
                <a:gdLst>
                  <a:gd name="connsiteX0" fmla="*/ 313710 w 349325"/>
                  <a:gd name="connsiteY0" fmla="*/ 24707 h 170441"/>
                  <a:gd name="connsiteX1" fmla="*/ 322852 w 349325"/>
                  <a:gd name="connsiteY1" fmla="*/ 148620 h 170441"/>
                  <a:gd name="connsiteX2" fmla="*/ 248319 w 349325"/>
                  <a:gd name="connsiteY2" fmla="*/ 170259 h 170441"/>
                  <a:gd name="connsiteX3" fmla="*/ 209454 w 349325"/>
                  <a:gd name="connsiteY3" fmla="*/ 170313 h 170441"/>
                  <a:gd name="connsiteX4" fmla="*/ 201483 w 349325"/>
                  <a:gd name="connsiteY4" fmla="*/ 135378 h 170441"/>
                  <a:gd name="connsiteX5" fmla="*/ 229495 w 349325"/>
                  <a:gd name="connsiteY5" fmla="*/ 135486 h 170441"/>
                  <a:gd name="connsiteX6" fmla="*/ 265883 w 349325"/>
                  <a:gd name="connsiteY6" fmla="*/ 131879 h 170441"/>
                  <a:gd name="connsiteX7" fmla="*/ 250571 w 349325"/>
                  <a:gd name="connsiteY7" fmla="*/ 98398 h 170441"/>
                  <a:gd name="connsiteX8" fmla="*/ 222379 w 349325"/>
                  <a:gd name="connsiteY8" fmla="*/ 46938 h 170441"/>
                  <a:gd name="connsiteX9" fmla="*/ 116097 w 349325"/>
                  <a:gd name="connsiteY9" fmla="*/ 49414 h 170441"/>
                  <a:gd name="connsiteX10" fmla="*/ 108396 w 349325"/>
                  <a:gd name="connsiteY10" fmla="*/ 63679 h 170441"/>
                  <a:gd name="connsiteX11" fmla="*/ 17966 w 349325"/>
                  <a:gd name="connsiteY11" fmla="*/ 97375 h 170441"/>
                  <a:gd name="connsiteX12" fmla="*/ 49130 w 349325"/>
                  <a:gd name="connsiteY12" fmla="*/ 63625 h 170441"/>
                  <a:gd name="connsiteX13" fmla="*/ 18327 w 349325"/>
                  <a:gd name="connsiteY13" fmla="*/ 45431 h 170441"/>
                  <a:gd name="connsiteX14" fmla="*/ 2790 w 349325"/>
                  <a:gd name="connsiteY14" fmla="*/ 19809 h 170441"/>
                  <a:gd name="connsiteX15" fmla="*/ 47689 w 349325"/>
                  <a:gd name="connsiteY15" fmla="*/ 3822 h 170441"/>
                  <a:gd name="connsiteX16" fmla="*/ 105874 w 349325"/>
                  <a:gd name="connsiteY16" fmla="*/ 0 h 170441"/>
                  <a:gd name="connsiteX17" fmla="*/ 151630 w 349325"/>
                  <a:gd name="connsiteY17" fmla="*/ 4360 h 170441"/>
                  <a:gd name="connsiteX18" fmla="*/ 261424 w 349325"/>
                  <a:gd name="connsiteY18" fmla="*/ 10174 h 170441"/>
                  <a:gd name="connsiteX19" fmla="*/ 313710 w 349325"/>
                  <a:gd name="connsiteY19" fmla="*/ 24707 h 170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9325" h="170441">
                    <a:moveTo>
                      <a:pt x="313710" y="24707"/>
                    </a:moveTo>
                    <a:cubicBezTo>
                      <a:pt x="357844" y="87848"/>
                      <a:pt x="361041" y="124613"/>
                      <a:pt x="322852" y="148620"/>
                    </a:cubicBezTo>
                    <a:cubicBezTo>
                      <a:pt x="300019" y="162992"/>
                      <a:pt x="274439" y="169559"/>
                      <a:pt x="248319" y="170259"/>
                    </a:cubicBezTo>
                    <a:cubicBezTo>
                      <a:pt x="235394" y="170636"/>
                      <a:pt x="222424" y="170313"/>
                      <a:pt x="209454" y="170313"/>
                    </a:cubicBezTo>
                    <a:cubicBezTo>
                      <a:pt x="208373" y="158040"/>
                      <a:pt x="188513" y="151150"/>
                      <a:pt x="201483" y="135378"/>
                    </a:cubicBezTo>
                    <a:cubicBezTo>
                      <a:pt x="209904" y="125097"/>
                      <a:pt x="219902" y="130103"/>
                      <a:pt x="229495" y="135486"/>
                    </a:cubicBezTo>
                    <a:cubicBezTo>
                      <a:pt x="241834" y="142376"/>
                      <a:pt x="252327" y="153787"/>
                      <a:pt x="265883" y="131879"/>
                    </a:cubicBezTo>
                    <a:cubicBezTo>
                      <a:pt x="284122" y="102328"/>
                      <a:pt x="256606" y="108249"/>
                      <a:pt x="250571" y="98398"/>
                    </a:cubicBezTo>
                    <a:cubicBezTo>
                      <a:pt x="240348" y="81658"/>
                      <a:pt x="249130" y="47907"/>
                      <a:pt x="222379" y="46938"/>
                    </a:cubicBezTo>
                    <a:cubicBezTo>
                      <a:pt x="186982" y="45700"/>
                      <a:pt x="151539" y="48230"/>
                      <a:pt x="116097" y="49414"/>
                    </a:cubicBezTo>
                    <a:cubicBezTo>
                      <a:pt x="108171" y="49684"/>
                      <a:pt x="109567" y="56735"/>
                      <a:pt x="108396" y="63679"/>
                    </a:cubicBezTo>
                    <a:cubicBezTo>
                      <a:pt x="100470" y="111048"/>
                      <a:pt x="58318" y="126496"/>
                      <a:pt x="17966" y="97375"/>
                    </a:cubicBezTo>
                    <a:cubicBezTo>
                      <a:pt x="23956" y="80689"/>
                      <a:pt x="42826" y="81119"/>
                      <a:pt x="49130" y="63625"/>
                    </a:cubicBezTo>
                    <a:cubicBezTo>
                      <a:pt x="44942" y="43278"/>
                      <a:pt x="28865" y="50814"/>
                      <a:pt x="18327" y="45431"/>
                    </a:cubicBezTo>
                    <a:cubicBezTo>
                      <a:pt x="8959" y="40640"/>
                      <a:pt x="-6307" y="40748"/>
                      <a:pt x="2790" y="19809"/>
                    </a:cubicBezTo>
                    <a:cubicBezTo>
                      <a:pt x="16525" y="9420"/>
                      <a:pt x="33008" y="10497"/>
                      <a:pt x="47689" y="3822"/>
                    </a:cubicBezTo>
                    <a:cubicBezTo>
                      <a:pt x="66964" y="-861"/>
                      <a:pt x="86419" y="431"/>
                      <a:pt x="105874" y="0"/>
                    </a:cubicBezTo>
                    <a:cubicBezTo>
                      <a:pt x="121186" y="269"/>
                      <a:pt x="136543" y="54"/>
                      <a:pt x="151630" y="4360"/>
                    </a:cubicBezTo>
                    <a:cubicBezTo>
                      <a:pt x="187883" y="15610"/>
                      <a:pt x="224856" y="7967"/>
                      <a:pt x="261424" y="10174"/>
                    </a:cubicBezTo>
                    <a:cubicBezTo>
                      <a:pt x="279618" y="11304"/>
                      <a:pt x="298578" y="7967"/>
                      <a:pt x="313710" y="24707"/>
                    </a:cubicBezTo>
                    <a:close/>
                  </a:path>
                </a:pathLst>
              </a:custGeom>
              <a:solidFill>
                <a:srgbClr val="A378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E992218C-2C7C-9569-6370-61AD3FA53A1C}"/>
                  </a:ext>
                </a:extLst>
              </p:cNvPr>
              <p:cNvSpPr/>
              <p:nvPr/>
            </p:nvSpPr>
            <p:spPr>
              <a:xfrm>
                <a:off x="10219177" y="6177441"/>
                <a:ext cx="234363" cy="85447"/>
              </a:xfrm>
              <a:custGeom>
                <a:avLst/>
                <a:gdLst>
                  <a:gd name="connsiteX0" fmla="*/ 166609 w 234363"/>
                  <a:gd name="connsiteY0" fmla="*/ 13694 h 85447"/>
                  <a:gd name="connsiteX1" fmla="*/ 198854 w 234363"/>
                  <a:gd name="connsiteY1" fmla="*/ 22684 h 85447"/>
                  <a:gd name="connsiteX2" fmla="*/ 233665 w 234363"/>
                  <a:gd name="connsiteY2" fmla="*/ 43677 h 85447"/>
                  <a:gd name="connsiteX3" fmla="*/ 204258 w 234363"/>
                  <a:gd name="connsiteY3" fmla="*/ 78342 h 85447"/>
                  <a:gd name="connsiteX4" fmla="*/ 183677 w 234363"/>
                  <a:gd name="connsiteY4" fmla="*/ 85286 h 85447"/>
                  <a:gd name="connsiteX5" fmla="*/ 10518 w 234363"/>
                  <a:gd name="connsiteY5" fmla="*/ 85447 h 85447"/>
                  <a:gd name="connsiteX6" fmla="*/ 5880 w 234363"/>
                  <a:gd name="connsiteY6" fmla="*/ 33019 h 85447"/>
                  <a:gd name="connsiteX7" fmla="*/ 154539 w 234363"/>
                  <a:gd name="connsiteY7" fmla="*/ 2552 h 85447"/>
                  <a:gd name="connsiteX8" fmla="*/ 166609 w 234363"/>
                  <a:gd name="connsiteY8" fmla="*/ 13694 h 8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363" h="85447">
                    <a:moveTo>
                      <a:pt x="166609" y="13694"/>
                    </a:moveTo>
                    <a:cubicBezTo>
                      <a:pt x="175526" y="26021"/>
                      <a:pt x="187685" y="22253"/>
                      <a:pt x="198854" y="22684"/>
                    </a:cubicBezTo>
                    <a:cubicBezTo>
                      <a:pt x="213355" y="23276"/>
                      <a:pt x="229883" y="21822"/>
                      <a:pt x="233665" y="43677"/>
                    </a:cubicBezTo>
                    <a:cubicBezTo>
                      <a:pt x="238304" y="70537"/>
                      <a:pt x="218849" y="72529"/>
                      <a:pt x="204258" y="78342"/>
                    </a:cubicBezTo>
                    <a:cubicBezTo>
                      <a:pt x="197503" y="81034"/>
                      <a:pt x="190567" y="82971"/>
                      <a:pt x="183677" y="85286"/>
                    </a:cubicBezTo>
                    <a:cubicBezTo>
                      <a:pt x="125942" y="85340"/>
                      <a:pt x="68253" y="85394"/>
                      <a:pt x="10518" y="85447"/>
                    </a:cubicBezTo>
                    <a:cubicBezTo>
                      <a:pt x="-3442" y="69514"/>
                      <a:pt x="-1911" y="51697"/>
                      <a:pt x="5880" y="33019"/>
                    </a:cubicBezTo>
                    <a:cubicBezTo>
                      <a:pt x="52175" y="560"/>
                      <a:pt x="102569" y="-3961"/>
                      <a:pt x="154539" y="2552"/>
                    </a:cubicBezTo>
                    <a:cubicBezTo>
                      <a:pt x="159493" y="4759"/>
                      <a:pt x="163501" y="8527"/>
                      <a:pt x="166609" y="13694"/>
                    </a:cubicBezTo>
                    <a:close/>
                  </a:path>
                </a:pathLst>
              </a:custGeom>
              <a:solidFill>
                <a:srgbClr val="B686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4ADD3D9C-D170-5CF5-F9F2-E0C8B5C41AB5}"/>
                  </a:ext>
                </a:extLst>
              </p:cNvPr>
              <p:cNvSpPr/>
              <p:nvPr/>
            </p:nvSpPr>
            <p:spPr>
              <a:xfrm>
                <a:off x="10159170" y="6119921"/>
                <a:ext cx="72508" cy="156654"/>
              </a:xfrm>
              <a:custGeom>
                <a:avLst/>
                <a:gdLst>
                  <a:gd name="connsiteX0" fmla="*/ 70344 w 72508"/>
                  <a:gd name="connsiteY0" fmla="*/ 91239 h 156654"/>
                  <a:gd name="connsiteX1" fmla="*/ 70524 w 72508"/>
                  <a:gd name="connsiteY1" fmla="*/ 142968 h 156654"/>
                  <a:gd name="connsiteX2" fmla="*/ 69444 w 72508"/>
                  <a:gd name="connsiteY2" fmla="*/ 152603 h 156654"/>
                  <a:gd name="connsiteX3" fmla="*/ 59311 w 72508"/>
                  <a:gd name="connsiteY3" fmla="*/ 155941 h 156654"/>
                  <a:gd name="connsiteX4" fmla="*/ 26120 w 72508"/>
                  <a:gd name="connsiteY4" fmla="*/ 91131 h 156654"/>
                  <a:gd name="connsiteX5" fmla="*/ 26165 w 72508"/>
                  <a:gd name="connsiteY5" fmla="*/ 90754 h 156654"/>
                  <a:gd name="connsiteX6" fmla="*/ 22067 w 72508"/>
                  <a:gd name="connsiteY6" fmla="*/ 71161 h 156654"/>
                  <a:gd name="connsiteX7" fmla="*/ 90 w 72508"/>
                  <a:gd name="connsiteY7" fmla="*/ 18086 h 156654"/>
                  <a:gd name="connsiteX8" fmla="*/ 0 w 72508"/>
                  <a:gd name="connsiteY8" fmla="*/ 18033 h 156654"/>
                  <a:gd name="connsiteX9" fmla="*/ 16303 w 72508"/>
                  <a:gd name="connsiteY9" fmla="*/ 0 h 156654"/>
                  <a:gd name="connsiteX10" fmla="*/ 61743 w 72508"/>
                  <a:gd name="connsiteY10" fmla="*/ 47369 h 156654"/>
                  <a:gd name="connsiteX11" fmla="*/ 70344 w 72508"/>
                  <a:gd name="connsiteY11" fmla="*/ 91239 h 15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08" h="156654">
                    <a:moveTo>
                      <a:pt x="70344" y="91239"/>
                    </a:moveTo>
                    <a:cubicBezTo>
                      <a:pt x="70389" y="108464"/>
                      <a:pt x="70479" y="125689"/>
                      <a:pt x="70524" y="142968"/>
                    </a:cubicBezTo>
                    <a:cubicBezTo>
                      <a:pt x="69444" y="146090"/>
                      <a:pt x="69083" y="149266"/>
                      <a:pt x="69444" y="152603"/>
                    </a:cubicBezTo>
                    <a:cubicBezTo>
                      <a:pt x="66696" y="156425"/>
                      <a:pt x="63319" y="157555"/>
                      <a:pt x="59311" y="155941"/>
                    </a:cubicBezTo>
                    <a:cubicBezTo>
                      <a:pt x="35577" y="143614"/>
                      <a:pt x="53726" y="100605"/>
                      <a:pt x="26120" y="91131"/>
                    </a:cubicBezTo>
                    <a:lnTo>
                      <a:pt x="26165" y="90754"/>
                    </a:lnTo>
                    <a:cubicBezTo>
                      <a:pt x="21346" y="85264"/>
                      <a:pt x="20401" y="78589"/>
                      <a:pt x="22067" y="71161"/>
                    </a:cubicBezTo>
                    <a:cubicBezTo>
                      <a:pt x="39405" y="38864"/>
                      <a:pt x="12385" y="32835"/>
                      <a:pt x="90" y="18086"/>
                    </a:cubicBezTo>
                    <a:cubicBezTo>
                      <a:pt x="90" y="18086"/>
                      <a:pt x="0" y="18033"/>
                      <a:pt x="0" y="18033"/>
                    </a:cubicBezTo>
                    <a:cubicBezTo>
                      <a:pt x="5449" y="12004"/>
                      <a:pt x="10898" y="6029"/>
                      <a:pt x="16303" y="0"/>
                    </a:cubicBezTo>
                    <a:cubicBezTo>
                      <a:pt x="36388" y="9043"/>
                      <a:pt x="49944" y="26968"/>
                      <a:pt x="61743" y="47369"/>
                    </a:cubicBezTo>
                    <a:cubicBezTo>
                      <a:pt x="71245" y="60126"/>
                      <a:pt x="75388" y="74391"/>
                      <a:pt x="70344" y="91239"/>
                    </a:cubicBezTo>
                    <a:close/>
                  </a:path>
                </a:pathLst>
              </a:custGeom>
              <a:solidFill>
                <a:srgbClr val="EAB9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5D26BA07-A080-6644-AD25-921195402255}"/>
                  </a:ext>
                </a:extLst>
              </p:cNvPr>
              <p:cNvSpPr/>
              <p:nvPr/>
            </p:nvSpPr>
            <p:spPr>
              <a:xfrm>
                <a:off x="10176824" y="6207180"/>
                <a:ext cx="44562" cy="139465"/>
              </a:xfrm>
              <a:custGeom>
                <a:avLst/>
                <a:gdLst>
                  <a:gd name="connsiteX0" fmla="*/ 8421 w 44562"/>
                  <a:gd name="connsiteY0" fmla="*/ 3872 h 139465"/>
                  <a:gd name="connsiteX1" fmla="*/ 31975 w 44562"/>
                  <a:gd name="connsiteY1" fmla="*/ 19697 h 139465"/>
                  <a:gd name="connsiteX2" fmla="*/ 43999 w 44562"/>
                  <a:gd name="connsiteY2" fmla="*/ 67604 h 139465"/>
                  <a:gd name="connsiteX3" fmla="*/ 8196 w 44562"/>
                  <a:gd name="connsiteY3" fmla="*/ 138873 h 139465"/>
                  <a:gd name="connsiteX4" fmla="*/ 0 w 44562"/>
                  <a:gd name="connsiteY4" fmla="*/ 139465 h 139465"/>
                  <a:gd name="connsiteX5" fmla="*/ 8421 w 44562"/>
                  <a:gd name="connsiteY5" fmla="*/ 3872 h 139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562" h="139465">
                    <a:moveTo>
                      <a:pt x="8421" y="3872"/>
                    </a:moveTo>
                    <a:cubicBezTo>
                      <a:pt x="23733" y="-6786"/>
                      <a:pt x="28237" y="6563"/>
                      <a:pt x="31975" y="19697"/>
                    </a:cubicBezTo>
                    <a:cubicBezTo>
                      <a:pt x="36478" y="35469"/>
                      <a:pt x="40036" y="51617"/>
                      <a:pt x="43999" y="67604"/>
                    </a:cubicBezTo>
                    <a:cubicBezTo>
                      <a:pt x="48052" y="102808"/>
                      <a:pt x="29633" y="121971"/>
                      <a:pt x="8196" y="138873"/>
                    </a:cubicBezTo>
                    <a:cubicBezTo>
                      <a:pt x="5449" y="139142"/>
                      <a:pt x="2747" y="139358"/>
                      <a:pt x="0" y="139465"/>
                    </a:cubicBezTo>
                    <a:cubicBezTo>
                      <a:pt x="15807" y="95434"/>
                      <a:pt x="27291" y="50971"/>
                      <a:pt x="8421" y="3872"/>
                    </a:cubicBezTo>
                    <a:close/>
                  </a:path>
                </a:pathLst>
              </a:custGeom>
              <a:solidFill>
                <a:srgbClr val="F2C0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AFDB462C-ECDE-4D41-218E-4ECAFBD162AC}"/>
                  </a:ext>
                </a:extLst>
              </p:cNvPr>
              <p:cNvSpPr/>
              <p:nvPr/>
            </p:nvSpPr>
            <p:spPr>
              <a:xfrm>
                <a:off x="10185020" y="6272470"/>
                <a:ext cx="43593" cy="73583"/>
              </a:xfrm>
              <a:custGeom>
                <a:avLst/>
                <a:gdLst>
                  <a:gd name="connsiteX0" fmla="*/ 0 w 43593"/>
                  <a:gd name="connsiteY0" fmla="*/ 73583 h 73583"/>
                  <a:gd name="connsiteX1" fmla="*/ 35803 w 43593"/>
                  <a:gd name="connsiteY1" fmla="*/ 2261 h 73583"/>
                  <a:gd name="connsiteX2" fmla="*/ 43594 w 43593"/>
                  <a:gd name="connsiteY2" fmla="*/ 0 h 73583"/>
                  <a:gd name="connsiteX3" fmla="*/ 0 w 43593"/>
                  <a:gd name="connsiteY3" fmla="*/ 73583 h 7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93" h="73583">
                    <a:moveTo>
                      <a:pt x="0" y="73583"/>
                    </a:moveTo>
                    <a:cubicBezTo>
                      <a:pt x="12069" y="49899"/>
                      <a:pt x="32515" y="32243"/>
                      <a:pt x="35803" y="2261"/>
                    </a:cubicBezTo>
                    <a:cubicBezTo>
                      <a:pt x="38370" y="1453"/>
                      <a:pt x="40982" y="700"/>
                      <a:pt x="43594" y="0"/>
                    </a:cubicBezTo>
                    <a:cubicBezTo>
                      <a:pt x="39495" y="33427"/>
                      <a:pt x="36433" y="67608"/>
                      <a:pt x="0" y="73583"/>
                    </a:cubicBezTo>
                    <a:close/>
                  </a:path>
                </a:pathLst>
              </a:custGeom>
              <a:solidFill>
                <a:srgbClr val="A678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B3F4C052-6C81-8A11-CD59-D6C35BE96D05}"/>
                  </a:ext>
                </a:extLst>
              </p:cNvPr>
              <p:cNvSpPr/>
              <p:nvPr/>
            </p:nvSpPr>
            <p:spPr>
              <a:xfrm>
                <a:off x="10677644" y="6359046"/>
                <a:ext cx="255943" cy="101706"/>
              </a:xfrm>
              <a:custGeom>
                <a:avLst/>
                <a:gdLst>
                  <a:gd name="connsiteX0" fmla="*/ 195057 w 255943"/>
                  <a:gd name="connsiteY0" fmla="*/ 101231 h 101706"/>
                  <a:gd name="connsiteX1" fmla="*/ 74049 w 255943"/>
                  <a:gd name="connsiteY1" fmla="*/ 52678 h 101706"/>
                  <a:gd name="connsiteX2" fmla="*/ 12261 w 255943"/>
                  <a:gd name="connsiteY2" fmla="*/ 38952 h 101706"/>
                  <a:gd name="connsiteX3" fmla="*/ 1498 w 255943"/>
                  <a:gd name="connsiteY3" fmla="*/ 9831 h 101706"/>
                  <a:gd name="connsiteX4" fmla="*/ 64456 w 255943"/>
                  <a:gd name="connsiteY4" fmla="*/ 8108 h 101706"/>
                  <a:gd name="connsiteX5" fmla="*/ 221177 w 255943"/>
                  <a:gd name="connsiteY5" fmla="*/ 17959 h 101706"/>
                  <a:gd name="connsiteX6" fmla="*/ 255944 w 255943"/>
                  <a:gd name="connsiteY6" fmla="*/ 18228 h 101706"/>
                  <a:gd name="connsiteX7" fmla="*/ 195057 w 255943"/>
                  <a:gd name="connsiteY7" fmla="*/ 101231 h 10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5943" h="101706">
                    <a:moveTo>
                      <a:pt x="195057" y="101231"/>
                    </a:moveTo>
                    <a:cubicBezTo>
                      <a:pt x="148941" y="107206"/>
                      <a:pt x="119534" y="54885"/>
                      <a:pt x="74049" y="52678"/>
                    </a:cubicBezTo>
                    <a:cubicBezTo>
                      <a:pt x="54549" y="51709"/>
                      <a:pt x="29960" y="60160"/>
                      <a:pt x="12261" y="38952"/>
                    </a:cubicBezTo>
                    <a:cubicBezTo>
                      <a:pt x="1948" y="32815"/>
                      <a:pt x="-2601" y="23611"/>
                      <a:pt x="1498" y="9831"/>
                    </a:cubicBezTo>
                    <a:cubicBezTo>
                      <a:pt x="22214" y="-5134"/>
                      <a:pt x="43290" y="-774"/>
                      <a:pt x="64456" y="8108"/>
                    </a:cubicBezTo>
                    <a:cubicBezTo>
                      <a:pt x="116111" y="24256"/>
                      <a:pt x="168351" y="28025"/>
                      <a:pt x="221177" y="17959"/>
                    </a:cubicBezTo>
                    <a:cubicBezTo>
                      <a:pt x="232796" y="10584"/>
                      <a:pt x="244415" y="10315"/>
                      <a:pt x="255944" y="18228"/>
                    </a:cubicBezTo>
                    <a:cubicBezTo>
                      <a:pt x="246397" y="57199"/>
                      <a:pt x="222033" y="80615"/>
                      <a:pt x="195057" y="101231"/>
                    </a:cubicBezTo>
                    <a:close/>
                  </a:path>
                </a:pathLst>
              </a:custGeom>
              <a:solidFill>
                <a:srgbClr val="EFB2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E32373E6-40A5-6EAB-2218-50878A6D51C6}"/>
                  </a:ext>
                </a:extLst>
              </p:cNvPr>
              <p:cNvSpPr/>
              <p:nvPr/>
            </p:nvSpPr>
            <p:spPr>
              <a:xfrm>
                <a:off x="11105361" y="6158785"/>
                <a:ext cx="210526" cy="92975"/>
              </a:xfrm>
              <a:custGeom>
                <a:avLst/>
                <a:gdLst>
                  <a:gd name="connsiteX0" fmla="*/ 9717 w 210526"/>
                  <a:gd name="connsiteY0" fmla="*/ 81173 h 92975"/>
                  <a:gd name="connsiteX1" fmla="*/ 485 w 210526"/>
                  <a:gd name="connsiteY1" fmla="*/ 53398 h 92975"/>
                  <a:gd name="connsiteX2" fmla="*/ 5934 w 210526"/>
                  <a:gd name="connsiteY2" fmla="*/ 25891 h 92975"/>
                  <a:gd name="connsiteX3" fmla="*/ 22192 w 210526"/>
                  <a:gd name="connsiteY3" fmla="*/ 26160 h 92975"/>
                  <a:gd name="connsiteX4" fmla="*/ 43358 w 210526"/>
                  <a:gd name="connsiteY4" fmla="*/ 41394 h 92975"/>
                  <a:gd name="connsiteX5" fmla="*/ 27055 w 210526"/>
                  <a:gd name="connsiteY5" fmla="*/ 19647 h 92975"/>
                  <a:gd name="connsiteX6" fmla="*/ 54752 w 210526"/>
                  <a:gd name="connsiteY6" fmla="*/ 0 h 92975"/>
                  <a:gd name="connsiteX7" fmla="*/ 210527 w 210526"/>
                  <a:gd name="connsiteY7" fmla="*/ 83488 h 92975"/>
                  <a:gd name="connsiteX8" fmla="*/ 171346 w 210526"/>
                  <a:gd name="connsiteY8" fmla="*/ 83649 h 92975"/>
                  <a:gd name="connsiteX9" fmla="*/ 9717 w 210526"/>
                  <a:gd name="connsiteY9" fmla="*/ 81173 h 9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0526" h="92975">
                    <a:moveTo>
                      <a:pt x="9717" y="81173"/>
                    </a:moveTo>
                    <a:cubicBezTo>
                      <a:pt x="22507" y="64379"/>
                      <a:pt x="8096" y="60503"/>
                      <a:pt x="485" y="53398"/>
                    </a:cubicBezTo>
                    <a:cubicBezTo>
                      <a:pt x="2331" y="44247"/>
                      <a:pt x="-4424" y="32674"/>
                      <a:pt x="5934" y="25891"/>
                    </a:cubicBezTo>
                    <a:cubicBezTo>
                      <a:pt x="11383" y="23738"/>
                      <a:pt x="16787" y="24007"/>
                      <a:pt x="22192" y="26160"/>
                    </a:cubicBezTo>
                    <a:cubicBezTo>
                      <a:pt x="29307" y="31113"/>
                      <a:pt x="36603" y="35742"/>
                      <a:pt x="43358" y="41394"/>
                    </a:cubicBezTo>
                    <a:cubicBezTo>
                      <a:pt x="38314" y="33750"/>
                      <a:pt x="29037" y="30628"/>
                      <a:pt x="27055" y="19647"/>
                    </a:cubicBezTo>
                    <a:cubicBezTo>
                      <a:pt x="28902" y="-1776"/>
                      <a:pt x="42953" y="1400"/>
                      <a:pt x="54752" y="0"/>
                    </a:cubicBezTo>
                    <a:cubicBezTo>
                      <a:pt x="104065" y="34773"/>
                      <a:pt x="157791" y="57812"/>
                      <a:pt x="210527" y="83488"/>
                    </a:cubicBezTo>
                    <a:cubicBezTo>
                      <a:pt x="197647" y="103404"/>
                      <a:pt x="184091" y="86179"/>
                      <a:pt x="171346" y="83649"/>
                    </a:cubicBezTo>
                    <a:cubicBezTo>
                      <a:pt x="117485" y="73099"/>
                      <a:pt x="63759" y="66962"/>
                      <a:pt x="9717" y="81173"/>
                    </a:cubicBezTo>
                    <a:close/>
                  </a:path>
                </a:pathLst>
              </a:custGeom>
              <a:solidFill>
                <a:srgbClr val="FCD2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989BB92-3418-B26F-0D8A-C22EB8892CE4}"/>
                  </a:ext>
                </a:extLst>
              </p:cNvPr>
              <p:cNvSpPr/>
              <p:nvPr/>
            </p:nvSpPr>
            <p:spPr>
              <a:xfrm>
                <a:off x="10647437" y="6339486"/>
                <a:ext cx="235295" cy="42472"/>
              </a:xfrm>
              <a:custGeom>
                <a:avLst/>
                <a:gdLst>
                  <a:gd name="connsiteX0" fmla="*/ 94663 w 235295"/>
                  <a:gd name="connsiteY0" fmla="*/ 27722 h 42472"/>
                  <a:gd name="connsiteX1" fmla="*/ 33146 w 235295"/>
                  <a:gd name="connsiteY1" fmla="*/ 36603 h 42472"/>
                  <a:gd name="connsiteX2" fmla="*/ 16213 w 235295"/>
                  <a:gd name="connsiteY2" fmla="*/ 38703 h 42472"/>
                  <a:gd name="connsiteX3" fmla="*/ 0 w 235295"/>
                  <a:gd name="connsiteY3" fmla="*/ 35204 h 42472"/>
                  <a:gd name="connsiteX4" fmla="*/ 77415 w 235295"/>
                  <a:gd name="connsiteY4" fmla="*/ 6513 h 42472"/>
                  <a:gd name="connsiteX5" fmla="*/ 219004 w 235295"/>
                  <a:gd name="connsiteY5" fmla="*/ 0 h 42472"/>
                  <a:gd name="connsiteX6" fmla="*/ 233550 w 235295"/>
                  <a:gd name="connsiteY6" fmla="*/ 6459 h 42472"/>
                  <a:gd name="connsiteX7" fmla="*/ 235261 w 235295"/>
                  <a:gd name="connsiteY7" fmla="*/ 15718 h 42472"/>
                  <a:gd name="connsiteX8" fmla="*/ 94663 w 235295"/>
                  <a:gd name="connsiteY8" fmla="*/ 27722 h 4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5295" h="42472">
                    <a:moveTo>
                      <a:pt x="94663" y="27722"/>
                    </a:moveTo>
                    <a:cubicBezTo>
                      <a:pt x="73992" y="29067"/>
                      <a:pt x="52421" y="21370"/>
                      <a:pt x="33146" y="36603"/>
                    </a:cubicBezTo>
                    <a:cubicBezTo>
                      <a:pt x="28057" y="43978"/>
                      <a:pt x="22382" y="44085"/>
                      <a:pt x="16213" y="38703"/>
                    </a:cubicBezTo>
                    <a:cubicBezTo>
                      <a:pt x="10808" y="37572"/>
                      <a:pt x="5404" y="36388"/>
                      <a:pt x="0" y="35204"/>
                    </a:cubicBezTo>
                    <a:cubicBezTo>
                      <a:pt x="21977" y="10819"/>
                      <a:pt x="51565" y="15933"/>
                      <a:pt x="77415" y="6513"/>
                    </a:cubicBezTo>
                    <a:cubicBezTo>
                      <a:pt x="124296" y="-5544"/>
                      <a:pt x="171898" y="5975"/>
                      <a:pt x="219004" y="0"/>
                    </a:cubicBezTo>
                    <a:cubicBezTo>
                      <a:pt x="224453" y="215"/>
                      <a:pt x="229317" y="2368"/>
                      <a:pt x="233550" y="6459"/>
                    </a:cubicBezTo>
                    <a:cubicBezTo>
                      <a:pt x="234901" y="9312"/>
                      <a:pt x="235442" y="12434"/>
                      <a:pt x="235261" y="15718"/>
                    </a:cubicBezTo>
                    <a:cubicBezTo>
                      <a:pt x="188560" y="22339"/>
                      <a:pt x="140869" y="12380"/>
                      <a:pt x="94663" y="27722"/>
                    </a:cubicBezTo>
                    <a:close/>
                  </a:path>
                </a:pathLst>
              </a:custGeom>
              <a:solidFill>
                <a:srgbClr val="956B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52E2B3E2-DCF5-02E1-92F4-4D5574C9321A}"/>
                  </a:ext>
                </a:extLst>
              </p:cNvPr>
              <p:cNvSpPr/>
              <p:nvPr/>
            </p:nvSpPr>
            <p:spPr>
              <a:xfrm>
                <a:off x="11143315" y="6275969"/>
                <a:ext cx="128439" cy="5275"/>
              </a:xfrm>
              <a:custGeom>
                <a:avLst/>
                <a:gdLst>
                  <a:gd name="connsiteX0" fmla="*/ 128439 w 128439"/>
                  <a:gd name="connsiteY0" fmla="*/ 5275 h 5275"/>
                  <a:gd name="connsiteX1" fmla="*/ 45 w 128439"/>
                  <a:gd name="connsiteY1" fmla="*/ 5275 h 5275"/>
                  <a:gd name="connsiteX2" fmla="*/ 0 w 128439"/>
                  <a:gd name="connsiteY2" fmla="*/ 0 h 5275"/>
                  <a:gd name="connsiteX3" fmla="*/ 126953 w 128439"/>
                  <a:gd name="connsiteY3" fmla="*/ 0 h 5275"/>
                  <a:gd name="connsiteX4" fmla="*/ 128439 w 128439"/>
                  <a:gd name="connsiteY4" fmla="*/ 5275 h 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39" h="5275">
                    <a:moveTo>
                      <a:pt x="128439" y="5275"/>
                    </a:moveTo>
                    <a:cubicBezTo>
                      <a:pt x="85656" y="5275"/>
                      <a:pt x="42873" y="5275"/>
                      <a:pt x="45" y="5275"/>
                    </a:cubicBezTo>
                    <a:cubicBezTo>
                      <a:pt x="45" y="3499"/>
                      <a:pt x="0" y="1776"/>
                      <a:pt x="0" y="0"/>
                    </a:cubicBezTo>
                    <a:cubicBezTo>
                      <a:pt x="42333" y="0"/>
                      <a:pt x="84620" y="0"/>
                      <a:pt x="126953" y="0"/>
                    </a:cubicBezTo>
                    <a:cubicBezTo>
                      <a:pt x="127448" y="1776"/>
                      <a:pt x="127944" y="3553"/>
                      <a:pt x="128439" y="5275"/>
                    </a:cubicBezTo>
                    <a:close/>
                  </a:path>
                </a:pathLst>
              </a:custGeom>
              <a:solidFill>
                <a:srgbClr val="E7AB2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70511AF9-F18E-2AF1-2967-12790F6D5FF1}"/>
                  </a:ext>
                </a:extLst>
              </p:cNvPr>
              <p:cNvSpPr/>
              <p:nvPr/>
            </p:nvSpPr>
            <p:spPr>
              <a:xfrm>
                <a:off x="10898821" y="6364741"/>
                <a:ext cx="34766" cy="12586"/>
              </a:xfrm>
              <a:custGeom>
                <a:avLst/>
                <a:gdLst>
                  <a:gd name="connsiteX0" fmla="*/ 34767 w 34766"/>
                  <a:gd name="connsiteY0" fmla="*/ 12586 h 12586"/>
                  <a:gd name="connsiteX1" fmla="*/ 0 w 34766"/>
                  <a:gd name="connsiteY1" fmla="*/ 12317 h 12586"/>
                  <a:gd name="connsiteX2" fmla="*/ 34767 w 34766"/>
                  <a:gd name="connsiteY2" fmla="*/ 12586 h 1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766" h="12586">
                    <a:moveTo>
                      <a:pt x="34767" y="12586"/>
                    </a:moveTo>
                    <a:cubicBezTo>
                      <a:pt x="23193" y="12478"/>
                      <a:pt x="11574" y="12425"/>
                      <a:pt x="0" y="12317"/>
                    </a:cubicBezTo>
                    <a:cubicBezTo>
                      <a:pt x="11664" y="1174"/>
                      <a:pt x="23283" y="-8784"/>
                      <a:pt x="34767" y="12586"/>
                    </a:cubicBezTo>
                    <a:close/>
                  </a:path>
                </a:pathLst>
              </a:custGeom>
              <a:solidFill>
                <a:srgbClr val="E8AA3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9ED3DFB9-202A-06CA-7C9B-43F354E6DA61}"/>
                  </a:ext>
                </a:extLst>
              </p:cNvPr>
              <p:cNvSpPr/>
              <p:nvPr/>
            </p:nvSpPr>
            <p:spPr>
              <a:xfrm>
                <a:off x="9523685" y="6257452"/>
                <a:ext cx="118237" cy="68469"/>
              </a:xfrm>
              <a:custGeom>
                <a:avLst/>
                <a:gdLst>
                  <a:gd name="connsiteX0" fmla="*/ 71065 w 118237"/>
                  <a:gd name="connsiteY0" fmla="*/ 48338 h 68469"/>
                  <a:gd name="connsiteX1" fmla="*/ 9592 w 118237"/>
                  <a:gd name="connsiteY1" fmla="*/ 68470 h 68469"/>
                  <a:gd name="connsiteX2" fmla="*/ 0 w 118237"/>
                  <a:gd name="connsiteY2" fmla="*/ 49145 h 68469"/>
                  <a:gd name="connsiteX3" fmla="*/ 32200 w 118237"/>
                  <a:gd name="connsiteY3" fmla="*/ 27452 h 68469"/>
                  <a:gd name="connsiteX4" fmla="*/ 103490 w 118237"/>
                  <a:gd name="connsiteY4" fmla="*/ 0 h 68469"/>
                  <a:gd name="connsiteX5" fmla="*/ 115424 w 118237"/>
                  <a:gd name="connsiteY5" fmla="*/ 4737 h 68469"/>
                  <a:gd name="connsiteX6" fmla="*/ 116325 w 118237"/>
                  <a:gd name="connsiteY6" fmla="*/ 26699 h 68469"/>
                  <a:gd name="connsiteX7" fmla="*/ 71065 w 118237"/>
                  <a:gd name="connsiteY7" fmla="*/ 48338 h 6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237" h="68469">
                    <a:moveTo>
                      <a:pt x="71065" y="48338"/>
                    </a:moveTo>
                    <a:cubicBezTo>
                      <a:pt x="50574" y="55013"/>
                      <a:pt x="30083" y="61741"/>
                      <a:pt x="9592" y="68470"/>
                    </a:cubicBezTo>
                    <a:cubicBezTo>
                      <a:pt x="6395" y="62010"/>
                      <a:pt x="3197" y="55551"/>
                      <a:pt x="0" y="49145"/>
                    </a:cubicBezTo>
                    <a:cubicBezTo>
                      <a:pt x="8827" y="37841"/>
                      <a:pt x="20311" y="32297"/>
                      <a:pt x="32200" y="27452"/>
                    </a:cubicBezTo>
                    <a:cubicBezTo>
                      <a:pt x="56338" y="19809"/>
                      <a:pt x="77280" y="108"/>
                      <a:pt x="103490" y="0"/>
                    </a:cubicBezTo>
                    <a:cubicBezTo>
                      <a:pt x="107858" y="108"/>
                      <a:pt x="111821" y="1776"/>
                      <a:pt x="115424" y="4737"/>
                    </a:cubicBezTo>
                    <a:cubicBezTo>
                      <a:pt x="118937" y="11842"/>
                      <a:pt x="119072" y="19163"/>
                      <a:pt x="116325" y="26699"/>
                    </a:cubicBezTo>
                    <a:cubicBezTo>
                      <a:pt x="103670" y="41179"/>
                      <a:pt x="90024" y="52644"/>
                      <a:pt x="71065" y="48338"/>
                    </a:cubicBezTo>
                    <a:close/>
                  </a:path>
                </a:pathLst>
              </a:custGeom>
              <a:solidFill>
                <a:srgbClr val="A677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09650D12-785A-DD64-E964-43893A2CCFE1}"/>
                  </a:ext>
                </a:extLst>
              </p:cNvPr>
              <p:cNvSpPr/>
              <p:nvPr/>
            </p:nvSpPr>
            <p:spPr>
              <a:xfrm>
                <a:off x="9028438" y="6375134"/>
                <a:ext cx="138391" cy="12044"/>
              </a:xfrm>
              <a:custGeom>
                <a:avLst/>
                <a:gdLst>
                  <a:gd name="connsiteX0" fmla="*/ 138392 w 138391"/>
                  <a:gd name="connsiteY0" fmla="*/ 12044 h 12044"/>
                  <a:gd name="connsiteX1" fmla="*/ 0 w 138391"/>
                  <a:gd name="connsiteY1" fmla="*/ 11775 h 12044"/>
                  <a:gd name="connsiteX2" fmla="*/ 138392 w 138391"/>
                  <a:gd name="connsiteY2" fmla="*/ 12044 h 1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391" h="12044">
                    <a:moveTo>
                      <a:pt x="138392" y="12044"/>
                    </a:moveTo>
                    <a:cubicBezTo>
                      <a:pt x="92276" y="11937"/>
                      <a:pt x="46161" y="11883"/>
                      <a:pt x="0" y="11775"/>
                    </a:cubicBezTo>
                    <a:cubicBezTo>
                      <a:pt x="46161" y="-3781"/>
                      <a:pt x="92321" y="-4158"/>
                      <a:pt x="138392" y="12044"/>
                    </a:cubicBezTo>
                    <a:close/>
                  </a:path>
                </a:pathLst>
              </a:custGeom>
              <a:solidFill>
                <a:srgbClr val="AE79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17CE328-0C95-903E-39D4-5F78E6B1903B}"/>
                  </a:ext>
                </a:extLst>
              </p:cNvPr>
              <p:cNvSpPr/>
              <p:nvPr/>
            </p:nvSpPr>
            <p:spPr>
              <a:xfrm>
                <a:off x="9554960" y="6248487"/>
                <a:ext cx="73475" cy="43899"/>
              </a:xfrm>
              <a:custGeom>
                <a:avLst/>
                <a:gdLst>
                  <a:gd name="connsiteX0" fmla="*/ 73475 w 73475"/>
                  <a:gd name="connsiteY0" fmla="*/ 14347 h 43899"/>
                  <a:gd name="connsiteX1" fmla="*/ 3492 w 73475"/>
                  <a:gd name="connsiteY1" fmla="*/ 43899 h 43899"/>
                  <a:gd name="connsiteX2" fmla="*/ 3537 w 73475"/>
                  <a:gd name="connsiteY2" fmla="*/ 25705 h 43899"/>
                  <a:gd name="connsiteX3" fmla="*/ 21595 w 73475"/>
                  <a:gd name="connsiteY3" fmla="*/ 14563 h 43899"/>
                  <a:gd name="connsiteX4" fmla="*/ 21550 w 73475"/>
                  <a:gd name="connsiteY4" fmla="*/ 14563 h 43899"/>
                  <a:gd name="connsiteX5" fmla="*/ 60776 w 73475"/>
                  <a:gd name="connsiteY5" fmla="*/ 245 h 43899"/>
                  <a:gd name="connsiteX6" fmla="*/ 73475 w 73475"/>
                  <a:gd name="connsiteY6" fmla="*/ 14347 h 4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475" h="43899">
                    <a:moveTo>
                      <a:pt x="73475" y="14347"/>
                    </a:moveTo>
                    <a:cubicBezTo>
                      <a:pt x="50148" y="24198"/>
                      <a:pt x="26819" y="34049"/>
                      <a:pt x="3492" y="43899"/>
                    </a:cubicBezTo>
                    <a:cubicBezTo>
                      <a:pt x="-1327" y="37817"/>
                      <a:pt x="-1012" y="31734"/>
                      <a:pt x="3537" y="25705"/>
                    </a:cubicBezTo>
                    <a:cubicBezTo>
                      <a:pt x="10652" y="24521"/>
                      <a:pt x="17632" y="23014"/>
                      <a:pt x="21595" y="14563"/>
                    </a:cubicBezTo>
                    <a:cubicBezTo>
                      <a:pt x="21595" y="14563"/>
                      <a:pt x="21550" y="14563"/>
                      <a:pt x="21550" y="14563"/>
                    </a:cubicBezTo>
                    <a:cubicBezTo>
                      <a:pt x="33214" y="4282"/>
                      <a:pt x="46094" y="-1263"/>
                      <a:pt x="60776" y="245"/>
                    </a:cubicBezTo>
                    <a:cubicBezTo>
                      <a:pt x="66945" y="2451"/>
                      <a:pt x="71404" y="6865"/>
                      <a:pt x="73475" y="14347"/>
                    </a:cubicBezTo>
                    <a:close/>
                  </a:path>
                </a:pathLst>
              </a:custGeom>
              <a:solidFill>
                <a:srgbClr val="C89B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C446B74-4287-FB92-C50F-DDD00A390825}"/>
                  </a:ext>
                </a:extLst>
              </p:cNvPr>
              <p:cNvSpPr/>
              <p:nvPr/>
            </p:nvSpPr>
            <p:spPr>
              <a:xfrm>
                <a:off x="9523640" y="6274192"/>
                <a:ext cx="34811" cy="32350"/>
              </a:xfrm>
              <a:custGeom>
                <a:avLst/>
                <a:gdLst>
                  <a:gd name="connsiteX0" fmla="*/ 34812 w 34811"/>
                  <a:gd name="connsiteY0" fmla="*/ 0 h 32350"/>
                  <a:gd name="connsiteX1" fmla="*/ 34767 w 34811"/>
                  <a:gd name="connsiteY1" fmla="*/ 18194 h 32350"/>
                  <a:gd name="connsiteX2" fmla="*/ 0 w 34811"/>
                  <a:gd name="connsiteY2" fmla="*/ 32351 h 32350"/>
                  <a:gd name="connsiteX3" fmla="*/ 34812 w 34811"/>
                  <a:gd name="connsiteY3" fmla="*/ 0 h 3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11" h="32350">
                    <a:moveTo>
                      <a:pt x="34812" y="0"/>
                    </a:moveTo>
                    <a:cubicBezTo>
                      <a:pt x="34812" y="6083"/>
                      <a:pt x="34812" y="12165"/>
                      <a:pt x="34767" y="18194"/>
                    </a:cubicBezTo>
                    <a:cubicBezTo>
                      <a:pt x="23193" y="22877"/>
                      <a:pt x="11574" y="27614"/>
                      <a:pt x="0" y="32351"/>
                    </a:cubicBezTo>
                    <a:cubicBezTo>
                      <a:pt x="4909" y="11304"/>
                      <a:pt x="21752" y="8505"/>
                      <a:pt x="34812" y="0"/>
                    </a:cubicBezTo>
                    <a:close/>
                  </a:path>
                </a:pathLst>
              </a:custGeom>
              <a:solidFill>
                <a:srgbClr val="D5AD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082ECFEC-9BFC-F9DA-2E50-528260777FFD}"/>
                  </a:ext>
                </a:extLst>
              </p:cNvPr>
              <p:cNvSpPr/>
              <p:nvPr/>
            </p:nvSpPr>
            <p:spPr>
              <a:xfrm>
                <a:off x="10781866" y="5976720"/>
                <a:ext cx="283441" cy="143993"/>
              </a:xfrm>
              <a:custGeom>
                <a:avLst/>
                <a:gdLst>
                  <a:gd name="connsiteX0" fmla="*/ 31299 w 283441"/>
                  <a:gd name="connsiteY0" fmla="*/ 4055 h 143993"/>
                  <a:gd name="connsiteX1" fmla="*/ 73001 w 283441"/>
                  <a:gd name="connsiteY1" fmla="*/ 13206 h 143993"/>
                  <a:gd name="connsiteX2" fmla="*/ 282278 w 283441"/>
                  <a:gd name="connsiteY2" fmla="*/ 120001 h 143993"/>
                  <a:gd name="connsiteX3" fmla="*/ 272911 w 283441"/>
                  <a:gd name="connsiteY3" fmla="*/ 143793 h 143993"/>
                  <a:gd name="connsiteX4" fmla="*/ 210583 w 283441"/>
                  <a:gd name="connsiteY4" fmla="*/ 121239 h 143993"/>
                  <a:gd name="connsiteX5" fmla="*/ 166223 w 283441"/>
                  <a:gd name="connsiteY5" fmla="*/ 102130 h 143993"/>
                  <a:gd name="connsiteX6" fmla="*/ 149515 w 283441"/>
                  <a:gd name="connsiteY6" fmla="*/ 94971 h 143993"/>
                  <a:gd name="connsiteX7" fmla="*/ 105381 w 283441"/>
                  <a:gd name="connsiteY7" fmla="*/ 74085 h 143993"/>
                  <a:gd name="connsiteX8" fmla="*/ 34992 w 283441"/>
                  <a:gd name="connsiteY8" fmla="*/ 44318 h 143993"/>
                  <a:gd name="connsiteX9" fmla="*/ 0 w 283441"/>
                  <a:gd name="connsiteY9" fmla="*/ 21603 h 143993"/>
                  <a:gd name="connsiteX10" fmla="*/ 31299 w 283441"/>
                  <a:gd name="connsiteY10" fmla="*/ 4055 h 143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3441" h="143993">
                    <a:moveTo>
                      <a:pt x="31299" y="4055"/>
                    </a:moveTo>
                    <a:cubicBezTo>
                      <a:pt x="45215" y="7123"/>
                      <a:pt x="59131" y="10191"/>
                      <a:pt x="73001" y="13206"/>
                    </a:cubicBezTo>
                    <a:cubicBezTo>
                      <a:pt x="143391" y="47010"/>
                      <a:pt x="217022" y="71825"/>
                      <a:pt x="282278" y="120001"/>
                    </a:cubicBezTo>
                    <a:cubicBezTo>
                      <a:pt x="285881" y="131735"/>
                      <a:pt x="280657" y="138464"/>
                      <a:pt x="272911" y="143793"/>
                    </a:cubicBezTo>
                    <a:cubicBezTo>
                      <a:pt x="249583" y="146323"/>
                      <a:pt x="232559" y="124146"/>
                      <a:pt x="210583" y="121239"/>
                    </a:cubicBezTo>
                    <a:cubicBezTo>
                      <a:pt x="195045" y="117363"/>
                      <a:pt x="181220" y="107890"/>
                      <a:pt x="166223" y="102130"/>
                    </a:cubicBezTo>
                    <a:cubicBezTo>
                      <a:pt x="160549" y="100138"/>
                      <a:pt x="154965" y="97770"/>
                      <a:pt x="149515" y="94971"/>
                    </a:cubicBezTo>
                    <a:cubicBezTo>
                      <a:pt x="135329" y="86358"/>
                      <a:pt x="120333" y="80276"/>
                      <a:pt x="105381" y="74085"/>
                    </a:cubicBezTo>
                    <a:cubicBezTo>
                      <a:pt x="82819" y="61113"/>
                      <a:pt x="58996" y="52554"/>
                      <a:pt x="34992" y="44318"/>
                    </a:cubicBezTo>
                    <a:cubicBezTo>
                      <a:pt x="22788" y="37913"/>
                      <a:pt x="7161" y="39097"/>
                      <a:pt x="0" y="21603"/>
                    </a:cubicBezTo>
                    <a:cubicBezTo>
                      <a:pt x="1666" y="-6496"/>
                      <a:pt x="16618" y="-897"/>
                      <a:pt x="31299" y="4055"/>
                    </a:cubicBezTo>
                    <a:close/>
                  </a:path>
                </a:pathLst>
              </a:custGeom>
              <a:solidFill>
                <a:srgbClr val="FEF6E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876C254-4817-9465-807F-33C4E7057C40}"/>
                  </a:ext>
                </a:extLst>
              </p:cNvPr>
              <p:cNvSpPr/>
              <p:nvPr/>
            </p:nvSpPr>
            <p:spPr>
              <a:xfrm>
                <a:off x="11087826" y="6138955"/>
                <a:ext cx="72286" cy="44805"/>
              </a:xfrm>
              <a:custGeom>
                <a:avLst/>
                <a:gdLst>
                  <a:gd name="connsiteX0" fmla="*/ 72286 w 72286"/>
                  <a:gd name="connsiteY0" fmla="*/ 19830 h 44805"/>
                  <a:gd name="connsiteX1" fmla="*/ 45896 w 72286"/>
                  <a:gd name="connsiteY1" fmla="*/ 35601 h 44805"/>
                  <a:gd name="connsiteX2" fmla="*/ 42924 w 72286"/>
                  <a:gd name="connsiteY2" fmla="*/ 44806 h 44805"/>
                  <a:gd name="connsiteX3" fmla="*/ 14462 w 72286"/>
                  <a:gd name="connsiteY3" fmla="*/ 39154 h 44805"/>
                  <a:gd name="connsiteX4" fmla="*/ 6 w 72286"/>
                  <a:gd name="connsiteY4" fmla="*/ 19776 h 44805"/>
                  <a:gd name="connsiteX5" fmla="*/ 11444 w 72286"/>
                  <a:gd name="connsiteY5" fmla="*/ 3681 h 44805"/>
                  <a:gd name="connsiteX6" fmla="*/ 62559 w 72286"/>
                  <a:gd name="connsiteY6" fmla="*/ 11648 h 44805"/>
                  <a:gd name="connsiteX7" fmla="*/ 72286 w 72286"/>
                  <a:gd name="connsiteY7" fmla="*/ 19830 h 44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286" h="44805">
                    <a:moveTo>
                      <a:pt x="72286" y="19830"/>
                    </a:moveTo>
                    <a:cubicBezTo>
                      <a:pt x="66837" y="33017"/>
                      <a:pt x="53687" y="27958"/>
                      <a:pt x="45896" y="35601"/>
                    </a:cubicBezTo>
                    <a:cubicBezTo>
                      <a:pt x="48418" y="40284"/>
                      <a:pt x="47427" y="43353"/>
                      <a:pt x="42924" y="44806"/>
                    </a:cubicBezTo>
                    <a:cubicBezTo>
                      <a:pt x="33647" y="41415"/>
                      <a:pt x="24054" y="40392"/>
                      <a:pt x="14462" y="39154"/>
                    </a:cubicBezTo>
                    <a:cubicBezTo>
                      <a:pt x="6445" y="36086"/>
                      <a:pt x="-220" y="31564"/>
                      <a:pt x="6" y="19776"/>
                    </a:cubicBezTo>
                    <a:cubicBezTo>
                      <a:pt x="2077" y="12670"/>
                      <a:pt x="6040" y="7449"/>
                      <a:pt x="11444" y="3681"/>
                    </a:cubicBezTo>
                    <a:cubicBezTo>
                      <a:pt x="30044" y="-8107"/>
                      <a:pt x="45175" y="12240"/>
                      <a:pt x="62559" y="11648"/>
                    </a:cubicBezTo>
                    <a:cubicBezTo>
                      <a:pt x="65801" y="14447"/>
                      <a:pt x="69044" y="17138"/>
                      <a:pt x="72286" y="19830"/>
                    </a:cubicBezTo>
                    <a:close/>
                  </a:path>
                </a:pathLst>
              </a:custGeom>
              <a:solidFill>
                <a:srgbClr val="F7D5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98D59BA2-1403-CE82-A6A2-ADDBB087EE5D}"/>
                  </a:ext>
                </a:extLst>
              </p:cNvPr>
              <p:cNvSpPr/>
              <p:nvPr/>
            </p:nvSpPr>
            <p:spPr>
              <a:xfrm>
                <a:off x="11054769" y="6096774"/>
                <a:ext cx="47051" cy="45391"/>
              </a:xfrm>
              <a:custGeom>
                <a:avLst/>
                <a:gdLst>
                  <a:gd name="connsiteX0" fmla="*/ 593 w 47051"/>
                  <a:gd name="connsiteY0" fmla="*/ 20724 h 45391"/>
                  <a:gd name="connsiteX1" fmla="*/ 9375 w 47051"/>
                  <a:gd name="connsiteY1" fmla="*/ 0 h 45391"/>
                  <a:gd name="connsiteX2" fmla="*/ 45042 w 47051"/>
                  <a:gd name="connsiteY2" fmla="*/ 29552 h 45391"/>
                  <a:gd name="connsiteX3" fmla="*/ 45177 w 47051"/>
                  <a:gd name="connsiteY3" fmla="*/ 43009 h 45391"/>
                  <a:gd name="connsiteX4" fmla="*/ 3115 w 47051"/>
                  <a:gd name="connsiteY4" fmla="*/ 34342 h 45391"/>
                  <a:gd name="connsiteX5" fmla="*/ 593 w 47051"/>
                  <a:gd name="connsiteY5" fmla="*/ 20724 h 45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051" h="45391">
                    <a:moveTo>
                      <a:pt x="593" y="20724"/>
                    </a:moveTo>
                    <a:cubicBezTo>
                      <a:pt x="3520" y="13834"/>
                      <a:pt x="6448" y="6890"/>
                      <a:pt x="9375" y="0"/>
                    </a:cubicBezTo>
                    <a:cubicBezTo>
                      <a:pt x="23110" y="6675"/>
                      <a:pt x="39188" y="9312"/>
                      <a:pt x="45042" y="29552"/>
                    </a:cubicBezTo>
                    <a:cubicBezTo>
                      <a:pt x="47744" y="34019"/>
                      <a:pt x="47654" y="38487"/>
                      <a:pt x="45177" y="43009"/>
                    </a:cubicBezTo>
                    <a:cubicBezTo>
                      <a:pt x="29911" y="48661"/>
                      <a:pt x="16220" y="43655"/>
                      <a:pt x="3115" y="34342"/>
                    </a:cubicBezTo>
                    <a:cubicBezTo>
                      <a:pt x="143" y="30359"/>
                      <a:pt x="-713" y="25838"/>
                      <a:pt x="593" y="20724"/>
                    </a:cubicBezTo>
                    <a:close/>
                  </a:path>
                </a:pathLst>
              </a:custGeom>
              <a:solidFill>
                <a:srgbClr val="FEF3D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14D329B4-8354-B449-44D8-440A71DE8637}"/>
                  </a:ext>
                </a:extLst>
              </p:cNvPr>
              <p:cNvSpPr/>
              <p:nvPr/>
            </p:nvSpPr>
            <p:spPr>
              <a:xfrm>
                <a:off x="11096849" y="6126140"/>
                <a:ext cx="53535" cy="28203"/>
              </a:xfrm>
              <a:custGeom>
                <a:avLst/>
                <a:gdLst>
                  <a:gd name="connsiteX0" fmla="*/ 2106 w 53535"/>
                  <a:gd name="connsiteY0" fmla="*/ 11759 h 28203"/>
                  <a:gd name="connsiteX1" fmla="*/ 2962 w 53535"/>
                  <a:gd name="connsiteY1" fmla="*/ 133 h 28203"/>
                  <a:gd name="connsiteX2" fmla="*/ 53536 w 53535"/>
                  <a:gd name="connsiteY2" fmla="*/ 24463 h 28203"/>
                  <a:gd name="connsiteX3" fmla="*/ 2421 w 53535"/>
                  <a:gd name="connsiteY3" fmla="*/ 21610 h 28203"/>
                  <a:gd name="connsiteX4" fmla="*/ 215 w 53535"/>
                  <a:gd name="connsiteY4" fmla="*/ 15097 h 28203"/>
                  <a:gd name="connsiteX5" fmla="*/ 2106 w 53535"/>
                  <a:gd name="connsiteY5" fmla="*/ 11759 h 2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535" h="28203">
                    <a:moveTo>
                      <a:pt x="2106" y="11759"/>
                    </a:moveTo>
                    <a:cubicBezTo>
                      <a:pt x="2376" y="7884"/>
                      <a:pt x="2692" y="4008"/>
                      <a:pt x="2962" y="133"/>
                    </a:cubicBezTo>
                    <a:cubicBezTo>
                      <a:pt x="23137" y="-1536"/>
                      <a:pt x="37819" y="12890"/>
                      <a:pt x="53536" y="24463"/>
                    </a:cubicBezTo>
                    <a:cubicBezTo>
                      <a:pt x="35972" y="36628"/>
                      <a:pt x="19760" y="14612"/>
                      <a:pt x="2421" y="21610"/>
                    </a:cubicBezTo>
                    <a:cubicBezTo>
                      <a:pt x="350" y="19511"/>
                      <a:pt x="-416" y="17358"/>
                      <a:pt x="215" y="15097"/>
                    </a:cubicBezTo>
                    <a:cubicBezTo>
                      <a:pt x="800" y="12890"/>
                      <a:pt x="1431" y="11759"/>
                      <a:pt x="2106" y="11759"/>
                    </a:cubicBezTo>
                    <a:close/>
                  </a:path>
                </a:pathLst>
              </a:custGeom>
              <a:solidFill>
                <a:srgbClr val="FAE9A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9B357250-2B58-A553-5129-0AAC678302FC}"/>
                  </a:ext>
                </a:extLst>
              </p:cNvPr>
              <p:cNvSpPr/>
              <p:nvPr/>
            </p:nvSpPr>
            <p:spPr>
              <a:xfrm>
                <a:off x="10801228" y="6137162"/>
                <a:ext cx="184943" cy="51775"/>
              </a:xfrm>
              <a:custGeom>
                <a:avLst/>
                <a:gdLst>
                  <a:gd name="connsiteX0" fmla="*/ 149743 w 184943"/>
                  <a:gd name="connsiteY0" fmla="*/ 51551 h 51775"/>
                  <a:gd name="connsiteX1" fmla="*/ 9370 w 184943"/>
                  <a:gd name="connsiteY1" fmla="*/ 42077 h 51775"/>
                  <a:gd name="connsiteX2" fmla="*/ 5317 w 184943"/>
                  <a:gd name="connsiteY2" fmla="*/ 42239 h 51775"/>
                  <a:gd name="connsiteX3" fmla="*/ 1309 w 184943"/>
                  <a:gd name="connsiteY3" fmla="*/ 41701 h 51775"/>
                  <a:gd name="connsiteX4" fmla="*/ 3515 w 184943"/>
                  <a:gd name="connsiteY4" fmla="*/ 27759 h 51775"/>
                  <a:gd name="connsiteX5" fmla="*/ 65799 w 184943"/>
                  <a:gd name="connsiteY5" fmla="*/ 8542 h 51775"/>
                  <a:gd name="connsiteX6" fmla="*/ 78138 w 184943"/>
                  <a:gd name="connsiteY6" fmla="*/ 1706 h 51775"/>
                  <a:gd name="connsiteX7" fmla="*/ 184780 w 184943"/>
                  <a:gd name="connsiteY7" fmla="*/ 21999 h 51775"/>
                  <a:gd name="connsiteX8" fmla="*/ 149743 w 184943"/>
                  <a:gd name="connsiteY8" fmla="*/ 51551 h 5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943" h="51775">
                    <a:moveTo>
                      <a:pt x="149743" y="51551"/>
                    </a:moveTo>
                    <a:cubicBezTo>
                      <a:pt x="102682" y="54081"/>
                      <a:pt x="56701" y="34218"/>
                      <a:pt x="9370" y="42077"/>
                    </a:cubicBezTo>
                    <a:cubicBezTo>
                      <a:pt x="9370" y="42077"/>
                      <a:pt x="5317" y="42239"/>
                      <a:pt x="5317" y="42239"/>
                    </a:cubicBezTo>
                    <a:lnTo>
                      <a:pt x="1309" y="41701"/>
                    </a:lnTo>
                    <a:cubicBezTo>
                      <a:pt x="-988" y="36371"/>
                      <a:pt x="-267" y="31688"/>
                      <a:pt x="3515" y="27759"/>
                    </a:cubicBezTo>
                    <a:cubicBezTo>
                      <a:pt x="22340" y="12472"/>
                      <a:pt x="47379" y="26036"/>
                      <a:pt x="65799" y="8542"/>
                    </a:cubicBezTo>
                    <a:cubicBezTo>
                      <a:pt x="69671" y="5528"/>
                      <a:pt x="73770" y="3375"/>
                      <a:pt x="78138" y="1706"/>
                    </a:cubicBezTo>
                    <a:cubicBezTo>
                      <a:pt x="115202" y="-2816"/>
                      <a:pt x="151184" y="899"/>
                      <a:pt x="184780" y="21999"/>
                    </a:cubicBezTo>
                    <a:cubicBezTo>
                      <a:pt x="187572" y="56126"/>
                      <a:pt x="153661" y="28566"/>
                      <a:pt x="149743" y="51551"/>
                    </a:cubicBezTo>
                    <a:close/>
                  </a:path>
                </a:pathLst>
              </a:custGeom>
              <a:solidFill>
                <a:srgbClr val="F9D87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3C42EFAF-A96D-C5F5-6294-9A700063C205}"/>
                  </a:ext>
                </a:extLst>
              </p:cNvPr>
              <p:cNvSpPr/>
              <p:nvPr/>
            </p:nvSpPr>
            <p:spPr>
              <a:xfrm>
                <a:off x="10487428" y="6154536"/>
                <a:ext cx="315153" cy="31216"/>
              </a:xfrm>
              <a:custGeom>
                <a:avLst/>
                <a:gdLst>
                  <a:gd name="connsiteX0" fmla="*/ 313578 w 315153"/>
                  <a:gd name="connsiteY0" fmla="*/ 15660 h 31216"/>
                  <a:gd name="connsiteX1" fmla="*/ 315154 w 315153"/>
                  <a:gd name="connsiteY1" fmla="*/ 24326 h 31216"/>
                  <a:gd name="connsiteX2" fmla="*/ 210673 w 315153"/>
                  <a:gd name="connsiteY2" fmla="*/ 25403 h 31216"/>
                  <a:gd name="connsiteX3" fmla="*/ 46161 w 315153"/>
                  <a:gd name="connsiteY3" fmla="*/ 25241 h 31216"/>
                  <a:gd name="connsiteX4" fmla="*/ 91 w 315153"/>
                  <a:gd name="connsiteY4" fmla="*/ 23519 h 31216"/>
                  <a:gd name="connsiteX5" fmla="*/ 6756 w 315153"/>
                  <a:gd name="connsiteY5" fmla="*/ 8070 h 31216"/>
                  <a:gd name="connsiteX6" fmla="*/ 45711 w 315153"/>
                  <a:gd name="connsiteY6" fmla="*/ 319 h 31216"/>
                  <a:gd name="connsiteX7" fmla="*/ 261247 w 315153"/>
                  <a:gd name="connsiteY7" fmla="*/ 373 h 31216"/>
                  <a:gd name="connsiteX8" fmla="*/ 313578 w 315153"/>
                  <a:gd name="connsiteY8" fmla="*/ 15660 h 3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5153" h="31216">
                    <a:moveTo>
                      <a:pt x="313578" y="15660"/>
                    </a:moveTo>
                    <a:cubicBezTo>
                      <a:pt x="314073" y="18567"/>
                      <a:pt x="314613" y="21473"/>
                      <a:pt x="315154" y="24326"/>
                    </a:cubicBezTo>
                    <a:cubicBezTo>
                      <a:pt x="280297" y="24649"/>
                      <a:pt x="245485" y="25026"/>
                      <a:pt x="210673" y="25403"/>
                    </a:cubicBezTo>
                    <a:cubicBezTo>
                      <a:pt x="155821" y="33047"/>
                      <a:pt x="101014" y="33316"/>
                      <a:pt x="46161" y="25241"/>
                    </a:cubicBezTo>
                    <a:cubicBezTo>
                      <a:pt x="30804" y="24649"/>
                      <a:pt x="15448" y="24111"/>
                      <a:pt x="91" y="23519"/>
                    </a:cubicBezTo>
                    <a:cubicBezTo>
                      <a:pt x="-495" y="16629"/>
                      <a:pt x="1757" y="11515"/>
                      <a:pt x="6756" y="8070"/>
                    </a:cubicBezTo>
                    <a:cubicBezTo>
                      <a:pt x="19050" y="373"/>
                      <a:pt x="32426" y="965"/>
                      <a:pt x="45711" y="319"/>
                    </a:cubicBezTo>
                    <a:cubicBezTo>
                      <a:pt x="117541" y="-4"/>
                      <a:pt x="189417" y="-219"/>
                      <a:pt x="261247" y="373"/>
                    </a:cubicBezTo>
                    <a:cubicBezTo>
                      <a:pt x="279351" y="480"/>
                      <a:pt x="299122" y="-3987"/>
                      <a:pt x="313578" y="15660"/>
                    </a:cubicBezTo>
                    <a:close/>
                  </a:path>
                </a:pathLst>
              </a:custGeom>
              <a:solidFill>
                <a:srgbClr val="A577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2E38703E-D41F-5B34-E20B-F3BC979404AE}"/>
                  </a:ext>
                </a:extLst>
              </p:cNvPr>
              <p:cNvSpPr/>
              <p:nvPr/>
            </p:nvSpPr>
            <p:spPr>
              <a:xfrm>
                <a:off x="10716601" y="6325275"/>
                <a:ext cx="159898" cy="20723"/>
              </a:xfrm>
              <a:custGeom>
                <a:avLst/>
                <a:gdLst>
                  <a:gd name="connsiteX0" fmla="*/ 156370 w 159898"/>
                  <a:gd name="connsiteY0" fmla="*/ 20724 h 20723"/>
                  <a:gd name="connsiteX1" fmla="*/ 8250 w 159898"/>
                  <a:gd name="connsiteY1" fmla="*/ 20724 h 20723"/>
                  <a:gd name="connsiteX2" fmla="*/ 4062 w 159898"/>
                  <a:gd name="connsiteY2" fmla="*/ 19755 h 20723"/>
                  <a:gd name="connsiteX3" fmla="*/ 3026 w 159898"/>
                  <a:gd name="connsiteY3" fmla="*/ 10873 h 20723"/>
                  <a:gd name="connsiteX4" fmla="*/ 106021 w 159898"/>
                  <a:gd name="connsiteY4" fmla="*/ 10281 h 20723"/>
                  <a:gd name="connsiteX5" fmla="*/ 155919 w 159898"/>
                  <a:gd name="connsiteY5" fmla="*/ 0 h 20723"/>
                  <a:gd name="connsiteX6" fmla="*/ 156370 w 159898"/>
                  <a:gd name="connsiteY6" fmla="*/ 20724 h 2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898" h="20723">
                    <a:moveTo>
                      <a:pt x="156370" y="20724"/>
                    </a:moveTo>
                    <a:cubicBezTo>
                      <a:pt x="107012" y="20724"/>
                      <a:pt x="57608" y="20724"/>
                      <a:pt x="8250" y="20724"/>
                    </a:cubicBezTo>
                    <a:cubicBezTo>
                      <a:pt x="6854" y="20401"/>
                      <a:pt x="5323" y="20401"/>
                      <a:pt x="4062" y="19755"/>
                    </a:cubicBezTo>
                    <a:cubicBezTo>
                      <a:pt x="-531" y="17387"/>
                      <a:pt x="-1702" y="10981"/>
                      <a:pt x="3026" y="10873"/>
                    </a:cubicBezTo>
                    <a:cubicBezTo>
                      <a:pt x="37343" y="9851"/>
                      <a:pt x="71659" y="10120"/>
                      <a:pt x="106021" y="10281"/>
                    </a:cubicBezTo>
                    <a:cubicBezTo>
                      <a:pt x="123224" y="10389"/>
                      <a:pt x="140427" y="11412"/>
                      <a:pt x="155919" y="0"/>
                    </a:cubicBezTo>
                    <a:cubicBezTo>
                      <a:pt x="161008" y="6729"/>
                      <a:pt x="161279" y="13672"/>
                      <a:pt x="156370" y="20724"/>
                    </a:cubicBezTo>
                    <a:close/>
                  </a:path>
                </a:pathLst>
              </a:custGeom>
              <a:solidFill>
                <a:srgbClr val="966A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429B2A26-DEED-E7BF-B6F5-100D16B7BC6F}"/>
                  </a:ext>
                </a:extLst>
              </p:cNvPr>
              <p:cNvSpPr/>
              <p:nvPr/>
            </p:nvSpPr>
            <p:spPr>
              <a:xfrm>
                <a:off x="10533544" y="6179724"/>
                <a:ext cx="165014" cy="11583"/>
              </a:xfrm>
              <a:custGeom>
                <a:avLst/>
                <a:gdLst>
                  <a:gd name="connsiteX0" fmla="*/ 0 w 165014"/>
                  <a:gd name="connsiteY0" fmla="*/ 0 h 11583"/>
                  <a:gd name="connsiteX1" fmla="*/ 164512 w 165014"/>
                  <a:gd name="connsiteY1" fmla="*/ 161 h 11583"/>
                  <a:gd name="connsiteX2" fmla="*/ 165007 w 165014"/>
                  <a:gd name="connsiteY2" fmla="*/ 10228 h 11583"/>
                  <a:gd name="connsiteX3" fmla="*/ 0 w 165014"/>
                  <a:gd name="connsiteY3" fmla="*/ 0 h 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014" h="11583">
                    <a:moveTo>
                      <a:pt x="0" y="0"/>
                    </a:moveTo>
                    <a:cubicBezTo>
                      <a:pt x="54852" y="54"/>
                      <a:pt x="109705" y="108"/>
                      <a:pt x="164512" y="161"/>
                    </a:cubicBezTo>
                    <a:cubicBezTo>
                      <a:pt x="164872" y="3499"/>
                      <a:pt x="165052" y="6836"/>
                      <a:pt x="165007" y="10228"/>
                    </a:cubicBezTo>
                    <a:cubicBezTo>
                      <a:pt x="110110" y="4414"/>
                      <a:pt x="54177" y="22339"/>
                      <a:pt x="0" y="0"/>
                    </a:cubicBezTo>
                    <a:close/>
                  </a:path>
                </a:pathLst>
              </a:custGeom>
              <a:solidFill>
                <a:srgbClr val="A475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15B56F8D-8090-45E3-0D3D-C21CA9B59F2A}"/>
                  </a:ext>
                </a:extLst>
              </p:cNvPr>
              <p:cNvSpPr/>
              <p:nvPr/>
            </p:nvSpPr>
            <p:spPr>
              <a:xfrm>
                <a:off x="10872521" y="6294486"/>
                <a:ext cx="12019" cy="51567"/>
              </a:xfrm>
              <a:custGeom>
                <a:avLst/>
                <a:gdLst>
                  <a:gd name="connsiteX0" fmla="*/ 450 w 12019"/>
                  <a:gd name="connsiteY0" fmla="*/ 51514 h 51567"/>
                  <a:gd name="connsiteX1" fmla="*/ 0 w 12019"/>
                  <a:gd name="connsiteY1" fmla="*/ 30790 h 51567"/>
                  <a:gd name="connsiteX2" fmla="*/ 7431 w 12019"/>
                  <a:gd name="connsiteY2" fmla="*/ 0 h 51567"/>
                  <a:gd name="connsiteX3" fmla="*/ 8467 w 12019"/>
                  <a:gd name="connsiteY3" fmla="*/ 51460 h 51567"/>
                  <a:gd name="connsiteX4" fmla="*/ 4458 w 12019"/>
                  <a:gd name="connsiteY4" fmla="*/ 51568 h 51567"/>
                  <a:gd name="connsiteX5" fmla="*/ 450 w 12019"/>
                  <a:gd name="connsiteY5" fmla="*/ 51514 h 51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19" h="51567">
                    <a:moveTo>
                      <a:pt x="450" y="51514"/>
                    </a:moveTo>
                    <a:cubicBezTo>
                      <a:pt x="315" y="44624"/>
                      <a:pt x="180" y="37680"/>
                      <a:pt x="0" y="30790"/>
                    </a:cubicBezTo>
                    <a:cubicBezTo>
                      <a:pt x="585" y="19863"/>
                      <a:pt x="-1531" y="8020"/>
                      <a:pt x="7431" y="0"/>
                    </a:cubicBezTo>
                    <a:cubicBezTo>
                      <a:pt x="12610" y="17010"/>
                      <a:pt x="14006" y="34127"/>
                      <a:pt x="8467" y="51460"/>
                    </a:cubicBezTo>
                    <a:cubicBezTo>
                      <a:pt x="8467" y="51460"/>
                      <a:pt x="4458" y="51568"/>
                      <a:pt x="4458" y="51568"/>
                    </a:cubicBezTo>
                    <a:lnTo>
                      <a:pt x="450" y="51514"/>
                    </a:lnTo>
                    <a:close/>
                  </a:path>
                </a:pathLst>
              </a:custGeom>
              <a:solidFill>
                <a:srgbClr val="7A59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CC5E4F4C-FF8F-A04B-3738-94D610C58B40}"/>
                  </a:ext>
                </a:extLst>
              </p:cNvPr>
              <p:cNvSpPr/>
              <p:nvPr/>
            </p:nvSpPr>
            <p:spPr>
              <a:xfrm>
                <a:off x="9724270" y="4413556"/>
                <a:ext cx="339021" cy="252360"/>
              </a:xfrm>
              <a:custGeom>
                <a:avLst/>
                <a:gdLst>
                  <a:gd name="connsiteX0" fmla="*/ 17203 w 339021"/>
                  <a:gd name="connsiteY0" fmla="*/ 39573 h 252360"/>
                  <a:gd name="connsiteX1" fmla="*/ 0 w 339021"/>
                  <a:gd name="connsiteY1" fmla="*/ 29130 h 252360"/>
                  <a:gd name="connsiteX2" fmla="*/ 34722 w 339021"/>
                  <a:gd name="connsiteY2" fmla="*/ 8245 h 252360"/>
                  <a:gd name="connsiteX3" fmla="*/ 69398 w 339021"/>
                  <a:gd name="connsiteY3" fmla="*/ 8137 h 252360"/>
                  <a:gd name="connsiteX4" fmla="*/ 200630 w 339021"/>
                  <a:gd name="connsiteY4" fmla="*/ 53676 h 252360"/>
                  <a:gd name="connsiteX5" fmla="*/ 168970 w 339021"/>
                  <a:gd name="connsiteY5" fmla="*/ 69340 h 252360"/>
                  <a:gd name="connsiteX6" fmla="*/ 118982 w 339021"/>
                  <a:gd name="connsiteY6" fmla="*/ 42695 h 252360"/>
                  <a:gd name="connsiteX7" fmla="*/ 184192 w 339021"/>
                  <a:gd name="connsiteY7" fmla="*/ 83174 h 252360"/>
                  <a:gd name="connsiteX8" fmla="*/ 234856 w 339021"/>
                  <a:gd name="connsiteY8" fmla="*/ 112295 h 252360"/>
                  <a:gd name="connsiteX9" fmla="*/ 304480 w 339021"/>
                  <a:gd name="connsiteY9" fmla="*/ 153958 h 252360"/>
                  <a:gd name="connsiteX10" fmla="*/ 339022 w 339021"/>
                  <a:gd name="connsiteY10" fmla="*/ 216237 h 252360"/>
                  <a:gd name="connsiteX11" fmla="*/ 321683 w 339021"/>
                  <a:gd name="connsiteY11" fmla="*/ 216452 h 252360"/>
                  <a:gd name="connsiteX12" fmla="*/ 304210 w 339021"/>
                  <a:gd name="connsiteY12" fmla="*/ 195675 h 252360"/>
                  <a:gd name="connsiteX13" fmla="*/ 248997 w 339021"/>
                  <a:gd name="connsiteY13" fmla="*/ 156434 h 252360"/>
                  <a:gd name="connsiteX14" fmla="*/ 295518 w 339021"/>
                  <a:gd name="connsiteY14" fmla="*/ 216452 h 252360"/>
                  <a:gd name="connsiteX15" fmla="*/ 262463 w 339021"/>
                  <a:gd name="connsiteY15" fmla="*/ 247188 h 252360"/>
                  <a:gd name="connsiteX16" fmla="*/ 122990 w 339021"/>
                  <a:gd name="connsiteY16" fmla="*/ 135225 h 252360"/>
                  <a:gd name="connsiteX17" fmla="*/ 63004 w 339021"/>
                  <a:gd name="connsiteY17" fmla="*/ 123329 h 252360"/>
                  <a:gd name="connsiteX18" fmla="*/ 31209 w 339021"/>
                  <a:gd name="connsiteY18" fmla="*/ 76768 h 252360"/>
                  <a:gd name="connsiteX19" fmla="*/ 17203 w 339021"/>
                  <a:gd name="connsiteY19" fmla="*/ 39573 h 25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021" h="252360">
                    <a:moveTo>
                      <a:pt x="17203" y="39573"/>
                    </a:moveTo>
                    <a:cubicBezTo>
                      <a:pt x="13555" y="31229"/>
                      <a:pt x="7070" y="29399"/>
                      <a:pt x="0" y="29130"/>
                    </a:cubicBezTo>
                    <a:cubicBezTo>
                      <a:pt x="6395" y="9859"/>
                      <a:pt x="19995" y="7706"/>
                      <a:pt x="34722" y="8245"/>
                    </a:cubicBezTo>
                    <a:cubicBezTo>
                      <a:pt x="46296" y="8191"/>
                      <a:pt x="57870" y="8191"/>
                      <a:pt x="69398" y="8137"/>
                    </a:cubicBezTo>
                    <a:cubicBezTo>
                      <a:pt x="121098" y="-9411"/>
                      <a:pt x="166358" y="-476"/>
                      <a:pt x="200630" y="53676"/>
                    </a:cubicBezTo>
                    <a:cubicBezTo>
                      <a:pt x="200630" y="88610"/>
                      <a:pt x="181805" y="76230"/>
                      <a:pt x="168970" y="69340"/>
                    </a:cubicBezTo>
                    <a:cubicBezTo>
                      <a:pt x="149290" y="58735"/>
                      <a:pt x="130376" y="46247"/>
                      <a:pt x="118982" y="42695"/>
                    </a:cubicBezTo>
                    <a:cubicBezTo>
                      <a:pt x="137266" y="46786"/>
                      <a:pt x="157486" y="72946"/>
                      <a:pt x="184192" y="83174"/>
                    </a:cubicBezTo>
                    <a:cubicBezTo>
                      <a:pt x="201215" y="92486"/>
                      <a:pt x="221301" y="94370"/>
                      <a:pt x="234856" y="112295"/>
                    </a:cubicBezTo>
                    <a:cubicBezTo>
                      <a:pt x="259040" y="123922"/>
                      <a:pt x="283944" y="133664"/>
                      <a:pt x="304480" y="153958"/>
                    </a:cubicBezTo>
                    <a:cubicBezTo>
                      <a:pt x="316009" y="174735"/>
                      <a:pt x="327538" y="195513"/>
                      <a:pt x="339022" y="216237"/>
                    </a:cubicBezTo>
                    <a:cubicBezTo>
                      <a:pt x="333302" y="222804"/>
                      <a:pt x="327538" y="222427"/>
                      <a:pt x="321683" y="216452"/>
                    </a:cubicBezTo>
                    <a:cubicBezTo>
                      <a:pt x="315874" y="209508"/>
                      <a:pt x="310064" y="202565"/>
                      <a:pt x="304210" y="195675"/>
                    </a:cubicBezTo>
                    <a:cubicBezTo>
                      <a:pt x="282998" y="188246"/>
                      <a:pt x="272460" y="159771"/>
                      <a:pt x="248997" y="156434"/>
                    </a:cubicBezTo>
                    <a:cubicBezTo>
                      <a:pt x="277414" y="162355"/>
                      <a:pt x="285745" y="190184"/>
                      <a:pt x="295518" y="216452"/>
                    </a:cubicBezTo>
                    <a:cubicBezTo>
                      <a:pt x="297319" y="246489"/>
                      <a:pt x="286601" y="260807"/>
                      <a:pt x="262463" y="247188"/>
                    </a:cubicBezTo>
                    <a:cubicBezTo>
                      <a:pt x="211663" y="218498"/>
                      <a:pt x="146903" y="216991"/>
                      <a:pt x="122990" y="135225"/>
                    </a:cubicBezTo>
                    <a:cubicBezTo>
                      <a:pt x="115379" y="109173"/>
                      <a:pt x="83629" y="124890"/>
                      <a:pt x="63004" y="123329"/>
                    </a:cubicBezTo>
                    <a:cubicBezTo>
                      <a:pt x="36883" y="121392"/>
                      <a:pt x="4774" y="130058"/>
                      <a:pt x="31209" y="76768"/>
                    </a:cubicBezTo>
                    <a:cubicBezTo>
                      <a:pt x="39360" y="60512"/>
                      <a:pt x="30443" y="47432"/>
                      <a:pt x="17203" y="39573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2DFA7769-475C-AC80-E90F-61C1C4034E54}"/>
                  </a:ext>
                </a:extLst>
              </p:cNvPr>
              <p:cNvSpPr/>
              <p:nvPr/>
            </p:nvSpPr>
            <p:spPr>
              <a:xfrm>
                <a:off x="10045998" y="4359359"/>
                <a:ext cx="231253" cy="250096"/>
              </a:xfrm>
              <a:custGeom>
                <a:avLst/>
                <a:gdLst>
                  <a:gd name="connsiteX0" fmla="*/ 130601 w 231253"/>
                  <a:gd name="connsiteY0" fmla="*/ 176987 h 250096"/>
                  <a:gd name="connsiteX1" fmla="*/ 179149 w 231253"/>
                  <a:gd name="connsiteY1" fmla="*/ 222365 h 250096"/>
                  <a:gd name="connsiteX2" fmla="*/ 112993 w 231253"/>
                  <a:gd name="connsiteY2" fmla="*/ 249817 h 250096"/>
                  <a:gd name="connsiteX3" fmla="*/ 87098 w 231253"/>
                  <a:gd name="connsiteY3" fmla="*/ 249871 h 250096"/>
                  <a:gd name="connsiteX4" fmla="*/ 8737 w 231253"/>
                  <a:gd name="connsiteY4" fmla="*/ 218650 h 250096"/>
                  <a:gd name="connsiteX5" fmla="*/ 8737 w 231253"/>
                  <a:gd name="connsiteY5" fmla="*/ 218650 h 250096"/>
                  <a:gd name="connsiteX6" fmla="*/ 0 w 231253"/>
                  <a:gd name="connsiteY6" fmla="*/ 176880 h 250096"/>
                  <a:gd name="connsiteX7" fmla="*/ 43054 w 231253"/>
                  <a:gd name="connsiteY7" fmla="*/ 72561 h 250096"/>
                  <a:gd name="connsiteX8" fmla="*/ 147804 w 231253"/>
                  <a:gd name="connsiteY8" fmla="*/ 0 h 250096"/>
                  <a:gd name="connsiteX9" fmla="*/ 156676 w 231253"/>
                  <a:gd name="connsiteY9" fmla="*/ 20939 h 250096"/>
                  <a:gd name="connsiteX10" fmla="*/ 139428 w 231253"/>
                  <a:gd name="connsiteY10" fmla="*/ 21155 h 250096"/>
                  <a:gd name="connsiteX11" fmla="*/ 120018 w 231253"/>
                  <a:gd name="connsiteY11" fmla="*/ 41017 h 250096"/>
                  <a:gd name="connsiteX12" fmla="*/ 200180 w 231253"/>
                  <a:gd name="connsiteY12" fmla="*/ 41825 h 250096"/>
                  <a:gd name="connsiteX13" fmla="*/ 231254 w 231253"/>
                  <a:gd name="connsiteY13" fmla="*/ 62548 h 250096"/>
                  <a:gd name="connsiteX14" fmla="*/ 130961 w 231253"/>
                  <a:gd name="connsiteY14" fmla="*/ 124289 h 250096"/>
                  <a:gd name="connsiteX15" fmla="*/ 90205 w 231253"/>
                  <a:gd name="connsiteY15" fmla="*/ 150235 h 250096"/>
                  <a:gd name="connsiteX16" fmla="*/ 130601 w 231253"/>
                  <a:gd name="connsiteY16" fmla="*/ 176987 h 25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1253" h="250096">
                    <a:moveTo>
                      <a:pt x="130601" y="176987"/>
                    </a:moveTo>
                    <a:cubicBezTo>
                      <a:pt x="146634" y="193728"/>
                      <a:pt x="185859" y="188399"/>
                      <a:pt x="179149" y="222365"/>
                    </a:cubicBezTo>
                    <a:cubicBezTo>
                      <a:pt x="172483" y="256115"/>
                      <a:pt x="138122" y="249386"/>
                      <a:pt x="112993" y="249817"/>
                    </a:cubicBezTo>
                    <a:cubicBezTo>
                      <a:pt x="104391" y="249979"/>
                      <a:pt x="95744" y="249871"/>
                      <a:pt x="87098" y="249871"/>
                    </a:cubicBezTo>
                    <a:cubicBezTo>
                      <a:pt x="60752" y="240289"/>
                      <a:pt x="33011" y="235714"/>
                      <a:pt x="8737" y="218650"/>
                    </a:cubicBezTo>
                    <a:lnTo>
                      <a:pt x="8737" y="218650"/>
                    </a:lnTo>
                    <a:cubicBezTo>
                      <a:pt x="3648" y="205355"/>
                      <a:pt x="-45" y="191682"/>
                      <a:pt x="0" y="176880"/>
                    </a:cubicBezTo>
                    <a:cubicBezTo>
                      <a:pt x="21122" y="146090"/>
                      <a:pt x="35488" y="115139"/>
                      <a:pt x="43054" y="72561"/>
                    </a:cubicBezTo>
                    <a:cubicBezTo>
                      <a:pt x="53096" y="16095"/>
                      <a:pt x="107273" y="14049"/>
                      <a:pt x="147804" y="0"/>
                    </a:cubicBezTo>
                    <a:cubicBezTo>
                      <a:pt x="154875" y="4468"/>
                      <a:pt x="156586" y="12219"/>
                      <a:pt x="156676" y="20939"/>
                    </a:cubicBezTo>
                    <a:cubicBezTo>
                      <a:pt x="150912" y="20993"/>
                      <a:pt x="145192" y="21101"/>
                      <a:pt x="139428" y="21155"/>
                    </a:cubicBezTo>
                    <a:cubicBezTo>
                      <a:pt x="133934" y="29013"/>
                      <a:pt x="129430" y="38272"/>
                      <a:pt x="120018" y="41017"/>
                    </a:cubicBezTo>
                    <a:cubicBezTo>
                      <a:pt x="146904" y="35634"/>
                      <a:pt x="173609" y="32351"/>
                      <a:pt x="200180" y="41825"/>
                    </a:cubicBezTo>
                    <a:cubicBezTo>
                      <a:pt x="209952" y="48338"/>
                      <a:pt x="219680" y="54797"/>
                      <a:pt x="231254" y="62548"/>
                    </a:cubicBezTo>
                    <a:cubicBezTo>
                      <a:pt x="204999" y="104158"/>
                      <a:pt x="167485" y="113847"/>
                      <a:pt x="130961" y="124289"/>
                    </a:cubicBezTo>
                    <a:cubicBezTo>
                      <a:pt x="114569" y="128973"/>
                      <a:pt x="90385" y="126120"/>
                      <a:pt x="90205" y="150235"/>
                    </a:cubicBezTo>
                    <a:cubicBezTo>
                      <a:pt x="89980" y="174081"/>
                      <a:pt x="115515" y="170366"/>
                      <a:pt x="130601" y="176987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A39DA875-306C-B010-1E17-A461B239727B}"/>
                  </a:ext>
                </a:extLst>
              </p:cNvPr>
              <p:cNvSpPr/>
              <p:nvPr/>
            </p:nvSpPr>
            <p:spPr>
              <a:xfrm>
                <a:off x="9793668" y="4317965"/>
                <a:ext cx="260789" cy="207938"/>
              </a:xfrm>
              <a:custGeom>
                <a:avLst/>
                <a:gdLst>
                  <a:gd name="connsiteX0" fmla="*/ 165503 w 260789"/>
                  <a:gd name="connsiteY0" fmla="*/ 207939 h 207938"/>
                  <a:gd name="connsiteX1" fmla="*/ 113037 w 260789"/>
                  <a:gd name="connsiteY1" fmla="*/ 187322 h 207938"/>
                  <a:gd name="connsiteX2" fmla="*/ 130421 w 260789"/>
                  <a:gd name="connsiteY2" fmla="*/ 156048 h 207938"/>
                  <a:gd name="connsiteX3" fmla="*/ 0 w 260789"/>
                  <a:gd name="connsiteY3" fmla="*/ 103781 h 207938"/>
                  <a:gd name="connsiteX4" fmla="*/ 17383 w 260789"/>
                  <a:gd name="connsiteY4" fmla="*/ 72830 h 207938"/>
                  <a:gd name="connsiteX5" fmla="*/ 154649 w 260789"/>
                  <a:gd name="connsiteY5" fmla="*/ 82896 h 207938"/>
                  <a:gd name="connsiteX6" fmla="*/ 186669 w 260789"/>
                  <a:gd name="connsiteY6" fmla="*/ 63194 h 207938"/>
                  <a:gd name="connsiteX7" fmla="*/ 163656 w 260789"/>
                  <a:gd name="connsiteY7" fmla="*/ 30521 h 207938"/>
                  <a:gd name="connsiteX8" fmla="*/ 104976 w 260789"/>
                  <a:gd name="connsiteY8" fmla="*/ 6944 h 207938"/>
                  <a:gd name="connsiteX9" fmla="*/ 220265 w 260789"/>
                  <a:gd name="connsiteY9" fmla="*/ 34504 h 207938"/>
                  <a:gd name="connsiteX10" fmla="*/ 217743 w 260789"/>
                  <a:gd name="connsiteY10" fmla="*/ 0 h 207938"/>
                  <a:gd name="connsiteX11" fmla="*/ 260346 w 260789"/>
                  <a:gd name="connsiteY11" fmla="*/ 53290 h 207938"/>
                  <a:gd name="connsiteX12" fmla="*/ 211438 w 260789"/>
                  <a:gd name="connsiteY12" fmla="*/ 108572 h 207938"/>
                  <a:gd name="connsiteX13" fmla="*/ 144562 w 260789"/>
                  <a:gd name="connsiteY13" fmla="*/ 129080 h 207938"/>
                  <a:gd name="connsiteX14" fmla="*/ 165503 w 260789"/>
                  <a:gd name="connsiteY14" fmla="*/ 207939 h 207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0789" h="207938">
                    <a:moveTo>
                      <a:pt x="165503" y="207939"/>
                    </a:moveTo>
                    <a:cubicBezTo>
                      <a:pt x="146273" y="207347"/>
                      <a:pt x="128304" y="202340"/>
                      <a:pt x="113037" y="187322"/>
                    </a:cubicBezTo>
                    <a:cubicBezTo>
                      <a:pt x="104255" y="165307"/>
                      <a:pt x="140598" y="179194"/>
                      <a:pt x="130421" y="156048"/>
                    </a:cubicBezTo>
                    <a:cubicBezTo>
                      <a:pt x="93807" y="114170"/>
                      <a:pt x="48863" y="102005"/>
                      <a:pt x="0" y="103781"/>
                    </a:cubicBezTo>
                    <a:cubicBezTo>
                      <a:pt x="2702" y="90970"/>
                      <a:pt x="30398" y="98237"/>
                      <a:pt x="17383" y="72830"/>
                    </a:cubicBezTo>
                    <a:cubicBezTo>
                      <a:pt x="62598" y="86125"/>
                      <a:pt x="108669" y="84134"/>
                      <a:pt x="154649" y="82896"/>
                    </a:cubicBezTo>
                    <a:cubicBezTo>
                      <a:pt x="167574" y="82519"/>
                      <a:pt x="183472" y="80043"/>
                      <a:pt x="186669" y="63194"/>
                    </a:cubicBezTo>
                    <a:cubicBezTo>
                      <a:pt x="190002" y="45431"/>
                      <a:pt x="174825" y="37895"/>
                      <a:pt x="163656" y="30521"/>
                    </a:cubicBezTo>
                    <a:cubicBezTo>
                      <a:pt x="147669" y="19970"/>
                      <a:pt x="131411" y="10012"/>
                      <a:pt x="104976" y="6944"/>
                    </a:cubicBezTo>
                    <a:cubicBezTo>
                      <a:pt x="154649" y="-12865"/>
                      <a:pt x="186579" y="16202"/>
                      <a:pt x="220265" y="34504"/>
                    </a:cubicBezTo>
                    <a:cubicBezTo>
                      <a:pt x="232469" y="20993"/>
                      <a:pt x="203647" y="13242"/>
                      <a:pt x="217743" y="0"/>
                    </a:cubicBezTo>
                    <a:cubicBezTo>
                      <a:pt x="239900" y="8774"/>
                      <a:pt x="264399" y="16902"/>
                      <a:pt x="260346" y="53290"/>
                    </a:cubicBezTo>
                    <a:cubicBezTo>
                      <a:pt x="256743" y="85695"/>
                      <a:pt x="239315" y="103189"/>
                      <a:pt x="211438" y="108572"/>
                    </a:cubicBezTo>
                    <a:cubicBezTo>
                      <a:pt x="188921" y="112878"/>
                      <a:pt x="167079" y="121975"/>
                      <a:pt x="144562" y="129080"/>
                    </a:cubicBezTo>
                    <a:cubicBezTo>
                      <a:pt x="145417" y="158524"/>
                      <a:pt x="176896" y="175211"/>
                      <a:pt x="165503" y="207939"/>
                    </a:cubicBezTo>
                    <a:close/>
                  </a:path>
                </a:pathLst>
              </a:custGeom>
              <a:solidFill>
                <a:srgbClr val="FB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39D7E317-8E21-3EFE-B59E-E8993BD147C6}"/>
                  </a:ext>
                </a:extLst>
              </p:cNvPr>
              <p:cNvSpPr/>
              <p:nvPr/>
            </p:nvSpPr>
            <p:spPr>
              <a:xfrm>
                <a:off x="10037171" y="4536239"/>
                <a:ext cx="26656" cy="41770"/>
              </a:xfrm>
              <a:custGeom>
                <a:avLst/>
                <a:gdLst>
                  <a:gd name="connsiteX0" fmla="*/ 8827 w 26656"/>
                  <a:gd name="connsiteY0" fmla="*/ 0 h 41770"/>
                  <a:gd name="connsiteX1" fmla="*/ 17564 w 26656"/>
                  <a:gd name="connsiteY1" fmla="*/ 41771 h 41770"/>
                  <a:gd name="connsiteX2" fmla="*/ 0 w 26656"/>
                  <a:gd name="connsiteY2" fmla="*/ 31328 h 41770"/>
                  <a:gd name="connsiteX3" fmla="*/ 8827 w 26656"/>
                  <a:gd name="connsiteY3" fmla="*/ 0 h 4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56" h="41770">
                    <a:moveTo>
                      <a:pt x="8827" y="0"/>
                    </a:moveTo>
                    <a:cubicBezTo>
                      <a:pt x="43368" y="4468"/>
                      <a:pt x="16978" y="27129"/>
                      <a:pt x="17564" y="41771"/>
                    </a:cubicBezTo>
                    <a:cubicBezTo>
                      <a:pt x="11709" y="38272"/>
                      <a:pt x="5855" y="34773"/>
                      <a:pt x="0" y="31328"/>
                    </a:cubicBezTo>
                    <a:cubicBezTo>
                      <a:pt x="630" y="19970"/>
                      <a:pt x="-1306" y="7536"/>
                      <a:pt x="8827" y="0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DE462E33-6C2C-6130-959C-CF3BA84F1F9A}"/>
                  </a:ext>
                </a:extLst>
              </p:cNvPr>
              <p:cNvSpPr/>
              <p:nvPr/>
            </p:nvSpPr>
            <p:spPr>
              <a:xfrm>
                <a:off x="9845323" y="4361936"/>
                <a:ext cx="49403" cy="18605"/>
              </a:xfrm>
              <a:custGeom>
                <a:avLst/>
                <a:gdLst>
                  <a:gd name="connsiteX0" fmla="*/ 49403 w 49403"/>
                  <a:gd name="connsiteY0" fmla="*/ 10665 h 18605"/>
                  <a:gd name="connsiteX1" fmla="*/ 0 w 49403"/>
                  <a:gd name="connsiteY1" fmla="*/ 14756 h 18605"/>
                  <a:gd name="connsiteX2" fmla="*/ 49403 w 49403"/>
                  <a:gd name="connsiteY2" fmla="*/ 10665 h 18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403" h="18605">
                    <a:moveTo>
                      <a:pt x="49403" y="10665"/>
                    </a:moveTo>
                    <a:cubicBezTo>
                      <a:pt x="34362" y="22454"/>
                      <a:pt x="22112" y="18686"/>
                      <a:pt x="0" y="14756"/>
                    </a:cubicBezTo>
                    <a:cubicBezTo>
                      <a:pt x="19995" y="2376"/>
                      <a:pt x="30398" y="-9090"/>
                      <a:pt x="49403" y="10665"/>
                    </a:cubicBezTo>
                    <a:close/>
                  </a:path>
                </a:pathLst>
              </a:custGeom>
              <a:solidFill>
                <a:srgbClr val="FFE5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DDFB957-ADAE-1FEE-E67D-97AEE5FE9617}"/>
                  </a:ext>
                </a:extLst>
              </p:cNvPr>
              <p:cNvSpPr/>
              <p:nvPr/>
            </p:nvSpPr>
            <p:spPr>
              <a:xfrm>
                <a:off x="9733907" y="4307846"/>
                <a:ext cx="68993" cy="10227"/>
              </a:xfrm>
              <a:custGeom>
                <a:avLst/>
                <a:gdLst>
                  <a:gd name="connsiteX0" fmla="*/ 68228 w 68993"/>
                  <a:gd name="connsiteY0" fmla="*/ 10227 h 10227"/>
                  <a:gd name="connsiteX1" fmla="*/ 90 w 68993"/>
                  <a:gd name="connsiteY1" fmla="*/ 10227 h 10227"/>
                  <a:gd name="connsiteX2" fmla="*/ 0 w 68993"/>
                  <a:gd name="connsiteY2" fmla="*/ 0 h 10227"/>
                  <a:gd name="connsiteX3" fmla="*/ 68993 w 68993"/>
                  <a:gd name="connsiteY3" fmla="*/ 0 h 10227"/>
                  <a:gd name="connsiteX4" fmla="*/ 68228 w 68993"/>
                  <a:gd name="connsiteY4" fmla="*/ 10227 h 1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93" h="10227">
                    <a:moveTo>
                      <a:pt x="68228" y="10227"/>
                    </a:moveTo>
                    <a:cubicBezTo>
                      <a:pt x="45530" y="10227"/>
                      <a:pt x="22833" y="10227"/>
                      <a:pt x="90" y="10227"/>
                    </a:cubicBezTo>
                    <a:cubicBezTo>
                      <a:pt x="45" y="6836"/>
                      <a:pt x="45" y="3445"/>
                      <a:pt x="0" y="0"/>
                    </a:cubicBezTo>
                    <a:cubicBezTo>
                      <a:pt x="23013" y="0"/>
                      <a:pt x="45980" y="0"/>
                      <a:pt x="68993" y="0"/>
                    </a:cubicBezTo>
                    <a:cubicBezTo>
                      <a:pt x="68813" y="3445"/>
                      <a:pt x="68543" y="6836"/>
                      <a:pt x="68228" y="10227"/>
                    </a:cubicBezTo>
                    <a:close/>
                  </a:path>
                </a:pathLst>
              </a:custGeom>
              <a:solidFill>
                <a:srgbClr val="EEB42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80817281-1177-2B3A-D9AA-77AA28C4A530}"/>
                  </a:ext>
                </a:extLst>
              </p:cNvPr>
              <p:cNvSpPr/>
              <p:nvPr/>
            </p:nvSpPr>
            <p:spPr>
              <a:xfrm>
                <a:off x="10544850" y="5709159"/>
                <a:ext cx="145730" cy="189419"/>
              </a:xfrm>
              <a:custGeom>
                <a:avLst/>
                <a:gdLst>
                  <a:gd name="connsiteX0" fmla="*/ 120691 w 145730"/>
                  <a:gd name="connsiteY0" fmla="*/ 126548 h 189419"/>
                  <a:gd name="connsiteX1" fmla="*/ 145730 w 145730"/>
                  <a:gd name="connsiteY1" fmla="*/ 156746 h 189419"/>
                  <a:gd name="connsiteX2" fmla="*/ 127761 w 145730"/>
                  <a:gd name="connsiteY2" fmla="*/ 189420 h 189419"/>
                  <a:gd name="connsiteX3" fmla="*/ 9545 w 145730"/>
                  <a:gd name="connsiteY3" fmla="*/ 21852 h 189419"/>
                  <a:gd name="connsiteX4" fmla="*/ 2024 w 145730"/>
                  <a:gd name="connsiteY4" fmla="*/ 1505 h 189419"/>
                  <a:gd name="connsiteX5" fmla="*/ 21660 w 145730"/>
                  <a:gd name="connsiteY5" fmla="*/ 2528 h 189419"/>
                  <a:gd name="connsiteX6" fmla="*/ 84168 w 145730"/>
                  <a:gd name="connsiteY6" fmla="*/ 75627 h 189419"/>
                  <a:gd name="connsiteX7" fmla="*/ 120691 w 145730"/>
                  <a:gd name="connsiteY7" fmla="*/ 126548 h 18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730" h="189419">
                    <a:moveTo>
                      <a:pt x="120691" y="126548"/>
                    </a:moveTo>
                    <a:cubicBezTo>
                      <a:pt x="129022" y="136614"/>
                      <a:pt x="137399" y="146680"/>
                      <a:pt x="145730" y="156746"/>
                    </a:cubicBezTo>
                    <a:cubicBezTo>
                      <a:pt x="144785" y="171603"/>
                      <a:pt x="146541" y="188559"/>
                      <a:pt x="127761" y="189420"/>
                    </a:cubicBezTo>
                    <a:cubicBezTo>
                      <a:pt x="88761" y="133169"/>
                      <a:pt x="58228" y="68414"/>
                      <a:pt x="9545" y="21852"/>
                    </a:cubicBezTo>
                    <a:cubicBezTo>
                      <a:pt x="4501" y="17008"/>
                      <a:pt x="-3875" y="9741"/>
                      <a:pt x="2024" y="1505"/>
                    </a:cubicBezTo>
                    <a:cubicBezTo>
                      <a:pt x="4636" y="-2155"/>
                      <a:pt x="14904" y="1936"/>
                      <a:pt x="21660" y="2528"/>
                    </a:cubicBezTo>
                    <a:cubicBezTo>
                      <a:pt x="42466" y="26912"/>
                      <a:pt x="63317" y="51243"/>
                      <a:pt x="84168" y="75627"/>
                    </a:cubicBezTo>
                    <a:cubicBezTo>
                      <a:pt x="94661" y="94251"/>
                      <a:pt x="108216" y="109862"/>
                      <a:pt x="120691" y="126548"/>
                    </a:cubicBezTo>
                    <a:close/>
                  </a:path>
                </a:pathLst>
              </a:custGeom>
              <a:solidFill>
                <a:srgbClr val="ECB0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18ECA04-E35F-A263-0589-02B023047CC6}"/>
                  </a:ext>
                </a:extLst>
              </p:cNvPr>
              <p:cNvSpPr/>
              <p:nvPr/>
            </p:nvSpPr>
            <p:spPr>
              <a:xfrm>
                <a:off x="10563071" y="5836092"/>
                <a:ext cx="110801" cy="99521"/>
              </a:xfrm>
              <a:custGeom>
                <a:avLst/>
                <a:gdLst>
                  <a:gd name="connsiteX0" fmla="*/ 58561 w 110801"/>
                  <a:gd name="connsiteY0" fmla="*/ 20716 h 99521"/>
                  <a:gd name="connsiteX1" fmla="*/ 101344 w 110801"/>
                  <a:gd name="connsiteY1" fmla="*/ 62487 h 99521"/>
                  <a:gd name="connsiteX2" fmla="*/ 110801 w 110801"/>
                  <a:gd name="connsiteY2" fmla="*/ 81650 h 99521"/>
                  <a:gd name="connsiteX3" fmla="*/ 81304 w 110801"/>
                  <a:gd name="connsiteY3" fmla="*/ 95269 h 99521"/>
                  <a:gd name="connsiteX4" fmla="*/ 74639 w 110801"/>
                  <a:gd name="connsiteY4" fmla="*/ 93923 h 99521"/>
                  <a:gd name="connsiteX5" fmla="*/ 29153 w 110801"/>
                  <a:gd name="connsiteY5" fmla="*/ 73953 h 99521"/>
                  <a:gd name="connsiteX6" fmla="*/ 25866 w 110801"/>
                  <a:gd name="connsiteY6" fmla="*/ 74276 h 99521"/>
                  <a:gd name="connsiteX7" fmla="*/ 22623 w 110801"/>
                  <a:gd name="connsiteY7" fmla="*/ 73468 h 99521"/>
                  <a:gd name="connsiteX8" fmla="*/ 16 w 110801"/>
                  <a:gd name="connsiteY8" fmla="*/ 52960 h 99521"/>
                  <a:gd name="connsiteX9" fmla="*/ 2268 w 110801"/>
                  <a:gd name="connsiteY9" fmla="*/ 38803 h 99521"/>
                  <a:gd name="connsiteX10" fmla="*/ 58561 w 110801"/>
                  <a:gd name="connsiteY10" fmla="*/ 20716 h 9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801" h="99521">
                    <a:moveTo>
                      <a:pt x="58561" y="20716"/>
                    </a:moveTo>
                    <a:cubicBezTo>
                      <a:pt x="72837" y="34658"/>
                      <a:pt x="87068" y="48546"/>
                      <a:pt x="101344" y="62487"/>
                    </a:cubicBezTo>
                    <a:cubicBezTo>
                      <a:pt x="104497" y="68893"/>
                      <a:pt x="107649" y="75245"/>
                      <a:pt x="110801" y="81650"/>
                    </a:cubicBezTo>
                    <a:cubicBezTo>
                      <a:pt x="108280" y="108726"/>
                      <a:pt x="93373" y="97637"/>
                      <a:pt x="81304" y="95269"/>
                    </a:cubicBezTo>
                    <a:cubicBezTo>
                      <a:pt x="78962" y="95699"/>
                      <a:pt x="76755" y="95215"/>
                      <a:pt x="74639" y="93923"/>
                    </a:cubicBezTo>
                    <a:cubicBezTo>
                      <a:pt x="63155" y="75352"/>
                      <a:pt x="44150" y="81166"/>
                      <a:pt x="29153" y="73953"/>
                    </a:cubicBezTo>
                    <a:lnTo>
                      <a:pt x="25866" y="74276"/>
                    </a:lnTo>
                    <a:lnTo>
                      <a:pt x="22623" y="73468"/>
                    </a:lnTo>
                    <a:cubicBezTo>
                      <a:pt x="16184" y="64909"/>
                      <a:pt x="1682" y="69054"/>
                      <a:pt x="16" y="52960"/>
                    </a:cubicBezTo>
                    <a:cubicBezTo>
                      <a:pt x="-119" y="48061"/>
                      <a:pt x="601" y="43324"/>
                      <a:pt x="2268" y="38803"/>
                    </a:cubicBezTo>
                    <a:cubicBezTo>
                      <a:pt x="19066" y="24108"/>
                      <a:pt x="27352" y="-28806"/>
                      <a:pt x="58561" y="20716"/>
                    </a:cubicBezTo>
                    <a:close/>
                  </a:path>
                </a:pathLst>
              </a:custGeom>
              <a:solidFill>
                <a:srgbClr val="A678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8008060C-46A0-DF3F-3C33-9909327C5904}"/>
                  </a:ext>
                </a:extLst>
              </p:cNvPr>
              <p:cNvSpPr/>
              <p:nvPr/>
            </p:nvSpPr>
            <p:spPr>
              <a:xfrm>
                <a:off x="10644375" y="5917742"/>
                <a:ext cx="75478" cy="37853"/>
              </a:xfrm>
              <a:custGeom>
                <a:avLst/>
                <a:gdLst>
                  <a:gd name="connsiteX0" fmla="*/ 0 w 75478"/>
                  <a:gd name="connsiteY0" fmla="*/ 13619 h 37853"/>
                  <a:gd name="connsiteX1" fmla="*/ 29498 w 75478"/>
                  <a:gd name="connsiteY1" fmla="*/ 0 h 37853"/>
                  <a:gd name="connsiteX2" fmla="*/ 75478 w 75478"/>
                  <a:gd name="connsiteY2" fmla="*/ 33535 h 37853"/>
                  <a:gd name="connsiteX3" fmla="*/ 0 w 75478"/>
                  <a:gd name="connsiteY3" fmla="*/ 13619 h 37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78" h="37853">
                    <a:moveTo>
                      <a:pt x="0" y="13619"/>
                    </a:moveTo>
                    <a:cubicBezTo>
                      <a:pt x="10673" y="11735"/>
                      <a:pt x="22788" y="14211"/>
                      <a:pt x="29498" y="0"/>
                    </a:cubicBezTo>
                    <a:cubicBezTo>
                      <a:pt x="44809" y="11196"/>
                      <a:pt x="60121" y="22339"/>
                      <a:pt x="75478" y="33535"/>
                    </a:cubicBezTo>
                    <a:cubicBezTo>
                      <a:pt x="46521" y="47369"/>
                      <a:pt x="24364" y="24492"/>
                      <a:pt x="0" y="13619"/>
                    </a:cubicBezTo>
                    <a:close/>
                  </a:path>
                </a:pathLst>
              </a:custGeom>
              <a:solidFill>
                <a:srgbClr val="A87C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8BC80917-58CF-9C00-0B42-4594F6DD87A2}"/>
                  </a:ext>
                </a:extLst>
              </p:cNvPr>
              <p:cNvSpPr/>
              <p:nvPr/>
            </p:nvSpPr>
            <p:spPr>
              <a:xfrm>
                <a:off x="10767365" y="5965389"/>
                <a:ext cx="45800" cy="39661"/>
              </a:xfrm>
              <a:custGeom>
                <a:avLst/>
                <a:gdLst>
                  <a:gd name="connsiteX0" fmla="*/ 45800 w 45800"/>
                  <a:gd name="connsiteY0" fmla="*/ 15385 h 39661"/>
                  <a:gd name="connsiteX1" fmla="*/ 18779 w 45800"/>
                  <a:gd name="connsiteY1" fmla="*/ 34656 h 39661"/>
                  <a:gd name="connsiteX2" fmla="*/ 15132 w 45800"/>
                  <a:gd name="connsiteY2" fmla="*/ 39662 h 39661"/>
                  <a:gd name="connsiteX3" fmla="*/ 9998 w 45800"/>
                  <a:gd name="connsiteY3" fmla="*/ 37186 h 39661"/>
                  <a:gd name="connsiteX4" fmla="*/ 0 w 45800"/>
                  <a:gd name="connsiteY4" fmla="*/ 6450 h 39661"/>
                  <a:gd name="connsiteX5" fmla="*/ 45800 w 45800"/>
                  <a:gd name="connsiteY5" fmla="*/ 15385 h 39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00" h="39661">
                    <a:moveTo>
                      <a:pt x="45800" y="15385"/>
                    </a:moveTo>
                    <a:cubicBezTo>
                      <a:pt x="34812" y="17808"/>
                      <a:pt x="20311" y="13232"/>
                      <a:pt x="18779" y="34656"/>
                    </a:cubicBezTo>
                    <a:cubicBezTo>
                      <a:pt x="17564" y="36324"/>
                      <a:pt x="16348" y="37993"/>
                      <a:pt x="15132" y="39662"/>
                    </a:cubicBezTo>
                    <a:cubicBezTo>
                      <a:pt x="13420" y="38854"/>
                      <a:pt x="11709" y="37993"/>
                      <a:pt x="9998" y="37186"/>
                    </a:cubicBezTo>
                    <a:cubicBezTo>
                      <a:pt x="6665" y="26958"/>
                      <a:pt x="3333" y="16677"/>
                      <a:pt x="0" y="6450"/>
                    </a:cubicBezTo>
                    <a:cubicBezTo>
                      <a:pt x="17879" y="-9699"/>
                      <a:pt x="31029" y="8764"/>
                      <a:pt x="45800" y="15385"/>
                    </a:cubicBezTo>
                    <a:close/>
                  </a:path>
                </a:pathLst>
              </a:custGeom>
              <a:solidFill>
                <a:srgbClr val="F6E6C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0B1A8E5F-DA23-9869-D600-190787B7EADF}"/>
                  </a:ext>
                </a:extLst>
              </p:cNvPr>
              <p:cNvSpPr/>
              <p:nvPr/>
            </p:nvSpPr>
            <p:spPr>
              <a:xfrm>
                <a:off x="10813570" y="5912520"/>
                <a:ext cx="57689" cy="5221"/>
              </a:xfrm>
              <a:custGeom>
                <a:avLst/>
                <a:gdLst>
                  <a:gd name="connsiteX0" fmla="*/ 57690 w 57689"/>
                  <a:gd name="connsiteY0" fmla="*/ 5221 h 5221"/>
                  <a:gd name="connsiteX1" fmla="*/ 225 w 57689"/>
                  <a:gd name="connsiteY1" fmla="*/ 5221 h 5221"/>
                  <a:gd name="connsiteX2" fmla="*/ 0 w 57689"/>
                  <a:gd name="connsiteY2" fmla="*/ 0 h 5221"/>
                  <a:gd name="connsiteX3" fmla="*/ 57419 w 57689"/>
                  <a:gd name="connsiteY3" fmla="*/ 0 h 5221"/>
                  <a:gd name="connsiteX4" fmla="*/ 57690 w 57689"/>
                  <a:gd name="connsiteY4" fmla="*/ 5221 h 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" h="5221">
                    <a:moveTo>
                      <a:pt x="57690" y="5221"/>
                    </a:moveTo>
                    <a:cubicBezTo>
                      <a:pt x="38550" y="5221"/>
                      <a:pt x="19365" y="5221"/>
                      <a:pt x="225" y="5221"/>
                    </a:cubicBezTo>
                    <a:cubicBezTo>
                      <a:pt x="135" y="3499"/>
                      <a:pt x="90" y="1723"/>
                      <a:pt x="0" y="0"/>
                    </a:cubicBezTo>
                    <a:cubicBezTo>
                      <a:pt x="19140" y="0"/>
                      <a:pt x="38280" y="0"/>
                      <a:pt x="57419" y="0"/>
                    </a:cubicBezTo>
                    <a:cubicBezTo>
                      <a:pt x="57464" y="1723"/>
                      <a:pt x="57554" y="3445"/>
                      <a:pt x="57690" y="5221"/>
                    </a:cubicBezTo>
                    <a:close/>
                  </a:path>
                </a:pathLst>
              </a:custGeom>
              <a:solidFill>
                <a:srgbClr val="E8AA2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4F4E7398-E1B7-4579-A617-7FAE41744E75}"/>
                  </a:ext>
                </a:extLst>
              </p:cNvPr>
              <p:cNvSpPr/>
              <p:nvPr/>
            </p:nvSpPr>
            <p:spPr>
              <a:xfrm>
                <a:off x="10342327" y="4419485"/>
                <a:ext cx="286624" cy="233130"/>
              </a:xfrm>
              <a:custGeom>
                <a:avLst/>
                <a:gdLst>
                  <a:gd name="connsiteX0" fmla="*/ 0 w 286624"/>
                  <a:gd name="connsiteY0" fmla="*/ 54582 h 233130"/>
                  <a:gd name="connsiteX1" fmla="*/ 43098 w 286624"/>
                  <a:gd name="connsiteY1" fmla="*/ 23308 h 233130"/>
                  <a:gd name="connsiteX2" fmla="*/ 182481 w 286624"/>
                  <a:gd name="connsiteY2" fmla="*/ 105773 h 233130"/>
                  <a:gd name="connsiteX3" fmla="*/ 210808 w 286624"/>
                  <a:gd name="connsiteY3" fmla="*/ 100282 h 233130"/>
                  <a:gd name="connsiteX4" fmla="*/ 202206 w 286624"/>
                  <a:gd name="connsiteY4" fmla="*/ 63733 h 233130"/>
                  <a:gd name="connsiteX5" fmla="*/ 148209 w 286624"/>
                  <a:gd name="connsiteY5" fmla="*/ 0 h 233130"/>
                  <a:gd name="connsiteX6" fmla="*/ 228191 w 286624"/>
                  <a:gd name="connsiteY6" fmla="*/ 63894 h 233130"/>
                  <a:gd name="connsiteX7" fmla="*/ 259941 w 286624"/>
                  <a:gd name="connsiteY7" fmla="*/ 55658 h 233130"/>
                  <a:gd name="connsiteX8" fmla="*/ 260751 w 286624"/>
                  <a:gd name="connsiteY8" fmla="*/ 148243 h 233130"/>
                  <a:gd name="connsiteX9" fmla="*/ 196847 w 286624"/>
                  <a:gd name="connsiteY9" fmla="*/ 162131 h 233130"/>
                  <a:gd name="connsiteX10" fmla="*/ 137806 w 286624"/>
                  <a:gd name="connsiteY10" fmla="*/ 143237 h 233130"/>
                  <a:gd name="connsiteX11" fmla="*/ 67237 w 286624"/>
                  <a:gd name="connsiteY11" fmla="*/ 175588 h 233130"/>
                  <a:gd name="connsiteX12" fmla="*/ 25355 w 286624"/>
                  <a:gd name="connsiteY12" fmla="*/ 233130 h 233130"/>
                  <a:gd name="connsiteX13" fmla="*/ 19275 w 286624"/>
                  <a:gd name="connsiteY13" fmla="*/ 220911 h 233130"/>
                  <a:gd name="connsiteX14" fmla="*/ 32155 w 286624"/>
                  <a:gd name="connsiteY14" fmla="*/ 147436 h 233130"/>
                  <a:gd name="connsiteX15" fmla="*/ 10178 w 286624"/>
                  <a:gd name="connsiteY15" fmla="*/ 109594 h 233130"/>
                  <a:gd name="connsiteX16" fmla="*/ 0 w 286624"/>
                  <a:gd name="connsiteY16" fmla="*/ 54582 h 233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6624" h="233130">
                    <a:moveTo>
                      <a:pt x="0" y="54582"/>
                    </a:moveTo>
                    <a:cubicBezTo>
                      <a:pt x="10988" y="37518"/>
                      <a:pt x="28777" y="33804"/>
                      <a:pt x="43098" y="23308"/>
                    </a:cubicBezTo>
                    <a:cubicBezTo>
                      <a:pt x="81378" y="70515"/>
                      <a:pt x="127313" y="99744"/>
                      <a:pt x="182481" y="105773"/>
                    </a:cubicBezTo>
                    <a:cubicBezTo>
                      <a:pt x="192028" y="106795"/>
                      <a:pt x="206259" y="106957"/>
                      <a:pt x="210808" y="100282"/>
                    </a:cubicBezTo>
                    <a:cubicBezTo>
                      <a:pt x="219184" y="87955"/>
                      <a:pt x="207835" y="75306"/>
                      <a:pt x="202206" y="63733"/>
                    </a:cubicBezTo>
                    <a:cubicBezTo>
                      <a:pt x="189686" y="38057"/>
                      <a:pt x="160054" y="33481"/>
                      <a:pt x="148209" y="0"/>
                    </a:cubicBezTo>
                    <a:cubicBezTo>
                      <a:pt x="187074" y="4199"/>
                      <a:pt x="208061" y="35473"/>
                      <a:pt x="228191" y="63894"/>
                    </a:cubicBezTo>
                    <a:cubicBezTo>
                      <a:pt x="247061" y="90539"/>
                      <a:pt x="251339" y="68523"/>
                      <a:pt x="259941" y="55658"/>
                    </a:cubicBezTo>
                    <a:cubicBezTo>
                      <a:pt x="295338" y="112878"/>
                      <a:pt x="295428" y="124882"/>
                      <a:pt x="260751" y="148243"/>
                    </a:cubicBezTo>
                    <a:cubicBezTo>
                      <a:pt x="241071" y="163638"/>
                      <a:pt x="218464" y="159655"/>
                      <a:pt x="196847" y="162131"/>
                    </a:cubicBezTo>
                    <a:cubicBezTo>
                      <a:pt x="175636" y="162669"/>
                      <a:pt x="155775" y="157017"/>
                      <a:pt x="137806" y="143237"/>
                    </a:cubicBezTo>
                    <a:cubicBezTo>
                      <a:pt x="87953" y="112824"/>
                      <a:pt x="88673" y="113201"/>
                      <a:pt x="67237" y="175588"/>
                    </a:cubicBezTo>
                    <a:cubicBezTo>
                      <a:pt x="58996" y="199541"/>
                      <a:pt x="55122" y="230439"/>
                      <a:pt x="25355" y="233130"/>
                    </a:cubicBezTo>
                    <a:cubicBezTo>
                      <a:pt x="22427" y="229685"/>
                      <a:pt x="20491" y="225594"/>
                      <a:pt x="19275" y="220911"/>
                    </a:cubicBezTo>
                    <a:cubicBezTo>
                      <a:pt x="16348" y="194697"/>
                      <a:pt x="31569" y="173004"/>
                      <a:pt x="32155" y="147436"/>
                    </a:cubicBezTo>
                    <a:cubicBezTo>
                      <a:pt x="32605" y="127573"/>
                      <a:pt x="33371" y="109110"/>
                      <a:pt x="10178" y="109594"/>
                    </a:cubicBezTo>
                    <a:cubicBezTo>
                      <a:pt x="-8467" y="95276"/>
                      <a:pt x="9908" y="71215"/>
                      <a:pt x="0" y="54582"/>
                    </a:cubicBezTo>
                    <a:close/>
                  </a:path>
                </a:pathLst>
              </a:custGeom>
              <a:solidFill>
                <a:srgbClr val="FBC1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9104AEEE-30A6-B52A-A2B2-464B292D7CD4}"/>
                  </a:ext>
                </a:extLst>
              </p:cNvPr>
              <p:cNvSpPr/>
              <p:nvPr/>
            </p:nvSpPr>
            <p:spPr>
              <a:xfrm>
                <a:off x="10143408" y="4380460"/>
                <a:ext cx="102769" cy="35526"/>
              </a:xfrm>
              <a:custGeom>
                <a:avLst/>
                <a:gdLst>
                  <a:gd name="connsiteX0" fmla="*/ 102769 w 102769"/>
                  <a:gd name="connsiteY0" fmla="*/ 20724 h 35526"/>
                  <a:gd name="connsiteX1" fmla="*/ 0 w 102769"/>
                  <a:gd name="connsiteY1" fmla="*/ 35527 h 35526"/>
                  <a:gd name="connsiteX2" fmla="*/ 41972 w 102769"/>
                  <a:gd name="connsiteY2" fmla="*/ 0 h 35526"/>
                  <a:gd name="connsiteX3" fmla="*/ 102769 w 102769"/>
                  <a:gd name="connsiteY3" fmla="*/ 20724 h 35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69" h="35526">
                    <a:moveTo>
                      <a:pt x="102769" y="20724"/>
                    </a:moveTo>
                    <a:cubicBezTo>
                      <a:pt x="70885" y="16848"/>
                      <a:pt x="39946" y="26591"/>
                      <a:pt x="0" y="35527"/>
                    </a:cubicBezTo>
                    <a:cubicBezTo>
                      <a:pt x="15852" y="13565"/>
                      <a:pt x="25039" y="538"/>
                      <a:pt x="41972" y="0"/>
                    </a:cubicBezTo>
                    <a:cubicBezTo>
                      <a:pt x="58275" y="23577"/>
                      <a:pt x="86512" y="-2907"/>
                      <a:pt x="102769" y="20724"/>
                    </a:cubicBezTo>
                    <a:close/>
                  </a:path>
                </a:pathLst>
              </a:custGeom>
              <a:solidFill>
                <a:srgbClr val="FDCD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98A5799-7049-5C1B-D3F8-2030BFDB1760}"/>
                  </a:ext>
                </a:extLst>
              </p:cNvPr>
              <p:cNvSpPr/>
              <p:nvPr/>
            </p:nvSpPr>
            <p:spPr>
              <a:xfrm>
                <a:off x="10360767" y="4650893"/>
                <a:ext cx="346656" cy="301472"/>
              </a:xfrm>
              <a:custGeom>
                <a:avLst/>
                <a:gdLst>
                  <a:gd name="connsiteX0" fmla="*/ 346656 w 346656"/>
                  <a:gd name="connsiteY0" fmla="*/ 52590 h 301472"/>
                  <a:gd name="connsiteX1" fmla="*/ 313871 w 346656"/>
                  <a:gd name="connsiteY1" fmla="*/ 98452 h 301472"/>
                  <a:gd name="connsiteX2" fmla="*/ 304999 w 346656"/>
                  <a:gd name="connsiteY2" fmla="*/ 105826 h 301472"/>
                  <a:gd name="connsiteX3" fmla="*/ 248075 w 346656"/>
                  <a:gd name="connsiteY3" fmla="*/ 155348 h 301472"/>
                  <a:gd name="connsiteX4" fmla="*/ 213083 w 346656"/>
                  <a:gd name="connsiteY4" fmla="*/ 193459 h 301472"/>
                  <a:gd name="connsiteX5" fmla="*/ 165437 w 346656"/>
                  <a:gd name="connsiteY5" fmla="*/ 237275 h 301472"/>
                  <a:gd name="connsiteX6" fmla="*/ 117790 w 346656"/>
                  <a:gd name="connsiteY6" fmla="*/ 268334 h 301472"/>
                  <a:gd name="connsiteX7" fmla="*/ 68026 w 346656"/>
                  <a:gd name="connsiteY7" fmla="*/ 301223 h 301472"/>
                  <a:gd name="connsiteX8" fmla="*/ 33935 w 346656"/>
                  <a:gd name="connsiteY8" fmla="*/ 261175 h 301472"/>
                  <a:gd name="connsiteX9" fmla="*/ 24 w 346656"/>
                  <a:gd name="connsiteY9" fmla="*/ 242550 h 301472"/>
                  <a:gd name="connsiteX10" fmla="*/ 28801 w 346656"/>
                  <a:gd name="connsiteY10" fmla="*/ 218220 h 301472"/>
                  <a:gd name="connsiteX11" fmla="*/ 25739 w 346656"/>
                  <a:gd name="connsiteY11" fmla="*/ 210899 h 301472"/>
                  <a:gd name="connsiteX12" fmla="*/ 22992 w 346656"/>
                  <a:gd name="connsiteY12" fmla="*/ 145229 h 301472"/>
                  <a:gd name="connsiteX13" fmla="*/ 60370 w 346656"/>
                  <a:gd name="connsiteY13" fmla="*/ 164392 h 301472"/>
                  <a:gd name="connsiteX14" fmla="*/ 150710 w 346656"/>
                  <a:gd name="connsiteY14" fmla="*/ 202610 h 301472"/>
                  <a:gd name="connsiteX15" fmla="*/ 124815 w 346656"/>
                  <a:gd name="connsiteY15" fmla="*/ 136239 h 301472"/>
                  <a:gd name="connsiteX16" fmla="*/ 147468 w 346656"/>
                  <a:gd name="connsiteY16" fmla="*/ 128596 h 301472"/>
                  <a:gd name="connsiteX17" fmla="*/ 188089 w 346656"/>
                  <a:gd name="connsiteY17" fmla="*/ 169128 h 301472"/>
                  <a:gd name="connsiteX18" fmla="*/ 190746 w 346656"/>
                  <a:gd name="connsiteY18" fmla="*/ 132364 h 301472"/>
                  <a:gd name="connsiteX19" fmla="*/ 276717 w 346656"/>
                  <a:gd name="connsiteY19" fmla="*/ 91508 h 301472"/>
                  <a:gd name="connsiteX20" fmla="*/ 134813 w 346656"/>
                  <a:gd name="connsiteY20" fmla="*/ 56627 h 301472"/>
                  <a:gd name="connsiteX21" fmla="*/ 127787 w 346656"/>
                  <a:gd name="connsiteY21" fmla="*/ 21370 h 301472"/>
                  <a:gd name="connsiteX22" fmla="*/ 170751 w 346656"/>
                  <a:gd name="connsiteY22" fmla="*/ 20347 h 301472"/>
                  <a:gd name="connsiteX23" fmla="*/ 250822 w 346656"/>
                  <a:gd name="connsiteY23" fmla="*/ 0 h 301472"/>
                  <a:gd name="connsiteX24" fmla="*/ 346656 w 346656"/>
                  <a:gd name="connsiteY24" fmla="*/ 52590 h 30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656" h="301472">
                    <a:moveTo>
                      <a:pt x="346656" y="52590"/>
                    </a:moveTo>
                    <a:cubicBezTo>
                      <a:pt x="343504" y="75683"/>
                      <a:pt x="354312" y="112878"/>
                      <a:pt x="313871" y="98452"/>
                    </a:cubicBezTo>
                    <a:cubicBezTo>
                      <a:pt x="311619" y="97644"/>
                      <a:pt x="304954" y="103350"/>
                      <a:pt x="304999" y="105826"/>
                    </a:cubicBezTo>
                    <a:cubicBezTo>
                      <a:pt x="306485" y="155779"/>
                      <a:pt x="269422" y="144206"/>
                      <a:pt x="248075" y="155348"/>
                    </a:cubicBezTo>
                    <a:cubicBezTo>
                      <a:pt x="231638" y="163907"/>
                      <a:pt x="209706" y="169721"/>
                      <a:pt x="213083" y="193459"/>
                    </a:cubicBezTo>
                    <a:cubicBezTo>
                      <a:pt x="220874" y="248902"/>
                      <a:pt x="188674" y="243411"/>
                      <a:pt x="165437" y="237275"/>
                    </a:cubicBezTo>
                    <a:cubicBezTo>
                      <a:pt x="137830" y="230008"/>
                      <a:pt x="127787" y="238352"/>
                      <a:pt x="117790" y="268334"/>
                    </a:cubicBezTo>
                    <a:cubicBezTo>
                      <a:pt x="110539" y="290188"/>
                      <a:pt x="90814" y="303484"/>
                      <a:pt x="68026" y="301223"/>
                    </a:cubicBezTo>
                    <a:cubicBezTo>
                      <a:pt x="69512" y="272263"/>
                      <a:pt x="60686" y="257945"/>
                      <a:pt x="33935" y="261175"/>
                    </a:cubicBezTo>
                    <a:cubicBezTo>
                      <a:pt x="21190" y="262736"/>
                      <a:pt x="1060" y="264997"/>
                      <a:pt x="24" y="242550"/>
                    </a:cubicBezTo>
                    <a:cubicBezTo>
                      <a:pt x="-742" y="226025"/>
                      <a:pt x="17092" y="224302"/>
                      <a:pt x="28801" y="218220"/>
                    </a:cubicBezTo>
                    <a:cubicBezTo>
                      <a:pt x="42131" y="211222"/>
                      <a:pt x="23127" y="215851"/>
                      <a:pt x="25739" y="210899"/>
                    </a:cubicBezTo>
                    <a:cubicBezTo>
                      <a:pt x="26639" y="188830"/>
                      <a:pt x="19704" y="167352"/>
                      <a:pt x="22992" y="145229"/>
                    </a:cubicBezTo>
                    <a:cubicBezTo>
                      <a:pt x="40510" y="137370"/>
                      <a:pt x="49472" y="154487"/>
                      <a:pt x="60370" y="164392"/>
                    </a:cubicBezTo>
                    <a:cubicBezTo>
                      <a:pt x="86536" y="188130"/>
                      <a:pt x="115673" y="199326"/>
                      <a:pt x="150710" y="202610"/>
                    </a:cubicBezTo>
                    <a:cubicBezTo>
                      <a:pt x="151386" y="171712"/>
                      <a:pt x="123869" y="161646"/>
                      <a:pt x="124815" y="136239"/>
                    </a:cubicBezTo>
                    <a:cubicBezTo>
                      <a:pt x="128598" y="117992"/>
                      <a:pt x="138641" y="121706"/>
                      <a:pt x="147468" y="128596"/>
                    </a:cubicBezTo>
                    <a:cubicBezTo>
                      <a:pt x="162509" y="140330"/>
                      <a:pt x="177371" y="152818"/>
                      <a:pt x="188089" y="169128"/>
                    </a:cubicBezTo>
                    <a:cubicBezTo>
                      <a:pt x="189080" y="158901"/>
                      <a:pt x="178857" y="144098"/>
                      <a:pt x="190746" y="132364"/>
                    </a:cubicBezTo>
                    <a:cubicBezTo>
                      <a:pt x="218668" y="128004"/>
                      <a:pt x="247715" y="127573"/>
                      <a:pt x="276717" y="91508"/>
                    </a:cubicBezTo>
                    <a:cubicBezTo>
                      <a:pt x="225468" y="79881"/>
                      <a:pt x="174443" y="93554"/>
                      <a:pt x="134813" y="56627"/>
                    </a:cubicBezTo>
                    <a:cubicBezTo>
                      <a:pt x="126572" y="46561"/>
                      <a:pt x="121392" y="35580"/>
                      <a:pt x="127787" y="21370"/>
                    </a:cubicBezTo>
                    <a:cubicBezTo>
                      <a:pt x="141883" y="6083"/>
                      <a:pt x="156339" y="14318"/>
                      <a:pt x="170751" y="20347"/>
                    </a:cubicBezTo>
                    <a:cubicBezTo>
                      <a:pt x="203086" y="45539"/>
                      <a:pt x="223261" y="1830"/>
                      <a:pt x="250822" y="0"/>
                    </a:cubicBezTo>
                    <a:cubicBezTo>
                      <a:pt x="284508" y="13080"/>
                      <a:pt x="326211" y="5114"/>
                      <a:pt x="346656" y="52590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F01DAF3B-092C-AEE9-F795-DF5A9919CD03}"/>
                  </a:ext>
                </a:extLst>
              </p:cNvPr>
              <p:cNvSpPr/>
              <p:nvPr/>
            </p:nvSpPr>
            <p:spPr>
              <a:xfrm>
                <a:off x="10523471" y="4600194"/>
                <a:ext cx="88118" cy="93694"/>
              </a:xfrm>
              <a:custGeom>
                <a:avLst/>
                <a:gdLst>
                  <a:gd name="connsiteX0" fmla="*/ 88118 w 88118"/>
                  <a:gd name="connsiteY0" fmla="*/ 50753 h 93694"/>
                  <a:gd name="connsiteX1" fmla="*/ 9803 w 88118"/>
                  <a:gd name="connsiteY1" fmla="*/ 81866 h 93694"/>
                  <a:gd name="connsiteX2" fmla="*/ 17954 w 88118"/>
                  <a:gd name="connsiteY2" fmla="*/ 45101 h 93694"/>
                  <a:gd name="connsiteX3" fmla="*/ 2957 w 88118"/>
                  <a:gd name="connsiteY3" fmla="*/ 8982 h 93694"/>
                  <a:gd name="connsiteX4" fmla="*/ 42543 w 88118"/>
                  <a:gd name="connsiteY4" fmla="*/ 3815 h 93694"/>
                  <a:gd name="connsiteX5" fmla="*/ 53351 w 88118"/>
                  <a:gd name="connsiteY5" fmla="*/ 8713 h 93694"/>
                  <a:gd name="connsiteX6" fmla="*/ 88118 w 88118"/>
                  <a:gd name="connsiteY6" fmla="*/ 50753 h 9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18" h="93694">
                    <a:moveTo>
                      <a:pt x="88118" y="50753"/>
                    </a:moveTo>
                    <a:cubicBezTo>
                      <a:pt x="64925" y="71638"/>
                      <a:pt x="47857" y="114432"/>
                      <a:pt x="9803" y="81866"/>
                    </a:cubicBezTo>
                    <a:cubicBezTo>
                      <a:pt x="16378" y="70885"/>
                      <a:pt x="32410" y="63403"/>
                      <a:pt x="17954" y="45101"/>
                    </a:cubicBezTo>
                    <a:cubicBezTo>
                      <a:pt x="9938" y="34928"/>
                      <a:pt x="-6770" y="25669"/>
                      <a:pt x="2957" y="8982"/>
                    </a:cubicBezTo>
                    <a:cubicBezTo>
                      <a:pt x="12145" y="-6789"/>
                      <a:pt x="28898" y="2792"/>
                      <a:pt x="42543" y="3815"/>
                    </a:cubicBezTo>
                    <a:cubicBezTo>
                      <a:pt x="46641" y="3922"/>
                      <a:pt x="50244" y="5483"/>
                      <a:pt x="53351" y="8713"/>
                    </a:cubicBezTo>
                    <a:cubicBezTo>
                      <a:pt x="64970" y="22709"/>
                      <a:pt x="76544" y="36704"/>
                      <a:pt x="88118" y="50753"/>
                    </a:cubicBezTo>
                    <a:close/>
                  </a:path>
                </a:pathLst>
              </a:custGeom>
              <a:solidFill>
                <a:srgbClr val="FBCA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8C48F508-AC67-ED18-872E-BBD133F0F09F}"/>
                  </a:ext>
                </a:extLst>
              </p:cNvPr>
              <p:cNvSpPr/>
              <p:nvPr/>
            </p:nvSpPr>
            <p:spPr>
              <a:xfrm>
                <a:off x="10469933" y="4547112"/>
                <a:ext cx="133009" cy="62279"/>
              </a:xfrm>
              <a:custGeom>
                <a:avLst/>
                <a:gdLst>
                  <a:gd name="connsiteX0" fmla="*/ 106934 w 133009"/>
                  <a:gd name="connsiteY0" fmla="*/ 61795 h 62279"/>
                  <a:gd name="connsiteX1" fmla="*/ 98198 w 133009"/>
                  <a:gd name="connsiteY1" fmla="*/ 62279 h 62279"/>
                  <a:gd name="connsiteX2" fmla="*/ 3850 w 133009"/>
                  <a:gd name="connsiteY2" fmla="*/ 34719 h 62279"/>
                  <a:gd name="connsiteX3" fmla="*/ 11236 w 133009"/>
                  <a:gd name="connsiteY3" fmla="*/ 0 h 62279"/>
                  <a:gd name="connsiteX4" fmla="*/ 63341 w 133009"/>
                  <a:gd name="connsiteY4" fmla="*/ 20455 h 62279"/>
                  <a:gd name="connsiteX5" fmla="*/ 133009 w 133009"/>
                  <a:gd name="connsiteY5" fmla="*/ 30736 h 62279"/>
                  <a:gd name="connsiteX6" fmla="*/ 106934 w 133009"/>
                  <a:gd name="connsiteY6" fmla="*/ 61795 h 6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009" h="62279">
                    <a:moveTo>
                      <a:pt x="106934" y="61795"/>
                    </a:moveTo>
                    <a:cubicBezTo>
                      <a:pt x="104007" y="61956"/>
                      <a:pt x="101125" y="62118"/>
                      <a:pt x="98198" y="62279"/>
                    </a:cubicBezTo>
                    <a:cubicBezTo>
                      <a:pt x="66853" y="52644"/>
                      <a:pt x="33933" y="50652"/>
                      <a:pt x="3850" y="34719"/>
                    </a:cubicBezTo>
                    <a:cubicBezTo>
                      <a:pt x="-5427" y="19593"/>
                      <a:pt x="4075" y="10120"/>
                      <a:pt x="11236" y="0"/>
                    </a:cubicBezTo>
                    <a:cubicBezTo>
                      <a:pt x="26817" y="13296"/>
                      <a:pt x="42895" y="24869"/>
                      <a:pt x="63341" y="20455"/>
                    </a:cubicBezTo>
                    <a:cubicBezTo>
                      <a:pt x="85453" y="34612"/>
                      <a:pt x="110807" y="17440"/>
                      <a:pt x="133009" y="30736"/>
                    </a:cubicBezTo>
                    <a:cubicBezTo>
                      <a:pt x="131974" y="50276"/>
                      <a:pt x="95045" y="26806"/>
                      <a:pt x="106934" y="61795"/>
                    </a:cubicBezTo>
                    <a:close/>
                  </a:path>
                </a:pathLst>
              </a:custGeom>
              <a:solidFill>
                <a:srgbClr val="E8AE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BB6E2515-8248-1255-11F0-4B174338050E}"/>
                  </a:ext>
                </a:extLst>
              </p:cNvPr>
              <p:cNvSpPr/>
              <p:nvPr/>
            </p:nvSpPr>
            <p:spPr>
              <a:xfrm>
                <a:off x="10533229" y="4567567"/>
                <a:ext cx="69803" cy="11402"/>
              </a:xfrm>
              <a:custGeom>
                <a:avLst/>
                <a:gdLst>
                  <a:gd name="connsiteX0" fmla="*/ 69669 w 69803"/>
                  <a:gd name="connsiteY0" fmla="*/ 10281 h 11402"/>
                  <a:gd name="connsiteX1" fmla="*/ 0 w 69803"/>
                  <a:gd name="connsiteY1" fmla="*/ 0 h 11402"/>
                  <a:gd name="connsiteX2" fmla="*/ 69804 w 69803"/>
                  <a:gd name="connsiteY2" fmla="*/ 161 h 11402"/>
                  <a:gd name="connsiteX3" fmla="*/ 69669 w 69803"/>
                  <a:gd name="connsiteY3" fmla="*/ 10281 h 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03" h="11402">
                    <a:moveTo>
                      <a:pt x="69669" y="10281"/>
                    </a:moveTo>
                    <a:cubicBezTo>
                      <a:pt x="46521" y="5921"/>
                      <a:pt x="21436" y="20778"/>
                      <a:pt x="0" y="0"/>
                    </a:cubicBezTo>
                    <a:cubicBezTo>
                      <a:pt x="23283" y="54"/>
                      <a:pt x="46566" y="108"/>
                      <a:pt x="69804" y="161"/>
                    </a:cubicBezTo>
                    <a:cubicBezTo>
                      <a:pt x="69804" y="3499"/>
                      <a:pt x="69759" y="6890"/>
                      <a:pt x="69669" y="10281"/>
                    </a:cubicBezTo>
                    <a:close/>
                  </a:path>
                </a:pathLst>
              </a:custGeom>
              <a:solidFill>
                <a:srgbClr val="F7B9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FD233BD-5D70-25C6-268D-6D3A79C74E01}"/>
                  </a:ext>
                </a:extLst>
              </p:cNvPr>
              <p:cNvSpPr/>
              <p:nvPr/>
            </p:nvSpPr>
            <p:spPr>
              <a:xfrm>
                <a:off x="10593981" y="6403326"/>
                <a:ext cx="113082" cy="28905"/>
              </a:xfrm>
              <a:custGeom>
                <a:avLst/>
                <a:gdLst>
                  <a:gd name="connsiteX0" fmla="*/ 0 w 113082"/>
                  <a:gd name="connsiteY0" fmla="*/ 15180 h 28905"/>
                  <a:gd name="connsiteX1" fmla="*/ 17428 w 113082"/>
                  <a:gd name="connsiteY1" fmla="*/ 4575 h 28905"/>
                  <a:gd name="connsiteX2" fmla="*/ 67912 w 113082"/>
                  <a:gd name="connsiteY2" fmla="*/ 0 h 28905"/>
                  <a:gd name="connsiteX3" fmla="*/ 78541 w 113082"/>
                  <a:gd name="connsiteY3" fmla="*/ 5006 h 28905"/>
                  <a:gd name="connsiteX4" fmla="*/ 113082 w 113082"/>
                  <a:gd name="connsiteY4" fmla="*/ 28906 h 28905"/>
                  <a:gd name="connsiteX5" fmla="*/ 0 w 113082"/>
                  <a:gd name="connsiteY5" fmla="*/ 15180 h 2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2" h="28905">
                    <a:moveTo>
                      <a:pt x="0" y="15180"/>
                    </a:moveTo>
                    <a:cubicBezTo>
                      <a:pt x="3783" y="6944"/>
                      <a:pt x="10313" y="5060"/>
                      <a:pt x="17428" y="4575"/>
                    </a:cubicBezTo>
                    <a:cubicBezTo>
                      <a:pt x="33641" y="-6944"/>
                      <a:pt x="51520" y="8343"/>
                      <a:pt x="67912" y="0"/>
                    </a:cubicBezTo>
                    <a:cubicBezTo>
                      <a:pt x="71921" y="215"/>
                      <a:pt x="75478" y="1938"/>
                      <a:pt x="78541" y="5006"/>
                    </a:cubicBezTo>
                    <a:cubicBezTo>
                      <a:pt x="83765" y="17548"/>
                      <a:pt x="96374" y="12165"/>
                      <a:pt x="113082" y="28906"/>
                    </a:cubicBezTo>
                    <a:cubicBezTo>
                      <a:pt x="69038" y="20186"/>
                      <a:pt x="33911" y="37572"/>
                      <a:pt x="0" y="15180"/>
                    </a:cubicBezTo>
                    <a:close/>
                  </a:path>
                </a:pathLst>
              </a:custGeom>
              <a:solidFill>
                <a:srgbClr val="EBAA2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8B87740B-A4CD-3D7F-8723-BD15FBAB5CC8}"/>
                  </a:ext>
                </a:extLst>
              </p:cNvPr>
              <p:cNvSpPr/>
              <p:nvPr/>
            </p:nvSpPr>
            <p:spPr>
              <a:xfrm>
                <a:off x="10651401" y="6376089"/>
                <a:ext cx="38504" cy="32398"/>
              </a:xfrm>
              <a:custGeom>
                <a:avLst/>
                <a:gdLst>
                  <a:gd name="connsiteX0" fmla="*/ 21121 w 38504"/>
                  <a:gd name="connsiteY0" fmla="*/ 32297 h 32398"/>
                  <a:gd name="connsiteX1" fmla="*/ 16843 w 38504"/>
                  <a:gd name="connsiteY1" fmla="*/ 32297 h 32398"/>
                  <a:gd name="connsiteX2" fmla="*/ 12564 w 38504"/>
                  <a:gd name="connsiteY2" fmla="*/ 32297 h 32398"/>
                  <a:gd name="connsiteX3" fmla="*/ 3873 w 38504"/>
                  <a:gd name="connsiteY3" fmla="*/ 11627 h 32398"/>
                  <a:gd name="connsiteX4" fmla="*/ 12249 w 38504"/>
                  <a:gd name="connsiteY4" fmla="*/ 2099 h 32398"/>
                  <a:gd name="connsiteX5" fmla="*/ 29182 w 38504"/>
                  <a:gd name="connsiteY5" fmla="*/ 0 h 32398"/>
                  <a:gd name="connsiteX6" fmla="*/ 38504 w 38504"/>
                  <a:gd name="connsiteY6" fmla="*/ 21962 h 32398"/>
                  <a:gd name="connsiteX7" fmla="*/ 21121 w 38504"/>
                  <a:gd name="connsiteY7" fmla="*/ 32297 h 3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04" h="32398">
                    <a:moveTo>
                      <a:pt x="21121" y="32297"/>
                    </a:moveTo>
                    <a:lnTo>
                      <a:pt x="16843" y="32297"/>
                    </a:lnTo>
                    <a:lnTo>
                      <a:pt x="12564" y="32297"/>
                    </a:lnTo>
                    <a:cubicBezTo>
                      <a:pt x="-3873" y="33535"/>
                      <a:pt x="-1171" y="23308"/>
                      <a:pt x="3873" y="11627"/>
                    </a:cubicBezTo>
                    <a:cubicBezTo>
                      <a:pt x="6665" y="8451"/>
                      <a:pt x="9457" y="5275"/>
                      <a:pt x="12249" y="2099"/>
                    </a:cubicBezTo>
                    <a:cubicBezTo>
                      <a:pt x="17878" y="1400"/>
                      <a:pt x="23553" y="700"/>
                      <a:pt x="29182" y="0"/>
                    </a:cubicBezTo>
                    <a:cubicBezTo>
                      <a:pt x="32289" y="7321"/>
                      <a:pt x="35397" y="14641"/>
                      <a:pt x="38504" y="21962"/>
                    </a:cubicBezTo>
                    <a:cubicBezTo>
                      <a:pt x="32740" y="25407"/>
                      <a:pt x="26930" y="28852"/>
                      <a:pt x="21121" y="32297"/>
                    </a:cubicBezTo>
                    <a:close/>
                  </a:path>
                </a:pathLst>
              </a:custGeom>
              <a:solidFill>
                <a:srgbClr val="E7B2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99961502-62A9-026F-B73C-9C40B55D218A}"/>
                  </a:ext>
                </a:extLst>
              </p:cNvPr>
              <p:cNvSpPr/>
              <p:nvPr/>
            </p:nvSpPr>
            <p:spPr>
              <a:xfrm>
                <a:off x="10055726" y="6226821"/>
                <a:ext cx="60125" cy="162478"/>
              </a:xfrm>
              <a:custGeom>
                <a:avLst/>
                <a:gdLst>
                  <a:gd name="connsiteX0" fmla="*/ 16438 w 60125"/>
                  <a:gd name="connsiteY0" fmla="*/ 139471 h 162478"/>
                  <a:gd name="connsiteX1" fmla="*/ 0 w 60125"/>
                  <a:gd name="connsiteY1" fmla="*/ 140225 h 162478"/>
                  <a:gd name="connsiteX2" fmla="*/ 32515 w 60125"/>
                  <a:gd name="connsiteY2" fmla="*/ 12168 h 162478"/>
                  <a:gd name="connsiteX3" fmla="*/ 42152 w 60125"/>
                  <a:gd name="connsiteY3" fmla="*/ 1133 h 162478"/>
                  <a:gd name="connsiteX4" fmla="*/ 60076 w 60125"/>
                  <a:gd name="connsiteY4" fmla="*/ 14751 h 162478"/>
                  <a:gd name="connsiteX5" fmla="*/ 58815 w 60125"/>
                  <a:gd name="connsiteY5" fmla="*/ 139148 h 162478"/>
                  <a:gd name="connsiteX6" fmla="*/ 16438 w 60125"/>
                  <a:gd name="connsiteY6" fmla="*/ 139471 h 16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25" h="162478">
                    <a:moveTo>
                      <a:pt x="16438" y="139471"/>
                    </a:moveTo>
                    <a:cubicBezTo>
                      <a:pt x="10943" y="139741"/>
                      <a:pt x="5494" y="139956"/>
                      <a:pt x="0" y="140225"/>
                    </a:cubicBezTo>
                    <a:cubicBezTo>
                      <a:pt x="15897" y="99423"/>
                      <a:pt x="10988" y="51032"/>
                      <a:pt x="32515" y="12168"/>
                    </a:cubicBezTo>
                    <a:cubicBezTo>
                      <a:pt x="35082" y="7700"/>
                      <a:pt x="38324" y="4039"/>
                      <a:pt x="42152" y="1133"/>
                    </a:cubicBezTo>
                    <a:cubicBezTo>
                      <a:pt x="51520" y="-697"/>
                      <a:pt x="60887" y="-2528"/>
                      <a:pt x="60076" y="14751"/>
                    </a:cubicBezTo>
                    <a:cubicBezTo>
                      <a:pt x="59671" y="56199"/>
                      <a:pt x="59221" y="97647"/>
                      <a:pt x="58815" y="139148"/>
                    </a:cubicBezTo>
                    <a:cubicBezTo>
                      <a:pt x="44809" y="173329"/>
                      <a:pt x="30669" y="166924"/>
                      <a:pt x="16438" y="139471"/>
                    </a:cubicBezTo>
                    <a:close/>
                  </a:path>
                </a:pathLst>
              </a:custGeom>
              <a:solidFill>
                <a:srgbClr val="FBCF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B50FC8FE-F814-DE04-B118-DF5FB86AABA1}"/>
                  </a:ext>
                </a:extLst>
              </p:cNvPr>
              <p:cNvSpPr/>
              <p:nvPr/>
            </p:nvSpPr>
            <p:spPr>
              <a:xfrm>
                <a:off x="10097245" y="6169066"/>
                <a:ext cx="70166" cy="172469"/>
              </a:xfrm>
              <a:custGeom>
                <a:avLst/>
                <a:gdLst>
                  <a:gd name="connsiteX0" fmla="*/ 18512 w 70166"/>
                  <a:gd name="connsiteY0" fmla="*/ 72560 h 172469"/>
                  <a:gd name="connsiteX1" fmla="*/ 1219 w 70166"/>
                  <a:gd name="connsiteY1" fmla="*/ 62710 h 172469"/>
                  <a:gd name="connsiteX2" fmla="*/ 13198 w 70166"/>
                  <a:gd name="connsiteY2" fmla="*/ 33320 h 172469"/>
                  <a:gd name="connsiteX3" fmla="*/ 27113 w 70166"/>
                  <a:gd name="connsiteY3" fmla="*/ 0 h 172469"/>
                  <a:gd name="connsiteX4" fmla="*/ 53279 w 70166"/>
                  <a:gd name="connsiteY4" fmla="*/ 10766 h 172469"/>
                  <a:gd name="connsiteX5" fmla="*/ 65258 w 70166"/>
                  <a:gd name="connsiteY5" fmla="*/ 24600 h 172469"/>
                  <a:gd name="connsiteX6" fmla="*/ 70167 w 70166"/>
                  <a:gd name="connsiteY6" fmla="*/ 62010 h 172469"/>
                  <a:gd name="connsiteX7" fmla="*/ 50396 w 70166"/>
                  <a:gd name="connsiteY7" fmla="*/ 150988 h 172469"/>
                  <a:gd name="connsiteX8" fmla="*/ 41389 w 70166"/>
                  <a:gd name="connsiteY8" fmla="*/ 172304 h 172469"/>
                  <a:gd name="connsiteX9" fmla="*/ 33553 w 70166"/>
                  <a:gd name="connsiteY9" fmla="*/ 147812 h 172469"/>
                  <a:gd name="connsiteX10" fmla="*/ 18512 w 70166"/>
                  <a:gd name="connsiteY10" fmla="*/ 72560 h 17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166" h="172469">
                    <a:moveTo>
                      <a:pt x="18512" y="72560"/>
                    </a:moveTo>
                    <a:cubicBezTo>
                      <a:pt x="14729" y="64325"/>
                      <a:pt x="8289" y="62710"/>
                      <a:pt x="1219" y="62710"/>
                    </a:cubicBezTo>
                    <a:cubicBezTo>
                      <a:pt x="-5176" y="46777"/>
                      <a:pt x="15810" y="47046"/>
                      <a:pt x="13198" y="33320"/>
                    </a:cubicBezTo>
                    <a:cubicBezTo>
                      <a:pt x="14684" y="20293"/>
                      <a:pt x="6443" y="1399"/>
                      <a:pt x="27113" y="0"/>
                    </a:cubicBezTo>
                    <a:cubicBezTo>
                      <a:pt x="35850" y="3606"/>
                      <a:pt x="44542" y="7159"/>
                      <a:pt x="53279" y="10766"/>
                    </a:cubicBezTo>
                    <a:cubicBezTo>
                      <a:pt x="57467" y="15126"/>
                      <a:pt x="63592" y="17117"/>
                      <a:pt x="65258" y="24600"/>
                    </a:cubicBezTo>
                    <a:cubicBezTo>
                      <a:pt x="66699" y="37088"/>
                      <a:pt x="58413" y="51406"/>
                      <a:pt x="70167" y="62010"/>
                    </a:cubicBezTo>
                    <a:cubicBezTo>
                      <a:pt x="58233" y="89893"/>
                      <a:pt x="37787" y="114870"/>
                      <a:pt x="50396" y="150988"/>
                    </a:cubicBezTo>
                    <a:cubicBezTo>
                      <a:pt x="53639" y="160354"/>
                      <a:pt x="54134" y="174134"/>
                      <a:pt x="41389" y="172304"/>
                    </a:cubicBezTo>
                    <a:cubicBezTo>
                      <a:pt x="30851" y="170797"/>
                      <a:pt x="33869" y="158363"/>
                      <a:pt x="33553" y="147812"/>
                    </a:cubicBezTo>
                    <a:cubicBezTo>
                      <a:pt x="32833" y="121813"/>
                      <a:pt x="49676" y="89947"/>
                      <a:pt x="18512" y="72560"/>
                    </a:cubicBezTo>
                    <a:close/>
                  </a:path>
                </a:pathLst>
              </a:custGeom>
              <a:solidFill>
                <a:srgbClr val="EC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12507E6A-30DB-8B50-63A4-3C5AB1CC3846}"/>
                  </a:ext>
                </a:extLst>
              </p:cNvPr>
              <p:cNvSpPr/>
              <p:nvPr/>
            </p:nvSpPr>
            <p:spPr>
              <a:xfrm>
                <a:off x="10150765" y="6184615"/>
                <a:ext cx="34525" cy="46460"/>
              </a:xfrm>
              <a:custGeom>
                <a:avLst/>
                <a:gdLst>
                  <a:gd name="connsiteX0" fmla="*/ 16646 w 34525"/>
                  <a:gd name="connsiteY0" fmla="*/ 46461 h 46460"/>
                  <a:gd name="connsiteX1" fmla="*/ 8540 w 34525"/>
                  <a:gd name="connsiteY1" fmla="*/ 5444 h 46460"/>
                  <a:gd name="connsiteX2" fmla="*/ 34390 w 34525"/>
                  <a:gd name="connsiteY2" fmla="*/ 5497 h 46460"/>
                  <a:gd name="connsiteX3" fmla="*/ 34525 w 34525"/>
                  <a:gd name="connsiteY3" fmla="*/ 26060 h 46460"/>
                  <a:gd name="connsiteX4" fmla="*/ 16646 w 34525"/>
                  <a:gd name="connsiteY4" fmla="*/ 46461 h 4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5" h="46460">
                    <a:moveTo>
                      <a:pt x="16646" y="46461"/>
                    </a:moveTo>
                    <a:cubicBezTo>
                      <a:pt x="-12131" y="40109"/>
                      <a:pt x="4217" y="21108"/>
                      <a:pt x="8540" y="5444"/>
                    </a:cubicBezTo>
                    <a:cubicBezTo>
                      <a:pt x="17187" y="-1716"/>
                      <a:pt x="25788" y="-1931"/>
                      <a:pt x="34390" y="5497"/>
                    </a:cubicBezTo>
                    <a:cubicBezTo>
                      <a:pt x="34435" y="12334"/>
                      <a:pt x="34480" y="19224"/>
                      <a:pt x="34525" y="26060"/>
                    </a:cubicBezTo>
                    <a:cubicBezTo>
                      <a:pt x="23266" y="26221"/>
                      <a:pt x="17502" y="33327"/>
                      <a:pt x="16646" y="46461"/>
                    </a:cubicBezTo>
                    <a:close/>
                  </a:path>
                </a:pathLst>
              </a:custGeom>
              <a:solidFill>
                <a:srgbClr val="DEAD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F690D3AB-F93C-638B-7E7E-6992E34A016B}"/>
                  </a:ext>
                </a:extLst>
              </p:cNvPr>
              <p:cNvSpPr/>
              <p:nvPr/>
            </p:nvSpPr>
            <p:spPr>
              <a:xfrm>
                <a:off x="9593804" y="6278770"/>
                <a:ext cx="156270" cy="69884"/>
              </a:xfrm>
              <a:custGeom>
                <a:avLst/>
                <a:gdLst>
                  <a:gd name="connsiteX0" fmla="*/ 946 w 156270"/>
                  <a:gd name="connsiteY0" fmla="*/ 27020 h 69884"/>
                  <a:gd name="connsiteX1" fmla="*/ 43774 w 156270"/>
                  <a:gd name="connsiteY1" fmla="*/ 4843 h 69884"/>
                  <a:gd name="connsiteX2" fmla="*/ 60527 w 156270"/>
                  <a:gd name="connsiteY2" fmla="*/ 4412 h 69884"/>
                  <a:gd name="connsiteX3" fmla="*/ 156271 w 156270"/>
                  <a:gd name="connsiteY3" fmla="*/ 36009 h 69884"/>
                  <a:gd name="connsiteX4" fmla="*/ 138482 w 156270"/>
                  <a:gd name="connsiteY4" fmla="*/ 56410 h 69884"/>
                  <a:gd name="connsiteX5" fmla="*/ 112947 w 156270"/>
                  <a:gd name="connsiteY5" fmla="*/ 57218 h 69884"/>
                  <a:gd name="connsiteX6" fmla="*/ 112857 w 156270"/>
                  <a:gd name="connsiteY6" fmla="*/ 67014 h 69884"/>
                  <a:gd name="connsiteX7" fmla="*/ 52240 w 156270"/>
                  <a:gd name="connsiteY7" fmla="*/ 55926 h 69884"/>
                  <a:gd name="connsiteX8" fmla="*/ 0 w 156270"/>
                  <a:gd name="connsiteY8" fmla="*/ 35202 h 69884"/>
                  <a:gd name="connsiteX9" fmla="*/ 946 w 156270"/>
                  <a:gd name="connsiteY9" fmla="*/ 27020 h 6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70" h="69884">
                    <a:moveTo>
                      <a:pt x="946" y="27020"/>
                    </a:moveTo>
                    <a:cubicBezTo>
                      <a:pt x="15222" y="19646"/>
                      <a:pt x="29498" y="12217"/>
                      <a:pt x="43774" y="4843"/>
                    </a:cubicBezTo>
                    <a:cubicBezTo>
                      <a:pt x="49268" y="-1347"/>
                      <a:pt x="54852" y="-1724"/>
                      <a:pt x="60527" y="4412"/>
                    </a:cubicBezTo>
                    <a:cubicBezTo>
                      <a:pt x="96149" y="-1132"/>
                      <a:pt x="123981" y="27128"/>
                      <a:pt x="156271" y="36009"/>
                    </a:cubicBezTo>
                    <a:cubicBezTo>
                      <a:pt x="150326" y="42792"/>
                      <a:pt x="144426" y="49628"/>
                      <a:pt x="138482" y="56410"/>
                    </a:cubicBezTo>
                    <a:cubicBezTo>
                      <a:pt x="129790" y="47905"/>
                      <a:pt x="121053" y="39131"/>
                      <a:pt x="112947" y="57218"/>
                    </a:cubicBezTo>
                    <a:cubicBezTo>
                      <a:pt x="112902" y="60501"/>
                      <a:pt x="112902" y="63785"/>
                      <a:pt x="112857" y="67014"/>
                    </a:cubicBezTo>
                    <a:cubicBezTo>
                      <a:pt x="90430" y="80687"/>
                      <a:pt x="74938" y="40208"/>
                      <a:pt x="52240" y="55926"/>
                    </a:cubicBezTo>
                    <a:cubicBezTo>
                      <a:pt x="29858" y="66853"/>
                      <a:pt x="15537" y="48767"/>
                      <a:pt x="0" y="35202"/>
                    </a:cubicBezTo>
                    <a:cubicBezTo>
                      <a:pt x="180" y="32457"/>
                      <a:pt x="495" y="29765"/>
                      <a:pt x="946" y="27020"/>
                    </a:cubicBezTo>
                    <a:close/>
                  </a:path>
                </a:pathLst>
              </a:custGeom>
              <a:solidFill>
                <a:srgbClr val="F8CD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89C95213-E005-2C90-DE3D-06DF6E7ED67C}"/>
                  </a:ext>
                </a:extLst>
              </p:cNvPr>
              <p:cNvSpPr/>
              <p:nvPr/>
            </p:nvSpPr>
            <p:spPr>
              <a:xfrm>
                <a:off x="9695148" y="6312947"/>
                <a:ext cx="37182" cy="23040"/>
              </a:xfrm>
              <a:custGeom>
                <a:avLst/>
                <a:gdLst>
                  <a:gd name="connsiteX0" fmla="*/ 11603 w 37182"/>
                  <a:gd name="connsiteY0" fmla="*/ 23040 h 23040"/>
                  <a:gd name="connsiteX1" fmla="*/ 1920 w 37182"/>
                  <a:gd name="connsiteY1" fmla="*/ 5707 h 23040"/>
                  <a:gd name="connsiteX2" fmla="*/ 37183 w 37182"/>
                  <a:gd name="connsiteY2" fmla="*/ 22233 h 23040"/>
                  <a:gd name="connsiteX3" fmla="*/ 11603 w 37182"/>
                  <a:gd name="connsiteY3" fmla="*/ 23040 h 2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82" h="23040">
                    <a:moveTo>
                      <a:pt x="11603" y="23040"/>
                    </a:moveTo>
                    <a:cubicBezTo>
                      <a:pt x="5928" y="18572"/>
                      <a:pt x="-4249" y="9152"/>
                      <a:pt x="1920" y="5707"/>
                    </a:cubicBezTo>
                    <a:cubicBezTo>
                      <a:pt x="15341" y="-1829"/>
                      <a:pt x="33220" y="-6458"/>
                      <a:pt x="37183" y="22233"/>
                    </a:cubicBezTo>
                    <a:cubicBezTo>
                      <a:pt x="28626" y="22502"/>
                      <a:pt x="20114" y="22771"/>
                      <a:pt x="11603" y="23040"/>
                    </a:cubicBezTo>
                    <a:close/>
                  </a:path>
                </a:pathLst>
              </a:custGeom>
              <a:solidFill>
                <a:srgbClr val="FFE48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57A3153B-0A11-C0DE-217D-34B670BCC350}"/>
                  </a:ext>
                </a:extLst>
              </p:cNvPr>
              <p:cNvSpPr/>
              <p:nvPr/>
            </p:nvSpPr>
            <p:spPr>
              <a:xfrm>
                <a:off x="10307110" y="4474067"/>
                <a:ext cx="49301" cy="124773"/>
              </a:xfrm>
              <a:custGeom>
                <a:avLst/>
                <a:gdLst>
                  <a:gd name="connsiteX0" fmla="*/ 35217 w 49301"/>
                  <a:gd name="connsiteY0" fmla="*/ 0 h 124773"/>
                  <a:gd name="connsiteX1" fmla="*/ 43504 w 49301"/>
                  <a:gd name="connsiteY1" fmla="*/ 51837 h 124773"/>
                  <a:gd name="connsiteX2" fmla="*/ 90 w 49301"/>
                  <a:gd name="connsiteY2" fmla="*/ 124774 h 124773"/>
                  <a:gd name="connsiteX3" fmla="*/ 0 w 49301"/>
                  <a:gd name="connsiteY3" fmla="*/ 93607 h 124773"/>
                  <a:gd name="connsiteX4" fmla="*/ 35217 w 49301"/>
                  <a:gd name="connsiteY4" fmla="*/ 0 h 12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01" h="124773">
                    <a:moveTo>
                      <a:pt x="35217" y="0"/>
                    </a:moveTo>
                    <a:cubicBezTo>
                      <a:pt x="66832" y="10712"/>
                      <a:pt x="33956" y="36119"/>
                      <a:pt x="43504" y="51837"/>
                    </a:cubicBezTo>
                    <a:cubicBezTo>
                      <a:pt x="50844" y="95438"/>
                      <a:pt x="40937" y="112017"/>
                      <a:pt x="90" y="124774"/>
                    </a:cubicBezTo>
                    <a:cubicBezTo>
                      <a:pt x="45" y="114385"/>
                      <a:pt x="45" y="103996"/>
                      <a:pt x="0" y="93607"/>
                    </a:cubicBezTo>
                    <a:cubicBezTo>
                      <a:pt x="4774" y="58673"/>
                      <a:pt x="13330" y="25730"/>
                      <a:pt x="35217" y="0"/>
                    </a:cubicBezTo>
                    <a:close/>
                  </a:path>
                </a:pathLst>
              </a:custGeom>
              <a:solidFill>
                <a:srgbClr val="FBC9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31919B63-7094-2762-4D43-DBDBFB8C599B}"/>
                  </a:ext>
                </a:extLst>
              </p:cNvPr>
              <p:cNvSpPr/>
              <p:nvPr/>
            </p:nvSpPr>
            <p:spPr>
              <a:xfrm>
                <a:off x="10264912" y="4448284"/>
                <a:ext cx="62598" cy="55889"/>
              </a:xfrm>
              <a:custGeom>
                <a:avLst/>
                <a:gdLst>
                  <a:gd name="connsiteX0" fmla="*/ 0 w 62598"/>
                  <a:gd name="connsiteY0" fmla="*/ 49899 h 55889"/>
                  <a:gd name="connsiteX1" fmla="*/ 62598 w 62598"/>
                  <a:gd name="connsiteY1" fmla="*/ 0 h 55889"/>
                  <a:gd name="connsiteX2" fmla="*/ 0 w 62598"/>
                  <a:gd name="connsiteY2" fmla="*/ 49899 h 55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598" h="55889">
                    <a:moveTo>
                      <a:pt x="0" y="49899"/>
                    </a:moveTo>
                    <a:cubicBezTo>
                      <a:pt x="29137" y="37949"/>
                      <a:pt x="43684" y="16364"/>
                      <a:pt x="62598" y="0"/>
                    </a:cubicBezTo>
                    <a:cubicBezTo>
                      <a:pt x="60302" y="48930"/>
                      <a:pt x="40757" y="66263"/>
                      <a:pt x="0" y="49899"/>
                    </a:cubicBezTo>
                    <a:close/>
                  </a:path>
                </a:pathLst>
              </a:custGeom>
              <a:solidFill>
                <a:srgbClr val="E6A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710685E2-FCA9-56BC-8E5A-8907A4A61FD8}"/>
                  </a:ext>
                </a:extLst>
              </p:cNvPr>
              <p:cNvSpPr/>
              <p:nvPr/>
            </p:nvSpPr>
            <p:spPr>
              <a:xfrm>
                <a:off x="9542465" y="6312898"/>
                <a:ext cx="103534" cy="34393"/>
              </a:xfrm>
              <a:custGeom>
                <a:avLst/>
                <a:gdLst>
                  <a:gd name="connsiteX0" fmla="*/ 51295 w 103534"/>
                  <a:gd name="connsiteY0" fmla="*/ 1128 h 34393"/>
                  <a:gd name="connsiteX1" fmla="*/ 103535 w 103534"/>
                  <a:gd name="connsiteY1" fmla="*/ 21851 h 34393"/>
                  <a:gd name="connsiteX2" fmla="*/ 95158 w 103534"/>
                  <a:gd name="connsiteY2" fmla="*/ 33263 h 34393"/>
                  <a:gd name="connsiteX3" fmla="*/ 0 w 103534"/>
                  <a:gd name="connsiteY3" fmla="*/ 34393 h 34393"/>
                  <a:gd name="connsiteX4" fmla="*/ 51295 w 103534"/>
                  <a:gd name="connsiteY4" fmla="*/ 1128 h 3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34" h="34393">
                    <a:moveTo>
                      <a:pt x="51295" y="1128"/>
                    </a:moveTo>
                    <a:cubicBezTo>
                      <a:pt x="72326" y="-5063"/>
                      <a:pt x="85836" y="15984"/>
                      <a:pt x="103535" y="21851"/>
                    </a:cubicBezTo>
                    <a:cubicBezTo>
                      <a:pt x="100743" y="25673"/>
                      <a:pt x="97951" y="29495"/>
                      <a:pt x="95158" y="33263"/>
                    </a:cubicBezTo>
                    <a:cubicBezTo>
                      <a:pt x="63454" y="33640"/>
                      <a:pt x="31705" y="34017"/>
                      <a:pt x="0" y="34393"/>
                    </a:cubicBezTo>
                    <a:cubicBezTo>
                      <a:pt x="11394" y="10709"/>
                      <a:pt x="44359" y="34501"/>
                      <a:pt x="51295" y="1128"/>
                    </a:cubicBezTo>
                    <a:close/>
                  </a:path>
                </a:pathLst>
              </a:custGeom>
              <a:solidFill>
                <a:srgbClr val="AD7C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1F0851B9-9E71-5815-7B69-DC448AD57380}"/>
                  </a:ext>
                </a:extLst>
              </p:cNvPr>
              <p:cNvSpPr/>
              <p:nvPr/>
            </p:nvSpPr>
            <p:spPr>
              <a:xfrm>
                <a:off x="9632579" y="6397352"/>
                <a:ext cx="52330" cy="25442"/>
              </a:xfrm>
              <a:custGeom>
                <a:avLst/>
                <a:gdLst>
                  <a:gd name="connsiteX0" fmla="*/ 13150 w 52330"/>
                  <a:gd name="connsiteY0" fmla="*/ 0 h 25442"/>
                  <a:gd name="connsiteX1" fmla="*/ 52330 w 52330"/>
                  <a:gd name="connsiteY1" fmla="*/ 7159 h 25442"/>
                  <a:gd name="connsiteX2" fmla="*/ 0 w 52330"/>
                  <a:gd name="connsiteY2" fmla="*/ 24438 h 25442"/>
                  <a:gd name="connsiteX3" fmla="*/ 4684 w 52330"/>
                  <a:gd name="connsiteY3" fmla="*/ 1076 h 25442"/>
                  <a:gd name="connsiteX4" fmla="*/ 13150 w 52330"/>
                  <a:gd name="connsiteY4" fmla="*/ 0 h 2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30" h="25442">
                    <a:moveTo>
                      <a:pt x="13150" y="0"/>
                    </a:moveTo>
                    <a:cubicBezTo>
                      <a:pt x="25310" y="2476"/>
                      <a:pt x="38415" y="-4091"/>
                      <a:pt x="52330" y="7159"/>
                    </a:cubicBezTo>
                    <a:cubicBezTo>
                      <a:pt x="36703" y="24815"/>
                      <a:pt x="19050" y="27291"/>
                      <a:pt x="0" y="24438"/>
                    </a:cubicBezTo>
                    <a:cubicBezTo>
                      <a:pt x="1576" y="16633"/>
                      <a:pt x="3107" y="8828"/>
                      <a:pt x="4684" y="1076"/>
                    </a:cubicBezTo>
                    <a:cubicBezTo>
                      <a:pt x="7521" y="754"/>
                      <a:pt x="10313" y="431"/>
                      <a:pt x="13150" y="0"/>
                    </a:cubicBezTo>
                    <a:close/>
                  </a:path>
                </a:pathLst>
              </a:custGeom>
              <a:solidFill>
                <a:srgbClr val="FEE38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6C4B21C9-06EA-9E5A-2D3E-05583B67A156}"/>
                  </a:ext>
                </a:extLst>
              </p:cNvPr>
              <p:cNvSpPr/>
              <p:nvPr/>
            </p:nvSpPr>
            <p:spPr>
              <a:xfrm>
                <a:off x="9991071" y="6246794"/>
                <a:ext cx="66842" cy="176497"/>
              </a:xfrm>
              <a:custGeom>
                <a:avLst/>
                <a:gdLst>
                  <a:gd name="connsiteX0" fmla="*/ 56414 w 66842"/>
                  <a:gd name="connsiteY0" fmla="*/ 132148 h 176497"/>
                  <a:gd name="connsiteX1" fmla="*/ 28447 w 66842"/>
                  <a:gd name="connsiteY1" fmla="*/ 171174 h 176497"/>
                  <a:gd name="connsiteX2" fmla="*/ 11829 w 66842"/>
                  <a:gd name="connsiteY2" fmla="*/ 171712 h 176497"/>
                  <a:gd name="connsiteX3" fmla="*/ 4173 w 66842"/>
                  <a:gd name="connsiteY3" fmla="*/ 122136 h 176497"/>
                  <a:gd name="connsiteX4" fmla="*/ 75 w 66842"/>
                  <a:gd name="connsiteY4" fmla="*/ 108572 h 176497"/>
                  <a:gd name="connsiteX5" fmla="*/ 33221 w 66842"/>
                  <a:gd name="connsiteY5" fmla="*/ 5060 h 176497"/>
                  <a:gd name="connsiteX6" fmla="*/ 44795 w 66842"/>
                  <a:gd name="connsiteY6" fmla="*/ 0 h 176497"/>
                  <a:gd name="connsiteX7" fmla="*/ 66727 w 66842"/>
                  <a:gd name="connsiteY7" fmla="*/ 58134 h 176497"/>
                  <a:gd name="connsiteX8" fmla="*/ 56414 w 66842"/>
                  <a:gd name="connsiteY8" fmla="*/ 132148 h 17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842" h="176497">
                    <a:moveTo>
                      <a:pt x="56414" y="132148"/>
                    </a:moveTo>
                    <a:cubicBezTo>
                      <a:pt x="53937" y="152119"/>
                      <a:pt x="37454" y="157824"/>
                      <a:pt x="28447" y="171174"/>
                    </a:cubicBezTo>
                    <a:cubicBezTo>
                      <a:pt x="23043" y="177902"/>
                      <a:pt x="17504" y="178441"/>
                      <a:pt x="11829" y="171712"/>
                    </a:cubicBezTo>
                    <a:cubicBezTo>
                      <a:pt x="6020" y="155887"/>
                      <a:pt x="36283" y="132094"/>
                      <a:pt x="4173" y="122136"/>
                    </a:cubicBezTo>
                    <a:cubicBezTo>
                      <a:pt x="886" y="118422"/>
                      <a:pt x="-330" y="113847"/>
                      <a:pt x="75" y="108572"/>
                    </a:cubicBezTo>
                    <a:cubicBezTo>
                      <a:pt x="14711" y="75736"/>
                      <a:pt x="5434" y="31920"/>
                      <a:pt x="33221" y="5060"/>
                    </a:cubicBezTo>
                    <a:cubicBezTo>
                      <a:pt x="36688" y="2153"/>
                      <a:pt x="40561" y="484"/>
                      <a:pt x="44795" y="0"/>
                    </a:cubicBezTo>
                    <a:cubicBezTo>
                      <a:pt x="70284" y="9420"/>
                      <a:pt x="66591" y="35742"/>
                      <a:pt x="66727" y="58134"/>
                    </a:cubicBezTo>
                    <a:cubicBezTo>
                      <a:pt x="66862" y="83218"/>
                      <a:pt x="59071" y="107280"/>
                      <a:pt x="56414" y="132148"/>
                    </a:cubicBezTo>
                    <a:close/>
                  </a:path>
                </a:pathLst>
              </a:custGeom>
              <a:solidFill>
                <a:srgbClr val="FCD35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CE4A632C-E8D9-C811-6032-F4A1D0A4DC8A}"/>
                  </a:ext>
                </a:extLst>
              </p:cNvPr>
              <p:cNvSpPr/>
              <p:nvPr/>
            </p:nvSpPr>
            <p:spPr>
              <a:xfrm>
                <a:off x="9944760" y="6256129"/>
                <a:ext cx="58305" cy="153064"/>
              </a:xfrm>
              <a:custGeom>
                <a:avLst/>
                <a:gdLst>
                  <a:gd name="connsiteX0" fmla="*/ 49223 w 58305"/>
                  <a:gd name="connsiteY0" fmla="*/ 100474 h 153064"/>
                  <a:gd name="connsiteX1" fmla="*/ 50484 w 58305"/>
                  <a:gd name="connsiteY1" fmla="*/ 112801 h 153064"/>
                  <a:gd name="connsiteX2" fmla="*/ 23913 w 58305"/>
                  <a:gd name="connsiteY2" fmla="*/ 153064 h 153064"/>
                  <a:gd name="connsiteX3" fmla="*/ 17113 w 58305"/>
                  <a:gd name="connsiteY3" fmla="*/ 78781 h 153064"/>
                  <a:gd name="connsiteX4" fmla="*/ 18509 w 58305"/>
                  <a:gd name="connsiteY4" fmla="*/ 65540 h 153064"/>
                  <a:gd name="connsiteX5" fmla="*/ 13150 w 58305"/>
                  <a:gd name="connsiteY5" fmla="*/ 20162 h 153064"/>
                  <a:gd name="connsiteX6" fmla="*/ 14771 w 58305"/>
                  <a:gd name="connsiteY6" fmla="*/ 5790 h 153064"/>
                  <a:gd name="connsiteX7" fmla="*/ 33776 w 58305"/>
                  <a:gd name="connsiteY7" fmla="*/ 730 h 153064"/>
                  <a:gd name="connsiteX8" fmla="*/ 49223 w 58305"/>
                  <a:gd name="connsiteY8" fmla="*/ 100474 h 153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5" h="153064">
                    <a:moveTo>
                      <a:pt x="49223" y="100474"/>
                    </a:moveTo>
                    <a:cubicBezTo>
                      <a:pt x="49628" y="104565"/>
                      <a:pt x="50033" y="108656"/>
                      <a:pt x="50484" y="112801"/>
                    </a:cubicBezTo>
                    <a:cubicBezTo>
                      <a:pt x="45665" y="130026"/>
                      <a:pt x="36478" y="143106"/>
                      <a:pt x="23913" y="153064"/>
                    </a:cubicBezTo>
                    <a:cubicBezTo>
                      <a:pt x="-6395" y="136754"/>
                      <a:pt x="-7026" y="129864"/>
                      <a:pt x="17113" y="78781"/>
                    </a:cubicBezTo>
                    <a:cubicBezTo>
                      <a:pt x="17293" y="74313"/>
                      <a:pt x="17833" y="69900"/>
                      <a:pt x="18509" y="65540"/>
                    </a:cubicBezTo>
                    <a:cubicBezTo>
                      <a:pt x="21886" y="49553"/>
                      <a:pt x="20851" y="34373"/>
                      <a:pt x="13150" y="20162"/>
                    </a:cubicBezTo>
                    <a:cubicBezTo>
                      <a:pt x="11889" y="15049"/>
                      <a:pt x="12429" y="10312"/>
                      <a:pt x="14771" y="5790"/>
                    </a:cubicBezTo>
                    <a:cubicBezTo>
                      <a:pt x="20400" y="192"/>
                      <a:pt x="26795" y="-992"/>
                      <a:pt x="33776" y="730"/>
                    </a:cubicBezTo>
                    <a:cubicBezTo>
                      <a:pt x="64444" y="28344"/>
                      <a:pt x="62328" y="63225"/>
                      <a:pt x="49223" y="100474"/>
                    </a:cubicBezTo>
                    <a:close/>
                  </a:path>
                </a:pathLst>
              </a:custGeom>
              <a:solidFill>
                <a:srgbClr val="F7CA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9BA69EDB-4ACB-9F8B-85A1-74A0D0AF494F}"/>
                  </a:ext>
                </a:extLst>
              </p:cNvPr>
              <p:cNvSpPr/>
              <p:nvPr/>
            </p:nvSpPr>
            <p:spPr>
              <a:xfrm>
                <a:off x="9927782" y="6302129"/>
                <a:ext cx="40891" cy="139222"/>
              </a:xfrm>
              <a:custGeom>
                <a:avLst/>
                <a:gdLst>
                  <a:gd name="connsiteX0" fmla="*/ 39676 w 40891"/>
                  <a:gd name="connsiteY0" fmla="*/ 33320 h 139222"/>
                  <a:gd name="connsiteX1" fmla="*/ 40892 w 40891"/>
                  <a:gd name="connsiteY1" fmla="*/ 107064 h 139222"/>
                  <a:gd name="connsiteX2" fmla="*/ 14276 w 40891"/>
                  <a:gd name="connsiteY2" fmla="*/ 138123 h 139222"/>
                  <a:gd name="connsiteX3" fmla="*/ 676 w 40891"/>
                  <a:gd name="connsiteY3" fmla="*/ 128650 h 139222"/>
                  <a:gd name="connsiteX4" fmla="*/ 0 w 40891"/>
                  <a:gd name="connsiteY4" fmla="*/ 77405 h 139222"/>
                  <a:gd name="connsiteX5" fmla="*/ 17699 w 40891"/>
                  <a:gd name="connsiteY5" fmla="*/ 0 h 139222"/>
                  <a:gd name="connsiteX6" fmla="*/ 39676 w 40891"/>
                  <a:gd name="connsiteY6" fmla="*/ 33320 h 13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91" h="139222">
                    <a:moveTo>
                      <a:pt x="39676" y="33320"/>
                    </a:moveTo>
                    <a:cubicBezTo>
                      <a:pt x="42198" y="57865"/>
                      <a:pt x="4323" y="83326"/>
                      <a:pt x="40892" y="107064"/>
                    </a:cubicBezTo>
                    <a:cubicBezTo>
                      <a:pt x="32020" y="117399"/>
                      <a:pt x="23148" y="127788"/>
                      <a:pt x="14276" y="138123"/>
                    </a:cubicBezTo>
                    <a:cubicBezTo>
                      <a:pt x="6440" y="141730"/>
                      <a:pt x="3197" y="135916"/>
                      <a:pt x="676" y="128650"/>
                    </a:cubicBezTo>
                    <a:cubicBezTo>
                      <a:pt x="-360" y="111586"/>
                      <a:pt x="2027" y="94469"/>
                      <a:pt x="0" y="77405"/>
                    </a:cubicBezTo>
                    <a:cubicBezTo>
                      <a:pt x="5810" y="51567"/>
                      <a:pt x="-5314" y="20186"/>
                      <a:pt x="17699" y="0"/>
                    </a:cubicBezTo>
                    <a:cubicBezTo>
                      <a:pt x="34317" y="2368"/>
                      <a:pt x="29813" y="24599"/>
                      <a:pt x="39676" y="33320"/>
                    </a:cubicBezTo>
                    <a:close/>
                  </a:path>
                </a:pathLst>
              </a:custGeom>
              <a:solidFill>
                <a:srgbClr val="FBD3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080B266-5212-22F1-3974-942A0D42B0A5}"/>
                  </a:ext>
                </a:extLst>
              </p:cNvPr>
              <p:cNvSpPr/>
              <p:nvPr/>
            </p:nvSpPr>
            <p:spPr>
              <a:xfrm>
                <a:off x="9984391" y="6417968"/>
                <a:ext cx="35127" cy="42739"/>
              </a:xfrm>
              <a:custGeom>
                <a:avLst/>
                <a:gdLst>
                  <a:gd name="connsiteX0" fmla="*/ 18509 w 35127"/>
                  <a:gd name="connsiteY0" fmla="*/ 538 h 42739"/>
                  <a:gd name="connsiteX1" fmla="*/ 35127 w 35127"/>
                  <a:gd name="connsiteY1" fmla="*/ 0 h 42739"/>
                  <a:gd name="connsiteX2" fmla="*/ 811 w 35127"/>
                  <a:gd name="connsiteY2" fmla="*/ 42740 h 42739"/>
                  <a:gd name="connsiteX3" fmla="*/ 0 w 35127"/>
                  <a:gd name="connsiteY3" fmla="*/ 30467 h 42739"/>
                  <a:gd name="connsiteX4" fmla="*/ 18509 w 35127"/>
                  <a:gd name="connsiteY4" fmla="*/ 538 h 4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27" h="42739">
                    <a:moveTo>
                      <a:pt x="18509" y="538"/>
                    </a:moveTo>
                    <a:cubicBezTo>
                      <a:pt x="24049" y="377"/>
                      <a:pt x="29588" y="161"/>
                      <a:pt x="35127" y="0"/>
                    </a:cubicBezTo>
                    <a:cubicBezTo>
                      <a:pt x="26976" y="17979"/>
                      <a:pt x="16122" y="32943"/>
                      <a:pt x="811" y="42740"/>
                    </a:cubicBezTo>
                    <a:cubicBezTo>
                      <a:pt x="540" y="38649"/>
                      <a:pt x="270" y="34558"/>
                      <a:pt x="0" y="30467"/>
                    </a:cubicBezTo>
                    <a:cubicBezTo>
                      <a:pt x="1396" y="16256"/>
                      <a:pt x="7476" y="6190"/>
                      <a:pt x="18509" y="538"/>
                    </a:cubicBezTo>
                    <a:close/>
                  </a:path>
                </a:pathLst>
              </a:custGeom>
              <a:solidFill>
                <a:srgbClr val="F5E5B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AA83AC84-F29F-E3E4-B210-705823602E22}"/>
                  </a:ext>
                </a:extLst>
              </p:cNvPr>
              <p:cNvSpPr/>
              <p:nvPr/>
            </p:nvSpPr>
            <p:spPr>
              <a:xfrm>
                <a:off x="9911648" y="6428834"/>
                <a:ext cx="30410" cy="34776"/>
              </a:xfrm>
              <a:custGeom>
                <a:avLst/>
                <a:gdLst>
                  <a:gd name="connsiteX0" fmla="*/ 21133 w 30410"/>
                  <a:gd name="connsiteY0" fmla="*/ 168 h 34776"/>
                  <a:gd name="connsiteX1" fmla="*/ 30410 w 30410"/>
                  <a:gd name="connsiteY1" fmla="*/ 11418 h 34776"/>
                  <a:gd name="connsiteX2" fmla="*/ 12982 w 30410"/>
                  <a:gd name="connsiteY2" fmla="*/ 31927 h 34776"/>
                  <a:gd name="connsiteX3" fmla="*/ 1408 w 30410"/>
                  <a:gd name="connsiteY3" fmla="*/ 30796 h 34776"/>
                  <a:gd name="connsiteX4" fmla="*/ 21133 w 30410"/>
                  <a:gd name="connsiteY4" fmla="*/ 168 h 3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10" h="34776">
                    <a:moveTo>
                      <a:pt x="21133" y="168"/>
                    </a:moveTo>
                    <a:cubicBezTo>
                      <a:pt x="24241" y="3936"/>
                      <a:pt x="27348" y="7704"/>
                      <a:pt x="30410" y="11418"/>
                    </a:cubicBezTo>
                    <a:cubicBezTo>
                      <a:pt x="24601" y="18255"/>
                      <a:pt x="18791" y="25091"/>
                      <a:pt x="12982" y="31927"/>
                    </a:cubicBezTo>
                    <a:cubicBezTo>
                      <a:pt x="8839" y="36072"/>
                      <a:pt x="4966" y="35695"/>
                      <a:pt x="1408" y="30796"/>
                    </a:cubicBezTo>
                    <a:cubicBezTo>
                      <a:pt x="-2645" y="10826"/>
                      <a:pt x="1498" y="-1608"/>
                      <a:pt x="21133" y="168"/>
                    </a:cubicBezTo>
                    <a:close/>
                  </a:path>
                </a:pathLst>
              </a:custGeom>
              <a:solidFill>
                <a:srgbClr val="F7E0A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E82320C0-2E23-D79B-C9DF-89F0FF81A3AA}"/>
                  </a:ext>
                </a:extLst>
              </p:cNvPr>
              <p:cNvSpPr/>
              <p:nvPr/>
            </p:nvSpPr>
            <p:spPr>
              <a:xfrm>
                <a:off x="9898014" y="6456355"/>
                <a:ext cx="26660" cy="25560"/>
              </a:xfrm>
              <a:custGeom>
                <a:avLst/>
                <a:gdLst>
                  <a:gd name="connsiteX0" fmla="*/ 16348 w 26660"/>
                  <a:gd name="connsiteY0" fmla="*/ 3706 h 25560"/>
                  <a:gd name="connsiteX1" fmla="*/ 26661 w 26660"/>
                  <a:gd name="connsiteY1" fmla="*/ 4460 h 25560"/>
                  <a:gd name="connsiteX2" fmla="*/ 450 w 26660"/>
                  <a:gd name="connsiteY2" fmla="*/ 25561 h 25560"/>
                  <a:gd name="connsiteX3" fmla="*/ 0 w 26660"/>
                  <a:gd name="connsiteY3" fmla="*/ 13880 h 25560"/>
                  <a:gd name="connsiteX4" fmla="*/ 16348 w 26660"/>
                  <a:gd name="connsiteY4" fmla="*/ 3706 h 2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" h="25560">
                    <a:moveTo>
                      <a:pt x="16348" y="3706"/>
                    </a:moveTo>
                    <a:cubicBezTo>
                      <a:pt x="19770" y="3922"/>
                      <a:pt x="23193" y="4191"/>
                      <a:pt x="26661" y="4460"/>
                    </a:cubicBezTo>
                    <a:cubicBezTo>
                      <a:pt x="20851" y="16733"/>
                      <a:pt x="12565" y="24592"/>
                      <a:pt x="450" y="25561"/>
                    </a:cubicBezTo>
                    <a:cubicBezTo>
                      <a:pt x="315" y="21685"/>
                      <a:pt x="135" y="17755"/>
                      <a:pt x="0" y="13880"/>
                    </a:cubicBezTo>
                    <a:cubicBezTo>
                      <a:pt x="225" y="-1515"/>
                      <a:pt x="6620" y="-2807"/>
                      <a:pt x="16348" y="3706"/>
                    </a:cubicBezTo>
                    <a:close/>
                  </a:path>
                </a:pathLst>
              </a:custGeom>
              <a:solidFill>
                <a:srgbClr val="F5E8B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486C114E-3DF5-1554-E6C2-483CF5AFE241}"/>
                  </a:ext>
                </a:extLst>
              </p:cNvPr>
              <p:cNvSpPr/>
              <p:nvPr/>
            </p:nvSpPr>
            <p:spPr>
              <a:xfrm>
                <a:off x="9802225" y="6307464"/>
                <a:ext cx="62555" cy="151197"/>
              </a:xfrm>
              <a:custGeom>
                <a:avLst/>
                <a:gdLst>
                  <a:gd name="connsiteX0" fmla="*/ 15717 w 62555"/>
                  <a:gd name="connsiteY0" fmla="*/ 151198 h 151197"/>
                  <a:gd name="connsiteX1" fmla="*/ 0 w 62555"/>
                  <a:gd name="connsiteY1" fmla="*/ 110827 h 151197"/>
                  <a:gd name="connsiteX2" fmla="*/ 26120 w 62555"/>
                  <a:gd name="connsiteY2" fmla="*/ 17488 h 151197"/>
                  <a:gd name="connsiteX3" fmla="*/ 36433 w 62555"/>
                  <a:gd name="connsiteY3" fmla="*/ 263 h 151197"/>
                  <a:gd name="connsiteX4" fmla="*/ 55528 w 62555"/>
                  <a:gd name="connsiteY4" fmla="*/ 7207 h 151197"/>
                  <a:gd name="connsiteX5" fmla="*/ 35668 w 62555"/>
                  <a:gd name="connsiteY5" fmla="*/ 125683 h 151197"/>
                  <a:gd name="connsiteX6" fmla="*/ 15717 w 62555"/>
                  <a:gd name="connsiteY6" fmla="*/ 151198 h 15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555" h="151197">
                    <a:moveTo>
                      <a:pt x="15717" y="151198"/>
                    </a:moveTo>
                    <a:cubicBezTo>
                      <a:pt x="3243" y="141778"/>
                      <a:pt x="14051" y="119385"/>
                      <a:pt x="0" y="110827"/>
                    </a:cubicBezTo>
                    <a:cubicBezTo>
                      <a:pt x="1306" y="76753"/>
                      <a:pt x="3648" y="43111"/>
                      <a:pt x="26120" y="17488"/>
                    </a:cubicBezTo>
                    <a:cubicBezTo>
                      <a:pt x="23868" y="6884"/>
                      <a:pt x="29498" y="3008"/>
                      <a:pt x="36433" y="263"/>
                    </a:cubicBezTo>
                    <a:cubicBezTo>
                      <a:pt x="43639" y="-759"/>
                      <a:pt x="50124" y="1124"/>
                      <a:pt x="55528" y="7207"/>
                    </a:cubicBezTo>
                    <a:cubicBezTo>
                      <a:pt x="68633" y="51400"/>
                      <a:pt x="64175" y="91448"/>
                      <a:pt x="35668" y="125683"/>
                    </a:cubicBezTo>
                    <a:cubicBezTo>
                      <a:pt x="38234" y="144523"/>
                      <a:pt x="20716" y="140863"/>
                      <a:pt x="15717" y="151198"/>
                    </a:cubicBezTo>
                    <a:close/>
                  </a:path>
                </a:pathLst>
              </a:custGeom>
              <a:solidFill>
                <a:srgbClr val="FDD0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F5C6CAB1-7253-EFD0-5301-90BFD5E35798}"/>
                  </a:ext>
                </a:extLst>
              </p:cNvPr>
              <p:cNvSpPr/>
              <p:nvPr/>
            </p:nvSpPr>
            <p:spPr>
              <a:xfrm>
                <a:off x="9837847" y="6313561"/>
                <a:ext cx="51247" cy="119586"/>
              </a:xfrm>
              <a:custGeom>
                <a:avLst/>
                <a:gdLst>
                  <a:gd name="connsiteX0" fmla="*/ 0 w 51247"/>
                  <a:gd name="connsiteY0" fmla="*/ 119586 h 119586"/>
                  <a:gd name="connsiteX1" fmla="*/ 16798 w 51247"/>
                  <a:gd name="connsiteY1" fmla="*/ 1164 h 119586"/>
                  <a:gd name="connsiteX2" fmla="*/ 48097 w 51247"/>
                  <a:gd name="connsiteY2" fmla="*/ 22587 h 119586"/>
                  <a:gd name="connsiteX3" fmla="*/ 35803 w 51247"/>
                  <a:gd name="connsiteY3" fmla="*/ 96063 h 119586"/>
                  <a:gd name="connsiteX4" fmla="*/ 16438 w 51247"/>
                  <a:gd name="connsiteY4" fmla="*/ 115226 h 119586"/>
                  <a:gd name="connsiteX5" fmla="*/ 0 w 51247"/>
                  <a:gd name="connsiteY5" fmla="*/ 119586 h 11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247" h="119586">
                    <a:moveTo>
                      <a:pt x="0" y="119586"/>
                    </a:moveTo>
                    <a:cubicBezTo>
                      <a:pt x="16258" y="82283"/>
                      <a:pt x="16888" y="41804"/>
                      <a:pt x="16798" y="1164"/>
                    </a:cubicBezTo>
                    <a:cubicBezTo>
                      <a:pt x="33146" y="-4004"/>
                      <a:pt x="40756" y="8915"/>
                      <a:pt x="48097" y="22587"/>
                    </a:cubicBezTo>
                    <a:cubicBezTo>
                      <a:pt x="56564" y="50040"/>
                      <a:pt x="46431" y="73078"/>
                      <a:pt x="35803" y="96063"/>
                    </a:cubicBezTo>
                    <a:cubicBezTo>
                      <a:pt x="31434" y="105429"/>
                      <a:pt x="24589" y="111296"/>
                      <a:pt x="16438" y="115226"/>
                    </a:cubicBezTo>
                    <a:cubicBezTo>
                      <a:pt x="10943" y="116679"/>
                      <a:pt x="5494" y="118133"/>
                      <a:pt x="0" y="119586"/>
                    </a:cubicBezTo>
                    <a:close/>
                  </a:path>
                </a:pathLst>
              </a:custGeom>
              <a:solidFill>
                <a:srgbClr val="F2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1B5527B0-6655-DD76-B6D7-A0124949AE2A}"/>
                  </a:ext>
                </a:extLst>
              </p:cNvPr>
              <p:cNvSpPr/>
              <p:nvPr/>
            </p:nvSpPr>
            <p:spPr>
              <a:xfrm>
                <a:off x="9845268" y="6409498"/>
                <a:ext cx="43783" cy="73471"/>
              </a:xfrm>
              <a:custGeom>
                <a:avLst/>
                <a:gdLst>
                  <a:gd name="connsiteX0" fmla="*/ 9017 w 43783"/>
                  <a:gd name="connsiteY0" fmla="*/ 19236 h 73471"/>
                  <a:gd name="connsiteX1" fmla="*/ 18654 w 43783"/>
                  <a:gd name="connsiteY1" fmla="*/ 611 h 73471"/>
                  <a:gd name="connsiteX2" fmla="*/ 43784 w 43783"/>
                  <a:gd name="connsiteY2" fmla="*/ 31832 h 73471"/>
                  <a:gd name="connsiteX3" fmla="*/ 685 w 43783"/>
                  <a:gd name="connsiteY3" fmla="*/ 71664 h 73471"/>
                  <a:gd name="connsiteX4" fmla="*/ 190 w 43783"/>
                  <a:gd name="connsiteY4" fmla="*/ 71503 h 73471"/>
                  <a:gd name="connsiteX5" fmla="*/ 9017 w 43783"/>
                  <a:gd name="connsiteY5" fmla="*/ 19236 h 7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783" h="73471">
                    <a:moveTo>
                      <a:pt x="9017" y="19236"/>
                    </a:moveTo>
                    <a:cubicBezTo>
                      <a:pt x="12214" y="13046"/>
                      <a:pt x="15457" y="6801"/>
                      <a:pt x="18654" y="611"/>
                    </a:cubicBezTo>
                    <a:cubicBezTo>
                      <a:pt x="39731" y="-3534"/>
                      <a:pt x="41712" y="14122"/>
                      <a:pt x="43784" y="31832"/>
                    </a:cubicBezTo>
                    <a:cubicBezTo>
                      <a:pt x="38695" y="59445"/>
                      <a:pt x="28877" y="79793"/>
                      <a:pt x="685" y="71664"/>
                    </a:cubicBezTo>
                    <a:cubicBezTo>
                      <a:pt x="685" y="71664"/>
                      <a:pt x="190" y="71503"/>
                      <a:pt x="190" y="71503"/>
                    </a:cubicBezTo>
                    <a:cubicBezTo>
                      <a:pt x="-2872" y="52609"/>
                      <a:pt x="32435" y="43028"/>
                      <a:pt x="9017" y="19236"/>
                    </a:cubicBezTo>
                    <a:close/>
                  </a:path>
                </a:pathLst>
              </a:custGeom>
              <a:solidFill>
                <a:srgbClr val="F4E9C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B5717D37-B705-C5AD-AFC2-21735655F359}"/>
                  </a:ext>
                </a:extLst>
              </p:cNvPr>
              <p:cNvSpPr/>
              <p:nvPr/>
            </p:nvSpPr>
            <p:spPr>
              <a:xfrm>
                <a:off x="9678322" y="6229167"/>
                <a:ext cx="163108" cy="79767"/>
              </a:xfrm>
              <a:custGeom>
                <a:avLst/>
                <a:gdLst>
                  <a:gd name="connsiteX0" fmla="*/ 141557 w 163108"/>
                  <a:gd name="connsiteY0" fmla="*/ 75385 h 79767"/>
                  <a:gd name="connsiteX1" fmla="*/ 18386 w 163108"/>
                  <a:gd name="connsiteY1" fmla="*/ 34368 h 79767"/>
                  <a:gd name="connsiteX2" fmla="*/ 6813 w 163108"/>
                  <a:gd name="connsiteY2" fmla="*/ 33560 h 79767"/>
                  <a:gd name="connsiteX3" fmla="*/ 5056 w 163108"/>
                  <a:gd name="connsiteY3" fmla="*/ 7400 h 79767"/>
                  <a:gd name="connsiteX4" fmla="*/ 23656 w 163108"/>
                  <a:gd name="connsiteY4" fmla="*/ 510 h 79767"/>
                  <a:gd name="connsiteX5" fmla="*/ 155292 w 163108"/>
                  <a:gd name="connsiteY5" fmla="*/ 46102 h 79767"/>
                  <a:gd name="connsiteX6" fmla="*/ 160831 w 163108"/>
                  <a:gd name="connsiteY6" fmla="*/ 75869 h 79767"/>
                  <a:gd name="connsiteX7" fmla="*/ 141557 w 163108"/>
                  <a:gd name="connsiteY7" fmla="*/ 75385 h 7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108" h="79767">
                    <a:moveTo>
                      <a:pt x="141557" y="75385"/>
                    </a:moveTo>
                    <a:cubicBezTo>
                      <a:pt x="95756" y="82114"/>
                      <a:pt x="56486" y="60744"/>
                      <a:pt x="18386" y="34368"/>
                    </a:cubicBezTo>
                    <a:cubicBezTo>
                      <a:pt x="14378" y="37005"/>
                      <a:pt x="10550" y="36736"/>
                      <a:pt x="6813" y="33560"/>
                    </a:cubicBezTo>
                    <a:cubicBezTo>
                      <a:pt x="688" y="25379"/>
                      <a:pt x="-3996" y="17035"/>
                      <a:pt x="5056" y="7400"/>
                    </a:cubicBezTo>
                    <a:cubicBezTo>
                      <a:pt x="10821" y="3363"/>
                      <a:pt x="17081" y="1371"/>
                      <a:pt x="23656" y="510"/>
                    </a:cubicBezTo>
                    <a:cubicBezTo>
                      <a:pt x="72293" y="-4119"/>
                      <a:pt x="113140" y="23710"/>
                      <a:pt x="155292" y="46102"/>
                    </a:cubicBezTo>
                    <a:cubicBezTo>
                      <a:pt x="162543" y="54607"/>
                      <a:pt x="165560" y="64243"/>
                      <a:pt x="160831" y="75869"/>
                    </a:cubicBezTo>
                    <a:cubicBezTo>
                      <a:pt x="154346" y="80660"/>
                      <a:pt x="147906" y="81629"/>
                      <a:pt x="141557" y="75385"/>
                    </a:cubicBezTo>
                    <a:close/>
                  </a:path>
                </a:pathLst>
              </a:custGeom>
              <a:solidFill>
                <a:srgbClr val="FED3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CC90D853-0A63-C8A7-E646-7B9BCB6400FD}"/>
                  </a:ext>
                </a:extLst>
              </p:cNvPr>
              <p:cNvSpPr/>
              <p:nvPr/>
            </p:nvSpPr>
            <p:spPr>
              <a:xfrm>
                <a:off x="9637083" y="6250768"/>
                <a:ext cx="59671" cy="32844"/>
              </a:xfrm>
              <a:custGeom>
                <a:avLst/>
                <a:gdLst>
                  <a:gd name="connsiteX0" fmla="*/ 51970 w 59671"/>
                  <a:gd name="connsiteY0" fmla="*/ 11366 h 32844"/>
                  <a:gd name="connsiteX1" fmla="*/ 59671 w 59671"/>
                  <a:gd name="connsiteY1" fmla="*/ 12712 h 32844"/>
                  <a:gd name="connsiteX2" fmla="*/ 17293 w 59671"/>
                  <a:gd name="connsiteY2" fmla="*/ 32413 h 32844"/>
                  <a:gd name="connsiteX3" fmla="*/ 540 w 59671"/>
                  <a:gd name="connsiteY3" fmla="*/ 32844 h 32844"/>
                  <a:gd name="connsiteX4" fmla="*/ 0 w 59671"/>
                  <a:gd name="connsiteY4" fmla="*/ 12497 h 32844"/>
                  <a:gd name="connsiteX5" fmla="*/ 51970 w 59671"/>
                  <a:gd name="connsiteY5" fmla="*/ 11366 h 32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671" h="32844">
                    <a:moveTo>
                      <a:pt x="51970" y="11366"/>
                    </a:moveTo>
                    <a:cubicBezTo>
                      <a:pt x="54537" y="11905"/>
                      <a:pt x="57104" y="12389"/>
                      <a:pt x="59671" y="12712"/>
                    </a:cubicBezTo>
                    <a:cubicBezTo>
                      <a:pt x="49673" y="31929"/>
                      <a:pt x="28057" y="15511"/>
                      <a:pt x="17293" y="32413"/>
                    </a:cubicBezTo>
                    <a:cubicBezTo>
                      <a:pt x="11709" y="32575"/>
                      <a:pt x="6125" y="32683"/>
                      <a:pt x="540" y="32844"/>
                    </a:cubicBezTo>
                    <a:cubicBezTo>
                      <a:pt x="360" y="26062"/>
                      <a:pt x="180" y="19279"/>
                      <a:pt x="0" y="12497"/>
                    </a:cubicBezTo>
                    <a:cubicBezTo>
                      <a:pt x="16978" y="-7635"/>
                      <a:pt x="34452" y="9"/>
                      <a:pt x="51970" y="11366"/>
                    </a:cubicBezTo>
                    <a:close/>
                  </a:path>
                </a:pathLst>
              </a:custGeom>
              <a:solidFill>
                <a:srgbClr val="B0802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7B09CEDD-3E4A-B5CC-3584-F0CFBCAEE668}"/>
                  </a:ext>
                </a:extLst>
              </p:cNvPr>
              <p:cNvSpPr/>
              <p:nvPr/>
            </p:nvSpPr>
            <p:spPr>
              <a:xfrm>
                <a:off x="9810193" y="6303690"/>
                <a:ext cx="29365" cy="21747"/>
              </a:xfrm>
              <a:custGeom>
                <a:avLst/>
                <a:gdLst>
                  <a:gd name="connsiteX0" fmla="*/ 9686 w 29365"/>
                  <a:gd name="connsiteY0" fmla="*/ 861 h 21747"/>
                  <a:gd name="connsiteX1" fmla="*/ 26889 w 29365"/>
                  <a:gd name="connsiteY1" fmla="*/ 0 h 21747"/>
                  <a:gd name="connsiteX2" fmla="*/ 29096 w 29365"/>
                  <a:gd name="connsiteY2" fmla="*/ 7213 h 21747"/>
                  <a:gd name="connsiteX3" fmla="*/ 26934 w 29365"/>
                  <a:gd name="connsiteY3" fmla="*/ 10873 h 21747"/>
                  <a:gd name="connsiteX4" fmla="*/ 18107 w 29365"/>
                  <a:gd name="connsiteY4" fmla="*/ 21316 h 21747"/>
                  <a:gd name="connsiteX5" fmla="*/ 93 w 29365"/>
                  <a:gd name="connsiteY5" fmla="*/ 16041 h 21747"/>
                  <a:gd name="connsiteX6" fmla="*/ 9686 w 29365"/>
                  <a:gd name="connsiteY6" fmla="*/ 861 h 2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5" h="21747">
                    <a:moveTo>
                      <a:pt x="9686" y="861"/>
                    </a:moveTo>
                    <a:cubicBezTo>
                      <a:pt x="15405" y="592"/>
                      <a:pt x="21169" y="269"/>
                      <a:pt x="26889" y="0"/>
                    </a:cubicBezTo>
                    <a:cubicBezTo>
                      <a:pt x="29096" y="2422"/>
                      <a:pt x="29816" y="4791"/>
                      <a:pt x="29096" y="7213"/>
                    </a:cubicBezTo>
                    <a:cubicBezTo>
                      <a:pt x="28375" y="9635"/>
                      <a:pt x="27654" y="10873"/>
                      <a:pt x="26934" y="10873"/>
                    </a:cubicBezTo>
                    <a:cubicBezTo>
                      <a:pt x="24007" y="14372"/>
                      <a:pt x="21079" y="17817"/>
                      <a:pt x="18107" y="21316"/>
                    </a:cubicBezTo>
                    <a:cubicBezTo>
                      <a:pt x="11802" y="20024"/>
                      <a:pt x="3111" y="25515"/>
                      <a:pt x="93" y="16041"/>
                    </a:cubicBezTo>
                    <a:cubicBezTo>
                      <a:pt x="-898" y="12865"/>
                      <a:pt x="6263" y="6029"/>
                      <a:pt x="9686" y="861"/>
                    </a:cubicBezTo>
                    <a:close/>
                  </a:path>
                </a:pathLst>
              </a:custGeom>
              <a:solidFill>
                <a:srgbClr val="DFAF3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1D76D0CA-C92F-9CEB-0BCD-C99E129895EE}"/>
                  </a:ext>
                </a:extLst>
              </p:cNvPr>
              <p:cNvSpPr/>
              <p:nvPr/>
            </p:nvSpPr>
            <p:spPr>
              <a:xfrm>
                <a:off x="10020013" y="6428357"/>
                <a:ext cx="34586" cy="31974"/>
              </a:xfrm>
              <a:custGeom>
                <a:avLst/>
                <a:gdLst>
                  <a:gd name="connsiteX0" fmla="*/ 0 w 34586"/>
                  <a:gd name="connsiteY0" fmla="*/ 31974 h 31974"/>
                  <a:gd name="connsiteX1" fmla="*/ 34587 w 34586"/>
                  <a:gd name="connsiteY1" fmla="*/ 0 h 31974"/>
                  <a:gd name="connsiteX2" fmla="*/ 0 w 34586"/>
                  <a:gd name="connsiteY2" fmla="*/ 31974 h 3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586" h="31974">
                    <a:moveTo>
                      <a:pt x="0" y="31974"/>
                    </a:moveTo>
                    <a:cubicBezTo>
                      <a:pt x="7386" y="14911"/>
                      <a:pt x="17609" y="2261"/>
                      <a:pt x="34587" y="0"/>
                    </a:cubicBezTo>
                    <a:cubicBezTo>
                      <a:pt x="27606" y="17656"/>
                      <a:pt x="17699" y="30844"/>
                      <a:pt x="0" y="31974"/>
                    </a:cubicBezTo>
                    <a:close/>
                  </a:path>
                </a:pathLst>
              </a:custGeom>
              <a:solidFill>
                <a:srgbClr val="F3F0D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672F6866-9D01-C3E2-2995-A9472F995A3E}"/>
                  </a:ext>
                </a:extLst>
              </p:cNvPr>
              <p:cNvSpPr/>
              <p:nvPr/>
            </p:nvSpPr>
            <p:spPr>
              <a:xfrm>
                <a:off x="9192450" y="4681952"/>
                <a:ext cx="17928" cy="93499"/>
              </a:xfrm>
              <a:custGeom>
                <a:avLst/>
                <a:gdLst>
                  <a:gd name="connsiteX0" fmla="*/ 17928 w 17928"/>
                  <a:gd name="connsiteY0" fmla="*/ 0 h 93499"/>
                  <a:gd name="connsiteX1" fmla="*/ 9597 w 17928"/>
                  <a:gd name="connsiteY1" fmla="*/ 93500 h 93499"/>
                  <a:gd name="connsiteX2" fmla="*/ 860 w 17928"/>
                  <a:gd name="connsiteY2" fmla="*/ 0 h 93499"/>
                  <a:gd name="connsiteX3" fmla="*/ 17928 w 17928"/>
                  <a:gd name="connsiteY3" fmla="*/ 0 h 93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28" h="93499">
                    <a:moveTo>
                      <a:pt x="17928" y="0"/>
                    </a:moveTo>
                    <a:cubicBezTo>
                      <a:pt x="15136" y="31167"/>
                      <a:pt x="12389" y="62333"/>
                      <a:pt x="9597" y="93500"/>
                    </a:cubicBezTo>
                    <a:cubicBezTo>
                      <a:pt x="-7967" y="64325"/>
                      <a:pt x="4733" y="31059"/>
                      <a:pt x="860" y="0"/>
                    </a:cubicBezTo>
                    <a:cubicBezTo>
                      <a:pt x="6534" y="0"/>
                      <a:pt x="12209" y="0"/>
                      <a:pt x="17928" y="0"/>
                    </a:cubicBezTo>
                    <a:close/>
                  </a:path>
                </a:pathLst>
              </a:custGeom>
              <a:solidFill>
                <a:srgbClr val="CC94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AE23379B-DDFD-E8E5-91C2-D6DA3F57DBEC}"/>
                  </a:ext>
                </a:extLst>
              </p:cNvPr>
              <p:cNvSpPr/>
              <p:nvPr/>
            </p:nvSpPr>
            <p:spPr>
              <a:xfrm>
                <a:off x="10036760" y="6217845"/>
                <a:ext cx="60938" cy="161097"/>
              </a:xfrm>
              <a:custGeom>
                <a:avLst/>
                <a:gdLst>
                  <a:gd name="connsiteX0" fmla="*/ 10725 w 60938"/>
                  <a:gd name="connsiteY0" fmla="*/ 161097 h 161097"/>
                  <a:gd name="connsiteX1" fmla="*/ 12121 w 60938"/>
                  <a:gd name="connsiteY1" fmla="*/ 84877 h 161097"/>
                  <a:gd name="connsiteX2" fmla="*/ 457 w 60938"/>
                  <a:gd name="connsiteY2" fmla="*/ 33955 h 161097"/>
                  <a:gd name="connsiteX3" fmla="*/ 25721 w 60938"/>
                  <a:gd name="connsiteY3" fmla="*/ 205 h 161097"/>
                  <a:gd name="connsiteX4" fmla="*/ 60938 w 60938"/>
                  <a:gd name="connsiteY4" fmla="*/ 23674 h 161097"/>
                  <a:gd name="connsiteX5" fmla="*/ 44320 w 60938"/>
                  <a:gd name="connsiteY5" fmla="*/ 97311 h 161097"/>
                  <a:gd name="connsiteX6" fmla="*/ 18921 w 60938"/>
                  <a:gd name="connsiteY6" fmla="*/ 149255 h 161097"/>
                  <a:gd name="connsiteX7" fmla="*/ 10725 w 60938"/>
                  <a:gd name="connsiteY7" fmla="*/ 161097 h 16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38" h="161097">
                    <a:moveTo>
                      <a:pt x="10725" y="161097"/>
                    </a:moveTo>
                    <a:cubicBezTo>
                      <a:pt x="862" y="135260"/>
                      <a:pt x="9959" y="110445"/>
                      <a:pt x="12121" y="84877"/>
                    </a:cubicBezTo>
                    <a:cubicBezTo>
                      <a:pt x="13562" y="67975"/>
                      <a:pt x="13246" y="47950"/>
                      <a:pt x="457" y="33955"/>
                    </a:cubicBezTo>
                    <a:cubicBezTo>
                      <a:pt x="-2831" y="10163"/>
                      <a:pt x="12256" y="6072"/>
                      <a:pt x="25721" y="205"/>
                    </a:cubicBezTo>
                    <a:cubicBezTo>
                      <a:pt x="42024" y="-1841"/>
                      <a:pt x="51076" y="11832"/>
                      <a:pt x="60938" y="23674"/>
                    </a:cubicBezTo>
                    <a:cubicBezTo>
                      <a:pt x="51796" y="47089"/>
                      <a:pt x="39502" y="70182"/>
                      <a:pt x="44320" y="97311"/>
                    </a:cubicBezTo>
                    <a:cubicBezTo>
                      <a:pt x="49274" y="125248"/>
                      <a:pt x="34098" y="136659"/>
                      <a:pt x="18921" y="149255"/>
                    </a:cubicBezTo>
                    <a:cubicBezTo>
                      <a:pt x="16219" y="153185"/>
                      <a:pt x="13472" y="157114"/>
                      <a:pt x="10725" y="161097"/>
                    </a:cubicBezTo>
                    <a:close/>
                  </a:path>
                </a:pathLst>
              </a:custGeom>
              <a:solidFill>
                <a:srgbClr val="EC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95CE30FF-BA9F-5AB2-B21D-204040131585}"/>
                  </a:ext>
                </a:extLst>
              </p:cNvPr>
              <p:cNvSpPr/>
              <p:nvPr/>
            </p:nvSpPr>
            <p:spPr>
              <a:xfrm>
                <a:off x="9845954" y="6388631"/>
                <a:ext cx="95949" cy="113739"/>
              </a:xfrm>
              <a:custGeom>
                <a:avLst/>
                <a:gdLst>
                  <a:gd name="connsiteX0" fmla="*/ 0 w 95949"/>
                  <a:gd name="connsiteY0" fmla="*/ 92531 h 113739"/>
                  <a:gd name="connsiteX1" fmla="*/ 34722 w 95949"/>
                  <a:gd name="connsiteY1" fmla="*/ 55551 h 113739"/>
                  <a:gd name="connsiteX2" fmla="*/ 55573 w 95949"/>
                  <a:gd name="connsiteY2" fmla="*/ 25192 h 113739"/>
                  <a:gd name="connsiteX3" fmla="*/ 87457 w 95949"/>
                  <a:gd name="connsiteY3" fmla="*/ 0 h 113739"/>
                  <a:gd name="connsiteX4" fmla="*/ 86782 w 95949"/>
                  <a:gd name="connsiteY4" fmla="*/ 40371 h 113739"/>
                  <a:gd name="connsiteX5" fmla="*/ 68363 w 95949"/>
                  <a:gd name="connsiteY5" fmla="*/ 71430 h 113739"/>
                  <a:gd name="connsiteX6" fmla="*/ 51970 w 95949"/>
                  <a:gd name="connsiteY6" fmla="*/ 81550 h 113739"/>
                  <a:gd name="connsiteX7" fmla="*/ 90 w 95949"/>
                  <a:gd name="connsiteY7" fmla="*/ 113739 h 113739"/>
                  <a:gd name="connsiteX8" fmla="*/ 0 w 95949"/>
                  <a:gd name="connsiteY8" fmla="*/ 92531 h 11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49" h="113739">
                    <a:moveTo>
                      <a:pt x="0" y="92531"/>
                    </a:moveTo>
                    <a:cubicBezTo>
                      <a:pt x="18825" y="89893"/>
                      <a:pt x="30444" y="77674"/>
                      <a:pt x="34722" y="55551"/>
                    </a:cubicBezTo>
                    <a:cubicBezTo>
                      <a:pt x="40126" y="43870"/>
                      <a:pt x="47377" y="34073"/>
                      <a:pt x="55573" y="25192"/>
                    </a:cubicBezTo>
                    <a:cubicBezTo>
                      <a:pt x="65526" y="15556"/>
                      <a:pt x="73046" y="1507"/>
                      <a:pt x="87457" y="0"/>
                    </a:cubicBezTo>
                    <a:cubicBezTo>
                      <a:pt x="104616" y="13834"/>
                      <a:pt x="91195" y="27022"/>
                      <a:pt x="86782" y="40371"/>
                    </a:cubicBezTo>
                    <a:cubicBezTo>
                      <a:pt x="76199" y="46992"/>
                      <a:pt x="69669" y="56950"/>
                      <a:pt x="68363" y="71430"/>
                    </a:cubicBezTo>
                    <a:cubicBezTo>
                      <a:pt x="61562" y="71699"/>
                      <a:pt x="55573" y="73906"/>
                      <a:pt x="51970" y="81550"/>
                    </a:cubicBezTo>
                    <a:cubicBezTo>
                      <a:pt x="33326" y="89193"/>
                      <a:pt x="20761" y="110725"/>
                      <a:pt x="90" y="113739"/>
                    </a:cubicBezTo>
                    <a:cubicBezTo>
                      <a:pt x="90" y="106688"/>
                      <a:pt x="45" y="99582"/>
                      <a:pt x="0" y="92531"/>
                    </a:cubicBezTo>
                    <a:close/>
                  </a:path>
                </a:pathLst>
              </a:custGeom>
              <a:solidFill>
                <a:srgbClr val="FDF4D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81F6A7BE-6BCC-888B-7D7B-25671414300A}"/>
                  </a:ext>
                </a:extLst>
              </p:cNvPr>
              <p:cNvSpPr/>
              <p:nvPr/>
            </p:nvSpPr>
            <p:spPr>
              <a:xfrm>
                <a:off x="10611454" y="6387716"/>
                <a:ext cx="52510" cy="29506"/>
              </a:xfrm>
              <a:custGeom>
                <a:avLst/>
                <a:gdLst>
                  <a:gd name="connsiteX0" fmla="*/ 43819 w 52510"/>
                  <a:gd name="connsiteY0" fmla="*/ 0 h 29506"/>
                  <a:gd name="connsiteX1" fmla="*/ 52511 w 52510"/>
                  <a:gd name="connsiteY1" fmla="*/ 20670 h 29506"/>
                  <a:gd name="connsiteX2" fmla="*/ 0 w 52510"/>
                  <a:gd name="connsiteY2" fmla="*/ 20239 h 29506"/>
                  <a:gd name="connsiteX3" fmla="*/ 1396 w 52510"/>
                  <a:gd name="connsiteY3" fmla="*/ 11735 h 29506"/>
                  <a:gd name="connsiteX4" fmla="*/ 43819 w 52510"/>
                  <a:gd name="connsiteY4" fmla="*/ 0 h 29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10" h="29506">
                    <a:moveTo>
                      <a:pt x="43819" y="0"/>
                    </a:moveTo>
                    <a:cubicBezTo>
                      <a:pt x="43909" y="8559"/>
                      <a:pt x="45485" y="16256"/>
                      <a:pt x="52511" y="20670"/>
                    </a:cubicBezTo>
                    <a:cubicBezTo>
                      <a:pt x="34857" y="43762"/>
                      <a:pt x="17564" y="13511"/>
                      <a:pt x="0" y="20239"/>
                    </a:cubicBezTo>
                    <a:cubicBezTo>
                      <a:pt x="180" y="17333"/>
                      <a:pt x="630" y="14480"/>
                      <a:pt x="1396" y="11735"/>
                    </a:cubicBezTo>
                    <a:cubicBezTo>
                      <a:pt x="16167" y="11035"/>
                      <a:pt x="30759" y="9581"/>
                      <a:pt x="43819" y="0"/>
                    </a:cubicBezTo>
                    <a:close/>
                  </a:path>
                </a:pathLst>
              </a:custGeom>
              <a:solidFill>
                <a:srgbClr val="E1AB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BBA71E6F-839D-569C-C727-F573AE5E5D17}"/>
                  </a:ext>
                </a:extLst>
              </p:cNvPr>
              <p:cNvSpPr/>
              <p:nvPr/>
            </p:nvSpPr>
            <p:spPr>
              <a:xfrm>
                <a:off x="10130440" y="5576901"/>
                <a:ext cx="282141" cy="84846"/>
              </a:xfrm>
              <a:custGeom>
                <a:avLst/>
                <a:gdLst>
                  <a:gd name="connsiteX0" fmla="*/ 210896 w 282141"/>
                  <a:gd name="connsiteY0" fmla="*/ 0 h 84846"/>
                  <a:gd name="connsiteX1" fmla="*/ 282141 w 282141"/>
                  <a:gd name="connsiteY1" fmla="*/ 51137 h 84846"/>
                  <a:gd name="connsiteX2" fmla="*/ 139381 w 282141"/>
                  <a:gd name="connsiteY2" fmla="*/ 76113 h 84846"/>
                  <a:gd name="connsiteX3" fmla="*/ 88717 w 282141"/>
                  <a:gd name="connsiteY3" fmla="*/ 83757 h 84846"/>
                  <a:gd name="connsiteX4" fmla="*/ 1575 w 282141"/>
                  <a:gd name="connsiteY4" fmla="*/ 46023 h 84846"/>
                  <a:gd name="connsiteX5" fmla="*/ 2385 w 282141"/>
                  <a:gd name="connsiteY5" fmla="*/ 30736 h 84846"/>
                  <a:gd name="connsiteX6" fmla="*/ 210896 w 282141"/>
                  <a:gd name="connsiteY6" fmla="*/ 0 h 8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141" h="84846">
                    <a:moveTo>
                      <a:pt x="210896" y="0"/>
                    </a:moveTo>
                    <a:cubicBezTo>
                      <a:pt x="235891" y="14587"/>
                      <a:pt x="263722" y="23415"/>
                      <a:pt x="282141" y="51137"/>
                    </a:cubicBezTo>
                    <a:cubicBezTo>
                      <a:pt x="236836" y="77674"/>
                      <a:pt x="186983" y="67824"/>
                      <a:pt x="139381" y="76113"/>
                    </a:cubicBezTo>
                    <a:cubicBezTo>
                      <a:pt x="122583" y="79020"/>
                      <a:pt x="104839" y="73583"/>
                      <a:pt x="88717" y="83757"/>
                    </a:cubicBezTo>
                    <a:cubicBezTo>
                      <a:pt x="54175" y="89355"/>
                      <a:pt x="26299" y="72884"/>
                      <a:pt x="1575" y="46023"/>
                    </a:cubicBezTo>
                    <a:cubicBezTo>
                      <a:pt x="-767" y="40748"/>
                      <a:pt x="-497" y="35634"/>
                      <a:pt x="2385" y="30736"/>
                    </a:cubicBezTo>
                    <a:cubicBezTo>
                      <a:pt x="71829" y="19863"/>
                      <a:pt x="142398" y="20024"/>
                      <a:pt x="210896" y="0"/>
                    </a:cubicBezTo>
                    <a:close/>
                  </a:path>
                </a:pathLst>
              </a:custGeom>
              <a:solidFill>
                <a:srgbClr val="956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904B5AA-3108-9B9C-39D8-0F5AB33F7EA5}"/>
                  </a:ext>
                </a:extLst>
              </p:cNvPr>
              <p:cNvSpPr/>
              <p:nvPr/>
            </p:nvSpPr>
            <p:spPr>
              <a:xfrm>
                <a:off x="10028562" y="5607529"/>
                <a:ext cx="74658" cy="56339"/>
              </a:xfrm>
              <a:custGeom>
                <a:avLst/>
                <a:gdLst>
                  <a:gd name="connsiteX0" fmla="*/ 188 w 74658"/>
                  <a:gd name="connsiteY0" fmla="*/ 20455 h 56339"/>
                  <a:gd name="connsiteX1" fmla="*/ 8880 w 74658"/>
                  <a:gd name="connsiteY1" fmla="*/ 0 h 56339"/>
                  <a:gd name="connsiteX2" fmla="*/ 43376 w 74658"/>
                  <a:gd name="connsiteY2" fmla="*/ 20616 h 56339"/>
                  <a:gd name="connsiteX3" fmla="*/ 61030 w 74658"/>
                  <a:gd name="connsiteY3" fmla="*/ 10927 h 56339"/>
                  <a:gd name="connsiteX4" fmla="*/ 74315 w 74658"/>
                  <a:gd name="connsiteY4" fmla="*/ 24815 h 56339"/>
                  <a:gd name="connsiteX5" fmla="*/ 61120 w 74658"/>
                  <a:gd name="connsiteY5" fmla="*/ 55443 h 56339"/>
                  <a:gd name="connsiteX6" fmla="*/ 26488 w 74658"/>
                  <a:gd name="connsiteY6" fmla="*/ 47154 h 56339"/>
                  <a:gd name="connsiteX7" fmla="*/ 188 w 74658"/>
                  <a:gd name="connsiteY7" fmla="*/ 20455 h 5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658" h="56339">
                    <a:moveTo>
                      <a:pt x="188" y="20455"/>
                    </a:moveTo>
                    <a:cubicBezTo>
                      <a:pt x="278" y="11950"/>
                      <a:pt x="1899" y="4360"/>
                      <a:pt x="8880" y="0"/>
                    </a:cubicBezTo>
                    <a:cubicBezTo>
                      <a:pt x="19103" y="9958"/>
                      <a:pt x="37207" y="969"/>
                      <a:pt x="43376" y="20616"/>
                    </a:cubicBezTo>
                    <a:cubicBezTo>
                      <a:pt x="49276" y="17387"/>
                      <a:pt x="55131" y="14157"/>
                      <a:pt x="61030" y="10927"/>
                    </a:cubicBezTo>
                    <a:cubicBezTo>
                      <a:pt x="67740" y="12434"/>
                      <a:pt x="72109" y="17117"/>
                      <a:pt x="74315" y="24815"/>
                    </a:cubicBezTo>
                    <a:cubicBezTo>
                      <a:pt x="76027" y="38810"/>
                      <a:pt x="71298" y="48822"/>
                      <a:pt x="61120" y="55443"/>
                    </a:cubicBezTo>
                    <a:cubicBezTo>
                      <a:pt x="48646" y="58404"/>
                      <a:pt x="37432" y="53613"/>
                      <a:pt x="26488" y="47154"/>
                    </a:cubicBezTo>
                    <a:cubicBezTo>
                      <a:pt x="20409" y="34558"/>
                      <a:pt x="-2289" y="45054"/>
                      <a:pt x="188" y="20455"/>
                    </a:cubicBezTo>
                    <a:close/>
                  </a:path>
                </a:pathLst>
              </a:custGeom>
              <a:solidFill>
                <a:srgbClr val="C9A1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5361605A-2C33-65E1-1269-0C14F24DC9B4}"/>
                  </a:ext>
                </a:extLst>
              </p:cNvPr>
              <p:cNvSpPr/>
              <p:nvPr/>
            </p:nvSpPr>
            <p:spPr>
              <a:xfrm>
                <a:off x="9949341" y="5623895"/>
                <a:ext cx="51226" cy="51425"/>
              </a:xfrm>
              <a:custGeom>
                <a:avLst/>
                <a:gdLst>
                  <a:gd name="connsiteX0" fmla="*/ 283 w 51226"/>
                  <a:gd name="connsiteY0" fmla="*/ 15124 h 51425"/>
                  <a:gd name="connsiteX1" fmla="*/ 9740 w 51226"/>
                  <a:gd name="connsiteY1" fmla="*/ 4520 h 51425"/>
                  <a:gd name="connsiteX2" fmla="*/ 46398 w 51226"/>
                  <a:gd name="connsiteY2" fmla="*/ 10871 h 51425"/>
                  <a:gd name="connsiteX3" fmla="*/ 49461 w 51226"/>
                  <a:gd name="connsiteY3" fmla="*/ 16900 h 51425"/>
                  <a:gd name="connsiteX4" fmla="*/ 51217 w 51226"/>
                  <a:gd name="connsiteY4" fmla="*/ 30949 h 51425"/>
                  <a:gd name="connsiteX5" fmla="*/ 30726 w 51226"/>
                  <a:gd name="connsiteY5" fmla="*/ 51296 h 51425"/>
                  <a:gd name="connsiteX6" fmla="*/ 20188 w 51226"/>
                  <a:gd name="connsiteY6" fmla="*/ 45106 h 51425"/>
                  <a:gd name="connsiteX7" fmla="*/ 283 w 51226"/>
                  <a:gd name="connsiteY7" fmla="*/ 15124 h 5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226" h="51425">
                    <a:moveTo>
                      <a:pt x="283" y="15124"/>
                    </a:moveTo>
                    <a:cubicBezTo>
                      <a:pt x="3435" y="11571"/>
                      <a:pt x="6587" y="8072"/>
                      <a:pt x="9740" y="4520"/>
                    </a:cubicBezTo>
                    <a:cubicBezTo>
                      <a:pt x="23160" y="-3286"/>
                      <a:pt x="35320" y="-863"/>
                      <a:pt x="46398" y="10871"/>
                    </a:cubicBezTo>
                    <a:cubicBezTo>
                      <a:pt x="47434" y="12863"/>
                      <a:pt x="48425" y="14908"/>
                      <a:pt x="49461" y="16900"/>
                    </a:cubicBezTo>
                    <a:cubicBezTo>
                      <a:pt x="50767" y="21475"/>
                      <a:pt x="51307" y="26159"/>
                      <a:pt x="51217" y="30949"/>
                    </a:cubicBezTo>
                    <a:cubicBezTo>
                      <a:pt x="49280" y="44783"/>
                      <a:pt x="43156" y="52534"/>
                      <a:pt x="30726" y="51296"/>
                    </a:cubicBezTo>
                    <a:cubicBezTo>
                      <a:pt x="26898" y="50058"/>
                      <a:pt x="23430" y="47905"/>
                      <a:pt x="20188" y="45106"/>
                    </a:cubicBezTo>
                    <a:cubicBezTo>
                      <a:pt x="13298" y="35471"/>
                      <a:pt x="-2284" y="33856"/>
                      <a:pt x="283" y="15124"/>
                    </a:cubicBezTo>
                    <a:close/>
                  </a:path>
                </a:pathLst>
              </a:custGeom>
              <a:solidFill>
                <a:srgbClr val="C69D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171135C2-CDFA-2556-3E1F-26D101A5DC52}"/>
                  </a:ext>
                </a:extLst>
              </p:cNvPr>
              <p:cNvSpPr/>
              <p:nvPr/>
            </p:nvSpPr>
            <p:spPr>
              <a:xfrm>
                <a:off x="10008359" y="5627984"/>
                <a:ext cx="47162" cy="40801"/>
              </a:xfrm>
              <a:custGeom>
                <a:avLst/>
                <a:gdLst>
                  <a:gd name="connsiteX0" fmla="*/ 20391 w 47162"/>
                  <a:gd name="connsiteY0" fmla="*/ 0 h 40801"/>
                  <a:gd name="connsiteX1" fmla="*/ 46871 w 47162"/>
                  <a:gd name="connsiteY1" fmla="*/ 20562 h 40801"/>
                  <a:gd name="connsiteX2" fmla="*/ 26245 w 47162"/>
                  <a:gd name="connsiteY2" fmla="*/ 40802 h 40801"/>
                  <a:gd name="connsiteX3" fmla="*/ 9267 w 47162"/>
                  <a:gd name="connsiteY3" fmla="*/ 31920 h 40801"/>
                  <a:gd name="connsiteX4" fmla="*/ 125 w 47162"/>
                  <a:gd name="connsiteY4" fmla="*/ 13188 h 40801"/>
                  <a:gd name="connsiteX5" fmla="*/ 3638 w 47162"/>
                  <a:gd name="connsiteY5" fmla="*/ 269 h 40801"/>
                  <a:gd name="connsiteX6" fmla="*/ 20391 w 47162"/>
                  <a:gd name="connsiteY6" fmla="*/ 0 h 40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62" h="40801">
                    <a:moveTo>
                      <a:pt x="20391" y="0"/>
                    </a:moveTo>
                    <a:cubicBezTo>
                      <a:pt x="22913" y="18463"/>
                      <a:pt x="48358" y="-5329"/>
                      <a:pt x="46871" y="20562"/>
                    </a:cubicBezTo>
                    <a:cubicBezTo>
                      <a:pt x="49258" y="40802"/>
                      <a:pt x="36468" y="38918"/>
                      <a:pt x="26245" y="40802"/>
                    </a:cubicBezTo>
                    <a:cubicBezTo>
                      <a:pt x="19805" y="39994"/>
                      <a:pt x="14086" y="37142"/>
                      <a:pt x="9267" y="31920"/>
                    </a:cubicBezTo>
                    <a:cubicBezTo>
                      <a:pt x="4989" y="26537"/>
                      <a:pt x="1927" y="20293"/>
                      <a:pt x="125" y="13188"/>
                    </a:cubicBezTo>
                    <a:cubicBezTo>
                      <a:pt x="-415" y="8236"/>
                      <a:pt x="801" y="3929"/>
                      <a:pt x="3638" y="269"/>
                    </a:cubicBezTo>
                    <a:cubicBezTo>
                      <a:pt x="9222" y="108"/>
                      <a:pt x="14807" y="54"/>
                      <a:pt x="20391" y="0"/>
                    </a:cubicBezTo>
                    <a:close/>
                  </a:path>
                </a:pathLst>
              </a:custGeom>
              <a:solidFill>
                <a:srgbClr val="B78E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8D8D1D74-69EB-9313-8A78-849CCF06FA9A}"/>
                  </a:ext>
                </a:extLst>
              </p:cNvPr>
              <p:cNvSpPr/>
              <p:nvPr/>
            </p:nvSpPr>
            <p:spPr>
              <a:xfrm>
                <a:off x="9880533" y="5609156"/>
                <a:ext cx="43420" cy="34546"/>
              </a:xfrm>
              <a:custGeom>
                <a:avLst/>
                <a:gdLst>
                  <a:gd name="connsiteX0" fmla="*/ 52 w 43420"/>
                  <a:gd name="connsiteY0" fmla="*/ 8600 h 34546"/>
                  <a:gd name="connsiteX1" fmla="*/ 43421 w 43420"/>
                  <a:gd name="connsiteY1" fmla="*/ 28301 h 34546"/>
                  <a:gd name="connsiteX2" fmla="*/ 34504 w 43420"/>
                  <a:gd name="connsiteY2" fmla="*/ 34223 h 34546"/>
                  <a:gd name="connsiteX3" fmla="*/ 7979 w 43420"/>
                  <a:gd name="connsiteY3" fmla="*/ 31854 h 34546"/>
                  <a:gd name="connsiteX4" fmla="*/ 52 w 43420"/>
                  <a:gd name="connsiteY4" fmla="*/ 8600 h 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20" h="34546">
                    <a:moveTo>
                      <a:pt x="52" y="8600"/>
                    </a:moveTo>
                    <a:cubicBezTo>
                      <a:pt x="22525" y="-10024"/>
                      <a:pt x="34594" y="3917"/>
                      <a:pt x="43421" y="28301"/>
                    </a:cubicBezTo>
                    <a:cubicBezTo>
                      <a:pt x="41169" y="31800"/>
                      <a:pt x="38197" y="33738"/>
                      <a:pt x="34504" y="34223"/>
                    </a:cubicBezTo>
                    <a:cubicBezTo>
                      <a:pt x="25632" y="34223"/>
                      <a:pt x="16625" y="35837"/>
                      <a:pt x="7979" y="31854"/>
                    </a:cubicBezTo>
                    <a:cubicBezTo>
                      <a:pt x="2034" y="25718"/>
                      <a:pt x="-398" y="17859"/>
                      <a:pt x="52" y="8600"/>
                    </a:cubicBezTo>
                    <a:close/>
                  </a:path>
                </a:pathLst>
              </a:custGeom>
              <a:solidFill>
                <a:srgbClr val="C79B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3F692977-C648-F3B7-FEEF-C8388B4DD00A}"/>
                  </a:ext>
                </a:extLst>
              </p:cNvPr>
              <p:cNvSpPr/>
              <p:nvPr/>
            </p:nvSpPr>
            <p:spPr>
              <a:xfrm>
                <a:off x="10089592" y="5607637"/>
                <a:ext cx="44512" cy="29786"/>
              </a:xfrm>
              <a:custGeom>
                <a:avLst/>
                <a:gdLst>
                  <a:gd name="connsiteX0" fmla="*/ 8692 w 44512"/>
                  <a:gd name="connsiteY0" fmla="*/ 20724 h 29786"/>
                  <a:gd name="connsiteX1" fmla="*/ 0 w 44512"/>
                  <a:gd name="connsiteY1" fmla="*/ 10819 h 29786"/>
                  <a:gd name="connsiteX2" fmla="*/ 43233 w 44512"/>
                  <a:gd name="connsiteY2" fmla="*/ 0 h 29786"/>
                  <a:gd name="connsiteX3" fmla="*/ 43278 w 44512"/>
                  <a:gd name="connsiteY3" fmla="*/ 10550 h 29786"/>
                  <a:gd name="connsiteX4" fmla="*/ 36658 w 44512"/>
                  <a:gd name="connsiteY4" fmla="*/ 27399 h 29786"/>
                  <a:gd name="connsiteX5" fmla="*/ 18644 w 44512"/>
                  <a:gd name="connsiteY5" fmla="*/ 28798 h 29786"/>
                  <a:gd name="connsiteX6" fmla="*/ 8692 w 44512"/>
                  <a:gd name="connsiteY6" fmla="*/ 20724 h 2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512" h="29786">
                    <a:moveTo>
                      <a:pt x="8692" y="20724"/>
                    </a:moveTo>
                    <a:cubicBezTo>
                      <a:pt x="5810" y="17440"/>
                      <a:pt x="2927" y="14103"/>
                      <a:pt x="0" y="10819"/>
                    </a:cubicBezTo>
                    <a:cubicBezTo>
                      <a:pt x="10943" y="-12542"/>
                      <a:pt x="30849" y="15072"/>
                      <a:pt x="43233" y="0"/>
                    </a:cubicBezTo>
                    <a:cubicBezTo>
                      <a:pt x="43233" y="3499"/>
                      <a:pt x="43278" y="7051"/>
                      <a:pt x="43278" y="10550"/>
                    </a:cubicBezTo>
                    <a:cubicBezTo>
                      <a:pt x="46836" y="19432"/>
                      <a:pt x="42108" y="23577"/>
                      <a:pt x="36658" y="27399"/>
                    </a:cubicBezTo>
                    <a:cubicBezTo>
                      <a:pt x="30759" y="30036"/>
                      <a:pt x="24769" y="30467"/>
                      <a:pt x="18644" y="28798"/>
                    </a:cubicBezTo>
                    <a:cubicBezTo>
                      <a:pt x="14906" y="26860"/>
                      <a:pt x="11574" y="24169"/>
                      <a:pt x="8692" y="20724"/>
                    </a:cubicBezTo>
                    <a:close/>
                  </a:path>
                </a:pathLst>
              </a:custGeom>
              <a:solidFill>
                <a:srgbClr val="C6A3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8E0525B6-2338-3ADB-42A9-215557AB55EE}"/>
                  </a:ext>
                </a:extLst>
              </p:cNvPr>
              <p:cNvSpPr/>
              <p:nvPr/>
            </p:nvSpPr>
            <p:spPr>
              <a:xfrm>
                <a:off x="9914508" y="5637458"/>
                <a:ext cx="61821" cy="33345"/>
              </a:xfrm>
              <a:custGeom>
                <a:avLst/>
                <a:gdLst>
                  <a:gd name="connsiteX0" fmla="*/ 1070 w 61821"/>
                  <a:gd name="connsiteY0" fmla="*/ 861 h 33345"/>
                  <a:gd name="connsiteX1" fmla="*/ 9446 w 61821"/>
                  <a:gd name="connsiteY1" fmla="*/ 0 h 33345"/>
                  <a:gd name="connsiteX2" fmla="*/ 35116 w 61821"/>
                  <a:gd name="connsiteY2" fmla="*/ 1561 h 33345"/>
                  <a:gd name="connsiteX3" fmla="*/ 61822 w 61821"/>
                  <a:gd name="connsiteY3" fmla="*/ 23738 h 33345"/>
                  <a:gd name="connsiteX4" fmla="*/ 24173 w 61821"/>
                  <a:gd name="connsiteY4" fmla="*/ 31220 h 33345"/>
                  <a:gd name="connsiteX5" fmla="*/ 6789 w 61821"/>
                  <a:gd name="connsiteY5" fmla="*/ 20778 h 33345"/>
                  <a:gd name="connsiteX6" fmla="*/ 1070 w 61821"/>
                  <a:gd name="connsiteY6" fmla="*/ 861 h 33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21" h="33345">
                    <a:moveTo>
                      <a:pt x="1070" y="861"/>
                    </a:moveTo>
                    <a:cubicBezTo>
                      <a:pt x="3907" y="915"/>
                      <a:pt x="6654" y="646"/>
                      <a:pt x="9446" y="0"/>
                    </a:cubicBezTo>
                    <a:cubicBezTo>
                      <a:pt x="18003" y="538"/>
                      <a:pt x="26560" y="1077"/>
                      <a:pt x="35116" y="1561"/>
                    </a:cubicBezTo>
                    <a:cubicBezTo>
                      <a:pt x="40520" y="14964"/>
                      <a:pt x="57769" y="8020"/>
                      <a:pt x="61822" y="23738"/>
                    </a:cubicBezTo>
                    <a:cubicBezTo>
                      <a:pt x="50428" y="34558"/>
                      <a:pt x="37593" y="34934"/>
                      <a:pt x="24173" y="31220"/>
                    </a:cubicBezTo>
                    <a:cubicBezTo>
                      <a:pt x="17778" y="29175"/>
                      <a:pt x="12013" y="25622"/>
                      <a:pt x="6789" y="20778"/>
                    </a:cubicBezTo>
                    <a:cubicBezTo>
                      <a:pt x="1880" y="15395"/>
                      <a:pt x="-1947" y="9528"/>
                      <a:pt x="1070" y="861"/>
                    </a:cubicBezTo>
                    <a:close/>
                  </a:path>
                </a:pathLst>
              </a:custGeom>
              <a:solidFill>
                <a:srgbClr val="9F782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C5E9F632-855B-1B22-1457-2E7FDBC8F895}"/>
                  </a:ext>
                </a:extLst>
              </p:cNvPr>
              <p:cNvSpPr/>
              <p:nvPr/>
            </p:nvSpPr>
            <p:spPr>
              <a:xfrm>
                <a:off x="9837802" y="5617434"/>
                <a:ext cx="51255" cy="26155"/>
              </a:xfrm>
              <a:custGeom>
                <a:avLst/>
                <a:gdLst>
                  <a:gd name="connsiteX0" fmla="*/ 42783 w 51255"/>
                  <a:gd name="connsiteY0" fmla="*/ 323 h 26155"/>
                  <a:gd name="connsiteX1" fmla="*/ 51114 w 51255"/>
                  <a:gd name="connsiteY1" fmla="*/ 21262 h 26155"/>
                  <a:gd name="connsiteX2" fmla="*/ 25174 w 51255"/>
                  <a:gd name="connsiteY2" fmla="*/ 12703 h 26155"/>
                  <a:gd name="connsiteX3" fmla="*/ 0 w 51255"/>
                  <a:gd name="connsiteY3" fmla="*/ 10174 h 26155"/>
                  <a:gd name="connsiteX4" fmla="*/ 8241 w 51255"/>
                  <a:gd name="connsiteY4" fmla="*/ 0 h 26155"/>
                  <a:gd name="connsiteX5" fmla="*/ 42783 w 51255"/>
                  <a:gd name="connsiteY5" fmla="*/ 323 h 2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255" h="26155">
                    <a:moveTo>
                      <a:pt x="42783" y="323"/>
                    </a:moveTo>
                    <a:cubicBezTo>
                      <a:pt x="49583" y="5006"/>
                      <a:pt x="51880" y="12273"/>
                      <a:pt x="51114" y="21262"/>
                    </a:cubicBezTo>
                    <a:cubicBezTo>
                      <a:pt x="39225" y="32405"/>
                      <a:pt x="32245" y="22339"/>
                      <a:pt x="25174" y="12703"/>
                    </a:cubicBezTo>
                    <a:cubicBezTo>
                      <a:pt x="16798" y="11842"/>
                      <a:pt x="8376" y="11035"/>
                      <a:pt x="0" y="10174"/>
                    </a:cubicBezTo>
                    <a:cubicBezTo>
                      <a:pt x="2747" y="6782"/>
                      <a:pt x="5494" y="3391"/>
                      <a:pt x="8241" y="0"/>
                    </a:cubicBezTo>
                    <a:cubicBezTo>
                      <a:pt x="19815" y="54"/>
                      <a:pt x="31299" y="215"/>
                      <a:pt x="42783" y="323"/>
                    </a:cubicBezTo>
                    <a:close/>
                  </a:path>
                </a:pathLst>
              </a:custGeom>
              <a:solidFill>
                <a:srgbClr val="9D72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78E5C345-198D-4251-5CC9-91C3F3C70CF1}"/>
                  </a:ext>
                </a:extLst>
              </p:cNvPr>
              <p:cNvSpPr/>
              <p:nvPr/>
            </p:nvSpPr>
            <p:spPr>
              <a:xfrm>
                <a:off x="9975914" y="5607529"/>
                <a:ext cx="36083" cy="35529"/>
              </a:xfrm>
              <a:custGeom>
                <a:avLst/>
                <a:gdLst>
                  <a:gd name="connsiteX0" fmla="*/ 36083 w 36083"/>
                  <a:gd name="connsiteY0" fmla="*/ 20616 h 35529"/>
                  <a:gd name="connsiteX1" fmla="*/ 35633 w 36083"/>
                  <a:gd name="connsiteY1" fmla="*/ 30251 h 35529"/>
                  <a:gd name="connsiteX2" fmla="*/ 18565 w 36083"/>
                  <a:gd name="connsiteY2" fmla="*/ 31597 h 35529"/>
                  <a:gd name="connsiteX3" fmla="*/ 17168 w 36083"/>
                  <a:gd name="connsiteY3" fmla="*/ 31220 h 35529"/>
                  <a:gd name="connsiteX4" fmla="*/ 866 w 36083"/>
                  <a:gd name="connsiteY4" fmla="*/ 0 h 35529"/>
                  <a:gd name="connsiteX5" fmla="*/ 36083 w 36083"/>
                  <a:gd name="connsiteY5" fmla="*/ 20616 h 3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83" h="35529">
                    <a:moveTo>
                      <a:pt x="36083" y="20616"/>
                    </a:moveTo>
                    <a:cubicBezTo>
                      <a:pt x="35813" y="23846"/>
                      <a:pt x="35633" y="27022"/>
                      <a:pt x="35633" y="30251"/>
                    </a:cubicBezTo>
                    <a:cubicBezTo>
                      <a:pt x="30274" y="36496"/>
                      <a:pt x="24599" y="37518"/>
                      <a:pt x="18565" y="31597"/>
                    </a:cubicBezTo>
                    <a:lnTo>
                      <a:pt x="17168" y="31220"/>
                    </a:lnTo>
                    <a:cubicBezTo>
                      <a:pt x="16403" y="17333"/>
                      <a:pt x="-4448" y="18409"/>
                      <a:pt x="866" y="0"/>
                    </a:cubicBezTo>
                    <a:cubicBezTo>
                      <a:pt x="14872" y="1453"/>
                      <a:pt x="32435" y="-5975"/>
                      <a:pt x="36083" y="20616"/>
                    </a:cubicBezTo>
                    <a:close/>
                  </a:path>
                </a:pathLst>
              </a:custGeom>
              <a:solidFill>
                <a:srgbClr val="AB7F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CD2D8A7F-9F7D-6702-58F4-A418A20A5EA2}"/>
                  </a:ext>
                </a:extLst>
              </p:cNvPr>
              <p:cNvSpPr/>
              <p:nvPr/>
            </p:nvSpPr>
            <p:spPr>
              <a:xfrm>
                <a:off x="9959081" y="5607529"/>
                <a:ext cx="34346" cy="31220"/>
              </a:xfrm>
              <a:custGeom>
                <a:avLst/>
                <a:gdLst>
                  <a:gd name="connsiteX0" fmla="*/ 17699 w 34346"/>
                  <a:gd name="connsiteY0" fmla="*/ 0 h 31220"/>
                  <a:gd name="connsiteX1" fmla="*/ 34046 w 34346"/>
                  <a:gd name="connsiteY1" fmla="*/ 31220 h 31220"/>
                  <a:gd name="connsiteX2" fmla="*/ 0 w 34346"/>
                  <a:gd name="connsiteY2" fmla="*/ 20885 h 31220"/>
                  <a:gd name="connsiteX3" fmla="*/ 17699 w 34346"/>
                  <a:gd name="connsiteY3" fmla="*/ 0 h 3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46" h="31220">
                    <a:moveTo>
                      <a:pt x="17699" y="0"/>
                    </a:moveTo>
                    <a:cubicBezTo>
                      <a:pt x="22517" y="10873"/>
                      <a:pt x="36568" y="14857"/>
                      <a:pt x="34046" y="31220"/>
                    </a:cubicBezTo>
                    <a:cubicBezTo>
                      <a:pt x="22697" y="27775"/>
                      <a:pt x="11349" y="24330"/>
                      <a:pt x="0" y="20885"/>
                    </a:cubicBezTo>
                    <a:cubicBezTo>
                      <a:pt x="225" y="7105"/>
                      <a:pt x="6260" y="269"/>
                      <a:pt x="17699" y="0"/>
                    </a:cubicBezTo>
                    <a:close/>
                  </a:path>
                </a:pathLst>
              </a:custGeom>
              <a:solidFill>
                <a:srgbClr val="C29A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8F81A991-E1FF-C3AF-5671-1F4DAAA198E7}"/>
                  </a:ext>
                </a:extLst>
              </p:cNvPr>
              <p:cNvSpPr/>
              <p:nvPr/>
            </p:nvSpPr>
            <p:spPr>
              <a:xfrm>
                <a:off x="10037441" y="5607519"/>
                <a:ext cx="34496" cy="20626"/>
              </a:xfrm>
              <a:custGeom>
                <a:avLst/>
                <a:gdLst>
                  <a:gd name="connsiteX0" fmla="*/ 34497 w 34496"/>
                  <a:gd name="connsiteY0" fmla="*/ 20627 h 20626"/>
                  <a:gd name="connsiteX1" fmla="*/ 0 w 34496"/>
                  <a:gd name="connsiteY1" fmla="*/ 10 h 20626"/>
                  <a:gd name="connsiteX2" fmla="*/ 34497 w 34496"/>
                  <a:gd name="connsiteY2" fmla="*/ 20627 h 2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96" h="20626">
                    <a:moveTo>
                      <a:pt x="34497" y="20627"/>
                    </a:moveTo>
                    <a:cubicBezTo>
                      <a:pt x="23013" y="13737"/>
                      <a:pt x="11484" y="6900"/>
                      <a:pt x="0" y="10"/>
                    </a:cubicBezTo>
                    <a:cubicBezTo>
                      <a:pt x="13330" y="2487"/>
                      <a:pt x="32200" y="-8279"/>
                      <a:pt x="34497" y="20627"/>
                    </a:cubicBezTo>
                    <a:close/>
                  </a:path>
                </a:pathLst>
              </a:custGeom>
              <a:solidFill>
                <a:srgbClr val="A276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AA8727B9-D351-31F2-30F1-399F54D75B3B}"/>
                  </a:ext>
                </a:extLst>
              </p:cNvPr>
              <p:cNvSpPr/>
              <p:nvPr/>
            </p:nvSpPr>
            <p:spPr>
              <a:xfrm>
                <a:off x="9591282" y="4630062"/>
                <a:ext cx="665912" cy="374444"/>
              </a:xfrm>
              <a:custGeom>
                <a:avLst/>
                <a:gdLst>
                  <a:gd name="connsiteX0" fmla="*/ 124251 w 665912"/>
                  <a:gd name="connsiteY0" fmla="*/ 124451 h 374444"/>
                  <a:gd name="connsiteX1" fmla="*/ 232965 w 665912"/>
                  <a:gd name="connsiteY1" fmla="*/ 65240 h 374444"/>
                  <a:gd name="connsiteX2" fmla="*/ 243863 w 665912"/>
                  <a:gd name="connsiteY2" fmla="*/ 57219 h 374444"/>
                  <a:gd name="connsiteX3" fmla="*/ 346813 w 665912"/>
                  <a:gd name="connsiteY3" fmla="*/ 48715 h 374444"/>
                  <a:gd name="connsiteX4" fmla="*/ 444898 w 665912"/>
                  <a:gd name="connsiteY4" fmla="*/ 83165 h 374444"/>
                  <a:gd name="connsiteX5" fmla="*/ 498535 w 665912"/>
                  <a:gd name="connsiteY5" fmla="*/ 27129 h 374444"/>
                  <a:gd name="connsiteX6" fmla="*/ 530870 w 665912"/>
                  <a:gd name="connsiteY6" fmla="*/ 3768 h 374444"/>
                  <a:gd name="connsiteX7" fmla="*/ 663407 w 665912"/>
                  <a:gd name="connsiteY7" fmla="*/ 0 h 374444"/>
                  <a:gd name="connsiteX8" fmla="*/ 661606 w 665912"/>
                  <a:gd name="connsiteY8" fmla="*/ 22070 h 374444"/>
                  <a:gd name="connsiteX9" fmla="*/ 651338 w 665912"/>
                  <a:gd name="connsiteY9" fmla="*/ 49307 h 374444"/>
                  <a:gd name="connsiteX10" fmla="*/ 604637 w 665912"/>
                  <a:gd name="connsiteY10" fmla="*/ 70246 h 374444"/>
                  <a:gd name="connsiteX11" fmla="*/ 520196 w 665912"/>
                  <a:gd name="connsiteY11" fmla="*/ 106311 h 374444"/>
                  <a:gd name="connsiteX12" fmla="*/ 513576 w 665912"/>
                  <a:gd name="connsiteY12" fmla="*/ 139684 h 374444"/>
                  <a:gd name="connsiteX13" fmla="*/ 518575 w 665912"/>
                  <a:gd name="connsiteY13" fmla="*/ 151903 h 374444"/>
                  <a:gd name="connsiteX14" fmla="*/ 484124 w 665912"/>
                  <a:gd name="connsiteY14" fmla="*/ 189260 h 374444"/>
                  <a:gd name="connsiteX15" fmla="*/ 473000 w 665912"/>
                  <a:gd name="connsiteY15" fmla="*/ 194804 h 374444"/>
                  <a:gd name="connsiteX16" fmla="*/ 430802 w 665912"/>
                  <a:gd name="connsiteY16" fmla="*/ 171981 h 374444"/>
                  <a:gd name="connsiteX17" fmla="*/ 295788 w 665912"/>
                  <a:gd name="connsiteY17" fmla="*/ 110563 h 374444"/>
                  <a:gd name="connsiteX18" fmla="*/ 239135 w 665912"/>
                  <a:gd name="connsiteY18" fmla="*/ 139954 h 374444"/>
                  <a:gd name="connsiteX19" fmla="*/ 253906 w 665912"/>
                  <a:gd name="connsiteY19" fmla="*/ 193190 h 374444"/>
                  <a:gd name="connsiteX20" fmla="*/ 367484 w 665912"/>
                  <a:gd name="connsiteY20" fmla="*/ 256976 h 374444"/>
                  <a:gd name="connsiteX21" fmla="*/ 404052 w 665912"/>
                  <a:gd name="connsiteY21" fmla="*/ 268603 h 374444"/>
                  <a:gd name="connsiteX22" fmla="*/ 402476 w 665912"/>
                  <a:gd name="connsiteY22" fmla="*/ 290834 h 374444"/>
                  <a:gd name="connsiteX23" fmla="*/ 402476 w 665912"/>
                  <a:gd name="connsiteY23" fmla="*/ 291211 h 374444"/>
                  <a:gd name="connsiteX24" fmla="*/ 282278 w 665912"/>
                  <a:gd name="connsiteY24" fmla="*/ 328891 h 374444"/>
                  <a:gd name="connsiteX25" fmla="*/ 237333 w 665912"/>
                  <a:gd name="connsiteY25" fmla="*/ 363933 h 374444"/>
                  <a:gd name="connsiteX26" fmla="*/ 219634 w 665912"/>
                  <a:gd name="connsiteY26" fmla="*/ 364094 h 374444"/>
                  <a:gd name="connsiteX27" fmla="*/ 154875 w 665912"/>
                  <a:gd name="connsiteY27" fmla="*/ 367486 h 374444"/>
                  <a:gd name="connsiteX28" fmla="*/ 104526 w 665912"/>
                  <a:gd name="connsiteY28" fmla="*/ 370823 h 374444"/>
                  <a:gd name="connsiteX29" fmla="*/ 91240 w 665912"/>
                  <a:gd name="connsiteY29" fmla="*/ 371415 h 374444"/>
                  <a:gd name="connsiteX30" fmla="*/ 0 w 665912"/>
                  <a:gd name="connsiteY30" fmla="*/ 280984 h 374444"/>
                  <a:gd name="connsiteX31" fmla="*/ 75748 w 665912"/>
                  <a:gd name="connsiteY31" fmla="*/ 252347 h 374444"/>
                  <a:gd name="connsiteX32" fmla="*/ 167800 w 665912"/>
                  <a:gd name="connsiteY32" fmla="*/ 273878 h 374444"/>
                  <a:gd name="connsiteX33" fmla="*/ 201440 w 665912"/>
                  <a:gd name="connsiteY33" fmla="*/ 207239 h 374444"/>
                  <a:gd name="connsiteX34" fmla="*/ 141409 w 665912"/>
                  <a:gd name="connsiteY34" fmla="*/ 145229 h 374444"/>
                  <a:gd name="connsiteX35" fmla="*/ 124251 w 665912"/>
                  <a:gd name="connsiteY35" fmla="*/ 124451 h 37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65912" h="374444">
                    <a:moveTo>
                      <a:pt x="124251" y="124451"/>
                    </a:moveTo>
                    <a:cubicBezTo>
                      <a:pt x="157892" y="97914"/>
                      <a:pt x="203017" y="101628"/>
                      <a:pt x="232965" y="65240"/>
                    </a:cubicBezTo>
                    <a:cubicBezTo>
                      <a:pt x="235892" y="61687"/>
                      <a:pt x="242197" y="61095"/>
                      <a:pt x="243863" y="57219"/>
                    </a:cubicBezTo>
                    <a:cubicBezTo>
                      <a:pt x="274577" y="-14749"/>
                      <a:pt x="308758" y="17817"/>
                      <a:pt x="346813" y="48715"/>
                    </a:cubicBezTo>
                    <a:cubicBezTo>
                      <a:pt x="375320" y="71861"/>
                      <a:pt x="408420" y="86448"/>
                      <a:pt x="444898" y="83165"/>
                    </a:cubicBezTo>
                    <a:cubicBezTo>
                      <a:pt x="474846" y="80419"/>
                      <a:pt x="499661" y="72668"/>
                      <a:pt x="498535" y="27129"/>
                    </a:cubicBezTo>
                    <a:cubicBezTo>
                      <a:pt x="497814" y="-1669"/>
                      <a:pt x="512766" y="-1077"/>
                      <a:pt x="530870" y="3768"/>
                    </a:cubicBezTo>
                    <a:cubicBezTo>
                      <a:pt x="575184" y="15556"/>
                      <a:pt x="619498" y="14264"/>
                      <a:pt x="663407" y="0"/>
                    </a:cubicBezTo>
                    <a:cubicBezTo>
                      <a:pt x="668901" y="8074"/>
                      <a:pt x="663992" y="14910"/>
                      <a:pt x="661606" y="22070"/>
                    </a:cubicBezTo>
                    <a:cubicBezTo>
                      <a:pt x="657778" y="30897"/>
                      <a:pt x="659129" y="42578"/>
                      <a:pt x="651338" y="49307"/>
                    </a:cubicBezTo>
                    <a:cubicBezTo>
                      <a:pt x="637242" y="60987"/>
                      <a:pt x="620759" y="65025"/>
                      <a:pt x="604637" y="70246"/>
                    </a:cubicBezTo>
                    <a:cubicBezTo>
                      <a:pt x="579507" y="92638"/>
                      <a:pt x="547668" y="92208"/>
                      <a:pt x="520196" y="106311"/>
                    </a:cubicBezTo>
                    <a:cubicBezTo>
                      <a:pt x="507271" y="112932"/>
                      <a:pt x="489348" y="121167"/>
                      <a:pt x="513576" y="139684"/>
                    </a:cubicBezTo>
                    <a:cubicBezTo>
                      <a:pt x="516684" y="142968"/>
                      <a:pt x="518305" y="147059"/>
                      <a:pt x="518575" y="151903"/>
                    </a:cubicBezTo>
                    <a:cubicBezTo>
                      <a:pt x="511730" y="170474"/>
                      <a:pt x="494392" y="175157"/>
                      <a:pt x="484124" y="189260"/>
                    </a:cubicBezTo>
                    <a:cubicBezTo>
                      <a:pt x="480701" y="191952"/>
                      <a:pt x="477008" y="193782"/>
                      <a:pt x="473000" y="194804"/>
                    </a:cubicBezTo>
                    <a:cubicBezTo>
                      <a:pt x="455481" y="196366"/>
                      <a:pt x="441431" y="185546"/>
                      <a:pt x="430802" y="171981"/>
                    </a:cubicBezTo>
                    <a:cubicBezTo>
                      <a:pt x="393919" y="124828"/>
                      <a:pt x="344066" y="119714"/>
                      <a:pt x="295788" y="110563"/>
                    </a:cubicBezTo>
                    <a:cubicBezTo>
                      <a:pt x="273181" y="106257"/>
                      <a:pt x="252105" y="115946"/>
                      <a:pt x="239135" y="139954"/>
                    </a:cubicBezTo>
                    <a:cubicBezTo>
                      <a:pt x="226435" y="163369"/>
                      <a:pt x="241792" y="178225"/>
                      <a:pt x="253906" y="193190"/>
                    </a:cubicBezTo>
                    <a:cubicBezTo>
                      <a:pt x="284304" y="233561"/>
                      <a:pt x="323620" y="251109"/>
                      <a:pt x="367484" y="256976"/>
                    </a:cubicBezTo>
                    <a:cubicBezTo>
                      <a:pt x="380183" y="258699"/>
                      <a:pt x="393424" y="257568"/>
                      <a:pt x="404052" y="268603"/>
                    </a:cubicBezTo>
                    <a:cubicBezTo>
                      <a:pt x="407474" y="276408"/>
                      <a:pt x="407564" y="283890"/>
                      <a:pt x="402476" y="290834"/>
                    </a:cubicBezTo>
                    <a:lnTo>
                      <a:pt x="402476" y="291211"/>
                    </a:lnTo>
                    <a:cubicBezTo>
                      <a:pt x="364241" y="312258"/>
                      <a:pt x="320783" y="309297"/>
                      <a:pt x="282278" y="328891"/>
                    </a:cubicBezTo>
                    <a:cubicBezTo>
                      <a:pt x="265570" y="337342"/>
                      <a:pt x="251744" y="351122"/>
                      <a:pt x="237333" y="363933"/>
                    </a:cubicBezTo>
                    <a:cubicBezTo>
                      <a:pt x="231434" y="363987"/>
                      <a:pt x="225534" y="364041"/>
                      <a:pt x="219634" y="364094"/>
                    </a:cubicBezTo>
                    <a:cubicBezTo>
                      <a:pt x="198873" y="386164"/>
                      <a:pt x="176446" y="365817"/>
                      <a:pt x="154875" y="367486"/>
                    </a:cubicBezTo>
                    <a:cubicBezTo>
                      <a:pt x="138122" y="368777"/>
                      <a:pt x="121144" y="366248"/>
                      <a:pt x="104526" y="370823"/>
                    </a:cubicBezTo>
                    <a:cubicBezTo>
                      <a:pt x="100112" y="371846"/>
                      <a:pt x="95654" y="371953"/>
                      <a:pt x="91240" y="371415"/>
                    </a:cubicBezTo>
                    <a:cubicBezTo>
                      <a:pt x="55258" y="349345"/>
                      <a:pt x="32785" y="307736"/>
                      <a:pt x="0" y="280984"/>
                    </a:cubicBezTo>
                    <a:cubicBezTo>
                      <a:pt x="17834" y="243573"/>
                      <a:pt x="44584" y="235122"/>
                      <a:pt x="75748" y="252347"/>
                    </a:cubicBezTo>
                    <a:cubicBezTo>
                      <a:pt x="105336" y="268657"/>
                      <a:pt x="136320" y="274363"/>
                      <a:pt x="167800" y="273878"/>
                    </a:cubicBezTo>
                    <a:cubicBezTo>
                      <a:pt x="202341" y="273340"/>
                      <a:pt x="216932" y="244004"/>
                      <a:pt x="201440" y="207239"/>
                    </a:cubicBezTo>
                    <a:cubicBezTo>
                      <a:pt x="188921" y="177472"/>
                      <a:pt x="169556" y="154649"/>
                      <a:pt x="141409" y="145229"/>
                    </a:cubicBezTo>
                    <a:cubicBezTo>
                      <a:pt x="133393" y="140976"/>
                      <a:pt x="126548" y="135432"/>
                      <a:pt x="124251" y="124451"/>
                    </a:cubicBezTo>
                    <a:close/>
                  </a:path>
                </a:pathLst>
              </a:custGeom>
              <a:solidFill>
                <a:srgbClr val="EBB5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EC753CC3-FD91-2A7B-3352-60E6D2F2FEFE}"/>
                  </a:ext>
                </a:extLst>
              </p:cNvPr>
              <p:cNvSpPr/>
              <p:nvPr/>
            </p:nvSpPr>
            <p:spPr>
              <a:xfrm>
                <a:off x="10116760" y="4670649"/>
                <a:ext cx="299874" cy="393575"/>
              </a:xfrm>
              <a:custGeom>
                <a:avLst/>
                <a:gdLst>
                  <a:gd name="connsiteX0" fmla="*/ 164410 w 299874"/>
                  <a:gd name="connsiteY0" fmla="*/ 302137 h 393575"/>
                  <a:gd name="connsiteX1" fmla="*/ 157565 w 299874"/>
                  <a:gd name="connsiteY1" fmla="*/ 360595 h 393575"/>
                  <a:gd name="connsiteX2" fmla="*/ 103343 w 299874"/>
                  <a:gd name="connsiteY2" fmla="*/ 385679 h 393575"/>
                  <a:gd name="connsiteX3" fmla="*/ 123203 w 299874"/>
                  <a:gd name="connsiteY3" fmla="*/ 366354 h 393575"/>
                  <a:gd name="connsiteX4" fmla="*/ 134642 w 299874"/>
                  <a:gd name="connsiteY4" fmla="*/ 340678 h 393575"/>
                  <a:gd name="connsiteX5" fmla="*/ 110729 w 299874"/>
                  <a:gd name="connsiteY5" fmla="*/ 323776 h 393575"/>
                  <a:gd name="connsiteX6" fmla="*/ 46464 w 299874"/>
                  <a:gd name="connsiteY6" fmla="*/ 332227 h 393575"/>
                  <a:gd name="connsiteX7" fmla="*/ 146126 w 299874"/>
                  <a:gd name="connsiteY7" fmla="*/ 297077 h 393575"/>
                  <a:gd name="connsiteX8" fmla="*/ 59794 w 299874"/>
                  <a:gd name="connsiteY8" fmla="*/ 292179 h 393575"/>
                  <a:gd name="connsiteX9" fmla="*/ 7374 w 299874"/>
                  <a:gd name="connsiteY9" fmla="*/ 260797 h 393575"/>
                  <a:gd name="connsiteX10" fmla="*/ 20344 w 299874"/>
                  <a:gd name="connsiteY10" fmla="*/ 240988 h 393575"/>
                  <a:gd name="connsiteX11" fmla="*/ 36106 w 299874"/>
                  <a:gd name="connsiteY11" fmla="*/ 236790 h 393575"/>
                  <a:gd name="connsiteX12" fmla="*/ 32458 w 299874"/>
                  <a:gd name="connsiteY12" fmla="*/ 217627 h 393575"/>
                  <a:gd name="connsiteX13" fmla="*/ 2060 w 299874"/>
                  <a:gd name="connsiteY13" fmla="*/ 177794 h 393575"/>
                  <a:gd name="connsiteX14" fmla="*/ 49031 w 299874"/>
                  <a:gd name="connsiteY14" fmla="*/ 176341 h 393575"/>
                  <a:gd name="connsiteX15" fmla="*/ 53309 w 299874"/>
                  <a:gd name="connsiteY15" fmla="*/ 177148 h 393575"/>
                  <a:gd name="connsiteX16" fmla="*/ 48626 w 299874"/>
                  <a:gd name="connsiteY16" fmla="*/ 163368 h 393575"/>
                  <a:gd name="connsiteX17" fmla="*/ 85824 w 299874"/>
                  <a:gd name="connsiteY17" fmla="*/ 160569 h 393575"/>
                  <a:gd name="connsiteX18" fmla="*/ 110548 w 299874"/>
                  <a:gd name="connsiteY18" fmla="*/ 181400 h 393575"/>
                  <a:gd name="connsiteX19" fmla="*/ 145630 w 299874"/>
                  <a:gd name="connsiteY19" fmla="*/ 188129 h 393575"/>
                  <a:gd name="connsiteX20" fmla="*/ 130093 w 299874"/>
                  <a:gd name="connsiteY20" fmla="*/ 152010 h 393575"/>
                  <a:gd name="connsiteX21" fmla="*/ 97533 w 299874"/>
                  <a:gd name="connsiteY21" fmla="*/ 105341 h 393575"/>
                  <a:gd name="connsiteX22" fmla="*/ 145045 w 299874"/>
                  <a:gd name="connsiteY22" fmla="*/ 90431 h 393575"/>
                  <a:gd name="connsiteX23" fmla="*/ 208634 w 299874"/>
                  <a:gd name="connsiteY23" fmla="*/ 72021 h 393575"/>
                  <a:gd name="connsiteX24" fmla="*/ 165266 w 299874"/>
                  <a:gd name="connsiteY24" fmla="*/ 43385 h 393575"/>
                  <a:gd name="connsiteX25" fmla="*/ 144054 w 299874"/>
                  <a:gd name="connsiteY25" fmla="*/ 22123 h 393575"/>
                  <a:gd name="connsiteX26" fmla="*/ 168958 w 299874"/>
                  <a:gd name="connsiteY26" fmla="*/ 322 h 393575"/>
                  <a:gd name="connsiteX27" fmla="*/ 236060 w 299874"/>
                  <a:gd name="connsiteY27" fmla="*/ 16847 h 393575"/>
                  <a:gd name="connsiteX28" fmla="*/ 257992 w 299874"/>
                  <a:gd name="connsiteY28" fmla="*/ 9419 h 393575"/>
                  <a:gd name="connsiteX29" fmla="*/ 268846 w 299874"/>
                  <a:gd name="connsiteY29" fmla="*/ 5328 h 393575"/>
                  <a:gd name="connsiteX30" fmla="*/ 299874 w 299874"/>
                  <a:gd name="connsiteY30" fmla="*/ 62063 h 393575"/>
                  <a:gd name="connsiteX31" fmla="*/ 271683 w 299874"/>
                  <a:gd name="connsiteY31" fmla="*/ 115461 h 393575"/>
                  <a:gd name="connsiteX32" fmla="*/ 215795 w 299874"/>
                  <a:gd name="connsiteY32" fmla="*/ 146843 h 393575"/>
                  <a:gd name="connsiteX33" fmla="*/ 184270 w 299874"/>
                  <a:gd name="connsiteY33" fmla="*/ 138553 h 393575"/>
                  <a:gd name="connsiteX34" fmla="*/ 219442 w 299874"/>
                  <a:gd name="connsiteY34" fmla="*/ 142967 h 393575"/>
                  <a:gd name="connsiteX35" fmla="*/ 262135 w 299874"/>
                  <a:gd name="connsiteY35" fmla="*/ 188775 h 393575"/>
                  <a:gd name="connsiteX36" fmla="*/ 175714 w 299874"/>
                  <a:gd name="connsiteY36" fmla="*/ 258160 h 393575"/>
                  <a:gd name="connsiteX37" fmla="*/ 143469 w 299874"/>
                  <a:gd name="connsiteY37" fmla="*/ 256760 h 393575"/>
                  <a:gd name="connsiteX38" fmla="*/ 168418 w 299874"/>
                  <a:gd name="connsiteY38" fmla="*/ 273824 h 393575"/>
                  <a:gd name="connsiteX39" fmla="*/ 164410 w 299874"/>
                  <a:gd name="connsiteY39" fmla="*/ 302137 h 39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99874" h="393575">
                    <a:moveTo>
                      <a:pt x="164410" y="302137"/>
                    </a:moveTo>
                    <a:cubicBezTo>
                      <a:pt x="169274" y="322754"/>
                      <a:pt x="181928" y="344069"/>
                      <a:pt x="157565" y="360595"/>
                    </a:cubicBezTo>
                    <a:cubicBezTo>
                      <a:pt x="140406" y="372222"/>
                      <a:pt x="132030" y="409740"/>
                      <a:pt x="103343" y="385679"/>
                    </a:cubicBezTo>
                    <a:cubicBezTo>
                      <a:pt x="110008" y="379273"/>
                      <a:pt x="116943" y="373244"/>
                      <a:pt x="123203" y="366354"/>
                    </a:cubicBezTo>
                    <a:cubicBezTo>
                      <a:pt x="129418" y="359518"/>
                      <a:pt x="137479" y="352682"/>
                      <a:pt x="134642" y="340678"/>
                    </a:cubicBezTo>
                    <a:cubicBezTo>
                      <a:pt x="131355" y="326737"/>
                      <a:pt x="121222" y="322915"/>
                      <a:pt x="110729" y="323776"/>
                    </a:cubicBezTo>
                    <a:cubicBezTo>
                      <a:pt x="93120" y="325176"/>
                      <a:pt x="75646" y="328298"/>
                      <a:pt x="46464" y="332227"/>
                    </a:cubicBezTo>
                    <a:cubicBezTo>
                      <a:pt x="81636" y="303537"/>
                      <a:pt x="112215" y="306013"/>
                      <a:pt x="146126" y="297077"/>
                    </a:cubicBezTo>
                    <a:cubicBezTo>
                      <a:pt x="113701" y="269894"/>
                      <a:pt x="86590" y="285935"/>
                      <a:pt x="59794" y="292179"/>
                    </a:cubicBezTo>
                    <a:cubicBezTo>
                      <a:pt x="51238" y="260474"/>
                      <a:pt x="27594" y="264727"/>
                      <a:pt x="7374" y="260797"/>
                    </a:cubicBezTo>
                    <a:cubicBezTo>
                      <a:pt x="4627" y="247502"/>
                      <a:pt x="12913" y="244649"/>
                      <a:pt x="20344" y="240988"/>
                    </a:cubicBezTo>
                    <a:cubicBezTo>
                      <a:pt x="25568" y="239266"/>
                      <a:pt x="30972" y="238351"/>
                      <a:pt x="36106" y="236790"/>
                    </a:cubicBezTo>
                    <a:cubicBezTo>
                      <a:pt x="48626" y="226885"/>
                      <a:pt x="37007" y="223117"/>
                      <a:pt x="32458" y="217627"/>
                    </a:cubicBezTo>
                    <a:cubicBezTo>
                      <a:pt x="20839" y="205031"/>
                      <a:pt x="-7893" y="202716"/>
                      <a:pt x="2060" y="177794"/>
                    </a:cubicBezTo>
                    <a:cubicBezTo>
                      <a:pt x="9941" y="158039"/>
                      <a:pt x="32683" y="166059"/>
                      <a:pt x="49031" y="176341"/>
                    </a:cubicBezTo>
                    <a:cubicBezTo>
                      <a:pt x="50112" y="176987"/>
                      <a:pt x="53850" y="181723"/>
                      <a:pt x="53309" y="177148"/>
                    </a:cubicBezTo>
                    <a:cubicBezTo>
                      <a:pt x="52814" y="172949"/>
                      <a:pt x="48986" y="168697"/>
                      <a:pt x="48626" y="163368"/>
                    </a:cubicBezTo>
                    <a:cubicBezTo>
                      <a:pt x="59839" y="141083"/>
                      <a:pt x="73350" y="153679"/>
                      <a:pt x="85824" y="160569"/>
                    </a:cubicBezTo>
                    <a:cubicBezTo>
                      <a:pt x="94966" y="165629"/>
                      <a:pt x="101992" y="174941"/>
                      <a:pt x="110548" y="181400"/>
                    </a:cubicBezTo>
                    <a:cubicBezTo>
                      <a:pt x="121582" y="189690"/>
                      <a:pt x="136578" y="201694"/>
                      <a:pt x="145630" y="188129"/>
                    </a:cubicBezTo>
                    <a:cubicBezTo>
                      <a:pt x="156304" y="172034"/>
                      <a:pt x="137569" y="163099"/>
                      <a:pt x="130093" y="152010"/>
                    </a:cubicBezTo>
                    <a:cubicBezTo>
                      <a:pt x="119150" y="135754"/>
                      <a:pt x="89877" y="131125"/>
                      <a:pt x="97533" y="105341"/>
                    </a:cubicBezTo>
                    <a:cubicBezTo>
                      <a:pt x="103478" y="85317"/>
                      <a:pt x="128517" y="94522"/>
                      <a:pt x="145045" y="90431"/>
                    </a:cubicBezTo>
                    <a:cubicBezTo>
                      <a:pt x="165806" y="85263"/>
                      <a:pt x="187558" y="84079"/>
                      <a:pt x="208634" y="72021"/>
                    </a:cubicBezTo>
                    <a:cubicBezTo>
                      <a:pt x="199987" y="45646"/>
                      <a:pt x="180983" y="48229"/>
                      <a:pt x="165266" y="43385"/>
                    </a:cubicBezTo>
                    <a:cubicBezTo>
                      <a:pt x="155448" y="40317"/>
                      <a:pt x="143874" y="37195"/>
                      <a:pt x="144054" y="22123"/>
                    </a:cubicBezTo>
                    <a:cubicBezTo>
                      <a:pt x="144279" y="3929"/>
                      <a:pt x="157385" y="1399"/>
                      <a:pt x="168958" y="322"/>
                    </a:cubicBezTo>
                    <a:cubicBezTo>
                      <a:pt x="192557" y="-1831"/>
                      <a:pt x="214444" y="7158"/>
                      <a:pt x="236060" y="16847"/>
                    </a:cubicBezTo>
                    <a:cubicBezTo>
                      <a:pt x="245157" y="22499"/>
                      <a:pt x="251913" y="17493"/>
                      <a:pt x="257992" y="9419"/>
                    </a:cubicBezTo>
                    <a:cubicBezTo>
                      <a:pt x="261370" y="6889"/>
                      <a:pt x="264927" y="5651"/>
                      <a:pt x="268846" y="5328"/>
                    </a:cubicBezTo>
                    <a:cubicBezTo>
                      <a:pt x="294020" y="12703"/>
                      <a:pt x="297578" y="36872"/>
                      <a:pt x="299874" y="62063"/>
                    </a:cubicBezTo>
                    <a:cubicBezTo>
                      <a:pt x="295011" y="83218"/>
                      <a:pt x="279879" y="96729"/>
                      <a:pt x="271683" y="115461"/>
                    </a:cubicBezTo>
                    <a:cubicBezTo>
                      <a:pt x="252363" y="124127"/>
                      <a:pt x="230431" y="126065"/>
                      <a:pt x="215795" y="146843"/>
                    </a:cubicBezTo>
                    <a:cubicBezTo>
                      <a:pt x="203590" y="153356"/>
                      <a:pt x="194718" y="142267"/>
                      <a:pt x="184270" y="138553"/>
                    </a:cubicBezTo>
                    <a:cubicBezTo>
                      <a:pt x="194989" y="152333"/>
                      <a:pt x="206202" y="158900"/>
                      <a:pt x="219442" y="142967"/>
                    </a:cubicBezTo>
                    <a:cubicBezTo>
                      <a:pt x="245923" y="141944"/>
                      <a:pt x="248895" y="172196"/>
                      <a:pt x="262135" y="188775"/>
                    </a:cubicBezTo>
                    <a:cubicBezTo>
                      <a:pt x="239258" y="222471"/>
                      <a:pt x="204626" y="235229"/>
                      <a:pt x="175714" y="258160"/>
                    </a:cubicBezTo>
                    <a:cubicBezTo>
                      <a:pt x="165176" y="261981"/>
                      <a:pt x="154818" y="256006"/>
                      <a:pt x="143469" y="256760"/>
                    </a:cubicBezTo>
                    <a:cubicBezTo>
                      <a:pt x="151845" y="263650"/>
                      <a:pt x="163329" y="262089"/>
                      <a:pt x="168418" y="273824"/>
                    </a:cubicBezTo>
                    <a:cubicBezTo>
                      <a:pt x="171976" y="284266"/>
                      <a:pt x="170805" y="293794"/>
                      <a:pt x="164410" y="302137"/>
                    </a:cubicBezTo>
                    <a:close/>
                  </a:path>
                </a:pathLst>
              </a:custGeom>
              <a:solidFill>
                <a:srgbClr val="FBC2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2A977431-12C5-DFD0-1FF9-A04B618A8CAD}"/>
                  </a:ext>
                </a:extLst>
              </p:cNvPr>
              <p:cNvSpPr/>
              <p:nvPr/>
            </p:nvSpPr>
            <p:spPr>
              <a:xfrm>
                <a:off x="9828705" y="4952278"/>
                <a:ext cx="187756" cy="98895"/>
              </a:xfrm>
              <a:custGeom>
                <a:avLst/>
                <a:gdLst>
                  <a:gd name="connsiteX0" fmla="*/ 0 w 187756"/>
                  <a:gd name="connsiteY0" fmla="*/ 41717 h 98895"/>
                  <a:gd name="connsiteX1" fmla="*/ 34452 w 187756"/>
                  <a:gd name="connsiteY1" fmla="*/ 0 h 98895"/>
                  <a:gd name="connsiteX2" fmla="*/ 147669 w 187756"/>
                  <a:gd name="connsiteY2" fmla="*/ 20939 h 98895"/>
                  <a:gd name="connsiteX3" fmla="*/ 166448 w 187756"/>
                  <a:gd name="connsiteY3" fmla="*/ 31651 h 98895"/>
                  <a:gd name="connsiteX4" fmla="*/ 187750 w 187756"/>
                  <a:gd name="connsiteY4" fmla="*/ 51998 h 98895"/>
                  <a:gd name="connsiteX5" fmla="*/ 167800 w 187756"/>
                  <a:gd name="connsiteY5" fmla="*/ 75952 h 98895"/>
                  <a:gd name="connsiteX6" fmla="*/ 26255 w 187756"/>
                  <a:gd name="connsiteY6" fmla="*/ 59588 h 98895"/>
                  <a:gd name="connsiteX7" fmla="*/ 0 w 187756"/>
                  <a:gd name="connsiteY7" fmla="*/ 41717 h 9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756" h="98895">
                    <a:moveTo>
                      <a:pt x="0" y="41717"/>
                    </a:moveTo>
                    <a:cubicBezTo>
                      <a:pt x="45" y="14318"/>
                      <a:pt x="19815" y="10174"/>
                      <a:pt x="34452" y="0"/>
                    </a:cubicBezTo>
                    <a:cubicBezTo>
                      <a:pt x="72686" y="3230"/>
                      <a:pt x="109930" y="13834"/>
                      <a:pt x="147669" y="20939"/>
                    </a:cubicBezTo>
                    <a:cubicBezTo>
                      <a:pt x="152217" y="28852"/>
                      <a:pt x="158973" y="30790"/>
                      <a:pt x="166448" y="31651"/>
                    </a:cubicBezTo>
                    <a:cubicBezTo>
                      <a:pt x="177122" y="32889"/>
                      <a:pt x="187390" y="36711"/>
                      <a:pt x="187750" y="51998"/>
                    </a:cubicBezTo>
                    <a:cubicBezTo>
                      <a:pt x="188065" y="66909"/>
                      <a:pt x="177077" y="72184"/>
                      <a:pt x="167800" y="75952"/>
                    </a:cubicBezTo>
                    <a:cubicBezTo>
                      <a:pt x="118802" y="95707"/>
                      <a:pt x="69173" y="122513"/>
                      <a:pt x="26255" y="59588"/>
                    </a:cubicBezTo>
                    <a:cubicBezTo>
                      <a:pt x="20356" y="50814"/>
                      <a:pt x="8917" y="47477"/>
                      <a:pt x="0" y="41717"/>
                    </a:cubicBezTo>
                    <a:close/>
                  </a:path>
                </a:pathLst>
              </a:custGeom>
              <a:solidFill>
                <a:srgbClr val="FED4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258FD575-C5B9-930D-1DE9-7F046E3BC734}"/>
                  </a:ext>
                </a:extLst>
              </p:cNvPr>
              <p:cNvSpPr/>
              <p:nvPr/>
            </p:nvSpPr>
            <p:spPr>
              <a:xfrm>
                <a:off x="9654630" y="4988354"/>
                <a:ext cx="167039" cy="108185"/>
              </a:xfrm>
              <a:custGeom>
                <a:avLst/>
                <a:gdLst>
                  <a:gd name="connsiteX0" fmla="*/ 25911 w 167039"/>
                  <a:gd name="connsiteY0" fmla="*/ 5533 h 108185"/>
                  <a:gd name="connsiteX1" fmla="*/ 34333 w 167039"/>
                  <a:gd name="connsiteY1" fmla="*/ 5317 h 108185"/>
                  <a:gd name="connsiteX2" fmla="*/ 82565 w 167039"/>
                  <a:gd name="connsiteY2" fmla="*/ 1603 h 108185"/>
                  <a:gd name="connsiteX3" fmla="*/ 89095 w 167039"/>
                  <a:gd name="connsiteY3" fmla="*/ 11561 h 108185"/>
                  <a:gd name="connsiteX4" fmla="*/ 109406 w 167039"/>
                  <a:gd name="connsiteY4" fmla="*/ 27387 h 108185"/>
                  <a:gd name="connsiteX5" fmla="*/ 121790 w 167039"/>
                  <a:gd name="connsiteY5" fmla="*/ 47088 h 108185"/>
                  <a:gd name="connsiteX6" fmla="*/ 92878 w 167039"/>
                  <a:gd name="connsiteY6" fmla="*/ 62429 h 108185"/>
                  <a:gd name="connsiteX7" fmla="*/ 125303 w 167039"/>
                  <a:gd name="connsiteY7" fmla="*/ 42889 h 108185"/>
                  <a:gd name="connsiteX8" fmla="*/ 164979 w 167039"/>
                  <a:gd name="connsiteY8" fmla="*/ 68189 h 108185"/>
                  <a:gd name="connsiteX9" fmla="*/ 127059 w 167039"/>
                  <a:gd name="connsiteY9" fmla="*/ 107860 h 108185"/>
                  <a:gd name="connsiteX10" fmla="*/ 43295 w 167039"/>
                  <a:gd name="connsiteY10" fmla="*/ 99248 h 108185"/>
                  <a:gd name="connsiteX11" fmla="*/ 25686 w 167039"/>
                  <a:gd name="connsiteY11" fmla="*/ 88966 h 108185"/>
                  <a:gd name="connsiteX12" fmla="*/ 1683 w 167039"/>
                  <a:gd name="connsiteY12" fmla="*/ 41221 h 108185"/>
                  <a:gd name="connsiteX13" fmla="*/ 25911 w 167039"/>
                  <a:gd name="connsiteY13" fmla="*/ 5533 h 10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7039" h="108185">
                    <a:moveTo>
                      <a:pt x="25911" y="5533"/>
                    </a:moveTo>
                    <a:cubicBezTo>
                      <a:pt x="28703" y="5317"/>
                      <a:pt x="31541" y="5210"/>
                      <a:pt x="34333" y="5317"/>
                    </a:cubicBezTo>
                    <a:cubicBezTo>
                      <a:pt x="50005" y="-3834"/>
                      <a:pt x="66443" y="1603"/>
                      <a:pt x="82565" y="1603"/>
                    </a:cubicBezTo>
                    <a:cubicBezTo>
                      <a:pt x="86033" y="3756"/>
                      <a:pt x="88284" y="7040"/>
                      <a:pt x="89095" y="11561"/>
                    </a:cubicBezTo>
                    <a:cubicBezTo>
                      <a:pt x="84952" y="36430"/>
                      <a:pt x="103821" y="19905"/>
                      <a:pt x="109406" y="27387"/>
                    </a:cubicBezTo>
                    <a:cubicBezTo>
                      <a:pt x="116701" y="31101"/>
                      <a:pt x="124988" y="33954"/>
                      <a:pt x="121790" y="47088"/>
                    </a:cubicBezTo>
                    <a:cubicBezTo>
                      <a:pt x="115170" y="58930"/>
                      <a:pt x="102605" y="55647"/>
                      <a:pt x="92878" y="62429"/>
                    </a:cubicBezTo>
                    <a:cubicBezTo>
                      <a:pt x="108460" y="65067"/>
                      <a:pt x="117377" y="55162"/>
                      <a:pt x="125303" y="42889"/>
                    </a:cubicBezTo>
                    <a:cubicBezTo>
                      <a:pt x="146469" y="33577"/>
                      <a:pt x="157638" y="46604"/>
                      <a:pt x="164979" y="68189"/>
                    </a:cubicBezTo>
                    <a:cubicBezTo>
                      <a:pt x="175427" y="112220"/>
                      <a:pt x="143587" y="106730"/>
                      <a:pt x="127059" y="107860"/>
                    </a:cubicBezTo>
                    <a:cubicBezTo>
                      <a:pt x="99363" y="109798"/>
                      <a:pt x="71216" y="102585"/>
                      <a:pt x="43295" y="99248"/>
                    </a:cubicBezTo>
                    <a:cubicBezTo>
                      <a:pt x="36224" y="98763"/>
                      <a:pt x="29559" y="97310"/>
                      <a:pt x="25686" y="88966"/>
                    </a:cubicBezTo>
                    <a:cubicBezTo>
                      <a:pt x="6546" y="81054"/>
                      <a:pt x="-4397" y="67274"/>
                      <a:pt x="1683" y="41221"/>
                    </a:cubicBezTo>
                    <a:cubicBezTo>
                      <a:pt x="5646" y="25395"/>
                      <a:pt x="12491" y="12261"/>
                      <a:pt x="25911" y="5533"/>
                    </a:cubicBezTo>
                    <a:close/>
                  </a:path>
                </a:pathLst>
              </a:custGeom>
              <a:solidFill>
                <a:srgbClr val="FEDF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1D4AC878-641B-16D3-0B91-9F4236953A40}"/>
                  </a:ext>
                </a:extLst>
              </p:cNvPr>
              <p:cNvSpPr/>
              <p:nvPr/>
            </p:nvSpPr>
            <p:spPr>
              <a:xfrm>
                <a:off x="10004403" y="4804809"/>
                <a:ext cx="194443" cy="126637"/>
              </a:xfrm>
              <a:custGeom>
                <a:avLst/>
                <a:gdLst>
                  <a:gd name="connsiteX0" fmla="*/ 137384 w 194443"/>
                  <a:gd name="connsiteY0" fmla="*/ 116356 h 126637"/>
                  <a:gd name="connsiteX1" fmla="*/ 119775 w 194443"/>
                  <a:gd name="connsiteY1" fmla="*/ 126637 h 126637"/>
                  <a:gd name="connsiteX2" fmla="*/ 24707 w 194443"/>
                  <a:gd name="connsiteY2" fmla="*/ 105698 h 126637"/>
                  <a:gd name="connsiteX3" fmla="*/ 8044 w 194443"/>
                  <a:gd name="connsiteY3" fmla="*/ 95094 h 126637"/>
                  <a:gd name="connsiteX4" fmla="*/ 10611 w 194443"/>
                  <a:gd name="connsiteY4" fmla="*/ 38144 h 126637"/>
                  <a:gd name="connsiteX5" fmla="*/ 67580 w 194443"/>
                  <a:gd name="connsiteY5" fmla="*/ 13006 h 126637"/>
                  <a:gd name="connsiteX6" fmla="*/ 67715 w 194443"/>
                  <a:gd name="connsiteY6" fmla="*/ 12198 h 126637"/>
                  <a:gd name="connsiteX7" fmla="*/ 100861 w 194443"/>
                  <a:gd name="connsiteY7" fmla="*/ 33 h 126637"/>
                  <a:gd name="connsiteX8" fmla="*/ 163414 w 194443"/>
                  <a:gd name="connsiteY8" fmla="*/ 33138 h 126637"/>
                  <a:gd name="connsiteX9" fmla="*/ 194443 w 194443"/>
                  <a:gd name="connsiteY9" fmla="*/ 64089 h 126637"/>
                  <a:gd name="connsiteX10" fmla="*/ 113561 w 194443"/>
                  <a:gd name="connsiteY10" fmla="*/ 48533 h 126637"/>
                  <a:gd name="connsiteX11" fmla="*/ 154722 w 194443"/>
                  <a:gd name="connsiteY11" fmla="*/ 74855 h 126637"/>
                  <a:gd name="connsiteX12" fmla="*/ 156929 w 194443"/>
                  <a:gd name="connsiteY12" fmla="*/ 83359 h 126637"/>
                  <a:gd name="connsiteX13" fmla="*/ 154722 w 194443"/>
                  <a:gd name="connsiteY13" fmla="*/ 87612 h 126637"/>
                  <a:gd name="connsiteX14" fmla="*/ 59249 w 194443"/>
                  <a:gd name="connsiteY14" fmla="*/ 72432 h 126637"/>
                  <a:gd name="connsiteX15" fmla="*/ 111534 w 194443"/>
                  <a:gd name="connsiteY15" fmla="*/ 90842 h 126637"/>
                  <a:gd name="connsiteX16" fmla="*/ 137384 w 194443"/>
                  <a:gd name="connsiteY16" fmla="*/ 116356 h 126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443" h="126637">
                    <a:moveTo>
                      <a:pt x="137384" y="116356"/>
                    </a:moveTo>
                    <a:cubicBezTo>
                      <a:pt x="130313" y="116787"/>
                      <a:pt x="123693" y="118455"/>
                      <a:pt x="119775" y="126637"/>
                    </a:cubicBezTo>
                    <a:cubicBezTo>
                      <a:pt x="88071" y="119640"/>
                      <a:pt x="56411" y="112696"/>
                      <a:pt x="24707" y="105698"/>
                    </a:cubicBezTo>
                    <a:cubicBezTo>
                      <a:pt x="17862" y="105052"/>
                      <a:pt x="12548" y="101069"/>
                      <a:pt x="8044" y="95094"/>
                    </a:cubicBezTo>
                    <a:cubicBezTo>
                      <a:pt x="-4340" y="75285"/>
                      <a:pt x="-1593" y="56445"/>
                      <a:pt x="10611" y="38144"/>
                    </a:cubicBezTo>
                    <a:cubicBezTo>
                      <a:pt x="23941" y="11553"/>
                      <a:pt x="48621" y="21565"/>
                      <a:pt x="67580" y="13006"/>
                    </a:cubicBezTo>
                    <a:lnTo>
                      <a:pt x="67715" y="12198"/>
                    </a:lnTo>
                    <a:cubicBezTo>
                      <a:pt x="77308" y="2402"/>
                      <a:pt x="88656" y="-344"/>
                      <a:pt x="100861" y="33"/>
                    </a:cubicBezTo>
                    <a:cubicBezTo>
                      <a:pt x="123919" y="4986"/>
                      <a:pt x="147382" y="9076"/>
                      <a:pt x="163414" y="33138"/>
                    </a:cubicBezTo>
                    <a:cubicBezTo>
                      <a:pt x="170710" y="40404"/>
                      <a:pt x="177960" y="47618"/>
                      <a:pt x="194443" y="64089"/>
                    </a:cubicBezTo>
                    <a:cubicBezTo>
                      <a:pt x="161973" y="57953"/>
                      <a:pt x="143734" y="35398"/>
                      <a:pt x="113561" y="48533"/>
                    </a:cubicBezTo>
                    <a:cubicBezTo>
                      <a:pt x="130133" y="59137"/>
                      <a:pt x="142428" y="66996"/>
                      <a:pt x="154722" y="74855"/>
                    </a:cubicBezTo>
                    <a:cubicBezTo>
                      <a:pt x="156929" y="77707"/>
                      <a:pt x="157695" y="80507"/>
                      <a:pt x="156929" y="83359"/>
                    </a:cubicBezTo>
                    <a:cubicBezTo>
                      <a:pt x="156164" y="86212"/>
                      <a:pt x="155443" y="87612"/>
                      <a:pt x="154722" y="87612"/>
                    </a:cubicBezTo>
                    <a:cubicBezTo>
                      <a:pt x="120811" y="99939"/>
                      <a:pt x="91989" y="71733"/>
                      <a:pt x="59249" y="72432"/>
                    </a:cubicBezTo>
                    <a:cubicBezTo>
                      <a:pt x="76317" y="79861"/>
                      <a:pt x="94466" y="83575"/>
                      <a:pt x="111534" y="90842"/>
                    </a:cubicBezTo>
                    <a:cubicBezTo>
                      <a:pt x="122252" y="95471"/>
                      <a:pt x="138690" y="93694"/>
                      <a:pt x="137384" y="116356"/>
                    </a:cubicBezTo>
                    <a:close/>
                  </a:path>
                </a:pathLst>
              </a:custGeom>
              <a:solidFill>
                <a:srgbClr val="FEDD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11D18142-12B8-D19E-D158-178749EE4CDE}"/>
                  </a:ext>
                </a:extLst>
              </p:cNvPr>
              <p:cNvSpPr/>
              <p:nvPr/>
            </p:nvSpPr>
            <p:spPr>
              <a:xfrm>
                <a:off x="9863202" y="4920292"/>
                <a:ext cx="177707" cy="53799"/>
              </a:xfrm>
              <a:custGeom>
                <a:avLst/>
                <a:gdLst>
                  <a:gd name="connsiteX0" fmla="*/ 113217 w 177707"/>
                  <a:gd name="connsiteY0" fmla="*/ 52871 h 53799"/>
                  <a:gd name="connsiteX1" fmla="*/ 0 w 177707"/>
                  <a:gd name="connsiteY1" fmla="*/ 31932 h 53799"/>
                  <a:gd name="connsiteX2" fmla="*/ 130646 w 177707"/>
                  <a:gd name="connsiteY2" fmla="*/ 981 h 53799"/>
                  <a:gd name="connsiteX3" fmla="*/ 177707 w 177707"/>
                  <a:gd name="connsiteY3" fmla="*/ 39683 h 53799"/>
                  <a:gd name="connsiteX4" fmla="*/ 78406 w 177707"/>
                  <a:gd name="connsiteY4" fmla="*/ 35431 h 53799"/>
                  <a:gd name="connsiteX5" fmla="*/ 113217 w 177707"/>
                  <a:gd name="connsiteY5" fmla="*/ 52871 h 53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707" h="53799">
                    <a:moveTo>
                      <a:pt x="113217" y="52871"/>
                    </a:moveTo>
                    <a:cubicBezTo>
                      <a:pt x="75208" y="48134"/>
                      <a:pt x="34091" y="67028"/>
                      <a:pt x="0" y="31932"/>
                    </a:cubicBezTo>
                    <a:cubicBezTo>
                      <a:pt x="41387" y="8678"/>
                      <a:pt x="84620" y="-3703"/>
                      <a:pt x="130646" y="981"/>
                    </a:cubicBezTo>
                    <a:cubicBezTo>
                      <a:pt x="142445" y="18475"/>
                      <a:pt x="167394" y="11423"/>
                      <a:pt x="177707" y="39683"/>
                    </a:cubicBezTo>
                    <a:cubicBezTo>
                      <a:pt x="143886" y="41782"/>
                      <a:pt x="112497" y="23050"/>
                      <a:pt x="78406" y="35431"/>
                    </a:cubicBezTo>
                    <a:cubicBezTo>
                      <a:pt x="87863" y="48780"/>
                      <a:pt x="106732" y="35915"/>
                      <a:pt x="113217" y="52871"/>
                    </a:cubicBezTo>
                    <a:close/>
                  </a:path>
                </a:pathLst>
              </a:custGeom>
              <a:solidFill>
                <a:srgbClr val="FED0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F84DC4D2-C62F-3EB0-60A6-4D1AF788C349}"/>
                  </a:ext>
                </a:extLst>
              </p:cNvPr>
              <p:cNvSpPr/>
              <p:nvPr/>
            </p:nvSpPr>
            <p:spPr>
              <a:xfrm>
                <a:off x="10072118" y="4948725"/>
                <a:ext cx="87277" cy="87255"/>
              </a:xfrm>
              <a:custGeom>
                <a:avLst/>
                <a:gdLst>
                  <a:gd name="connsiteX0" fmla="*/ 17789 w 87277"/>
                  <a:gd name="connsiteY0" fmla="*/ 87256 h 87255"/>
                  <a:gd name="connsiteX1" fmla="*/ 0 w 87277"/>
                  <a:gd name="connsiteY1" fmla="*/ 76221 h 87255"/>
                  <a:gd name="connsiteX2" fmla="*/ 5224 w 87277"/>
                  <a:gd name="connsiteY2" fmla="*/ 0 h 87255"/>
                  <a:gd name="connsiteX3" fmla="*/ 87277 w 87277"/>
                  <a:gd name="connsiteY3" fmla="*/ 24438 h 87255"/>
                  <a:gd name="connsiteX4" fmla="*/ 17789 w 87277"/>
                  <a:gd name="connsiteY4" fmla="*/ 87256 h 8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277" h="87255">
                    <a:moveTo>
                      <a:pt x="17789" y="87256"/>
                    </a:moveTo>
                    <a:cubicBezTo>
                      <a:pt x="13961" y="78751"/>
                      <a:pt x="7386" y="76598"/>
                      <a:pt x="0" y="76221"/>
                    </a:cubicBezTo>
                    <a:cubicBezTo>
                      <a:pt x="9908" y="53559"/>
                      <a:pt x="23013" y="31543"/>
                      <a:pt x="5224" y="0"/>
                    </a:cubicBezTo>
                    <a:cubicBezTo>
                      <a:pt x="37784" y="3499"/>
                      <a:pt x="63769" y="7428"/>
                      <a:pt x="87277" y="24438"/>
                    </a:cubicBezTo>
                    <a:cubicBezTo>
                      <a:pt x="59716" y="38433"/>
                      <a:pt x="34001" y="55389"/>
                      <a:pt x="17789" y="87256"/>
                    </a:cubicBezTo>
                    <a:close/>
                  </a:path>
                </a:pathLst>
              </a:custGeom>
              <a:solidFill>
                <a:srgbClr val="E6AE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A69F8F1C-9540-3008-DA1D-B8AF95D27F79}"/>
                  </a:ext>
                </a:extLst>
              </p:cNvPr>
              <p:cNvSpPr/>
              <p:nvPr/>
            </p:nvSpPr>
            <p:spPr>
              <a:xfrm>
                <a:off x="9688963" y="4981977"/>
                <a:ext cx="160061" cy="63692"/>
              </a:xfrm>
              <a:custGeom>
                <a:avLst/>
                <a:gdLst>
                  <a:gd name="connsiteX0" fmla="*/ 52556 w 160061"/>
                  <a:gd name="connsiteY0" fmla="*/ 22407 h 63692"/>
                  <a:gd name="connsiteX1" fmla="*/ 0 w 160061"/>
                  <a:gd name="connsiteY1" fmla="*/ 11695 h 63692"/>
                  <a:gd name="connsiteX2" fmla="*/ 122044 w 160061"/>
                  <a:gd name="connsiteY2" fmla="*/ 12125 h 63692"/>
                  <a:gd name="connsiteX3" fmla="*/ 156901 w 160061"/>
                  <a:gd name="connsiteY3" fmla="*/ 49697 h 63692"/>
                  <a:gd name="connsiteX4" fmla="*/ 148299 w 160061"/>
                  <a:gd name="connsiteY4" fmla="*/ 63693 h 63692"/>
                  <a:gd name="connsiteX5" fmla="*/ 52556 w 160061"/>
                  <a:gd name="connsiteY5" fmla="*/ 22407 h 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061" h="63692">
                    <a:moveTo>
                      <a:pt x="52556" y="22407"/>
                    </a:moveTo>
                    <a:cubicBezTo>
                      <a:pt x="37244" y="3351"/>
                      <a:pt x="17474" y="15570"/>
                      <a:pt x="0" y="11695"/>
                    </a:cubicBezTo>
                    <a:cubicBezTo>
                      <a:pt x="40756" y="-14627"/>
                      <a:pt x="81378" y="11641"/>
                      <a:pt x="122044" y="12125"/>
                    </a:cubicBezTo>
                    <a:cubicBezTo>
                      <a:pt x="133798" y="24506"/>
                      <a:pt x="146723" y="35702"/>
                      <a:pt x="156901" y="49697"/>
                    </a:cubicBezTo>
                    <a:cubicBezTo>
                      <a:pt x="165097" y="60948"/>
                      <a:pt x="155595" y="62724"/>
                      <a:pt x="148299" y="63693"/>
                    </a:cubicBezTo>
                    <a:cubicBezTo>
                      <a:pt x="116595" y="49428"/>
                      <a:pt x="83990" y="37909"/>
                      <a:pt x="52556" y="22407"/>
                    </a:cubicBezTo>
                    <a:close/>
                  </a:path>
                </a:pathLst>
              </a:custGeom>
              <a:solidFill>
                <a:srgbClr val="FED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AC078FAC-0B75-6DE9-B574-5A14339360B8}"/>
                  </a:ext>
                </a:extLst>
              </p:cNvPr>
              <p:cNvSpPr/>
              <p:nvPr/>
            </p:nvSpPr>
            <p:spPr>
              <a:xfrm>
                <a:off x="9740547" y="5004383"/>
                <a:ext cx="96760" cy="52105"/>
              </a:xfrm>
              <a:custGeom>
                <a:avLst/>
                <a:gdLst>
                  <a:gd name="connsiteX0" fmla="*/ 971 w 96760"/>
                  <a:gd name="connsiteY0" fmla="*/ 0 h 52105"/>
                  <a:gd name="connsiteX1" fmla="*/ 96760 w 96760"/>
                  <a:gd name="connsiteY1" fmla="*/ 41286 h 52105"/>
                  <a:gd name="connsiteX2" fmla="*/ 79016 w 96760"/>
                  <a:gd name="connsiteY2" fmla="*/ 52106 h 52105"/>
                  <a:gd name="connsiteX3" fmla="*/ 35828 w 96760"/>
                  <a:gd name="connsiteY3" fmla="*/ 31005 h 52105"/>
                  <a:gd name="connsiteX4" fmla="*/ 35828 w 96760"/>
                  <a:gd name="connsiteY4" fmla="*/ 31005 h 52105"/>
                  <a:gd name="connsiteX5" fmla="*/ 18310 w 96760"/>
                  <a:gd name="connsiteY5" fmla="*/ 20724 h 52105"/>
                  <a:gd name="connsiteX6" fmla="*/ 971 w 96760"/>
                  <a:gd name="connsiteY6" fmla="*/ 0 h 52105"/>
                  <a:gd name="connsiteX7" fmla="*/ 971 w 96760"/>
                  <a:gd name="connsiteY7" fmla="*/ 0 h 5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760" h="52105">
                    <a:moveTo>
                      <a:pt x="971" y="0"/>
                    </a:moveTo>
                    <a:cubicBezTo>
                      <a:pt x="36999" y="215"/>
                      <a:pt x="68839" y="14265"/>
                      <a:pt x="96760" y="41286"/>
                    </a:cubicBezTo>
                    <a:cubicBezTo>
                      <a:pt x="89509" y="41717"/>
                      <a:pt x="82889" y="43655"/>
                      <a:pt x="79016" y="52106"/>
                    </a:cubicBezTo>
                    <a:cubicBezTo>
                      <a:pt x="65506" y="42417"/>
                      <a:pt x="54022" y="26968"/>
                      <a:pt x="35828" y="31005"/>
                    </a:cubicBezTo>
                    <a:lnTo>
                      <a:pt x="35828" y="31005"/>
                    </a:lnTo>
                    <a:cubicBezTo>
                      <a:pt x="32000" y="22662"/>
                      <a:pt x="25470" y="20939"/>
                      <a:pt x="18310" y="20724"/>
                    </a:cubicBezTo>
                    <a:cubicBezTo>
                      <a:pt x="14617" y="11358"/>
                      <a:pt x="-4478" y="20401"/>
                      <a:pt x="971" y="0"/>
                    </a:cubicBezTo>
                    <a:lnTo>
                      <a:pt x="971" y="0"/>
                    </a:lnTo>
                    <a:close/>
                  </a:path>
                </a:pathLst>
              </a:custGeom>
              <a:solidFill>
                <a:srgbClr val="F9CC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802B7689-BF0C-177F-C733-EB12FCBFC66D}"/>
                  </a:ext>
                </a:extLst>
              </p:cNvPr>
              <p:cNvSpPr/>
              <p:nvPr/>
            </p:nvSpPr>
            <p:spPr>
              <a:xfrm>
                <a:off x="9993758" y="4894022"/>
                <a:ext cx="35352" cy="27186"/>
              </a:xfrm>
              <a:custGeom>
                <a:avLst/>
                <a:gdLst>
                  <a:gd name="connsiteX0" fmla="*/ 26075 w 35352"/>
                  <a:gd name="connsiteY0" fmla="*/ 6042 h 27186"/>
                  <a:gd name="connsiteX1" fmla="*/ 35352 w 35352"/>
                  <a:gd name="connsiteY1" fmla="*/ 16485 h 27186"/>
                  <a:gd name="connsiteX2" fmla="*/ 90 w 35352"/>
                  <a:gd name="connsiteY2" fmla="*/ 26873 h 27186"/>
                  <a:gd name="connsiteX3" fmla="*/ 0 w 35352"/>
                  <a:gd name="connsiteY3" fmla="*/ 6473 h 27186"/>
                  <a:gd name="connsiteX4" fmla="*/ 26075 w 35352"/>
                  <a:gd name="connsiteY4" fmla="*/ 6042 h 2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52" h="27186">
                    <a:moveTo>
                      <a:pt x="26075" y="6042"/>
                    </a:moveTo>
                    <a:cubicBezTo>
                      <a:pt x="29182" y="9541"/>
                      <a:pt x="32245" y="12986"/>
                      <a:pt x="35352" y="16485"/>
                    </a:cubicBezTo>
                    <a:cubicBezTo>
                      <a:pt x="26075" y="31879"/>
                      <a:pt x="12339" y="25797"/>
                      <a:pt x="90" y="26873"/>
                    </a:cubicBezTo>
                    <a:cubicBezTo>
                      <a:pt x="45" y="20091"/>
                      <a:pt x="45" y="13255"/>
                      <a:pt x="0" y="6473"/>
                    </a:cubicBezTo>
                    <a:cubicBezTo>
                      <a:pt x="8602" y="-3217"/>
                      <a:pt x="17293" y="-902"/>
                      <a:pt x="26075" y="6042"/>
                    </a:cubicBezTo>
                    <a:close/>
                  </a:path>
                </a:pathLst>
              </a:custGeom>
              <a:solidFill>
                <a:srgbClr val="EEB2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749085F7-BFC6-631D-12B2-722C5DF78438}"/>
                  </a:ext>
                </a:extLst>
              </p:cNvPr>
              <p:cNvSpPr/>
              <p:nvPr/>
            </p:nvSpPr>
            <p:spPr>
              <a:xfrm>
                <a:off x="9222646" y="4878259"/>
                <a:ext cx="140182" cy="146633"/>
              </a:xfrm>
              <a:custGeom>
                <a:avLst/>
                <a:gdLst>
                  <a:gd name="connsiteX0" fmla="*/ 74829 w 140182"/>
                  <a:gd name="connsiteY0" fmla="*/ 21214 h 146633"/>
                  <a:gd name="connsiteX1" fmla="*/ 82890 w 140182"/>
                  <a:gd name="connsiteY1" fmla="*/ 22828 h 146633"/>
                  <a:gd name="connsiteX2" fmla="*/ 119098 w 140182"/>
                  <a:gd name="connsiteY2" fmla="*/ 60670 h 146633"/>
                  <a:gd name="connsiteX3" fmla="*/ 118603 w 140182"/>
                  <a:gd name="connsiteY3" fmla="*/ 146633 h 146633"/>
                  <a:gd name="connsiteX4" fmla="*/ 40062 w 140182"/>
                  <a:gd name="connsiteY4" fmla="*/ 95012 h 146633"/>
                  <a:gd name="connsiteX5" fmla="*/ 27272 w 140182"/>
                  <a:gd name="connsiteY5" fmla="*/ 81232 h 146633"/>
                  <a:gd name="connsiteX6" fmla="*/ 1513 w 140182"/>
                  <a:gd name="connsiteY6" fmla="*/ 26866 h 146633"/>
                  <a:gd name="connsiteX7" fmla="*/ 48169 w 140182"/>
                  <a:gd name="connsiteY7" fmla="*/ 220 h 146633"/>
                  <a:gd name="connsiteX8" fmla="*/ 74829 w 140182"/>
                  <a:gd name="connsiteY8" fmla="*/ 21214 h 14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182" h="146633">
                    <a:moveTo>
                      <a:pt x="74829" y="21214"/>
                    </a:moveTo>
                    <a:cubicBezTo>
                      <a:pt x="77441" y="22182"/>
                      <a:pt x="80143" y="22721"/>
                      <a:pt x="82890" y="22828"/>
                    </a:cubicBezTo>
                    <a:cubicBezTo>
                      <a:pt x="100139" y="28373"/>
                      <a:pt x="110722" y="42960"/>
                      <a:pt x="119098" y="60670"/>
                    </a:cubicBezTo>
                    <a:cubicBezTo>
                      <a:pt x="138373" y="89468"/>
                      <a:pt x="155081" y="118320"/>
                      <a:pt x="118603" y="146633"/>
                    </a:cubicBezTo>
                    <a:cubicBezTo>
                      <a:pt x="92438" y="129408"/>
                      <a:pt x="66273" y="112237"/>
                      <a:pt x="40062" y="95012"/>
                    </a:cubicBezTo>
                    <a:cubicBezTo>
                      <a:pt x="36730" y="89199"/>
                      <a:pt x="31776" y="85592"/>
                      <a:pt x="27272" y="81232"/>
                    </a:cubicBezTo>
                    <a:cubicBezTo>
                      <a:pt x="12681" y="67183"/>
                      <a:pt x="-5378" y="53403"/>
                      <a:pt x="1513" y="26866"/>
                    </a:cubicBezTo>
                    <a:cubicBezTo>
                      <a:pt x="8403" y="382"/>
                      <a:pt x="28578" y="-748"/>
                      <a:pt x="48169" y="220"/>
                    </a:cubicBezTo>
                    <a:cubicBezTo>
                      <a:pt x="60328" y="1405"/>
                      <a:pt x="68975" y="8833"/>
                      <a:pt x="74829" y="21214"/>
                    </a:cubicBezTo>
                    <a:close/>
                  </a:path>
                </a:pathLst>
              </a:custGeom>
              <a:solidFill>
                <a:srgbClr val="CE94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8B07C795-DFEE-E430-62B7-10BA452CD919}"/>
                  </a:ext>
                </a:extLst>
              </p:cNvPr>
              <p:cNvSpPr/>
              <p:nvPr/>
            </p:nvSpPr>
            <p:spPr>
              <a:xfrm>
                <a:off x="9201777" y="4827773"/>
                <a:ext cx="71064" cy="145605"/>
              </a:xfrm>
              <a:custGeom>
                <a:avLst/>
                <a:gdLst>
                  <a:gd name="connsiteX0" fmla="*/ 71065 w 71064"/>
                  <a:gd name="connsiteY0" fmla="*/ 61526 h 145605"/>
                  <a:gd name="connsiteX1" fmla="*/ 29408 w 71064"/>
                  <a:gd name="connsiteY1" fmla="*/ 79612 h 145605"/>
                  <a:gd name="connsiteX2" fmla="*/ 55348 w 71064"/>
                  <a:gd name="connsiteY2" fmla="*/ 126496 h 145605"/>
                  <a:gd name="connsiteX3" fmla="*/ 60977 w 71064"/>
                  <a:gd name="connsiteY3" fmla="*/ 145605 h 145605"/>
                  <a:gd name="connsiteX4" fmla="*/ 0 w 71064"/>
                  <a:gd name="connsiteY4" fmla="*/ 52375 h 145605"/>
                  <a:gd name="connsiteX5" fmla="*/ 26300 w 71064"/>
                  <a:gd name="connsiteY5" fmla="*/ 0 h 145605"/>
                  <a:gd name="connsiteX6" fmla="*/ 43729 w 71064"/>
                  <a:gd name="connsiteY6" fmla="*/ 30897 h 145605"/>
                  <a:gd name="connsiteX7" fmla="*/ 71065 w 71064"/>
                  <a:gd name="connsiteY7" fmla="*/ 61526 h 14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064" h="145605">
                    <a:moveTo>
                      <a:pt x="71065" y="61526"/>
                    </a:moveTo>
                    <a:cubicBezTo>
                      <a:pt x="55843" y="63571"/>
                      <a:pt x="35983" y="56627"/>
                      <a:pt x="29408" y="79612"/>
                    </a:cubicBezTo>
                    <a:cubicBezTo>
                      <a:pt x="22067" y="105288"/>
                      <a:pt x="40576" y="115408"/>
                      <a:pt x="55348" y="126496"/>
                    </a:cubicBezTo>
                    <a:cubicBezTo>
                      <a:pt x="60932" y="130695"/>
                      <a:pt x="69489" y="134894"/>
                      <a:pt x="60977" y="145605"/>
                    </a:cubicBezTo>
                    <a:cubicBezTo>
                      <a:pt x="23553" y="130480"/>
                      <a:pt x="7521" y="95384"/>
                      <a:pt x="0" y="52375"/>
                    </a:cubicBezTo>
                    <a:cubicBezTo>
                      <a:pt x="19635" y="42740"/>
                      <a:pt x="32560" y="28206"/>
                      <a:pt x="26300" y="0"/>
                    </a:cubicBezTo>
                    <a:cubicBezTo>
                      <a:pt x="32110" y="10281"/>
                      <a:pt x="37919" y="20616"/>
                      <a:pt x="43729" y="30897"/>
                    </a:cubicBezTo>
                    <a:cubicBezTo>
                      <a:pt x="57374" y="35258"/>
                      <a:pt x="70569" y="40264"/>
                      <a:pt x="71065" y="61526"/>
                    </a:cubicBezTo>
                    <a:close/>
                  </a:path>
                </a:pathLst>
              </a:custGeom>
              <a:solidFill>
                <a:srgbClr val="CD94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190B0468-5AE0-8AA5-75F2-C11807AC0F4A}"/>
                  </a:ext>
                </a:extLst>
              </p:cNvPr>
              <p:cNvSpPr/>
              <p:nvPr/>
            </p:nvSpPr>
            <p:spPr>
              <a:xfrm>
                <a:off x="9332603" y="4937186"/>
                <a:ext cx="78225" cy="98309"/>
              </a:xfrm>
              <a:custGeom>
                <a:avLst/>
                <a:gdLst>
                  <a:gd name="connsiteX0" fmla="*/ 8647 w 78225"/>
                  <a:gd name="connsiteY0" fmla="*/ 87706 h 98309"/>
                  <a:gd name="connsiteX1" fmla="*/ 0 w 78225"/>
                  <a:gd name="connsiteY1" fmla="*/ 4326 h 98309"/>
                  <a:gd name="connsiteX2" fmla="*/ 34722 w 78225"/>
                  <a:gd name="connsiteY2" fmla="*/ 25534 h 98309"/>
                  <a:gd name="connsiteX3" fmla="*/ 78225 w 78225"/>
                  <a:gd name="connsiteY3" fmla="*/ 77532 h 98309"/>
                  <a:gd name="connsiteX4" fmla="*/ 17383 w 78225"/>
                  <a:gd name="connsiteY4" fmla="*/ 98310 h 98309"/>
                  <a:gd name="connsiteX5" fmla="*/ 8647 w 78225"/>
                  <a:gd name="connsiteY5" fmla="*/ 87706 h 9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5" h="98309">
                    <a:moveTo>
                      <a:pt x="8647" y="87706"/>
                    </a:moveTo>
                    <a:cubicBezTo>
                      <a:pt x="27336" y="56701"/>
                      <a:pt x="16528" y="30109"/>
                      <a:pt x="0" y="4326"/>
                    </a:cubicBezTo>
                    <a:cubicBezTo>
                      <a:pt x="19635" y="-7409"/>
                      <a:pt x="28327" y="6425"/>
                      <a:pt x="34722" y="25534"/>
                    </a:cubicBezTo>
                    <a:cubicBezTo>
                      <a:pt x="43729" y="49434"/>
                      <a:pt x="71200" y="51264"/>
                      <a:pt x="78225" y="77532"/>
                    </a:cubicBezTo>
                    <a:cubicBezTo>
                      <a:pt x="50844" y="54763"/>
                      <a:pt x="35803" y="83615"/>
                      <a:pt x="17383" y="98310"/>
                    </a:cubicBezTo>
                    <a:cubicBezTo>
                      <a:pt x="14501" y="94811"/>
                      <a:pt x="11574" y="91258"/>
                      <a:pt x="8647" y="87706"/>
                    </a:cubicBezTo>
                    <a:close/>
                  </a:path>
                </a:pathLst>
              </a:custGeom>
              <a:solidFill>
                <a:srgbClr val="CC94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EFDD2889-E09E-E1A7-8EBA-1C8F6FA4FCBB}"/>
                  </a:ext>
                </a:extLst>
              </p:cNvPr>
              <p:cNvSpPr/>
              <p:nvPr/>
            </p:nvSpPr>
            <p:spPr>
              <a:xfrm>
                <a:off x="10162493" y="5012404"/>
                <a:ext cx="62756" cy="43385"/>
              </a:xfrm>
              <a:custGeom>
                <a:avLst/>
                <a:gdLst>
                  <a:gd name="connsiteX0" fmla="*/ 235 w 62756"/>
                  <a:gd name="connsiteY0" fmla="*/ 43386 h 43385"/>
                  <a:gd name="connsiteX1" fmla="*/ 326 w 62756"/>
                  <a:gd name="connsiteY1" fmla="*/ 28529 h 43385"/>
                  <a:gd name="connsiteX2" fmla="*/ 56979 w 62756"/>
                  <a:gd name="connsiteY2" fmla="*/ 0 h 43385"/>
                  <a:gd name="connsiteX3" fmla="*/ 62609 w 62756"/>
                  <a:gd name="connsiteY3" fmla="*/ 11896 h 43385"/>
                  <a:gd name="connsiteX4" fmla="*/ 235 w 62756"/>
                  <a:gd name="connsiteY4" fmla="*/ 43386 h 4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56" h="43385">
                    <a:moveTo>
                      <a:pt x="235" y="43386"/>
                    </a:moveTo>
                    <a:cubicBezTo>
                      <a:pt x="235" y="31866"/>
                      <a:pt x="-350" y="29659"/>
                      <a:pt x="326" y="28529"/>
                    </a:cubicBezTo>
                    <a:cubicBezTo>
                      <a:pt x="14421" y="5598"/>
                      <a:pt x="35002" y="269"/>
                      <a:pt x="56979" y="0"/>
                    </a:cubicBezTo>
                    <a:cubicBezTo>
                      <a:pt x="58961" y="0"/>
                      <a:pt x="63644" y="9743"/>
                      <a:pt x="62609" y="11896"/>
                    </a:cubicBezTo>
                    <a:cubicBezTo>
                      <a:pt x="48873" y="40802"/>
                      <a:pt x="22978" y="30574"/>
                      <a:pt x="235" y="43386"/>
                    </a:cubicBezTo>
                    <a:close/>
                  </a:path>
                </a:pathLst>
              </a:custGeom>
              <a:solidFill>
                <a:srgbClr val="FFE9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734790A9-BE04-7F2A-74A8-11A9CCE8A27B}"/>
                  </a:ext>
                </a:extLst>
              </p:cNvPr>
              <p:cNvSpPr/>
              <p:nvPr/>
            </p:nvSpPr>
            <p:spPr>
              <a:xfrm>
                <a:off x="10281083" y="4855183"/>
                <a:ext cx="161213" cy="141890"/>
              </a:xfrm>
              <a:custGeom>
                <a:avLst/>
                <a:gdLst>
                  <a:gd name="connsiteX0" fmla="*/ 8868 w 161213"/>
                  <a:gd name="connsiteY0" fmla="*/ 65982 h 141890"/>
                  <a:gd name="connsiteX1" fmla="*/ 95830 w 161213"/>
                  <a:gd name="connsiteY1" fmla="*/ 4134 h 141890"/>
                  <a:gd name="connsiteX2" fmla="*/ 104432 w 161213"/>
                  <a:gd name="connsiteY2" fmla="*/ 3165 h 141890"/>
                  <a:gd name="connsiteX3" fmla="*/ 154736 w 161213"/>
                  <a:gd name="connsiteY3" fmla="*/ 12639 h 141890"/>
                  <a:gd name="connsiteX4" fmla="*/ 86959 w 161213"/>
                  <a:gd name="connsiteY4" fmla="*/ 41437 h 141890"/>
                  <a:gd name="connsiteX5" fmla="*/ 147711 w 161213"/>
                  <a:gd name="connsiteY5" fmla="*/ 96934 h 141890"/>
                  <a:gd name="connsiteX6" fmla="*/ 147711 w 161213"/>
                  <a:gd name="connsiteY6" fmla="*/ 96934 h 141890"/>
                  <a:gd name="connsiteX7" fmla="*/ 121680 w 161213"/>
                  <a:gd name="connsiteY7" fmla="*/ 117927 h 141890"/>
                  <a:gd name="connsiteX8" fmla="*/ 69620 w 161213"/>
                  <a:gd name="connsiteY8" fmla="*/ 139135 h 141890"/>
                  <a:gd name="connsiteX9" fmla="*/ 8913 w 161213"/>
                  <a:gd name="connsiteY9" fmla="*/ 117819 h 141890"/>
                  <a:gd name="connsiteX10" fmla="*/ 61289 w 161213"/>
                  <a:gd name="connsiteY10" fmla="*/ 100433 h 141890"/>
                  <a:gd name="connsiteX11" fmla="*/ 73223 w 161213"/>
                  <a:gd name="connsiteY11" fmla="*/ 82292 h 141890"/>
                  <a:gd name="connsiteX12" fmla="*/ 8868 w 161213"/>
                  <a:gd name="connsiteY12" fmla="*/ 117711 h 141890"/>
                  <a:gd name="connsiteX13" fmla="*/ 87 w 161213"/>
                  <a:gd name="connsiteY13" fmla="*/ 117658 h 141890"/>
                  <a:gd name="connsiteX14" fmla="*/ 132 w 161213"/>
                  <a:gd name="connsiteY14" fmla="*/ 87352 h 141890"/>
                  <a:gd name="connsiteX15" fmla="*/ 8868 w 161213"/>
                  <a:gd name="connsiteY15" fmla="*/ 65982 h 14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1213" h="141890">
                    <a:moveTo>
                      <a:pt x="8868" y="65982"/>
                    </a:moveTo>
                    <a:cubicBezTo>
                      <a:pt x="33683" y="37023"/>
                      <a:pt x="65612" y="22274"/>
                      <a:pt x="95830" y="4134"/>
                    </a:cubicBezTo>
                    <a:cubicBezTo>
                      <a:pt x="98443" y="635"/>
                      <a:pt x="101280" y="151"/>
                      <a:pt x="104432" y="3165"/>
                    </a:cubicBezTo>
                    <a:cubicBezTo>
                      <a:pt x="121140" y="-926"/>
                      <a:pt x="137668" y="-3779"/>
                      <a:pt x="154736" y="12639"/>
                    </a:cubicBezTo>
                    <a:cubicBezTo>
                      <a:pt x="135056" y="37023"/>
                      <a:pt x="101550" y="9732"/>
                      <a:pt x="86959" y="41437"/>
                    </a:cubicBezTo>
                    <a:cubicBezTo>
                      <a:pt x="171309" y="52364"/>
                      <a:pt x="171309" y="52364"/>
                      <a:pt x="147711" y="96934"/>
                    </a:cubicBezTo>
                    <a:cubicBezTo>
                      <a:pt x="147711" y="96934"/>
                      <a:pt x="147711" y="96934"/>
                      <a:pt x="147711" y="96934"/>
                    </a:cubicBezTo>
                    <a:cubicBezTo>
                      <a:pt x="141090" y="107592"/>
                      <a:pt x="129516" y="109422"/>
                      <a:pt x="121680" y="117927"/>
                    </a:cubicBezTo>
                    <a:cubicBezTo>
                      <a:pt x="103937" y="123579"/>
                      <a:pt x="91057" y="146348"/>
                      <a:pt x="69620" y="139135"/>
                    </a:cubicBezTo>
                    <a:cubicBezTo>
                      <a:pt x="47733" y="138704"/>
                      <a:pt x="22064" y="153723"/>
                      <a:pt x="8913" y="117819"/>
                    </a:cubicBezTo>
                    <a:cubicBezTo>
                      <a:pt x="24856" y="105546"/>
                      <a:pt x="45797" y="114805"/>
                      <a:pt x="61289" y="100433"/>
                    </a:cubicBezTo>
                    <a:cubicBezTo>
                      <a:pt x="65657" y="96395"/>
                      <a:pt x="71782" y="94673"/>
                      <a:pt x="73223" y="82292"/>
                    </a:cubicBezTo>
                    <a:cubicBezTo>
                      <a:pt x="47463" y="85253"/>
                      <a:pt x="29629" y="105815"/>
                      <a:pt x="8868" y="117711"/>
                    </a:cubicBezTo>
                    <a:cubicBezTo>
                      <a:pt x="5941" y="117711"/>
                      <a:pt x="3014" y="117658"/>
                      <a:pt x="87" y="117658"/>
                    </a:cubicBezTo>
                    <a:cubicBezTo>
                      <a:pt x="87" y="107538"/>
                      <a:pt x="132" y="97418"/>
                      <a:pt x="132" y="87352"/>
                    </a:cubicBezTo>
                    <a:cubicBezTo>
                      <a:pt x="-814" y="77986"/>
                      <a:pt x="3464" y="71634"/>
                      <a:pt x="8868" y="65982"/>
                    </a:cubicBezTo>
                    <a:close/>
                  </a:path>
                </a:pathLst>
              </a:custGeom>
              <a:solidFill>
                <a:srgbClr val="FEDB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17E5B771-120D-2CD5-BE4C-45EA03DC0A1F}"/>
                  </a:ext>
                </a:extLst>
              </p:cNvPr>
              <p:cNvSpPr/>
              <p:nvPr/>
            </p:nvSpPr>
            <p:spPr>
              <a:xfrm>
                <a:off x="10402718" y="4952116"/>
                <a:ext cx="26030" cy="21024"/>
              </a:xfrm>
              <a:custGeom>
                <a:avLst/>
                <a:gdLst>
                  <a:gd name="connsiteX0" fmla="*/ 0 w 26030"/>
                  <a:gd name="connsiteY0" fmla="*/ 20993 h 21024"/>
                  <a:gd name="connsiteX1" fmla="*/ 26030 w 26030"/>
                  <a:gd name="connsiteY1" fmla="*/ 0 h 21024"/>
                  <a:gd name="connsiteX2" fmla="*/ 0 w 26030"/>
                  <a:gd name="connsiteY2" fmla="*/ 20993 h 2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30" h="21024">
                    <a:moveTo>
                      <a:pt x="0" y="20993"/>
                    </a:moveTo>
                    <a:cubicBezTo>
                      <a:pt x="4864" y="7267"/>
                      <a:pt x="13600" y="377"/>
                      <a:pt x="26030" y="0"/>
                    </a:cubicBezTo>
                    <a:cubicBezTo>
                      <a:pt x="25535" y="21478"/>
                      <a:pt x="12745" y="21155"/>
                      <a:pt x="0" y="20993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E67EF8E1-3F52-120E-F67E-FD92D1FB28C9}"/>
                  </a:ext>
                </a:extLst>
              </p:cNvPr>
              <p:cNvSpPr/>
              <p:nvPr/>
            </p:nvSpPr>
            <p:spPr>
              <a:xfrm>
                <a:off x="9305582" y="4846247"/>
                <a:ext cx="279305" cy="232018"/>
              </a:xfrm>
              <a:custGeom>
                <a:avLst/>
                <a:gdLst>
                  <a:gd name="connsiteX0" fmla="*/ 61788 w 279305"/>
                  <a:gd name="connsiteY0" fmla="*/ 116527 h 232018"/>
                  <a:gd name="connsiteX1" fmla="*/ 27066 w 279305"/>
                  <a:gd name="connsiteY1" fmla="*/ 95319 h 232018"/>
                  <a:gd name="connsiteX2" fmla="*/ 0 w 279305"/>
                  <a:gd name="connsiteY2" fmla="*/ 54894 h 232018"/>
                  <a:gd name="connsiteX3" fmla="*/ 157577 w 279305"/>
                  <a:gd name="connsiteY3" fmla="*/ 1980 h 232018"/>
                  <a:gd name="connsiteX4" fmla="*/ 179283 w 279305"/>
                  <a:gd name="connsiteY4" fmla="*/ 9247 h 232018"/>
                  <a:gd name="connsiteX5" fmla="*/ 186039 w 279305"/>
                  <a:gd name="connsiteY5" fmla="*/ 35569 h 232018"/>
                  <a:gd name="connsiteX6" fmla="*/ 169961 w 279305"/>
                  <a:gd name="connsiteY6" fmla="*/ 113190 h 232018"/>
                  <a:gd name="connsiteX7" fmla="*/ 244314 w 279305"/>
                  <a:gd name="connsiteY7" fmla="*/ 193986 h 232018"/>
                  <a:gd name="connsiteX8" fmla="*/ 279306 w 279305"/>
                  <a:gd name="connsiteY8" fmla="*/ 230912 h 232018"/>
                  <a:gd name="connsiteX9" fmla="*/ 209817 w 279305"/>
                  <a:gd name="connsiteY9" fmla="*/ 220308 h 232018"/>
                  <a:gd name="connsiteX10" fmla="*/ 93357 w 279305"/>
                  <a:gd name="connsiteY10" fmla="*/ 128423 h 232018"/>
                  <a:gd name="connsiteX11" fmla="*/ 61788 w 279305"/>
                  <a:gd name="connsiteY11" fmla="*/ 116527 h 23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9305" h="232018">
                    <a:moveTo>
                      <a:pt x="61788" y="116527"/>
                    </a:moveTo>
                    <a:cubicBezTo>
                      <a:pt x="49583" y="110875"/>
                      <a:pt x="41927" y="94619"/>
                      <a:pt x="27066" y="95319"/>
                    </a:cubicBezTo>
                    <a:cubicBezTo>
                      <a:pt x="18059" y="81808"/>
                      <a:pt x="9052" y="68351"/>
                      <a:pt x="0" y="54894"/>
                    </a:cubicBezTo>
                    <a:cubicBezTo>
                      <a:pt x="52511" y="37238"/>
                      <a:pt x="105021" y="19636"/>
                      <a:pt x="157577" y="1980"/>
                    </a:cubicBezTo>
                    <a:cubicBezTo>
                      <a:pt x="166629" y="-3295"/>
                      <a:pt x="172933" y="2949"/>
                      <a:pt x="179283" y="9247"/>
                    </a:cubicBezTo>
                    <a:cubicBezTo>
                      <a:pt x="184688" y="16891"/>
                      <a:pt x="188335" y="25180"/>
                      <a:pt x="186039" y="35569"/>
                    </a:cubicBezTo>
                    <a:cubicBezTo>
                      <a:pt x="173564" y="59307"/>
                      <a:pt x="152803" y="80623"/>
                      <a:pt x="169961" y="113190"/>
                    </a:cubicBezTo>
                    <a:cubicBezTo>
                      <a:pt x="188110" y="148878"/>
                      <a:pt x="215131" y="172562"/>
                      <a:pt x="244314" y="193986"/>
                    </a:cubicBezTo>
                    <a:cubicBezTo>
                      <a:pt x="257554" y="203675"/>
                      <a:pt x="278450" y="204159"/>
                      <a:pt x="279306" y="230912"/>
                    </a:cubicBezTo>
                    <a:cubicBezTo>
                      <a:pt x="255212" y="236133"/>
                      <a:pt x="233280" y="221223"/>
                      <a:pt x="209817" y="220308"/>
                    </a:cubicBezTo>
                    <a:cubicBezTo>
                      <a:pt x="172663" y="186665"/>
                      <a:pt x="127088" y="168202"/>
                      <a:pt x="93357" y="128423"/>
                    </a:cubicBezTo>
                    <a:cubicBezTo>
                      <a:pt x="84305" y="117765"/>
                      <a:pt x="73497" y="115881"/>
                      <a:pt x="61788" y="116527"/>
                    </a:cubicBezTo>
                    <a:close/>
                  </a:path>
                </a:pathLst>
              </a:custGeom>
              <a:solidFill>
                <a:srgbClr val="E9B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B2DF7AC1-6AA0-14E5-3A75-C112F3882E64}"/>
                  </a:ext>
                </a:extLst>
              </p:cNvPr>
              <p:cNvSpPr/>
              <p:nvPr/>
            </p:nvSpPr>
            <p:spPr>
              <a:xfrm>
                <a:off x="9463203" y="4916463"/>
                <a:ext cx="217067" cy="160858"/>
              </a:xfrm>
              <a:custGeom>
                <a:avLst/>
                <a:gdLst>
                  <a:gd name="connsiteX0" fmla="*/ 121639 w 217067"/>
                  <a:gd name="connsiteY0" fmla="*/ 160697 h 160858"/>
                  <a:gd name="connsiteX1" fmla="*/ 0 w 217067"/>
                  <a:gd name="connsiteY1" fmla="*/ 46312 h 160858"/>
                  <a:gd name="connsiteX2" fmla="*/ 45890 w 217067"/>
                  <a:gd name="connsiteY2" fmla="*/ 61222 h 160858"/>
                  <a:gd name="connsiteX3" fmla="*/ 124566 w 217067"/>
                  <a:gd name="connsiteY3" fmla="*/ 100947 h 160858"/>
                  <a:gd name="connsiteX4" fmla="*/ 143796 w 217067"/>
                  <a:gd name="connsiteY4" fmla="*/ 95834 h 160858"/>
                  <a:gd name="connsiteX5" fmla="*/ 138797 w 217067"/>
                  <a:gd name="connsiteY5" fmla="*/ 72472 h 160858"/>
                  <a:gd name="connsiteX6" fmla="*/ 102409 w 217067"/>
                  <a:gd name="connsiteY6" fmla="*/ 28817 h 160858"/>
                  <a:gd name="connsiteX7" fmla="*/ 97455 w 217067"/>
                  <a:gd name="connsiteY7" fmla="*/ 6102 h 160858"/>
                  <a:gd name="connsiteX8" fmla="*/ 108579 w 217067"/>
                  <a:gd name="connsiteY8" fmla="*/ 127 h 160858"/>
                  <a:gd name="connsiteX9" fmla="*/ 200089 w 217067"/>
                  <a:gd name="connsiteY9" fmla="*/ 108752 h 160858"/>
                  <a:gd name="connsiteX10" fmla="*/ 217068 w 217067"/>
                  <a:gd name="connsiteY10" fmla="*/ 160858 h 160858"/>
                  <a:gd name="connsiteX11" fmla="*/ 121639 w 217067"/>
                  <a:gd name="connsiteY11" fmla="*/ 160697 h 160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7067" h="160858">
                    <a:moveTo>
                      <a:pt x="121639" y="160697"/>
                    </a:moveTo>
                    <a:cubicBezTo>
                      <a:pt x="75163" y="131575"/>
                      <a:pt x="28012" y="103423"/>
                      <a:pt x="0" y="46312"/>
                    </a:cubicBezTo>
                    <a:cubicBezTo>
                      <a:pt x="19725" y="31401"/>
                      <a:pt x="32425" y="51048"/>
                      <a:pt x="45890" y="61222"/>
                    </a:cubicBezTo>
                    <a:cubicBezTo>
                      <a:pt x="70434" y="79793"/>
                      <a:pt x="95609" y="95511"/>
                      <a:pt x="124566" y="100947"/>
                    </a:cubicBezTo>
                    <a:cubicBezTo>
                      <a:pt x="131456" y="102239"/>
                      <a:pt x="139563" y="105469"/>
                      <a:pt x="143796" y="95834"/>
                    </a:cubicBezTo>
                    <a:cubicBezTo>
                      <a:pt x="147624" y="87167"/>
                      <a:pt x="142850" y="79524"/>
                      <a:pt x="138797" y="72472"/>
                    </a:cubicBezTo>
                    <a:cubicBezTo>
                      <a:pt x="128844" y="55301"/>
                      <a:pt x="113893" y="44105"/>
                      <a:pt x="102409" y="28817"/>
                    </a:cubicBezTo>
                    <a:cubicBezTo>
                      <a:pt x="97816" y="22735"/>
                      <a:pt x="92727" y="15360"/>
                      <a:pt x="97455" y="6102"/>
                    </a:cubicBezTo>
                    <a:cubicBezTo>
                      <a:pt x="99842" y="1473"/>
                      <a:pt x="104120" y="611"/>
                      <a:pt x="108579" y="127"/>
                    </a:cubicBezTo>
                    <a:cubicBezTo>
                      <a:pt x="142175" y="-3318"/>
                      <a:pt x="199144" y="64182"/>
                      <a:pt x="200089" y="108752"/>
                    </a:cubicBezTo>
                    <a:cubicBezTo>
                      <a:pt x="197612" y="129907"/>
                      <a:pt x="202341" y="147670"/>
                      <a:pt x="217068" y="160858"/>
                    </a:cubicBezTo>
                    <a:cubicBezTo>
                      <a:pt x="185273" y="160804"/>
                      <a:pt x="153433" y="160750"/>
                      <a:pt x="121639" y="160697"/>
                    </a:cubicBezTo>
                    <a:close/>
                  </a:path>
                </a:pathLst>
              </a:custGeom>
              <a:solidFill>
                <a:srgbClr val="FBC1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E58787C8-EE17-EB5A-065C-6B1C530196D3}"/>
                  </a:ext>
                </a:extLst>
              </p:cNvPr>
              <p:cNvSpPr/>
              <p:nvPr/>
            </p:nvSpPr>
            <p:spPr>
              <a:xfrm>
                <a:off x="9129719" y="5752944"/>
                <a:ext cx="248189" cy="256126"/>
              </a:xfrm>
              <a:custGeom>
                <a:avLst/>
                <a:gdLst>
                  <a:gd name="connsiteX0" fmla="*/ 248189 w 248189"/>
                  <a:gd name="connsiteY0" fmla="*/ 139606 h 256126"/>
                  <a:gd name="connsiteX1" fmla="*/ 201038 w 248189"/>
                  <a:gd name="connsiteY1" fmla="*/ 156131 h 256126"/>
                  <a:gd name="connsiteX2" fmla="*/ 135647 w 248189"/>
                  <a:gd name="connsiteY2" fmla="*/ 209044 h 256126"/>
                  <a:gd name="connsiteX3" fmla="*/ 64267 w 248189"/>
                  <a:gd name="connsiteY3" fmla="*/ 224816 h 256126"/>
                  <a:gd name="connsiteX4" fmla="*/ 25177 w 248189"/>
                  <a:gd name="connsiteY4" fmla="*/ 207968 h 256126"/>
                  <a:gd name="connsiteX5" fmla="*/ 1534 w 248189"/>
                  <a:gd name="connsiteY5" fmla="*/ 202262 h 256126"/>
                  <a:gd name="connsiteX6" fmla="*/ 9280 w 248189"/>
                  <a:gd name="connsiteY6" fmla="*/ 169319 h 256126"/>
                  <a:gd name="connsiteX7" fmla="*/ 103537 w 248189"/>
                  <a:gd name="connsiteY7" fmla="*/ 15747 h 256126"/>
                  <a:gd name="connsiteX8" fmla="*/ 139565 w 248189"/>
                  <a:gd name="connsiteY8" fmla="*/ 17093 h 256126"/>
                  <a:gd name="connsiteX9" fmla="*/ 248189 w 248189"/>
                  <a:gd name="connsiteY9" fmla="*/ 139606 h 256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8189" h="256126">
                    <a:moveTo>
                      <a:pt x="248189" y="139606"/>
                    </a:moveTo>
                    <a:cubicBezTo>
                      <a:pt x="229680" y="162752"/>
                      <a:pt x="214458" y="154086"/>
                      <a:pt x="201038" y="156131"/>
                    </a:cubicBezTo>
                    <a:cubicBezTo>
                      <a:pt x="171720" y="160599"/>
                      <a:pt x="147626" y="167273"/>
                      <a:pt x="135647" y="209044"/>
                    </a:cubicBezTo>
                    <a:cubicBezTo>
                      <a:pt x="118759" y="267932"/>
                      <a:pt x="102321" y="269709"/>
                      <a:pt x="64267" y="224816"/>
                    </a:cubicBezTo>
                    <a:cubicBezTo>
                      <a:pt x="52783" y="211251"/>
                      <a:pt x="40219" y="207537"/>
                      <a:pt x="25177" y="207968"/>
                    </a:cubicBezTo>
                    <a:cubicBezTo>
                      <a:pt x="16936" y="208183"/>
                      <a:pt x="5227" y="212381"/>
                      <a:pt x="1534" y="202262"/>
                    </a:cubicBezTo>
                    <a:cubicBezTo>
                      <a:pt x="-2339" y="191604"/>
                      <a:pt x="1444" y="178093"/>
                      <a:pt x="9280" y="169319"/>
                    </a:cubicBezTo>
                    <a:cubicBezTo>
                      <a:pt x="48550" y="125233"/>
                      <a:pt x="96242" y="90568"/>
                      <a:pt x="103537" y="15747"/>
                    </a:cubicBezTo>
                    <a:cubicBezTo>
                      <a:pt x="105744" y="-7130"/>
                      <a:pt x="129703" y="-3685"/>
                      <a:pt x="139565" y="17093"/>
                    </a:cubicBezTo>
                    <a:cubicBezTo>
                      <a:pt x="164740" y="70490"/>
                      <a:pt x="188203" y="124911"/>
                      <a:pt x="248189" y="139606"/>
                    </a:cubicBezTo>
                    <a:close/>
                  </a:path>
                </a:pathLst>
              </a:custGeom>
              <a:solidFill>
                <a:srgbClr val="D79E7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68CC890E-5E60-0A67-D78D-E923E324AD47}"/>
                  </a:ext>
                </a:extLst>
              </p:cNvPr>
              <p:cNvSpPr/>
              <p:nvPr/>
            </p:nvSpPr>
            <p:spPr>
              <a:xfrm>
                <a:off x="10662931" y="5992993"/>
                <a:ext cx="111261" cy="149911"/>
              </a:xfrm>
              <a:custGeom>
                <a:avLst/>
                <a:gdLst>
                  <a:gd name="connsiteX0" fmla="*/ 34630 w 111261"/>
                  <a:gd name="connsiteY0" fmla="*/ 0 h 149911"/>
                  <a:gd name="connsiteX1" fmla="*/ 95292 w 111261"/>
                  <a:gd name="connsiteY1" fmla="*/ 28152 h 149911"/>
                  <a:gd name="connsiteX2" fmla="*/ 100966 w 111261"/>
                  <a:gd name="connsiteY2" fmla="*/ 33966 h 149911"/>
                  <a:gd name="connsiteX3" fmla="*/ 104029 w 111261"/>
                  <a:gd name="connsiteY3" fmla="*/ 137639 h 149911"/>
                  <a:gd name="connsiteX4" fmla="*/ 6393 w 111261"/>
                  <a:gd name="connsiteY4" fmla="*/ 140546 h 149911"/>
                  <a:gd name="connsiteX5" fmla="*/ 989 w 111261"/>
                  <a:gd name="connsiteY5" fmla="*/ 133871 h 149911"/>
                  <a:gd name="connsiteX6" fmla="*/ 34630 w 111261"/>
                  <a:gd name="connsiteY6" fmla="*/ 0 h 14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261" h="149911">
                    <a:moveTo>
                      <a:pt x="34630" y="0"/>
                    </a:moveTo>
                    <a:cubicBezTo>
                      <a:pt x="51653" y="19217"/>
                      <a:pt x="81872" y="-2153"/>
                      <a:pt x="95292" y="28152"/>
                    </a:cubicBezTo>
                    <a:cubicBezTo>
                      <a:pt x="97183" y="30090"/>
                      <a:pt x="99075" y="32028"/>
                      <a:pt x="100966" y="33966"/>
                    </a:cubicBezTo>
                    <a:cubicBezTo>
                      <a:pt x="109028" y="68200"/>
                      <a:pt x="117854" y="102435"/>
                      <a:pt x="104029" y="137639"/>
                    </a:cubicBezTo>
                    <a:cubicBezTo>
                      <a:pt x="71829" y="154864"/>
                      <a:pt x="39224" y="152173"/>
                      <a:pt x="6393" y="140546"/>
                    </a:cubicBezTo>
                    <a:cubicBezTo>
                      <a:pt x="4592" y="138339"/>
                      <a:pt x="2791" y="136078"/>
                      <a:pt x="989" y="133871"/>
                    </a:cubicBezTo>
                    <a:cubicBezTo>
                      <a:pt x="-2343" y="84026"/>
                      <a:pt x="1304" y="36711"/>
                      <a:pt x="34630" y="0"/>
                    </a:cubicBezTo>
                    <a:close/>
                  </a:path>
                </a:pathLst>
              </a:custGeom>
              <a:solidFill>
                <a:srgbClr val="966B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0D75C830-1BEE-9461-E219-D384CCBE664A}"/>
                  </a:ext>
                </a:extLst>
              </p:cNvPr>
              <p:cNvSpPr/>
              <p:nvPr/>
            </p:nvSpPr>
            <p:spPr>
              <a:xfrm>
                <a:off x="10505983" y="6126864"/>
                <a:ext cx="159244" cy="26921"/>
              </a:xfrm>
              <a:custGeom>
                <a:avLst/>
                <a:gdLst>
                  <a:gd name="connsiteX0" fmla="*/ 1441 w 159244"/>
                  <a:gd name="connsiteY0" fmla="*/ 754 h 26921"/>
                  <a:gd name="connsiteX1" fmla="*/ 18644 w 159244"/>
                  <a:gd name="connsiteY1" fmla="*/ 484 h 26921"/>
                  <a:gd name="connsiteX2" fmla="*/ 157937 w 159244"/>
                  <a:gd name="connsiteY2" fmla="*/ 0 h 26921"/>
                  <a:gd name="connsiteX3" fmla="*/ 158072 w 159244"/>
                  <a:gd name="connsiteY3" fmla="*/ 807 h 26921"/>
                  <a:gd name="connsiteX4" fmla="*/ 154019 w 159244"/>
                  <a:gd name="connsiteY4" fmla="*/ 17010 h 26921"/>
                  <a:gd name="connsiteX5" fmla="*/ 5044 w 159244"/>
                  <a:gd name="connsiteY5" fmla="*/ 17010 h 26921"/>
                  <a:gd name="connsiteX6" fmla="*/ 1441 w 159244"/>
                  <a:gd name="connsiteY6" fmla="*/ 754 h 26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244" h="26921">
                    <a:moveTo>
                      <a:pt x="1441" y="754"/>
                    </a:moveTo>
                    <a:cubicBezTo>
                      <a:pt x="7160" y="646"/>
                      <a:pt x="12925" y="592"/>
                      <a:pt x="18644" y="484"/>
                    </a:cubicBezTo>
                    <a:cubicBezTo>
                      <a:pt x="65075" y="323"/>
                      <a:pt x="111506" y="161"/>
                      <a:pt x="157937" y="0"/>
                    </a:cubicBezTo>
                    <a:cubicBezTo>
                      <a:pt x="157937" y="0"/>
                      <a:pt x="158072" y="807"/>
                      <a:pt x="158072" y="807"/>
                    </a:cubicBezTo>
                    <a:cubicBezTo>
                      <a:pt x="160504" y="7590"/>
                      <a:pt x="159152" y="12919"/>
                      <a:pt x="154019" y="17010"/>
                    </a:cubicBezTo>
                    <a:cubicBezTo>
                      <a:pt x="104390" y="30090"/>
                      <a:pt x="54717" y="30359"/>
                      <a:pt x="5044" y="17010"/>
                    </a:cubicBezTo>
                    <a:cubicBezTo>
                      <a:pt x="-135" y="12865"/>
                      <a:pt x="-1306" y="7428"/>
                      <a:pt x="1441" y="754"/>
                    </a:cubicBezTo>
                    <a:close/>
                  </a:path>
                </a:pathLst>
              </a:custGeom>
              <a:solidFill>
                <a:srgbClr val="9D72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E35AF055-3A8D-CC80-F0B9-E703E1777F36}"/>
                  </a:ext>
                </a:extLst>
              </p:cNvPr>
              <p:cNvSpPr/>
              <p:nvPr/>
            </p:nvSpPr>
            <p:spPr>
              <a:xfrm>
                <a:off x="10220913" y="6166431"/>
                <a:ext cx="157578" cy="44728"/>
              </a:xfrm>
              <a:custGeom>
                <a:avLst/>
                <a:gdLst>
                  <a:gd name="connsiteX0" fmla="*/ 8602 w 157578"/>
                  <a:gd name="connsiteY0" fmla="*/ 44729 h 44728"/>
                  <a:gd name="connsiteX1" fmla="*/ 0 w 157578"/>
                  <a:gd name="connsiteY1" fmla="*/ 859 h 44728"/>
                  <a:gd name="connsiteX2" fmla="*/ 86422 w 157578"/>
                  <a:gd name="connsiteY2" fmla="*/ 1128 h 44728"/>
                  <a:gd name="connsiteX3" fmla="*/ 92772 w 157578"/>
                  <a:gd name="connsiteY3" fmla="*/ 321 h 44728"/>
                  <a:gd name="connsiteX4" fmla="*/ 155415 w 157578"/>
                  <a:gd name="connsiteY4" fmla="*/ 9848 h 44728"/>
                  <a:gd name="connsiteX5" fmla="*/ 155145 w 157578"/>
                  <a:gd name="connsiteY5" fmla="*/ 23251 h 44728"/>
                  <a:gd name="connsiteX6" fmla="*/ 8602 w 157578"/>
                  <a:gd name="connsiteY6" fmla="*/ 44729 h 4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578" h="44728">
                    <a:moveTo>
                      <a:pt x="8602" y="44729"/>
                    </a:moveTo>
                    <a:cubicBezTo>
                      <a:pt x="135" y="31702"/>
                      <a:pt x="1936" y="15769"/>
                      <a:pt x="0" y="859"/>
                    </a:cubicBezTo>
                    <a:cubicBezTo>
                      <a:pt x="28822" y="913"/>
                      <a:pt x="57599" y="1020"/>
                      <a:pt x="86422" y="1128"/>
                    </a:cubicBezTo>
                    <a:cubicBezTo>
                      <a:pt x="88538" y="859"/>
                      <a:pt x="90655" y="644"/>
                      <a:pt x="92772" y="321"/>
                    </a:cubicBezTo>
                    <a:cubicBezTo>
                      <a:pt x="113893" y="1182"/>
                      <a:pt x="135690" y="-4201"/>
                      <a:pt x="155415" y="9848"/>
                    </a:cubicBezTo>
                    <a:cubicBezTo>
                      <a:pt x="158387" y="14424"/>
                      <a:pt x="158297" y="18891"/>
                      <a:pt x="155145" y="23251"/>
                    </a:cubicBezTo>
                    <a:cubicBezTo>
                      <a:pt x="105291" y="20721"/>
                      <a:pt x="57194" y="35201"/>
                      <a:pt x="8602" y="44729"/>
                    </a:cubicBezTo>
                    <a:close/>
                  </a:path>
                </a:pathLst>
              </a:custGeom>
              <a:solidFill>
                <a:srgbClr val="DEAD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00DD33F7-BBED-6231-13E1-A0AE3318889D}"/>
                  </a:ext>
                </a:extLst>
              </p:cNvPr>
              <p:cNvSpPr/>
              <p:nvPr/>
            </p:nvSpPr>
            <p:spPr>
              <a:xfrm>
                <a:off x="10307335" y="6132302"/>
                <a:ext cx="193589" cy="40034"/>
              </a:xfrm>
              <a:custGeom>
                <a:avLst/>
                <a:gdLst>
                  <a:gd name="connsiteX0" fmla="*/ 0 w 193589"/>
                  <a:gd name="connsiteY0" fmla="*/ 35256 h 40034"/>
                  <a:gd name="connsiteX1" fmla="*/ 52060 w 193589"/>
                  <a:gd name="connsiteY1" fmla="*/ 5543 h 40034"/>
                  <a:gd name="connsiteX2" fmla="*/ 143481 w 193589"/>
                  <a:gd name="connsiteY2" fmla="*/ 591 h 40034"/>
                  <a:gd name="connsiteX3" fmla="*/ 188966 w 193589"/>
                  <a:gd name="connsiteY3" fmla="*/ 1829 h 40034"/>
                  <a:gd name="connsiteX4" fmla="*/ 192478 w 193589"/>
                  <a:gd name="connsiteY4" fmla="*/ 17331 h 40034"/>
                  <a:gd name="connsiteX5" fmla="*/ 157982 w 193589"/>
                  <a:gd name="connsiteY5" fmla="*/ 29766 h 40034"/>
                  <a:gd name="connsiteX6" fmla="*/ 82594 w 193589"/>
                  <a:gd name="connsiteY6" fmla="*/ 34449 h 40034"/>
                  <a:gd name="connsiteX7" fmla="*/ 62914 w 193589"/>
                  <a:gd name="connsiteY7" fmla="*/ 36548 h 40034"/>
                  <a:gd name="connsiteX8" fmla="*/ 12339 w 193589"/>
                  <a:gd name="connsiteY8" fmla="*/ 38701 h 40034"/>
                  <a:gd name="connsiteX9" fmla="*/ 270 w 193589"/>
                  <a:gd name="connsiteY9" fmla="*/ 38540 h 40034"/>
                  <a:gd name="connsiteX10" fmla="*/ 0 w 193589"/>
                  <a:gd name="connsiteY10" fmla="*/ 35256 h 40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589" h="40034">
                    <a:moveTo>
                      <a:pt x="0" y="35256"/>
                    </a:moveTo>
                    <a:cubicBezTo>
                      <a:pt x="8511" y="3228"/>
                      <a:pt x="35623" y="17762"/>
                      <a:pt x="52060" y="5543"/>
                    </a:cubicBezTo>
                    <a:cubicBezTo>
                      <a:pt x="82188" y="-4953"/>
                      <a:pt x="113037" y="3175"/>
                      <a:pt x="143481" y="591"/>
                    </a:cubicBezTo>
                    <a:cubicBezTo>
                      <a:pt x="158612" y="1075"/>
                      <a:pt x="173834" y="-593"/>
                      <a:pt x="188966" y="1829"/>
                    </a:cubicBezTo>
                    <a:cubicBezTo>
                      <a:pt x="193559" y="5866"/>
                      <a:pt x="194730" y="11087"/>
                      <a:pt x="192478" y="17331"/>
                    </a:cubicBezTo>
                    <a:cubicBezTo>
                      <a:pt x="182571" y="27828"/>
                      <a:pt x="170276" y="28797"/>
                      <a:pt x="157982" y="29766"/>
                    </a:cubicBezTo>
                    <a:cubicBezTo>
                      <a:pt x="132853" y="31219"/>
                      <a:pt x="107453" y="26428"/>
                      <a:pt x="82594" y="34449"/>
                    </a:cubicBezTo>
                    <a:cubicBezTo>
                      <a:pt x="76154" y="36602"/>
                      <a:pt x="69534" y="36441"/>
                      <a:pt x="62914" y="36548"/>
                    </a:cubicBezTo>
                    <a:cubicBezTo>
                      <a:pt x="46070" y="37356"/>
                      <a:pt x="29137" y="35041"/>
                      <a:pt x="12339" y="38701"/>
                    </a:cubicBezTo>
                    <a:cubicBezTo>
                      <a:pt x="8286" y="40531"/>
                      <a:pt x="4278" y="40478"/>
                      <a:pt x="270" y="38540"/>
                    </a:cubicBezTo>
                    <a:lnTo>
                      <a:pt x="0" y="35256"/>
                    </a:lnTo>
                    <a:close/>
                  </a:path>
                </a:pathLst>
              </a:custGeom>
              <a:solidFill>
                <a:srgbClr val="A5784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13DC5AEA-99A5-9E8F-F582-175FFDC9C5B6}"/>
                  </a:ext>
                </a:extLst>
              </p:cNvPr>
              <p:cNvSpPr/>
              <p:nvPr/>
            </p:nvSpPr>
            <p:spPr>
              <a:xfrm>
                <a:off x="10359395" y="6126182"/>
                <a:ext cx="98826" cy="11663"/>
              </a:xfrm>
              <a:custGeom>
                <a:avLst/>
                <a:gdLst>
                  <a:gd name="connsiteX0" fmla="*/ 95564 w 98826"/>
                  <a:gd name="connsiteY0" fmla="*/ 11502 h 11663"/>
                  <a:gd name="connsiteX1" fmla="*/ 0 w 98826"/>
                  <a:gd name="connsiteY1" fmla="*/ 11663 h 11663"/>
                  <a:gd name="connsiteX2" fmla="*/ 95654 w 98826"/>
                  <a:gd name="connsiteY2" fmla="*/ 1328 h 11663"/>
                  <a:gd name="connsiteX3" fmla="*/ 98446 w 98826"/>
                  <a:gd name="connsiteY3" fmla="*/ 8164 h 11663"/>
                  <a:gd name="connsiteX4" fmla="*/ 95564 w 98826"/>
                  <a:gd name="connsiteY4" fmla="*/ 11502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26" h="11663">
                    <a:moveTo>
                      <a:pt x="95564" y="11502"/>
                    </a:moveTo>
                    <a:cubicBezTo>
                      <a:pt x="63724" y="11555"/>
                      <a:pt x="31840" y="11609"/>
                      <a:pt x="0" y="11663"/>
                    </a:cubicBezTo>
                    <a:cubicBezTo>
                      <a:pt x="30488" y="-10460"/>
                      <a:pt x="63904" y="6711"/>
                      <a:pt x="95654" y="1328"/>
                    </a:cubicBezTo>
                    <a:cubicBezTo>
                      <a:pt x="98491" y="3643"/>
                      <a:pt x="99437" y="5904"/>
                      <a:pt x="98446" y="8164"/>
                    </a:cubicBezTo>
                    <a:cubicBezTo>
                      <a:pt x="97500" y="10371"/>
                      <a:pt x="96509" y="11502"/>
                      <a:pt x="95564" y="11502"/>
                    </a:cubicBezTo>
                    <a:close/>
                  </a:path>
                </a:pathLst>
              </a:custGeom>
              <a:solidFill>
                <a:srgbClr val="A779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C7D7E414-4820-0920-48BB-EBA87E13AD4A}"/>
                  </a:ext>
                </a:extLst>
              </p:cNvPr>
              <p:cNvSpPr/>
              <p:nvPr/>
            </p:nvSpPr>
            <p:spPr>
              <a:xfrm>
                <a:off x="10454959" y="6127510"/>
                <a:ext cx="52510" cy="13995"/>
              </a:xfrm>
              <a:custGeom>
                <a:avLst/>
                <a:gdLst>
                  <a:gd name="connsiteX0" fmla="*/ 0 w 52510"/>
                  <a:gd name="connsiteY0" fmla="*/ 10173 h 13995"/>
                  <a:gd name="connsiteX1" fmla="*/ 90 w 52510"/>
                  <a:gd name="connsiteY1" fmla="*/ 0 h 13995"/>
                  <a:gd name="connsiteX2" fmla="*/ 52465 w 52510"/>
                  <a:gd name="connsiteY2" fmla="*/ 108 h 13995"/>
                  <a:gd name="connsiteX3" fmla="*/ 52511 w 52510"/>
                  <a:gd name="connsiteY3" fmla="*/ 11412 h 13995"/>
                  <a:gd name="connsiteX4" fmla="*/ 49133 w 52510"/>
                  <a:gd name="connsiteY4" fmla="*/ 13995 h 13995"/>
                  <a:gd name="connsiteX5" fmla="*/ 45620 w 52510"/>
                  <a:gd name="connsiteY5" fmla="*/ 11735 h 13995"/>
                  <a:gd name="connsiteX6" fmla="*/ 0 w 52510"/>
                  <a:gd name="connsiteY6" fmla="*/ 10173 h 13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10" h="13995">
                    <a:moveTo>
                      <a:pt x="0" y="10173"/>
                    </a:moveTo>
                    <a:cubicBezTo>
                      <a:pt x="45" y="6782"/>
                      <a:pt x="90" y="3391"/>
                      <a:pt x="90" y="0"/>
                    </a:cubicBezTo>
                    <a:cubicBezTo>
                      <a:pt x="17564" y="54"/>
                      <a:pt x="34992" y="54"/>
                      <a:pt x="52465" y="108"/>
                    </a:cubicBezTo>
                    <a:cubicBezTo>
                      <a:pt x="52465" y="3876"/>
                      <a:pt x="52511" y="7644"/>
                      <a:pt x="52511" y="11412"/>
                    </a:cubicBezTo>
                    <a:cubicBezTo>
                      <a:pt x="52511" y="11412"/>
                      <a:pt x="49133" y="13995"/>
                      <a:pt x="49133" y="13995"/>
                    </a:cubicBezTo>
                    <a:lnTo>
                      <a:pt x="45620" y="11735"/>
                    </a:lnTo>
                    <a:cubicBezTo>
                      <a:pt x="30398" y="11196"/>
                      <a:pt x="15222" y="10712"/>
                      <a:pt x="0" y="10173"/>
                    </a:cubicBezTo>
                    <a:close/>
                  </a:path>
                </a:pathLst>
              </a:custGeom>
              <a:solidFill>
                <a:srgbClr val="A477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EF87A488-F057-90B4-6C57-8744EC544739}"/>
                  </a:ext>
                </a:extLst>
              </p:cNvPr>
              <p:cNvSpPr/>
              <p:nvPr/>
            </p:nvSpPr>
            <p:spPr>
              <a:xfrm>
                <a:off x="9774730" y="6115973"/>
                <a:ext cx="107113" cy="35669"/>
              </a:xfrm>
              <a:custGeom>
                <a:avLst/>
                <a:gdLst>
                  <a:gd name="connsiteX0" fmla="*/ 1600 w 107113"/>
                  <a:gd name="connsiteY0" fmla="*/ 11753 h 35669"/>
                  <a:gd name="connsiteX1" fmla="*/ 11327 w 107113"/>
                  <a:gd name="connsiteY1" fmla="*/ 10891 h 35669"/>
                  <a:gd name="connsiteX2" fmla="*/ 71629 w 107113"/>
                  <a:gd name="connsiteY2" fmla="*/ 1202 h 35669"/>
                  <a:gd name="connsiteX3" fmla="*/ 85500 w 107113"/>
                  <a:gd name="connsiteY3" fmla="*/ 18 h 35669"/>
                  <a:gd name="connsiteX4" fmla="*/ 98965 w 107113"/>
                  <a:gd name="connsiteY4" fmla="*/ 4378 h 35669"/>
                  <a:gd name="connsiteX5" fmla="*/ 105450 w 107113"/>
                  <a:gd name="connsiteY5" fmla="*/ 24779 h 35669"/>
                  <a:gd name="connsiteX6" fmla="*/ 93201 w 107113"/>
                  <a:gd name="connsiteY6" fmla="*/ 32638 h 35669"/>
                  <a:gd name="connsiteX7" fmla="*/ 37718 w 107113"/>
                  <a:gd name="connsiteY7" fmla="*/ 35652 h 35669"/>
                  <a:gd name="connsiteX8" fmla="*/ 3762 w 107113"/>
                  <a:gd name="connsiteY8" fmla="*/ 26663 h 35669"/>
                  <a:gd name="connsiteX9" fmla="*/ 1600 w 107113"/>
                  <a:gd name="connsiteY9" fmla="*/ 11753 h 3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13" h="35669">
                    <a:moveTo>
                      <a:pt x="1600" y="11753"/>
                    </a:moveTo>
                    <a:cubicBezTo>
                      <a:pt x="4842" y="11483"/>
                      <a:pt x="8085" y="11160"/>
                      <a:pt x="11327" y="10891"/>
                    </a:cubicBezTo>
                    <a:cubicBezTo>
                      <a:pt x="30827" y="2333"/>
                      <a:pt x="52084" y="9599"/>
                      <a:pt x="71629" y="1202"/>
                    </a:cubicBezTo>
                    <a:cubicBezTo>
                      <a:pt x="76222" y="287"/>
                      <a:pt x="80816" y="-90"/>
                      <a:pt x="85500" y="18"/>
                    </a:cubicBezTo>
                    <a:cubicBezTo>
                      <a:pt x="90228" y="502"/>
                      <a:pt x="94687" y="2009"/>
                      <a:pt x="98965" y="4378"/>
                    </a:cubicBezTo>
                    <a:cubicBezTo>
                      <a:pt x="105225" y="9276"/>
                      <a:pt x="109683" y="15090"/>
                      <a:pt x="105450" y="24779"/>
                    </a:cubicBezTo>
                    <a:cubicBezTo>
                      <a:pt x="101847" y="28439"/>
                      <a:pt x="97749" y="31023"/>
                      <a:pt x="93201" y="32638"/>
                    </a:cubicBezTo>
                    <a:cubicBezTo>
                      <a:pt x="74826" y="37106"/>
                      <a:pt x="56227" y="35168"/>
                      <a:pt x="37718" y="35652"/>
                    </a:cubicBezTo>
                    <a:cubicBezTo>
                      <a:pt x="25919" y="35275"/>
                      <a:pt x="14120" y="34791"/>
                      <a:pt x="3762" y="26663"/>
                    </a:cubicBezTo>
                    <a:cubicBezTo>
                      <a:pt x="-382" y="22303"/>
                      <a:pt x="-1102" y="17351"/>
                      <a:pt x="1600" y="11753"/>
                    </a:cubicBezTo>
                    <a:close/>
                  </a:path>
                </a:pathLst>
              </a:custGeom>
              <a:solidFill>
                <a:srgbClr val="9C733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59FE6109-53A4-BCCC-9D15-C54DC4B0D7E2}"/>
                  </a:ext>
                </a:extLst>
              </p:cNvPr>
              <p:cNvSpPr/>
              <p:nvPr/>
            </p:nvSpPr>
            <p:spPr>
              <a:xfrm>
                <a:off x="9732421" y="6131371"/>
                <a:ext cx="79153" cy="36069"/>
              </a:xfrm>
              <a:custGeom>
                <a:avLst/>
                <a:gdLst>
                  <a:gd name="connsiteX0" fmla="*/ 44044 w 79153"/>
                  <a:gd name="connsiteY0" fmla="*/ 5667 h 36069"/>
                  <a:gd name="connsiteX1" fmla="*/ 79036 w 79153"/>
                  <a:gd name="connsiteY1" fmla="*/ 7658 h 36069"/>
                  <a:gd name="connsiteX2" fmla="*/ 74893 w 79153"/>
                  <a:gd name="connsiteY2" fmla="*/ 21385 h 36069"/>
                  <a:gd name="connsiteX3" fmla="*/ 24769 w 79153"/>
                  <a:gd name="connsiteY3" fmla="*/ 35595 h 36069"/>
                  <a:gd name="connsiteX4" fmla="*/ 585 w 79153"/>
                  <a:gd name="connsiteY4" fmla="*/ 26983 h 36069"/>
                  <a:gd name="connsiteX5" fmla="*/ 0 w 79153"/>
                  <a:gd name="connsiteY5" fmla="*/ 16702 h 36069"/>
                  <a:gd name="connsiteX6" fmla="*/ 44044 w 79153"/>
                  <a:gd name="connsiteY6" fmla="*/ 5667 h 3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53" h="36069">
                    <a:moveTo>
                      <a:pt x="44044" y="5667"/>
                    </a:moveTo>
                    <a:cubicBezTo>
                      <a:pt x="55708" y="6313"/>
                      <a:pt x="67372" y="7012"/>
                      <a:pt x="79036" y="7658"/>
                    </a:cubicBezTo>
                    <a:cubicBezTo>
                      <a:pt x="79576" y="13041"/>
                      <a:pt x="78270" y="17670"/>
                      <a:pt x="74893" y="21385"/>
                    </a:cubicBezTo>
                    <a:cubicBezTo>
                      <a:pt x="59401" y="32258"/>
                      <a:pt x="41162" y="29190"/>
                      <a:pt x="24769" y="35595"/>
                    </a:cubicBezTo>
                    <a:cubicBezTo>
                      <a:pt x="15672" y="36833"/>
                      <a:pt x="7070" y="36187"/>
                      <a:pt x="585" y="26983"/>
                    </a:cubicBezTo>
                    <a:cubicBezTo>
                      <a:pt x="360" y="23538"/>
                      <a:pt x="135" y="20093"/>
                      <a:pt x="0" y="16702"/>
                    </a:cubicBezTo>
                    <a:cubicBezTo>
                      <a:pt x="10583" y="-10536"/>
                      <a:pt x="28327" y="3137"/>
                      <a:pt x="44044" y="5667"/>
                    </a:cubicBezTo>
                    <a:close/>
                  </a:path>
                </a:pathLst>
              </a:custGeom>
              <a:solidFill>
                <a:srgbClr val="C1976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8610E256-96AE-5669-AAA8-C8D41F2B5C0C}"/>
                  </a:ext>
                </a:extLst>
              </p:cNvPr>
              <p:cNvSpPr/>
              <p:nvPr/>
            </p:nvSpPr>
            <p:spPr>
              <a:xfrm>
                <a:off x="9732466" y="6125243"/>
                <a:ext cx="43998" cy="22829"/>
              </a:xfrm>
              <a:custGeom>
                <a:avLst/>
                <a:gdLst>
                  <a:gd name="connsiteX0" fmla="*/ 43999 w 43998"/>
                  <a:gd name="connsiteY0" fmla="*/ 11795 h 22829"/>
                  <a:gd name="connsiteX1" fmla="*/ 0 w 43998"/>
                  <a:gd name="connsiteY1" fmla="*/ 22830 h 22829"/>
                  <a:gd name="connsiteX2" fmla="*/ 43864 w 43998"/>
                  <a:gd name="connsiteY2" fmla="*/ 2483 h 22829"/>
                  <a:gd name="connsiteX3" fmla="*/ 43999 w 43998"/>
                  <a:gd name="connsiteY3" fmla="*/ 11795 h 2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98" h="22829">
                    <a:moveTo>
                      <a:pt x="43999" y="11795"/>
                    </a:moveTo>
                    <a:cubicBezTo>
                      <a:pt x="29363" y="15671"/>
                      <a:pt x="12385" y="6089"/>
                      <a:pt x="0" y="22830"/>
                    </a:cubicBezTo>
                    <a:cubicBezTo>
                      <a:pt x="4729" y="-14419"/>
                      <a:pt x="28192" y="5982"/>
                      <a:pt x="43864" y="2483"/>
                    </a:cubicBezTo>
                    <a:cubicBezTo>
                      <a:pt x="43864" y="5551"/>
                      <a:pt x="43909" y="8673"/>
                      <a:pt x="43999" y="11795"/>
                    </a:cubicBezTo>
                    <a:close/>
                  </a:path>
                </a:pathLst>
              </a:custGeom>
              <a:solidFill>
                <a:srgbClr val="9E73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3C761A15-8B28-399D-CD09-CA311E3E0A39}"/>
                  </a:ext>
                </a:extLst>
              </p:cNvPr>
              <p:cNvSpPr/>
              <p:nvPr/>
            </p:nvSpPr>
            <p:spPr>
              <a:xfrm>
                <a:off x="9785669" y="6111288"/>
                <a:ext cx="68121" cy="15522"/>
              </a:xfrm>
              <a:custGeom>
                <a:avLst/>
                <a:gdLst>
                  <a:gd name="connsiteX0" fmla="*/ 68121 w 68121"/>
                  <a:gd name="connsiteY0" fmla="*/ 15361 h 15522"/>
                  <a:gd name="connsiteX1" fmla="*/ 434 w 68121"/>
                  <a:gd name="connsiteY1" fmla="*/ 15523 h 15522"/>
                  <a:gd name="connsiteX2" fmla="*/ 119 w 68121"/>
                  <a:gd name="connsiteY2" fmla="*/ 7125 h 15522"/>
                  <a:gd name="connsiteX3" fmla="*/ 42676 w 68121"/>
                  <a:gd name="connsiteY3" fmla="*/ 5134 h 15522"/>
                  <a:gd name="connsiteX4" fmla="*/ 68121 w 68121"/>
                  <a:gd name="connsiteY4" fmla="*/ 15361 h 1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21" h="15522">
                    <a:moveTo>
                      <a:pt x="68121" y="15361"/>
                    </a:moveTo>
                    <a:cubicBezTo>
                      <a:pt x="45559" y="15415"/>
                      <a:pt x="22996" y="15469"/>
                      <a:pt x="434" y="15523"/>
                    </a:cubicBezTo>
                    <a:cubicBezTo>
                      <a:pt x="-16" y="12724"/>
                      <a:pt x="-107" y="9924"/>
                      <a:pt x="119" y="7125"/>
                    </a:cubicBezTo>
                    <a:cubicBezTo>
                      <a:pt x="14305" y="6480"/>
                      <a:pt x="28491" y="5780"/>
                      <a:pt x="42676" y="5134"/>
                    </a:cubicBezTo>
                    <a:cubicBezTo>
                      <a:pt x="52764" y="2711"/>
                      <a:pt x="65644" y="-9507"/>
                      <a:pt x="68121" y="15361"/>
                    </a:cubicBezTo>
                    <a:close/>
                  </a:path>
                </a:pathLst>
              </a:custGeom>
              <a:solidFill>
                <a:srgbClr val="CFA9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8F1F518C-6656-6F90-C313-6D47783A4A46}"/>
                  </a:ext>
                </a:extLst>
              </p:cNvPr>
              <p:cNvSpPr/>
              <p:nvPr/>
            </p:nvSpPr>
            <p:spPr>
              <a:xfrm>
                <a:off x="9664013" y="6171004"/>
                <a:ext cx="45944" cy="25999"/>
              </a:xfrm>
              <a:custGeom>
                <a:avLst/>
                <a:gdLst>
                  <a:gd name="connsiteX0" fmla="*/ 16393 w 45944"/>
                  <a:gd name="connsiteY0" fmla="*/ 19217 h 25999"/>
                  <a:gd name="connsiteX1" fmla="*/ 0 w 45944"/>
                  <a:gd name="connsiteY1" fmla="*/ 9097 h 25999"/>
                  <a:gd name="connsiteX2" fmla="*/ 42468 w 45944"/>
                  <a:gd name="connsiteY2" fmla="*/ 0 h 25999"/>
                  <a:gd name="connsiteX3" fmla="*/ 45350 w 45944"/>
                  <a:gd name="connsiteY3" fmla="*/ 14857 h 25999"/>
                  <a:gd name="connsiteX4" fmla="*/ 16393 w 45944"/>
                  <a:gd name="connsiteY4" fmla="*/ 19217 h 2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44" h="25999">
                    <a:moveTo>
                      <a:pt x="16393" y="19217"/>
                    </a:moveTo>
                    <a:cubicBezTo>
                      <a:pt x="9682" y="18786"/>
                      <a:pt x="3288" y="17548"/>
                      <a:pt x="0" y="9097"/>
                    </a:cubicBezTo>
                    <a:cubicBezTo>
                      <a:pt x="14591" y="8989"/>
                      <a:pt x="29092" y="8182"/>
                      <a:pt x="42468" y="0"/>
                    </a:cubicBezTo>
                    <a:cubicBezTo>
                      <a:pt x="45755" y="4306"/>
                      <a:pt x="46701" y="9258"/>
                      <a:pt x="45350" y="14857"/>
                    </a:cubicBezTo>
                    <a:cubicBezTo>
                      <a:pt x="37064" y="29121"/>
                      <a:pt x="27201" y="28691"/>
                      <a:pt x="16393" y="19217"/>
                    </a:cubicBezTo>
                    <a:close/>
                  </a:path>
                </a:pathLst>
              </a:custGeom>
              <a:solidFill>
                <a:srgbClr val="D4A9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7473D07D-7A32-C5BB-0F39-570A7586F392}"/>
                  </a:ext>
                </a:extLst>
              </p:cNvPr>
              <p:cNvSpPr/>
              <p:nvPr/>
            </p:nvSpPr>
            <p:spPr>
              <a:xfrm>
                <a:off x="9706526" y="6163951"/>
                <a:ext cx="45837" cy="26745"/>
              </a:xfrm>
              <a:custGeom>
                <a:avLst/>
                <a:gdLst>
                  <a:gd name="connsiteX0" fmla="*/ 90 w 45837"/>
                  <a:gd name="connsiteY0" fmla="*/ 15396 h 26745"/>
                  <a:gd name="connsiteX1" fmla="*/ 0 w 45837"/>
                  <a:gd name="connsiteY1" fmla="*/ 7053 h 26745"/>
                  <a:gd name="connsiteX2" fmla="*/ 17924 w 45837"/>
                  <a:gd name="connsiteY2" fmla="*/ 4523 h 26745"/>
                  <a:gd name="connsiteX3" fmla="*/ 45305 w 45837"/>
                  <a:gd name="connsiteY3" fmla="*/ 4684 h 26745"/>
                  <a:gd name="connsiteX4" fmla="*/ 41252 w 45837"/>
                  <a:gd name="connsiteY4" fmla="*/ 20295 h 26745"/>
                  <a:gd name="connsiteX5" fmla="*/ 90 w 45837"/>
                  <a:gd name="connsiteY5" fmla="*/ 15396 h 2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7" h="26745">
                    <a:moveTo>
                      <a:pt x="90" y="15396"/>
                    </a:moveTo>
                    <a:cubicBezTo>
                      <a:pt x="90" y="12597"/>
                      <a:pt x="45" y="9852"/>
                      <a:pt x="0" y="7053"/>
                    </a:cubicBezTo>
                    <a:cubicBezTo>
                      <a:pt x="5990" y="6246"/>
                      <a:pt x="11934" y="5384"/>
                      <a:pt x="17924" y="4523"/>
                    </a:cubicBezTo>
                    <a:cubicBezTo>
                      <a:pt x="27066" y="-1667"/>
                      <a:pt x="36208" y="-1398"/>
                      <a:pt x="45305" y="4684"/>
                    </a:cubicBezTo>
                    <a:cubicBezTo>
                      <a:pt x="46701" y="10929"/>
                      <a:pt x="45350" y="16096"/>
                      <a:pt x="41252" y="20295"/>
                    </a:cubicBezTo>
                    <a:cubicBezTo>
                      <a:pt x="26615" y="29822"/>
                      <a:pt x="12790" y="29284"/>
                      <a:pt x="90" y="15396"/>
                    </a:cubicBezTo>
                    <a:close/>
                  </a:path>
                </a:pathLst>
              </a:custGeom>
              <a:solidFill>
                <a:srgbClr val="CFA16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6C515F68-3F20-1CD4-E4B6-7DF30654D7BD}"/>
                  </a:ext>
                </a:extLst>
              </p:cNvPr>
              <p:cNvSpPr/>
              <p:nvPr/>
            </p:nvSpPr>
            <p:spPr>
              <a:xfrm>
                <a:off x="9724405" y="6157502"/>
                <a:ext cx="44324" cy="16564"/>
              </a:xfrm>
              <a:custGeom>
                <a:avLst/>
                <a:gdLst>
                  <a:gd name="connsiteX0" fmla="*/ 26210 w 44324"/>
                  <a:gd name="connsiteY0" fmla="*/ 12855 h 16564"/>
                  <a:gd name="connsiteX1" fmla="*/ 0 w 44324"/>
                  <a:gd name="connsiteY1" fmla="*/ 11025 h 16564"/>
                  <a:gd name="connsiteX2" fmla="*/ 8602 w 44324"/>
                  <a:gd name="connsiteY2" fmla="*/ 905 h 16564"/>
                  <a:gd name="connsiteX3" fmla="*/ 34407 w 44324"/>
                  <a:gd name="connsiteY3" fmla="*/ 1013 h 16564"/>
                  <a:gd name="connsiteX4" fmla="*/ 43999 w 44324"/>
                  <a:gd name="connsiteY4" fmla="*/ 12801 h 16564"/>
                  <a:gd name="connsiteX5" fmla="*/ 26210 w 44324"/>
                  <a:gd name="connsiteY5" fmla="*/ 12855 h 16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24" h="16564">
                    <a:moveTo>
                      <a:pt x="26210" y="12855"/>
                    </a:moveTo>
                    <a:cubicBezTo>
                      <a:pt x="17473" y="12263"/>
                      <a:pt x="8737" y="11617"/>
                      <a:pt x="0" y="11025"/>
                    </a:cubicBezTo>
                    <a:cubicBezTo>
                      <a:pt x="2882" y="7634"/>
                      <a:pt x="5719" y="4297"/>
                      <a:pt x="8602" y="905"/>
                    </a:cubicBezTo>
                    <a:cubicBezTo>
                      <a:pt x="17203" y="959"/>
                      <a:pt x="25805" y="959"/>
                      <a:pt x="34407" y="1013"/>
                    </a:cubicBezTo>
                    <a:cubicBezTo>
                      <a:pt x="44044" y="-2593"/>
                      <a:pt x="45035" y="3920"/>
                      <a:pt x="43999" y="12801"/>
                    </a:cubicBezTo>
                    <a:cubicBezTo>
                      <a:pt x="38099" y="17646"/>
                      <a:pt x="32155" y="17969"/>
                      <a:pt x="26210" y="12855"/>
                    </a:cubicBezTo>
                    <a:close/>
                  </a:path>
                </a:pathLst>
              </a:custGeom>
              <a:solidFill>
                <a:srgbClr val="9F74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2E6F47DC-8F96-FD44-94F3-DB421B9861C1}"/>
                  </a:ext>
                </a:extLst>
              </p:cNvPr>
              <p:cNvSpPr/>
              <p:nvPr/>
            </p:nvSpPr>
            <p:spPr>
              <a:xfrm>
                <a:off x="9680451" y="6174923"/>
                <a:ext cx="89660" cy="38007"/>
              </a:xfrm>
              <a:custGeom>
                <a:avLst/>
                <a:gdLst>
                  <a:gd name="connsiteX0" fmla="*/ 26165 w 89660"/>
                  <a:gd name="connsiteY0" fmla="*/ 4424 h 38007"/>
                  <a:gd name="connsiteX1" fmla="*/ 70344 w 89660"/>
                  <a:gd name="connsiteY1" fmla="*/ 3508 h 38007"/>
                  <a:gd name="connsiteX2" fmla="*/ 87773 w 89660"/>
                  <a:gd name="connsiteY2" fmla="*/ 2270 h 38007"/>
                  <a:gd name="connsiteX3" fmla="*/ 88854 w 89660"/>
                  <a:gd name="connsiteY3" fmla="*/ 16481 h 38007"/>
                  <a:gd name="connsiteX4" fmla="*/ 68093 w 89660"/>
                  <a:gd name="connsiteY4" fmla="*/ 33006 h 38007"/>
                  <a:gd name="connsiteX5" fmla="*/ 49313 w 89660"/>
                  <a:gd name="connsiteY5" fmla="*/ 37474 h 38007"/>
                  <a:gd name="connsiteX6" fmla="*/ 10673 w 89660"/>
                  <a:gd name="connsiteY6" fmla="*/ 34567 h 38007"/>
                  <a:gd name="connsiteX7" fmla="*/ 270 w 89660"/>
                  <a:gd name="connsiteY7" fmla="*/ 25417 h 38007"/>
                  <a:gd name="connsiteX8" fmla="*/ 0 w 89660"/>
                  <a:gd name="connsiteY8" fmla="*/ 15297 h 38007"/>
                  <a:gd name="connsiteX9" fmla="*/ 26165 w 89660"/>
                  <a:gd name="connsiteY9" fmla="*/ 4424 h 3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660" h="38007">
                    <a:moveTo>
                      <a:pt x="26165" y="4424"/>
                    </a:moveTo>
                    <a:cubicBezTo>
                      <a:pt x="40892" y="4101"/>
                      <a:pt x="55618" y="3778"/>
                      <a:pt x="70344" y="3508"/>
                    </a:cubicBezTo>
                    <a:cubicBezTo>
                      <a:pt x="75929" y="-1336"/>
                      <a:pt x="81783" y="-583"/>
                      <a:pt x="87773" y="2270"/>
                    </a:cubicBezTo>
                    <a:cubicBezTo>
                      <a:pt x="89799" y="6792"/>
                      <a:pt x="90250" y="11529"/>
                      <a:pt x="88854" y="16481"/>
                    </a:cubicBezTo>
                    <a:cubicBezTo>
                      <a:pt x="83404" y="24663"/>
                      <a:pt x="76019" y="29346"/>
                      <a:pt x="68093" y="33006"/>
                    </a:cubicBezTo>
                    <a:cubicBezTo>
                      <a:pt x="62013" y="35536"/>
                      <a:pt x="55708" y="36882"/>
                      <a:pt x="49313" y="37474"/>
                    </a:cubicBezTo>
                    <a:cubicBezTo>
                      <a:pt x="36343" y="38228"/>
                      <a:pt x="23373" y="38820"/>
                      <a:pt x="10673" y="34567"/>
                    </a:cubicBezTo>
                    <a:cubicBezTo>
                      <a:pt x="6440" y="32791"/>
                      <a:pt x="2972" y="29723"/>
                      <a:pt x="270" y="25417"/>
                    </a:cubicBezTo>
                    <a:cubicBezTo>
                      <a:pt x="180" y="22025"/>
                      <a:pt x="90" y="18688"/>
                      <a:pt x="0" y="15297"/>
                    </a:cubicBezTo>
                    <a:cubicBezTo>
                      <a:pt x="9367" y="13951"/>
                      <a:pt x="19950" y="16696"/>
                      <a:pt x="26165" y="4424"/>
                    </a:cubicBezTo>
                    <a:close/>
                  </a:path>
                </a:pathLst>
              </a:custGeom>
              <a:solidFill>
                <a:srgbClr val="BA8E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D31780C-AF6B-074F-293B-18C7BA6390C7}"/>
                  </a:ext>
                </a:extLst>
              </p:cNvPr>
              <p:cNvSpPr/>
              <p:nvPr/>
            </p:nvSpPr>
            <p:spPr>
              <a:xfrm>
                <a:off x="9601976" y="6210352"/>
                <a:ext cx="71535" cy="32235"/>
              </a:xfrm>
              <a:custGeom>
                <a:avLst/>
                <a:gdLst>
                  <a:gd name="connsiteX0" fmla="*/ 430 w 71535"/>
                  <a:gd name="connsiteY0" fmla="*/ 11035 h 32235"/>
                  <a:gd name="connsiteX1" fmla="*/ 69738 w 71535"/>
                  <a:gd name="connsiteY1" fmla="*/ 0 h 32235"/>
                  <a:gd name="connsiteX2" fmla="*/ 69919 w 71535"/>
                  <a:gd name="connsiteY2" fmla="*/ 13672 h 32235"/>
                  <a:gd name="connsiteX3" fmla="*/ 41547 w 71535"/>
                  <a:gd name="connsiteY3" fmla="*/ 29444 h 32235"/>
                  <a:gd name="connsiteX4" fmla="*/ 15787 w 71535"/>
                  <a:gd name="connsiteY4" fmla="*/ 31167 h 32235"/>
                  <a:gd name="connsiteX5" fmla="*/ 430 w 71535"/>
                  <a:gd name="connsiteY5" fmla="*/ 11035 h 3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35" h="32235">
                    <a:moveTo>
                      <a:pt x="430" y="11035"/>
                    </a:moveTo>
                    <a:cubicBezTo>
                      <a:pt x="23533" y="7374"/>
                      <a:pt x="46636" y="3660"/>
                      <a:pt x="69738" y="0"/>
                    </a:cubicBezTo>
                    <a:cubicBezTo>
                      <a:pt x="72080" y="4522"/>
                      <a:pt x="72125" y="9043"/>
                      <a:pt x="69919" y="13672"/>
                    </a:cubicBezTo>
                    <a:cubicBezTo>
                      <a:pt x="61677" y="22070"/>
                      <a:pt x="51499" y="25461"/>
                      <a:pt x="41547" y="29444"/>
                    </a:cubicBezTo>
                    <a:cubicBezTo>
                      <a:pt x="33080" y="32243"/>
                      <a:pt x="24524" y="33158"/>
                      <a:pt x="15787" y="31167"/>
                    </a:cubicBezTo>
                    <a:cubicBezTo>
                      <a:pt x="7275" y="28098"/>
                      <a:pt x="-2137" y="26107"/>
                      <a:pt x="430" y="11035"/>
                    </a:cubicBezTo>
                    <a:close/>
                  </a:path>
                </a:pathLst>
              </a:custGeom>
              <a:solidFill>
                <a:srgbClr val="D1A5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5E4D25C8-85BC-F5F1-FDD2-3E4C2BF99EE4}"/>
                  </a:ext>
                </a:extLst>
              </p:cNvPr>
              <p:cNvSpPr/>
              <p:nvPr/>
            </p:nvSpPr>
            <p:spPr>
              <a:xfrm>
                <a:off x="9576466" y="6235092"/>
                <a:ext cx="45845" cy="28192"/>
              </a:xfrm>
              <a:custGeom>
                <a:avLst/>
                <a:gdLst>
                  <a:gd name="connsiteX0" fmla="*/ 43819 w 45845"/>
                  <a:gd name="connsiteY0" fmla="*/ 18161 h 28192"/>
                  <a:gd name="connsiteX1" fmla="*/ 0 w 45845"/>
                  <a:gd name="connsiteY1" fmla="*/ 27958 h 28192"/>
                  <a:gd name="connsiteX2" fmla="*/ 8421 w 45845"/>
                  <a:gd name="connsiteY2" fmla="*/ 7396 h 28192"/>
                  <a:gd name="connsiteX3" fmla="*/ 37334 w 45845"/>
                  <a:gd name="connsiteY3" fmla="*/ 2013 h 28192"/>
                  <a:gd name="connsiteX4" fmla="*/ 45845 w 45845"/>
                  <a:gd name="connsiteY4" fmla="*/ 11110 h 28192"/>
                  <a:gd name="connsiteX5" fmla="*/ 43819 w 45845"/>
                  <a:gd name="connsiteY5" fmla="*/ 18161 h 2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45" h="28192">
                    <a:moveTo>
                      <a:pt x="43819" y="18161"/>
                    </a:moveTo>
                    <a:cubicBezTo>
                      <a:pt x="29948" y="26182"/>
                      <a:pt x="15267" y="29088"/>
                      <a:pt x="0" y="27958"/>
                    </a:cubicBezTo>
                    <a:cubicBezTo>
                      <a:pt x="2792" y="21122"/>
                      <a:pt x="5584" y="14232"/>
                      <a:pt x="8421" y="7396"/>
                    </a:cubicBezTo>
                    <a:cubicBezTo>
                      <a:pt x="16663" y="-5092"/>
                      <a:pt x="27471" y="2013"/>
                      <a:pt x="37334" y="2013"/>
                    </a:cubicBezTo>
                    <a:cubicBezTo>
                      <a:pt x="41657" y="3090"/>
                      <a:pt x="44539" y="5996"/>
                      <a:pt x="45845" y="11110"/>
                    </a:cubicBezTo>
                    <a:cubicBezTo>
                      <a:pt x="45125" y="13478"/>
                      <a:pt x="44494" y="15793"/>
                      <a:pt x="43819" y="18161"/>
                    </a:cubicBezTo>
                    <a:close/>
                  </a:path>
                </a:pathLst>
              </a:custGeom>
              <a:solidFill>
                <a:srgbClr val="AC7D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DE537D27-B79C-DE3C-D7EE-4ED2474FF5D2}"/>
                  </a:ext>
                </a:extLst>
              </p:cNvPr>
              <p:cNvSpPr/>
              <p:nvPr/>
            </p:nvSpPr>
            <p:spPr>
              <a:xfrm>
                <a:off x="9584842" y="6221387"/>
                <a:ext cx="37275" cy="21100"/>
              </a:xfrm>
              <a:custGeom>
                <a:avLst/>
                <a:gdLst>
                  <a:gd name="connsiteX0" fmla="*/ 34767 w 37275"/>
                  <a:gd name="connsiteY0" fmla="*/ 20293 h 21100"/>
                  <a:gd name="connsiteX1" fmla="*/ 0 w 37275"/>
                  <a:gd name="connsiteY1" fmla="*/ 21101 h 21100"/>
                  <a:gd name="connsiteX2" fmla="*/ 17519 w 37275"/>
                  <a:gd name="connsiteY2" fmla="*/ 0 h 21100"/>
                  <a:gd name="connsiteX3" fmla="*/ 35397 w 37275"/>
                  <a:gd name="connsiteY3" fmla="*/ 10712 h 21100"/>
                  <a:gd name="connsiteX4" fmla="*/ 36928 w 37275"/>
                  <a:gd name="connsiteY4" fmla="*/ 17279 h 21100"/>
                  <a:gd name="connsiteX5" fmla="*/ 34767 w 37275"/>
                  <a:gd name="connsiteY5" fmla="*/ 20293 h 2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5" h="21100">
                    <a:moveTo>
                      <a:pt x="34767" y="20293"/>
                    </a:moveTo>
                    <a:cubicBezTo>
                      <a:pt x="23193" y="20562"/>
                      <a:pt x="11574" y="20832"/>
                      <a:pt x="0" y="21101"/>
                    </a:cubicBezTo>
                    <a:cubicBezTo>
                      <a:pt x="135" y="7267"/>
                      <a:pt x="5855" y="108"/>
                      <a:pt x="17519" y="0"/>
                    </a:cubicBezTo>
                    <a:cubicBezTo>
                      <a:pt x="21437" y="8451"/>
                      <a:pt x="28192" y="10120"/>
                      <a:pt x="35397" y="10712"/>
                    </a:cubicBezTo>
                    <a:cubicBezTo>
                      <a:pt x="37199" y="13026"/>
                      <a:pt x="37694" y="15233"/>
                      <a:pt x="36928" y="17279"/>
                    </a:cubicBezTo>
                    <a:cubicBezTo>
                      <a:pt x="36163" y="19324"/>
                      <a:pt x="35442" y="20293"/>
                      <a:pt x="34767" y="20293"/>
                    </a:cubicBezTo>
                    <a:close/>
                  </a:path>
                </a:pathLst>
              </a:custGeom>
              <a:solidFill>
                <a:srgbClr val="CD9C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8FE43BB5-B7CE-72D8-67CC-E645160046FD}"/>
                  </a:ext>
                </a:extLst>
              </p:cNvPr>
              <p:cNvSpPr/>
              <p:nvPr/>
            </p:nvSpPr>
            <p:spPr>
              <a:xfrm>
                <a:off x="9671534" y="6200286"/>
                <a:ext cx="37919" cy="30211"/>
              </a:xfrm>
              <a:custGeom>
                <a:avLst/>
                <a:gdLst>
                  <a:gd name="connsiteX0" fmla="*/ 0 w 37919"/>
                  <a:gd name="connsiteY0" fmla="*/ 20724 h 30211"/>
                  <a:gd name="connsiteX1" fmla="*/ 180 w 37919"/>
                  <a:gd name="connsiteY1" fmla="*/ 10012 h 30211"/>
                  <a:gd name="connsiteX2" fmla="*/ 9142 w 37919"/>
                  <a:gd name="connsiteY2" fmla="*/ 0 h 30211"/>
                  <a:gd name="connsiteX3" fmla="*/ 18644 w 37919"/>
                  <a:gd name="connsiteY3" fmla="*/ 915 h 30211"/>
                  <a:gd name="connsiteX4" fmla="*/ 37919 w 37919"/>
                  <a:gd name="connsiteY4" fmla="*/ 15987 h 30211"/>
                  <a:gd name="connsiteX5" fmla="*/ 30308 w 37919"/>
                  <a:gd name="connsiteY5" fmla="*/ 27614 h 30211"/>
                  <a:gd name="connsiteX6" fmla="*/ 0 w 37919"/>
                  <a:gd name="connsiteY6" fmla="*/ 20724 h 3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919" h="30211">
                    <a:moveTo>
                      <a:pt x="0" y="20724"/>
                    </a:moveTo>
                    <a:cubicBezTo>
                      <a:pt x="45" y="17171"/>
                      <a:pt x="135" y="13619"/>
                      <a:pt x="180" y="10012"/>
                    </a:cubicBezTo>
                    <a:cubicBezTo>
                      <a:pt x="3152" y="6675"/>
                      <a:pt x="6170" y="3337"/>
                      <a:pt x="9142" y="0"/>
                    </a:cubicBezTo>
                    <a:cubicBezTo>
                      <a:pt x="12294" y="323"/>
                      <a:pt x="15492" y="646"/>
                      <a:pt x="18644" y="915"/>
                    </a:cubicBezTo>
                    <a:cubicBezTo>
                      <a:pt x="24049" y="7805"/>
                      <a:pt x="36208" y="2315"/>
                      <a:pt x="37919" y="15987"/>
                    </a:cubicBezTo>
                    <a:cubicBezTo>
                      <a:pt x="36838" y="21208"/>
                      <a:pt x="34316" y="25084"/>
                      <a:pt x="30308" y="27614"/>
                    </a:cubicBezTo>
                    <a:cubicBezTo>
                      <a:pt x="19230" y="31490"/>
                      <a:pt x="8602" y="32351"/>
                      <a:pt x="0" y="20724"/>
                    </a:cubicBezTo>
                    <a:close/>
                  </a:path>
                </a:pathLst>
              </a:custGeom>
              <a:solidFill>
                <a:srgbClr val="C7977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A5E112CB-147B-0357-9869-FC4FAC9AFACC}"/>
                  </a:ext>
                </a:extLst>
              </p:cNvPr>
              <p:cNvSpPr/>
              <p:nvPr/>
            </p:nvSpPr>
            <p:spPr>
              <a:xfrm>
                <a:off x="10506614" y="5867451"/>
                <a:ext cx="79081" cy="42054"/>
              </a:xfrm>
              <a:custGeom>
                <a:avLst/>
                <a:gdLst>
                  <a:gd name="connsiteX0" fmla="*/ 61382 w 79081"/>
                  <a:gd name="connsiteY0" fmla="*/ 21223 h 42054"/>
                  <a:gd name="connsiteX1" fmla="*/ 79081 w 79081"/>
                  <a:gd name="connsiteY1" fmla="*/ 42055 h 42054"/>
                  <a:gd name="connsiteX2" fmla="*/ 9863 w 79081"/>
                  <a:gd name="connsiteY2" fmla="*/ 22138 h 42054"/>
                  <a:gd name="connsiteX3" fmla="*/ 0 w 79081"/>
                  <a:gd name="connsiteY3" fmla="*/ 10619 h 42054"/>
                  <a:gd name="connsiteX4" fmla="*/ 61382 w 79081"/>
                  <a:gd name="connsiteY4" fmla="*/ 21223 h 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81" h="42054">
                    <a:moveTo>
                      <a:pt x="61382" y="21223"/>
                    </a:moveTo>
                    <a:cubicBezTo>
                      <a:pt x="67282" y="28167"/>
                      <a:pt x="73181" y="35111"/>
                      <a:pt x="79081" y="42055"/>
                    </a:cubicBezTo>
                    <a:cubicBezTo>
                      <a:pt x="56023" y="35434"/>
                      <a:pt x="32965" y="28813"/>
                      <a:pt x="9863" y="22138"/>
                    </a:cubicBezTo>
                    <a:cubicBezTo>
                      <a:pt x="6575" y="18316"/>
                      <a:pt x="3287" y="14441"/>
                      <a:pt x="0" y="10619"/>
                    </a:cubicBezTo>
                    <a:cubicBezTo>
                      <a:pt x="23418" y="-10051"/>
                      <a:pt x="42738" y="2706"/>
                      <a:pt x="61382" y="21223"/>
                    </a:cubicBezTo>
                    <a:close/>
                  </a:path>
                </a:pathLst>
              </a:custGeom>
              <a:solidFill>
                <a:srgbClr val="B3864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B7B99F0C-403D-EE61-45C2-513991280798}"/>
                  </a:ext>
                </a:extLst>
              </p:cNvPr>
              <p:cNvSpPr/>
              <p:nvPr/>
            </p:nvSpPr>
            <p:spPr>
              <a:xfrm>
                <a:off x="10592224" y="5908471"/>
                <a:ext cx="45485" cy="21543"/>
              </a:xfrm>
              <a:custGeom>
                <a:avLst/>
                <a:gdLst>
                  <a:gd name="connsiteX0" fmla="*/ 0 w 45485"/>
                  <a:gd name="connsiteY0" fmla="*/ 1573 h 21543"/>
                  <a:gd name="connsiteX1" fmla="*/ 45485 w 45485"/>
                  <a:gd name="connsiteY1" fmla="*/ 21543 h 21543"/>
                  <a:gd name="connsiteX2" fmla="*/ 0 w 45485"/>
                  <a:gd name="connsiteY2" fmla="*/ 1573 h 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85" h="21543">
                    <a:moveTo>
                      <a:pt x="0" y="1573"/>
                    </a:moveTo>
                    <a:cubicBezTo>
                      <a:pt x="16123" y="5179"/>
                      <a:pt x="38865" y="-12853"/>
                      <a:pt x="45485" y="21543"/>
                    </a:cubicBezTo>
                    <a:cubicBezTo>
                      <a:pt x="28867" y="19605"/>
                      <a:pt x="13330" y="14061"/>
                      <a:pt x="0" y="1573"/>
                    </a:cubicBezTo>
                    <a:close/>
                  </a:path>
                </a:pathLst>
              </a:custGeom>
              <a:solidFill>
                <a:srgbClr val="A577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D2A472BD-9E5A-66A3-7C3F-A1AC45E89B4A}"/>
                  </a:ext>
                </a:extLst>
              </p:cNvPr>
              <p:cNvSpPr/>
              <p:nvPr/>
            </p:nvSpPr>
            <p:spPr>
              <a:xfrm>
                <a:off x="10758223" y="6002360"/>
                <a:ext cx="29206" cy="28079"/>
              </a:xfrm>
              <a:custGeom>
                <a:avLst/>
                <a:gdLst>
                  <a:gd name="connsiteX0" fmla="*/ 0 w 29206"/>
                  <a:gd name="connsiteY0" fmla="*/ 18786 h 28079"/>
                  <a:gd name="connsiteX1" fmla="*/ 19140 w 29206"/>
                  <a:gd name="connsiteY1" fmla="*/ 215 h 28079"/>
                  <a:gd name="connsiteX2" fmla="*/ 18689 w 29206"/>
                  <a:gd name="connsiteY2" fmla="*/ 0 h 28079"/>
                  <a:gd name="connsiteX3" fmla="*/ 26390 w 29206"/>
                  <a:gd name="connsiteY3" fmla="*/ 24330 h 28079"/>
                  <a:gd name="connsiteX4" fmla="*/ 3062 w 29206"/>
                  <a:gd name="connsiteY4" fmla="*/ 21262 h 28079"/>
                  <a:gd name="connsiteX5" fmla="*/ 0 w 29206"/>
                  <a:gd name="connsiteY5" fmla="*/ 18786 h 28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206" h="28079">
                    <a:moveTo>
                      <a:pt x="0" y="18786"/>
                    </a:moveTo>
                    <a:cubicBezTo>
                      <a:pt x="2207" y="6406"/>
                      <a:pt x="8602" y="269"/>
                      <a:pt x="19140" y="215"/>
                    </a:cubicBezTo>
                    <a:cubicBezTo>
                      <a:pt x="19140" y="215"/>
                      <a:pt x="18689" y="0"/>
                      <a:pt x="18689" y="0"/>
                    </a:cubicBezTo>
                    <a:cubicBezTo>
                      <a:pt x="24769" y="6513"/>
                      <a:pt x="33866" y="11681"/>
                      <a:pt x="26390" y="24330"/>
                    </a:cubicBezTo>
                    <a:cubicBezTo>
                      <a:pt x="18014" y="29875"/>
                      <a:pt x="10178" y="29606"/>
                      <a:pt x="3062" y="21262"/>
                    </a:cubicBezTo>
                    <a:lnTo>
                      <a:pt x="0" y="18786"/>
                    </a:lnTo>
                    <a:close/>
                  </a:path>
                </a:pathLst>
              </a:custGeom>
              <a:solidFill>
                <a:srgbClr val="F4D68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3C7B47D-2135-17DA-6638-8F258B07381D}"/>
                  </a:ext>
                </a:extLst>
              </p:cNvPr>
              <p:cNvSpPr/>
              <p:nvPr/>
            </p:nvSpPr>
            <p:spPr>
              <a:xfrm>
                <a:off x="9723774" y="5704513"/>
                <a:ext cx="94167" cy="66438"/>
              </a:xfrm>
              <a:custGeom>
                <a:avLst/>
                <a:gdLst>
                  <a:gd name="connsiteX0" fmla="*/ 35127 w 94167"/>
                  <a:gd name="connsiteY0" fmla="*/ 6905 h 66438"/>
                  <a:gd name="connsiteX1" fmla="*/ 54627 w 94167"/>
                  <a:gd name="connsiteY1" fmla="*/ 6367 h 66438"/>
                  <a:gd name="connsiteX2" fmla="*/ 94168 w 94167"/>
                  <a:gd name="connsiteY2" fmla="*/ 28167 h 66438"/>
                  <a:gd name="connsiteX3" fmla="*/ 25940 w 94167"/>
                  <a:gd name="connsiteY3" fmla="*/ 58849 h 66438"/>
                  <a:gd name="connsiteX4" fmla="*/ 0 w 94167"/>
                  <a:gd name="connsiteY4" fmla="*/ 66439 h 66438"/>
                  <a:gd name="connsiteX5" fmla="*/ 45 w 94167"/>
                  <a:gd name="connsiteY5" fmla="*/ 59280 h 66438"/>
                  <a:gd name="connsiteX6" fmla="*/ 62778 w 94167"/>
                  <a:gd name="connsiteY6" fmla="*/ 24238 h 66438"/>
                  <a:gd name="connsiteX7" fmla="*/ 35127 w 94167"/>
                  <a:gd name="connsiteY7" fmla="*/ 6905 h 6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167" h="66438">
                    <a:moveTo>
                      <a:pt x="35127" y="6905"/>
                    </a:moveTo>
                    <a:cubicBezTo>
                      <a:pt x="41612" y="6743"/>
                      <a:pt x="48142" y="6528"/>
                      <a:pt x="54627" y="6367"/>
                    </a:cubicBezTo>
                    <a:cubicBezTo>
                      <a:pt x="76199" y="-8113"/>
                      <a:pt x="87773" y="3352"/>
                      <a:pt x="94168" y="28167"/>
                    </a:cubicBezTo>
                    <a:cubicBezTo>
                      <a:pt x="74983" y="49752"/>
                      <a:pt x="45395" y="38179"/>
                      <a:pt x="25940" y="58849"/>
                    </a:cubicBezTo>
                    <a:cubicBezTo>
                      <a:pt x="17293" y="61379"/>
                      <a:pt x="8647" y="63909"/>
                      <a:pt x="0" y="66439"/>
                    </a:cubicBezTo>
                    <a:cubicBezTo>
                      <a:pt x="45" y="64017"/>
                      <a:pt x="90" y="61648"/>
                      <a:pt x="45" y="59280"/>
                    </a:cubicBezTo>
                    <a:cubicBezTo>
                      <a:pt x="14816" y="32366"/>
                      <a:pt x="45260" y="45231"/>
                      <a:pt x="62778" y="24238"/>
                    </a:cubicBezTo>
                    <a:cubicBezTo>
                      <a:pt x="56113" y="12073"/>
                      <a:pt x="40216" y="21708"/>
                      <a:pt x="35127" y="6905"/>
                    </a:cubicBezTo>
                    <a:close/>
                  </a:path>
                </a:pathLst>
              </a:custGeom>
              <a:solidFill>
                <a:srgbClr val="B786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BB29EF31-B2FF-55A7-11B5-9D0BCE8D350A}"/>
                  </a:ext>
                </a:extLst>
              </p:cNvPr>
              <p:cNvSpPr/>
              <p:nvPr/>
            </p:nvSpPr>
            <p:spPr>
              <a:xfrm>
                <a:off x="10287655" y="5665980"/>
                <a:ext cx="296598" cy="222694"/>
              </a:xfrm>
              <a:custGeom>
                <a:avLst/>
                <a:gdLst>
                  <a:gd name="connsiteX0" fmla="*/ 280341 w 296598"/>
                  <a:gd name="connsiteY0" fmla="*/ 222694 h 222694"/>
                  <a:gd name="connsiteX1" fmla="*/ 218959 w 296598"/>
                  <a:gd name="connsiteY1" fmla="*/ 212144 h 222694"/>
                  <a:gd name="connsiteX2" fmla="*/ 149605 w 296598"/>
                  <a:gd name="connsiteY2" fmla="*/ 192066 h 222694"/>
                  <a:gd name="connsiteX3" fmla="*/ 54132 w 296598"/>
                  <a:gd name="connsiteY3" fmla="*/ 66592 h 222694"/>
                  <a:gd name="connsiteX4" fmla="*/ 0 w 296598"/>
                  <a:gd name="connsiteY4" fmla="*/ 41024 h 222694"/>
                  <a:gd name="connsiteX5" fmla="*/ 57734 w 296598"/>
                  <a:gd name="connsiteY5" fmla="*/ 6789 h 222694"/>
                  <a:gd name="connsiteX6" fmla="*/ 171988 w 296598"/>
                  <a:gd name="connsiteY6" fmla="*/ 5928 h 222694"/>
                  <a:gd name="connsiteX7" fmla="*/ 202206 w 296598"/>
                  <a:gd name="connsiteY7" fmla="*/ 24768 h 222694"/>
                  <a:gd name="connsiteX8" fmla="*/ 296599 w 296598"/>
                  <a:gd name="connsiteY8" fmla="*/ 129141 h 222694"/>
                  <a:gd name="connsiteX9" fmla="*/ 280386 w 296598"/>
                  <a:gd name="connsiteY9" fmla="*/ 212036 h 222694"/>
                  <a:gd name="connsiteX10" fmla="*/ 280341 w 296598"/>
                  <a:gd name="connsiteY10" fmla="*/ 222694 h 22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6598" h="222694">
                    <a:moveTo>
                      <a:pt x="280341" y="222694"/>
                    </a:moveTo>
                    <a:cubicBezTo>
                      <a:pt x="259895" y="219195"/>
                      <a:pt x="239450" y="215643"/>
                      <a:pt x="218959" y="212144"/>
                    </a:cubicBezTo>
                    <a:cubicBezTo>
                      <a:pt x="193920" y="214835"/>
                      <a:pt x="172258" y="201055"/>
                      <a:pt x="149605" y="192066"/>
                    </a:cubicBezTo>
                    <a:cubicBezTo>
                      <a:pt x="132492" y="134254"/>
                      <a:pt x="102319" y="90654"/>
                      <a:pt x="54132" y="66592"/>
                    </a:cubicBezTo>
                    <a:cubicBezTo>
                      <a:pt x="34046" y="64332"/>
                      <a:pt x="13375" y="63793"/>
                      <a:pt x="0" y="41024"/>
                    </a:cubicBezTo>
                    <a:cubicBezTo>
                      <a:pt x="10943" y="9750"/>
                      <a:pt x="36568" y="12872"/>
                      <a:pt x="57734" y="6789"/>
                    </a:cubicBezTo>
                    <a:cubicBezTo>
                      <a:pt x="95609" y="-4138"/>
                      <a:pt x="133843" y="61"/>
                      <a:pt x="171988" y="5928"/>
                    </a:cubicBezTo>
                    <a:cubicBezTo>
                      <a:pt x="183967" y="7866"/>
                      <a:pt x="192343" y="17986"/>
                      <a:pt x="202206" y="24768"/>
                    </a:cubicBezTo>
                    <a:cubicBezTo>
                      <a:pt x="240801" y="50390"/>
                      <a:pt x="267281" y="91623"/>
                      <a:pt x="296599" y="129141"/>
                    </a:cubicBezTo>
                    <a:cubicBezTo>
                      <a:pt x="288493" y="156001"/>
                      <a:pt x="262372" y="177855"/>
                      <a:pt x="280386" y="212036"/>
                    </a:cubicBezTo>
                    <a:cubicBezTo>
                      <a:pt x="280431" y="215535"/>
                      <a:pt x="280386" y="219088"/>
                      <a:pt x="280341" y="222694"/>
                    </a:cubicBezTo>
                    <a:close/>
                  </a:path>
                </a:pathLst>
              </a:custGeom>
              <a:solidFill>
                <a:srgbClr val="B786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F3EC7891-EC6F-D960-A67E-C27F0A281D0A}"/>
                  </a:ext>
                </a:extLst>
              </p:cNvPr>
              <p:cNvSpPr/>
              <p:nvPr/>
            </p:nvSpPr>
            <p:spPr>
              <a:xfrm>
                <a:off x="10225813" y="5694523"/>
                <a:ext cx="171748" cy="156379"/>
              </a:xfrm>
              <a:custGeom>
                <a:avLst/>
                <a:gdLst>
                  <a:gd name="connsiteX0" fmla="*/ 64679 w 171748"/>
                  <a:gd name="connsiteY0" fmla="*/ 13019 h 156379"/>
                  <a:gd name="connsiteX1" fmla="*/ 116018 w 171748"/>
                  <a:gd name="connsiteY1" fmla="*/ 37995 h 156379"/>
                  <a:gd name="connsiteX2" fmla="*/ 163935 w 171748"/>
                  <a:gd name="connsiteY2" fmla="*/ 109964 h 156379"/>
                  <a:gd name="connsiteX3" fmla="*/ 159432 w 171748"/>
                  <a:gd name="connsiteY3" fmla="*/ 152703 h 156379"/>
                  <a:gd name="connsiteX4" fmla="*/ 148443 w 171748"/>
                  <a:gd name="connsiteY4" fmla="*/ 156149 h 156379"/>
                  <a:gd name="connsiteX5" fmla="*/ 112596 w 171748"/>
                  <a:gd name="connsiteY5" fmla="*/ 131172 h 156379"/>
                  <a:gd name="connsiteX6" fmla="*/ 104039 w 171748"/>
                  <a:gd name="connsiteY6" fmla="*/ 114485 h 156379"/>
                  <a:gd name="connsiteX7" fmla="*/ 99581 w 171748"/>
                  <a:gd name="connsiteY7" fmla="*/ 132895 h 156379"/>
                  <a:gd name="connsiteX8" fmla="*/ 71704 w 171748"/>
                  <a:gd name="connsiteY8" fmla="*/ 113893 h 156379"/>
                  <a:gd name="connsiteX9" fmla="*/ 5278 w 171748"/>
                  <a:gd name="connsiteY9" fmla="*/ 29921 h 156379"/>
                  <a:gd name="connsiteX10" fmla="*/ 1225 w 171748"/>
                  <a:gd name="connsiteY10" fmla="*/ 6452 h 156379"/>
                  <a:gd name="connsiteX11" fmla="*/ 17167 w 171748"/>
                  <a:gd name="connsiteY11" fmla="*/ 100 h 156379"/>
                  <a:gd name="connsiteX12" fmla="*/ 54231 w 171748"/>
                  <a:gd name="connsiteY12" fmla="*/ 9951 h 156379"/>
                  <a:gd name="connsiteX13" fmla="*/ 64679 w 171748"/>
                  <a:gd name="connsiteY13" fmla="*/ 13019 h 15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1748" h="156379">
                    <a:moveTo>
                      <a:pt x="64679" y="13019"/>
                    </a:moveTo>
                    <a:cubicBezTo>
                      <a:pt x="83188" y="17218"/>
                      <a:pt x="102643" y="18671"/>
                      <a:pt x="116018" y="37995"/>
                    </a:cubicBezTo>
                    <a:cubicBezTo>
                      <a:pt x="131871" y="62111"/>
                      <a:pt x="146867" y="87141"/>
                      <a:pt x="163935" y="109964"/>
                    </a:cubicBezTo>
                    <a:cubicBezTo>
                      <a:pt x="177401" y="127942"/>
                      <a:pt x="171861" y="140108"/>
                      <a:pt x="159432" y="152703"/>
                    </a:cubicBezTo>
                    <a:cubicBezTo>
                      <a:pt x="156189" y="155825"/>
                      <a:pt x="152496" y="156902"/>
                      <a:pt x="148443" y="156149"/>
                    </a:cubicBezTo>
                    <a:cubicBezTo>
                      <a:pt x="134888" y="151196"/>
                      <a:pt x="122593" y="143606"/>
                      <a:pt x="112596" y="131172"/>
                    </a:cubicBezTo>
                    <a:cubicBezTo>
                      <a:pt x="108678" y="126328"/>
                      <a:pt x="108633" y="118792"/>
                      <a:pt x="104039" y="114485"/>
                    </a:cubicBezTo>
                    <a:cubicBezTo>
                      <a:pt x="105255" y="121537"/>
                      <a:pt x="103454" y="127566"/>
                      <a:pt x="99581" y="132895"/>
                    </a:cubicBezTo>
                    <a:cubicBezTo>
                      <a:pt x="85620" y="136501"/>
                      <a:pt x="79135" y="123152"/>
                      <a:pt x="71704" y="113893"/>
                    </a:cubicBezTo>
                    <a:cubicBezTo>
                      <a:pt x="49412" y="86118"/>
                      <a:pt x="35766" y="48923"/>
                      <a:pt x="5278" y="29921"/>
                    </a:cubicBezTo>
                    <a:cubicBezTo>
                      <a:pt x="-532" y="26315"/>
                      <a:pt x="-982" y="15280"/>
                      <a:pt x="1225" y="6452"/>
                    </a:cubicBezTo>
                    <a:cubicBezTo>
                      <a:pt x="5638" y="1123"/>
                      <a:pt x="11132" y="-438"/>
                      <a:pt x="17167" y="100"/>
                    </a:cubicBezTo>
                    <a:cubicBezTo>
                      <a:pt x="29552" y="3115"/>
                      <a:pt x="40810" y="12212"/>
                      <a:pt x="54231" y="9951"/>
                    </a:cubicBezTo>
                    <a:cubicBezTo>
                      <a:pt x="57923" y="9897"/>
                      <a:pt x="61391" y="10920"/>
                      <a:pt x="64679" y="13019"/>
                    </a:cubicBezTo>
                    <a:close/>
                  </a:path>
                </a:pathLst>
              </a:custGeom>
              <a:solidFill>
                <a:srgbClr val="FBCD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21E5BC20-69E0-B8B3-E32D-D019AEFB7714}"/>
                  </a:ext>
                </a:extLst>
              </p:cNvPr>
              <p:cNvSpPr/>
              <p:nvPr/>
            </p:nvSpPr>
            <p:spPr>
              <a:xfrm>
                <a:off x="10284232" y="5862144"/>
                <a:ext cx="101286" cy="119662"/>
              </a:xfrm>
              <a:custGeom>
                <a:avLst/>
                <a:gdLst>
                  <a:gd name="connsiteX0" fmla="*/ 74668 w 101286"/>
                  <a:gd name="connsiteY0" fmla="*/ 98499 h 119662"/>
                  <a:gd name="connsiteX1" fmla="*/ 39541 w 101286"/>
                  <a:gd name="connsiteY1" fmla="*/ 119061 h 119662"/>
                  <a:gd name="connsiteX2" fmla="*/ 4864 w 101286"/>
                  <a:gd name="connsiteY2" fmla="*/ 108457 h 119662"/>
                  <a:gd name="connsiteX3" fmla="*/ 0 w 101286"/>
                  <a:gd name="connsiteY3" fmla="*/ 95915 h 119662"/>
                  <a:gd name="connsiteX4" fmla="*/ 2477 w 101286"/>
                  <a:gd name="connsiteY4" fmla="*/ 82028 h 119662"/>
                  <a:gd name="connsiteX5" fmla="*/ 64175 w 101286"/>
                  <a:gd name="connsiteY5" fmla="*/ 7206 h 119662"/>
                  <a:gd name="connsiteX6" fmla="*/ 92231 w 101286"/>
                  <a:gd name="connsiteY6" fmla="*/ 5537 h 119662"/>
                  <a:gd name="connsiteX7" fmla="*/ 74668 w 101286"/>
                  <a:gd name="connsiteY7" fmla="*/ 98499 h 1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86" h="119662">
                    <a:moveTo>
                      <a:pt x="74668" y="98499"/>
                    </a:moveTo>
                    <a:cubicBezTo>
                      <a:pt x="61067" y="100760"/>
                      <a:pt x="49133" y="107004"/>
                      <a:pt x="39541" y="119061"/>
                    </a:cubicBezTo>
                    <a:cubicBezTo>
                      <a:pt x="27336" y="118469"/>
                      <a:pt x="13781" y="124390"/>
                      <a:pt x="4864" y="108457"/>
                    </a:cubicBezTo>
                    <a:cubicBezTo>
                      <a:pt x="2026" y="104958"/>
                      <a:pt x="450" y="100760"/>
                      <a:pt x="0" y="95915"/>
                    </a:cubicBezTo>
                    <a:cubicBezTo>
                      <a:pt x="135" y="91125"/>
                      <a:pt x="1036" y="86495"/>
                      <a:pt x="2477" y="82028"/>
                    </a:cubicBezTo>
                    <a:cubicBezTo>
                      <a:pt x="15762" y="48546"/>
                      <a:pt x="38595" y="26261"/>
                      <a:pt x="64175" y="7206"/>
                    </a:cubicBezTo>
                    <a:cubicBezTo>
                      <a:pt x="73317" y="1285"/>
                      <a:pt x="82459" y="-4690"/>
                      <a:pt x="92231" y="5537"/>
                    </a:cubicBezTo>
                    <a:cubicBezTo>
                      <a:pt x="118712" y="45263"/>
                      <a:pt x="79126" y="67117"/>
                      <a:pt x="74668" y="98499"/>
                    </a:cubicBezTo>
                    <a:close/>
                  </a:path>
                </a:pathLst>
              </a:custGeom>
              <a:solidFill>
                <a:srgbClr val="FBCE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F18E77A8-962B-B757-7769-9BFD263FCDFC}"/>
                  </a:ext>
                </a:extLst>
              </p:cNvPr>
              <p:cNvSpPr/>
              <p:nvPr/>
            </p:nvSpPr>
            <p:spPr>
              <a:xfrm>
                <a:off x="10338464" y="5841977"/>
                <a:ext cx="50228" cy="36089"/>
              </a:xfrm>
              <a:custGeom>
                <a:avLst/>
                <a:gdLst>
                  <a:gd name="connsiteX0" fmla="*/ 38044 w 50228"/>
                  <a:gd name="connsiteY0" fmla="*/ 25704 h 36089"/>
                  <a:gd name="connsiteX1" fmla="*/ 12149 w 50228"/>
                  <a:gd name="connsiteY1" fmla="*/ 36039 h 36089"/>
                  <a:gd name="connsiteX2" fmla="*/ 2422 w 50228"/>
                  <a:gd name="connsiteY2" fmla="*/ 17038 h 36089"/>
                  <a:gd name="connsiteX3" fmla="*/ 38270 w 50228"/>
                  <a:gd name="connsiteY3" fmla="*/ 4711 h 36089"/>
                  <a:gd name="connsiteX4" fmla="*/ 46736 w 50228"/>
                  <a:gd name="connsiteY4" fmla="*/ 5249 h 36089"/>
                  <a:gd name="connsiteX5" fmla="*/ 38044 w 50228"/>
                  <a:gd name="connsiteY5" fmla="*/ 25704 h 3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228" h="36089">
                    <a:moveTo>
                      <a:pt x="38044" y="25704"/>
                    </a:moveTo>
                    <a:cubicBezTo>
                      <a:pt x="29398" y="29149"/>
                      <a:pt x="20796" y="32594"/>
                      <a:pt x="12149" y="36039"/>
                    </a:cubicBezTo>
                    <a:cubicBezTo>
                      <a:pt x="-911" y="36901"/>
                      <a:pt x="-2172" y="26512"/>
                      <a:pt x="2422" y="17038"/>
                    </a:cubicBezTo>
                    <a:cubicBezTo>
                      <a:pt x="10438" y="405"/>
                      <a:pt x="23048" y="-4763"/>
                      <a:pt x="38270" y="4711"/>
                    </a:cubicBezTo>
                    <a:cubicBezTo>
                      <a:pt x="41107" y="4819"/>
                      <a:pt x="43899" y="4980"/>
                      <a:pt x="46736" y="5249"/>
                    </a:cubicBezTo>
                    <a:cubicBezTo>
                      <a:pt x="52140" y="17092"/>
                      <a:pt x="52681" y="25973"/>
                      <a:pt x="38044" y="25704"/>
                    </a:cubicBezTo>
                    <a:close/>
                  </a:path>
                </a:pathLst>
              </a:custGeom>
              <a:solidFill>
                <a:srgbClr val="E0AD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B16B60D9-5892-7D0C-02AB-E311BEF44068}"/>
                  </a:ext>
                </a:extLst>
              </p:cNvPr>
              <p:cNvSpPr/>
              <p:nvPr/>
            </p:nvSpPr>
            <p:spPr>
              <a:xfrm>
                <a:off x="9819698" y="5734678"/>
                <a:ext cx="124836" cy="152973"/>
              </a:xfrm>
              <a:custGeom>
                <a:avLst/>
                <a:gdLst>
                  <a:gd name="connsiteX0" fmla="*/ 676 w 124836"/>
                  <a:gd name="connsiteY0" fmla="*/ 134403 h 152973"/>
                  <a:gd name="connsiteX1" fmla="*/ 7746 w 124836"/>
                  <a:gd name="connsiteY1" fmla="*/ 132142 h 152973"/>
                  <a:gd name="connsiteX2" fmla="*/ 61112 w 124836"/>
                  <a:gd name="connsiteY2" fmla="*/ 75299 h 152973"/>
                  <a:gd name="connsiteX3" fmla="*/ 60977 w 124836"/>
                  <a:gd name="connsiteY3" fmla="*/ 39288 h 152973"/>
                  <a:gd name="connsiteX4" fmla="*/ 64175 w 124836"/>
                  <a:gd name="connsiteY4" fmla="*/ 2900 h 152973"/>
                  <a:gd name="connsiteX5" fmla="*/ 81648 w 124836"/>
                  <a:gd name="connsiteY5" fmla="*/ 747 h 152973"/>
                  <a:gd name="connsiteX6" fmla="*/ 124836 w 124836"/>
                  <a:gd name="connsiteY6" fmla="*/ 69432 h 152973"/>
                  <a:gd name="connsiteX7" fmla="*/ 26525 w 124836"/>
                  <a:gd name="connsiteY7" fmla="*/ 152758 h 152973"/>
                  <a:gd name="connsiteX8" fmla="*/ 0 w 124836"/>
                  <a:gd name="connsiteY8" fmla="*/ 152974 h 152973"/>
                  <a:gd name="connsiteX9" fmla="*/ 676 w 124836"/>
                  <a:gd name="connsiteY9" fmla="*/ 134403 h 15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4836" h="152973">
                    <a:moveTo>
                      <a:pt x="676" y="134403"/>
                    </a:moveTo>
                    <a:cubicBezTo>
                      <a:pt x="2972" y="133326"/>
                      <a:pt x="5314" y="132573"/>
                      <a:pt x="7746" y="132142"/>
                    </a:cubicBezTo>
                    <a:cubicBezTo>
                      <a:pt x="25670" y="113410"/>
                      <a:pt x="36929" y="86119"/>
                      <a:pt x="61112" y="75299"/>
                    </a:cubicBezTo>
                    <a:cubicBezTo>
                      <a:pt x="86377" y="63942"/>
                      <a:pt x="69489" y="51292"/>
                      <a:pt x="60977" y="39288"/>
                    </a:cubicBezTo>
                    <a:cubicBezTo>
                      <a:pt x="63769" y="27392"/>
                      <a:pt x="52961" y="13774"/>
                      <a:pt x="64175" y="2900"/>
                    </a:cubicBezTo>
                    <a:cubicBezTo>
                      <a:pt x="69804" y="-168"/>
                      <a:pt x="75613" y="-652"/>
                      <a:pt x="81648" y="747"/>
                    </a:cubicBezTo>
                    <a:cubicBezTo>
                      <a:pt x="107768" y="13128"/>
                      <a:pt x="117271" y="40419"/>
                      <a:pt x="124836" y="69432"/>
                    </a:cubicBezTo>
                    <a:cubicBezTo>
                      <a:pt x="99932" y="110395"/>
                      <a:pt x="71200" y="145007"/>
                      <a:pt x="26525" y="152758"/>
                    </a:cubicBezTo>
                    <a:cubicBezTo>
                      <a:pt x="17699" y="152812"/>
                      <a:pt x="8827" y="152920"/>
                      <a:pt x="0" y="152974"/>
                    </a:cubicBezTo>
                    <a:cubicBezTo>
                      <a:pt x="225" y="146783"/>
                      <a:pt x="450" y="140593"/>
                      <a:pt x="676" y="134403"/>
                    </a:cubicBezTo>
                    <a:close/>
                  </a:path>
                </a:pathLst>
              </a:custGeom>
              <a:solidFill>
                <a:srgbClr val="FED1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951945B9-CF4B-00EA-CAB0-39B3A1C5D703}"/>
                  </a:ext>
                </a:extLst>
              </p:cNvPr>
              <p:cNvSpPr/>
              <p:nvPr/>
            </p:nvSpPr>
            <p:spPr>
              <a:xfrm>
                <a:off x="9776285" y="5683846"/>
                <a:ext cx="123355" cy="69127"/>
              </a:xfrm>
              <a:custGeom>
                <a:avLst/>
                <a:gdLst>
                  <a:gd name="connsiteX0" fmla="*/ 121819 w 123355"/>
                  <a:gd name="connsiteY0" fmla="*/ 58846 h 69127"/>
                  <a:gd name="connsiteX1" fmla="*/ 105021 w 123355"/>
                  <a:gd name="connsiteY1" fmla="*/ 58846 h 69127"/>
                  <a:gd name="connsiteX2" fmla="*/ 69984 w 123355"/>
                  <a:gd name="connsiteY2" fmla="*/ 69127 h 69127"/>
                  <a:gd name="connsiteX3" fmla="*/ 41747 w 123355"/>
                  <a:gd name="connsiteY3" fmla="*/ 48834 h 69127"/>
                  <a:gd name="connsiteX4" fmla="*/ 2207 w 123355"/>
                  <a:gd name="connsiteY4" fmla="*/ 27034 h 69127"/>
                  <a:gd name="connsiteX5" fmla="*/ 0 w 123355"/>
                  <a:gd name="connsiteY5" fmla="*/ 16914 h 69127"/>
                  <a:gd name="connsiteX6" fmla="*/ 52871 w 123355"/>
                  <a:gd name="connsiteY6" fmla="*/ 5771 h 69127"/>
                  <a:gd name="connsiteX7" fmla="*/ 69444 w 123355"/>
                  <a:gd name="connsiteY7" fmla="*/ 5987 h 69127"/>
                  <a:gd name="connsiteX8" fmla="*/ 87548 w 123355"/>
                  <a:gd name="connsiteY8" fmla="*/ 7063 h 69127"/>
                  <a:gd name="connsiteX9" fmla="*/ 106507 w 123355"/>
                  <a:gd name="connsiteY9" fmla="*/ 16053 h 69127"/>
                  <a:gd name="connsiteX10" fmla="*/ 121819 w 123355"/>
                  <a:gd name="connsiteY10" fmla="*/ 58846 h 69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355" h="69127">
                    <a:moveTo>
                      <a:pt x="121819" y="58846"/>
                    </a:moveTo>
                    <a:cubicBezTo>
                      <a:pt x="116235" y="58846"/>
                      <a:pt x="110605" y="58846"/>
                      <a:pt x="105021" y="58846"/>
                    </a:cubicBezTo>
                    <a:cubicBezTo>
                      <a:pt x="94483" y="67889"/>
                      <a:pt x="80792" y="61645"/>
                      <a:pt x="69984" y="69127"/>
                    </a:cubicBezTo>
                    <a:cubicBezTo>
                      <a:pt x="60572" y="62345"/>
                      <a:pt x="51159" y="55616"/>
                      <a:pt x="41747" y="48834"/>
                    </a:cubicBezTo>
                    <a:cubicBezTo>
                      <a:pt x="29228" y="39791"/>
                      <a:pt x="19500" y="23589"/>
                      <a:pt x="2207" y="27034"/>
                    </a:cubicBezTo>
                    <a:cubicBezTo>
                      <a:pt x="1486" y="23642"/>
                      <a:pt x="721" y="20305"/>
                      <a:pt x="0" y="16914"/>
                    </a:cubicBezTo>
                    <a:cubicBezTo>
                      <a:pt x="13691" y="-13445"/>
                      <a:pt x="34812" y="6471"/>
                      <a:pt x="52871" y="5771"/>
                    </a:cubicBezTo>
                    <a:cubicBezTo>
                      <a:pt x="58410" y="5825"/>
                      <a:pt x="63904" y="5933"/>
                      <a:pt x="69444" y="5987"/>
                    </a:cubicBezTo>
                    <a:cubicBezTo>
                      <a:pt x="75478" y="6363"/>
                      <a:pt x="81513" y="6687"/>
                      <a:pt x="87548" y="7063"/>
                    </a:cubicBezTo>
                    <a:cubicBezTo>
                      <a:pt x="96600" y="2003"/>
                      <a:pt x="101824" y="8355"/>
                      <a:pt x="106507" y="16053"/>
                    </a:cubicBezTo>
                    <a:cubicBezTo>
                      <a:pt x="100743" y="35754"/>
                      <a:pt x="130286" y="37530"/>
                      <a:pt x="121819" y="58846"/>
                    </a:cubicBezTo>
                    <a:close/>
                  </a:path>
                </a:pathLst>
              </a:custGeom>
              <a:solidFill>
                <a:srgbClr val="F3C7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DAD92601-4CE3-236D-C4B0-DC913ED30063}"/>
                  </a:ext>
                </a:extLst>
              </p:cNvPr>
              <p:cNvSpPr/>
              <p:nvPr/>
            </p:nvSpPr>
            <p:spPr>
              <a:xfrm>
                <a:off x="9846224" y="5732604"/>
                <a:ext cx="45869" cy="41308"/>
              </a:xfrm>
              <a:custGeom>
                <a:avLst/>
                <a:gdLst>
                  <a:gd name="connsiteX0" fmla="*/ 0 w 45869"/>
                  <a:gd name="connsiteY0" fmla="*/ 20369 h 41308"/>
                  <a:gd name="connsiteX1" fmla="*/ 35037 w 45869"/>
                  <a:gd name="connsiteY1" fmla="*/ 10088 h 41308"/>
                  <a:gd name="connsiteX2" fmla="*/ 34407 w 45869"/>
                  <a:gd name="connsiteY2" fmla="*/ 41309 h 41308"/>
                  <a:gd name="connsiteX3" fmla="*/ 0 w 45869"/>
                  <a:gd name="connsiteY3" fmla="*/ 20369 h 4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869" h="41308">
                    <a:moveTo>
                      <a:pt x="0" y="20369"/>
                    </a:moveTo>
                    <a:cubicBezTo>
                      <a:pt x="5134" y="-14834"/>
                      <a:pt x="21662" y="5244"/>
                      <a:pt x="35037" y="10088"/>
                    </a:cubicBezTo>
                    <a:cubicBezTo>
                      <a:pt x="41432" y="20692"/>
                      <a:pt x="56158" y="31512"/>
                      <a:pt x="34407" y="41309"/>
                    </a:cubicBezTo>
                    <a:cubicBezTo>
                      <a:pt x="22968" y="34311"/>
                      <a:pt x="11484" y="27367"/>
                      <a:pt x="0" y="20369"/>
                    </a:cubicBezTo>
                    <a:close/>
                  </a:path>
                </a:pathLst>
              </a:custGeom>
              <a:solidFill>
                <a:srgbClr val="FDE37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96E64A02-8396-BA6D-FE40-4A33351E4865}"/>
                  </a:ext>
                </a:extLst>
              </p:cNvPr>
              <p:cNvSpPr/>
              <p:nvPr/>
            </p:nvSpPr>
            <p:spPr>
              <a:xfrm>
                <a:off x="9964981" y="6106608"/>
                <a:ext cx="159377" cy="111956"/>
              </a:xfrm>
              <a:custGeom>
                <a:avLst/>
                <a:gdLst>
                  <a:gd name="connsiteX0" fmla="*/ 159378 w 159377"/>
                  <a:gd name="connsiteY0" fmla="*/ 62511 h 111956"/>
                  <a:gd name="connsiteX1" fmla="*/ 150551 w 159377"/>
                  <a:gd name="connsiteY1" fmla="*/ 103905 h 111956"/>
                  <a:gd name="connsiteX2" fmla="*/ 107453 w 159377"/>
                  <a:gd name="connsiteY2" fmla="*/ 106382 h 111956"/>
                  <a:gd name="connsiteX3" fmla="*/ 7431 w 159377"/>
                  <a:gd name="connsiteY3" fmla="*/ 31614 h 111956"/>
                  <a:gd name="connsiteX4" fmla="*/ 0 w 159377"/>
                  <a:gd name="connsiteY4" fmla="*/ 18964 h 111956"/>
                  <a:gd name="connsiteX5" fmla="*/ 675 w 159377"/>
                  <a:gd name="connsiteY5" fmla="*/ 11105 h 111956"/>
                  <a:gd name="connsiteX6" fmla="*/ 11304 w 159377"/>
                  <a:gd name="connsiteY6" fmla="*/ 2008 h 111956"/>
                  <a:gd name="connsiteX7" fmla="*/ 90115 w 159377"/>
                  <a:gd name="connsiteY7" fmla="*/ 71 h 111956"/>
                  <a:gd name="connsiteX8" fmla="*/ 159378 w 159377"/>
                  <a:gd name="connsiteY8" fmla="*/ 62511 h 1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377" h="111956">
                    <a:moveTo>
                      <a:pt x="159378" y="62511"/>
                    </a:moveTo>
                    <a:cubicBezTo>
                      <a:pt x="144742" y="72739"/>
                      <a:pt x="161585" y="92602"/>
                      <a:pt x="150551" y="103905"/>
                    </a:cubicBezTo>
                    <a:cubicBezTo>
                      <a:pt x="136500" y="113002"/>
                      <a:pt x="122179" y="115155"/>
                      <a:pt x="107453" y="106382"/>
                    </a:cubicBezTo>
                    <a:cubicBezTo>
                      <a:pt x="68543" y="92171"/>
                      <a:pt x="39045" y="59928"/>
                      <a:pt x="7431" y="31614"/>
                    </a:cubicBezTo>
                    <a:cubicBezTo>
                      <a:pt x="4188" y="28008"/>
                      <a:pt x="1756" y="23809"/>
                      <a:pt x="0" y="18964"/>
                    </a:cubicBezTo>
                    <a:cubicBezTo>
                      <a:pt x="225" y="16327"/>
                      <a:pt x="450" y="13743"/>
                      <a:pt x="675" y="11105"/>
                    </a:cubicBezTo>
                    <a:cubicBezTo>
                      <a:pt x="3468" y="6745"/>
                      <a:pt x="6980" y="3785"/>
                      <a:pt x="11304" y="2008"/>
                    </a:cubicBezTo>
                    <a:cubicBezTo>
                      <a:pt x="37514" y="-3321"/>
                      <a:pt x="63904" y="4108"/>
                      <a:pt x="90115" y="71"/>
                    </a:cubicBezTo>
                    <a:cubicBezTo>
                      <a:pt x="113262" y="20848"/>
                      <a:pt x="136320" y="41680"/>
                      <a:pt x="159378" y="62511"/>
                    </a:cubicBezTo>
                    <a:close/>
                  </a:path>
                </a:pathLst>
              </a:custGeom>
              <a:solidFill>
                <a:srgbClr val="F8CA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335851E-121E-7368-6B66-DE67D0320777}"/>
                  </a:ext>
                </a:extLst>
              </p:cNvPr>
              <p:cNvSpPr/>
              <p:nvPr/>
            </p:nvSpPr>
            <p:spPr>
              <a:xfrm>
                <a:off x="10150524" y="6138007"/>
                <a:ext cx="41568" cy="52105"/>
              </a:xfrm>
              <a:custGeom>
                <a:avLst/>
                <a:gdLst>
                  <a:gd name="connsiteX0" fmla="*/ 34632 w 41568"/>
                  <a:gd name="connsiteY0" fmla="*/ 52106 h 52105"/>
                  <a:gd name="connsiteX1" fmla="*/ 8782 w 41568"/>
                  <a:gd name="connsiteY1" fmla="*/ 52052 h 52105"/>
                  <a:gd name="connsiteX2" fmla="*/ 0 w 41568"/>
                  <a:gd name="connsiteY2" fmla="*/ 41825 h 52105"/>
                  <a:gd name="connsiteX3" fmla="*/ 26751 w 41568"/>
                  <a:gd name="connsiteY3" fmla="*/ 36711 h 52105"/>
                  <a:gd name="connsiteX4" fmla="*/ 8692 w 41568"/>
                  <a:gd name="connsiteY4" fmla="*/ 0 h 52105"/>
                  <a:gd name="connsiteX5" fmla="*/ 34632 w 41568"/>
                  <a:gd name="connsiteY5" fmla="*/ 52106 h 5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68" h="52105">
                    <a:moveTo>
                      <a:pt x="34632" y="52106"/>
                    </a:moveTo>
                    <a:cubicBezTo>
                      <a:pt x="26030" y="52106"/>
                      <a:pt x="17383" y="52052"/>
                      <a:pt x="8782" y="52052"/>
                    </a:cubicBezTo>
                    <a:cubicBezTo>
                      <a:pt x="5854" y="48661"/>
                      <a:pt x="2927" y="45216"/>
                      <a:pt x="0" y="41825"/>
                    </a:cubicBezTo>
                    <a:cubicBezTo>
                      <a:pt x="9322" y="40210"/>
                      <a:pt x="25985" y="40640"/>
                      <a:pt x="26751" y="36711"/>
                    </a:cubicBezTo>
                    <a:cubicBezTo>
                      <a:pt x="29948" y="20293"/>
                      <a:pt x="11664" y="14964"/>
                      <a:pt x="8692" y="0"/>
                    </a:cubicBezTo>
                    <a:cubicBezTo>
                      <a:pt x="30444" y="8021"/>
                      <a:pt x="53411" y="15233"/>
                      <a:pt x="34632" y="52106"/>
                    </a:cubicBezTo>
                    <a:close/>
                  </a:path>
                </a:pathLst>
              </a:custGeom>
              <a:solidFill>
                <a:srgbClr val="F0BF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92E2BC04-0128-0F22-1269-CD6ABE5E02C6}"/>
                  </a:ext>
                </a:extLst>
              </p:cNvPr>
              <p:cNvSpPr/>
              <p:nvPr/>
            </p:nvSpPr>
            <p:spPr>
              <a:xfrm>
                <a:off x="9966367" y="6097743"/>
                <a:ext cx="88773" cy="20220"/>
              </a:xfrm>
              <a:custGeom>
                <a:avLst/>
                <a:gdLst>
                  <a:gd name="connsiteX0" fmla="*/ 88774 w 88773"/>
                  <a:gd name="connsiteY0" fmla="*/ 8882 h 20220"/>
                  <a:gd name="connsiteX1" fmla="*/ 1721 w 88773"/>
                  <a:gd name="connsiteY1" fmla="*/ 19270 h 20220"/>
                  <a:gd name="connsiteX2" fmla="*/ 2172 w 88773"/>
                  <a:gd name="connsiteY2" fmla="*/ 5921 h 20220"/>
                  <a:gd name="connsiteX3" fmla="*/ 14466 w 88773"/>
                  <a:gd name="connsiteY3" fmla="*/ 3929 h 20220"/>
                  <a:gd name="connsiteX4" fmla="*/ 69544 w 88773"/>
                  <a:gd name="connsiteY4" fmla="*/ 377 h 20220"/>
                  <a:gd name="connsiteX5" fmla="*/ 78461 w 88773"/>
                  <a:gd name="connsiteY5" fmla="*/ 0 h 20220"/>
                  <a:gd name="connsiteX6" fmla="*/ 88774 w 88773"/>
                  <a:gd name="connsiteY6" fmla="*/ 8882 h 2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773" h="20220">
                    <a:moveTo>
                      <a:pt x="88774" y="8882"/>
                    </a:moveTo>
                    <a:cubicBezTo>
                      <a:pt x="61347" y="31543"/>
                      <a:pt x="30409" y="11950"/>
                      <a:pt x="1721" y="19270"/>
                    </a:cubicBezTo>
                    <a:cubicBezTo>
                      <a:pt x="-665" y="14695"/>
                      <a:pt x="-620" y="10227"/>
                      <a:pt x="2172" y="5921"/>
                    </a:cubicBezTo>
                    <a:cubicBezTo>
                      <a:pt x="6180" y="4522"/>
                      <a:pt x="10278" y="3876"/>
                      <a:pt x="14466" y="3929"/>
                    </a:cubicBezTo>
                    <a:cubicBezTo>
                      <a:pt x="32795" y="2046"/>
                      <a:pt x="51485" y="7859"/>
                      <a:pt x="69544" y="377"/>
                    </a:cubicBezTo>
                    <a:cubicBezTo>
                      <a:pt x="72516" y="269"/>
                      <a:pt x="75488" y="108"/>
                      <a:pt x="78461" y="0"/>
                    </a:cubicBezTo>
                    <a:cubicBezTo>
                      <a:pt x="81883" y="3014"/>
                      <a:pt x="85351" y="5975"/>
                      <a:pt x="88774" y="8882"/>
                    </a:cubicBezTo>
                    <a:close/>
                  </a:path>
                </a:pathLst>
              </a:custGeom>
              <a:solidFill>
                <a:srgbClr val="B98C2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CC61E6C1-D7B9-68E0-9D1D-92EBF8A26C2F}"/>
                  </a:ext>
                </a:extLst>
              </p:cNvPr>
              <p:cNvSpPr/>
              <p:nvPr/>
            </p:nvSpPr>
            <p:spPr>
              <a:xfrm>
                <a:off x="9758721" y="5794361"/>
                <a:ext cx="47375" cy="21214"/>
              </a:xfrm>
              <a:custGeom>
                <a:avLst/>
                <a:gdLst>
                  <a:gd name="connsiteX0" fmla="*/ 26345 w 47375"/>
                  <a:gd name="connsiteY0" fmla="*/ 21215 h 21214"/>
                  <a:gd name="connsiteX1" fmla="*/ 0 w 47375"/>
                  <a:gd name="connsiteY1" fmla="*/ 10826 h 21214"/>
                  <a:gd name="connsiteX2" fmla="*/ 31254 w 47375"/>
                  <a:gd name="connsiteY2" fmla="*/ 491 h 21214"/>
                  <a:gd name="connsiteX3" fmla="*/ 47286 w 47375"/>
                  <a:gd name="connsiteY3" fmla="*/ 10934 h 21214"/>
                  <a:gd name="connsiteX4" fmla="*/ 26345 w 47375"/>
                  <a:gd name="connsiteY4" fmla="*/ 21215 h 2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75" h="21214">
                    <a:moveTo>
                      <a:pt x="26345" y="21215"/>
                    </a:moveTo>
                    <a:cubicBezTo>
                      <a:pt x="17564" y="17770"/>
                      <a:pt x="8782" y="14271"/>
                      <a:pt x="0" y="10826"/>
                    </a:cubicBezTo>
                    <a:cubicBezTo>
                      <a:pt x="8016" y="-2792"/>
                      <a:pt x="20131" y="168"/>
                      <a:pt x="31254" y="491"/>
                    </a:cubicBezTo>
                    <a:cubicBezTo>
                      <a:pt x="37829" y="706"/>
                      <a:pt x="48457" y="-532"/>
                      <a:pt x="47286" y="10934"/>
                    </a:cubicBezTo>
                    <a:cubicBezTo>
                      <a:pt x="45890" y="24229"/>
                      <a:pt x="34046" y="19385"/>
                      <a:pt x="26345" y="21215"/>
                    </a:cubicBezTo>
                    <a:close/>
                  </a:path>
                </a:pathLst>
              </a:custGeom>
              <a:solidFill>
                <a:srgbClr val="FFE98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9A3CBC56-8A54-1655-1B62-48E5386EB2EC}"/>
                  </a:ext>
                </a:extLst>
              </p:cNvPr>
              <p:cNvSpPr/>
              <p:nvPr/>
            </p:nvSpPr>
            <p:spPr>
              <a:xfrm>
                <a:off x="9906075" y="5796538"/>
                <a:ext cx="115159" cy="123087"/>
              </a:xfrm>
              <a:custGeom>
                <a:avLst/>
                <a:gdLst>
                  <a:gd name="connsiteX0" fmla="*/ 856 w 115159"/>
                  <a:gd name="connsiteY0" fmla="*/ 123088 h 123087"/>
                  <a:gd name="connsiteX1" fmla="*/ 0 w 115159"/>
                  <a:gd name="connsiteY1" fmla="*/ 111245 h 123087"/>
                  <a:gd name="connsiteX2" fmla="*/ 16798 w 115159"/>
                  <a:gd name="connsiteY2" fmla="*/ 82286 h 123087"/>
                  <a:gd name="connsiteX3" fmla="*/ 41432 w 115159"/>
                  <a:gd name="connsiteY3" fmla="*/ 25874 h 123087"/>
                  <a:gd name="connsiteX4" fmla="*/ 77820 w 115159"/>
                  <a:gd name="connsiteY4" fmla="*/ 144 h 123087"/>
                  <a:gd name="connsiteX5" fmla="*/ 111326 w 115159"/>
                  <a:gd name="connsiteY5" fmla="*/ 52626 h 123087"/>
                  <a:gd name="connsiteX6" fmla="*/ 110245 w 115159"/>
                  <a:gd name="connsiteY6" fmla="*/ 81963 h 123087"/>
                  <a:gd name="connsiteX7" fmla="*/ 100878 w 115159"/>
                  <a:gd name="connsiteY7" fmla="*/ 105809 h 123087"/>
                  <a:gd name="connsiteX8" fmla="*/ 34091 w 115159"/>
                  <a:gd name="connsiteY8" fmla="*/ 121957 h 123087"/>
                  <a:gd name="connsiteX9" fmla="*/ 856 w 115159"/>
                  <a:gd name="connsiteY9" fmla="*/ 123088 h 12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159" h="123087">
                    <a:moveTo>
                      <a:pt x="856" y="123088"/>
                    </a:moveTo>
                    <a:cubicBezTo>
                      <a:pt x="585" y="119158"/>
                      <a:pt x="315" y="115229"/>
                      <a:pt x="0" y="111245"/>
                    </a:cubicBezTo>
                    <a:cubicBezTo>
                      <a:pt x="5584" y="101610"/>
                      <a:pt x="11214" y="91921"/>
                      <a:pt x="16798" y="82286"/>
                    </a:cubicBezTo>
                    <a:cubicBezTo>
                      <a:pt x="17744" y="58924"/>
                      <a:pt x="30804" y="43206"/>
                      <a:pt x="41432" y="25874"/>
                    </a:cubicBezTo>
                    <a:cubicBezTo>
                      <a:pt x="52375" y="14893"/>
                      <a:pt x="63859" y="4988"/>
                      <a:pt x="77820" y="144"/>
                    </a:cubicBezTo>
                    <a:cubicBezTo>
                      <a:pt x="110245" y="-1794"/>
                      <a:pt x="121999" y="15862"/>
                      <a:pt x="111326" y="52626"/>
                    </a:cubicBezTo>
                    <a:cubicBezTo>
                      <a:pt x="108354" y="62800"/>
                      <a:pt x="108579" y="72058"/>
                      <a:pt x="110245" y="81963"/>
                    </a:cubicBezTo>
                    <a:cubicBezTo>
                      <a:pt x="110921" y="92029"/>
                      <a:pt x="109119" y="100749"/>
                      <a:pt x="100878" y="105809"/>
                    </a:cubicBezTo>
                    <a:cubicBezTo>
                      <a:pt x="79441" y="115928"/>
                      <a:pt x="56203" y="115659"/>
                      <a:pt x="34091" y="121957"/>
                    </a:cubicBezTo>
                    <a:cubicBezTo>
                      <a:pt x="23058" y="122334"/>
                      <a:pt x="11979" y="122711"/>
                      <a:pt x="856" y="123088"/>
                    </a:cubicBezTo>
                    <a:close/>
                  </a:path>
                </a:pathLst>
              </a:custGeom>
              <a:solidFill>
                <a:srgbClr val="FCCD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ED5B14E-429D-FB5A-3DA8-D3A9C38C01A1}"/>
                  </a:ext>
                </a:extLst>
              </p:cNvPr>
              <p:cNvSpPr/>
              <p:nvPr/>
            </p:nvSpPr>
            <p:spPr>
              <a:xfrm>
                <a:off x="9846224" y="5805133"/>
                <a:ext cx="106048" cy="84482"/>
              </a:xfrm>
              <a:custGeom>
                <a:avLst/>
                <a:gdLst>
                  <a:gd name="connsiteX0" fmla="*/ 104255 w 106048"/>
                  <a:gd name="connsiteY0" fmla="*/ 21208 h 84482"/>
                  <a:gd name="connsiteX1" fmla="*/ 76694 w 106048"/>
                  <a:gd name="connsiteY1" fmla="*/ 73691 h 84482"/>
                  <a:gd name="connsiteX2" fmla="*/ 0 w 106048"/>
                  <a:gd name="connsiteY2" fmla="*/ 82303 h 84482"/>
                  <a:gd name="connsiteX3" fmla="*/ 95384 w 106048"/>
                  <a:gd name="connsiteY3" fmla="*/ 0 h 84482"/>
                  <a:gd name="connsiteX4" fmla="*/ 104255 w 106048"/>
                  <a:gd name="connsiteY4" fmla="*/ 21208 h 8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048" h="84482">
                    <a:moveTo>
                      <a:pt x="104255" y="21208"/>
                    </a:moveTo>
                    <a:cubicBezTo>
                      <a:pt x="101508" y="43547"/>
                      <a:pt x="89214" y="58727"/>
                      <a:pt x="76694" y="73691"/>
                    </a:cubicBezTo>
                    <a:cubicBezTo>
                      <a:pt x="50844" y="72937"/>
                      <a:pt x="26435" y="90485"/>
                      <a:pt x="0" y="82303"/>
                    </a:cubicBezTo>
                    <a:cubicBezTo>
                      <a:pt x="42063" y="71861"/>
                      <a:pt x="61382" y="23738"/>
                      <a:pt x="95384" y="0"/>
                    </a:cubicBezTo>
                    <a:cubicBezTo>
                      <a:pt x="103130" y="4199"/>
                      <a:pt x="109209" y="9420"/>
                      <a:pt x="104255" y="21208"/>
                    </a:cubicBezTo>
                    <a:close/>
                  </a:path>
                </a:pathLst>
              </a:custGeom>
              <a:solidFill>
                <a:srgbClr val="F3C2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9F3F123C-0B8F-B5C3-A79F-DB11D05C28D5}"/>
                  </a:ext>
                </a:extLst>
              </p:cNvPr>
              <p:cNvSpPr/>
              <p:nvPr/>
            </p:nvSpPr>
            <p:spPr>
              <a:xfrm>
                <a:off x="9940211" y="5897245"/>
                <a:ext cx="63442" cy="38424"/>
              </a:xfrm>
              <a:custGeom>
                <a:avLst/>
                <a:gdLst>
                  <a:gd name="connsiteX0" fmla="*/ 0 w 63442"/>
                  <a:gd name="connsiteY0" fmla="*/ 21250 h 38424"/>
                  <a:gd name="connsiteX1" fmla="*/ 62058 w 63442"/>
                  <a:gd name="connsiteY1" fmla="*/ 1602 h 38424"/>
                  <a:gd name="connsiteX2" fmla="*/ 45215 w 63442"/>
                  <a:gd name="connsiteY2" fmla="*/ 37398 h 38424"/>
                  <a:gd name="connsiteX3" fmla="*/ 27561 w 63442"/>
                  <a:gd name="connsiteY3" fmla="*/ 32715 h 38424"/>
                  <a:gd name="connsiteX4" fmla="*/ 0 w 63442"/>
                  <a:gd name="connsiteY4" fmla="*/ 21250 h 38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42" h="38424">
                    <a:moveTo>
                      <a:pt x="0" y="21250"/>
                    </a:moveTo>
                    <a:cubicBezTo>
                      <a:pt x="19725" y="10323"/>
                      <a:pt x="38415" y="-5018"/>
                      <a:pt x="62058" y="1602"/>
                    </a:cubicBezTo>
                    <a:cubicBezTo>
                      <a:pt x="67417" y="20873"/>
                      <a:pt x="56248" y="29109"/>
                      <a:pt x="45215" y="37398"/>
                    </a:cubicBezTo>
                    <a:cubicBezTo>
                      <a:pt x="38685" y="39498"/>
                      <a:pt x="32650" y="38582"/>
                      <a:pt x="27561" y="32715"/>
                    </a:cubicBezTo>
                    <a:cubicBezTo>
                      <a:pt x="21031" y="19850"/>
                      <a:pt x="9773" y="23134"/>
                      <a:pt x="0" y="21250"/>
                    </a:cubicBezTo>
                    <a:close/>
                  </a:path>
                </a:pathLst>
              </a:custGeom>
              <a:solidFill>
                <a:srgbClr val="C090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1EE343F3-EA6F-FC6D-7325-7CCC9666DF8D}"/>
                  </a:ext>
                </a:extLst>
              </p:cNvPr>
              <p:cNvSpPr/>
              <p:nvPr/>
            </p:nvSpPr>
            <p:spPr>
              <a:xfrm>
                <a:off x="9932961" y="5926048"/>
                <a:ext cx="62373" cy="34717"/>
              </a:xfrm>
              <a:custGeom>
                <a:avLst/>
                <a:gdLst>
                  <a:gd name="connsiteX0" fmla="*/ 34857 w 62373"/>
                  <a:gd name="connsiteY0" fmla="*/ 3912 h 34717"/>
                  <a:gd name="connsiteX1" fmla="*/ 50934 w 62373"/>
                  <a:gd name="connsiteY1" fmla="*/ 3805 h 34717"/>
                  <a:gd name="connsiteX2" fmla="*/ 62373 w 62373"/>
                  <a:gd name="connsiteY2" fmla="*/ 4235 h 34717"/>
                  <a:gd name="connsiteX3" fmla="*/ 25805 w 62373"/>
                  <a:gd name="connsiteY3" fmla="*/ 34702 h 34717"/>
                  <a:gd name="connsiteX4" fmla="*/ 0 w 62373"/>
                  <a:gd name="connsiteY4" fmla="*/ 24636 h 34717"/>
                  <a:gd name="connsiteX5" fmla="*/ 34857 w 62373"/>
                  <a:gd name="connsiteY5" fmla="*/ 3912 h 3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373" h="34717">
                    <a:moveTo>
                      <a:pt x="34857" y="3912"/>
                    </a:moveTo>
                    <a:cubicBezTo>
                      <a:pt x="40216" y="3859"/>
                      <a:pt x="45575" y="3859"/>
                      <a:pt x="50934" y="3805"/>
                    </a:cubicBezTo>
                    <a:cubicBezTo>
                      <a:pt x="54897" y="-1417"/>
                      <a:pt x="58725" y="-1255"/>
                      <a:pt x="62373" y="4235"/>
                    </a:cubicBezTo>
                    <a:cubicBezTo>
                      <a:pt x="59086" y="29696"/>
                      <a:pt x="42873" y="32926"/>
                      <a:pt x="25805" y="34702"/>
                    </a:cubicBezTo>
                    <a:cubicBezTo>
                      <a:pt x="16258" y="34917"/>
                      <a:pt x="7251" y="32980"/>
                      <a:pt x="0" y="24636"/>
                    </a:cubicBezTo>
                    <a:cubicBezTo>
                      <a:pt x="11574" y="17746"/>
                      <a:pt x="23193" y="10856"/>
                      <a:pt x="34857" y="3912"/>
                    </a:cubicBezTo>
                    <a:close/>
                  </a:path>
                </a:pathLst>
              </a:custGeom>
              <a:solidFill>
                <a:srgbClr val="DDAC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13E9DAA7-1BC8-8908-1853-C80963194F85}"/>
                  </a:ext>
                </a:extLst>
              </p:cNvPr>
              <p:cNvSpPr/>
              <p:nvPr/>
            </p:nvSpPr>
            <p:spPr>
              <a:xfrm>
                <a:off x="9932736" y="5950738"/>
                <a:ext cx="37739" cy="23383"/>
              </a:xfrm>
              <a:custGeom>
                <a:avLst/>
                <a:gdLst>
                  <a:gd name="connsiteX0" fmla="*/ 135 w 37739"/>
                  <a:gd name="connsiteY0" fmla="*/ 0 h 23383"/>
                  <a:gd name="connsiteX1" fmla="*/ 26390 w 37739"/>
                  <a:gd name="connsiteY1" fmla="*/ 646 h 23383"/>
                  <a:gd name="connsiteX2" fmla="*/ 37739 w 37739"/>
                  <a:gd name="connsiteY2" fmla="*/ 14318 h 23383"/>
                  <a:gd name="connsiteX3" fmla="*/ 26255 w 37739"/>
                  <a:gd name="connsiteY3" fmla="*/ 21208 h 23383"/>
                  <a:gd name="connsiteX4" fmla="*/ 0 w 37739"/>
                  <a:gd name="connsiteY4" fmla="*/ 10604 h 23383"/>
                  <a:gd name="connsiteX5" fmla="*/ 135 w 37739"/>
                  <a:gd name="connsiteY5" fmla="*/ 0 h 23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39" h="23383">
                    <a:moveTo>
                      <a:pt x="135" y="0"/>
                    </a:moveTo>
                    <a:cubicBezTo>
                      <a:pt x="8872" y="215"/>
                      <a:pt x="17654" y="431"/>
                      <a:pt x="26390" y="646"/>
                    </a:cubicBezTo>
                    <a:cubicBezTo>
                      <a:pt x="30579" y="4737"/>
                      <a:pt x="36613" y="6621"/>
                      <a:pt x="37739" y="14318"/>
                    </a:cubicBezTo>
                    <a:cubicBezTo>
                      <a:pt x="35803" y="21101"/>
                      <a:pt x="33326" y="26591"/>
                      <a:pt x="26255" y="21208"/>
                    </a:cubicBezTo>
                    <a:cubicBezTo>
                      <a:pt x="16798" y="20239"/>
                      <a:pt x="6080" y="23577"/>
                      <a:pt x="0" y="10604"/>
                    </a:cubicBezTo>
                    <a:cubicBezTo>
                      <a:pt x="45" y="7051"/>
                      <a:pt x="90" y="3499"/>
                      <a:pt x="135" y="0"/>
                    </a:cubicBezTo>
                    <a:close/>
                  </a:path>
                </a:pathLst>
              </a:custGeom>
              <a:solidFill>
                <a:srgbClr val="C69A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97F34428-733A-5150-C2BC-673324AA10FD}"/>
                  </a:ext>
                </a:extLst>
              </p:cNvPr>
              <p:cNvSpPr/>
              <p:nvPr/>
            </p:nvSpPr>
            <p:spPr>
              <a:xfrm>
                <a:off x="9845774" y="6095267"/>
                <a:ext cx="133856" cy="26749"/>
              </a:xfrm>
              <a:custGeom>
                <a:avLst/>
                <a:gdLst>
                  <a:gd name="connsiteX0" fmla="*/ 130781 w 133856"/>
                  <a:gd name="connsiteY0" fmla="*/ 11304 h 26749"/>
                  <a:gd name="connsiteX1" fmla="*/ 121504 w 133856"/>
                  <a:gd name="connsiteY1" fmla="*/ 12165 h 26749"/>
                  <a:gd name="connsiteX2" fmla="*/ 21842 w 133856"/>
                  <a:gd name="connsiteY2" fmla="*/ 21208 h 26749"/>
                  <a:gd name="connsiteX3" fmla="*/ 180 w 133856"/>
                  <a:gd name="connsiteY3" fmla="*/ 11196 h 26749"/>
                  <a:gd name="connsiteX4" fmla="*/ 0 w 133856"/>
                  <a:gd name="connsiteY4" fmla="*/ 1346 h 26749"/>
                  <a:gd name="connsiteX5" fmla="*/ 52015 w 133856"/>
                  <a:gd name="connsiteY5" fmla="*/ 0 h 26749"/>
                  <a:gd name="connsiteX6" fmla="*/ 130961 w 133856"/>
                  <a:gd name="connsiteY6" fmla="*/ 2046 h 26749"/>
                  <a:gd name="connsiteX7" fmla="*/ 133483 w 133856"/>
                  <a:gd name="connsiteY7" fmla="*/ 8290 h 26749"/>
                  <a:gd name="connsiteX8" fmla="*/ 130781 w 133856"/>
                  <a:gd name="connsiteY8" fmla="*/ 11304 h 2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56" h="26749">
                    <a:moveTo>
                      <a:pt x="130781" y="11304"/>
                    </a:moveTo>
                    <a:cubicBezTo>
                      <a:pt x="127673" y="11573"/>
                      <a:pt x="124611" y="11896"/>
                      <a:pt x="121504" y="12165"/>
                    </a:cubicBezTo>
                    <a:cubicBezTo>
                      <a:pt x="89664" y="36496"/>
                      <a:pt x="55438" y="23577"/>
                      <a:pt x="21842" y="21208"/>
                    </a:cubicBezTo>
                    <a:cubicBezTo>
                      <a:pt x="13961" y="19917"/>
                      <a:pt x="6575" y="17118"/>
                      <a:pt x="180" y="11196"/>
                    </a:cubicBezTo>
                    <a:cubicBezTo>
                      <a:pt x="135" y="7913"/>
                      <a:pt x="90" y="4629"/>
                      <a:pt x="0" y="1346"/>
                    </a:cubicBezTo>
                    <a:cubicBezTo>
                      <a:pt x="17338" y="915"/>
                      <a:pt x="34677" y="431"/>
                      <a:pt x="52015" y="0"/>
                    </a:cubicBezTo>
                    <a:cubicBezTo>
                      <a:pt x="78315" y="700"/>
                      <a:pt x="104661" y="1346"/>
                      <a:pt x="130961" y="2046"/>
                    </a:cubicBezTo>
                    <a:cubicBezTo>
                      <a:pt x="133573" y="4199"/>
                      <a:pt x="134429" y="6244"/>
                      <a:pt x="133483" y="8290"/>
                    </a:cubicBezTo>
                    <a:cubicBezTo>
                      <a:pt x="132627" y="10281"/>
                      <a:pt x="131727" y="11304"/>
                      <a:pt x="130781" y="11304"/>
                    </a:cubicBezTo>
                    <a:close/>
                  </a:path>
                </a:pathLst>
              </a:custGeom>
              <a:solidFill>
                <a:srgbClr val="A97D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E698518E-B709-C698-B3C2-AA6AE7FF345A}"/>
                  </a:ext>
                </a:extLst>
              </p:cNvPr>
              <p:cNvSpPr/>
              <p:nvPr/>
            </p:nvSpPr>
            <p:spPr>
              <a:xfrm>
                <a:off x="9976539" y="6095321"/>
                <a:ext cx="59416" cy="12070"/>
              </a:xfrm>
              <a:custGeom>
                <a:avLst/>
                <a:gdLst>
                  <a:gd name="connsiteX0" fmla="*/ 16 w 59416"/>
                  <a:gd name="connsiteY0" fmla="*/ 11250 h 12070"/>
                  <a:gd name="connsiteX1" fmla="*/ 241 w 59416"/>
                  <a:gd name="connsiteY1" fmla="*/ 2046 h 12070"/>
                  <a:gd name="connsiteX2" fmla="*/ 17940 w 59416"/>
                  <a:gd name="connsiteY2" fmla="*/ 0 h 12070"/>
                  <a:gd name="connsiteX3" fmla="*/ 59417 w 59416"/>
                  <a:gd name="connsiteY3" fmla="*/ 2907 h 12070"/>
                  <a:gd name="connsiteX4" fmla="*/ 16 w 59416"/>
                  <a:gd name="connsiteY4" fmla="*/ 11250 h 1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16" h="12070">
                    <a:moveTo>
                      <a:pt x="16" y="11250"/>
                    </a:moveTo>
                    <a:cubicBezTo>
                      <a:pt x="-29" y="8182"/>
                      <a:pt x="16" y="5114"/>
                      <a:pt x="241" y="2046"/>
                    </a:cubicBezTo>
                    <a:cubicBezTo>
                      <a:pt x="6140" y="1346"/>
                      <a:pt x="12040" y="700"/>
                      <a:pt x="17940" y="0"/>
                    </a:cubicBezTo>
                    <a:cubicBezTo>
                      <a:pt x="31765" y="969"/>
                      <a:pt x="45591" y="1938"/>
                      <a:pt x="59417" y="2907"/>
                    </a:cubicBezTo>
                    <a:cubicBezTo>
                      <a:pt x="40997" y="19647"/>
                      <a:pt x="19741" y="7590"/>
                      <a:pt x="16" y="11250"/>
                    </a:cubicBezTo>
                    <a:close/>
                  </a:path>
                </a:pathLst>
              </a:custGeom>
              <a:solidFill>
                <a:srgbClr val="AA7B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DCDE542F-AEF0-4C83-748E-957213DB83DD}"/>
                  </a:ext>
                </a:extLst>
              </p:cNvPr>
              <p:cNvSpPr/>
              <p:nvPr/>
            </p:nvSpPr>
            <p:spPr>
              <a:xfrm>
                <a:off x="10026877" y="5930202"/>
                <a:ext cx="101585" cy="60853"/>
              </a:xfrm>
              <a:custGeom>
                <a:avLst/>
                <a:gdLst>
                  <a:gd name="connsiteX0" fmla="*/ 27183 w 101585"/>
                  <a:gd name="connsiteY0" fmla="*/ 60854 h 60853"/>
                  <a:gd name="connsiteX1" fmla="*/ 1648 w 101585"/>
                  <a:gd name="connsiteY1" fmla="*/ 40991 h 60853"/>
                  <a:gd name="connsiteX2" fmla="*/ 2594 w 101585"/>
                  <a:gd name="connsiteY2" fmla="*/ 27319 h 60853"/>
                  <a:gd name="connsiteX3" fmla="*/ 63210 w 101585"/>
                  <a:gd name="connsiteY3" fmla="*/ 2450 h 60853"/>
                  <a:gd name="connsiteX4" fmla="*/ 83296 w 101585"/>
                  <a:gd name="connsiteY4" fmla="*/ 458 h 60853"/>
                  <a:gd name="connsiteX5" fmla="*/ 100860 w 101585"/>
                  <a:gd name="connsiteY5" fmla="*/ 29472 h 60853"/>
                  <a:gd name="connsiteX6" fmla="*/ 54159 w 101585"/>
                  <a:gd name="connsiteY6" fmla="*/ 53533 h 60853"/>
                  <a:gd name="connsiteX7" fmla="*/ 27183 w 101585"/>
                  <a:gd name="connsiteY7" fmla="*/ 60854 h 60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585" h="60853">
                    <a:moveTo>
                      <a:pt x="27183" y="60854"/>
                    </a:moveTo>
                    <a:cubicBezTo>
                      <a:pt x="18671" y="54233"/>
                      <a:pt x="10160" y="47612"/>
                      <a:pt x="1648" y="40991"/>
                    </a:cubicBezTo>
                    <a:cubicBezTo>
                      <a:pt x="-829" y="36146"/>
                      <a:pt x="-514" y="31625"/>
                      <a:pt x="2594" y="27319"/>
                    </a:cubicBezTo>
                    <a:cubicBezTo>
                      <a:pt x="21688" y="15261"/>
                      <a:pt x="44071" y="14561"/>
                      <a:pt x="63210" y="2450"/>
                    </a:cubicBezTo>
                    <a:cubicBezTo>
                      <a:pt x="69786" y="135"/>
                      <a:pt x="76496" y="-564"/>
                      <a:pt x="83296" y="458"/>
                    </a:cubicBezTo>
                    <a:cubicBezTo>
                      <a:pt x="96176" y="4065"/>
                      <a:pt x="104102" y="11924"/>
                      <a:pt x="100860" y="29472"/>
                    </a:cubicBezTo>
                    <a:cubicBezTo>
                      <a:pt x="89150" y="48204"/>
                      <a:pt x="74649" y="59131"/>
                      <a:pt x="54159" y="53533"/>
                    </a:cubicBezTo>
                    <a:cubicBezTo>
                      <a:pt x="45152" y="55955"/>
                      <a:pt x="36190" y="58431"/>
                      <a:pt x="27183" y="60854"/>
                    </a:cubicBezTo>
                    <a:close/>
                  </a:path>
                </a:pathLst>
              </a:custGeom>
              <a:solidFill>
                <a:srgbClr val="BA886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C378F455-72EC-8133-89A2-EBA4D96B3259}"/>
                  </a:ext>
                </a:extLst>
              </p:cNvPr>
              <p:cNvSpPr/>
              <p:nvPr/>
            </p:nvSpPr>
            <p:spPr>
              <a:xfrm>
                <a:off x="10080720" y="5951776"/>
                <a:ext cx="79465" cy="40464"/>
              </a:xfrm>
              <a:custGeom>
                <a:avLst/>
                <a:gdLst>
                  <a:gd name="connsiteX0" fmla="*/ 315 w 79465"/>
                  <a:gd name="connsiteY0" fmla="*/ 31959 h 40464"/>
                  <a:gd name="connsiteX1" fmla="*/ 43368 w 79465"/>
                  <a:gd name="connsiteY1" fmla="*/ 8167 h 40464"/>
                  <a:gd name="connsiteX2" fmla="*/ 54807 w 79465"/>
                  <a:gd name="connsiteY2" fmla="*/ 847 h 40464"/>
                  <a:gd name="connsiteX3" fmla="*/ 79126 w 79465"/>
                  <a:gd name="connsiteY3" fmla="*/ 7629 h 40464"/>
                  <a:gd name="connsiteX4" fmla="*/ 55393 w 79465"/>
                  <a:gd name="connsiteY4" fmla="*/ 36427 h 40464"/>
                  <a:gd name="connsiteX5" fmla="*/ 26030 w 79465"/>
                  <a:gd name="connsiteY5" fmla="*/ 40464 h 40464"/>
                  <a:gd name="connsiteX6" fmla="*/ 0 w 79465"/>
                  <a:gd name="connsiteY6" fmla="*/ 40303 h 40464"/>
                  <a:gd name="connsiteX7" fmla="*/ 315 w 79465"/>
                  <a:gd name="connsiteY7" fmla="*/ 31959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465" h="40464">
                    <a:moveTo>
                      <a:pt x="315" y="31959"/>
                    </a:moveTo>
                    <a:cubicBezTo>
                      <a:pt x="14681" y="24047"/>
                      <a:pt x="29002" y="16080"/>
                      <a:pt x="43368" y="8167"/>
                    </a:cubicBezTo>
                    <a:cubicBezTo>
                      <a:pt x="46926" y="5153"/>
                      <a:pt x="50754" y="2677"/>
                      <a:pt x="54807" y="847"/>
                    </a:cubicBezTo>
                    <a:cubicBezTo>
                      <a:pt x="63724" y="-1145"/>
                      <a:pt x="72056" y="93"/>
                      <a:pt x="79126" y="7629"/>
                    </a:cubicBezTo>
                    <a:cubicBezTo>
                      <a:pt x="82098" y="30075"/>
                      <a:pt x="64850" y="28622"/>
                      <a:pt x="55393" y="36427"/>
                    </a:cubicBezTo>
                    <a:cubicBezTo>
                      <a:pt x="46116" y="42779"/>
                      <a:pt x="35262" y="33036"/>
                      <a:pt x="26030" y="40464"/>
                    </a:cubicBezTo>
                    <a:cubicBezTo>
                      <a:pt x="17338" y="40410"/>
                      <a:pt x="8692" y="40357"/>
                      <a:pt x="0" y="40303"/>
                    </a:cubicBezTo>
                    <a:cubicBezTo>
                      <a:pt x="135" y="37504"/>
                      <a:pt x="225" y="34705"/>
                      <a:pt x="315" y="31959"/>
                    </a:cubicBezTo>
                    <a:close/>
                  </a:path>
                </a:pathLst>
              </a:custGeom>
              <a:solidFill>
                <a:srgbClr val="E5B86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092F6667-6841-E6EE-B165-3B4628DE5414}"/>
                  </a:ext>
                </a:extLst>
              </p:cNvPr>
              <p:cNvSpPr/>
              <p:nvPr/>
            </p:nvSpPr>
            <p:spPr>
              <a:xfrm>
                <a:off x="10208989" y="5847496"/>
                <a:ext cx="110331" cy="136842"/>
              </a:xfrm>
              <a:custGeom>
                <a:avLst/>
                <a:gdLst>
                  <a:gd name="connsiteX0" fmla="*/ 80783 w 110331"/>
                  <a:gd name="connsiteY0" fmla="*/ 103566 h 136842"/>
                  <a:gd name="connsiteX1" fmla="*/ 80647 w 110331"/>
                  <a:gd name="connsiteY1" fmla="*/ 113901 h 136842"/>
                  <a:gd name="connsiteX2" fmla="*/ 19760 w 110331"/>
                  <a:gd name="connsiteY2" fmla="*/ 134302 h 136842"/>
                  <a:gd name="connsiteX3" fmla="*/ 2017 w 110331"/>
                  <a:gd name="connsiteY3" fmla="*/ 124290 h 136842"/>
                  <a:gd name="connsiteX4" fmla="*/ 12735 w 110331"/>
                  <a:gd name="connsiteY4" fmla="*/ 77513 h 136842"/>
                  <a:gd name="connsiteX5" fmla="*/ 52050 w 110331"/>
                  <a:gd name="connsiteY5" fmla="*/ 12327 h 136842"/>
                  <a:gd name="connsiteX6" fmla="*/ 76009 w 110331"/>
                  <a:gd name="connsiteY6" fmla="*/ 0 h 136842"/>
                  <a:gd name="connsiteX7" fmla="*/ 98256 w 110331"/>
                  <a:gd name="connsiteY7" fmla="*/ 63302 h 136842"/>
                  <a:gd name="connsiteX8" fmla="*/ 80783 w 110331"/>
                  <a:gd name="connsiteY8" fmla="*/ 103566 h 13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331" h="136842">
                    <a:moveTo>
                      <a:pt x="80783" y="103566"/>
                    </a:moveTo>
                    <a:cubicBezTo>
                      <a:pt x="80738" y="107011"/>
                      <a:pt x="80692" y="110456"/>
                      <a:pt x="80647" y="113901"/>
                    </a:cubicBezTo>
                    <a:cubicBezTo>
                      <a:pt x="61643" y="126281"/>
                      <a:pt x="43764" y="143345"/>
                      <a:pt x="19760" y="134302"/>
                    </a:cubicBezTo>
                    <a:cubicBezTo>
                      <a:pt x="12735" y="133763"/>
                      <a:pt x="5935" y="132687"/>
                      <a:pt x="2017" y="124290"/>
                    </a:cubicBezTo>
                    <a:cubicBezTo>
                      <a:pt x="-4693" y="105288"/>
                      <a:pt x="7016" y="92423"/>
                      <a:pt x="12735" y="77513"/>
                    </a:cubicBezTo>
                    <a:cubicBezTo>
                      <a:pt x="22373" y="52859"/>
                      <a:pt x="33586" y="29498"/>
                      <a:pt x="52050" y="12327"/>
                    </a:cubicBezTo>
                    <a:cubicBezTo>
                      <a:pt x="59121" y="5706"/>
                      <a:pt x="66957" y="1238"/>
                      <a:pt x="76009" y="0"/>
                    </a:cubicBezTo>
                    <a:cubicBezTo>
                      <a:pt x="113298" y="14911"/>
                      <a:pt x="119377" y="29606"/>
                      <a:pt x="98256" y="63302"/>
                    </a:cubicBezTo>
                    <a:cubicBezTo>
                      <a:pt x="90195" y="76167"/>
                      <a:pt x="86772" y="90324"/>
                      <a:pt x="80783" y="103566"/>
                    </a:cubicBezTo>
                    <a:close/>
                  </a:path>
                </a:pathLst>
              </a:custGeom>
              <a:solidFill>
                <a:srgbClr val="FACE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F2106DBC-91BC-0C4A-04B8-38E11E282A3B}"/>
                  </a:ext>
                </a:extLst>
              </p:cNvPr>
              <p:cNvSpPr/>
              <p:nvPr/>
            </p:nvSpPr>
            <p:spPr>
              <a:xfrm>
                <a:off x="10132059" y="5924288"/>
                <a:ext cx="96104" cy="70209"/>
              </a:xfrm>
              <a:custGeom>
                <a:avLst/>
                <a:gdLst>
                  <a:gd name="connsiteX0" fmla="*/ 96104 w 96104"/>
                  <a:gd name="connsiteY0" fmla="*/ 6157 h 70209"/>
                  <a:gd name="connsiteX1" fmla="*/ 78901 w 96104"/>
                  <a:gd name="connsiteY1" fmla="*/ 47497 h 70209"/>
                  <a:gd name="connsiteX2" fmla="*/ 18644 w 96104"/>
                  <a:gd name="connsiteY2" fmla="*/ 68382 h 70209"/>
                  <a:gd name="connsiteX3" fmla="*/ 0 w 96104"/>
                  <a:gd name="connsiteY3" fmla="*/ 57186 h 70209"/>
                  <a:gd name="connsiteX4" fmla="*/ 27291 w 96104"/>
                  <a:gd name="connsiteY4" fmla="*/ 37216 h 70209"/>
                  <a:gd name="connsiteX5" fmla="*/ 67147 w 96104"/>
                  <a:gd name="connsiteY5" fmla="*/ 5242 h 70209"/>
                  <a:gd name="connsiteX6" fmla="*/ 96104 w 96104"/>
                  <a:gd name="connsiteY6" fmla="*/ 6157 h 7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104" h="70209">
                    <a:moveTo>
                      <a:pt x="96104" y="6157"/>
                    </a:moveTo>
                    <a:cubicBezTo>
                      <a:pt x="90385" y="19937"/>
                      <a:pt x="84665" y="33717"/>
                      <a:pt x="78901" y="47497"/>
                    </a:cubicBezTo>
                    <a:cubicBezTo>
                      <a:pt x="59266" y="56325"/>
                      <a:pt x="40441" y="68436"/>
                      <a:pt x="18644" y="68382"/>
                    </a:cubicBezTo>
                    <a:cubicBezTo>
                      <a:pt x="8647" y="73657"/>
                      <a:pt x="3738" y="66767"/>
                      <a:pt x="0" y="57186"/>
                    </a:cubicBezTo>
                    <a:cubicBezTo>
                      <a:pt x="9097" y="50511"/>
                      <a:pt x="18194" y="43890"/>
                      <a:pt x="27291" y="37216"/>
                    </a:cubicBezTo>
                    <a:cubicBezTo>
                      <a:pt x="36568" y="19398"/>
                      <a:pt x="53006" y="14446"/>
                      <a:pt x="67147" y="5242"/>
                    </a:cubicBezTo>
                    <a:cubicBezTo>
                      <a:pt x="76919" y="1043"/>
                      <a:pt x="86737" y="-4501"/>
                      <a:pt x="96104" y="6157"/>
                    </a:cubicBezTo>
                    <a:close/>
                  </a:path>
                </a:pathLst>
              </a:custGeom>
              <a:solidFill>
                <a:srgbClr val="B687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23C3A9AA-1B1C-A209-9C7D-378943C6B8D1}"/>
                  </a:ext>
                </a:extLst>
              </p:cNvPr>
              <p:cNvSpPr/>
              <p:nvPr/>
            </p:nvSpPr>
            <p:spPr>
              <a:xfrm>
                <a:off x="10228659" y="5961396"/>
                <a:ext cx="60983" cy="31812"/>
              </a:xfrm>
              <a:custGeom>
                <a:avLst/>
                <a:gdLst>
                  <a:gd name="connsiteX0" fmla="*/ 90 w 60983"/>
                  <a:gd name="connsiteY0" fmla="*/ 20401 h 31812"/>
                  <a:gd name="connsiteX1" fmla="*/ 60977 w 60983"/>
                  <a:gd name="connsiteY1" fmla="*/ 0 h 31812"/>
                  <a:gd name="connsiteX2" fmla="*/ 60482 w 60983"/>
                  <a:gd name="connsiteY2" fmla="*/ 9205 h 31812"/>
                  <a:gd name="connsiteX3" fmla="*/ 26480 w 60983"/>
                  <a:gd name="connsiteY3" fmla="*/ 31813 h 31812"/>
                  <a:gd name="connsiteX4" fmla="*/ 0 w 60983"/>
                  <a:gd name="connsiteY4" fmla="*/ 31005 h 31812"/>
                  <a:gd name="connsiteX5" fmla="*/ 90 w 60983"/>
                  <a:gd name="connsiteY5" fmla="*/ 20401 h 31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983" h="31812">
                    <a:moveTo>
                      <a:pt x="90" y="20401"/>
                    </a:moveTo>
                    <a:cubicBezTo>
                      <a:pt x="20401" y="13619"/>
                      <a:pt x="40666" y="6782"/>
                      <a:pt x="60977" y="0"/>
                    </a:cubicBezTo>
                    <a:cubicBezTo>
                      <a:pt x="61022" y="3068"/>
                      <a:pt x="60842" y="6137"/>
                      <a:pt x="60482" y="9205"/>
                    </a:cubicBezTo>
                    <a:cubicBezTo>
                      <a:pt x="49133" y="16741"/>
                      <a:pt x="37784" y="24277"/>
                      <a:pt x="26480" y="31813"/>
                    </a:cubicBezTo>
                    <a:cubicBezTo>
                      <a:pt x="17654" y="31543"/>
                      <a:pt x="8827" y="31274"/>
                      <a:pt x="0" y="31005"/>
                    </a:cubicBezTo>
                    <a:cubicBezTo>
                      <a:pt x="0" y="27506"/>
                      <a:pt x="45" y="23954"/>
                      <a:pt x="90" y="20401"/>
                    </a:cubicBezTo>
                    <a:close/>
                  </a:path>
                </a:pathLst>
              </a:custGeom>
              <a:solidFill>
                <a:srgbClr val="B8873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975E6E92-13B2-2DA3-4A89-12D915CDE762}"/>
                  </a:ext>
                </a:extLst>
              </p:cNvPr>
              <p:cNvSpPr/>
              <p:nvPr/>
            </p:nvSpPr>
            <p:spPr>
              <a:xfrm>
                <a:off x="10106795" y="5981474"/>
                <a:ext cx="43953" cy="21346"/>
              </a:xfrm>
              <a:custGeom>
                <a:avLst/>
                <a:gdLst>
                  <a:gd name="connsiteX0" fmla="*/ 25310 w 43953"/>
                  <a:gd name="connsiteY0" fmla="*/ 0 h 21346"/>
                  <a:gd name="connsiteX1" fmla="*/ 43954 w 43953"/>
                  <a:gd name="connsiteY1" fmla="*/ 11196 h 21346"/>
                  <a:gd name="connsiteX2" fmla="*/ 8376 w 43953"/>
                  <a:gd name="connsiteY2" fmla="*/ 20939 h 21346"/>
                  <a:gd name="connsiteX3" fmla="*/ 0 w 43953"/>
                  <a:gd name="connsiteY3" fmla="*/ 10712 h 21346"/>
                  <a:gd name="connsiteX4" fmla="*/ 25310 w 43953"/>
                  <a:gd name="connsiteY4" fmla="*/ 0 h 2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3" h="21346">
                    <a:moveTo>
                      <a:pt x="25310" y="0"/>
                    </a:moveTo>
                    <a:cubicBezTo>
                      <a:pt x="31524" y="3714"/>
                      <a:pt x="37739" y="7482"/>
                      <a:pt x="43954" y="11196"/>
                    </a:cubicBezTo>
                    <a:cubicBezTo>
                      <a:pt x="34226" y="25568"/>
                      <a:pt x="20716" y="20239"/>
                      <a:pt x="8376" y="20939"/>
                    </a:cubicBezTo>
                    <a:cubicBezTo>
                      <a:pt x="5584" y="17548"/>
                      <a:pt x="2792" y="14103"/>
                      <a:pt x="0" y="10712"/>
                    </a:cubicBezTo>
                    <a:cubicBezTo>
                      <a:pt x="6170" y="-484"/>
                      <a:pt x="16032" y="754"/>
                      <a:pt x="25310" y="0"/>
                    </a:cubicBezTo>
                    <a:close/>
                  </a:path>
                </a:pathLst>
              </a:custGeom>
              <a:solidFill>
                <a:srgbClr val="BA87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0F4435D9-C1A2-E99A-F042-F8E18317608E}"/>
                  </a:ext>
                </a:extLst>
              </p:cNvPr>
              <p:cNvSpPr/>
              <p:nvPr/>
            </p:nvSpPr>
            <p:spPr>
              <a:xfrm>
                <a:off x="9958721" y="5942907"/>
                <a:ext cx="70524" cy="38083"/>
              </a:xfrm>
              <a:custGeom>
                <a:avLst/>
                <a:gdLst>
                  <a:gd name="connsiteX0" fmla="*/ 70524 w 70524"/>
                  <a:gd name="connsiteY0" fmla="*/ 19082 h 38083"/>
                  <a:gd name="connsiteX1" fmla="*/ 69804 w 70524"/>
                  <a:gd name="connsiteY1" fmla="*/ 28286 h 38083"/>
                  <a:gd name="connsiteX2" fmla="*/ 0 w 70524"/>
                  <a:gd name="connsiteY2" fmla="*/ 38083 h 38083"/>
                  <a:gd name="connsiteX3" fmla="*/ 270 w 70524"/>
                  <a:gd name="connsiteY3" fmla="*/ 28986 h 38083"/>
                  <a:gd name="connsiteX4" fmla="*/ 9547 w 70524"/>
                  <a:gd name="connsiteY4" fmla="*/ 18812 h 38083"/>
                  <a:gd name="connsiteX5" fmla="*/ 58410 w 70524"/>
                  <a:gd name="connsiteY5" fmla="*/ 1265 h 38083"/>
                  <a:gd name="connsiteX6" fmla="*/ 70524 w 70524"/>
                  <a:gd name="connsiteY6" fmla="*/ 19082 h 3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524" h="38083">
                    <a:moveTo>
                      <a:pt x="70524" y="19082"/>
                    </a:moveTo>
                    <a:cubicBezTo>
                      <a:pt x="70254" y="22150"/>
                      <a:pt x="70029" y="25218"/>
                      <a:pt x="69804" y="28286"/>
                    </a:cubicBezTo>
                    <a:cubicBezTo>
                      <a:pt x="46521" y="31570"/>
                      <a:pt x="23283" y="34853"/>
                      <a:pt x="0" y="38083"/>
                    </a:cubicBezTo>
                    <a:cubicBezTo>
                      <a:pt x="180" y="35069"/>
                      <a:pt x="270" y="32000"/>
                      <a:pt x="270" y="28986"/>
                    </a:cubicBezTo>
                    <a:cubicBezTo>
                      <a:pt x="3378" y="25595"/>
                      <a:pt x="6440" y="22204"/>
                      <a:pt x="9547" y="18812"/>
                    </a:cubicBezTo>
                    <a:cubicBezTo>
                      <a:pt x="24634" y="8262"/>
                      <a:pt x="39315" y="-4011"/>
                      <a:pt x="58410" y="1265"/>
                    </a:cubicBezTo>
                    <a:cubicBezTo>
                      <a:pt x="64940" y="4763"/>
                      <a:pt x="69128" y="10577"/>
                      <a:pt x="70524" y="19082"/>
                    </a:cubicBezTo>
                    <a:close/>
                  </a:path>
                </a:pathLst>
              </a:custGeom>
              <a:solidFill>
                <a:srgbClr val="D9AB6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657AE756-5EAA-49A2-060A-F50A9986E33E}"/>
                  </a:ext>
                </a:extLst>
              </p:cNvPr>
              <p:cNvSpPr/>
              <p:nvPr/>
            </p:nvSpPr>
            <p:spPr>
              <a:xfrm>
                <a:off x="9724209" y="5679630"/>
                <a:ext cx="104811" cy="21130"/>
              </a:xfrm>
              <a:custGeom>
                <a:avLst/>
                <a:gdLst>
                  <a:gd name="connsiteX0" fmla="*/ 104812 w 104811"/>
                  <a:gd name="connsiteY0" fmla="*/ 9988 h 21130"/>
                  <a:gd name="connsiteX1" fmla="*/ 51941 w 104811"/>
                  <a:gd name="connsiteY1" fmla="*/ 21130 h 21130"/>
                  <a:gd name="connsiteX2" fmla="*/ 241 w 104811"/>
                  <a:gd name="connsiteY2" fmla="*/ 9934 h 21130"/>
                  <a:gd name="connsiteX3" fmla="*/ 16 w 104811"/>
                  <a:gd name="connsiteY3" fmla="*/ 1537 h 21130"/>
                  <a:gd name="connsiteX4" fmla="*/ 104812 w 104811"/>
                  <a:gd name="connsiteY4" fmla="*/ 9988 h 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11" h="21130">
                    <a:moveTo>
                      <a:pt x="104812" y="9988"/>
                    </a:moveTo>
                    <a:cubicBezTo>
                      <a:pt x="87383" y="15048"/>
                      <a:pt x="67343" y="2237"/>
                      <a:pt x="51941" y="21130"/>
                    </a:cubicBezTo>
                    <a:cubicBezTo>
                      <a:pt x="35908" y="9611"/>
                      <a:pt x="17849" y="11172"/>
                      <a:pt x="241" y="9934"/>
                    </a:cubicBezTo>
                    <a:cubicBezTo>
                      <a:pt x="16" y="7135"/>
                      <a:pt x="-29" y="4336"/>
                      <a:pt x="16" y="1537"/>
                    </a:cubicBezTo>
                    <a:cubicBezTo>
                      <a:pt x="35053" y="3475"/>
                      <a:pt x="70720" y="-7237"/>
                      <a:pt x="104812" y="9988"/>
                    </a:cubicBezTo>
                    <a:close/>
                  </a:path>
                </a:pathLst>
              </a:custGeom>
              <a:solidFill>
                <a:srgbClr val="D9AC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E19050A0-D272-2517-1A53-C20AE20CC9E9}"/>
                  </a:ext>
                </a:extLst>
              </p:cNvPr>
              <p:cNvSpPr/>
              <p:nvPr/>
            </p:nvSpPr>
            <p:spPr>
              <a:xfrm>
                <a:off x="9828255" y="6106517"/>
                <a:ext cx="39033" cy="20185"/>
              </a:xfrm>
              <a:custGeom>
                <a:avLst/>
                <a:gdLst>
                  <a:gd name="connsiteX0" fmla="*/ 17744 w 39033"/>
                  <a:gd name="connsiteY0" fmla="*/ 0 h 20185"/>
                  <a:gd name="connsiteX1" fmla="*/ 35532 w 39033"/>
                  <a:gd name="connsiteY1" fmla="*/ 915 h 20185"/>
                  <a:gd name="connsiteX2" fmla="*/ 35442 w 39033"/>
                  <a:gd name="connsiteY2" fmla="*/ 20132 h 20185"/>
                  <a:gd name="connsiteX3" fmla="*/ 25490 w 39033"/>
                  <a:gd name="connsiteY3" fmla="*/ 20186 h 20185"/>
                  <a:gd name="connsiteX4" fmla="*/ 0 w 39033"/>
                  <a:gd name="connsiteY4" fmla="*/ 9958 h 20185"/>
                  <a:gd name="connsiteX5" fmla="*/ 17744 w 39033"/>
                  <a:gd name="connsiteY5" fmla="*/ 0 h 2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033" h="20185">
                    <a:moveTo>
                      <a:pt x="17744" y="0"/>
                    </a:moveTo>
                    <a:cubicBezTo>
                      <a:pt x="23688" y="323"/>
                      <a:pt x="29633" y="646"/>
                      <a:pt x="35532" y="915"/>
                    </a:cubicBezTo>
                    <a:cubicBezTo>
                      <a:pt x="40216" y="7321"/>
                      <a:pt x="40216" y="13726"/>
                      <a:pt x="35442" y="20132"/>
                    </a:cubicBezTo>
                    <a:cubicBezTo>
                      <a:pt x="32110" y="20132"/>
                      <a:pt x="28822" y="20186"/>
                      <a:pt x="25490" y="20186"/>
                    </a:cubicBezTo>
                    <a:cubicBezTo>
                      <a:pt x="19455" y="8074"/>
                      <a:pt x="9052" y="11465"/>
                      <a:pt x="0" y="9958"/>
                    </a:cubicBezTo>
                    <a:cubicBezTo>
                      <a:pt x="5945" y="6567"/>
                      <a:pt x="11844" y="3283"/>
                      <a:pt x="17744" y="0"/>
                    </a:cubicBezTo>
                    <a:close/>
                  </a:path>
                </a:pathLst>
              </a:custGeom>
              <a:solidFill>
                <a:srgbClr val="BD93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1DC8D56F-E156-69D1-B428-B4B284339244}"/>
                  </a:ext>
                </a:extLst>
              </p:cNvPr>
              <p:cNvSpPr/>
              <p:nvPr/>
            </p:nvSpPr>
            <p:spPr>
              <a:xfrm>
                <a:off x="10211096" y="5627984"/>
                <a:ext cx="254503" cy="83541"/>
              </a:xfrm>
              <a:custGeom>
                <a:avLst/>
                <a:gdLst>
                  <a:gd name="connsiteX0" fmla="*/ 79396 w 254503"/>
                  <a:gd name="connsiteY0" fmla="*/ 79558 h 83541"/>
                  <a:gd name="connsiteX1" fmla="*/ 70209 w 254503"/>
                  <a:gd name="connsiteY1" fmla="*/ 83542 h 83541"/>
                  <a:gd name="connsiteX2" fmla="*/ 61427 w 254503"/>
                  <a:gd name="connsiteY2" fmla="*/ 77136 h 83541"/>
                  <a:gd name="connsiteX3" fmla="*/ 43549 w 254503"/>
                  <a:gd name="connsiteY3" fmla="*/ 54474 h 83541"/>
                  <a:gd name="connsiteX4" fmla="*/ 14321 w 254503"/>
                  <a:gd name="connsiteY4" fmla="*/ 41771 h 83541"/>
                  <a:gd name="connsiteX5" fmla="*/ 0 w 254503"/>
                  <a:gd name="connsiteY5" fmla="*/ 30844 h 83541"/>
                  <a:gd name="connsiteX6" fmla="*/ 25400 w 254503"/>
                  <a:gd name="connsiteY6" fmla="*/ 10604 h 83541"/>
                  <a:gd name="connsiteX7" fmla="*/ 201485 w 254503"/>
                  <a:gd name="connsiteY7" fmla="*/ 0 h 83541"/>
                  <a:gd name="connsiteX8" fmla="*/ 217112 w 254503"/>
                  <a:gd name="connsiteY8" fmla="*/ 2099 h 83541"/>
                  <a:gd name="connsiteX9" fmla="*/ 244223 w 254503"/>
                  <a:gd name="connsiteY9" fmla="*/ 30628 h 83541"/>
                  <a:gd name="connsiteX10" fmla="*/ 252960 w 254503"/>
                  <a:gd name="connsiteY10" fmla="*/ 52536 h 83541"/>
                  <a:gd name="connsiteX11" fmla="*/ 118441 w 254503"/>
                  <a:gd name="connsiteY11" fmla="*/ 61795 h 83541"/>
                  <a:gd name="connsiteX12" fmla="*/ 79396 w 254503"/>
                  <a:gd name="connsiteY12" fmla="*/ 79558 h 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4503" h="83541">
                    <a:moveTo>
                      <a:pt x="79396" y="79558"/>
                    </a:moveTo>
                    <a:cubicBezTo>
                      <a:pt x="76334" y="80904"/>
                      <a:pt x="73271" y="82250"/>
                      <a:pt x="70209" y="83542"/>
                    </a:cubicBezTo>
                    <a:cubicBezTo>
                      <a:pt x="66967" y="81980"/>
                      <a:pt x="64084" y="79827"/>
                      <a:pt x="61427" y="77136"/>
                    </a:cubicBezTo>
                    <a:cubicBezTo>
                      <a:pt x="54897" y="70246"/>
                      <a:pt x="48998" y="62602"/>
                      <a:pt x="43549" y="54474"/>
                    </a:cubicBezTo>
                    <a:cubicBezTo>
                      <a:pt x="36073" y="42901"/>
                      <a:pt x="24499" y="44570"/>
                      <a:pt x="14321" y="41771"/>
                    </a:cubicBezTo>
                    <a:cubicBezTo>
                      <a:pt x="8466" y="40102"/>
                      <a:pt x="3378" y="37142"/>
                      <a:pt x="0" y="30844"/>
                    </a:cubicBezTo>
                    <a:cubicBezTo>
                      <a:pt x="2207" y="12811"/>
                      <a:pt x="12970" y="11250"/>
                      <a:pt x="25400" y="10604"/>
                    </a:cubicBezTo>
                    <a:cubicBezTo>
                      <a:pt x="84125" y="7428"/>
                      <a:pt x="142805" y="3606"/>
                      <a:pt x="201485" y="0"/>
                    </a:cubicBezTo>
                    <a:cubicBezTo>
                      <a:pt x="206709" y="700"/>
                      <a:pt x="211934" y="1400"/>
                      <a:pt x="217112" y="2099"/>
                    </a:cubicBezTo>
                    <a:cubicBezTo>
                      <a:pt x="226119" y="11627"/>
                      <a:pt x="235171" y="21101"/>
                      <a:pt x="244223" y="30628"/>
                    </a:cubicBezTo>
                    <a:cubicBezTo>
                      <a:pt x="248322" y="37249"/>
                      <a:pt x="258319" y="40533"/>
                      <a:pt x="252960" y="52536"/>
                    </a:cubicBezTo>
                    <a:cubicBezTo>
                      <a:pt x="208241" y="56843"/>
                      <a:pt x="162981" y="45915"/>
                      <a:pt x="118441" y="61795"/>
                    </a:cubicBezTo>
                    <a:cubicBezTo>
                      <a:pt x="104841" y="66639"/>
                      <a:pt x="90925" y="68846"/>
                      <a:pt x="79396" y="79558"/>
                    </a:cubicBezTo>
                    <a:close/>
                  </a:path>
                </a:pathLst>
              </a:custGeom>
              <a:solidFill>
                <a:srgbClr val="A576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3DB642D8-4A6B-6A68-E0EE-62F7C09BF38C}"/>
                  </a:ext>
                </a:extLst>
              </p:cNvPr>
              <p:cNvSpPr/>
              <p:nvPr/>
            </p:nvSpPr>
            <p:spPr>
              <a:xfrm>
                <a:off x="9513642" y="4629564"/>
                <a:ext cx="294307" cy="256149"/>
              </a:xfrm>
              <a:custGeom>
                <a:avLst/>
                <a:gdLst>
                  <a:gd name="connsiteX0" fmla="*/ 201891 w 294307"/>
                  <a:gd name="connsiteY0" fmla="*/ 124949 h 256149"/>
                  <a:gd name="connsiteX1" fmla="*/ 219184 w 294307"/>
                  <a:gd name="connsiteY1" fmla="*/ 135553 h 256149"/>
                  <a:gd name="connsiteX2" fmla="*/ 267461 w 294307"/>
                  <a:gd name="connsiteY2" fmla="*/ 184052 h 256149"/>
                  <a:gd name="connsiteX3" fmla="*/ 271965 w 294307"/>
                  <a:gd name="connsiteY3" fmla="*/ 216618 h 256149"/>
                  <a:gd name="connsiteX4" fmla="*/ 242197 w 294307"/>
                  <a:gd name="connsiteY4" fmla="*/ 211181 h 256149"/>
                  <a:gd name="connsiteX5" fmla="*/ 177707 w 294307"/>
                  <a:gd name="connsiteY5" fmla="*/ 143519 h 256149"/>
                  <a:gd name="connsiteX6" fmla="*/ 224228 w 294307"/>
                  <a:gd name="connsiteY6" fmla="*/ 193580 h 256149"/>
                  <a:gd name="connsiteX7" fmla="*/ 232785 w 294307"/>
                  <a:gd name="connsiteY7" fmla="*/ 241379 h 256149"/>
                  <a:gd name="connsiteX8" fmla="*/ 194865 w 294307"/>
                  <a:gd name="connsiteY8" fmla="*/ 253652 h 256149"/>
                  <a:gd name="connsiteX9" fmla="*/ 147894 w 294307"/>
                  <a:gd name="connsiteY9" fmla="*/ 213981 h 256149"/>
                  <a:gd name="connsiteX10" fmla="*/ 98086 w 294307"/>
                  <a:gd name="connsiteY10" fmla="*/ 164835 h 256149"/>
                  <a:gd name="connsiteX11" fmla="*/ 24274 w 294307"/>
                  <a:gd name="connsiteY11" fmla="*/ 147395 h 256149"/>
                  <a:gd name="connsiteX12" fmla="*/ 0 w 294307"/>
                  <a:gd name="connsiteY12" fmla="*/ 125971 h 256149"/>
                  <a:gd name="connsiteX13" fmla="*/ 88268 w 294307"/>
                  <a:gd name="connsiteY13" fmla="*/ 93621 h 256149"/>
                  <a:gd name="connsiteX14" fmla="*/ 156316 w 294307"/>
                  <a:gd name="connsiteY14" fmla="*/ 83232 h 256149"/>
                  <a:gd name="connsiteX15" fmla="*/ 222922 w 294307"/>
                  <a:gd name="connsiteY15" fmla="*/ 16646 h 256149"/>
                  <a:gd name="connsiteX16" fmla="*/ 248547 w 294307"/>
                  <a:gd name="connsiteY16" fmla="*/ 659 h 256149"/>
                  <a:gd name="connsiteX17" fmla="*/ 292050 w 294307"/>
                  <a:gd name="connsiteY17" fmla="*/ 16969 h 256149"/>
                  <a:gd name="connsiteX18" fmla="*/ 276919 w 294307"/>
                  <a:gd name="connsiteY18" fmla="*/ 49804 h 256149"/>
                  <a:gd name="connsiteX19" fmla="*/ 144066 w 294307"/>
                  <a:gd name="connsiteY19" fmla="*/ 108531 h 256149"/>
                  <a:gd name="connsiteX20" fmla="*/ 201891 w 294307"/>
                  <a:gd name="connsiteY20" fmla="*/ 124949 h 25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4307" h="256149">
                    <a:moveTo>
                      <a:pt x="201891" y="124949"/>
                    </a:moveTo>
                    <a:cubicBezTo>
                      <a:pt x="207655" y="128501"/>
                      <a:pt x="213420" y="132000"/>
                      <a:pt x="219184" y="135553"/>
                    </a:cubicBezTo>
                    <a:cubicBezTo>
                      <a:pt x="242197" y="141851"/>
                      <a:pt x="253411" y="165104"/>
                      <a:pt x="267461" y="184052"/>
                    </a:cubicBezTo>
                    <a:cubicBezTo>
                      <a:pt x="274577" y="193633"/>
                      <a:pt x="279846" y="206122"/>
                      <a:pt x="271965" y="216618"/>
                    </a:cubicBezTo>
                    <a:cubicBezTo>
                      <a:pt x="261607" y="230452"/>
                      <a:pt x="250348" y="221570"/>
                      <a:pt x="242197" y="211181"/>
                    </a:cubicBezTo>
                    <a:cubicBezTo>
                      <a:pt x="220400" y="183514"/>
                      <a:pt x="197207" y="158107"/>
                      <a:pt x="177707" y="143519"/>
                    </a:cubicBezTo>
                    <a:cubicBezTo>
                      <a:pt x="191623" y="151647"/>
                      <a:pt x="208151" y="172479"/>
                      <a:pt x="224228" y="193580"/>
                    </a:cubicBezTo>
                    <a:cubicBezTo>
                      <a:pt x="234406" y="206983"/>
                      <a:pt x="239540" y="223670"/>
                      <a:pt x="232785" y="241379"/>
                    </a:cubicBezTo>
                    <a:cubicBezTo>
                      <a:pt x="224678" y="262695"/>
                      <a:pt x="208826" y="255105"/>
                      <a:pt x="194865" y="253652"/>
                    </a:cubicBezTo>
                    <a:cubicBezTo>
                      <a:pt x="172708" y="251337"/>
                      <a:pt x="158928" y="236858"/>
                      <a:pt x="147894" y="213981"/>
                    </a:cubicBezTo>
                    <a:cubicBezTo>
                      <a:pt x="136816" y="191104"/>
                      <a:pt x="127764" y="162144"/>
                      <a:pt x="98086" y="164835"/>
                    </a:cubicBezTo>
                    <a:cubicBezTo>
                      <a:pt x="73452" y="159183"/>
                      <a:pt x="50034" y="147395"/>
                      <a:pt x="24274" y="147395"/>
                    </a:cubicBezTo>
                    <a:cubicBezTo>
                      <a:pt x="13510" y="147395"/>
                      <a:pt x="1441" y="143788"/>
                      <a:pt x="0" y="125971"/>
                    </a:cubicBezTo>
                    <a:cubicBezTo>
                      <a:pt x="28462" y="111438"/>
                      <a:pt x="54987" y="89422"/>
                      <a:pt x="88268" y="93621"/>
                    </a:cubicBezTo>
                    <a:cubicBezTo>
                      <a:pt x="109795" y="78818"/>
                      <a:pt x="133528" y="86138"/>
                      <a:pt x="156316" y="83232"/>
                    </a:cubicBezTo>
                    <a:cubicBezTo>
                      <a:pt x="190407" y="78925"/>
                      <a:pt x="222292" y="69990"/>
                      <a:pt x="222922" y="16646"/>
                    </a:cubicBezTo>
                    <a:cubicBezTo>
                      <a:pt x="223192" y="-5962"/>
                      <a:pt x="238549" y="1789"/>
                      <a:pt x="248547" y="659"/>
                    </a:cubicBezTo>
                    <a:cubicBezTo>
                      <a:pt x="264804" y="-1171"/>
                      <a:pt x="282908" y="-202"/>
                      <a:pt x="292050" y="16969"/>
                    </a:cubicBezTo>
                    <a:cubicBezTo>
                      <a:pt x="299841" y="31610"/>
                      <a:pt x="285655" y="42968"/>
                      <a:pt x="276919" y="49804"/>
                    </a:cubicBezTo>
                    <a:cubicBezTo>
                      <a:pt x="238099" y="80433"/>
                      <a:pt x="192073" y="90122"/>
                      <a:pt x="144066" y="108531"/>
                    </a:cubicBezTo>
                    <a:cubicBezTo>
                      <a:pt x="166043" y="118758"/>
                      <a:pt x="186219" y="110899"/>
                      <a:pt x="201891" y="124949"/>
                    </a:cubicBezTo>
                    <a:close/>
                  </a:path>
                </a:pathLst>
              </a:custGeom>
              <a:solidFill>
                <a:srgbClr val="FE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BD18F58A-E748-91EB-C274-7B8F277DEB1C}"/>
                  </a:ext>
                </a:extLst>
              </p:cNvPr>
              <p:cNvSpPr/>
              <p:nvPr/>
            </p:nvSpPr>
            <p:spPr>
              <a:xfrm>
                <a:off x="9434412" y="4661067"/>
                <a:ext cx="167543" cy="100548"/>
              </a:xfrm>
              <a:custGeom>
                <a:avLst/>
                <a:gdLst>
                  <a:gd name="connsiteX0" fmla="*/ 167543 w 167543"/>
                  <a:gd name="connsiteY0" fmla="*/ 62118 h 100548"/>
                  <a:gd name="connsiteX1" fmla="*/ 81031 w 167543"/>
                  <a:gd name="connsiteY1" fmla="*/ 94253 h 100548"/>
                  <a:gd name="connsiteX2" fmla="*/ 54776 w 167543"/>
                  <a:gd name="connsiteY2" fmla="*/ 93715 h 100548"/>
                  <a:gd name="connsiteX3" fmla="*/ 23792 w 167543"/>
                  <a:gd name="connsiteY3" fmla="*/ 58296 h 100548"/>
                  <a:gd name="connsiteX4" fmla="*/ 1230 w 167543"/>
                  <a:gd name="connsiteY4" fmla="*/ 31705 h 100548"/>
                  <a:gd name="connsiteX5" fmla="*/ 29647 w 167543"/>
                  <a:gd name="connsiteY5" fmla="*/ 323 h 100548"/>
                  <a:gd name="connsiteX6" fmla="*/ 81076 w 167543"/>
                  <a:gd name="connsiteY6" fmla="*/ 0 h 100548"/>
                  <a:gd name="connsiteX7" fmla="*/ 106971 w 167543"/>
                  <a:gd name="connsiteY7" fmla="*/ 10497 h 100548"/>
                  <a:gd name="connsiteX8" fmla="*/ 167543 w 167543"/>
                  <a:gd name="connsiteY8" fmla="*/ 62118 h 10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543" h="100548">
                    <a:moveTo>
                      <a:pt x="167543" y="62118"/>
                    </a:moveTo>
                    <a:cubicBezTo>
                      <a:pt x="139712" y="76705"/>
                      <a:pt x="115123" y="103727"/>
                      <a:pt x="81031" y="94253"/>
                    </a:cubicBezTo>
                    <a:cubicBezTo>
                      <a:pt x="72160" y="102920"/>
                      <a:pt x="63423" y="102543"/>
                      <a:pt x="54776" y="93715"/>
                    </a:cubicBezTo>
                    <a:cubicBezTo>
                      <a:pt x="54596" y="68954"/>
                      <a:pt x="38429" y="65886"/>
                      <a:pt x="23792" y="58296"/>
                    </a:cubicBezTo>
                    <a:cubicBezTo>
                      <a:pt x="14740" y="53613"/>
                      <a:pt x="-5120" y="58673"/>
                      <a:pt x="1230" y="31705"/>
                    </a:cubicBezTo>
                    <a:cubicBezTo>
                      <a:pt x="5643" y="13026"/>
                      <a:pt x="12263" y="538"/>
                      <a:pt x="29647" y="323"/>
                    </a:cubicBezTo>
                    <a:cubicBezTo>
                      <a:pt x="46805" y="108"/>
                      <a:pt x="63963" y="108"/>
                      <a:pt x="81076" y="0"/>
                    </a:cubicBezTo>
                    <a:cubicBezTo>
                      <a:pt x="89723" y="3499"/>
                      <a:pt x="98325" y="6998"/>
                      <a:pt x="106971" y="10497"/>
                    </a:cubicBezTo>
                    <a:cubicBezTo>
                      <a:pt x="127147" y="27722"/>
                      <a:pt x="147368" y="44947"/>
                      <a:pt x="167543" y="62118"/>
                    </a:cubicBezTo>
                    <a:close/>
                  </a:path>
                </a:pathLst>
              </a:custGeom>
              <a:solidFill>
                <a:srgbClr val="E9B7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8DDE37D-E140-6B3D-7EA3-9554E4A33F02}"/>
                  </a:ext>
                </a:extLst>
              </p:cNvPr>
              <p:cNvSpPr/>
              <p:nvPr/>
            </p:nvSpPr>
            <p:spPr>
              <a:xfrm>
                <a:off x="10293734" y="4510831"/>
                <a:ext cx="92825" cy="150853"/>
              </a:xfrm>
              <a:custGeom>
                <a:avLst/>
                <a:gdLst>
                  <a:gd name="connsiteX0" fmla="*/ 13465 w 92825"/>
                  <a:gd name="connsiteY0" fmla="*/ 88064 h 150853"/>
                  <a:gd name="connsiteX1" fmla="*/ 56879 w 92825"/>
                  <a:gd name="connsiteY1" fmla="*/ 15127 h 150853"/>
                  <a:gd name="connsiteX2" fmla="*/ 92817 w 92825"/>
                  <a:gd name="connsiteY2" fmla="*/ 35366 h 150853"/>
                  <a:gd name="connsiteX3" fmla="*/ 74217 w 92825"/>
                  <a:gd name="connsiteY3" fmla="*/ 129512 h 150853"/>
                  <a:gd name="connsiteX4" fmla="*/ 62148 w 92825"/>
                  <a:gd name="connsiteY4" fmla="*/ 146844 h 150853"/>
                  <a:gd name="connsiteX5" fmla="*/ 8872 w 92825"/>
                  <a:gd name="connsiteY5" fmla="*/ 131396 h 150853"/>
                  <a:gd name="connsiteX6" fmla="*/ 1036 w 92825"/>
                  <a:gd name="connsiteY6" fmla="*/ 119230 h 150853"/>
                  <a:gd name="connsiteX7" fmla="*/ 4954 w 92825"/>
                  <a:gd name="connsiteY7" fmla="*/ 98291 h 150853"/>
                  <a:gd name="connsiteX8" fmla="*/ 13465 w 92825"/>
                  <a:gd name="connsiteY8" fmla="*/ 88064 h 150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825" h="150853">
                    <a:moveTo>
                      <a:pt x="13465" y="88064"/>
                    </a:moveTo>
                    <a:cubicBezTo>
                      <a:pt x="33776" y="68686"/>
                      <a:pt x="58500" y="53129"/>
                      <a:pt x="56879" y="15127"/>
                    </a:cubicBezTo>
                    <a:cubicBezTo>
                      <a:pt x="79937" y="-6243"/>
                      <a:pt x="92231" y="-9473"/>
                      <a:pt x="92817" y="35366"/>
                    </a:cubicBezTo>
                    <a:cubicBezTo>
                      <a:pt x="93222" y="69978"/>
                      <a:pt x="80297" y="98184"/>
                      <a:pt x="74217" y="129512"/>
                    </a:cubicBezTo>
                    <a:cubicBezTo>
                      <a:pt x="70389" y="135433"/>
                      <a:pt x="68453" y="143346"/>
                      <a:pt x="62148" y="146844"/>
                    </a:cubicBezTo>
                    <a:cubicBezTo>
                      <a:pt x="41567" y="155726"/>
                      <a:pt x="24004" y="149536"/>
                      <a:pt x="8872" y="131396"/>
                    </a:cubicBezTo>
                    <a:cubicBezTo>
                      <a:pt x="5719" y="127843"/>
                      <a:pt x="3107" y="123752"/>
                      <a:pt x="1036" y="119230"/>
                    </a:cubicBezTo>
                    <a:cubicBezTo>
                      <a:pt x="-946" y="111372"/>
                      <a:pt x="-315" y="104212"/>
                      <a:pt x="4954" y="98291"/>
                    </a:cubicBezTo>
                    <a:cubicBezTo>
                      <a:pt x="7836" y="94846"/>
                      <a:pt x="10628" y="91455"/>
                      <a:pt x="13465" y="88064"/>
                    </a:cubicBezTo>
                    <a:close/>
                  </a:path>
                </a:pathLst>
              </a:custGeom>
              <a:solidFill>
                <a:srgbClr val="FFD3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30F8F895-1D16-E8EA-F056-4D627A44731C}"/>
                  </a:ext>
                </a:extLst>
              </p:cNvPr>
              <p:cNvSpPr/>
              <p:nvPr/>
            </p:nvSpPr>
            <p:spPr>
              <a:xfrm>
                <a:off x="9706796" y="4569886"/>
                <a:ext cx="119837" cy="39304"/>
              </a:xfrm>
              <a:custGeom>
                <a:avLst/>
                <a:gdLst>
                  <a:gd name="connsiteX0" fmla="*/ 43323 w 119837"/>
                  <a:gd name="connsiteY0" fmla="*/ 7908 h 39304"/>
                  <a:gd name="connsiteX1" fmla="*/ 119837 w 119837"/>
                  <a:gd name="connsiteY1" fmla="*/ 39290 h 39304"/>
                  <a:gd name="connsiteX2" fmla="*/ 28732 w 119837"/>
                  <a:gd name="connsiteY2" fmla="*/ 39290 h 39304"/>
                  <a:gd name="connsiteX3" fmla="*/ 0 w 119837"/>
                  <a:gd name="connsiteY3" fmla="*/ 18728 h 39304"/>
                  <a:gd name="connsiteX4" fmla="*/ 43323 w 119837"/>
                  <a:gd name="connsiteY4" fmla="*/ 7908 h 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37" h="39304">
                    <a:moveTo>
                      <a:pt x="43323" y="7908"/>
                    </a:moveTo>
                    <a:cubicBezTo>
                      <a:pt x="68318" y="12591"/>
                      <a:pt x="98671" y="-5603"/>
                      <a:pt x="119837" y="39290"/>
                    </a:cubicBezTo>
                    <a:cubicBezTo>
                      <a:pt x="86872" y="39290"/>
                      <a:pt x="57825" y="39290"/>
                      <a:pt x="28732" y="39290"/>
                    </a:cubicBezTo>
                    <a:cubicBezTo>
                      <a:pt x="15717" y="39290"/>
                      <a:pt x="2072" y="40582"/>
                      <a:pt x="0" y="18728"/>
                    </a:cubicBezTo>
                    <a:cubicBezTo>
                      <a:pt x="11799" y="157"/>
                      <a:pt x="25715" y="-6733"/>
                      <a:pt x="43323" y="7908"/>
                    </a:cubicBezTo>
                    <a:close/>
                  </a:path>
                </a:pathLst>
              </a:custGeom>
              <a:solidFill>
                <a:srgbClr val="FECF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C3937077-4461-1228-48C7-86C0B77A4DA7}"/>
                  </a:ext>
                </a:extLst>
              </p:cNvPr>
              <p:cNvSpPr/>
              <p:nvPr/>
            </p:nvSpPr>
            <p:spPr>
              <a:xfrm>
                <a:off x="9671939" y="4547054"/>
                <a:ext cx="96419" cy="41559"/>
              </a:xfrm>
              <a:custGeom>
                <a:avLst/>
                <a:gdLst>
                  <a:gd name="connsiteX0" fmla="*/ 78180 w 96419"/>
                  <a:gd name="connsiteY0" fmla="*/ 30740 h 41559"/>
                  <a:gd name="connsiteX1" fmla="*/ 34857 w 96419"/>
                  <a:gd name="connsiteY1" fmla="*/ 41560 h 41559"/>
                  <a:gd name="connsiteX2" fmla="*/ 0 w 96419"/>
                  <a:gd name="connsiteY2" fmla="*/ 41237 h 41559"/>
                  <a:gd name="connsiteX3" fmla="*/ 0 w 96419"/>
                  <a:gd name="connsiteY3" fmla="*/ 41237 h 41559"/>
                  <a:gd name="connsiteX4" fmla="*/ 96419 w 96419"/>
                  <a:gd name="connsiteY4" fmla="*/ 14269 h 41559"/>
                  <a:gd name="connsiteX5" fmla="*/ 78180 w 96419"/>
                  <a:gd name="connsiteY5" fmla="*/ 30740 h 4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419" h="41559">
                    <a:moveTo>
                      <a:pt x="78180" y="30740"/>
                    </a:moveTo>
                    <a:cubicBezTo>
                      <a:pt x="63724" y="34347"/>
                      <a:pt x="49268" y="37953"/>
                      <a:pt x="34857" y="41560"/>
                    </a:cubicBezTo>
                    <a:cubicBezTo>
                      <a:pt x="23238" y="41452"/>
                      <a:pt x="11619" y="41344"/>
                      <a:pt x="0" y="41237"/>
                    </a:cubicBezTo>
                    <a:lnTo>
                      <a:pt x="0" y="41237"/>
                    </a:lnTo>
                    <a:cubicBezTo>
                      <a:pt x="29723" y="19813"/>
                      <a:pt x="55348" y="-22012"/>
                      <a:pt x="96419" y="14269"/>
                    </a:cubicBezTo>
                    <a:cubicBezTo>
                      <a:pt x="90655" y="19436"/>
                      <a:pt x="84440" y="25088"/>
                      <a:pt x="78180" y="30740"/>
                    </a:cubicBezTo>
                    <a:close/>
                  </a:path>
                </a:pathLst>
              </a:custGeom>
              <a:solidFill>
                <a:srgbClr val="EAB6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955D720C-D165-F287-0C7E-D459A3DFAE58}"/>
                  </a:ext>
                </a:extLst>
              </p:cNvPr>
              <p:cNvSpPr/>
              <p:nvPr/>
            </p:nvSpPr>
            <p:spPr>
              <a:xfrm>
                <a:off x="9954623" y="4558847"/>
                <a:ext cx="73947" cy="71214"/>
              </a:xfrm>
              <a:custGeom>
                <a:avLst/>
                <a:gdLst>
                  <a:gd name="connsiteX0" fmla="*/ 65255 w 73947"/>
                  <a:gd name="connsiteY0" fmla="*/ 71215 h 71214"/>
                  <a:gd name="connsiteX1" fmla="*/ 0 w 73947"/>
                  <a:gd name="connsiteY1" fmla="*/ 0 h 71214"/>
                  <a:gd name="connsiteX2" fmla="*/ 73947 w 73947"/>
                  <a:gd name="connsiteY2" fmla="*/ 50437 h 71214"/>
                  <a:gd name="connsiteX3" fmla="*/ 65255 w 73947"/>
                  <a:gd name="connsiteY3" fmla="*/ 71215 h 7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947" h="71214">
                    <a:moveTo>
                      <a:pt x="65255" y="71215"/>
                    </a:moveTo>
                    <a:cubicBezTo>
                      <a:pt x="43188" y="48176"/>
                      <a:pt x="29408" y="14211"/>
                      <a:pt x="0" y="0"/>
                    </a:cubicBezTo>
                    <a:cubicBezTo>
                      <a:pt x="30804" y="4360"/>
                      <a:pt x="58275" y="14803"/>
                      <a:pt x="73947" y="50437"/>
                    </a:cubicBezTo>
                    <a:cubicBezTo>
                      <a:pt x="66922" y="54851"/>
                      <a:pt x="65480" y="62710"/>
                      <a:pt x="65255" y="71215"/>
                    </a:cubicBezTo>
                    <a:close/>
                  </a:path>
                </a:pathLst>
              </a:custGeom>
              <a:solidFill>
                <a:srgbClr val="FCC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5E2AF8AE-A47F-C3E3-E972-24E81718D6C3}"/>
                  </a:ext>
                </a:extLst>
              </p:cNvPr>
              <p:cNvSpPr/>
              <p:nvPr/>
            </p:nvSpPr>
            <p:spPr>
              <a:xfrm>
                <a:off x="9593624" y="4589325"/>
                <a:ext cx="87091" cy="51340"/>
              </a:xfrm>
              <a:custGeom>
                <a:avLst/>
                <a:gdLst>
                  <a:gd name="connsiteX0" fmla="*/ 77910 w 87091"/>
                  <a:gd name="connsiteY0" fmla="*/ 51341 h 51340"/>
                  <a:gd name="connsiteX1" fmla="*/ 0 w 87091"/>
                  <a:gd name="connsiteY1" fmla="*/ 19744 h 51340"/>
                  <a:gd name="connsiteX2" fmla="*/ 45 w 87091"/>
                  <a:gd name="connsiteY2" fmla="*/ 19690 h 51340"/>
                  <a:gd name="connsiteX3" fmla="*/ 52060 w 87091"/>
                  <a:gd name="connsiteY3" fmla="*/ 9678 h 51340"/>
                  <a:gd name="connsiteX4" fmla="*/ 87052 w 87091"/>
                  <a:gd name="connsiteY4" fmla="*/ 40414 h 51340"/>
                  <a:gd name="connsiteX5" fmla="*/ 77910 w 87091"/>
                  <a:gd name="connsiteY5" fmla="*/ 51341 h 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091" h="51340">
                    <a:moveTo>
                      <a:pt x="77910" y="51341"/>
                    </a:moveTo>
                    <a:cubicBezTo>
                      <a:pt x="52826" y="37669"/>
                      <a:pt x="30263" y="15115"/>
                      <a:pt x="0" y="19744"/>
                    </a:cubicBezTo>
                    <a:lnTo>
                      <a:pt x="45" y="19690"/>
                    </a:lnTo>
                    <a:cubicBezTo>
                      <a:pt x="11934" y="-24180"/>
                      <a:pt x="35713" y="20551"/>
                      <a:pt x="52060" y="9678"/>
                    </a:cubicBezTo>
                    <a:cubicBezTo>
                      <a:pt x="64850" y="18129"/>
                      <a:pt x="88178" y="9409"/>
                      <a:pt x="87052" y="40414"/>
                    </a:cubicBezTo>
                    <a:cubicBezTo>
                      <a:pt x="83990" y="44074"/>
                      <a:pt x="80972" y="47735"/>
                      <a:pt x="77910" y="51341"/>
                    </a:cubicBezTo>
                    <a:close/>
                  </a:path>
                </a:pathLst>
              </a:custGeom>
              <a:solidFill>
                <a:srgbClr val="FBC9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F6E93B62-26B5-B6AB-979E-70FFBA1DEA44}"/>
                  </a:ext>
                </a:extLst>
              </p:cNvPr>
              <p:cNvSpPr/>
              <p:nvPr/>
            </p:nvSpPr>
            <p:spPr>
              <a:xfrm>
                <a:off x="9645684" y="4588237"/>
                <a:ext cx="58361" cy="47667"/>
              </a:xfrm>
              <a:custGeom>
                <a:avLst/>
                <a:gdLst>
                  <a:gd name="connsiteX0" fmla="*/ 34992 w 58361"/>
                  <a:gd name="connsiteY0" fmla="*/ 41555 h 47667"/>
                  <a:gd name="connsiteX1" fmla="*/ 0 w 58361"/>
                  <a:gd name="connsiteY1" fmla="*/ 10819 h 47667"/>
                  <a:gd name="connsiteX2" fmla="*/ 8962 w 58361"/>
                  <a:gd name="connsiteY2" fmla="*/ 0 h 47667"/>
                  <a:gd name="connsiteX3" fmla="*/ 26255 w 58361"/>
                  <a:gd name="connsiteY3" fmla="*/ 54 h 47667"/>
                  <a:gd name="connsiteX4" fmla="*/ 26255 w 58361"/>
                  <a:gd name="connsiteY4" fmla="*/ 54 h 47667"/>
                  <a:gd name="connsiteX5" fmla="*/ 51700 w 58361"/>
                  <a:gd name="connsiteY5" fmla="*/ 26107 h 47667"/>
                  <a:gd name="connsiteX6" fmla="*/ 54357 w 58361"/>
                  <a:gd name="connsiteY6" fmla="*/ 46884 h 47667"/>
                  <a:gd name="connsiteX7" fmla="*/ 34992 w 58361"/>
                  <a:gd name="connsiteY7" fmla="*/ 41555 h 4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61" h="47667">
                    <a:moveTo>
                      <a:pt x="34992" y="41555"/>
                    </a:moveTo>
                    <a:cubicBezTo>
                      <a:pt x="23328" y="31328"/>
                      <a:pt x="11664" y="21047"/>
                      <a:pt x="0" y="10819"/>
                    </a:cubicBezTo>
                    <a:cubicBezTo>
                      <a:pt x="2972" y="7213"/>
                      <a:pt x="5990" y="3607"/>
                      <a:pt x="8962" y="0"/>
                    </a:cubicBezTo>
                    <a:cubicBezTo>
                      <a:pt x="14726" y="0"/>
                      <a:pt x="20491" y="54"/>
                      <a:pt x="26255" y="54"/>
                    </a:cubicBezTo>
                    <a:cubicBezTo>
                      <a:pt x="26255" y="54"/>
                      <a:pt x="26255" y="54"/>
                      <a:pt x="26255" y="54"/>
                    </a:cubicBezTo>
                    <a:cubicBezTo>
                      <a:pt x="34767" y="8666"/>
                      <a:pt x="43684" y="16848"/>
                      <a:pt x="51700" y="26107"/>
                    </a:cubicBezTo>
                    <a:cubicBezTo>
                      <a:pt x="56699" y="31866"/>
                      <a:pt x="62373" y="41125"/>
                      <a:pt x="54357" y="46884"/>
                    </a:cubicBezTo>
                    <a:cubicBezTo>
                      <a:pt x="50259" y="49845"/>
                      <a:pt x="41612" y="43601"/>
                      <a:pt x="34992" y="41555"/>
                    </a:cubicBezTo>
                    <a:close/>
                  </a:path>
                </a:pathLst>
              </a:custGeom>
              <a:solidFill>
                <a:srgbClr val="FFD5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F7DF2CEA-8111-F757-DCD3-8AAFE1DBA412}"/>
                  </a:ext>
                </a:extLst>
              </p:cNvPr>
              <p:cNvSpPr/>
              <p:nvPr/>
            </p:nvSpPr>
            <p:spPr>
              <a:xfrm>
                <a:off x="10054735" y="4577732"/>
                <a:ext cx="78360" cy="31583"/>
              </a:xfrm>
              <a:custGeom>
                <a:avLst/>
                <a:gdLst>
                  <a:gd name="connsiteX0" fmla="*/ 0 w 78360"/>
                  <a:gd name="connsiteY0" fmla="*/ 278 h 31583"/>
                  <a:gd name="connsiteX1" fmla="*/ 78360 w 78360"/>
                  <a:gd name="connsiteY1" fmla="*/ 31498 h 31583"/>
                  <a:gd name="connsiteX2" fmla="*/ 0 w 78360"/>
                  <a:gd name="connsiteY2" fmla="*/ 278 h 3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360" h="31583">
                    <a:moveTo>
                      <a:pt x="0" y="278"/>
                    </a:moveTo>
                    <a:cubicBezTo>
                      <a:pt x="29768" y="-2413"/>
                      <a:pt x="53952" y="14919"/>
                      <a:pt x="78360" y="31498"/>
                    </a:cubicBezTo>
                    <a:cubicBezTo>
                      <a:pt x="49493" y="30960"/>
                      <a:pt x="18734" y="37097"/>
                      <a:pt x="0" y="278"/>
                    </a:cubicBezTo>
                    <a:close/>
                  </a:path>
                </a:pathLst>
              </a:custGeom>
              <a:solidFill>
                <a:srgbClr val="FFD3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5BD70144-79CB-DCAA-C185-681A70024C62}"/>
                  </a:ext>
                </a:extLst>
              </p:cNvPr>
              <p:cNvSpPr/>
              <p:nvPr/>
            </p:nvSpPr>
            <p:spPr>
              <a:xfrm>
                <a:off x="10246313" y="4609069"/>
                <a:ext cx="52420" cy="52323"/>
              </a:xfrm>
              <a:custGeom>
                <a:avLst/>
                <a:gdLst>
                  <a:gd name="connsiteX0" fmla="*/ 52421 w 52420"/>
                  <a:gd name="connsiteY0" fmla="*/ 0 h 52323"/>
                  <a:gd name="connsiteX1" fmla="*/ 52285 w 52420"/>
                  <a:gd name="connsiteY1" fmla="*/ 20616 h 52323"/>
                  <a:gd name="connsiteX2" fmla="*/ 0 w 52420"/>
                  <a:gd name="connsiteY2" fmla="*/ 41663 h 52323"/>
                  <a:gd name="connsiteX3" fmla="*/ 8512 w 52420"/>
                  <a:gd name="connsiteY3" fmla="*/ 20993 h 52323"/>
                  <a:gd name="connsiteX4" fmla="*/ 52421 w 52420"/>
                  <a:gd name="connsiteY4" fmla="*/ 0 h 5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20" h="52323">
                    <a:moveTo>
                      <a:pt x="52421" y="0"/>
                    </a:moveTo>
                    <a:cubicBezTo>
                      <a:pt x="52375" y="6890"/>
                      <a:pt x="52330" y="13726"/>
                      <a:pt x="52285" y="20616"/>
                    </a:cubicBezTo>
                    <a:cubicBezTo>
                      <a:pt x="43639" y="58888"/>
                      <a:pt x="24004" y="57973"/>
                      <a:pt x="0" y="41663"/>
                    </a:cubicBezTo>
                    <a:cubicBezTo>
                      <a:pt x="2837" y="34773"/>
                      <a:pt x="5674" y="27883"/>
                      <a:pt x="8512" y="20993"/>
                    </a:cubicBezTo>
                    <a:cubicBezTo>
                      <a:pt x="23103" y="13995"/>
                      <a:pt x="37739" y="6998"/>
                      <a:pt x="52421" y="0"/>
                    </a:cubicBezTo>
                    <a:close/>
                  </a:path>
                </a:pathLst>
              </a:custGeom>
              <a:solidFill>
                <a:srgbClr val="EAAB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CDF2706C-6635-A004-8FBF-80443562C9BD}"/>
                  </a:ext>
                </a:extLst>
              </p:cNvPr>
              <p:cNvSpPr/>
              <p:nvPr/>
            </p:nvSpPr>
            <p:spPr>
              <a:xfrm>
                <a:off x="10046043" y="4629846"/>
                <a:ext cx="23736" cy="26777"/>
              </a:xfrm>
              <a:custGeom>
                <a:avLst/>
                <a:gdLst>
                  <a:gd name="connsiteX0" fmla="*/ 0 w 23736"/>
                  <a:gd name="connsiteY0" fmla="*/ 215 h 26777"/>
                  <a:gd name="connsiteX1" fmla="*/ 17338 w 23736"/>
                  <a:gd name="connsiteY1" fmla="*/ 0 h 26777"/>
                  <a:gd name="connsiteX2" fmla="*/ 18825 w 23736"/>
                  <a:gd name="connsiteY2" fmla="*/ 25730 h 26777"/>
                  <a:gd name="connsiteX3" fmla="*/ 0 w 23736"/>
                  <a:gd name="connsiteY3" fmla="*/ 215 h 26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36" h="26777">
                    <a:moveTo>
                      <a:pt x="0" y="215"/>
                    </a:moveTo>
                    <a:cubicBezTo>
                      <a:pt x="5764" y="161"/>
                      <a:pt x="11574" y="108"/>
                      <a:pt x="17338" y="0"/>
                    </a:cubicBezTo>
                    <a:cubicBezTo>
                      <a:pt x="18644" y="8882"/>
                      <a:pt x="30083" y="21531"/>
                      <a:pt x="18825" y="25730"/>
                    </a:cubicBezTo>
                    <a:cubicBezTo>
                      <a:pt x="4188" y="31220"/>
                      <a:pt x="1576" y="13995"/>
                      <a:pt x="0" y="215"/>
                    </a:cubicBezTo>
                    <a:close/>
                  </a:path>
                </a:pathLst>
              </a:custGeom>
              <a:solidFill>
                <a:srgbClr val="FCC6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154C2D91-295F-EBFB-81B7-621BC0FF075B}"/>
                  </a:ext>
                </a:extLst>
              </p:cNvPr>
              <p:cNvSpPr/>
              <p:nvPr/>
            </p:nvSpPr>
            <p:spPr>
              <a:xfrm>
                <a:off x="9245040" y="4756002"/>
                <a:ext cx="186054" cy="143470"/>
              </a:xfrm>
              <a:custGeom>
                <a:avLst/>
                <a:gdLst>
                  <a:gd name="connsiteX0" fmla="*/ 27802 w 186054"/>
                  <a:gd name="connsiteY0" fmla="*/ 133297 h 143470"/>
                  <a:gd name="connsiteX1" fmla="*/ 421 w 186054"/>
                  <a:gd name="connsiteY1" fmla="*/ 102615 h 143470"/>
                  <a:gd name="connsiteX2" fmla="*/ 26541 w 186054"/>
                  <a:gd name="connsiteY2" fmla="*/ 19612 h 143470"/>
                  <a:gd name="connsiteX3" fmla="*/ 85671 w 186054"/>
                  <a:gd name="connsiteY3" fmla="*/ 2387 h 143470"/>
                  <a:gd name="connsiteX4" fmla="*/ 157097 w 186054"/>
                  <a:gd name="connsiteY4" fmla="*/ 19558 h 143470"/>
                  <a:gd name="connsiteX5" fmla="*/ 186054 w 186054"/>
                  <a:gd name="connsiteY5" fmla="*/ 46095 h 143470"/>
                  <a:gd name="connsiteX6" fmla="*/ 158808 w 186054"/>
                  <a:gd name="connsiteY6" fmla="*/ 75539 h 143470"/>
                  <a:gd name="connsiteX7" fmla="*/ 83375 w 186054"/>
                  <a:gd name="connsiteY7" fmla="*/ 112950 h 143470"/>
                  <a:gd name="connsiteX8" fmla="*/ 52481 w 186054"/>
                  <a:gd name="connsiteY8" fmla="*/ 143470 h 143470"/>
                  <a:gd name="connsiteX9" fmla="*/ 27802 w 186054"/>
                  <a:gd name="connsiteY9" fmla="*/ 133297 h 143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054" h="143470">
                    <a:moveTo>
                      <a:pt x="27802" y="133297"/>
                    </a:moveTo>
                    <a:cubicBezTo>
                      <a:pt x="19921" y="121455"/>
                      <a:pt x="4609" y="119140"/>
                      <a:pt x="421" y="102615"/>
                    </a:cubicBezTo>
                    <a:cubicBezTo>
                      <a:pt x="421" y="71018"/>
                      <a:pt x="-5434" y="36837"/>
                      <a:pt x="26541" y="19612"/>
                    </a:cubicBezTo>
                    <a:cubicBezTo>
                      <a:pt x="42123" y="-6657"/>
                      <a:pt x="64145" y="341"/>
                      <a:pt x="85671" y="2387"/>
                    </a:cubicBezTo>
                    <a:cubicBezTo>
                      <a:pt x="110125" y="4755"/>
                      <a:pt x="133633" y="11699"/>
                      <a:pt x="157097" y="19558"/>
                    </a:cubicBezTo>
                    <a:cubicBezTo>
                      <a:pt x="167409" y="27847"/>
                      <a:pt x="185964" y="28547"/>
                      <a:pt x="186054" y="46095"/>
                    </a:cubicBezTo>
                    <a:cubicBezTo>
                      <a:pt x="186144" y="62297"/>
                      <a:pt x="170652" y="69403"/>
                      <a:pt x="158808" y="75539"/>
                    </a:cubicBezTo>
                    <a:cubicBezTo>
                      <a:pt x="133814" y="88458"/>
                      <a:pt x="108639" y="100946"/>
                      <a:pt x="83375" y="112950"/>
                    </a:cubicBezTo>
                    <a:cubicBezTo>
                      <a:pt x="70179" y="119248"/>
                      <a:pt x="54868" y="121831"/>
                      <a:pt x="52481" y="143470"/>
                    </a:cubicBezTo>
                    <a:cubicBezTo>
                      <a:pt x="44194" y="140079"/>
                      <a:pt x="35998" y="136688"/>
                      <a:pt x="27802" y="133297"/>
                    </a:cubicBezTo>
                    <a:close/>
                  </a:path>
                </a:pathLst>
              </a:custGeom>
              <a:solidFill>
                <a:srgbClr val="FFD2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E8B7A356-1BE3-B05A-6EE6-D3C33BCFD5C3}"/>
                  </a:ext>
                </a:extLst>
              </p:cNvPr>
              <p:cNvSpPr/>
              <p:nvPr/>
            </p:nvSpPr>
            <p:spPr>
              <a:xfrm>
                <a:off x="9229094" y="4619069"/>
                <a:ext cx="181328" cy="142323"/>
              </a:xfrm>
              <a:custGeom>
                <a:avLst/>
                <a:gdLst>
                  <a:gd name="connsiteX0" fmla="*/ 94682 w 181328"/>
                  <a:gd name="connsiteY0" fmla="*/ 550 h 142323"/>
                  <a:gd name="connsiteX1" fmla="*/ 173042 w 181328"/>
                  <a:gd name="connsiteY1" fmla="*/ 10724 h 142323"/>
                  <a:gd name="connsiteX2" fmla="*/ 181329 w 181328"/>
                  <a:gd name="connsiteY2" fmla="*/ 10993 h 142323"/>
                  <a:gd name="connsiteX3" fmla="*/ 111930 w 181328"/>
                  <a:gd name="connsiteY3" fmla="*/ 32201 h 142323"/>
                  <a:gd name="connsiteX4" fmla="*/ 109048 w 181328"/>
                  <a:gd name="connsiteY4" fmla="*/ 34839 h 142323"/>
                  <a:gd name="connsiteX5" fmla="*/ 113867 w 181328"/>
                  <a:gd name="connsiteY5" fmla="*/ 42967 h 142323"/>
                  <a:gd name="connsiteX6" fmla="*/ 59780 w 181328"/>
                  <a:gd name="connsiteY6" fmla="*/ 88560 h 142323"/>
                  <a:gd name="connsiteX7" fmla="*/ 133862 w 181328"/>
                  <a:gd name="connsiteY7" fmla="*/ 35862 h 142323"/>
                  <a:gd name="connsiteX8" fmla="*/ 164036 w 181328"/>
                  <a:gd name="connsiteY8" fmla="*/ 42375 h 142323"/>
                  <a:gd name="connsiteX9" fmla="*/ 164126 w 181328"/>
                  <a:gd name="connsiteY9" fmla="*/ 42321 h 142323"/>
                  <a:gd name="connsiteX10" fmla="*/ 164126 w 181328"/>
                  <a:gd name="connsiteY10" fmla="*/ 73272 h 142323"/>
                  <a:gd name="connsiteX11" fmla="*/ 111840 w 181328"/>
                  <a:gd name="connsiteY11" fmla="*/ 114666 h 142323"/>
                  <a:gd name="connsiteX12" fmla="*/ 25058 w 181328"/>
                  <a:gd name="connsiteY12" fmla="*/ 135767 h 142323"/>
                  <a:gd name="connsiteX13" fmla="*/ 25644 w 181328"/>
                  <a:gd name="connsiteY13" fmla="*/ 41568 h 142323"/>
                  <a:gd name="connsiteX14" fmla="*/ 94682 w 181328"/>
                  <a:gd name="connsiteY14" fmla="*/ 55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328" h="142323">
                    <a:moveTo>
                      <a:pt x="94682" y="550"/>
                    </a:moveTo>
                    <a:cubicBezTo>
                      <a:pt x="120892" y="2757"/>
                      <a:pt x="148183" y="-6501"/>
                      <a:pt x="173042" y="10724"/>
                    </a:cubicBezTo>
                    <a:cubicBezTo>
                      <a:pt x="175790" y="10939"/>
                      <a:pt x="178582" y="11047"/>
                      <a:pt x="181329" y="10993"/>
                    </a:cubicBezTo>
                    <a:cubicBezTo>
                      <a:pt x="163945" y="44743"/>
                      <a:pt x="134673" y="23212"/>
                      <a:pt x="111930" y="32201"/>
                    </a:cubicBezTo>
                    <a:cubicBezTo>
                      <a:pt x="106481" y="34355"/>
                      <a:pt x="103374" y="35862"/>
                      <a:pt x="109048" y="34839"/>
                    </a:cubicBezTo>
                    <a:cubicBezTo>
                      <a:pt x="109949" y="34677"/>
                      <a:pt x="111885" y="40222"/>
                      <a:pt x="113867" y="42967"/>
                    </a:cubicBezTo>
                    <a:cubicBezTo>
                      <a:pt x="107292" y="75103"/>
                      <a:pt x="77389" y="65683"/>
                      <a:pt x="59780" y="88560"/>
                    </a:cubicBezTo>
                    <a:cubicBezTo>
                      <a:pt x="88467" y="71819"/>
                      <a:pt x="123144" y="79032"/>
                      <a:pt x="133862" y="35862"/>
                    </a:cubicBezTo>
                    <a:cubicBezTo>
                      <a:pt x="145076" y="30425"/>
                      <a:pt x="155299" y="31663"/>
                      <a:pt x="164036" y="42375"/>
                    </a:cubicBezTo>
                    <a:lnTo>
                      <a:pt x="164126" y="42321"/>
                    </a:lnTo>
                    <a:cubicBezTo>
                      <a:pt x="170656" y="52602"/>
                      <a:pt x="171691" y="62937"/>
                      <a:pt x="164126" y="73272"/>
                    </a:cubicBezTo>
                    <a:cubicBezTo>
                      <a:pt x="146697" y="87052"/>
                      <a:pt x="129269" y="100832"/>
                      <a:pt x="111840" y="114666"/>
                    </a:cubicBezTo>
                    <a:cubicBezTo>
                      <a:pt x="86711" y="143895"/>
                      <a:pt x="57303" y="148201"/>
                      <a:pt x="25058" y="135767"/>
                    </a:cubicBezTo>
                    <a:cubicBezTo>
                      <a:pt x="-8763" y="100456"/>
                      <a:pt x="-8132" y="73219"/>
                      <a:pt x="25644" y="41568"/>
                    </a:cubicBezTo>
                    <a:cubicBezTo>
                      <a:pt x="46495" y="21974"/>
                      <a:pt x="70859" y="12231"/>
                      <a:pt x="94682" y="550"/>
                    </a:cubicBezTo>
                    <a:close/>
                  </a:path>
                </a:pathLst>
              </a:custGeom>
              <a:solidFill>
                <a:srgbClr val="FEDC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3F7D2D1C-B14C-2F14-962D-A171B8350CCC}"/>
                  </a:ext>
                </a:extLst>
              </p:cNvPr>
              <p:cNvSpPr/>
              <p:nvPr/>
            </p:nvSpPr>
            <p:spPr>
              <a:xfrm>
                <a:off x="9450030" y="4754782"/>
                <a:ext cx="180657" cy="128677"/>
              </a:xfrm>
              <a:custGeom>
                <a:avLst/>
                <a:gdLst>
                  <a:gd name="connsiteX0" fmla="*/ 39159 w 180657"/>
                  <a:gd name="connsiteY0" fmla="*/ 0 h 128677"/>
                  <a:gd name="connsiteX1" fmla="*/ 65414 w 180657"/>
                  <a:gd name="connsiteY1" fmla="*/ 538 h 128677"/>
                  <a:gd name="connsiteX2" fmla="*/ 169624 w 180657"/>
                  <a:gd name="connsiteY2" fmla="*/ 31167 h 128677"/>
                  <a:gd name="connsiteX3" fmla="*/ 180658 w 180657"/>
                  <a:gd name="connsiteY3" fmla="*/ 46346 h 128677"/>
                  <a:gd name="connsiteX4" fmla="*/ 160978 w 180657"/>
                  <a:gd name="connsiteY4" fmla="*/ 59534 h 128677"/>
                  <a:gd name="connsiteX5" fmla="*/ 139271 w 180657"/>
                  <a:gd name="connsiteY5" fmla="*/ 47584 h 128677"/>
                  <a:gd name="connsiteX6" fmla="*/ 75142 w 180657"/>
                  <a:gd name="connsiteY6" fmla="*/ 46669 h 128677"/>
                  <a:gd name="connsiteX7" fmla="*/ 61046 w 180657"/>
                  <a:gd name="connsiteY7" fmla="*/ 57381 h 128677"/>
                  <a:gd name="connsiteX8" fmla="*/ 122698 w 180657"/>
                  <a:gd name="connsiteY8" fmla="*/ 46561 h 128677"/>
                  <a:gd name="connsiteX9" fmla="*/ 136434 w 180657"/>
                  <a:gd name="connsiteY9" fmla="*/ 47799 h 128677"/>
                  <a:gd name="connsiteX10" fmla="*/ 165076 w 180657"/>
                  <a:gd name="connsiteY10" fmla="*/ 96406 h 128677"/>
                  <a:gd name="connsiteX11" fmla="*/ 120131 w 180657"/>
                  <a:gd name="connsiteY11" fmla="*/ 127627 h 128677"/>
                  <a:gd name="connsiteX12" fmla="*/ 30377 w 180657"/>
                  <a:gd name="connsiteY12" fmla="*/ 103942 h 128677"/>
                  <a:gd name="connsiteX13" fmla="*/ 13084 w 180657"/>
                  <a:gd name="connsiteY13" fmla="*/ 93446 h 128677"/>
                  <a:gd name="connsiteX14" fmla="*/ 39159 w 180657"/>
                  <a:gd name="connsiteY14" fmla="*/ 0 h 12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0657" h="128677">
                    <a:moveTo>
                      <a:pt x="39159" y="0"/>
                    </a:moveTo>
                    <a:cubicBezTo>
                      <a:pt x="47896" y="161"/>
                      <a:pt x="56632" y="377"/>
                      <a:pt x="65414" y="538"/>
                    </a:cubicBezTo>
                    <a:cubicBezTo>
                      <a:pt x="98920" y="16687"/>
                      <a:pt x="137244" y="9528"/>
                      <a:pt x="169624" y="31167"/>
                    </a:cubicBezTo>
                    <a:cubicBezTo>
                      <a:pt x="176200" y="33212"/>
                      <a:pt x="180298" y="37841"/>
                      <a:pt x="180658" y="46346"/>
                    </a:cubicBezTo>
                    <a:cubicBezTo>
                      <a:pt x="177190" y="57381"/>
                      <a:pt x="169760" y="59857"/>
                      <a:pt x="160978" y="59534"/>
                    </a:cubicBezTo>
                    <a:cubicBezTo>
                      <a:pt x="153142" y="57112"/>
                      <a:pt x="146161" y="52483"/>
                      <a:pt x="139271" y="47584"/>
                    </a:cubicBezTo>
                    <a:cubicBezTo>
                      <a:pt x="117925" y="41286"/>
                      <a:pt x="96803" y="19755"/>
                      <a:pt x="75142" y="46669"/>
                    </a:cubicBezTo>
                    <a:cubicBezTo>
                      <a:pt x="71133" y="51567"/>
                      <a:pt x="66450" y="55174"/>
                      <a:pt x="61046" y="57381"/>
                    </a:cubicBezTo>
                    <a:cubicBezTo>
                      <a:pt x="94416" y="84726"/>
                      <a:pt x="94416" y="84726"/>
                      <a:pt x="122698" y="46561"/>
                    </a:cubicBezTo>
                    <a:cubicBezTo>
                      <a:pt x="127427" y="45431"/>
                      <a:pt x="131930" y="45862"/>
                      <a:pt x="136434" y="47799"/>
                    </a:cubicBezTo>
                    <a:cubicBezTo>
                      <a:pt x="152376" y="58780"/>
                      <a:pt x="172642" y="67662"/>
                      <a:pt x="165076" y="96406"/>
                    </a:cubicBezTo>
                    <a:cubicBezTo>
                      <a:pt x="158546" y="121329"/>
                      <a:pt x="138866" y="125474"/>
                      <a:pt x="120131" y="127627"/>
                    </a:cubicBezTo>
                    <a:cubicBezTo>
                      <a:pt x="88202" y="131287"/>
                      <a:pt x="57713" y="125850"/>
                      <a:pt x="30377" y="103942"/>
                    </a:cubicBezTo>
                    <a:cubicBezTo>
                      <a:pt x="24613" y="100444"/>
                      <a:pt x="18848" y="96945"/>
                      <a:pt x="13084" y="93446"/>
                    </a:cubicBezTo>
                    <a:cubicBezTo>
                      <a:pt x="-16864" y="46884"/>
                      <a:pt x="10066" y="23038"/>
                      <a:pt x="39159" y="0"/>
                    </a:cubicBezTo>
                    <a:close/>
                  </a:path>
                </a:pathLst>
              </a:custGeom>
              <a:solidFill>
                <a:srgbClr val="FEDC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A8B1B7C2-AA60-F708-530E-4F626E82E172}"/>
                  </a:ext>
                </a:extLst>
              </p:cNvPr>
              <p:cNvSpPr/>
              <p:nvPr/>
            </p:nvSpPr>
            <p:spPr>
              <a:xfrm>
                <a:off x="9254197" y="4724509"/>
                <a:ext cx="198017" cy="52770"/>
              </a:xfrm>
              <a:custGeom>
                <a:avLst/>
                <a:gdLst>
                  <a:gd name="connsiteX0" fmla="*/ 0 w 198017"/>
                  <a:gd name="connsiteY0" fmla="*/ 30218 h 52770"/>
                  <a:gd name="connsiteX1" fmla="*/ 86782 w 198017"/>
                  <a:gd name="connsiteY1" fmla="*/ 9118 h 52770"/>
                  <a:gd name="connsiteX2" fmla="*/ 138077 w 198017"/>
                  <a:gd name="connsiteY2" fmla="*/ 4004 h 52770"/>
                  <a:gd name="connsiteX3" fmla="*/ 198018 w 198017"/>
                  <a:gd name="connsiteY3" fmla="*/ 27581 h 52770"/>
                  <a:gd name="connsiteX4" fmla="*/ 130961 w 198017"/>
                  <a:gd name="connsiteY4" fmla="*/ 31618 h 52770"/>
                  <a:gd name="connsiteX5" fmla="*/ 147939 w 198017"/>
                  <a:gd name="connsiteY5" fmla="*/ 50996 h 52770"/>
                  <a:gd name="connsiteX6" fmla="*/ 17383 w 198017"/>
                  <a:gd name="connsiteY6" fmla="*/ 51050 h 52770"/>
                  <a:gd name="connsiteX7" fmla="*/ 0 w 198017"/>
                  <a:gd name="connsiteY7" fmla="*/ 30218 h 5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017" h="52770">
                    <a:moveTo>
                      <a:pt x="0" y="30218"/>
                    </a:moveTo>
                    <a:cubicBezTo>
                      <a:pt x="31029" y="35494"/>
                      <a:pt x="57960" y="16708"/>
                      <a:pt x="86782" y="9118"/>
                    </a:cubicBezTo>
                    <a:cubicBezTo>
                      <a:pt x="105381" y="32049"/>
                      <a:pt x="121684" y="8687"/>
                      <a:pt x="138077" y="4004"/>
                    </a:cubicBezTo>
                    <a:cubicBezTo>
                      <a:pt x="160594" y="-2401"/>
                      <a:pt x="179824" y="-5093"/>
                      <a:pt x="198018" y="27581"/>
                    </a:cubicBezTo>
                    <a:cubicBezTo>
                      <a:pt x="172528" y="29088"/>
                      <a:pt x="151947" y="30326"/>
                      <a:pt x="130961" y="31618"/>
                    </a:cubicBezTo>
                    <a:cubicBezTo>
                      <a:pt x="130961" y="45452"/>
                      <a:pt x="146183" y="39961"/>
                      <a:pt x="147939" y="50996"/>
                    </a:cubicBezTo>
                    <a:cubicBezTo>
                      <a:pt x="104436" y="58909"/>
                      <a:pt x="60887" y="36947"/>
                      <a:pt x="17383" y="51050"/>
                    </a:cubicBezTo>
                    <a:cubicBezTo>
                      <a:pt x="11574" y="44106"/>
                      <a:pt x="5764" y="37162"/>
                      <a:pt x="0" y="30218"/>
                    </a:cubicBezTo>
                    <a:close/>
                  </a:path>
                </a:pathLst>
              </a:custGeom>
              <a:solidFill>
                <a:srgbClr val="FCC7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F259823-D27F-4077-4161-D630A97BCC67}"/>
                  </a:ext>
                </a:extLst>
              </p:cNvPr>
              <p:cNvSpPr/>
              <p:nvPr/>
            </p:nvSpPr>
            <p:spPr>
              <a:xfrm>
                <a:off x="9311211" y="4630008"/>
                <a:ext cx="104010" cy="35950"/>
              </a:xfrm>
              <a:custGeom>
                <a:avLst/>
                <a:gdLst>
                  <a:gd name="connsiteX0" fmla="*/ 81918 w 104010"/>
                  <a:gd name="connsiteY0" fmla="*/ 31382 h 35950"/>
                  <a:gd name="connsiteX1" fmla="*/ 47422 w 104010"/>
                  <a:gd name="connsiteY1" fmla="*/ 31167 h 35950"/>
                  <a:gd name="connsiteX2" fmla="*/ 30038 w 104010"/>
                  <a:gd name="connsiteY2" fmla="*/ 31167 h 35950"/>
                  <a:gd name="connsiteX3" fmla="*/ 0 w 104010"/>
                  <a:gd name="connsiteY3" fmla="*/ 23092 h 35950"/>
                  <a:gd name="connsiteX4" fmla="*/ 99257 w 104010"/>
                  <a:gd name="connsiteY4" fmla="*/ 0 h 35950"/>
                  <a:gd name="connsiteX5" fmla="*/ 81918 w 104010"/>
                  <a:gd name="connsiteY5" fmla="*/ 31382 h 3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10" h="35950">
                    <a:moveTo>
                      <a:pt x="81918" y="31382"/>
                    </a:moveTo>
                    <a:cubicBezTo>
                      <a:pt x="70434" y="31328"/>
                      <a:pt x="58905" y="31220"/>
                      <a:pt x="47422" y="31167"/>
                    </a:cubicBezTo>
                    <a:cubicBezTo>
                      <a:pt x="41657" y="37518"/>
                      <a:pt x="35848" y="37572"/>
                      <a:pt x="30038" y="31167"/>
                    </a:cubicBezTo>
                    <a:cubicBezTo>
                      <a:pt x="20581" y="29390"/>
                      <a:pt x="9953" y="35096"/>
                      <a:pt x="0" y="23092"/>
                    </a:cubicBezTo>
                    <a:cubicBezTo>
                      <a:pt x="30128" y="-6406"/>
                      <a:pt x="69354" y="22769"/>
                      <a:pt x="99257" y="0"/>
                    </a:cubicBezTo>
                    <a:cubicBezTo>
                      <a:pt x="116685" y="28852"/>
                      <a:pt x="80477" y="15287"/>
                      <a:pt x="81918" y="31382"/>
                    </a:cubicBezTo>
                    <a:close/>
                  </a:path>
                </a:pathLst>
              </a:custGeom>
              <a:solidFill>
                <a:srgbClr val="F9C4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3A49BD57-A0CD-7B67-A5BE-C3CED6CEDB3A}"/>
                  </a:ext>
                </a:extLst>
              </p:cNvPr>
              <p:cNvSpPr/>
              <p:nvPr/>
            </p:nvSpPr>
            <p:spPr>
              <a:xfrm>
                <a:off x="9393219" y="4661336"/>
                <a:ext cx="16091" cy="30951"/>
              </a:xfrm>
              <a:custGeom>
                <a:avLst/>
                <a:gdLst>
                  <a:gd name="connsiteX0" fmla="*/ 0 w 16091"/>
                  <a:gd name="connsiteY0" fmla="*/ 30951 h 30951"/>
                  <a:gd name="connsiteX1" fmla="*/ 0 w 16091"/>
                  <a:gd name="connsiteY1" fmla="*/ 0 h 30951"/>
                  <a:gd name="connsiteX2" fmla="*/ 0 w 16091"/>
                  <a:gd name="connsiteY2" fmla="*/ 30951 h 3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91" h="30951">
                    <a:moveTo>
                      <a:pt x="0" y="30951"/>
                    </a:moveTo>
                    <a:cubicBezTo>
                      <a:pt x="0" y="20616"/>
                      <a:pt x="0" y="10335"/>
                      <a:pt x="0" y="0"/>
                    </a:cubicBezTo>
                    <a:cubicBezTo>
                      <a:pt x="14051" y="10281"/>
                      <a:pt x="27786" y="20616"/>
                      <a:pt x="0" y="30951"/>
                    </a:cubicBezTo>
                    <a:close/>
                  </a:path>
                </a:pathLst>
              </a:custGeom>
              <a:solidFill>
                <a:srgbClr val="F9C4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7548D69E-1D76-F39B-D4F3-D0B8E0D7C725}"/>
                  </a:ext>
                </a:extLst>
              </p:cNvPr>
              <p:cNvSpPr/>
              <p:nvPr/>
            </p:nvSpPr>
            <p:spPr>
              <a:xfrm>
                <a:off x="9556110" y="4609045"/>
                <a:ext cx="84350" cy="42259"/>
              </a:xfrm>
              <a:custGeom>
                <a:avLst/>
                <a:gdLst>
                  <a:gd name="connsiteX0" fmla="*/ 37514 w 84350"/>
                  <a:gd name="connsiteY0" fmla="*/ 24 h 42259"/>
                  <a:gd name="connsiteX1" fmla="*/ 84350 w 84350"/>
                  <a:gd name="connsiteY1" fmla="*/ 39965 h 42259"/>
                  <a:gd name="connsiteX2" fmla="*/ 0 w 84350"/>
                  <a:gd name="connsiteY2" fmla="*/ 29360 h 42259"/>
                  <a:gd name="connsiteX3" fmla="*/ 37514 w 84350"/>
                  <a:gd name="connsiteY3" fmla="*/ 24 h 42259"/>
                  <a:gd name="connsiteX4" fmla="*/ 37514 w 84350"/>
                  <a:gd name="connsiteY4" fmla="*/ 24 h 4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350" h="42259">
                    <a:moveTo>
                      <a:pt x="37514" y="24"/>
                    </a:moveTo>
                    <a:cubicBezTo>
                      <a:pt x="48953" y="17895"/>
                      <a:pt x="74442" y="10305"/>
                      <a:pt x="84350" y="39965"/>
                    </a:cubicBezTo>
                    <a:cubicBezTo>
                      <a:pt x="54627" y="41256"/>
                      <a:pt x="27066" y="48146"/>
                      <a:pt x="0" y="29360"/>
                    </a:cubicBezTo>
                    <a:cubicBezTo>
                      <a:pt x="4954" y="3577"/>
                      <a:pt x="27066" y="12458"/>
                      <a:pt x="37514" y="24"/>
                    </a:cubicBezTo>
                    <a:cubicBezTo>
                      <a:pt x="37559" y="-30"/>
                      <a:pt x="37514" y="24"/>
                      <a:pt x="37514" y="24"/>
                    </a:cubicBezTo>
                    <a:close/>
                  </a:path>
                </a:pathLst>
              </a:custGeom>
              <a:solidFill>
                <a:srgbClr val="FFE9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3B8BE1C0-C9D8-5E0A-6990-7CB0F834F71A}"/>
                  </a:ext>
                </a:extLst>
              </p:cNvPr>
              <p:cNvSpPr/>
              <p:nvPr/>
            </p:nvSpPr>
            <p:spPr>
              <a:xfrm>
                <a:off x="9863652" y="5659214"/>
                <a:ext cx="143952" cy="134072"/>
              </a:xfrm>
              <a:custGeom>
                <a:avLst/>
                <a:gdLst>
                  <a:gd name="connsiteX0" fmla="*/ 16528 w 143952"/>
                  <a:gd name="connsiteY0" fmla="*/ 41492 h 134072"/>
                  <a:gd name="connsiteX1" fmla="*/ 45 w 143952"/>
                  <a:gd name="connsiteY1" fmla="*/ 31695 h 134072"/>
                  <a:gd name="connsiteX2" fmla="*/ 0 w 143952"/>
                  <a:gd name="connsiteY2" fmla="*/ 11886 h 134072"/>
                  <a:gd name="connsiteX3" fmla="*/ 21662 w 143952"/>
                  <a:gd name="connsiteY3" fmla="*/ 44 h 134072"/>
                  <a:gd name="connsiteX4" fmla="*/ 73497 w 143952"/>
                  <a:gd name="connsiteY4" fmla="*/ 15870 h 134072"/>
                  <a:gd name="connsiteX5" fmla="*/ 84080 w 143952"/>
                  <a:gd name="connsiteY5" fmla="*/ 22275 h 134072"/>
                  <a:gd name="connsiteX6" fmla="*/ 129655 w 143952"/>
                  <a:gd name="connsiteY6" fmla="*/ 83963 h 134072"/>
                  <a:gd name="connsiteX7" fmla="*/ 138797 w 143952"/>
                  <a:gd name="connsiteY7" fmla="*/ 128801 h 134072"/>
                  <a:gd name="connsiteX8" fmla="*/ 115559 w 143952"/>
                  <a:gd name="connsiteY8" fmla="*/ 133108 h 134072"/>
                  <a:gd name="connsiteX9" fmla="*/ 16528 w 143952"/>
                  <a:gd name="connsiteY9" fmla="*/ 41492 h 13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952" h="134072">
                    <a:moveTo>
                      <a:pt x="16528" y="41492"/>
                    </a:moveTo>
                    <a:cubicBezTo>
                      <a:pt x="11033" y="38209"/>
                      <a:pt x="5539" y="34979"/>
                      <a:pt x="45" y="31695"/>
                    </a:cubicBezTo>
                    <a:cubicBezTo>
                      <a:pt x="45" y="25074"/>
                      <a:pt x="45" y="18453"/>
                      <a:pt x="0" y="11886"/>
                    </a:cubicBezTo>
                    <a:cubicBezTo>
                      <a:pt x="5359" y="3112"/>
                      <a:pt x="13060" y="421"/>
                      <a:pt x="21662" y="44"/>
                    </a:cubicBezTo>
                    <a:cubicBezTo>
                      <a:pt x="40261" y="-979"/>
                      <a:pt x="55032" y="16085"/>
                      <a:pt x="73497" y="15870"/>
                    </a:cubicBezTo>
                    <a:cubicBezTo>
                      <a:pt x="77415" y="17054"/>
                      <a:pt x="80927" y="19207"/>
                      <a:pt x="84080" y="22275"/>
                    </a:cubicBezTo>
                    <a:cubicBezTo>
                      <a:pt x="98851" y="43215"/>
                      <a:pt x="111731" y="65930"/>
                      <a:pt x="129655" y="83963"/>
                    </a:cubicBezTo>
                    <a:cubicBezTo>
                      <a:pt x="140508" y="94890"/>
                      <a:pt x="150281" y="109692"/>
                      <a:pt x="138797" y="128801"/>
                    </a:cubicBezTo>
                    <a:cubicBezTo>
                      <a:pt x="131592" y="134615"/>
                      <a:pt x="123710" y="134884"/>
                      <a:pt x="115559" y="133108"/>
                    </a:cubicBezTo>
                    <a:cubicBezTo>
                      <a:pt x="69489" y="122827"/>
                      <a:pt x="44269" y="80195"/>
                      <a:pt x="16528" y="41492"/>
                    </a:cubicBezTo>
                    <a:close/>
                  </a:path>
                </a:pathLst>
              </a:custGeom>
              <a:solidFill>
                <a:srgbClr val="FCD0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74A0D88-6E2F-F94B-4A8D-75C58FCAC127}"/>
                  </a:ext>
                </a:extLst>
              </p:cNvPr>
              <p:cNvSpPr/>
              <p:nvPr/>
            </p:nvSpPr>
            <p:spPr>
              <a:xfrm>
                <a:off x="9862707" y="5643115"/>
                <a:ext cx="37226" cy="27985"/>
              </a:xfrm>
              <a:custGeom>
                <a:avLst/>
                <a:gdLst>
                  <a:gd name="connsiteX0" fmla="*/ 26796 w 37226"/>
                  <a:gd name="connsiteY0" fmla="*/ 26155 h 27985"/>
                  <a:gd name="connsiteX1" fmla="*/ 946 w 37226"/>
                  <a:gd name="connsiteY1" fmla="*/ 27985 h 27985"/>
                  <a:gd name="connsiteX2" fmla="*/ 0 w 37226"/>
                  <a:gd name="connsiteY2" fmla="*/ 17919 h 27985"/>
                  <a:gd name="connsiteX3" fmla="*/ 1126 w 37226"/>
                  <a:gd name="connsiteY3" fmla="*/ 5162 h 27985"/>
                  <a:gd name="connsiteX4" fmla="*/ 36883 w 37226"/>
                  <a:gd name="connsiteY4" fmla="*/ 8930 h 27985"/>
                  <a:gd name="connsiteX5" fmla="*/ 26796 w 37226"/>
                  <a:gd name="connsiteY5" fmla="*/ 26155 h 27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26" h="27985">
                    <a:moveTo>
                      <a:pt x="26796" y="26155"/>
                    </a:moveTo>
                    <a:cubicBezTo>
                      <a:pt x="18194" y="26747"/>
                      <a:pt x="9592" y="27339"/>
                      <a:pt x="946" y="27985"/>
                    </a:cubicBezTo>
                    <a:cubicBezTo>
                      <a:pt x="721" y="24594"/>
                      <a:pt x="405" y="21257"/>
                      <a:pt x="0" y="17919"/>
                    </a:cubicBezTo>
                    <a:cubicBezTo>
                      <a:pt x="360" y="13667"/>
                      <a:pt x="766" y="9414"/>
                      <a:pt x="1126" y="5162"/>
                    </a:cubicBezTo>
                    <a:cubicBezTo>
                      <a:pt x="13556" y="-705"/>
                      <a:pt x="25850" y="-3989"/>
                      <a:pt x="36883" y="8930"/>
                    </a:cubicBezTo>
                    <a:cubicBezTo>
                      <a:pt x="38820" y="19104"/>
                      <a:pt x="32155" y="22118"/>
                      <a:pt x="26796" y="26155"/>
                    </a:cubicBezTo>
                    <a:close/>
                  </a:path>
                </a:pathLst>
              </a:custGeom>
              <a:solidFill>
                <a:srgbClr val="AA7D5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F0FEC6E2-38DE-FB15-9487-0AA94F586895}"/>
                  </a:ext>
                </a:extLst>
              </p:cNvPr>
              <p:cNvSpPr/>
              <p:nvPr/>
            </p:nvSpPr>
            <p:spPr>
              <a:xfrm>
                <a:off x="9863022" y="5630083"/>
                <a:ext cx="60751" cy="36236"/>
              </a:xfrm>
              <a:custGeom>
                <a:avLst/>
                <a:gdLst>
                  <a:gd name="connsiteX0" fmla="*/ 35397 w 60751"/>
                  <a:gd name="connsiteY0" fmla="*/ 29067 h 36236"/>
                  <a:gd name="connsiteX1" fmla="*/ 811 w 60751"/>
                  <a:gd name="connsiteY1" fmla="*/ 18194 h 36236"/>
                  <a:gd name="connsiteX2" fmla="*/ 360 w 60751"/>
                  <a:gd name="connsiteY2" fmla="*/ 8343 h 36236"/>
                  <a:gd name="connsiteX3" fmla="*/ 0 w 60751"/>
                  <a:gd name="connsiteY3" fmla="*/ 0 h 36236"/>
                  <a:gd name="connsiteX4" fmla="*/ 25940 w 60751"/>
                  <a:gd name="connsiteY4" fmla="*/ 8612 h 36236"/>
                  <a:gd name="connsiteX5" fmla="*/ 52556 w 60751"/>
                  <a:gd name="connsiteY5" fmla="*/ 8236 h 36236"/>
                  <a:gd name="connsiteX6" fmla="*/ 60752 w 60751"/>
                  <a:gd name="connsiteY6" fmla="*/ 19217 h 36236"/>
                  <a:gd name="connsiteX7" fmla="*/ 35397 w 60751"/>
                  <a:gd name="connsiteY7" fmla="*/ 29067 h 36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751" h="36236">
                    <a:moveTo>
                      <a:pt x="35397" y="29067"/>
                    </a:moveTo>
                    <a:cubicBezTo>
                      <a:pt x="26210" y="14695"/>
                      <a:pt x="12655" y="20455"/>
                      <a:pt x="811" y="18194"/>
                    </a:cubicBezTo>
                    <a:cubicBezTo>
                      <a:pt x="495" y="14910"/>
                      <a:pt x="315" y="11627"/>
                      <a:pt x="360" y="8343"/>
                    </a:cubicBezTo>
                    <a:cubicBezTo>
                      <a:pt x="270" y="5544"/>
                      <a:pt x="135" y="2799"/>
                      <a:pt x="0" y="0"/>
                    </a:cubicBezTo>
                    <a:cubicBezTo>
                      <a:pt x="8647" y="2853"/>
                      <a:pt x="17293" y="5706"/>
                      <a:pt x="25940" y="8612"/>
                    </a:cubicBezTo>
                    <a:cubicBezTo>
                      <a:pt x="34812" y="6136"/>
                      <a:pt x="43549" y="-7913"/>
                      <a:pt x="52556" y="8236"/>
                    </a:cubicBezTo>
                    <a:cubicBezTo>
                      <a:pt x="55303" y="11896"/>
                      <a:pt x="58005" y="15556"/>
                      <a:pt x="60752" y="19217"/>
                    </a:cubicBezTo>
                    <a:cubicBezTo>
                      <a:pt x="58320" y="44624"/>
                      <a:pt x="46611" y="35903"/>
                      <a:pt x="35397" y="29067"/>
                    </a:cubicBezTo>
                    <a:close/>
                  </a:path>
                </a:pathLst>
              </a:custGeom>
              <a:solidFill>
                <a:srgbClr val="BC91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5D5C72D7-CF95-7BE0-DB03-E61465E64271}"/>
                  </a:ext>
                </a:extLst>
              </p:cNvPr>
              <p:cNvSpPr/>
              <p:nvPr/>
            </p:nvSpPr>
            <p:spPr>
              <a:xfrm>
                <a:off x="10547789" y="5795067"/>
                <a:ext cx="73797" cy="82928"/>
              </a:xfrm>
              <a:custGeom>
                <a:avLst/>
                <a:gdLst>
                  <a:gd name="connsiteX0" fmla="*/ 20296 w 73797"/>
                  <a:gd name="connsiteY0" fmla="*/ 82896 h 82928"/>
                  <a:gd name="connsiteX1" fmla="*/ 36509 w 73797"/>
                  <a:gd name="connsiteY1" fmla="*/ 0 h 82928"/>
                  <a:gd name="connsiteX2" fmla="*/ 73798 w 73797"/>
                  <a:gd name="connsiteY2" fmla="*/ 61687 h 82928"/>
                  <a:gd name="connsiteX3" fmla="*/ 20296 w 73797"/>
                  <a:gd name="connsiteY3" fmla="*/ 82896 h 8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97" h="82928">
                    <a:moveTo>
                      <a:pt x="20296" y="82896"/>
                    </a:moveTo>
                    <a:cubicBezTo>
                      <a:pt x="-11093" y="62979"/>
                      <a:pt x="-6364" y="38810"/>
                      <a:pt x="36509" y="0"/>
                    </a:cubicBezTo>
                    <a:cubicBezTo>
                      <a:pt x="47407" y="21854"/>
                      <a:pt x="69204" y="34396"/>
                      <a:pt x="73798" y="61687"/>
                    </a:cubicBezTo>
                    <a:cubicBezTo>
                      <a:pt x="45381" y="30467"/>
                      <a:pt x="40517" y="84457"/>
                      <a:pt x="20296" y="82896"/>
                    </a:cubicBezTo>
                    <a:close/>
                  </a:path>
                </a:pathLst>
              </a:custGeom>
              <a:solidFill>
                <a:srgbClr val="A577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00EA4A54-207C-C5D5-12B6-03B7D98CF7BD}"/>
                  </a:ext>
                </a:extLst>
              </p:cNvPr>
              <p:cNvSpPr/>
              <p:nvPr/>
            </p:nvSpPr>
            <p:spPr>
              <a:xfrm>
                <a:off x="10455274" y="5658612"/>
                <a:ext cx="34586" cy="32081"/>
              </a:xfrm>
              <a:custGeom>
                <a:avLst/>
                <a:gdLst>
                  <a:gd name="connsiteX0" fmla="*/ 8737 w 34586"/>
                  <a:gd name="connsiteY0" fmla="*/ 21908 h 32081"/>
                  <a:gd name="connsiteX1" fmla="*/ 0 w 34586"/>
                  <a:gd name="connsiteY1" fmla="*/ 0 h 32081"/>
                  <a:gd name="connsiteX2" fmla="*/ 34587 w 34586"/>
                  <a:gd name="connsiteY2" fmla="*/ 32082 h 32081"/>
                  <a:gd name="connsiteX3" fmla="*/ 8737 w 34586"/>
                  <a:gd name="connsiteY3" fmla="*/ 21908 h 3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86" h="32081">
                    <a:moveTo>
                      <a:pt x="8737" y="21908"/>
                    </a:moveTo>
                    <a:cubicBezTo>
                      <a:pt x="5809" y="14587"/>
                      <a:pt x="2927" y="7321"/>
                      <a:pt x="0" y="0"/>
                    </a:cubicBezTo>
                    <a:cubicBezTo>
                      <a:pt x="16528" y="3014"/>
                      <a:pt x="27111" y="15126"/>
                      <a:pt x="34587" y="32082"/>
                    </a:cubicBezTo>
                    <a:cubicBezTo>
                      <a:pt x="25985" y="28690"/>
                      <a:pt x="17383" y="25299"/>
                      <a:pt x="8737" y="21908"/>
                    </a:cubicBezTo>
                    <a:close/>
                  </a:path>
                </a:pathLst>
              </a:custGeom>
              <a:solidFill>
                <a:srgbClr val="AA804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7BF48305-7D13-F633-9A3D-485CF73D78FE}"/>
                  </a:ext>
                </a:extLst>
              </p:cNvPr>
              <p:cNvSpPr/>
              <p:nvPr/>
            </p:nvSpPr>
            <p:spPr>
              <a:xfrm>
                <a:off x="10629018" y="5784786"/>
                <a:ext cx="36523" cy="50921"/>
              </a:xfrm>
              <a:custGeom>
                <a:avLst/>
                <a:gdLst>
                  <a:gd name="connsiteX0" fmla="*/ 36523 w 36523"/>
                  <a:gd name="connsiteY0" fmla="*/ 50922 h 50921"/>
                  <a:gd name="connsiteX1" fmla="*/ 0 w 36523"/>
                  <a:gd name="connsiteY1" fmla="*/ 0 h 50921"/>
                  <a:gd name="connsiteX2" fmla="*/ 36523 w 36523"/>
                  <a:gd name="connsiteY2" fmla="*/ 50922 h 50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23" h="50921">
                    <a:moveTo>
                      <a:pt x="36523" y="50922"/>
                    </a:moveTo>
                    <a:cubicBezTo>
                      <a:pt x="18194" y="40210"/>
                      <a:pt x="3107" y="26268"/>
                      <a:pt x="0" y="0"/>
                    </a:cubicBezTo>
                    <a:cubicBezTo>
                      <a:pt x="17203" y="11788"/>
                      <a:pt x="30488" y="27614"/>
                      <a:pt x="36523" y="50922"/>
                    </a:cubicBezTo>
                    <a:close/>
                  </a:path>
                </a:pathLst>
              </a:custGeom>
              <a:solidFill>
                <a:srgbClr val="E5AF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D574EC31-4DE6-EFC6-8870-CFF2BD0B48AF}"/>
                  </a:ext>
                </a:extLst>
              </p:cNvPr>
              <p:cNvSpPr/>
              <p:nvPr/>
            </p:nvSpPr>
            <p:spPr>
              <a:xfrm>
                <a:off x="10383579" y="6155979"/>
                <a:ext cx="107678" cy="29448"/>
              </a:xfrm>
              <a:custGeom>
                <a:avLst/>
                <a:gdLst>
                  <a:gd name="connsiteX0" fmla="*/ 107678 w 107678"/>
                  <a:gd name="connsiteY0" fmla="*/ 13949 h 29448"/>
                  <a:gd name="connsiteX1" fmla="*/ 103895 w 107678"/>
                  <a:gd name="connsiteY1" fmla="*/ 22023 h 29448"/>
                  <a:gd name="connsiteX2" fmla="*/ 44945 w 107678"/>
                  <a:gd name="connsiteY2" fmla="*/ 24068 h 29448"/>
                  <a:gd name="connsiteX3" fmla="*/ 0 w 107678"/>
                  <a:gd name="connsiteY3" fmla="*/ 19493 h 29448"/>
                  <a:gd name="connsiteX4" fmla="*/ 107678 w 107678"/>
                  <a:gd name="connsiteY4" fmla="*/ 13949 h 29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78" h="29448">
                    <a:moveTo>
                      <a:pt x="107678" y="13949"/>
                    </a:moveTo>
                    <a:cubicBezTo>
                      <a:pt x="106732" y="16855"/>
                      <a:pt x="105471" y="19547"/>
                      <a:pt x="103895" y="22023"/>
                    </a:cubicBezTo>
                    <a:cubicBezTo>
                      <a:pt x="84215" y="22722"/>
                      <a:pt x="64580" y="23422"/>
                      <a:pt x="44945" y="24068"/>
                    </a:cubicBezTo>
                    <a:cubicBezTo>
                      <a:pt x="29498" y="28697"/>
                      <a:pt x="13961" y="35264"/>
                      <a:pt x="0" y="19493"/>
                    </a:cubicBezTo>
                    <a:cubicBezTo>
                      <a:pt x="34902" y="-10113"/>
                      <a:pt x="71200" y="-962"/>
                      <a:pt x="107678" y="13949"/>
                    </a:cubicBezTo>
                    <a:close/>
                  </a:path>
                </a:pathLst>
              </a:custGeom>
              <a:solidFill>
                <a:srgbClr val="F5CC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3A34D738-C1F1-C1AE-18A3-3BA7CA875124}"/>
                  </a:ext>
                </a:extLst>
              </p:cNvPr>
              <p:cNvSpPr/>
              <p:nvPr/>
            </p:nvSpPr>
            <p:spPr>
              <a:xfrm>
                <a:off x="10376058" y="6177337"/>
                <a:ext cx="52510" cy="13798"/>
              </a:xfrm>
              <a:custGeom>
                <a:avLst/>
                <a:gdLst>
                  <a:gd name="connsiteX0" fmla="*/ 9457 w 52510"/>
                  <a:gd name="connsiteY0" fmla="*/ 1848 h 13798"/>
                  <a:gd name="connsiteX1" fmla="*/ 52511 w 52510"/>
                  <a:gd name="connsiteY1" fmla="*/ 2763 h 13798"/>
                  <a:gd name="connsiteX2" fmla="*/ 9728 w 52510"/>
                  <a:gd name="connsiteY2" fmla="*/ 13798 h 13798"/>
                  <a:gd name="connsiteX3" fmla="*/ 0 w 52510"/>
                  <a:gd name="connsiteY3" fmla="*/ 12345 h 13798"/>
                  <a:gd name="connsiteX4" fmla="*/ 1621 w 52510"/>
                  <a:gd name="connsiteY4" fmla="*/ 3517 h 13798"/>
                  <a:gd name="connsiteX5" fmla="*/ 9457 w 52510"/>
                  <a:gd name="connsiteY5" fmla="*/ 1848 h 1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10" h="13798">
                    <a:moveTo>
                      <a:pt x="9457" y="1848"/>
                    </a:moveTo>
                    <a:cubicBezTo>
                      <a:pt x="23823" y="2171"/>
                      <a:pt x="38144" y="2440"/>
                      <a:pt x="52511" y="2763"/>
                    </a:cubicBezTo>
                    <a:cubicBezTo>
                      <a:pt x="40621" y="19558"/>
                      <a:pt x="23913" y="9815"/>
                      <a:pt x="9728" y="13798"/>
                    </a:cubicBezTo>
                    <a:cubicBezTo>
                      <a:pt x="6485" y="13314"/>
                      <a:pt x="3243" y="12829"/>
                      <a:pt x="0" y="12345"/>
                    </a:cubicBezTo>
                    <a:cubicBezTo>
                      <a:pt x="631" y="9438"/>
                      <a:pt x="1171" y="6478"/>
                      <a:pt x="1621" y="3517"/>
                    </a:cubicBezTo>
                    <a:cubicBezTo>
                      <a:pt x="3693" y="-412"/>
                      <a:pt x="6260" y="-1166"/>
                      <a:pt x="9457" y="1848"/>
                    </a:cubicBezTo>
                    <a:close/>
                  </a:path>
                </a:pathLst>
              </a:custGeom>
              <a:solidFill>
                <a:srgbClr val="B087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A2F1D071-04FE-2ED7-121D-8A1D76528ED9}"/>
                  </a:ext>
                </a:extLst>
              </p:cNvPr>
              <p:cNvSpPr/>
              <p:nvPr/>
            </p:nvSpPr>
            <p:spPr>
              <a:xfrm>
                <a:off x="10941377" y="6159375"/>
                <a:ext cx="98403" cy="36952"/>
              </a:xfrm>
              <a:custGeom>
                <a:avLst/>
                <a:gdLst>
                  <a:gd name="connsiteX0" fmla="*/ 9595 w 98403"/>
                  <a:gd name="connsiteY0" fmla="*/ 29338 h 36952"/>
                  <a:gd name="connsiteX1" fmla="*/ 12072 w 98403"/>
                  <a:gd name="connsiteY1" fmla="*/ 9960 h 36952"/>
                  <a:gd name="connsiteX2" fmla="*/ 46298 w 98403"/>
                  <a:gd name="connsiteY2" fmla="*/ 7968 h 36952"/>
                  <a:gd name="connsiteX3" fmla="*/ 98403 w 98403"/>
                  <a:gd name="connsiteY3" fmla="*/ 24494 h 36952"/>
                  <a:gd name="connsiteX4" fmla="*/ 34094 w 98403"/>
                  <a:gd name="connsiteY4" fmla="*/ 32083 h 36952"/>
                  <a:gd name="connsiteX5" fmla="*/ 9595 w 98403"/>
                  <a:gd name="connsiteY5" fmla="*/ 29338 h 3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03" h="36952">
                    <a:moveTo>
                      <a:pt x="9595" y="29338"/>
                    </a:moveTo>
                    <a:cubicBezTo>
                      <a:pt x="8154" y="22448"/>
                      <a:pt x="-12743" y="11951"/>
                      <a:pt x="12072" y="9960"/>
                    </a:cubicBezTo>
                    <a:cubicBezTo>
                      <a:pt x="23465" y="9045"/>
                      <a:pt x="34904" y="8614"/>
                      <a:pt x="46298" y="7968"/>
                    </a:cubicBezTo>
                    <a:cubicBezTo>
                      <a:pt x="68050" y="-6296"/>
                      <a:pt x="85658" y="-1775"/>
                      <a:pt x="98403" y="24494"/>
                    </a:cubicBezTo>
                    <a:cubicBezTo>
                      <a:pt x="78498" y="45594"/>
                      <a:pt x="55890" y="33914"/>
                      <a:pt x="34094" y="32083"/>
                    </a:cubicBezTo>
                    <a:cubicBezTo>
                      <a:pt x="25897" y="31222"/>
                      <a:pt x="17746" y="30307"/>
                      <a:pt x="9595" y="29338"/>
                    </a:cubicBezTo>
                    <a:close/>
                  </a:path>
                </a:pathLst>
              </a:custGeom>
              <a:solidFill>
                <a:srgbClr val="F7D6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9A47D9F1-F07A-5E73-95EA-B08AD4236714}"/>
                  </a:ext>
                </a:extLst>
              </p:cNvPr>
              <p:cNvSpPr/>
              <p:nvPr/>
            </p:nvSpPr>
            <p:spPr>
              <a:xfrm>
                <a:off x="10975470" y="6168476"/>
                <a:ext cx="108897" cy="40865"/>
              </a:xfrm>
              <a:custGeom>
                <a:avLst/>
                <a:gdLst>
                  <a:gd name="connsiteX0" fmla="*/ 0 w 108897"/>
                  <a:gd name="connsiteY0" fmla="*/ 23090 h 40865"/>
                  <a:gd name="connsiteX1" fmla="*/ 62193 w 108897"/>
                  <a:gd name="connsiteY1" fmla="*/ 12379 h 40865"/>
                  <a:gd name="connsiteX2" fmla="*/ 99887 w 108897"/>
                  <a:gd name="connsiteY2" fmla="*/ 3066 h 40865"/>
                  <a:gd name="connsiteX3" fmla="*/ 108579 w 108897"/>
                  <a:gd name="connsiteY3" fmla="*/ 13132 h 40865"/>
                  <a:gd name="connsiteX4" fmla="*/ 88854 w 108897"/>
                  <a:gd name="connsiteY4" fmla="*/ 40800 h 40865"/>
                  <a:gd name="connsiteX5" fmla="*/ 0 w 108897"/>
                  <a:gd name="connsiteY5" fmla="*/ 23090 h 4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897" h="40865">
                    <a:moveTo>
                      <a:pt x="0" y="23090"/>
                    </a:moveTo>
                    <a:cubicBezTo>
                      <a:pt x="20311" y="15823"/>
                      <a:pt x="43278" y="30895"/>
                      <a:pt x="62193" y="12379"/>
                    </a:cubicBezTo>
                    <a:cubicBezTo>
                      <a:pt x="72731" y="-2693"/>
                      <a:pt x="86061" y="-1563"/>
                      <a:pt x="99887" y="3066"/>
                    </a:cubicBezTo>
                    <a:cubicBezTo>
                      <a:pt x="103760" y="5166"/>
                      <a:pt x="106642" y="8664"/>
                      <a:pt x="108579" y="13132"/>
                    </a:cubicBezTo>
                    <a:cubicBezTo>
                      <a:pt x="112046" y="32456"/>
                      <a:pt x="85971" y="21960"/>
                      <a:pt x="88854" y="40800"/>
                    </a:cubicBezTo>
                    <a:cubicBezTo>
                      <a:pt x="58275" y="41769"/>
                      <a:pt x="29183" y="31864"/>
                      <a:pt x="0" y="23090"/>
                    </a:cubicBezTo>
                    <a:close/>
                  </a:path>
                </a:pathLst>
              </a:custGeom>
              <a:solidFill>
                <a:srgbClr val="F9DD8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36644DA0-D31D-D770-6AFD-D016F050F68D}"/>
                  </a:ext>
                </a:extLst>
              </p:cNvPr>
              <p:cNvSpPr/>
              <p:nvPr/>
            </p:nvSpPr>
            <p:spPr>
              <a:xfrm>
                <a:off x="11055047" y="6183347"/>
                <a:ext cx="56915" cy="28889"/>
              </a:xfrm>
              <a:custGeom>
                <a:avLst/>
                <a:gdLst>
                  <a:gd name="connsiteX0" fmla="*/ 9277 w 56915"/>
                  <a:gd name="connsiteY0" fmla="*/ 25929 h 28889"/>
                  <a:gd name="connsiteX1" fmla="*/ 0 w 56915"/>
                  <a:gd name="connsiteY1" fmla="*/ 10642 h 28889"/>
                  <a:gd name="connsiteX2" fmla="*/ 27786 w 56915"/>
                  <a:gd name="connsiteY2" fmla="*/ 4936 h 28889"/>
                  <a:gd name="connsiteX3" fmla="*/ 52601 w 56915"/>
                  <a:gd name="connsiteY3" fmla="*/ 8973 h 28889"/>
                  <a:gd name="connsiteX4" fmla="*/ 50799 w 56915"/>
                  <a:gd name="connsiteY4" fmla="*/ 28889 h 28889"/>
                  <a:gd name="connsiteX5" fmla="*/ 9277 w 56915"/>
                  <a:gd name="connsiteY5" fmla="*/ 25929 h 28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15" h="28889">
                    <a:moveTo>
                      <a:pt x="9277" y="25929"/>
                    </a:moveTo>
                    <a:cubicBezTo>
                      <a:pt x="6170" y="20815"/>
                      <a:pt x="3107" y="15702"/>
                      <a:pt x="0" y="10642"/>
                    </a:cubicBezTo>
                    <a:cubicBezTo>
                      <a:pt x="9277" y="8758"/>
                      <a:pt x="18509" y="6820"/>
                      <a:pt x="27786" y="4936"/>
                    </a:cubicBezTo>
                    <a:cubicBezTo>
                      <a:pt x="37019" y="-2062"/>
                      <a:pt x="45485" y="-2385"/>
                      <a:pt x="52601" y="8973"/>
                    </a:cubicBezTo>
                    <a:cubicBezTo>
                      <a:pt x="55483" y="16078"/>
                      <a:pt x="61517" y="23560"/>
                      <a:pt x="50799" y="28889"/>
                    </a:cubicBezTo>
                    <a:cubicBezTo>
                      <a:pt x="36973" y="27867"/>
                      <a:pt x="23103" y="26898"/>
                      <a:pt x="9277" y="25929"/>
                    </a:cubicBezTo>
                    <a:close/>
                  </a:path>
                </a:pathLst>
              </a:custGeom>
              <a:solidFill>
                <a:srgbClr val="F7D5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583A5FF3-928E-8AB1-BA37-00550F9D6A96}"/>
                  </a:ext>
                </a:extLst>
              </p:cNvPr>
              <p:cNvSpPr/>
              <p:nvPr/>
            </p:nvSpPr>
            <p:spPr>
              <a:xfrm>
                <a:off x="11123680" y="6174610"/>
                <a:ext cx="53186" cy="33802"/>
              </a:xfrm>
              <a:custGeom>
                <a:avLst/>
                <a:gdLst>
                  <a:gd name="connsiteX0" fmla="*/ 10043 w 53186"/>
                  <a:gd name="connsiteY0" fmla="*/ 0 h 33802"/>
                  <a:gd name="connsiteX1" fmla="*/ 53186 w 53186"/>
                  <a:gd name="connsiteY1" fmla="*/ 29552 h 33802"/>
                  <a:gd name="connsiteX2" fmla="*/ 0 w 53186"/>
                  <a:gd name="connsiteY2" fmla="*/ 17225 h 33802"/>
                  <a:gd name="connsiteX3" fmla="*/ 10133 w 53186"/>
                  <a:gd name="connsiteY3" fmla="*/ 4845 h 33802"/>
                  <a:gd name="connsiteX4" fmla="*/ 10043 w 53186"/>
                  <a:gd name="connsiteY4" fmla="*/ 0 h 3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86" h="33802">
                    <a:moveTo>
                      <a:pt x="10043" y="0"/>
                    </a:moveTo>
                    <a:cubicBezTo>
                      <a:pt x="22247" y="8343"/>
                      <a:pt x="34407" y="16687"/>
                      <a:pt x="53186" y="29552"/>
                    </a:cubicBezTo>
                    <a:cubicBezTo>
                      <a:pt x="28687" y="40102"/>
                      <a:pt x="14276" y="29121"/>
                      <a:pt x="0" y="17225"/>
                    </a:cubicBezTo>
                    <a:cubicBezTo>
                      <a:pt x="675" y="9958"/>
                      <a:pt x="6260" y="8451"/>
                      <a:pt x="10133" y="4845"/>
                    </a:cubicBezTo>
                    <a:lnTo>
                      <a:pt x="10043" y="0"/>
                    </a:lnTo>
                    <a:close/>
                  </a:path>
                </a:pathLst>
              </a:custGeom>
              <a:solidFill>
                <a:srgbClr val="FEF3A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0B5B7C93-D460-6D2D-0E32-70BF6B0D3C46}"/>
                  </a:ext>
                </a:extLst>
              </p:cNvPr>
              <p:cNvSpPr/>
              <p:nvPr/>
            </p:nvSpPr>
            <p:spPr>
              <a:xfrm>
                <a:off x="11080987" y="6170465"/>
                <a:ext cx="52825" cy="21800"/>
              </a:xfrm>
              <a:custGeom>
                <a:avLst/>
                <a:gdLst>
                  <a:gd name="connsiteX0" fmla="*/ 52826 w 52825"/>
                  <a:gd name="connsiteY0" fmla="*/ 8989 h 21800"/>
                  <a:gd name="connsiteX1" fmla="*/ 42738 w 52825"/>
                  <a:gd name="connsiteY1" fmla="*/ 21370 h 21800"/>
                  <a:gd name="connsiteX2" fmla="*/ 26706 w 52825"/>
                  <a:gd name="connsiteY2" fmla="*/ 21801 h 21800"/>
                  <a:gd name="connsiteX3" fmla="*/ 1892 w 52825"/>
                  <a:gd name="connsiteY3" fmla="*/ 17763 h 21800"/>
                  <a:gd name="connsiteX4" fmla="*/ 0 w 52825"/>
                  <a:gd name="connsiteY4" fmla="*/ 9635 h 21800"/>
                  <a:gd name="connsiteX5" fmla="*/ 25940 w 52825"/>
                  <a:gd name="connsiteY5" fmla="*/ 0 h 21800"/>
                  <a:gd name="connsiteX6" fmla="*/ 52826 w 52825"/>
                  <a:gd name="connsiteY6" fmla="*/ 8989 h 2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25" h="21800">
                    <a:moveTo>
                      <a:pt x="52826" y="8989"/>
                    </a:moveTo>
                    <a:cubicBezTo>
                      <a:pt x="49448" y="13080"/>
                      <a:pt x="46071" y="17225"/>
                      <a:pt x="42738" y="21370"/>
                    </a:cubicBezTo>
                    <a:cubicBezTo>
                      <a:pt x="37379" y="21531"/>
                      <a:pt x="32065" y="21693"/>
                      <a:pt x="26706" y="21801"/>
                    </a:cubicBezTo>
                    <a:cubicBezTo>
                      <a:pt x="18419" y="20455"/>
                      <a:pt x="10133" y="19109"/>
                      <a:pt x="1892" y="17763"/>
                    </a:cubicBezTo>
                    <a:cubicBezTo>
                      <a:pt x="1036" y="15126"/>
                      <a:pt x="405" y="12381"/>
                      <a:pt x="0" y="9635"/>
                    </a:cubicBezTo>
                    <a:cubicBezTo>
                      <a:pt x="6395" y="-2207"/>
                      <a:pt x="18690" y="8505"/>
                      <a:pt x="25940" y="0"/>
                    </a:cubicBezTo>
                    <a:cubicBezTo>
                      <a:pt x="34902" y="3015"/>
                      <a:pt x="43864" y="5975"/>
                      <a:pt x="52826" y="8989"/>
                    </a:cubicBezTo>
                    <a:close/>
                  </a:path>
                </a:pathLst>
              </a:custGeom>
              <a:solidFill>
                <a:srgbClr val="FDF5D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83F85391-63E7-5785-8279-7F6D505A3D47}"/>
                  </a:ext>
                </a:extLst>
              </p:cNvPr>
              <p:cNvSpPr/>
              <p:nvPr/>
            </p:nvSpPr>
            <p:spPr>
              <a:xfrm>
                <a:off x="9619834" y="6234879"/>
                <a:ext cx="69218" cy="28386"/>
              </a:xfrm>
              <a:custGeom>
                <a:avLst/>
                <a:gdLst>
                  <a:gd name="connsiteX0" fmla="*/ 69218 w 69218"/>
                  <a:gd name="connsiteY0" fmla="*/ 27256 h 28386"/>
                  <a:gd name="connsiteX1" fmla="*/ 17203 w 69218"/>
                  <a:gd name="connsiteY1" fmla="*/ 28386 h 28386"/>
                  <a:gd name="connsiteX2" fmla="*/ 12925 w 69218"/>
                  <a:gd name="connsiteY2" fmla="*/ 27902 h 28386"/>
                  <a:gd name="connsiteX3" fmla="*/ 8602 w 69218"/>
                  <a:gd name="connsiteY3" fmla="*/ 27955 h 28386"/>
                  <a:gd name="connsiteX4" fmla="*/ 450 w 69218"/>
                  <a:gd name="connsiteY4" fmla="*/ 18320 h 28386"/>
                  <a:gd name="connsiteX5" fmla="*/ 0 w 69218"/>
                  <a:gd name="connsiteY5" fmla="*/ 17459 h 28386"/>
                  <a:gd name="connsiteX6" fmla="*/ 43098 w 69218"/>
                  <a:gd name="connsiteY6" fmla="*/ 126 h 28386"/>
                  <a:gd name="connsiteX7" fmla="*/ 61157 w 69218"/>
                  <a:gd name="connsiteY7" fmla="*/ 7877 h 28386"/>
                  <a:gd name="connsiteX8" fmla="*/ 69218 w 69218"/>
                  <a:gd name="connsiteY8" fmla="*/ 27256 h 2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18" h="28386">
                    <a:moveTo>
                      <a:pt x="69218" y="27256"/>
                    </a:moveTo>
                    <a:cubicBezTo>
                      <a:pt x="51880" y="27632"/>
                      <a:pt x="34542" y="28009"/>
                      <a:pt x="17203" y="28386"/>
                    </a:cubicBezTo>
                    <a:cubicBezTo>
                      <a:pt x="17203" y="28386"/>
                      <a:pt x="12925" y="27902"/>
                      <a:pt x="12925" y="27902"/>
                    </a:cubicBezTo>
                    <a:cubicBezTo>
                      <a:pt x="12925" y="27902"/>
                      <a:pt x="8602" y="27955"/>
                      <a:pt x="8602" y="27955"/>
                    </a:cubicBezTo>
                    <a:cubicBezTo>
                      <a:pt x="5900" y="24726"/>
                      <a:pt x="3152" y="21550"/>
                      <a:pt x="450" y="18320"/>
                    </a:cubicBezTo>
                    <a:cubicBezTo>
                      <a:pt x="450" y="18320"/>
                      <a:pt x="0" y="17459"/>
                      <a:pt x="0" y="17459"/>
                    </a:cubicBezTo>
                    <a:cubicBezTo>
                      <a:pt x="12114" y="3733"/>
                      <a:pt x="29318" y="8093"/>
                      <a:pt x="43098" y="126"/>
                    </a:cubicBezTo>
                    <a:cubicBezTo>
                      <a:pt x="50079" y="-520"/>
                      <a:pt x="56383" y="1203"/>
                      <a:pt x="61157" y="7877"/>
                    </a:cubicBezTo>
                    <a:cubicBezTo>
                      <a:pt x="63814" y="14391"/>
                      <a:pt x="66516" y="20850"/>
                      <a:pt x="69218" y="27256"/>
                    </a:cubicBezTo>
                    <a:close/>
                  </a:path>
                </a:pathLst>
              </a:custGeom>
              <a:solidFill>
                <a:srgbClr val="D7A7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B8C736BE-449A-CEDA-05B8-D03F92930F00}"/>
                  </a:ext>
                </a:extLst>
              </p:cNvPr>
              <p:cNvSpPr/>
              <p:nvPr/>
            </p:nvSpPr>
            <p:spPr>
              <a:xfrm>
                <a:off x="10801096" y="6011672"/>
                <a:ext cx="92005" cy="51120"/>
              </a:xfrm>
              <a:custGeom>
                <a:avLst/>
                <a:gdLst>
                  <a:gd name="connsiteX0" fmla="*/ 20401 w 92005"/>
                  <a:gd name="connsiteY0" fmla="*/ 0 h 51120"/>
                  <a:gd name="connsiteX1" fmla="*/ 92006 w 92005"/>
                  <a:gd name="connsiteY1" fmla="*/ 30628 h 51120"/>
                  <a:gd name="connsiteX2" fmla="*/ 71155 w 92005"/>
                  <a:gd name="connsiteY2" fmla="*/ 50329 h 51120"/>
                  <a:gd name="connsiteX3" fmla="*/ 0 w 92005"/>
                  <a:gd name="connsiteY3" fmla="*/ 16795 h 51120"/>
                  <a:gd name="connsiteX4" fmla="*/ 20401 w 92005"/>
                  <a:gd name="connsiteY4" fmla="*/ 0 h 5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05" h="51120">
                    <a:moveTo>
                      <a:pt x="20401" y="0"/>
                    </a:moveTo>
                    <a:cubicBezTo>
                      <a:pt x="45755" y="5221"/>
                      <a:pt x="70119" y="13834"/>
                      <a:pt x="92006" y="30628"/>
                    </a:cubicBezTo>
                    <a:cubicBezTo>
                      <a:pt x="87998" y="41663"/>
                      <a:pt x="79937" y="46562"/>
                      <a:pt x="71155" y="50329"/>
                    </a:cubicBezTo>
                    <a:cubicBezTo>
                      <a:pt x="42783" y="53398"/>
                      <a:pt x="16933" y="48607"/>
                      <a:pt x="0" y="16795"/>
                    </a:cubicBezTo>
                    <a:cubicBezTo>
                      <a:pt x="2162" y="3337"/>
                      <a:pt x="11619" y="2261"/>
                      <a:pt x="20401" y="0"/>
                    </a:cubicBezTo>
                    <a:close/>
                  </a:path>
                </a:pathLst>
              </a:custGeom>
              <a:solidFill>
                <a:srgbClr val="FCD76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A640AC7B-B214-C678-AB58-EF0EEDDC0043}"/>
                  </a:ext>
                </a:extLst>
              </p:cNvPr>
              <p:cNvSpPr/>
              <p:nvPr/>
            </p:nvSpPr>
            <p:spPr>
              <a:xfrm>
                <a:off x="10981280" y="6087085"/>
                <a:ext cx="74399" cy="52913"/>
              </a:xfrm>
              <a:custGeom>
                <a:avLst/>
                <a:gdLst>
                  <a:gd name="connsiteX0" fmla="*/ 74082 w 74399"/>
                  <a:gd name="connsiteY0" fmla="*/ 30413 h 52913"/>
                  <a:gd name="connsiteX1" fmla="*/ 74307 w 74399"/>
                  <a:gd name="connsiteY1" fmla="*/ 40102 h 52913"/>
                  <a:gd name="connsiteX2" fmla="*/ 69849 w 74399"/>
                  <a:gd name="connsiteY2" fmla="*/ 45754 h 52913"/>
                  <a:gd name="connsiteX3" fmla="*/ 44810 w 74399"/>
                  <a:gd name="connsiteY3" fmla="*/ 52913 h 52913"/>
                  <a:gd name="connsiteX4" fmla="*/ 3197 w 74399"/>
                  <a:gd name="connsiteY4" fmla="*/ 40317 h 52913"/>
                  <a:gd name="connsiteX5" fmla="*/ 0 w 74399"/>
                  <a:gd name="connsiteY5" fmla="*/ 27399 h 52913"/>
                  <a:gd name="connsiteX6" fmla="*/ 13375 w 74399"/>
                  <a:gd name="connsiteY6" fmla="*/ 0 h 52913"/>
                  <a:gd name="connsiteX7" fmla="*/ 74082 w 74399"/>
                  <a:gd name="connsiteY7" fmla="*/ 30413 h 5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99" h="52913">
                    <a:moveTo>
                      <a:pt x="74082" y="30413"/>
                    </a:moveTo>
                    <a:cubicBezTo>
                      <a:pt x="74397" y="33643"/>
                      <a:pt x="74488" y="36872"/>
                      <a:pt x="74307" y="40102"/>
                    </a:cubicBezTo>
                    <a:cubicBezTo>
                      <a:pt x="72821" y="41986"/>
                      <a:pt x="71335" y="43870"/>
                      <a:pt x="69849" y="45754"/>
                    </a:cubicBezTo>
                    <a:cubicBezTo>
                      <a:pt x="62103" y="51137"/>
                      <a:pt x="53546" y="52375"/>
                      <a:pt x="44810" y="52913"/>
                    </a:cubicBezTo>
                    <a:cubicBezTo>
                      <a:pt x="30128" y="52590"/>
                      <a:pt x="14952" y="54313"/>
                      <a:pt x="3197" y="40317"/>
                    </a:cubicBezTo>
                    <a:cubicBezTo>
                      <a:pt x="1171" y="36388"/>
                      <a:pt x="135" y="32028"/>
                      <a:pt x="0" y="27399"/>
                    </a:cubicBezTo>
                    <a:cubicBezTo>
                      <a:pt x="2747" y="17171"/>
                      <a:pt x="14096" y="12757"/>
                      <a:pt x="13375" y="0"/>
                    </a:cubicBezTo>
                    <a:cubicBezTo>
                      <a:pt x="35758" y="3876"/>
                      <a:pt x="54042" y="19647"/>
                      <a:pt x="74082" y="30413"/>
                    </a:cubicBezTo>
                    <a:close/>
                  </a:path>
                </a:pathLst>
              </a:custGeom>
              <a:solidFill>
                <a:srgbClr val="F7D8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85B6F0D8-4A33-9B5C-896E-DD479F00873C}"/>
                  </a:ext>
                </a:extLst>
              </p:cNvPr>
              <p:cNvSpPr/>
              <p:nvPr/>
            </p:nvSpPr>
            <p:spPr>
              <a:xfrm>
                <a:off x="10871665" y="6042300"/>
                <a:ext cx="64552" cy="53576"/>
              </a:xfrm>
              <a:custGeom>
                <a:avLst/>
                <a:gdLst>
                  <a:gd name="connsiteX0" fmla="*/ 0 w 64552"/>
                  <a:gd name="connsiteY0" fmla="*/ 15772 h 53576"/>
                  <a:gd name="connsiteX1" fmla="*/ 21392 w 64552"/>
                  <a:gd name="connsiteY1" fmla="*/ 0 h 53576"/>
                  <a:gd name="connsiteX2" fmla="*/ 64175 w 64552"/>
                  <a:gd name="connsiteY2" fmla="*/ 20778 h 53576"/>
                  <a:gd name="connsiteX3" fmla="*/ 57059 w 64552"/>
                  <a:gd name="connsiteY3" fmla="*/ 50437 h 53576"/>
                  <a:gd name="connsiteX4" fmla="*/ 28417 w 64552"/>
                  <a:gd name="connsiteY4" fmla="*/ 49522 h 53576"/>
                  <a:gd name="connsiteX5" fmla="*/ 0 w 64552"/>
                  <a:gd name="connsiteY5" fmla="*/ 15772 h 53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552" h="53576">
                    <a:moveTo>
                      <a:pt x="0" y="15772"/>
                    </a:moveTo>
                    <a:cubicBezTo>
                      <a:pt x="4053" y="4575"/>
                      <a:pt x="12610" y="2099"/>
                      <a:pt x="21392" y="0"/>
                    </a:cubicBezTo>
                    <a:cubicBezTo>
                      <a:pt x="37784" y="754"/>
                      <a:pt x="51430" y="9366"/>
                      <a:pt x="64175" y="20778"/>
                    </a:cubicBezTo>
                    <a:cubicBezTo>
                      <a:pt x="62958" y="31059"/>
                      <a:pt x="68723" y="43709"/>
                      <a:pt x="57059" y="50437"/>
                    </a:cubicBezTo>
                    <a:cubicBezTo>
                      <a:pt x="47422" y="55066"/>
                      <a:pt x="37874" y="54420"/>
                      <a:pt x="28417" y="49522"/>
                    </a:cubicBezTo>
                    <a:cubicBezTo>
                      <a:pt x="17969" y="39564"/>
                      <a:pt x="3558" y="34181"/>
                      <a:pt x="0" y="15772"/>
                    </a:cubicBezTo>
                    <a:close/>
                  </a:path>
                </a:pathLst>
              </a:custGeom>
              <a:solidFill>
                <a:srgbClr val="FBD86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1E44ADB9-DA6B-0EB4-3EA0-8449744AF52D}"/>
                  </a:ext>
                </a:extLst>
              </p:cNvPr>
              <p:cNvSpPr/>
              <p:nvPr/>
            </p:nvSpPr>
            <p:spPr>
              <a:xfrm>
                <a:off x="10938651" y="6067115"/>
                <a:ext cx="59139" cy="47448"/>
              </a:xfrm>
              <a:custGeom>
                <a:avLst/>
                <a:gdLst>
                  <a:gd name="connsiteX0" fmla="*/ 56004 w 59139"/>
                  <a:gd name="connsiteY0" fmla="*/ 19970 h 47448"/>
                  <a:gd name="connsiteX1" fmla="*/ 46007 w 59139"/>
                  <a:gd name="connsiteY1" fmla="*/ 40317 h 47448"/>
                  <a:gd name="connsiteX2" fmla="*/ 10024 w 59139"/>
                  <a:gd name="connsiteY2" fmla="*/ 39564 h 47448"/>
                  <a:gd name="connsiteX3" fmla="*/ 1693 w 59139"/>
                  <a:gd name="connsiteY3" fmla="*/ 31543 h 47448"/>
                  <a:gd name="connsiteX4" fmla="*/ 476 w 59139"/>
                  <a:gd name="connsiteY4" fmla="*/ 19540 h 47448"/>
                  <a:gd name="connsiteX5" fmla="*/ 12366 w 59139"/>
                  <a:gd name="connsiteY5" fmla="*/ 0 h 47448"/>
                  <a:gd name="connsiteX6" fmla="*/ 56004 w 59139"/>
                  <a:gd name="connsiteY6" fmla="*/ 19970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139" h="47448">
                    <a:moveTo>
                      <a:pt x="56004" y="19970"/>
                    </a:moveTo>
                    <a:cubicBezTo>
                      <a:pt x="62489" y="33643"/>
                      <a:pt x="58797" y="40210"/>
                      <a:pt x="46007" y="40317"/>
                    </a:cubicBezTo>
                    <a:cubicBezTo>
                      <a:pt x="33802" y="53128"/>
                      <a:pt x="21913" y="46023"/>
                      <a:pt x="10024" y="39564"/>
                    </a:cubicBezTo>
                    <a:cubicBezTo>
                      <a:pt x="6871" y="37464"/>
                      <a:pt x="4124" y="34719"/>
                      <a:pt x="1693" y="31543"/>
                    </a:cubicBezTo>
                    <a:cubicBezTo>
                      <a:pt x="-64" y="27775"/>
                      <a:pt x="-424" y="23738"/>
                      <a:pt x="476" y="19540"/>
                    </a:cubicBezTo>
                    <a:cubicBezTo>
                      <a:pt x="2728" y="11573"/>
                      <a:pt x="6646" y="4952"/>
                      <a:pt x="12366" y="0"/>
                    </a:cubicBezTo>
                    <a:cubicBezTo>
                      <a:pt x="26912" y="6621"/>
                      <a:pt x="41458" y="13296"/>
                      <a:pt x="56004" y="19970"/>
                    </a:cubicBezTo>
                    <a:close/>
                  </a:path>
                </a:pathLst>
              </a:custGeom>
              <a:solidFill>
                <a:srgbClr val="F9D4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520E1023-C4CC-26C9-A1CD-985C0CC06891}"/>
                  </a:ext>
                </a:extLst>
              </p:cNvPr>
              <p:cNvSpPr/>
              <p:nvPr/>
            </p:nvSpPr>
            <p:spPr>
              <a:xfrm>
                <a:off x="10776957" y="6000099"/>
                <a:ext cx="44539" cy="27631"/>
              </a:xfrm>
              <a:custGeom>
                <a:avLst/>
                <a:gdLst>
                  <a:gd name="connsiteX0" fmla="*/ 44539 w 44539"/>
                  <a:gd name="connsiteY0" fmla="*/ 11573 h 27631"/>
                  <a:gd name="connsiteX1" fmla="*/ 24094 w 44539"/>
                  <a:gd name="connsiteY1" fmla="*/ 25192 h 27631"/>
                  <a:gd name="connsiteX2" fmla="*/ 8962 w 44539"/>
                  <a:gd name="connsiteY2" fmla="*/ 22339 h 27631"/>
                  <a:gd name="connsiteX3" fmla="*/ 0 w 44539"/>
                  <a:gd name="connsiteY3" fmla="*/ 2315 h 27631"/>
                  <a:gd name="connsiteX4" fmla="*/ 9187 w 44539"/>
                  <a:gd name="connsiteY4" fmla="*/ 0 h 27631"/>
                  <a:gd name="connsiteX5" fmla="*/ 44539 w 44539"/>
                  <a:gd name="connsiteY5" fmla="*/ 11573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539" h="27631">
                    <a:moveTo>
                      <a:pt x="44539" y="11573"/>
                    </a:moveTo>
                    <a:cubicBezTo>
                      <a:pt x="40126" y="21262"/>
                      <a:pt x="32065" y="23146"/>
                      <a:pt x="24094" y="25192"/>
                    </a:cubicBezTo>
                    <a:cubicBezTo>
                      <a:pt x="18419" y="29067"/>
                      <a:pt x="13330" y="28475"/>
                      <a:pt x="8962" y="22339"/>
                    </a:cubicBezTo>
                    <a:cubicBezTo>
                      <a:pt x="5990" y="15664"/>
                      <a:pt x="2972" y="8989"/>
                      <a:pt x="0" y="2315"/>
                    </a:cubicBezTo>
                    <a:cubicBezTo>
                      <a:pt x="3062" y="1561"/>
                      <a:pt x="6125" y="754"/>
                      <a:pt x="9187" y="0"/>
                    </a:cubicBezTo>
                    <a:cubicBezTo>
                      <a:pt x="21301" y="2261"/>
                      <a:pt x="34406" y="484"/>
                      <a:pt x="44539" y="11573"/>
                    </a:cubicBezTo>
                    <a:close/>
                  </a:path>
                </a:pathLst>
              </a:custGeom>
              <a:solidFill>
                <a:srgbClr val="FB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A6FD1DF1-8BD2-D421-00D0-2AC8249BE498}"/>
                  </a:ext>
                </a:extLst>
              </p:cNvPr>
              <p:cNvSpPr/>
              <p:nvPr/>
            </p:nvSpPr>
            <p:spPr>
              <a:xfrm>
                <a:off x="10929722" y="6063078"/>
                <a:ext cx="21294" cy="25238"/>
              </a:xfrm>
              <a:custGeom>
                <a:avLst/>
                <a:gdLst>
                  <a:gd name="connsiteX0" fmla="*/ 21294 w 21294"/>
                  <a:gd name="connsiteY0" fmla="*/ 3983 h 25238"/>
                  <a:gd name="connsiteX1" fmla="*/ 11477 w 21294"/>
                  <a:gd name="connsiteY1" fmla="*/ 23415 h 25238"/>
                  <a:gd name="connsiteX2" fmla="*/ 4001 w 21294"/>
                  <a:gd name="connsiteY2" fmla="*/ 22285 h 25238"/>
                  <a:gd name="connsiteX3" fmla="*/ 6118 w 21294"/>
                  <a:gd name="connsiteY3" fmla="*/ 0 h 25238"/>
                  <a:gd name="connsiteX4" fmla="*/ 21294 w 21294"/>
                  <a:gd name="connsiteY4" fmla="*/ 3983 h 2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94" h="25238">
                    <a:moveTo>
                      <a:pt x="21294" y="3983"/>
                    </a:moveTo>
                    <a:cubicBezTo>
                      <a:pt x="20889" y="12542"/>
                      <a:pt x="18502" y="19647"/>
                      <a:pt x="11477" y="23415"/>
                    </a:cubicBezTo>
                    <a:cubicBezTo>
                      <a:pt x="8640" y="26107"/>
                      <a:pt x="6118" y="25891"/>
                      <a:pt x="4001" y="22285"/>
                    </a:cubicBezTo>
                    <a:cubicBezTo>
                      <a:pt x="1569" y="14426"/>
                      <a:pt x="-4646" y="6083"/>
                      <a:pt x="6118" y="0"/>
                    </a:cubicBezTo>
                    <a:cubicBezTo>
                      <a:pt x="11161" y="1346"/>
                      <a:pt x="16205" y="2691"/>
                      <a:pt x="21294" y="3983"/>
                    </a:cubicBezTo>
                    <a:close/>
                  </a:path>
                </a:pathLst>
              </a:custGeom>
              <a:solidFill>
                <a:srgbClr val="F9D4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516762E-98E0-5E02-8434-8F06A79F3B25}"/>
                  </a:ext>
                </a:extLst>
              </p:cNvPr>
              <p:cNvSpPr/>
              <p:nvPr/>
            </p:nvSpPr>
            <p:spPr>
              <a:xfrm>
                <a:off x="11053944" y="6126509"/>
                <a:ext cx="45281" cy="32371"/>
              </a:xfrm>
              <a:custGeom>
                <a:avLst/>
                <a:gdLst>
                  <a:gd name="connsiteX0" fmla="*/ 36140 w 45281"/>
                  <a:gd name="connsiteY0" fmla="*/ 32329 h 32371"/>
                  <a:gd name="connsiteX1" fmla="*/ 9299 w 45281"/>
                  <a:gd name="connsiteY1" fmla="*/ 23663 h 32371"/>
                  <a:gd name="connsiteX2" fmla="*/ 1778 w 45281"/>
                  <a:gd name="connsiteY2" fmla="*/ 1216 h 32371"/>
                  <a:gd name="connsiteX3" fmla="*/ 1643 w 45281"/>
                  <a:gd name="connsiteY3" fmla="*/ 624 h 32371"/>
                  <a:gd name="connsiteX4" fmla="*/ 45012 w 45281"/>
                  <a:gd name="connsiteY4" fmla="*/ 11390 h 32371"/>
                  <a:gd name="connsiteX5" fmla="*/ 45282 w 45281"/>
                  <a:gd name="connsiteY5" fmla="*/ 21294 h 32371"/>
                  <a:gd name="connsiteX6" fmla="*/ 36140 w 45281"/>
                  <a:gd name="connsiteY6" fmla="*/ 32329 h 32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281" h="32371">
                    <a:moveTo>
                      <a:pt x="36140" y="32329"/>
                    </a:moveTo>
                    <a:cubicBezTo>
                      <a:pt x="26818" y="31198"/>
                      <a:pt x="16099" y="36097"/>
                      <a:pt x="9299" y="23663"/>
                    </a:cubicBezTo>
                    <a:cubicBezTo>
                      <a:pt x="6462" y="16342"/>
                      <a:pt x="-4166" y="12735"/>
                      <a:pt x="1778" y="1216"/>
                    </a:cubicBezTo>
                    <a:cubicBezTo>
                      <a:pt x="1778" y="1216"/>
                      <a:pt x="1643" y="624"/>
                      <a:pt x="1643" y="624"/>
                    </a:cubicBezTo>
                    <a:cubicBezTo>
                      <a:pt x="17090" y="-1583"/>
                      <a:pt x="31546" y="2077"/>
                      <a:pt x="45012" y="11390"/>
                    </a:cubicBezTo>
                    <a:cubicBezTo>
                      <a:pt x="45012" y="14673"/>
                      <a:pt x="45102" y="18011"/>
                      <a:pt x="45282" y="21294"/>
                    </a:cubicBezTo>
                    <a:cubicBezTo>
                      <a:pt x="42220" y="24954"/>
                      <a:pt x="39157" y="28669"/>
                      <a:pt x="36140" y="32329"/>
                    </a:cubicBezTo>
                    <a:close/>
                  </a:path>
                </a:pathLst>
              </a:custGeom>
              <a:solidFill>
                <a:srgbClr val="FAD3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FE8F6C93-AF40-E0B3-2454-912B92293EFC}"/>
                  </a:ext>
                </a:extLst>
              </p:cNvPr>
              <p:cNvSpPr/>
              <p:nvPr/>
            </p:nvSpPr>
            <p:spPr>
              <a:xfrm>
                <a:off x="10524943" y="6144109"/>
                <a:ext cx="347668" cy="26087"/>
              </a:xfrm>
              <a:custGeom>
                <a:avLst/>
                <a:gdLst>
                  <a:gd name="connsiteX0" fmla="*/ 254717 w 347668"/>
                  <a:gd name="connsiteY0" fmla="*/ 2403 h 26087"/>
                  <a:gd name="connsiteX1" fmla="*/ 295158 w 347668"/>
                  <a:gd name="connsiteY1" fmla="*/ 3264 h 26087"/>
                  <a:gd name="connsiteX2" fmla="*/ 347668 w 347668"/>
                  <a:gd name="connsiteY2" fmla="*/ 14783 h 26087"/>
                  <a:gd name="connsiteX3" fmla="*/ 276108 w 347668"/>
                  <a:gd name="connsiteY3" fmla="*/ 26087 h 26087"/>
                  <a:gd name="connsiteX4" fmla="*/ 0 w 347668"/>
                  <a:gd name="connsiteY4" fmla="*/ 24149 h 26087"/>
                  <a:gd name="connsiteX5" fmla="*/ 25400 w 347668"/>
                  <a:gd name="connsiteY5" fmla="*/ 4986 h 26087"/>
                  <a:gd name="connsiteX6" fmla="*/ 254717 w 347668"/>
                  <a:gd name="connsiteY6" fmla="*/ 2403 h 2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668" h="26087">
                    <a:moveTo>
                      <a:pt x="254717" y="2403"/>
                    </a:moveTo>
                    <a:cubicBezTo>
                      <a:pt x="268182" y="2672"/>
                      <a:pt x="281647" y="2941"/>
                      <a:pt x="295158" y="3264"/>
                    </a:cubicBezTo>
                    <a:cubicBezTo>
                      <a:pt x="310830" y="18928"/>
                      <a:pt x="331681" y="1003"/>
                      <a:pt x="347668" y="14783"/>
                    </a:cubicBezTo>
                    <a:cubicBezTo>
                      <a:pt x="325691" y="35722"/>
                      <a:pt x="299571" y="18820"/>
                      <a:pt x="276108" y="26087"/>
                    </a:cubicBezTo>
                    <a:cubicBezTo>
                      <a:pt x="184057" y="25441"/>
                      <a:pt x="92051" y="24795"/>
                      <a:pt x="0" y="24149"/>
                    </a:cubicBezTo>
                    <a:cubicBezTo>
                      <a:pt x="991" y="3694"/>
                      <a:pt x="14636" y="4556"/>
                      <a:pt x="25400" y="4986"/>
                    </a:cubicBezTo>
                    <a:cubicBezTo>
                      <a:pt x="101869" y="7893"/>
                      <a:pt x="178203" y="-5187"/>
                      <a:pt x="254717" y="2403"/>
                    </a:cubicBezTo>
                    <a:close/>
                  </a:path>
                </a:pathLst>
              </a:custGeom>
              <a:solidFill>
                <a:srgbClr val="F5CD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EACCE164-7C4B-8788-A499-7CDD806B8B54}"/>
                  </a:ext>
                </a:extLst>
              </p:cNvPr>
              <p:cNvSpPr/>
              <p:nvPr/>
            </p:nvSpPr>
            <p:spPr>
              <a:xfrm>
                <a:off x="10820055" y="6147373"/>
                <a:ext cx="52559" cy="11975"/>
              </a:xfrm>
              <a:custGeom>
                <a:avLst/>
                <a:gdLst>
                  <a:gd name="connsiteX0" fmla="*/ 52510 w 52559"/>
                  <a:gd name="connsiteY0" fmla="*/ 11465 h 11975"/>
                  <a:gd name="connsiteX1" fmla="*/ 0 w 52559"/>
                  <a:gd name="connsiteY1" fmla="*/ 0 h 11975"/>
                  <a:gd name="connsiteX2" fmla="*/ 52465 w 52559"/>
                  <a:gd name="connsiteY2" fmla="*/ 2153 h 11975"/>
                  <a:gd name="connsiteX3" fmla="*/ 52510 w 52559"/>
                  <a:gd name="connsiteY3" fmla="*/ 11465 h 1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59" h="11975">
                    <a:moveTo>
                      <a:pt x="52510" y="11465"/>
                    </a:moveTo>
                    <a:cubicBezTo>
                      <a:pt x="34992" y="7805"/>
                      <a:pt x="14997" y="20293"/>
                      <a:pt x="0" y="0"/>
                    </a:cubicBezTo>
                    <a:cubicBezTo>
                      <a:pt x="17473" y="700"/>
                      <a:pt x="34992" y="1399"/>
                      <a:pt x="52465" y="2153"/>
                    </a:cubicBezTo>
                    <a:cubicBezTo>
                      <a:pt x="52555" y="5275"/>
                      <a:pt x="52601" y="8343"/>
                      <a:pt x="52510" y="11465"/>
                    </a:cubicBezTo>
                    <a:close/>
                  </a:path>
                </a:pathLst>
              </a:custGeom>
              <a:solidFill>
                <a:srgbClr val="F9D4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1887596C-6607-0E56-5056-E667371359A1}"/>
                  </a:ext>
                </a:extLst>
              </p:cNvPr>
              <p:cNvSpPr/>
              <p:nvPr/>
            </p:nvSpPr>
            <p:spPr>
              <a:xfrm>
                <a:off x="10307605" y="6138691"/>
                <a:ext cx="472054" cy="42217"/>
              </a:xfrm>
              <a:custGeom>
                <a:avLst/>
                <a:gdLst>
                  <a:gd name="connsiteX0" fmla="*/ 472054 w 472054"/>
                  <a:gd name="connsiteY0" fmla="*/ 7821 h 42217"/>
                  <a:gd name="connsiteX1" fmla="*/ 418733 w 472054"/>
                  <a:gd name="connsiteY1" fmla="*/ 19878 h 42217"/>
                  <a:gd name="connsiteX2" fmla="*/ 217293 w 472054"/>
                  <a:gd name="connsiteY2" fmla="*/ 29567 h 42217"/>
                  <a:gd name="connsiteX3" fmla="*/ 183652 w 472054"/>
                  <a:gd name="connsiteY3" fmla="*/ 31236 h 42217"/>
                  <a:gd name="connsiteX4" fmla="*/ 77910 w 472054"/>
                  <a:gd name="connsiteY4" fmla="*/ 40495 h 42217"/>
                  <a:gd name="connsiteX5" fmla="*/ 70074 w 472054"/>
                  <a:gd name="connsiteY5" fmla="*/ 42217 h 42217"/>
                  <a:gd name="connsiteX6" fmla="*/ 0 w 472054"/>
                  <a:gd name="connsiteY6" fmla="*/ 32205 h 42217"/>
                  <a:gd name="connsiteX7" fmla="*/ 7836 w 472054"/>
                  <a:gd name="connsiteY7" fmla="*/ 30267 h 42217"/>
                  <a:gd name="connsiteX8" fmla="*/ 60257 w 472054"/>
                  <a:gd name="connsiteY8" fmla="*/ 20255 h 42217"/>
                  <a:gd name="connsiteX9" fmla="*/ 76514 w 472054"/>
                  <a:gd name="connsiteY9" fmla="*/ 19340 h 42217"/>
                  <a:gd name="connsiteX10" fmla="*/ 155955 w 472054"/>
                  <a:gd name="connsiteY10" fmla="*/ 10189 h 42217"/>
                  <a:gd name="connsiteX11" fmla="*/ 189146 w 472054"/>
                  <a:gd name="connsiteY11" fmla="*/ 8682 h 42217"/>
                  <a:gd name="connsiteX12" fmla="*/ 470973 w 472054"/>
                  <a:gd name="connsiteY12" fmla="*/ 8090 h 42217"/>
                  <a:gd name="connsiteX13" fmla="*/ 472054 w 472054"/>
                  <a:gd name="connsiteY13" fmla="*/ 7821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054" h="42217">
                    <a:moveTo>
                      <a:pt x="472054" y="7821"/>
                    </a:moveTo>
                    <a:cubicBezTo>
                      <a:pt x="456787" y="27414"/>
                      <a:pt x="436792" y="18317"/>
                      <a:pt x="418733" y="19878"/>
                    </a:cubicBezTo>
                    <a:cubicBezTo>
                      <a:pt x="351676" y="25584"/>
                      <a:pt x="283854" y="8790"/>
                      <a:pt x="217293" y="29567"/>
                    </a:cubicBezTo>
                    <a:cubicBezTo>
                      <a:pt x="206079" y="30106"/>
                      <a:pt x="194865" y="30698"/>
                      <a:pt x="183652" y="31236"/>
                    </a:cubicBezTo>
                    <a:cubicBezTo>
                      <a:pt x="148389" y="34358"/>
                      <a:pt x="112091" y="19932"/>
                      <a:pt x="77910" y="40495"/>
                    </a:cubicBezTo>
                    <a:cubicBezTo>
                      <a:pt x="75343" y="41302"/>
                      <a:pt x="72731" y="41894"/>
                      <a:pt x="70074" y="42217"/>
                    </a:cubicBezTo>
                    <a:cubicBezTo>
                      <a:pt x="47016" y="35811"/>
                      <a:pt x="21842" y="50776"/>
                      <a:pt x="0" y="32205"/>
                    </a:cubicBezTo>
                    <a:cubicBezTo>
                      <a:pt x="2567" y="31236"/>
                      <a:pt x="5179" y="30590"/>
                      <a:pt x="7836" y="30267"/>
                    </a:cubicBezTo>
                    <a:cubicBezTo>
                      <a:pt x="24094" y="17725"/>
                      <a:pt x="44089" y="33282"/>
                      <a:pt x="60257" y="20255"/>
                    </a:cubicBezTo>
                    <a:cubicBezTo>
                      <a:pt x="65661" y="19932"/>
                      <a:pt x="71110" y="19663"/>
                      <a:pt x="76514" y="19340"/>
                    </a:cubicBezTo>
                    <a:cubicBezTo>
                      <a:pt x="102274" y="7175"/>
                      <a:pt x="130240" y="23054"/>
                      <a:pt x="155955" y="10189"/>
                    </a:cubicBezTo>
                    <a:cubicBezTo>
                      <a:pt x="167034" y="9705"/>
                      <a:pt x="178112" y="9167"/>
                      <a:pt x="189146" y="8682"/>
                    </a:cubicBezTo>
                    <a:cubicBezTo>
                      <a:pt x="283088" y="8521"/>
                      <a:pt x="376986" y="-10373"/>
                      <a:pt x="470973" y="8090"/>
                    </a:cubicBezTo>
                    <a:lnTo>
                      <a:pt x="472054" y="7821"/>
                    </a:lnTo>
                    <a:close/>
                  </a:path>
                </a:pathLst>
              </a:custGeom>
              <a:solidFill>
                <a:srgbClr val="F9D4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B54453D0-B1A3-5EBC-0DB1-C0B4FA5686E2}"/>
                  </a:ext>
                </a:extLst>
              </p:cNvPr>
              <p:cNvSpPr/>
              <p:nvPr/>
            </p:nvSpPr>
            <p:spPr>
              <a:xfrm>
                <a:off x="9788985" y="4444918"/>
                <a:ext cx="148130" cy="61022"/>
              </a:xfrm>
              <a:custGeom>
                <a:avLst/>
                <a:gdLst>
                  <a:gd name="connsiteX0" fmla="*/ 135149 w 148130"/>
                  <a:gd name="connsiteY0" fmla="*/ 29096 h 61022"/>
                  <a:gd name="connsiteX1" fmla="*/ 148119 w 148130"/>
                  <a:gd name="connsiteY1" fmla="*/ 38731 h 61022"/>
                  <a:gd name="connsiteX2" fmla="*/ 140373 w 148130"/>
                  <a:gd name="connsiteY2" fmla="*/ 48312 h 61022"/>
                  <a:gd name="connsiteX3" fmla="*/ 117721 w 148130"/>
                  <a:gd name="connsiteY3" fmla="*/ 60370 h 61022"/>
                  <a:gd name="connsiteX4" fmla="*/ 65841 w 148130"/>
                  <a:gd name="connsiteY4" fmla="*/ 29849 h 61022"/>
                  <a:gd name="connsiteX5" fmla="*/ 0 w 148130"/>
                  <a:gd name="connsiteY5" fmla="*/ 5842 h 61022"/>
                  <a:gd name="connsiteX6" fmla="*/ 98221 w 148130"/>
                  <a:gd name="connsiteY6" fmla="*/ 20483 h 61022"/>
                  <a:gd name="connsiteX7" fmla="*/ 135149 w 148130"/>
                  <a:gd name="connsiteY7" fmla="*/ 29096 h 6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130" h="61022">
                    <a:moveTo>
                      <a:pt x="135149" y="29096"/>
                    </a:moveTo>
                    <a:cubicBezTo>
                      <a:pt x="140779" y="29957"/>
                      <a:pt x="147354" y="30711"/>
                      <a:pt x="148119" y="38731"/>
                    </a:cubicBezTo>
                    <a:cubicBezTo>
                      <a:pt x="148389" y="41638"/>
                      <a:pt x="143616" y="47128"/>
                      <a:pt x="140373" y="48312"/>
                    </a:cubicBezTo>
                    <a:cubicBezTo>
                      <a:pt x="132312" y="51165"/>
                      <a:pt x="122945" y="49873"/>
                      <a:pt x="117721" y="60370"/>
                    </a:cubicBezTo>
                    <a:cubicBezTo>
                      <a:pt x="93988" y="65537"/>
                      <a:pt x="83584" y="38570"/>
                      <a:pt x="65841" y="29849"/>
                    </a:cubicBezTo>
                    <a:cubicBezTo>
                      <a:pt x="48322" y="21237"/>
                      <a:pt x="29498" y="16338"/>
                      <a:pt x="0" y="5842"/>
                    </a:cubicBezTo>
                    <a:cubicBezTo>
                      <a:pt x="43188" y="-8046"/>
                      <a:pt x="70660" y="5250"/>
                      <a:pt x="98221" y="20483"/>
                    </a:cubicBezTo>
                    <a:cubicBezTo>
                      <a:pt x="109705" y="26781"/>
                      <a:pt x="119432" y="47613"/>
                      <a:pt x="135149" y="29096"/>
                    </a:cubicBezTo>
                    <a:close/>
                  </a:path>
                </a:pathLst>
              </a:custGeom>
              <a:solidFill>
                <a:srgbClr val="FBC64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BC0C4279-B795-2BF7-57B0-AE63D5B51761}"/>
                  </a:ext>
                </a:extLst>
              </p:cNvPr>
              <p:cNvSpPr/>
              <p:nvPr/>
            </p:nvSpPr>
            <p:spPr>
              <a:xfrm>
                <a:off x="9902292" y="4573387"/>
                <a:ext cx="84034" cy="66578"/>
              </a:xfrm>
              <a:custGeom>
                <a:avLst/>
                <a:gdLst>
                  <a:gd name="connsiteX0" fmla="*/ 84035 w 84034"/>
                  <a:gd name="connsiteY0" fmla="*/ 66579 h 66578"/>
                  <a:gd name="connsiteX1" fmla="*/ 0 w 84034"/>
                  <a:gd name="connsiteY1" fmla="*/ 3654 h 66578"/>
                  <a:gd name="connsiteX2" fmla="*/ 84035 w 84034"/>
                  <a:gd name="connsiteY2" fmla="*/ 66579 h 6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034" h="66578">
                    <a:moveTo>
                      <a:pt x="84035" y="66579"/>
                    </a:moveTo>
                    <a:cubicBezTo>
                      <a:pt x="48953" y="57428"/>
                      <a:pt x="29002" y="24162"/>
                      <a:pt x="0" y="3654"/>
                    </a:cubicBezTo>
                    <a:cubicBezTo>
                      <a:pt x="41432" y="-9427"/>
                      <a:pt x="71065" y="12858"/>
                      <a:pt x="84035" y="66579"/>
                    </a:cubicBezTo>
                    <a:close/>
                  </a:path>
                </a:pathLst>
              </a:custGeom>
              <a:solidFill>
                <a:srgbClr val="FFE8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27254755-2FB0-5611-D32E-65363618AFD8}"/>
                  </a:ext>
                </a:extLst>
              </p:cNvPr>
              <p:cNvSpPr/>
              <p:nvPr/>
            </p:nvSpPr>
            <p:spPr>
              <a:xfrm>
                <a:off x="10140976" y="4423598"/>
                <a:ext cx="73541" cy="33513"/>
              </a:xfrm>
              <a:custGeom>
                <a:avLst/>
                <a:gdLst>
                  <a:gd name="connsiteX0" fmla="*/ 73542 w 73541"/>
                  <a:gd name="connsiteY0" fmla="*/ 3369 h 33513"/>
                  <a:gd name="connsiteX1" fmla="*/ 0 w 73541"/>
                  <a:gd name="connsiteY1" fmla="*/ 33513 h 33513"/>
                  <a:gd name="connsiteX2" fmla="*/ 73542 w 73541"/>
                  <a:gd name="connsiteY2" fmla="*/ 3369 h 3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541" h="33513">
                    <a:moveTo>
                      <a:pt x="73542" y="3369"/>
                    </a:moveTo>
                    <a:cubicBezTo>
                      <a:pt x="47782" y="31091"/>
                      <a:pt x="21977" y="25762"/>
                      <a:pt x="0" y="33513"/>
                    </a:cubicBezTo>
                    <a:cubicBezTo>
                      <a:pt x="15897" y="4715"/>
                      <a:pt x="37019" y="-6158"/>
                      <a:pt x="73542" y="3369"/>
                    </a:cubicBezTo>
                    <a:close/>
                  </a:path>
                </a:pathLst>
              </a:custGeom>
              <a:solidFill>
                <a:srgbClr val="FFE6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8D0EA5CF-9FB9-7FD8-CC5D-38B83D475430}"/>
                  </a:ext>
                </a:extLst>
              </p:cNvPr>
              <p:cNvSpPr/>
              <p:nvPr/>
            </p:nvSpPr>
            <p:spPr>
              <a:xfrm>
                <a:off x="10107381" y="4557535"/>
                <a:ext cx="42692" cy="20084"/>
              </a:xfrm>
              <a:custGeom>
                <a:avLst/>
                <a:gdLst>
                  <a:gd name="connsiteX0" fmla="*/ 42693 w 42692"/>
                  <a:gd name="connsiteY0" fmla="*/ 9979 h 20084"/>
                  <a:gd name="connsiteX1" fmla="*/ 0 w 42692"/>
                  <a:gd name="connsiteY1" fmla="*/ 10086 h 20084"/>
                  <a:gd name="connsiteX2" fmla="*/ 42693 w 42692"/>
                  <a:gd name="connsiteY2" fmla="*/ 9979 h 20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692" h="20084">
                    <a:moveTo>
                      <a:pt x="42693" y="9979"/>
                    </a:moveTo>
                    <a:cubicBezTo>
                      <a:pt x="26976" y="23436"/>
                      <a:pt x="15762" y="23436"/>
                      <a:pt x="0" y="10086"/>
                    </a:cubicBezTo>
                    <a:cubicBezTo>
                      <a:pt x="15717" y="-3317"/>
                      <a:pt x="26931" y="-3371"/>
                      <a:pt x="42693" y="9979"/>
                    </a:cubicBezTo>
                    <a:close/>
                  </a:path>
                </a:pathLst>
              </a:custGeom>
              <a:solidFill>
                <a:srgbClr val="FFE35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C96A1194-0DD4-0A9B-FD72-1733730343FC}"/>
                  </a:ext>
                </a:extLst>
              </p:cNvPr>
              <p:cNvSpPr/>
              <p:nvPr/>
            </p:nvSpPr>
            <p:spPr>
              <a:xfrm>
                <a:off x="10363716" y="4513789"/>
                <a:ext cx="134745" cy="233044"/>
              </a:xfrm>
              <a:custGeom>
                <a:avLst/>
                <a:gdLst>
                  <a:gd name="connsiteX0" fmla="*/ 47919 w 134745"/>
                  <a:gd name="connsiteY0" fmla="*/ 220000 h 233044"/>
                  <a:gd name="connsiteX1" fmla="*/ 13062 w 134745"/>
                  <a:gd name="connsiteY1" fmla="*/ 168055 h 233044"/>
                  <a:gd name="connsiteX2" fmla="*/ 4280 w 134745"/>
                  <a:gd name="connsiteY2" fmla="*/ 136781 h 233044"/>
                  <a:gd name="connsiteX3" fmla="*/ 45397 w 134745"/>
                  <a:gd name="connsiteY3" fmla="*/ 40159 h 233044"/>
                  <a:gd name="connsiteX4" fmla="*/ 91062 w 134745"/>
                  <a:gd name="connsiteY4" fmla="*/ 18305 h 233044"/>
                  <a:gd name="connsiteX5" fmla="*/ 117407 w 134745"/>
                  <a:gd name="connsiteY5" fmla="*/ 33269 h 233044"/>
                  <a:gd name="connsiteX6" fmla="*/ 108986 w 134745"/>
                  <a:gd name="connsiteY6" fmla="*/ 64813 h 233044"/>
                  <a:gd name="connsiteX7" fmla="*/ 103492 w 134745"/>
                  <a:gd name="connsiteY7" fmla="*/ 119233 h 233044"/>
                  <a:gd name="connsiteX8" fmla="*/ 123307 w 134745"/>
                  <a:gd name="connsiteY8" fmla="*/ 151638 h 233044"/>
                  <a:gd name="connsiteX9" fmla="*/ 125964 w 134745"/>
                  <a:gd name="connsiteY9" fmla="*/ 157882 h 233044"/>
                  <a:gd name="connsiteX10" fmla="*/ 134746 w 134745"/>
                  <a:gd name="connsiteY10" fmla="*/ 188833 h 233044"/>
                  <a:gd name="connsiteX11" fmla="*/ 47919 w 134745"/>
                  <a:gd name="connsiteY11" fmla="*/ 220000 h 233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45" h="233044">
                    <a:moveTo>
                      <a:pt x="47919" y="220000"/>
                    </a:moveTo>
                    <a:cubicBezTo>
                      <a:pt x="36975" y="202075"/>
                      <a:pt x="42019" y="168755"/>
                      <a:pt x="13062" y="168055"/>
                    </a:cubicBezTo>
                    <a:cubicBezTo>
                      <a:pt x="857" y="161327"/>
                      <a:pt x="-4367" y="151853"/>
                      <a:pt x="4280" y="136781"/>
                    </a:cubicBezTo>
                    <a:cubicBezTo>
                      <a:pt x="32607" y="113527"/>
                      <a:pt x="42605" y="75309"/>
                      <a:pt x="45397" y="40159"/>
                    </a:cubicBezTo>
                    <a:cubicBezTo>
                      <a:pt x="49630" y="-13292"/>
                      <a:pt x="65617" y="-5541"/>
                      <a:pt x="91062" y="18305"/>
                    </a:cubicBezTo>
                    <a:cubicBezTo>
                      <a:pt x="98988" y="25733"/>
                      <a:pt x="106824" y="32893"/>
                      <a:pt x="117407" y="33269"/>
                    </a:cubicBezTo>
                    <a:cubicBezTo>
                      <a:pt x="114615" y="43766"/>
                      <a:pt x="111778" y="54316"/>
                      <a:pt x="108986" y="64813"/>
                    </a:cubicBezTo>
                    <a:cubicBezTo>
                      <a:pt x="114165" y="84029"/>
                      <a:pt x="99213" y="100232"/>
                      <a:pt x="103492" y="119233"/>
                    </a:cubicBezTo>
                    <a:cubicBezTo>
                      <a:pt x="105428" y="134144"/>
                      <a:pt x="116101" y="141357"/>
                      <a:pt x="123307" y="151638"/>
                    </a:cubicBezTo>
                    <a:cubicBezTo>
                      <a:pt x="124208" y="153683"/>
                      <a:pt x="125108" y="155782"/>
                      <a:pt x="125964" y="157882"/>
                    </a:cubicBezTo>
                    <a:cubicBezTo>
                      <a:pt x="128891" y="168217"/>
                      <a:pt x="131818" y="178498"/>
                      <a:pt x="134746" y="188833"/>
                    </a:cubicBezTo>
                    <a:cubicBezTo>
                      <a:pt x="111193" y="236633"/>
                      <a:pt x="92323" y="243415"/>
                      <a:pt x="47919" y="220000"/>
                    </a:cubicBezTo>
                    <a:close/>
                  </a:path>
                </a:pathLst>
              </a:custGeom>
              <a:solidFill>
                <a:srgbClr val="E6AB6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00C93E91-C442-390F-8C4D-160108D8B0BF}"/>
                  </a:ext>
                </a:extLst>
              </p:cNvPr>
              <p:cNvSpPr/>
              <p:nvPr/>
            </p:nvSpPr>
            <p:spPr>
              <a:xfrm>
                <a:off x="10313955" y="4640289"/>
                <a:ext cx="62823" cy="50065"/>
              </a:xfrm>
              <a:custGeom>
                <a:avLst/>
                <a:gdLst>
                  <a:gd name="connsiteX0" fmla="*/ 54042 w 62823"/>
                  <a:gd name="connsiteY0" fmla="*/ 10281 h 50065"/>
                  <a:gd name="connsiteX1" fmla="*/ 62823 w 62823"/>
                  <a:gd name="connsiteY1" fmla="*/ 41555 h 50065"/>
                  <a:gd name="connsiteX2" fmla="*/ 62643 w 62823"/>
                  <a:gd name="connsiteY2" fmla="*/ 41825 h 50065"/>
                  <a:gd name="connsiteX3" fmla="*/ 44044 w 62823"/>
                  <a:gd name="connsiteY3" fmla="*/ 50006 h 50065"/>
                  <a:gd name="connsiteX4" fmla="*/ 0 w 62823"/>
                  <a:gd name="connsiteY4" fmla="*/ 30844 h 50065"/>
                  <a:gd name="connsiteX5" fmla="*/ 45350 w 62823"/>
                  <a:gd name="connsiteY5" fmla="*/ 10335 h 50065"/>
                  <a:gd name="connsiteX6" fmla="*/ 54042 w 62823"/>
                  <a:gd name="connsiteY6" fmla="*/ 0 h 50065"/>
                  <a:gd name="connsiteX7" fmla="*/ 54042 w 62823"/>
                  <a:gd name="connsiteY7" fmla="*/ 10281 h 50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823" h="50065">
                    <a:moveTo>
                      <a:pt x="54042" y="10281"/>
                    </a:moveTo>
                    <a:cubicBezTo>
                      <a:pt x="56969" y="20724"/>
                      <a:pt x="59896" y="31113"/>
                      <a:pt x="62823" y="41555"/>
                    </a:cubicBezTo>
                    <a:cubicBezTo>
                      <a:pt x="62823" y="41555"/>
                      <a:pt x="62643" y="41825"/>
                      <a:pt x="62643" y="41825"/>
                    </a:cubicBezTo>
                    <a:cubicBezTo>
                      <a:pt x="57284" y="47369"/>
                      <a:pt x="51250" y="50545"/>
                      <a:pt x="44044" y="50006"/>
                    </a:cubicBezTo>
                    <a:cubicBezTo>
                      <a:pt x="29408" y="43439"/>
                      <a:pt x="12385" y="44731"/>
                      <a:pt x="0" y="30844"/>
                    </a:cubicBezTo>
                    <a:cubicBezTo>
                      <a:pt x="7656" y="484"/>
                      <a:pt x="33236" y="26699"/>
                      <a:pt x="45350" y="10335"/>
                    </a:cubicBezTo>
                    <a:cubicBezTo>
                      <a:pt x="48232" y="6890"/>
                      <a:pt x="51159" y="3445"/>
                      <a:pt x="54042" y="0"/>
                    </a:cubicBezTo>
                    <a:cubicBezTo>
                      <a:pt x="54042" y="3445"/>
                      <a:pt x="54042" y="6890"/>
                      <a:pt x="54042" y="10281"/>
                    </a:cubicBezTo>
                    <a:close/>
                  </a:path>
                </a:pathLst>
              </a:custGeom>
              <a:solidFill>
                <a:srgbClr val="FBC2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3CD3E9D6-B319-2627-77C0-52350E40388A}"/>
                  </a:ext>
                </a:extLst>
              </p:cNvPr>
              <p:cNvSpPr/>
              <p:nvPr/>
            </p:nvSpPr>
            <p:spPr>
              <a:xfrm>
                <a:off x="10383197" y="4702676"/>
                <a:ext cx="268001" cy="167943"/>
              </a:xfrm>
              <a:custGeom>
                <a:avLst/>
                <a:gdLst>
                  <a:gd name="connsiteX0" fmla="*/ 28438 w 268001"/>
                  <a:gd name="connsiteY0" fmla="*/ 31113 h 167943"/>
                  <a:gd name="connsiteX1" fmla="*/ 115265 w 268001"/>
                  <a:gd name="connsiteY1" fmla="*/ 0 h 167943"/>
                  <a:gd name="connsiteX2" fmla="*/ 233211 w 268001"/>
                  <a:gd name="connsiteY2" fmla="*/ 21262 h 167943"/>
                  <a:gd name="connsiteX3" fmla="*/ 267843 w 268001"/>
                  <a:gd name="connsiteY3" fmla="*/ 40317 h 167943"/>
                  <a:gd name="connsiteX4" fmla="*/ 240102 w 268001"/>
                  <a:gd name="connsiteY4" fmla="*/ 73422 h 167943"/>
                  <a:gd name="connsiteX5" fmla="*/ 167550 w 268001"/>
                  <a:gd name="connsiteY5" fmla="*/ 83272 h 167943"/>
                  <a:gd name="connsiteX6" fmla="*/ 109501 w 268001"/>
                  <a:gd name="connsiteY6" fmla="*/ 68200 h 167943"/>
                  <a:gd name="connsiteX7" fmla="*/ 106618 w 268001"/>
                  <a:gd name="connsiteY7" fmla="*/ 83326 h 167943"/>
                  <a:gd name="connsiteX8" fmla="*/ 116526 w 268001"/>
                  <a:gd name="connsiteY8" fmla="*/ 100174 h 167943"/>
                  <a:gd name="connsiteX9" fmla="*/ 144403 w 268001"/>
                  <a:gd name="connsiteY9" fmla="*/ 152119 h 167943"/>
                  <a:gd name="connsiteX10" fmla="*/ 85858 w 268001"/>
                  <a:gd name="connsiteY10" fmla="*/ 154972 h 167943"/>
                  <a:gd name="connsiteX11" fmla="*/ 2273 w 268001"/>
                  <a:gd name="connsiteY11" fmla="*/ 93823 h 167943"/>
                  <a:gd name="connsiteX12" fmla="*/ 156 w 268001"/>
                  <a:gd name="connsiteY12" fmla="*/ 87040 h 167943"/>
                  <a:gd name="connsiteX13" fmla="*/ 1868 w 268001"/>
                  <a:gd name="connsiteY13" fmla="*/ 83488 h 167943"/>
                  <a:gd name="connsiteX14" fmla="*/ 28438 w 268001"/>
                  <a:gd name="connsiteY14" fmla="*/ 31113 h 1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001" h="167943">
                    <a:moveTo>
                      <a:pt x="28438" y="31113"/>
                    </a:moveTo>
                    <a:cubicBezTo>
                      <a:pt x="60728" y="34019"/>
                      <a:pt x="91937" y="32620"/>
                      <a:pt x="115265" y="0"/>
                    </a:cubicBezTo>
                    <a:cubicBezTo>
                      <a:pt x="153500" y="15718"/>
                      <a:pt x="192320" y="25353"/>
                      <a:pt x="233211" y="21262"/>
                    </a:cubicBezTo>
                    <a:cubicBezTo>
                      <a:pt x="246902" y="19916"/>
                      <a:pt x="265636" y="17279"/>
                      <a:pt x="267843" y="40317"/>
                    </a:cubicBezTo>
                    <a:cubicBezTo>
                      <a:pt x="269734" y="60072"/>
                      <a:pt x="254377" y="67877"/>
                      <a:pt x="240102" y="73422"/>
                    </a:cubicBezTo>
                    <a:cubicBezTo>
                      <a:pt x="216413" y="82626"/>
                      <a:pt x="194256" y="106257"/>
                      <a:pt x="167550" y="83272"/>
                    </a:cubicBezTo>
                    <a:cubicBezTo>
                      <a:pt x="147240" y="83757"/>
                      <a:pt x="130982" y="62871"/>
                      <a:pt x="109501" y="68200"/>
                    </a:cubicBezTo>
                    <a:cubicBezTo>
                      <a:pt x="97026" y="71322"/>
                      <a:pt x="100314" y="76328"/>
                      <a:pt x="106618" y="83326"/>
                    </a:cubicBezTo>
                    <a:cubicBezTo>
                      <a:pt x="109951" y="88924"/>
                      <a:pt x="113329" y="94469"/>
                      <a:pt x="116526" y="100174"/>
                    </a:cubicBezTo>
                    <a:cubicBezTo>
                      <a:pt x="126299" y="117722"/>
                      <a:pt x="154716" y="128111"/>
                      <a:pt x="144403" y="152119"/>
                    </a:cubicBezTo>
                    <a:cubicBezTo>
                      <a:pt x="130667" y="184200"/>
                      <a:pt x="105403" y="158094"/>
                      <a:pt x="85858" y="154972"/>
                    </a:cubicBezTo>
                    <a:cubicBezTo>
                      <a:pt x="51226" y="149427"/>
                      <a:pt x="28528" y="117507"/>
                      <a:pt x="2273" y="93823"/>
                    </a:cubicBezTo>
                    <a:cubicBezTo>
                      <a:pt x="336" y="91616"/>
                      <a:pt x="-339" y="89355"/>
                      <a:pt x="156" y="87040"/>
                    </a:cubicBezTo>
                    <a:cubicBezTo>
                      <a:pt x="697" y="84672"/>
                      <a:pt x="1282" y="83488"/>
                      <a:pt x="1868" y="83488"/>
                    </a:cubicBezTo>
                    <a:cubicBezTo>
                      <a:pt x="-2456" y="56466"/>
                      <a:pt x="15828" y="45808"/>
                      <a:pt x="28438" y="31113"/>
                    </a:cubicBezTo>
                    <a:close/>
                  </a:path>
                </a:pathLst>
              </a:custGeom>
              <a:solidFill>
                <a:srgbClr val="FF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F1137D8F-4868-2D7C-55FF-4C2594EDA233}"/>
                  </a:ext>
                </a:extLst>
              </p:cNvPr>
              <p:cNvSpPr/>
              <p:nvPr/>
            </p:nvSpPr>
            <p:spPr>
              <a:xfrm>
                <a:off x="10454583" y="4577761"/>
                <a:ext cx="113593" cy="104437"/>
              </a:xfrm>
              <a:custGeom>
                <a:avLst/>
                <a:gdLst>
                  <a:gd name="connsiteX0" fmla="*/ 1187 w 113593"/>
                  <a:gd name="connsiteY0" fmla="*/ 62367 h 104437"/>
                  <a:gd name="connsiteX1" fmla="*/ 18165 w 113593"/>
                  <a:gd name="connsiteY1" fmla="*/ 895 h 104437"/>
                  <a:gd name="connsiteX2" fmla="*/ 113593 w 113593"/>
                  <a:gd name="connsiteY2" fmla="*/ 31631 h 104437"/>
                  <a:gd name="connsiteX3" fmla="*/ 75539 w 113593"/>
                  <a:gd name="connsiteY3" fmla="*/ 38629 h 104437"/>
                  <a:gd name="connsiteX4" fmla="*/ 111341 w 113593"/>
                  <a:gd name="connsiteY4" fmla="*/ 90465 h 104437"/>
                  <a:gd name="connsiteX5" fmla="*/ 78781 w 113593"/>
                  <a:gd name="connsiteY5" fmla="*/ 104299 h 104437"/>
                  <a:gd name="connsiteX6" fmla="*/ 35188 w 113593"/>
                  <a:gd name="connsiteY6" fmla="*/ 93964 h 104437"/>
                  <a:gd name="connsiteX7" fmla="*/ 35278 w 113593"/>
                  <a:gd name="connsiteY7" fmla="*/ 94018 h 104437"/>
                  <a:gd name="connsiteX8" fmla="*/ 1187 w 113593"/>
                  <a:gd name="connsiteY8" fmla="*/ 62367 h 10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593" h="104437">
                    <a:moveTo>
                      <a:pt x="1187" y="62367"/>
                    </a:moveTo>
                    <a:cubicBezTo>
                      <a:pt x="-3362" y="37875"/>
                      <a:pt x="5780" y="18712"/>
                      <a:pt x="18165" y="895"/>
                    </a:cubicBezTo>
                    <a:cubicBezTo>
                      <a:pt x="53427" y="-4165"/>
                      <a:pt x="83645" y="13060"/>
                      <a:pt x="113593" y="31631"/>
                    </a:cubicBezTo>
                    <a:cubicBezTo>
                      <a:pt x="103280" y="52463"/>
                      <a:pt x="86707" y="20273"/>
                      <a:pt x="75539" y="38629"/>
                    </a:cubicBezTo>
                    <a:cubicBezTo>
                      <a:pt x="85266" y="58222"/>
                      <a:pt x="115169" y="60806"/>
                      <a:pt x="111341" y="90465"/>
                    </a:cubicBezTo>
                    <a:cubicBezTo>
                      <a:pt x="108594" y="111566"/>
                      <a:pt x="90445" y="101769"/>
                      <a:pt x="78781" y="104299"/>
                    </a:cubicBezTo>
                    <a:cubicBezTo>
                      <a:pt x="64235" y="100854"/>
                      <a:pt x="49689" y="97409"/>
                      <a:pt x="35188" y="93964"/>
                    </a:cubicBezTo>
                    <a:cubicBezTo>
                      <a:pt x="35188" y="93964"/>
                      <a:pt x="35278" y="94018"/>
                      <a:pt x="35278" y="94018"/>
                    </a:cubicBezTo>
                    <a:cubicBezTo>
                      <a:pt x="23569" y="83898"/>
                      <a:pt x="12760" y="72540"/>
                      <a:pt x="1187" y="62367"/>
                    </a:cubicBezTo>
                    <a:close/>
                  </a:path>
                </a:pathLst>
              </a:custGeom>
              <a:solidFill>
                <a:srgbClr val="FFD2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7DD3ACFC-4D06-DB71-B5DC-81575D6873F2}"/>
                  </a:ext>
                </a:extLst>
              </p:cNvPr>
              <p:cNvSpPr/>
              <p:nvPr/>
            </p:nvSpPr>
            <p:spPr>
              <a:xfrm>
                <a:off x="10333275" y="4779606"/>
                <a:ext cx="62440" cy="80059"/>
              </a:xfrm>
              <a:custGeom>
                <a:avLst/>
                <a:gdLst>
                  <a:gd name="connsiteX0" fmla="*/ 51745 w 62440"/>
                  <a:gd name="connsiteY0" fmla="*/ 6504 h 80059"/>
                  <a:gd name="connsiteX1" fmla="*/ 52150 w 62440"/>
                  <a:gd name="connsiteY1" fmla="*/ 16839 h 80059"/>
                  <a:gd name="connsiteX2" fmla="*/ 52195 w 62440"/>
                  <a:gd name="connsiteY2" fmla="*/ 78741 h 80059"/>
                  <a:gd name="connsiteX3" fmla="*/ 43594 w 62440"/>
                  <a:gd name="connsiteY3" fmla="*/ 79710 h 80059"/>
                  <a:gd name="connsiteX4" fmla="*/ 0 w 62440"/>
                  <a:gd name="connsiteY4" fmla="*/ 37455 h 80059"/>
                  <a:gd name="connsiteX5" fmla="*/ 0 w 62440"/>
                  <a:gd name="connsiteY5" fmla="*/ 37509 h 80059"/>
                  <a:gd name="connsiteX6" fmla="*/ 51745 w 62440"/>
                  <a:gd name="connsiteY6" fmla="*/ 6504 h 8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440" h="80059">
                    <a:moveTo>
                      <a:pt x="51745" y="6504"/>
                    </a:moveTo>
                    <a:cubicBezTo>
                      <a:pt x="51835" y="9949"/>
                      <a:pt x="51970" y="13394"/>
                      <a:pt x="52150" y="16839"/>
                    </a:cubicBezTo>
                    <a:cubicBezTo>
                      <a:pt x="54942" y="37455"/>
                      <a:pt x="73812" y="58071"/>
                      <a:pt x="52195" y="78741"/>
                    </a:cubicBezTo>
                    <a:cubicBezTo>
                      <a:pt x="49313" y="79010"/>
                      <a:pt x="46476" y="79333"/>
                      <a:pt x="43594" y="79710"/>
                    </a:cubicBezTo>
                    <a:cubicBezTo>
                      <a:pt x="16258" y="84501"/>
                      <a:pt x="23373" y="38478"/>
                      <a:pt x="0" y="37455"/>
                    </a:cubicBezTo>
                    <a:lnTo>
                      <a:pt x="0" y="37509"/>
                    </a:lnTo>
                    <a:cubicBezTo>
                      <a:pt x="7341" y="3543"/>
                      <a:pt x="23733" y="-8837"/>
                      <a:pt x="51745" y="6504"/>
                    </a:cubicBezTo>
                    <a:close/>
                  </a:path>
                </a:pathLst>
              </a:custGeom>
              <a:solidFill>
                <a:srgbClr val="E9AD5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2CD58E76-4BAC-373E-B8DA-5CA1890A3171}"/>
                  </a:ext>
                </a:extLst>
              </p:cNvPr>
              <p:cNvSpPr/>
              <p:nvPr/>
            </p:nvSpPr>
            <p:spPr>
              <a:xfrm>
                <a:off x="10459102" y="4759298"/>
                <a:ext cx="99842" cy="70250"/>
              </a:xfrm>
              <a:custGeom>
                <a:avLst/>
                <a:gdLst>
                  <a:gd name="connsiteX0" fmla="*/ 30669 w 99842"/>
                  <a:gd name="connsiteY0" fmla="*/ 26704 h 70250"/>
                  <a:gd name="connsiteX1" fmla="*/ 0 w 99842"/>
                  <a:gd name="connsiteY1" fmla="*/ 1727 h 70250"/>
                  <a:gd name="connsiteX2" fmla="*/ 91646 w 99842"/>
                  <a:gd name="connsiteY2" fmla="*/ 26650 h 70250"/>
                  <a:gd name="connsiteX3" fmla="*/ 99842 w 99842"/>
                  <a:gd name="connsiteY3" fmla="*/ 70251 h 70250"/>
                  <a:gd name="connsiteX4" fmla="*/ 30669 w 99842"/>
                  <a:gd name="connsiteY4" fmla="*/ 26704 h 7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42" h="70250">
                    <a:moveTo>
                      <a:pt x="30669" y="26704"/>
                    </a:moveTo>
                    <a:cubicBezTo>
                      <a:pt x="16348" y="26488"/>
                      <a:pt x="7746" y="16746"/>
                      <a:pt x="0" y="1727"/>
                    </a:cubicBezTo>
                    <a:cubicBezTo>
                      <a:pt x="32875" y="5442"/>
                      <a:pt x="68138" y="-14744"/>
                      <a:pt x="91646" y="26650"/>
                    </a:cubicBezTo>
                    <a:cubicBezTo>
                      <a:pt x="94348" y="40968"/>
                      <a:pt x="97050" y="55340"/>
                      <a:pt x="99842" y="70251"/>
                    </a:cubicBezTo>
                    <a:cubicBezTo>
                      <a:pt x="67912" y="70036"/>
                      <a:pt x="60076" y="25143"/>
                      <a:pt x="30669" y="26704"/>
                    </a:cubicBezTo>
                    <a:close/>
                  </a:path>
                </a:pathLst>
              </a:custGeom>
              <a:solidFill>
                <a:srgbClr val="FDCD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487D1DE2-8E75-5081-748E-E38493D270CC}"/>
                  </a:ext>
                </a:extLst>
              </p:cNvPr>
              <p:cNvSpPr/>
              <p:nvPr/>
            </p:nvSpPr>
            <p:spPr>
              <a:xfrm>
                <a:off x="10630009" y="4675439"/>
                <a:ext cx="38865" cy="24990"/>
              </a:xfrm>
              <a:custGeom>
                <a:avLst/>
                <a:gdLst>
                  <a:gd name="connsiteX0" fmla="*/ 38865 w 38865"/>
                  <a:gd name="connsiteY0" fmla="*/ 23900 h 24990"/>
                  <a:gd name="connsiteX1" fmla="*/ 0 w 38865"/>
                  <a:gd name="connsiteY1" fmla="*/ 0 h 24990"/>
                  <a:gd name="connsiteX2" fmla="*/ 38865 w 38865"/>
                  <a:gd name="connsiteY2" fmla="*/ 23900 h 24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65" h="24990">
                    <a:moveTo>
                      <a:pt x="38865" y="23900"/>
                    </a:moveTo>
                    <a:cubicBezTo>
                      <a:pt x="20311" y="27722"/>
                      <a:pt x="9502" y="21908"/>
                      <a:pt x="0" y="0"/>
                    </a:cubicBezTo>
                    <a:cubicBezTo>
                      <a:pt x="18554" y="108"/>
                      <a:pt x="29453" y="5652"/>
                      <a:pt x="38865" y="23900"/>
                    </a:cubicBezTo>
                    <a:close/>
                  </a:path>
                </a:pathLst>
              </a:custGeom>
              <a:solidFill>
                <a:srgbClr val="FECE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5F222CF9-B7E6-18E5-7D57-57F8B588CAC0}"/>
                  </a:ext>
                </a:extLst>
              </p:cNvPr>
              <p:cNvSpPr/>
              <p:nvPr/>
            </p:nvSpPr>
            <p:spPr>
              <a:xfrm>
                <a:off x="10061535" y="6200663"/>
                <a:ext cx="54656" cy="41002"/>
              </a:xfrm>
              <a:custGeom>
                <a:avLst/>
                <a:gdLst>
                  <a:gd name="connsiteX0" fmla="*/ 10808 w 54656"/>
                  <a:gd name="connsiteY0" fmla="*/ 0 h 41002"/>
                  <a:gd name="connsiteX1" fmla="*/ 53997 w 54656"/>
                  <a:gd name="connsiteY1" fmla="*/ 9797 h 41002"/>
                  <a:gd name="connsiteX2" fmla="*/ 36929 w 54656"/>
                  <a:gd name="connsiteY2" fmla="*/ 31113 h 41002"/>
                  <a:gd name="connsiteX3" fmla="*/ 36163 w 54656"/>
                  <a:gd name="connsiteY3" fmla="*/ 40856 h 41002"/>
                  <a:gd name="connsiteX4" fmla="*/ 1892 w 54656"/>
                  <a:gd name="connsiteY4" fmla="*/ 20401 h 41002"/>
                  <a:gd name="connsiteX5" fmla="*/ 0 w 54656"/>
                  <a:gd name="connsiteY5" fmla="*/ 14211 h 41002"/>
                  <a:gd name="connsiteX6" fmla="*/ 10808 w 54656"/>
                  <a:gd name="connsiteY6" fmla="*/ 0 h 41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656" h="41002">
                    <a:moveTo>
                      <a:pt x="10808" y="0"/>
                    </a:moveTo>
                    <a:cubicBezTo>
                      <a:pt x="24139" y="9958"/>
                      <a:pt x="38955" y="10820"/>
                      <a:pt x="53997" y="9797"/>
                    </a:cubicBezTo>
                    <a:cubicBezTo>
                      <a:pt x="58680" y="28798"/>
                      <a:pt x="36883" y="17440"/>
                      <a:pt x="36929" y="31113"/>
                    </a:cubicBezTo>
                    <a:cubicBezTo>
                      <a:pt x="36748" y="34396"/>
                      <a:pt x="36523" y="37626"/>
                      <a:pt x="36163" y="40856"/>
                    </a:cubicBezTo>
                    <a:cubicBezTo>
                      <a:pt x="21076" y="42740"/>
                      <a:pt x="13871" y="25945"/>
                      <a:pt x="1892" y="20401"/>
                    </a:cubicBezTo>
                    <a:cubicBezTo>
                      <a:pt x="1261" y="18355"/>
                      <a:pt x="631" y="16256"/>
                      <a:pt x="0" y="14211"/>
                    </a:cubicBezTo>
                    <a:cubicBezTo>
                      <a:pt x="1576" y="7267"/>
                      <a:pt x="6395" y="3876"/>
                      <a:pt x="10808" y="0"/>
                    </a:cubicBezTo>
                    <a:close/>
                  </a:path>
                </a:pathLst>
              </a:custGeom>
              <a:solidFill>
                <a:srgbClr val="DFAD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5D594B1F-489C-6E91-5605-92C281D50FCE}"/>
                  </a:ext>
                </a:extLst>
              </p:cNvPr>
              <p:cNvSpPr/>
              <p:nvPr/>
            </p:nvSpPr>
            <p:spPr>
              <a:xfrm>
                <a:off x="9900689" y="6194603"/>
                <a:ext cx="128196" cy="225571"/>
              </a:xfrm>
              <a:custGeom>
                <a:avLst/>
                <a:gdLst>
                  <a:gd name="connsiteX0" fmla="*/ 32723 w 128196"/>
                  <a:gd name="connsiteY0" fmla="*/ 194028 h 225571"/>
                  <a:gd name="connsiteX1" fmla="*/ 6062 w 128196"/>
                  <a:gd name="connsiteY1" fmla="*/ 225572 h 225571"/>
                  <a:gd name="connsiteX2" fmla="*/ 8089 w 128196"/>
                  <a:gd name="connsiteY2" fmla="*/ 166953 h 225571"/>
                  <a:gd name="connsiteX3" fmla="*/ 6332 w 128196"/>
                  <a:gd name="connsiteY3" fmla="*/ 92508 h 225571"/>
                  <a:gd name="connsiteX4" fmla="*/ 2865 w 128196"/>
                  <a:gd name="connsiteY4" fmla="*/ 48369 h 225571"/>
                  <a:gd name="connsiteX5" fmla="*/ 12457 w 128196"/>
                  <a:gd name="connsiteY5" fmla="*/ 39326 h 225571"/>
                  <a:gd name="connsiteX6" fmla="*/ 52988 w 128196"/>
                  <a:gd name="connsiteY6" fmla="*/ 2561 h 225571"/>
                  <a:gd name="connsiteX7" fmla="*/ 111398 w 128196"/>
                  <a:gd name="connsiteY7" fmla="*/ 16611 h 225571"/>
                  <a:gd name="connsiteX8" fmla="*/ 128196 w 128196"/>
                  <a:gd name="connsiteY8" fmla="*/ 57951 h 225571"/>
                  <a:gd name="connsiteX9" fmla="*/ 109642 w 128196"/>
                  <a:gd name="connsiteY9" fmla="*/ 143591 h 225571"/>
                  <a:gd name="connsiteX10" fmla="*/ 93294 w 128196"/>
                  <a:gd name="connsiteY10" fmla="*/ 162055 h 225571"/>
                  <a:gd name="connsiteX11" fmla="*/ 66814 w 128196"/>
                  <a:gd name="connsiteY11" fmla="*/ 68017 h 225571"/>
                  <a:gd name="connsiteX12" fmla="*/ 56321 w 128196"/>
                  <a:gd name="connsiteY12" fmla="*/ 68824 h 225571"/>
                  <a:gd name="connsiteX13" fmla="*/ 57897 w 128196"/>
                  <a:gd name="connsiteY13" fmla="*/ 78244 h 225571"/>
                  <a:gd name="connsiteX14" fmla="*/ 58708 w 128196"/>
                  <a:gd name="connsiteY14" fmla="*/ 78675 h 225571"/>
                  <a:gd name="connsiteX15" fmla="*/ 56996 w 128196"/>
                  <a:gd name="connsiteY15" fmla="*/ 101444 h 225571"/>
                  <a:gd name="connsiteX16" fmla="*/ 49430 w 128196"/>
                  <a:gd name="connsiteY16" fmla="*/ 109518 h 225571"/>
                  <a:gd name="connsiteX17" fmla="*/ 32723 w 128196"/>
                  <a:gd name="connsiteY17" fmla="*/ 194028 h 22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96" h="225571">
                    <a:moveTo>
                      <a:pt x="32723" y="194028"/>
                    </a:moveTo>
                    <a:cubicBezTo>
                      <a:pt x="23851" y="204525"/>
                      <a:pt x="14934" y="215075"/>
                      <a:pt x="6062" y="225572"/>
                    </a:cubicBezTo>
                    <a:cubicBezTo>
                      <a:pt x="-6052" y="205494"/>
                      <a:pt x="2865" y="185362"/>
                      <a:pt x="8089" y="166953"/>
                    </a:cubicBezTo>
                    <a:cubicBezTo>
                      <a:pt x="15429" y="141115"/>
                      <a:pt x="16285" y="117054"/>
                      <a:pt x="6332" y="92508"/>
                    </a:cubicBezTo>
                    <a:cubicBezTo>
                      <a:pt x="2955" y="78029"/>
                      <a:pt x="-2495" y="63764"/>
                      <a:pt x="2865" y="48369"/>
                    </a:cubicBezTo>
                    <a:cubicBezTo>
                      <a:pt x="5432" y="44440"/>
                      <a:pt x="8674" y="41425"/>
                      <a:pt x="12457" y="39326"/>
                    </a:cubicBezTo>
                    <a:cubicBezTo>
                      <a:pt x="33353" y="38734"/>
                      <a:pt x="48215" y="28614"/>
                      <a:pt x="52988" y="2561"/>
                    </a:cubicBezTo>
                    <a:cubicBezTo>
                      <a:pt x="74200" y="-3091"/>
                      <a:pt x="93925" y="193"/>
                      <a:pt x="111398" y="16611"/>
                    </a:cubicBezTo>
                    <a:cubicBezTo>
                      <a:pt x="115271" y="31360"/>
                      <a:pt x="116037" y="47993"/>
                      <a:pt x="128196" y="57951"/>
                    </a:cubicBezTo>
                    <a:cubicBezTo>
                      <a:pt x="119099" y="85565"/>
                      <a:pt x="106084" y="111671"/>
                      <a:pt x="109642" y="143591"/>
                    </a:cubicBezTo>
                    <a:cubicBezTo>
                      <a:pt x="110993" y="155703"/>
                      <a:pt x="102346" y="160386"/>
                      <a:pt x="93294" y="162055"/>
                    </a:cubicBezTo>
                    <a:cubicBezTo>
                      <a:pt x="91313" y="127927"/>
                      <a:pt x="100590" y="89333"/>
                      <a:pt x="66814" y="68017"/>
                    </a:cubicBezTo>
                    <a:cubicBezTo>
                      <a:pt x="63121" y="65433"/>
                      <a:pt x="59248" y="63387"/>
                      <a:pt x="56321" y="68824"/>
                    </a:cubicBezTo>
                    <a:cubicBezTo>
                      <a:pt x="54745" y="71731"/>
                      <a:pt x="55780" y="75283"/>
                      <a:pt x="57897" y="78244"/>
                    </a:cubicBezTo>
                    <a:lnTo>
                      <a:pt x="58708" y="78675"/>
                    </a:lnTo>
                    <a:cubicBezTo>
                      <a:pt x="63661" y="86857"/>
                      <a:pt x="59879" y="94069"/>
                      <a:pt x="56996" y="101444"/>
                    </a:cubicBezTo>
                    <a:cubicBezTo>
                      <a:pt x="55105" y="104943"/>
                      <a:pt x="52538" y="107634"/>
                      <a:pt x="49430" y="109518"/>
                    </a:cubicBezTo>
                    <a:cubicBezTo>
                      <a:pt x="31597" y="134171"/>
                      <a:pt x="48980" y="168837"/>
                      <a:pt x="32723" y="194028"/>
                    </a:cubicBezTo>
                    <a:close/>
                  </a:path>
                </a:pathLst>
              </a:custGeom>
              <a:solidFill>
                <a:srgbClr val="EEBC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2C0BE859-FECC-30E6-E701-B1E15345D934}"/>
                  </a:ext>
                </a:extLst>
              </p:cNvPr>
              <p:cNvSpPr/>
              <p:nvPr/>
            </p:nvSpPr>
            <p:spPr>
              <a:xfrm>
                <a:off x="10003036" y="6208899"/>
                <a:ext cx="60390" cy="48174"/>
              </a:xfrm>
              <a:custGeom>
                <a:avLst/>
                <a:gdLst>
                  <a:gd name="connsiteX0" fmla="*/ 25894 w 60390"/>
                  <a:gd name="connsiteY0" fmla="*/ 43655 h 48174"/>
                  <a:gd name="connsiteX1" fmla="*/ 4007 w 60390"/>
                  <a:gd name="connsiteY1" fmla="*/ 41609 h 48174"/>
                  <a:gd name="connsiteX2" fmla="*/ 8286 w 60390"/>
                  <a:gd name="connsiteY2" fmla="*/ 12004 h 48174"/>
                  <a:gd name="connsiteX3" fmla="*/ 34361 w 60390"/>
                  <a:gd name="connsiteY3" fmla="*/ 0 h 48174"/>
                  <a:gd name="connsiteX4" fmla="*/ 60391 w 60390"/>
                  <a:gd name="connsiteY4" fmla="*/ 12219 h 48174"/>
                  <a:gd name="connsiteX5" fmla="*/ 60391 w 60390"/>
                  <a:gd name="connsiteY5" fmla="*/ 12219 h 48174"/>
                  <a:gd name="connsiteX6" fmla="*/ 34181 w 60390"/>
                  <a:gd name="connsiteY6" fmla="*/ 42901 h 48174"/>
                  <a:gd name="connsiteX7" fmla="*/ 25894 w 60390"/>
                  <a:gd name="connsiteY7" fmla="*/ 43655 h 48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390" h="48174">
                    <a:moveTo>
                      <a:pt x="25894" y="43655"/>
                    </a:moveTo>
                    <a:cubicBezTo>
                      <a:pt x="18374" y="46077"/>
                      <a:pt x="10447" y="53505"/>
                      <a:pt x="4007" y="41609"/>
                    </a:cubicBezTo>
                    <a:cubicBezTo>
                      <a:pt x="-2117" y="30305"/>
                      <a:pt x="-1622" y="20132"/>
                      <a:pt x="8286" y="12004"/>
                    </a:cubicBezTo>
                    <a:cubicBezTo>
                      <a:pt x="15311" y="2745"/>
                      <a:pt x="24498" y="431"/>
                      <a:pt x="34361" y="0"/>
                    </a:cubicBezTo>
                    <a:cubicBezTo>
                      <a:pt x="44359" y="0"/>
                      <a:pt x="53230" y="3607"/>
                      <a:pt x="60391" y="12219"/>
                    </a:cubicBezTo>
                    <a:cubicBezTo>
                      <a:pt x="60391" y="12219"/>
                      <a:pt x="60391" y="12219"/>
                      <a:pt x="60391" y="12219"/>
                    </a:cubicBezTo>
                    <a:cubicBezTo>
                      <a:pt x="51654" y="22446"/>
                      <a:pt x="42917" y="32674"/>
                      <a:pt x="34181" y="42901"/>
                    </a:cubicBezTo>
                    <a:cubicBezTo>
                      <a:pt x="31434" y="43170"/>
                      <a:pt x="28686" y="43439"/>
                      <a:pt x="25894" y="43655"/>
                    </a:cubicBezTo>
                    <a:close/>
                  </a:path>
                </a:pathLst>
              </a:custGeom>
              <a:solidFill>
                <a:srgbClr val="E1AD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B7C913F6-C4CE-823A-679E-2ED0BB6F8248}"/>
                  </a:ext>
                </a:extLst>
              </p:cNvPr>
              <p:cNvSpPr/>
              <p:nvPr/>
            </p:nvSpPr>
            <p:spPr>
              <a:xfrm>
                <a:off x="10020438" y="6287219"/>
                <a:ext cx="14979" cy="42362"/>
              </a:xfrm>
              <a:custGeom>
                <a:avLst/>
                <a:gdLst>
                  <a:gd name="connsiteX0" fmla="*/ 3988 w 14979"/>
                  <a:gd name="connsiteY0" fmla="*/ 42363 h 42362"/>
                  <a:gd name="connsiteX1" fmla="*/ 11194 w 14979"/>
                  <a:gd name="connsiteY1" fmla="*/ 0 h 42362"/>
                  <a:gd name="connsiteX2" fmla="*/ 3988 w 14979"/>
                  <a:gd name="connsiteY2" fmla="*/ 42363 h 4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9" h="42362">
                    <a:moveTo>
                      <a:pt x="3988" y="42363"/>
                    </a:moveTo>
                    <a:cubicBezTo>
                      <a:pt x="-3533" y="24761"/>
                      <a:pt x="-20" y="13349"/>
                      <a:pt x="11194" y="0"/>
                    </a:cubicBezTo>
                    <a:cubicBezTo>
                      <a:pt x="20201" y="19378"/>
                      <a:pt x="11239" y="29121"/>
                      <a:pt x="3988" y="42363"/>
                    </a:cubicBezTo>
                    <a:close/>
                  </a:path>
                </a:pathLst>
              </a:custGeom>
              <a:solidFill>
                <a:srgbClr val="FFDE6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E17BE327-8FBC-1268-9790-CB92DE623D10}"/>
                  </a:ext>
                </a:extLst>
              </p:cNvPr>
              <p:cNvSpPr/>
              <p:nvPr/>
            </p:nvSpPr>
            <p:spPr>
              <a:xfrm>
                <a:off x="9950614" y="6273224"/>
                <a:ext cx="27473" cy="51944"/>
              </a:xfrm>
              <a:custGeom>
                <a:avLst/>
                <a:gdLst>
                  <a:gd name="connsiteX0" fmla="*/ 0 w 27473"/>
                  <a:gd name="connsiteY0" fmla="*/ 20885 h 51944"/>
                  <a:gd name="connsiteX1" fmla="*/ 8782 w 27473"/>
                  <a:gd name="connsiteY1" fmla="*/ 0 h 51944"/>
                  <a:gd name="connsiteX2" fmla="*/ 17203 w 27473"/>
                  <a:gd name="connsiteY2" fmla="*/ 51944 h 51944"/>
                  <a:gd name="connsiteX3" fmla="*/ 0 w 27473"/>
                  <a:gd name="connsiteY3" fmla="*/ 20885 h 5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3" h="51944">
                    <a:moveTo>
                      <a:pt x="0" y="20885"/>
                    </a:moveTo>
                    <a:cubicBezTo>
                      <a:pt x="2927" y="13942"/>
                      <a:pt x="5855" y="6944"/>
                      <a:pt x="8782" y="0"/>
                    </a:cubicBezTo>
                    <a:cubicBezTo>
                      <a:pt x="35623" y="11788"/>
                      <a:pt x="28957" y="31274"/>
                      <a:pt x="17203" y="51944"/>
                    </a:cubicBezTo>
                    <a:cubicBezTo>
                      <a:pt x="7070" y="45108"/>
                      <a:pt x="9367" y="28367"/>
                      <a:pt x="0" y="20885"/>
                    </a:cubicBezTo>
                    <a:close/>
                  </a:path>
                </a:pathLst>
              </a:custGeom>
              <a:solidFill>
                <a:srgbClr val="FBD3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53F82E29-9851-41D8-8FB5-67020AFD3B6E}"/>
                  </a:ext>
                </a:extLst>
              </p:cNvPr>
              <p:cNvSpPr/>
              <p:nvPr/>
            </p:nvSpPr>
            <p:spPr>
              <a:xfrm>
                <a:off x="9950119" y="6294109"/>
                <a:ext cx="17698" cy="41340"/>
              </a:xfrm>
              <a:custGeom>
                <a:avLst/>
                <a:gdLst>
                  <a:gd name="connsiteX0" fmla="*/ 495 w 17698"/>
                  <a:gd name="connsiteY0" fmla="*/ 0 h 41340"/>
                  <a:gd name="connsiteX1" fmla="*/ 17699 w 17698"/>
                  <a:gd name="connsiteY1" fmla="*/ 31059 h 41340"/>
                  <a:gd name="connsiteX2" fmla="*/ 17383 w 17698"/>
                  <a:gd name="connsiteY2" fmla="*/ 41340 h 41340"/>
                  <a:gd name="connsiteX3" fmla="*/ 0 w 17698"/>
                  <a:gd name="connsiteY3" fmla="*/ 9958 h 41340"/>
                  <a:gd name="connsiteX4" fmla="*/ 495 w 17698"/>
                  <a:gd name="connsiteY4" fmla="*/ 0 h 4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8" h="41340">
                    <a:moveTo>
                      <a:pt x="495" y="0"/>
                    </a:moveTo>
                    <a:cubicBezTo>
                      <a:pt x="18374" y="754"/>
                      <a:pt x="17564" y="16256"/>
                      <a:pt x="17699" y="31059"/>
                    </a:cubicBezTo>
                    <a:cubicBezTo>
                      <a:pt x="17609" y="34504"/>
                      <a:pt x="17519" y="37895"/>
                      <a:pt x="17383" y="41340"/>
                    </a:cubicBezTo>
                    <a:cubicBezTo>
                      <a:pt x="-405" y="40371"/>
                      <a:pt x="360" y="24707"/>
                      <a:pt x="0" y="9958"/>
                    </a:cubicBezTo>
                    <a:cubicBezTo>
                      <a:pt x="45" y="6621"/>
                      <a:pt x="225" y="3337"/>
                      <a:pt x="495" y="0"/>
                    </a:cubicBezTo>
                    <a:close/>
                  </a:path>
                </a:pathLst>
              </a:custGeom>
              <a:solidFill>
                <a:srgbClr val="FFDC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9ED593FB-7AA4-1342-C75A-53ED5FF81AFA}"/>
                  </a:ext>
                </a:extLst>
              </p:cNvPr>
              <p:cNvSpPr/>
              <p:nvPr/>
            </p:nvSpPr>
            <p:spPr>
              <a:xfrm>
                <a:off x="9941262" y="6251033"/>
                <a:ext cx="26240" cy="21759"/>
              </a:xfrm>
              <a:custGeom>
                <a:avLst/>
                <a:gdLst>
                  <a:gd name="connsiteX0" fmla="*/ 17324 w 26240"/>
                  <a:gd name="connsiteY0" fmla="*/ 21760 h 21759"/>
                  <a:gd name="connsiteX1" fmla="*/ 886 w 26240"/>
                  <a:gd name="connsiteY1" fmla="*/ 4858 h 21759"/>
                  <a:gd name="connsiteX2" fmla="*/ 26241 w 26240"/>
                  <a:gd name="connsiteY2" fmla="*/ 11532 h 21759"/>
                  <a:gd name="connsiteX3" fmla="*/ 17324 w 26240"/>
                  <a:gd name="connsiteY3" fmla="*/ 21760 h 21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40" h="21759">
                    <a:moveTo>
                      <a:pt x="17324" y="21760"/>
                    </a:moveTo>
                    <a:cubicBezTo>
                      <a:pt x="11019" y="16377"/>
                      <a:pt x="-3752" y="13362"/>
                      <a:pt x="886" y="4858"/>
                    </a:cubicBezTo>
                    <a:cubicBezTo>
                      <a:pt x="5660" y="-3863"/>
                      <a:pt x="19261" y="-364"/>
                      <a:pt x="26241" y="11532"/>
                    </a:cubicBezTo>
                    <a:cubicBezTo>
                      <a:pt x="23269" y="14923"/>
                      <a:pt x="20296" y="18315"/>
                      <a:pt x="17324" y="21760"/>
                    </a:cubicBezTo>
                    <a:close/>
                  </a:path>
                </a:pathLst>
              </a:custGeom>
              <a:solidFill>
                <a:srgbClr val="DDAA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5988E41B-18C2-DD83-77A8-1F0DF22288F9}"/>
                  </a:ext>
                </a:extLst>
              </p:cNvPr>
              <p:cNvSpPr/>
              <p:nvPr/>
            </p:nvSpPr>
            <p:spPr>
              <a:xfrm>
                <a:off x="9824257" y="6257721"/>
                <a:ext cx="75981" cy="77781"/>
              </a:xfrm>
              <a:custGeom>
                <a:avLst/>
                <a:gdLst>
                  <a:gd name="connsiteX0" fmla="*/ 12870 w 75981"/>
                  <a:gd name="connsiteY0" fmla="*/ 56843 h 77781"/>
                  <a:gd name="connsiteX1" fmla="*/ 12825 w 75981"/>
                  <a:gd name="connsiteY1" fmla="*/ 45969 h 77781"/>
                  <a:gd name="connsiteX2" fmla="*/ 4268 w 75981"/>
                  <a:gd name="connsiteY2" fmla="*/ 25730 h 77781"/>
                  <a:gd name="connsiteX3" fmla="*/ 1746 w 75981"/>
                  <a:gd name="connsiteY3" fmla="*/ 5490 h 77781"/>
                  <a:gd name="connsiteX4" fmla="*/ 12780 w 75981"/>
                  <a:gd name="connsiteY4" fmla="*/ 0 h 77781"/>
                  <a:gd name="connsiteX5" fmla="*/ 47637 w 75981"/>
                  <a:gd name="connsiteY5" fmla="*/ 10173 h 77781"/>
                  <a:gd name="connsiteX6" fmla="*/ 75693 w 75981"/>
                  <a:gd name="connsiteY6" fmla="*/ 35742 h 77781"/>
                  <a:gd name="connsiteX7" fmla="*/ 56328 w 75981"/>
                  <a:gd name="connsiteY7" fmla="*/ 77782 h 77781"/>
                  <a:gd name="connsiteX8" fmla="*/ 30388 w 75981"/>
                  <a:gd name="connsiteY8" fmla="*/ 57058 h 77781"/>
                  <a:gd name="connsiteX9" fmla="*/ 12870 w 75981"/>
                  <a:gd name="connsiteY9" fmla="*/ 56843 h 77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981" h="77781">
                    <a:moveTo>
                      <a:pt x="12870" y="56843"/>
                    </a:moveTo>
                    <a:cubicBezTo>
                      <a:pt x="12870" y="53236"/>
                      <a:pt x="12825" y="49630"/>
                      <a:pt x="12825" y="45969"/>
                    </a:cubicBezTo>
                    <a:cubicBezTo>
                      <a:pt x="12554" y="37626"/>
                      <a:pt x="10978" y="30090"/>
                      <a:pt x="4268" y="25730"/>
                    </a:cubicBezTo>
                    <a:cubicBezTo>
                      <a:pt x="-416" y="19647"/>
                      <a:pt x="-1226" y="12919"/>
                      <a:pt x="1746" y="5490"/>
                    </a:cubicBezTo>
                    <a:cubicBezTo>
                      <a:pt x="4899" y="2207"/>
                      <a:pt x="8591" y="431"/>
                      <a:pt x="12780" y="0"/>
                    </a:cubicBezTo>
                    <a:cubicBezTo>
                      <a:pt x="24849" y="1130"/>
                      <a:pt x="36603" y="3822"/>
                      <a:pt x="47637" y="10173"/>
                    </a:cubicBezTo>
                    <a:cubicBezTo>
                      <a:pt x="56824" y="18894"/>
                      <a:pt x="67542" y="25299"/>
                      <a:pt x="75693" y="35742"/>
                    </a:cubicBezTo>
                    <a:cubicBezTo>
                      <a:pt x="77675" y="55335"/>
                      <a:pt x="69253" y="68039"/>
                      <a:pt x="56328" y="77782"/>
                    </a:cubicBezTo>
                    <a:cubicBezTo>
                      <a:pt x="47682" y="70892"/>
                      <a:pt x="39035" y="63948"/>
                      <a:pt x="30388" y="57058"/>
                    </a:cubicBezTo>
                    <a:cubicBezTo>
                      <a:pt x="24534" y="56950"/>
                      <a:pt x="18724" y="56896"/>
                      <a:pt x="12870" y="56843"/>
                    </a:cubicBezTo>
                    <a:close/>
                  </a:path>
                </a:pathLst>
              </a:custGeom>
              <a:solidFill>
                <a:srgbClr val="EDB83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0B8A2BFF-E312-D6C9-AC3B-F9E86B364B01}"/>
                  </a:ext>
                </a:extLst>
              </p:cNvPr>
              <p:cNvSpPr/>
              <p:nvPr/>
            </p:nvSpPr>
            <p:spPr>
              <a:xfrm>
                <a:off x="9863923" y="6279158"/>
                <a:ext cx="63817" cy="164970"/>
              </a:xfrm>
              <a:custGeom>
                <a:avLst/>
                <a:gdLst>
                  <a:gd name="connsiteX0" fmla="*/ 16663 w 63817"/>
                  <a:gd name="connsiteY0" fmla="*/ 56291 h 164970"/>
                  <a:gd name="connsiteX1" fmla="*/ 34001 w 63817"/>
                  <a:gd name="connsiteY1" fmla="*/ 14682 h 164970"/>
                  <a:gd name="connsiteX2" fmla="*/ 51610 w 63817"/>
                  <a:gd name="connsiteY2" fmla="*/ 4293 h 164970"/>
                  <a:gd name="connsiteX3" fmla="*/ 42873 w 63817"/>
                  <a:gd name="connsiteY3" fmla="*/ 140963 h 164970"/>
                  <a:gd name="connsiteX4" fmla="*/ 16753 w 63817"/>
                  <a:gd name="connsiteY4" fmla="*/ 164970 h 164970"/>
                  <a:gd name="connsiteX5" fmla="*/ 0 w 63817"/>
                  <a:gd name="connsiteY5" fmla="*/ 130897 h 164970"/>
                  <a:gd name="connsiteX6" fmla="*/ 16663 w 63817"/>
                  <a:gd name="connsiteY6" fmla="*/ 56291 h 16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164970">
                    <a:moveTo>
                      <a:pt x="16663" y="56291"/>
                    </a:moveTo>
                    <a:cubicBezTo>
                      <a:pt x="15717" y="38420"/>
                      <a:pt x="29363" y="29215"/>
                      <a:pt x="34001" y="14682"/>
                    </a:cubicBezTo>
                    <a:cubicBezTo>
                      <a:pt x="34136" y="-2651"/>
                      <a:pt x="41477" y="-2543"/>
                      <a:pt x="51610" y="4293"/>
                    </a:cubicBezTo>
                    <a:cubicBezTo>
                      <a:pt x="82999" y="53007"/>
                      <a:pt x="44089" y="95263"/>
                      <a:pt x="42873" y="140963"/>
                    </a:cubicBezTo>
                    <a:cubicBezTo>
                      <a:pt x="38280" y="155335"/>
                      <a:pt x="27651" y="160341"/>
                      <a:pt x="16753" y="164970"/>
                    </a:cubicBezTo>
                    <a:cubicBezTo>
                      <a:pt x="15042" y="150921"/>
                      <a:pt x="15087" y="135580"/>
                      <a:pt x="0" y="130897"/>
                    </a:cubicBezTo>
                    <a:cubicBezTo>
                      <a:pt x="8016" y="106836"/>
                      <a:pt x="20716" y="84228"/>
                      <a:pt x="16663" y="56291"/>
                    </a:cubicBezTo>
                    <a:close/>
                  </a:path>
                </a:pathLst>
              </a:custGeom>
              <a:solidFill>
                <a:srgbClr val="FCD1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0B31524-CFFE-EE30-BFBB-2A18F3330FD7}"/>
                  </a:ext>
                </a:extLst>
              </p:cNvPr>
              <p:cNvSpPr/>
              <p:nvPr/>
            </p:nvSpPr>
            <p:spPr>
              <a:xfrm>
                <a:off x="9697454" y="6215191"/>
                <a:ext cx="131127" cy="68259"/>
              </a:xfrm>
              <a:custGeom>
                <a:avLst/>
                <a:gdLst>
                  <a:gd name="connsiteX0" fmla="*/ 131072 w 131127"/>
                  <a:gd name="connsiteY0" fmla="*/ 47428 h 68259"/>
                  <a:gd name="connsiteX1" fmla="*/ 131072 w 131127"/>
                  <a:gd name="connsiteY1" fmla="*/ 68260 h 68259"/>
                  <a:gd name="connsiteX2" fmla="*/ 111 w 131127"/>
                  <a:gd name="connsiteY2" fmla="*/ 26382 h 68259"/>
                  <a:gd name="connsiteX3" fmla="*/ 21637 w 131127"/>
                  <a:gd name="connsiteY3" fmla="*/ 5442 h 68259"/>
                  <a:gd name="connsiteX4" fmla="*/ 58115 w 131127"/>
                  <a:gd name="connsiteY4" fmla="*/ 382 h 68259"/>
                  <a:gd name="connsiteX5" fmla="*/ 70140 w 131127"/>
                  <a:gd name="connsiteY5" fmla="*/ 705 h 68259"/>
                  <a:gd name="connsiteX6" fmla="*/ 102385 w 131127"/>
                  <a:gd name="connsiteY6" fmla="*/ 18899 h 68259"/>
                  <a:gd name="connsiteX7" fmla="*/ 131072 w 131127"/>
                  <a:gd name="connsiteY7" fmla="*/ 47428 h 68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127" h="68259">
                    <a:moveTo>
                      <a:pt x="131072" y="47428"/>
                    </a:moveTo>
                    <a:cubicBezTo>
                      <a:pt x="131072" y="54372"/>
                      <a:pt x="131072" y="61316"/>
                      <a:pt x="131072" y="68260"/>
                    </a:cubicBezTo>
                    <a:cubicBezTo>
                      <a:pt x="88559" y="49151"/>
                      <a:pt x="47487" y="23852"/>
                      <a:pt x="111" y="26382"/>
                    </a:cubicBezTo>
                    <a:cubicBezTo>
                      <a:pt x="-1466" y="6465"/>
                      <a:pt x="14206" y="12063"/>
                      <a:pt x="21637" y="5442"/>
                    </a:cubicBezTo>
                    <a:cubicBezTo>
                      <a:pt x="33707" y="3182"/>
                      <a:pt x="46046" y="3343"/>
                      <a:pt x="58115" y="382"/>
                    </a:cubicBezTo>
                    <a:cubicBezTo>
                      <a:pt x="62123" y="-263"/>
                      <a:pt x="66177" y="-48"/>
                      <a:pt x="70140" y="705"/>
                    </a:cubicBezTo>
                    <a:cubicBezTo>
                      <a:pt x="81759" y="4527"/>
                      <a:pt x="91621" y="12817"/>
                      <a:pt x="102385" y="18899"/>
                    </a:cubicBezTo>
                    <a:cubicBezTo>
                      <a:pt x="112067" y="28266"/>
                      <a:pt x="132333" y="22506"/>
                      <a:pt x="131072" y="47428"/>
                    </a:cubicBezTo>
                    <a:close/>
                  </a:path>
                </a:pathLst>
              </a:custGeom>
              <a:solidFill>
                <a:srgbClr val="F1BF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95614955-FF53-7A95-4810-33F98659ED3A}"/>
                  </a:ext>
                </a:extLst>
              </p:cNvPr>
              <p:cNvSpPr/>
              <p:nvPr/>
            </p:nvSpPr>
            <p:spPr>
              <a:xfrm>
                <a:off x="9645324" y="6216521"/>
                <a:ext cx="78315" cy="26289"/>
              </a:xfrm>
              <a:custGeom>
                <a:avLst/>
                <a:gdLst>
                  <a:gd name="connsiteX0" fmla="*/ 78315 w 78315"/>
                  <a:gd name="connsiteY0" fmla="*/ 13747 h 26289"/>
                  <a:gd name="connsiteX1" fmla="*/ 52240 w 78315"/>
                  <a:gd name="connsiteY1" fmla="*/ 25051 h 26289"/>
                  <a:gd name="connsiteX2" fmla="*/ 35623 w 78315"/>
                  <a:gd name="connsiteY2" fmla="*/ 26289 h 26289"/>
                  <a:gd name="connsiteX3" fmla="*/ 18149 w 78315"/>
                  <a:gd name="connsiteY3" fmla="*/ 25966 h 26289"/>
                  <a:gd name="connsiteX4" fmla="*/ 0 w 78315"/>
                  <a:gd name="connsiteY4" fmla="*/ 14555 h 26289"/>
                  <a:gd name="connsiteX5" fmla="*/ 26165 w 78315"/>
                  <a:gd name="connsiteY5" fmla="*/ 4489 h 26289"/>
                  <a:gd name="connsiteX6" fmla="*/ 61022 w 78315"/>
                  <a:gd name="connsiteY6" fmla="*/ 4435 h 26289"/>
                  <a:gd name="connsiteX7" fmla="*/ 78315 w 78315"/>
                  <a:gd name="connsiteY7" fmla="*/ 13747 h 2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15" h="26289">
                    <a:moveTo>
                      <a:pt x="78315" y="13747"/>
                    </a:moveTo>
                    <a:cubicBezTo>
                      <a:pt x="69173" y="16008"/>
                      <a:pt x="58815" y="14339"/>
                      <a:pt x="52240" y="25051"/>
                    </a:cubicBezTo>
                    <a:cubicBezTo>
                      <a:pt x="46701" y="25482"/>
                      <a:pt x="41162" y="25859"/>
                      <a:pt x="35623" y="26289"/>
                    </a:cubicBezTo>
                    <a:cubicBezTo>
                      <a:pt x="29813" y="26182"/>
                      <a:pt x="24004" y="26074"/>
                      <a:pt x="18149" y="25966"/>
                    </a:cubicBezTo>
                    <a:cubicBezTo>
                      <a:pt x="10808" y="25051"/>
                      <a:pt x="3918" y="23167"/>
                      <a:pt x="0" y="14555"/>
                    </a:cubicBezTo>
                    <a:cubicBezTo>
                      <a:pt x="6485" y="2928"/>
                      <a:pt x="16708" y="5081"/>
                      <a:pt x="26165" y="4489"/>
                    </a:cubicBezTo>
                    <a:cubicBezTo>
                      <a:pt x="37784" y="4489"/>
                      <a:pt x="49403" y="4489"/>
                      <a:pt x="61022" y="4435"/>
                    </a:cubicBezTo>
                    <a:cubicBezTo>
                      <a:pt x="70524" y="-2294"/>
                      <a:pt x="77685" y="-2940"/>
                      <a:pt x="78315" y="13747"/>
                    </a:cubicBezTo>
                    <a:close/>
                  </a:path>
                </a:pathLst>
              </a:custGeom>
              <a:solidFill>
                <a:srgbClr val="BF8E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3F933A98-D520-3B89-D441-8F98A0B1EA10}"/>
                  </a:ext>
                </a:extLst>
              </p:cNvPr>
              <p:cNvSpPr/>
              <p:nvPr/>
            </p:nvSpPr>
            <p:spPr>
              <a:xfrm>
                <a:off x="10123953" y="5618187"/>
                <a:ext cx="126547" cy="75467"/>
              </a:xfrm>
              <a:custGeom>
                <a:avLst/>
                <a:gdLst>
                  <a:gd name="connsiteX0" fmla="*/ 87097 w 126547"/>
                  <a:gd name="connsiteY0" fmla="*/ 40694 h 75467"/>
                  <a:gd name="connsiteX1" fmla="*/ 104661 w 126547"/>
                  <a:gd name="connsiteY1" fmla="*/ 41448 h 75467"/>
                  <a:gd name="connsiteX2" fmla="*/ 126548 w 126547"/>
                  <a:gd name="connsiteY2" fmla="*/ 63033 h 75467"/>
                  <a:gd name="connsiteX3" fmla="*/ 120603 w 126547"/>
                  <a:gd name="connsiteY3" fmla="*/ 75467 h 75467"/>
                  <a:gd name="connsiteX4" fmla="*/ 76964 w 126547"/>
                  <a:gd name="connsiteY4" fmla="*/ 68362 h 75467"/>
                  <a:gd name="connsiteX5" fmla="*/ 0 w 126547"/>
                  <a:gd name="connsiteY5" fmla="*/ 10550 h 75467"/>
                  <a:gd name="connsiteX6" fmla="*/ 8962 w 126547"/>
                  <a:gd name="connsiteY6" fmla="*/ 0 h 75467"/>
                  <a:gd name="connsiteX7" fmla="*/ 87097 w 126547"/>
                  <a:gd name="connsiteY7" fmla="*/ 40694 h 7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547" h="75467">
                    <a:moveTo>
                      <a:pt x="87097" y="40694"/>
                    </a:moveTo>
                    <a:cubicBezTo>
                      <a:pt x="92952" y="40963"/>
                      <a:pt x="98806" y="41179"/>
                      <a:pt x="104661" y="41448"/>
                    </a:cubicBezTo>
                    <a:cubicBezTo>
                      <a:pt x="111506" y="49307"/>
                      <a:pt x="126232" y="45700"/>
                      <a:pt x="126548" y="63033"/>
                    </a:cubicBezTo>
                    <a:cubicBezTo>
                      <a:pt x="126007" y="68200"/>
                      <a:pt x="124026" y="72345"/>
                      <a:pt x="120603" y="75467"/>
                    </a:cubicBezTo>
                    <a:cubicBezTo>
                      <a:pt x="106192" y="72022"/>
                      <a:pt x="90880" y="76167"/>
                      <a:pt x="76964" y="68362"/>
                    </a:cubicBezTo>
                    <a:cubicBezTo>
                      <a:pt x="53952" y="44085"/>
                      <a:pt x="13961" y="52052"/>
                      <a:pt x="0" y="10550"/>
                    </a:cubicBezTo>
                    <a:cubicBezTo>
                      <a:pt x="2972" y="7051"/>
                      <a:pt x="5990" y="3499"/>
                      <a:pt x="8962" y="0"/>
                    </a:cubicBezTo>
                    <a:cubicBezTo>
                      <a:pt x="34992" y="13565"/>
                      <a:pt x="61067" y="27129"/>
                      <a:pt x="87097" y="40694"/>
                    </a:cubicBezTo>
                    <a:close/>
                  </a:path>
                </a:pathLst>
              </a:custGeom>
              <a:solidFill>
                <a:srgbClr val="B88B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7BC5239D-083E-3324-9982-21DED270F79B}"/>
                  </a:ext>
                </a:extLst>
              </p:cNvPr>
              <p:cNvSpPr/>
              <p:nvPr/>
            </p:nvSpPr>
            <p:spPr>
              <a:xfrm>
                <a:off x="10026992" y="5648493"/>
                <a:ext cx="75435" cy="41724"/>
              </a:xfrm>
              <a:custGeom>
                <a:avLst/>
                <a:gdLst>
                  <a:gd name="connsiteX0" fmla="*/ 1578 w 75435"/>
                  <a:gd name="connsiteY0" fmla="*/ 11627 h 41724"/>
                  <a:gd name="connsiteX1" fmla="*/ 28239 w 75435"/>
                  <a:gd name="connsiteY1" fmla="*/ 0 h 41724"/>
                  <a:gd name="connsiteX2" fmla="*/ 62825 w 75435"/>
                  <a:gd name="connsiteY2" fmla="*/ 10012 h 41724"/>
                  <a:gd name="connsiteX3" fmla="*/ 75435 w 75435"/>
                  <a:gd name="connsiteY3" fmla="*/ 23954 h 41724"/>
                  <a:gd name="connsiteX4" fmla="*/ 68680 w 75435"/>
                  <a:gd name="connsiteY4" fmla="*/ 37303 h 41724"/>
                  <a:gd name="connsiteX5" fmla="*/ 3470 w 75435"/>
                  <a:gd name="connsiteY5" fmla="*/ 26053 h 41724"/>
                  <a:gd name="connsiteX6" fmla="*/ 1578 w 75435"/>
                  <a:gd name="connsiteY6" fmla="*/ 11627 h 41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435" h="41724">
                    <a:moveTo>
                      <a:pt x="1578" y="11627"/>
                    </a:moveTo>
                    <a:cubicBezTo>
                      <a:pt x="11351" y="10712"/>
                      <a:pt x="22024" y="12703"/>
                      <a:pt x="28239" y="0"/>
                    </a:cubicBezTo>
                    <a:cubicBezTo>
                      <a:pt x="39768" y="3337"/>
                      <a:pt x="51296" y="6675"/>
                      <a:pt x="62825" y="10012"/>
                    </a:cubicBezTo>
                    <a:cubicBezTo>
                      <a:pt x="71427" y="8989"/>
                      <a:pt x="74489" y="15018"/>
                      <a:pt x="75435" y="23954"/>
                    </a:cubicBezTo>
                    <a:cubicBezTo>
                      <a:pt x="74940" y="29659"/>
                      <a:pt x="72688" y="34073"/>
                      <a:pt x="68680" y="37303"/>
                    </a:cubicBezTo>
                    <a:cubicBezTo>
                      <a:pt x="45217" y="47853"/>
                      <a:pt x="24276" y="37680"/>
                      <a:pt x="3470" y="26053"/>
                    </a:cubicBezTo>
                    <a:cubicBezTo>
                      <a:pt x="-403" y="21854"/>
                      <a:pt x="-1034" y="17010"/>
                      <a:pt x="1578" y="11627"/>
                    </a:cubicBezTo>
                    <a:close/>
                  </a:path>
                </a:pathLst>
              </a:custGeom>
              <a:solidFill>
                <a:srgbClr val="C194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8BC405F2-04AA-69C3-85E6-A8B5B4CC5FAB}"/>
                  </a:ext>
                </a:extLst>
              </p:cNvPr>
              <p:cNvSpPr/>
              <p:nvPr/>
            </p:nvSpPr>
            <p:spPr>
              <a:xfrm>
                <a:off x="10089817" y="5628415"/>
                <a:ext cx="48205" cy="51245"/>
              </a:xfrm>
              <a:custGeom>
                <a:avLst/>
                <a:gdLst>
                  <a:gd name="connsiteX0" fmla="*/ 8917 w 48205"/>
                  <a:gd name="connsiteY0" fmla="*/ 41555 h 51245"/>
                  <a:gd name="connsiteX1" fmla="*/ 0 w 48205"/>
                  <a:gd name="connsiteY1" fmla="*/ 30144 h 51245"/>
                  <a:gd name="connsiteX2" fmla="*/ 8467 w 48205"/>
                  <a:gd name="connsiteY2" fmla="*/ 0 h 51245"/>
                  <a:gd name="connsiteX3" fmla="*/ 18239 w 48205"/>
                  <a:gd name="connsiteY3" fmla="*/ 431 h 51245"/>
                  <a:gd name="connsiteX4" fmla="*/ 47196 w 48205"/>
                  <a:gd name="connsiteY4" fmla="*/ 23738 h 51245"/>
                  <a:gd name="connsiteX5" fmla="*/ 44179 w 48205"/>
                  <a:gd name="connsiteY5" fmla="*/ 44624 h 51245"/>
                  <a:gd name="connsiteX6" fmla="*/ 26120 w 48205"/>
                  <a:gd name="connsiteY6" fmla="*/ 51244 h 51245"/>
                  <a:gd name="connsiteX7" fmla="*/ 8917 w 48205"/>
                  <a:gd name="connsiteY7" fmla="*/ 41555 h 5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05" h="51245">
                    <a:moveTo>
                      <a:pt x="8917" y="41555"/>
                    </a:moveTo>
                    <a:cubicBezTo>
                      <a:pt x="5945" y="37734"/>
                      <a:pt x="2972" y="33966"/>
                      <a:pt x="0" y="30144"/>
                    </a:cubicBezTo>
                    <a:cubicBezTo>
                      <a:pt x="2837" y="20078"/>
                      <a:pt x="5629" y="10012"/>
                      <a:pt x="8467" y="0"/>
                    </a:cubicBezTo>
                    <a:cubicBezTo>
                      <a:pt x="11709" y="161"/>
                      <a:pt x="14997" y="323"/>
                      <a:pt x="18239" y="431"/>
                    </a:cubicBezTo>
                    <a:cubicBezTo>
                      <a:pt x="26571" y="10550"/>
                      <a:pt x="39180" y="12973"/>
                      <a:pt x="47196" y="23738"/>
                    </a:cubicBezTo>
                    <a:cubicBezTo>
                      <a:pt x="49178" y="31328"/>
                      <a:pt x="48277" y="38272"/>
                      <a:pt x="44179" y="44624"/>
                    </a:cubicBezTo>
                    <a:cubicBezTo>
                      <a:pt x="38820" y="49360"/>
                      <a:pt x="32740" y="51298"/>
                      <a:pt x="26120" y="51244"/>
                    </a:cubicBezTo>
                    <a:cubicBezTo>
                      <a:pt x="19365" y="50599"/>
                      <a:pt x="13736" y="46992"/>
                      <a:pt x="8917" y="41555"/>
                    </a:cubicBezTo>
                    <a:close/>
                  </a:path>
                </a:pathLst>
              </a:custGeom>
              <a:solidFill>
                <a:srgbClr val="C99D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6F53B10D-7A74-0AEB-D997-C6480D67EC6C}"/>
                  </a:ext>
                </a:extLst>
              </p:cNvPr>
              <p:cNvSpPr/>
              <p:nvPr/>
            </p:nvSpPr>
            <p:spPr>
              <a:xfrm>
                <a:off x="9956559" y="5646186"/>
                <a:ext cx="82983" cy="91768"/>
              </a:xfrm>
              <a:custGeom>
                <a:avLst/>
                <a:gdLst>
                  <a:gd name="connsiteX0" fmla="*/ 19950 w 82983"/>
                  <a:gd name="connsiteY0" fmla="*/ 23461 h 91768"/>
                  <a:gd name="connsiteX1" fmla="*/ 37469 w 82983"/>
                  <a:gd name="connsiteY1" fmla="*/ 5482 h 91768"/>
                  <a:gd name="connsiteX2" fmla="*/ 46206 w 82983"/>
                  <a:gd name="connsiteY2" fmla="*/ 422 h 91768"/>
                  <a:gd name="connsiteX3" fmla="*/ 76019 w 82983"/>
                  <a:gd name="connsiteY3" fmla="*/ 40094 h 91768"/>
                  <a:gd name="connsiteX4" fmla="*/ 75568 w 82983"/>
                  <a:gd name="connsiteY4" fmla="*/ 77020 h 91768"/>
                  <a:gd name="connsiteX5" fmla="*/ 65300 w 82983"/>
                  <a:gd name="connsiteY5" fmla="*/ 80949 h 91768"/>
                  <a:gd name="connsiteX6" fmla="*/ 46611 w 82983"/>
                  <a:gd name="connsiteY6" fmla="*/ 88701 h 91768"/>
                  <a:gd name="connsiteX7" fmla="*/ 35893 w 82983"/>
                  <a:gd name="connsiteY7" fmla="*/ 91769 h 91768"/>
                  <a:gd name="connsiteX8" fmla="*/ 0 w 82983"/>
                  <a:gd name="connsiteY8" fmla="*/ 29382 h 91768"/>
                  <a:gd name="connsiteX9" fmla="*/ 19950 w 82983"/>
                  <a:gd name="connsiteY9" fmla="*/ 23461 h 9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83" h="91768">
                    <a:moveTo>
                      <a:pt x="19950" y="23461"/>
                    </a:moveTo>
                    <a:cubicBezTo>
                      <a:pt x="30218" y="23622"/>
                      <a:pt x="37739" y="20016"/>
                      <a:pt x="37469" y="5482"/>
                    </a:cubicBezTo>
                    <a:cubicBezTo>
                      <a:pt x="39180" y="799"/>
                      <a:pt x="42108" y="-870"/>
                      <a:pt x="46206" y="422"/>
                    </a:cubicBezTo>
                    <a:cubicBezTo>
                      <a:pt x="55888" y="13879"/>
                      <a:pt x="63409" y="29705"/>
                      <a:pt x="76019" y="40094"/>
                    </a:cubicBezTo>
                    <a:cubicBezTo>
                      <a:pt x="84350" y="52582"/>
                      <a:pt x="86377" y="64962"/>
                      <a:pt x="75568" y="77020"/>
                    </a:cubicBezTo>
                    <a:cubicBezTo>
                      <a:pt x="72416" y="79281"/>
                      <a:pt x="68948" y="80573"/>
                      <a:pt x="65300" y="80949"/>
                    </a:cubicBezTo>
                    <a:cubicBezTo>
                      <a:pt x="58275" y="80465"/>
                      <a:pt x="51835" y="82241"/>
                      <a:pt x="46611" y="88701"/>
                    </a:cubicBezTo>
                    <a:cubicBezTo>
                      <a:pt x="43233" y="90800"/>
                      <a:pt x="39676" y="91769"/>
                      <a:pt x="35893" y="91769"/>
                    </a:cubicBezTo>
                    <a:cubicBezTo>
                      <a:pt x="14231" y="78904"/>
                      <a:pt x="7926" y="53497"/>
                      <a:pt x="0" y="29382"/>
                    </a:cubicBezTo>
                    <a:cubicBezTo>
                      <a:pt x="4729" y="18455"/>
                      <a:pt x="11259" y="15817"/>
                      <a:pt x="19950" y="23461"/>
                    </a:cubicBezTo>
                    <a:close/>
                  </a:path>
                </a:pathLst>
              </a:custGeom>
              <a:solidFill>
                <a:srgbClr val="FBCF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ABB58568-DCD6-9684-93B1-EB6DC1B722C6}"/>
                  </a:ext>
                </a:extLst>
              </p:cNvPr>
              <p:cNvSpPr/>
              <p:nvPr/>
            </p:nvSpPr>
            <p:spPr>
              <a:xfrm>
                <a:off x="9930983" y="5658828"/>
                <a:ext cx="45526" cy="33028"/>
              </a:xfrm>
              <a:custGeom>
                <a:avLst/>
                <a:gdLst>
                  <a:gd name="connsiteX0" fmla="*/ 45527 w 45526"/>
                  <a:gd name="connsiteY0" fmla="*/ 10820 h 33028"/>
                  <a:gd name="connsiteX1" fmla="*/ 28188 w 45526"/>
                  <a:gd name="connsiteY1" fmla="*/ 21693 h 33028"/>
                  <a:gd name="connsiteX2" fmla="*/ 24000 w 45526"/>
                  <a:gd name="connsiteY2" fmla="*/ 32943 h 33028"/>
                  <a:gd name="connsiteX3" fmla="*/ 10670 w 45526"/>
                  <a:gd name="connsiteY3" fmla="*/ 22070 h 33028"/>
                  <a:gd name="connsiteX4" fmla="*/ 9634 w 45526"/>
                  <a:gd name="connsiteY4" fmla="*/ 20186 h 33028"/>
                  <a:gd name="connsiteX5" fmla="*/ 1573 w 45526"/>
                  <a:gd name="connsiteY5" fmla="*/ 0 h 33028"/>
                  <a:gd name="connsiteX6" fmla="*/ 45347 w 45526"/>
                  <a:gd name="connsiteY6" fmla="*/ 2315 h 33028"/>
                  <a:gd name="connsiteX7" fmla="*/ 45527 w 45526"/>
                  <a:gd name="connsiteY7" fmla="*/ 10820 h 3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526" h="33028">
                    <a:moveTo>
                      <a:pt x="45527" y="10820"/>
                    </a:moveTo>
                    <a:cubicBezTo>
                      <a:pt x="38456" y="11465"/>
                      <a:pt x="31746" y="12973"/>
                      <a:pt x="28188" y="21693"/>
                    </a:cubicBezTo>
                    <a:cubicBezTo>
                      <a:pt x="29765" y="27076"/>
                      <a:pt x="28594" y="32297"/>
                      <a:pt x="24000" y="32943"/>
                    </a:cubicBezTo>
                    <a:cubicBezTo>
                      <a:pt x="17695" y="33858"/>
                      <a:pt x="14273" y="27291"/>
                      <a:pt x="10670" y="22070"/>
                    </a:cubicBezTo>
                    <a:lnTo>
                      <a:pt x="9634" y="20186"/>
                    </a:lnTo>
                    <a:cubicBezTo>
                      <a:pt x="2068" y="16256"/>
                      <a:pt x="-2615" y="10658"/>
                      <a:pt x="1573" y="0"/>
                    </a:cubicBezTo>
                    <a:cubicBezTo>
                      <a:pt x="16164" y="754"/>
                      <a:pt x="30755" y="1561"/>
                      <a:pt x="45347" y="2315"/>
                    </a:cubicBezTo>
                    <a:cubicBezTo>
                      <a:pt x="45212" y="5167"/>
                      <a:pt x="45257" y="8020"/>
                      <a:pt x="45527" y="10820"/>
                    </a:cubicBezTo>
                    <a:close/>
                  </a:path>
                </a:pathLst>
              </a:custGeom>
              <a:solidFill>
                <a:srgbClr val="EBC4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3348D1CC-BC46-38C3-FF16-52D62F8D34B1}"/>
                  </a:ext>
                </a:extLst>
              </p:cNvPr>
              <p:cNvSpPr/>
              <p:nvPr/>
            </p:nvSpPr>
            <p:spPr>
              <a:xfrm>
                <a:off x="9993983" y="5637781"/>
                <a:ext cx="25354" cy="16283"/>
              </a:xfrm>
              <a:custGeom>
                <a:avLst/>
                <a:gdLst>
                  <a:gd name="connsiteX0" fmla="*/ 6890 w 25354"/>
                  <a:gd name="connsiteY0" fmla="*/ 13403 h 16283"/>
                  <a:gd name="connsiteX1" fmla="*/ 3423 w 25354"/>
                  <a:gd name="connsiteY1" fmla="*/ 13242 h 16283"/>
                  <a:gd name="connsiteX2" fmla="*/ 0 w 25354"/>
                  <a:gd name="connsiteY2" fmla="*/ 13888 h 16283"/>
                  <a:gd name="connsiteX3" fmla="*/ 495 w 25354"/>
                  <a:gd name="connsiteY3" fmla="*/ 1346 h 16283"/>
                  <a:gd name="connsiteX4" fmla="*/ 17564 w 25354"/>
                  <a:gd name="connsiteY4" fmla="*/ 0 h 16283"/>
                  <a:gd name="connsiteX5" fmla="*/ 25355 w 25354"/>
                  <a:gd name="connsiteY5" fmla="*/ 10281 h 16283"/>
                  <a:gd name="connsiteX6" fmla="*/ 6890 w 25354"/>
                  <a:gd name="connsiteY6" fmla="*/ 13403 h 16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54" h="16283">
                    <a:moveTo>
                      <a:pt x="6890" y="13403"/>
                    </a:moveTo>
                    <a:lnTo>
                      <a:pt x="3423" y="13242"/>
                    </a:lnTo>
                    <a:cubicBezTo>
                      <a:pt x="3423" y="13242"/>
                      <a:pt x="0" y="13888"/>
                      <a:pt x="0" y="13888"/>
                    </a:cubicBezTo>
                    <a:cubicBezTo>
                      <a:pt x="180" y="9689"/>
                      <a:pt x="315" y="5544"/>
                      <a:pt x="495" y="1346"/>
                    </a:cubicBezTo>
                    <a:cubicBezTo>
                      <a:pt x="6170" y="915"/>
                      <a:pt x="11889" y="485"/>
                      <a:pt x="17564" y="0"/>
                    </a:cubicBezTo>
                    <a:cubicBezTo>
                      <a:pt x="20176" y="3445"/>
                      <a:pt x="22788" y="6890"/>
                      <a:pt x="25355" y="10281"/>
                    </a:cubicBezTo>
                    <a:cubicBezTo>
                      <a:pt x="19950" y="17871"/>
                      <a:pt x="13646" y="17494"/>
                      <a:pt x="6890" y="13403"/>
                    </a:cubicBezTo>
                    <a:close/>
                  </a:path>
                </a:pathLst>
              </a:custGeom>
              <a:solidFill>
                <a:srgbClr val="9871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FD1129F6-8A7B-1387-9181-A703EED49A79}"/>
                  </a:ext>
                </a:extLst>
              </p:cNvPr>
              <p:cNvSpPr/>
              <p:nvPr/>
            </p:nvSpPr>
            <p:spPr>
              <a:xfrm>
                <a:off x="10000709" y="5648116"/>
                <a:ext cx="39029" cy="44887"/>
              </a:xfrm>
              <a:custGeom>
                <a:avLst/>
                <a:gdLst>
                  <a:gd name="connsiteX0" fmla="*/ 164 w 39029"/>
                  <a:gd name="connsiteY0" fmla="*/ 3068 h 44887"/>
                  <a:gd name="connsiteX1" fmla="*/ 18674 w 39029"/>
                  <a:gd name="connsiteY1" fmla="*/ 0 h 44887"/>
                  <a:gd name="connsiteX2" fmla="*/ 27861 w 39029"/>
                  <a:gd name="connsiteY2" fmla="*/ 12004 h 44887"/>
                  <a:gd name="connsiteX3" fmla="*/ 28086 w 39029"/>
                  <a:gd name="connsiteY3" fmla="*/ 21962 h 44887"/>
                  <a:gd name="connsiteX4" fmla="*/ 39029 w 39029"/>
                  <a:gd name="connsiteY4" fmla="*/ 35473 h 44887"/>
                  <a:gd name="connsiteX5" fmla="*/ 27906 w 39029"/>
                  <a:gd name="connsiteY5" fmla="*/ 43762 h 44887"/>
                  <a:gd name="connsiteX6" fmla="*/ 164 w 39029"/>
                  <a:gd name="connsiteY6" fmla="*/ 3068 h 4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29" h="44887">
                    <a:moveTo>
                      <a:pt x="164" y="3068"/>
                    </a:moveTo>
                    <a:cubicBezTo>
                      <a:pt x="6334" y="2046"/>
                      <a:pt x="12504" y="1023"/>
                      <a:pt x="18674" y="0"/>
                    </a:cubicBezTo>
                    <a:cubicBezTo>
                      <a:pt x="21736" y="3983"/>
                      <a:pt x="24798" y="7967"/>
                      <a:pt x="27861" y="12004"/>
                    </a:cubicBezTo>
                    <a:cubicBezTo>
                      <a:pt x="27951" y="15341"/>
                      <a:pt x="27996" y="18678"/>
                      <a:pt x="28086" y="21962"/>
                    </a:cubicBezTo>
                    <a:cubicBezTo>
                      <a:pt x="31959" y="26161"/>
                      <a:pt x="37633" y="28368"/>
                      <a:pt x="39029" y="35473"/>
                    </a:cubicBezTo>
                    <a:cubicBezTo>
                      <a:pt x="37408" y="42255"/>
                      <a:pt x="34841" y="47207"/>
                      <a:pt x="27906" y="43762"/>
                    </a:cubicBezTo>
                    <a:cubicBezTo>
                      <a:pt x="13765" y="34988"/>
                      <a:pt x="-1772" y="27506"/>
                      <a:pt x="164" y="3068"/>
                    </a:cubicBezTo>
                    <a:close/>
                  </a:path>
                </a:pathLst>
              </a:custGeom>
              <a:solidFill>
                <a:srgbClr val="C3933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71CE57A0-0877-F5EF-4FEB-C5DEE2339B08}"/>
                  </a:ext>
                </a:extLst>
              </p:cNvPr>
              <p:cNvSpPr/>
              <p:nvPr/>
            </p:nvSpPr>
            <p:spPr>
              <a:xfrm>
                <a:off x="10108011" y="5628738"/>
                <a:ext cx="97721" cy="66250"/>
              </a:xfrm>
              <a:custGeom>
                <a:avLst/>
                <a:gdLst>
                  <a:gd name="connsiteX0" fmla="*/ 24814 w 97721"/>
                  <a:gd name="connsiteY0" fmla="*/ 22662 h 66250"/>
                  <a:gd name="connsiteX1" fmla="*/ 0 w 97721"/>
                  <a:gd name="connsiteY1" fmla="*/ 54 h 66250"/>
                  <a:gd name="connsiteX2" fmla="*/ 15897 w 97721"/>
                  <a:gd name="connsiteY2" fmla="*/ 0 h 66250"/>
                  <a:gd name="connsiteX3" fmla="*/ 95248 w 97721"/>
                  <a:gd name="connsiteY3" fmla="*/ 51352 h 66250"/>
                  <a:gd name="connsiteX4" fmla="*/ 97635 w 97721"/>
                  <a:gd name="connsiteY4" fmla="*/ 58942 h 66250"/>
                  <a:gd name="connsiteX5" fmla="*/ 96194 w 97721"/>
                  <a:gd name="connsiteY5" fmla="*/ 63033 h 66250"/>
                  <a:gd name="connsiteX6" fmla="*/ 85566 w 97721"/>
                  <a:gd name="connsiteY6" fmla="*/ 66209 h 66250"/>
                  <a:gd name="connsiteX7" fmla="*/ 64760 w 97721"/>
                  <a:gd name="connsiteY7" fmla="*/ 56735 h 66250"/>
                  <a:gd name="connsiteX8" fmla="*/ 24814 w 97721"/>
                  <a:gd name="connsiteY8" fmla="*/ 22662 h 6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721" h="66250">
                    <a:moveTo>
                      <a:pt x="24814" y="22662"/>
                    </a:moveTo>
                    <a:cubicBezTo>
                      <a:pt x="13781" y="19432"/>
                      <a:pt x="3513" y="15072"/>
                      <a:pt x="0" y="54"/>
                    </a:cubicBezTo>
                    <a:cubicBezTo>
                      <a:pt x="5314" y="54"/>
                      <a:pt x="10628" y="0"/>
                      <a:pt x="15897" y="0"/>
                    </a:cubicBezTo>
                    <a:cubicBezTo>
                      <a:pt x="39541" y="23308"/>
                      <a:pt x="75388" y="19701"/>
                      <a:pt x="95248" y="51352"/>
                    </a:cubicBezTo>
                    <a:cubicBezTo>
                      <a:pt x="97230" y="53774"/>
                      <a:pt x="97996" y="56304"/>
                      <a:pt x="97635" y="58942"/>
                    </a:cubicBezTo>
                    <a:cubicBezTo>
                      <a:pt x="97230" y="61687"/>
                      <a:pt x="96735" y="63033"/>
                      <a:pt x="96194" y="63033"/>
                    </a:cubicBezTo>
                    <a:cubicBezTo>
                      <a:pt x="92952" y="65455"/>
                      <a:pt x="89394" y="66478"/>
                      <a:pt x="85566" y="66209"/>
                    </a:cubicBezTo>
                    <a:cubicBezTo>
                      <a:pt x="78225" y="64379"/>
                      <a:pt x="71470" y="60611"/>
                      <a:pt x="64760" y="56735"/>
                    </a:cubicBezTo>
                    <a:cubicBezTo>
                      <a:pt x="49944" y="48015"/>
                      <a:pt x="34947" y="39348"/>
                      <a:pt x="24814" y="22662"/>
                    </a:cubicBezTo>
                    <a:close/>
                  </a:path>
                </a:pathLst>
              </a:custGeom>
              <a:solidFill>
                <a:srgbClr val="A073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1A4AB3A5-E871-AC10-A1ED-9CA7486164AF}"/>
                  </a:ext>
                </a:extLst>
              </p:cNvPr>
              <p:cNvSpPr/>
              <p:nvPr/>
            </p:nvSpPr>
            <p:spPr>
              <a:xfrm>
                <a:off x="9889547" y="5649300"/>
                <a:ext cx="51114" cy="37743"/>
              </a:xfrm>
              <a:custGeom>
                <a:avLst/>
                <a:gdLst>
                  <a:gd name="connsiteX0" fmla="*/ 43008 w 51114"/>
                  <a:gd name="connsiteY0" fmla="*/ 9528 h 37743"/>
                  <a:gd name="connsiteX1" fmla="*/ 51114 w 51114"/>
                  <a:gd name="connsiteY1" fmla="*/ 29767 h 37743"/>
                  <a:gd name="connsiteX2" fmla="*/ 0 w 51114"/>
                  <a:gd name="connsiteY2" fmla="*/ 19970 h 37743"/>
                  <a:gd name="connsiteX3" fmla="*/ 8917 w 51114"/>
                  <a:gd name="connsiteY3" fmla="*/ 9851 h 37743"/>
                  <a:gd name="connsiteX4" fmla="*/ 34316 w 51114"/>
                  <a:gd name="connsiteY4" fmla="*/ 0 h 37743"/>
                  <a:gd name="connsiteX5" fmla="*/ 43008 w 51114"/>
                  <a:gd name="connsiteY5" fmla="*/ 9528 h 3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14" h="37743">
                    <a:moveTo>
                      <a:pt x="43008" y="9528"/>
                    </a:moveTo>
                    <a:cubicBezTo>
                      <a:pt x="45710" y="16256"/>
                      <a:pt x="48412" y="22985"/>
                      <a:pt x="51114" y="29767"/>
                    </a:cubicBezTo>
                    <a:cubicBezTo>
                      <a:pt x="30534" y="53075"/>
                      <a:pt x="17789" y="17656"/>
                      <a:pt x="0" y="19970"/>
                    </a:cubicBezTo>
                    <a:cubicBezTo>
                      <a:pt x="2972" y="16579"/>
                      <a:pt x="5945" y="13242"/>
                      <a:pt x="8917" y="9851"/>
                    </a:cubicBezTo>
                    <a:cubicBezTo>
                      <a:pt x="18104" y="9258"/>
                      <a:pt x="28732" y="13834"/>
                      <a:pt x="34316" y="0"/>
                    </a:cubicBezTo>
                    <a:cubicBezTo>
                      <a:pt x="37154" y="3176"/>
                      <a:pt x="40081" y="6352"/>
                      <a:pt x="43008" y="9528"/>
                    </a:cubicBezTo>
                    <a:close/>
                  </a:path>
                </a:pathLst>
              </a:custGeom>
              <a:solidFill>
                <a:srgbClr val="9D71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C929358E-5D0E-D939-D590-CFC37199338A}"/>
                  </a:ext>
                </a:extLst>
              </p:cNvPr>
              <p:cNvSpPr/>
              <p:nvPr/>
            </p:nvSpPr>
            <p:spPr>
              <a:xfrm>
                <a:off x="10101599" y="4659535"/>
                <a:ext cx="267314" cy="220252"/>
              </a:xfrm>
              <a:custGeom>
                <a:avLst/>
                <a:gdLst>
                  <a:gd name="connsiteX0" fmla="*/ 214292 w 267314"/>
                  <a:gd name="connsiteY0" fmla="*/ 11974 h 220252"/>
                  <a:gd name="connsiteX1" fmla="*/ 257661 w 267314"/>
                  <a:gd name="connsiteY1" fmla="*/ 22524 h 220252"/>
                  <a:gd name="connsiteX2" fmla="*/ 266938 w 267314"/>
                  <a:gd name="connsiteY2" fmla="*/ 40718 h 220252"/>
                  <a:gd name="connsiteX3" fmla="*/ 257751 w 267314"/>
                  <a:gd name="connsiteY3" fmla="*/ 43248 h 220252"/>
                  <a:gd name="connsiteX4" fmla="*/ 162142 w 267314"/>
                  <a:gd name="connsiteY4" fmla="*/ 29737 h 220252"/>
                  <a:gd name="connsiteX5" fmla="*/ 220102 w 267314"/>
                  <a:gd name="connsiteY5" fmla="*/ 51699 h 220252"/>
                  <a:gd name="connsiteX6" fmla="*/ 244511 w 267314"/>
                  <a:gd name="connsiteY6" fmla="*/ 83942 h 220252"/>
                  <a:gd name="connsiteX7" fmla="*/ 216544 w 267314"/>
                  <a:gd name="connsiteY7" fmla="*/ 102244 h 220252"/>
                  <a:gd name="connsiteX8" fmla="*/ 104993 w 267314"/>
                  <a:gd name="connsiteY8" fmla="*/ 114194 h 220252"/>
                  <a:gd name="connsiteX9" fmla="*/ 171915 w 267314"/>
                  <a:gd name="connsiteY9" fmla="*/ 174482 h 220252"/>
                  <a:gd name="connsiteX10" fmla="*/ 184164 w 267314"/>
                  <a:gd name="connsiteY10" fmla="*/ 204841 h 220252"/>
                  <a:gd name="connsiteX11" fmla="*/ 154351 w 267314"/>
                  <a:gd name="connsiteY11" fmla="*/ 220074 h 220252"/>
                  <a:gd name="connsiteX12" fmla="*/ 112469 w 267314"/>
                  <a:gd name="connsiteY12" fmla="*/ 198112 h 220252"/>
                  <a:gd name="connsiteX13" fmla="*/ 66218 w 267314"/>
                  <a:gd name="connsiteY13" fmla="*/ 178357 h 220252"/>
                  <a:gd name="connsiteX14" fmla="*/ 5106 w 267314"/>
                  <a:gd name="connsiteY14" fmla="*/ 157310 h 220252"/>
                  <a:gd name="connsiteX15" fmla="*/ 5061 w 267314"/>
                  <a:gd name="connsiteY15" fmla="*/ 126305 h 220252"/>
                  <a:gd name="connsiteX16" fmla="*/ 5376 w 267314"/>
                  <a:gd name="connsiteY16" fmla="*/ 115916 h 220252"/>
                  <a:gd name="connsiteX17" fmla="*/ 34288 w 267314"/>
                  <a:gd name="connsiteY17" fmla="*/ 78129 h 220252"/>
                  <a:gd name="connsiteX18" fmla="*/ 92473 w 267314"/>
                  <a:gd name="connsiteY18" fmla="*/ 33021 h 220252"/>
                  <a:gd name="connsiteX19" fmla="*/ 144578 w 267314"/>
                  <a:gd name="connsiteY19" fmla="*/ 11597 h 220252"/>
                  <a:gd name="connsiteX20" fmla="*/ 164754 w 267314"/>
                  <a:gd name="connsiteY20" fmla="*/ 2016 h 220252"/>
                  <a:gd name="connsiteX21" fmla="*/ 214292 w 267314"/>
                  <a:gd name="connsiteY21" fmla="*/ 11974 h 22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314" h="220252">
                    <a:moveTo>
                      <a:pt x="214292" y="11974"/>
                    </a:moveTo>
                    <a:cubicBezTo>
                      <a:pt x="228748" y="15473"/>
                      <a:pt x="243204" y="19025"/>
                      <a:pt x="257661" y="22524"/>
                    </a:cubicBezTo>
                    <a:cubicBezTo>
                      <a:pt x="262975" y="26992"/>
                      <a:pt x="268874" y="31675"/>
                      <a:pt x="266938" y="40718"/>
                    </a:cubicBezTo>
                    <a:cubicBezTo>
                      <a:pt x="265767" y="46209"/>
                      <a:pt x="261399" y="45294"/>
                      <a:pt x="257751" y="43248"/>
                    </a:cubicBezTo>
                    <a:cubicBezTo>
                      <a:pt x="228343" y="32967"/>
                      <a:pt x="199836" y="13966"/>
                      <a:pt x="162142" y="29737"/>
                    </a:cubicBezTo>
                    <a:cubicBezTo>
                      <a:pt x="180922" y="51430"/>
                      <a:pt x="204340" y="37273"/>
                      <a:pt x="220102" y="51699"/>
                    </a:cubicBezTo>
                    <a:cubicBezTo>
                      <a:pt x="230235" y="61012"/>
                      <a:pt x="245862" y="66502"/>
                      <a:pt x="244511" y="83942"/>
                    </a:cubicBezTo>
                    <a:cubicBezTo>
                      <a:pt x="243204" y="100629"/>
                      <a:pt x="226316" y="99929"/>
                      <a:pt x="216544" y="102244"/>
                    </a:cubicBezTo>
                    <a:cubicBezTo>
                      <a:pt x="184389" y="109888"/>
                      <a:pt x="152279" y="120546"/>
                      <a:pt x="104993" y="114194"/>
                    </a:cubicBezTo>
                    <a:cubicBezTo>
                      <a:pt x="136382" y="137017"/>
                      <a:pt x="156693" y="152304"/>
                      <a:pt x="171915" y="174482"/>
                    </a:cubicBezTo>
                    <a:cubicBezTo>
                      <a:pt x="178129" y="183525"/>
                      <a:pt x="189118" y="191007"/>
                      <a:pt x="184164" y="204841"/>
                    </a:cubicBezTo>
                    <a:cubicBezTo>
                      <a:pt x="178805" y="219859"/>
                      <a:pt x="166060" y="218944"/>
                      <a:pt x="154351" y="220074"/>
                    </a:cubicBezTo>
                    <a:cubicBezTo>
                      <a:pt x="136652" y="221797"/>
                      <a:pt x="125124" y="210816"/>
                      <a:pt x="112469" y="198112"/>
                    </a:cubicBezTo>
                    <a:cubicBezTo>
                      <a:pt x="99769" y="185355"/>
                      <a:pt x="89051" y="159571"/>
                      <a:pt x="66218" y="178357"/>
                    </a:cubicBezTo>
                    <a:cubicBezTo>
                      <a:pt x="45862" y="171360"/>
                      <a:pt x="25462" y="164308"/>
                      <a:pt x="5106" y="157310"/>
                    </a:cubicBezTo>
                    <a:cubicBezTo>
                      <a:pt x="-1739" y="146975"/>
                      <a:pt x="-1649" y="136640"/>
                      <a:pt x="5061" y="126305"/>
                    </a:cubicBezTo>
                    <a:cubicBezTo>
                      <a:pt x="5196" y="122860"/>
                      <a:pt x="5331" y="119415"/>
                      <a:pt x="5376" y="115916"/>
                    </a:cubicBezTo>
                    <a:cubicBezTo>
                      <a:pt x="5601" y="93039"/>
                      <a:pt x="18931" y="80174"/>
                      <a:pt x="34288" y="78129"/>
                    </a:cubicBezTo>
                    <a:cubicBezTo>
                      <a:pt x="61129" y="74522"/>
                      <a:pt x="75225" y="51807"/>
                      <a:pt x="92473" y="33021"/>
                    </a:cubicBezTo>
                    <a:cubicBezTo>
                      <a:pt x="109857" y="25862"/>
                      <a:pt x="127195" y="18756"/>
                      <a:pt x="144578" y="11597"/>
                    </a:cubicBezTo>
                    <a:cubicBezTo>
                      <a:pt x="150208" y="5138"/>
                      <a:pt x="157098" y="2446"/>
                      <a:pt x="164754" y="2016"/>
                    </a:cubicBezTo>
                    <a:cubicBezTo>
                      <a:pt x="181822" y="1477"/>
                      <a:pt x="199881" y="-6058"/>
                      <a:pt x="214292" y="11974"/>
                    </a:cubicBezTo>
                    <a:close/>
                  </a:path>
                </a:pathLst>
              </a:custGeom>
              <a:solidFill>
                <a:srgbClr val="FFD3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B1EF1B24-2495-0726-23C2-1EE8EC971128}"/>
                  </a:ext>
                </a:extLst>
              </p:cNvPr>
              <p:cNvSpPr/>
              <p:nvPr/>
            </p:nvSpPr>
            <p:spPr>
              <a:xfrm>
                <a:off x="9480407" y="4764794"/>
                <a:ext cx="330917" cy="152995"/>
              </a:xfrm>
              <a:custGeom>
                <a:avLst/>
                <a:gdLst>
                  <a:gd name="connsiteX0" fmla="*/ 113217 w 330917"/>
                  <a:gd name="connsiteY0" fmla="*/ 31382 h 152995"/>
                  <a:gd name="connsiteX1" fmla="*/ 130511 w 330917"/>
                  <a:gd name="connsiteY1" fmla="*/ 42040 h 152995"/>
                  <a:gd name="connsiteX2" fmla="*/ 147894 w 330917"/>
                  <a:gd name="connsiteY2" fmla="*/ 31597 h 152995"/>
                  <a:gd name="connsiteX3" fmla="*/ 139202 w 330917"/>
                  <a:gd name="connsiteY3" fmla="*/ 21155 h 152995"/>
                  <a:gd name="connsiteX4" fmla="*/ 193740 w 330917"/>
                  <a:gd name="connsiteY4" fmla="*/ 80850 h 152995"/>
                  <a:gd name="connsiteX5" fmla="*/ 251924 w 330917"/>
                  <a:gd name="connsiteY5" fmla="*/ 107603 h 152995"/>
                  <a:gd name="connsiteX6" fmla="*/ 253771 w 330917"/>
                  <a:gd name="connsiteY6" fmla="*/ 71215 h 152995"/>
                  <a:gd name="connsiteX7" fmla="*/ 198558 w 330917"/>
                  <a:gd name="connsiteY7" fmla="*/ 0 h 152995"/>
                  <a:gd name="connsiteX8" fmla="*/ 303534 w 330917"/>
                  <a:gd name="connsiteY8" fmla="*/ 90431 h 152995"/>
                  <a:gd name="connsiteX9" fmla="*/ 252465 w 330917"/>
                  <a:gd name="connsiteY9" fmla="*/ 377 h 152995"/>
                  <a:gd name="connsiteX10" fmla="*/ 328528 w 330917"/>
                  <a:gd name="connsiteY10" fmla="*/ 87309 h 152995"/>
                  <a:gd name="connsiteX11" fmla="*/ 286646 w 330917"/>
                  <a:gd name="connsiteY11" fmla="*/ 152657 h 152995"/>
                  <a:gd name="connsiteX12" fmla="*/ 198918 w 330917"/>
                  <a:gd name="connsiteY12" fmla="*/ 137101 h 152995"/>
                  <a:gd name="connsiteX13" fmla="*/ 113217 w 330917"/>
                  <a:gd name="connsiteY13" fmla="*/ 145659 h 152995"/>
                  <a:gd name="connsiteX14" fmla="*/ 8827 w 330917"/>
                  <a:gd name="connsiteY14" fmla="*/ 114762 h 152995"/>
                  <a:gd name="connsiteX15" fmla="*/ 0 w 330917"/>
                  <a:gd name="connsiteY15" fmla="*/ 93984 h 152995"/>
                  <a:gd name="connsiteX16" fmla="*/ 84395 w 330917"/>
                  <a:gd name="connsiteY16" fmla="*/ 104696 h 152995"/>
                  <a:gd name="connsiteX17" fmla="*/ 127809 w 330917"/>
                  <a:gd name="connsiteY17" fmla="*/ 81927 h 152995"/>
                  <a:gd name="connsiteX18" fmla="*/ 96014 w 330917"/>
                  <a:gd name="connsiteY18" fmla="*/ 41825 h 152995"/>
                  <a:gd name="connsiteX19" fmla="*/ 113217 w 330917"/>
                  <a:gd name="connsiteY19" fmla="*/ 31382 h 15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0917" h="152995">
                    <a:moveTo>
                      <a:pt x="113217" y="31382"/>
                    </a:moveTo>
                    <a:cubicBezTo>
                      <a:pt x="118982" y="34935"/>
                      <a:pt x="124746" y="38487"/>
                      <a:pt x="130511" y="42040"/>
                    </a:cubicBezTo>
                    <a:cubicBezTo>
                      <a:pt x="140058" y="47477"/>
                      <a:pt x="150957" y="56197"/>
                      <a:pt x="147894" y="31597"/>
                    </a:cubicBezTo>
                    <a:cubicBezTo>
                      <a:pt x="145012" y="28098"/>
                      <a:pt x="142130" y="24653"/>
                      <a:pt x="139202" y="21155"/>
                    </a:cubicBezTo>
                    <a:cubicBezTo>
                      <a:pt x="179238" y="11412"/>
                      <a:pt x="185228" y="57327"/>
                      <a:pt x="193740" y="80850"/>
                    </a:cubicBezTo>
                    <a:cubicBezTo>
                      <a:pt x="207790" y="119553"/>
                      <a:pt x="233550" y="104319"/>
                      <a:pt x="251924" y="107603"/>
                    </a:cubicBezTo>
                    <a:cubicBezTo>
                      <a:pt x="265075" y="109971"/>
                      <a:pt x="262418" y="83434"/>
                      <a:pt x="253771" y="71215"/>
                    </a:cubicBezTo>
                    <a:cubicBezTo>
                      <a:pt x="237063" y="47584"/>
                      <a:pt x="218644" y="25676"/>
                      <a:pt x="198558" y="0"/>
                    </a:cubicBezTo>
                    <a:cubicBezTo>
                      <a:pt x="244944" y="4952"/>
                      <a:pt x="266020" y="51567"/>
                      <a:pt x="303534" y="90431"/>
                    </a:cubicBezTo>
                    <a:cubicBezTo>
                      <a:pt x="293266" y="43924"/>
                      <a:pt x="272370" y="22554"/>
                      <a:pt x="252465" y="377"/>
                    </a:cubicBezTo>
                    <a:cubicBezTo>
                      <a:pt x="296194" y="6298"/>
                      <a:pt x="318531" y="43547"/>
                      <a:pt x="328528" y="87309"/>
                    </a:cubicBezTo>
                    <a:cubicBezTo>
                      <a:pt x="336320" y="121544"/>
                      <a:pt x="325736" y="151850"/>
                      <a:pt x="286646" y="152657"/>
                    </a:cubicBezTo>
                    <a:cubicBezTo>
                      <a:pt x="256203" y="153303"/>
                      <a:pt x="222922" y="154810"/>
                      <a:pt x="198918" y="137101"/>
                    </a:cubicBezTo>
                    <a:cubicBezTo>
                      <a:pt x="164827" y="111963"/>
                      <a:pt x="140463" y="125043"/>
                      <a:pt x="113217" y="145659"/>
                    </a:cubicBezTo>
                    <a:cubicBezTo>
                      <a:pt x="75568" y="149050"/>
                      <a:pt x="39856" y="143345"/>
                      <a:pt x="8827" y="114762"/>
                    </a:cubicBezTo>
                    <a:cubicBezTo>
                      <a:pt x="5900" y="107818"/>
                      <a:pt x="2927" y="100928"/>
                      <a:pt x="0" y="93984"/>
                    </a:cubicBezTo>
                    <a:cubicBezTo>
                      <a:pt x="28552" y="92208"/>
                      <a:pt x="55303" y="109379"/>
                      <a:pt x="84395" y="104696"/>
                    </a:cubicBezTo>
                    <a:cubicBezTo>
                      <a:pt x="101328" y="101951"/>
                      <a:pt x="122720" y="104857"/>
                      <a:pt x="127809" y="81927"/>
                    </a:cubicBezTo>
                    <a:cubicBezTo>
                      <a:pt x="133708" y="55282"/>
                      <a:pt x="109164" y="52752"/>
                      <a:pt x="96014" y="41825"/>
                    </a:cubicBezTo>
                    <a:cubicBezTo>
                      <a:pt x="94978" y="22285"/>
                      <a:pt x="103535" y="25515"/>
                      <a:pt x="113217" y="31382"/>
                    </a:cubicBezTo>
                    <a:close/>
                  </a:path>
                </a:pathLst>
              </a:custGeom>
              <a:solidFill>
                <a:srgbClr val="FBC0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75B4BE18-6560-6D9B-5E4F-FA3926C7C78D}"/>
                  </a:ext>
                </a:extLst>
              </p:cNvPr>
              <p:cNvSpPr/>
              <p:nvPr/>
            </p:nvSpPr>
            <p:spPr>
              <a:xfrm>
                <a:off x="9810873" y="4724791"/>
                <a:ext cx="261155" cy="147031"/>
              </a:xfrm>
              <a:custGeom>
                <a:avLst/>
                <a:gdLst>
                  <a:gd name="connsiteX0" fmla="*/ 261155 w 261155"/>
                  <a:gd name="connsiteY0" fmla="*/ 93023 h 147031"/>
                  <a:gd name="connsiteX1" fmla="*/ 209050 w 261155"/>
                  <a:gd name="connsiteY1" fmla="*/ 123544 h 147031"/>
                  <a:gd name="connsiteX2" fmla="*/ 176985 w 261155"/>
                  <a:gd name="connsiteY2" fmla="*/ 78436 h 147031"/>
                  <a:gd name="connsiteX3" fmla="*/ 151045 w 261155"/>
                  <a:gd name="connsiteY3" fmla="*/ 59219 h 147031"/>
                  <a:gd name="connsiteX4" fmla="*/ 174869 w 261155"/>
                  <a:gd name="connsiteY4" fmla="*/ 81396 h 147031"/>
                  <a:gd name="connsiteX5" fmla="*/ 194233 w 261155"/>
                  <a:gd name="connsiteY5" fmla="*/ 129196 h 147031"/>
                  <a:gd name="connsiteX6" fmla="*/ 152351 w 261155"/>
                  <a:gd name="connsiteY6" fmla="*/ 146852 h 147031"/>
                  <a:gd name="connsiteX7" fmla="*/ 26434 w 261155"/>
                  <a:gd name="connsiteY7" fmla="*/ 102928 h 147031"/>
                  <a:gd name="connsiteX8" fmla="*/ 4367 w 261155"/>
                  <a:gd name="connsiteY8" fmla="*/ 44793 h 147031"/>
                  <a:gd name="connsiteX9" fmla="*/ 76783 w 261155"/>
                  <a:gd name="connsiteY9" fmla="*/ 1677 h 147031"/>
                  <a:gd name="connsiteX10" fmla="*/ 223551 w 261155"/>
                  <a:gd name="connsiteY10" fmla="*/ 74668 h 147031"/>
                  <a:gd name="connsiteX11" fmla="*/ 261155 w 261155"/>
                  <a:gd name="connsiteY11" fmla="*/ 93023 h 14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1155" h="147031">
                    <a:moveTo>
                      <a:pt x="261155" y="93023"/>
                    </a:moveTo>
                    <a:cubicBezTo>
                      <a:pt x="245033" y="106157"/>
                      <a:pt x="223236" y="105619"/>
                      <a:pt x="209050" y="123544"/>
                    </a:cubicBezTo>
                    <a:cubicBezTo>
                      <a:pt x="196665" y="110195"/>
                      <a:pt x="191802" y="89309"/>
                      <a:pt x="176985" y="78436"/>
                    </a:cubicBezTo>
                    <a:cubicBezTo>
                      <a:pt x="169509" y="70200"/>
                      <a:pt x="159422" y="66970"/>
                      <a:pt x="151045" y="59219"/>
                    </a:cubicBezTo>
                    <a:cubicBezTo>
                      <a:pt x="156765" y="70738"/>
                      <a:pt x="168068" y="72515"/>
                      <a:pt x="174869" y="81396"/>
                    </a:cubicBezTo>
                    <a:cubicBezTo>
                      <a:pt x="186578" y="94531"/>
                      <a:pt x="201169" y="108687"/>
                      <a:pt x="194233" y="129196"/>
                    </a:cubicBezTo>
                    <a:cubicBezTo>
                      <a:pt x="187163" y="150081"/>
                      <a:pt x="167888" y="146852"/>
                      <a:pt x="152351" y="146852"/>
                    </a:cubicBezTo>
                    <a:cubicBezTo>
                      <a:pt x="106866" y="146905"/>
                      <a:pt x="63227" y="138670"/>
                      <a:pt x="26434" y="102928"/>
                    </a:cubicBezTo>
                    <a:cubicBezTo>
                      <a:pt x="7339" y="89794"/>
                      <a:pt x="-7792" y="72030"/>
                      <a:pt x="4367" y="44793"/>
                    </a:cubicBezTo>
                    <a:cubicBezTo>
                      <a:pt x="19228" y="11420"/>
                      <a:pt x="47555" y="-5644"/>
                      <a:pt x="76783" y="1677"/>
                    </a:cubicBezTo>
                    <a:cubicBezTo>
                      <a:pt x="128753" y="14703"/>
                      <a:pt x="185992" y="15403"/>
                      <a:pt x="223551" y="74668"/>
                    </a:cubicBezTo>
                    <a:cubicBezTo>
                      <a:pt x="229541" y="84195"/>
                      <a:pt x="244898" y="97976"/>
                      <a:pt x="261155" y="93023"/>
                    </a:cubicBezTo>
                    <a:close/>
                  </a:path>
                </a:pathLst>
              </a:custGeom>
              <a:solidFill>
                <a:srgbClr val="FFD2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D97EE7DC-5D86-D6B9-9D0A-5804360430C8}"/>
                  </a:ext>
                </a:extLst>
              </p:cNvPr>
              <p:cNvSpPr/>
              <p:nvPr/>
            </p:nvSpPr>
            <p:spPr>
              <a:xfrm>
                <a:off x="9456705" y="4879502"/>
                <a:ext cx="223835" cy="156348"/>
              </a:xfrm>
              <a:custGeom>
                <a:avLst/>
                <a:gdLst>
                  <a:gd name="connsiteX0" fmla="*/ 32528 w 223835"/>
                  <a:gd name="connsiteY0" fmla="*/ 0 h 156348"/>
                  <a:gd name="connsiteX1" fmla="*/ 136919 w 223835"/>
                  <a:gd name="connsiteY1" fmla="*/ 30897 h 156348"/>
                  <a:gd name="connsiteX2" fmla="*/ 223836 w 223835"/>
                  <a:gd name="connsiteY2" fmla="*/ 114385 h 156348"/>
                  <a:gd name="connsiteX3" fmla="*/ 206633 w 223835"/>
                  <a:gd name="connsiteY3" fmla="*/ 145713 h 156348"/>
                  <a:gd name="connsiteX4" fmla="*/ 98909 w 223835"/>
                  <a:gd name="connsiteY4" fmla="*/ 38164 h 156348"/>
                  <a:gd name="connsiteX5" fmla="*/ 155653 w 223835"/>
                  <a:gd name="connsiteY5" fmla="*/ 102274 h 156348"/>
                  <a:gd name="connsiteX6" fmla="*/ 167047 w 223835"/>
                  <a:gd name="connsiteY6" fmla="*/ 148351 h 156348"/>
                  <a:gd name="connsiteX7" fmla="*/ 130704 w 223835"/>
                  <a:gd name="connsiteY7" fmla="*/ 152388 h 156348"/>
                  <a:gd name="connsiteX8" fmla="*/ 6498 w 223835"/>
                  <a:gd name="connsiteY8" fmla="*/ 83219 h 156348"/>
                  <a:gd name="connsiteX9" fmla="*/ 32528 w 223835"/>
                  <a:gd name="connsiteY9" fmla="*/ 0 h 15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35" h="156348">
                    <a:moveTo>
                      <a:pt x="32528" y="0"/>
                    </a:moveTo>
                    <a:cubicBezTo>
                      <a:pt x="67340" y="10281"/>
                      <a:pt x="102107" y="20616"/>
                      <a:pt x="136919" y="30897"/>
                    </a:cubicBezTo>
                    <a:cubicBezTo>
                      <a:pt x="178081" y="40587"/>
                      <a:pt x="196590" y="83972"/>
                      <a:pt x="223836" y="114385"/>
                    </a:cubicBezTo>
                    <a:cubicBezTo>
                      <a:pt x="218071" y="124828"/>
                      <a:pt x="212352" y="135270"/>
                      <a:pt x="206633" y="145713"/>
                    </a:cubicBezTo>
                    <a:cubicBezTo>
                      <a:pt x="188303" y="93284"/>
                      <a:pt x="154077" y="62979"/>
                      <a:pt x="98909" y="38164"/>
                    </a:cubicBezTo>
                    <a:cubicBezTo>
                      <a:pt x="124084" y="66263"/>
                      <a:pt x="141152" y="82896"/>
                      <a:pt x="155653" y="102274"/>
                    </a:cubicBezTo>
                    <a:cubicBezTo>
                      <a:pt x="164840" y="114600"/>
                      <a:pt x="176775" y="131502"/>
                      <a:pt x="167047" y="148351"/>
                    </a:cubicBezTo>
                    <a:cubicBezTo>
                      <a:pt x="158896" y="162400"/>
                      <a:pt x="143584" y="154003"/>
                      <a:pt x="130704" y="152388"/>
                    </a:cubicBezTo>
                    <a:cubicBezTo>
                      <a:pt x="82382" y="146521"/>
                      <a:pt x="49461" y="102166"/>
                      <a:pt x="6498" y="83219"/>
                    </a:cubicBezTo>
                    <a:cubicBezTo>
                      <a:pt x="-8228" y="45054"/>
                      <a:pt x="2760" y="18355"/>
                      <a:pt x="32528" y="0"/>
                    </a:cubicBezTo>
                    <a:close/>
                  </a:path>
                </a:pathLst>
              </a:custGeom>
              <a:solidFill>
                <a:srgbClr val="FED2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AD6D5BCE-4C63-D3D2-206B-49F5CF0BDCCD}"/>
                  </a:ext>
                </a:extLst>
              </p:cNvPr>
              <p:cNvSpPr/>
              <p:nvPr/>
            </p:nvSpPr>
            <p:spPr>
              <a:xfrm>
                <a:off x="9837307" y="4791806"/>
                <a:ext cx="182933" cy="108906"/>
              </a:xfrm>
              <a:custGeom>
                <a:avLst/>
                <a:gdLst>
                  <a:gd name="connsiteX0" fmla="*/ 0 w 182933"/>
                  <a:gd name="connsiteY0" fmla="*/ 35913 h 108906"/>
                  <a:gd name="connsiteX1" fmla="*/ 116865 w 182933"/>
                  <a:gd name="connsiteY1" fmla="*/ 66488 h 108906"/>
                  <a:gd name="connsiteX2" fmla="*/ 160144 w 182933"/>
                  <a:gd name="connsiteY2" fmla="*/ 56906 h 108906"/>
                  <a:gd name="connsiteX3" fmla="*/ 139067 w 182933"/>
                  <a:gd name="connsiteY3" fmla="*/ 15028 h 108906"/>
                  <a:gd name="connsiteX4" fmla="*/ 156541 w 182933"/>
                  <a:gd name="connsiteY4" fmla="*/ 4477 h 108906"/>
                  <a:gd name="connsiteX5" fmla="*/ 182616 w 182933"/>
                  <a:gd name="connsiteY5" fmla="*/ 56529 h 108906"/>
                  <a:gd name="connsiteX6" fmla="*/ 182571 w 182933"/>
                  <a:gd name="connsiteY6" fmla="*/ 108258 h 108906"/>
                  <a:gd name="connsiteX7" fmla="*/ 156451 w 182933"/>
                  <a:gd name="connsiteY7" fmla="*/ 108689 h 108906"/>
                  <a:gd name="connsiteX8" fmla="*/ 0 w 182933"/>
                  <a:gd name="connsiteY8" fmla="*/ 35913 h 10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933" h="108906">
                    <a:moveTo>
                      <a:pt x="0" y="35913"/>
                    </a:moveTo>
                    <a:cubicBezTo>
                      <a:pt x="38595" y="48186"/>
                      <a:pt x="75839" y="68802"/>
                      <a:pt x="116865" y="66488"/>
                    </a:cubicBezTo>
                    <a:cubicBezTo>
                      <a:pt x="131727" y="65680"/>
                      <a:pt x="152533" y="77630"/>
                      <a:pt x="160144" y="56906"/>
                    </a:cubicBezTo>
                    <a:cubicBezTo>
                      <a:pt x="166268" y="40112"/>
                      <a:pt x="143301" y="31607"/>
                      <a:pt x="139067" y="15028"/>
                    </a:cubicBezTo>
                    <a:cubicBezTo>
                      <a:pt x="138932" y="-2574"/>
                      <a:pt x="146183" y="-2736"/>
                      <a:pt x="156541" y="4477"/>
                    </a:cubicBezTo>
                    <a:cubicBezTo>
                      <a:pt x="174149" y="15458"/>
                      <a:pt x="184958" y="31338"/>
                      <a:pt x="182616" y="56529"/>
                    </a:cubicBezTo>
                    <a:cubicBezTo>
                      <a:pt x="172978" y="73754"/>
                      <a:pt x="172933" y="91033"/>
                      <a:pt x="182571" y="108258"/>
                    </a:cubicBezTo>
                    <a:cubicBezTo>
                      <a:pt x="173879" y="108366"/>
                      <a:pt x="165187" y="108528"/>
                      <a:pt x="156451" y="108689"/>
                    </a:cubicBezTo>
                    <a:cubicBezTo>
                      <a:pt x="95744" y="110734"/>
                      <a:pt x="39450" y="99215"/>
                      <a:pt x="0" y="35913"/>
                    </a:cubicBezTo>
                    <a:close/>
                  </a:path>
                </a:pathLst>
              </a:custGeom>
              <a:solidFill>
                <a:srgbClr val="FBC1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D528F488-0BA9-3EC8-BF9A-AF7D88E5D832}"/>
                  </a:ext>
                </a:extLst>
              </p:cNvPr>
              <p:cNvSpPr/>
              <p:nvPr/>
            </p:nvSpPr>
            <p:spPr>
              <a:xfrm>
                <a:off x="10073315" y="4692610"/>
                <a:ext cx="120802" cy="82895"/>
              </a:xfrm>
              <a:custGeom>
                <a:avLst/>
                <a:gdLst>
                  <a:gd name="connsiteX0" fmla="*/ 120803 w 120802"/>
                  <a:gd name="connsiteY0" fmla="*/ 0 h 82895"/>
                  <a:gd name="connsiteX1" fmla="*/ 68247 w 120802"/>
                  <a:gd name="connsiteY1" fmla="*/ 54151 h 82895"/>
                  <a:gd name="connsiteX2" fmla="*/ 33705 w 120802"/>
                  <a:gd name="connsiteY2" fmla="*/ 82896 h 82895"/>
                  <a:gd name="connsiteX3" fmla="*/ 154 w 120802"/>
                  <a:gd name="connsiteY3" fmla="*/ 63679 h 82895"/>
                  <a:gd name="connsiteX4" fmla="*/ 26140 w 120802"/>
                  <a:gd name="connsiteY4" fmla="*/ 37518 h 82895"/>
                  <a:gd name="connsiteX5" fmla="*/ 120803 w 120802"/>
                  <a:gd name="connsiteY5" fmla="*/ 0 h 8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802" h="82895">
                    <a:moveTo>
                      <a:pt x="120803" y="0"/>
                    </a:moveTo>
                    <a:cubicBezTo>
                      <a:pt x="112606" y="30897"/>
                      <a:pt x="102834" y="57489"/>
                      <a:pt x="68247" y="54151"/>
                    </a:cubicBezTo>
                    <a:cubicBezTo>
                      <a:pt x="53386" y="52752"/>
                      <a:pt x="44289" y="71484"/>
                      <a:pt x="33705" y="82896"/>
                    </a:cubicBezTo>
                    <a:cubicBezTo>
                      <a:pt x="20915" y="80419"/>
                      <a:pt x="2541" y="90109"/>
                      <a:pt x="154" y="63679"/>
                    </a:cubicBezTo>
                    <a:cubicBezTo>
                      <a:pt x="-1872" y="40909"/>
                      <a:pt x="16547" y="45431"/>
                      <a:pt x="26140" y="37518"/>
                    </a:cubicBezTo>
                    <a:cubicBezTo>
                      <a:pt x="54782" y="13726"/>
                      <a:pt x="91665" y="21047"/>
                      <a:pt x="120803" y="0"/>
                    </a:cubicBezTo>
                    <a:close/>
                  </a:path>
                </a:pathLst>
              </a:custGeom>
              <a:solidFill>
                <a:srgbClr val="E9B8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0D7AD7DD-C1E5-07EB-8E1C-770D31FB8354}"/>
                  </a:ext>
                </a:extLst>
              </p:cNvPr>
              <p:cNvSpPr/>
              <p:nvPr/>
            </p:nvSpPr>
            <p:spPr>
              <a:xfrm>
                <a:off x="10241726" y="4629685"/>
                <a:ext cx="70085" cy="41663"/>
              </a:xfrm>
              <a:custGeom>
                <a:avLst/>
                <a:gdLst>
                  <a:gd name="connsiteX0" fmla="*/ 21700 w 70085"/>
                  <a:gd name="connsiteY0" fmla="*/ 41663 h 41663"/>
                  <a:gd name="connsiteX1" fmla="*/ 4497 w 70085"/>
                  <a:gd name="connsiteY1" fmla="*/ 41502 h 41663"/>
                  <a:gd name="connsiteX2" fmla="*/ 4542 w 70085"/>
                  <a:gd name="connsiteY2" fmla="*/ 21047 h 41663"/>
                  <a:gd name="connsiteX3" fmla="*/ 56827 w 70085"/>
                  <a:gd name="connsiteY3" fmla="*/ 0 h 41663"/>
                  <a:gd name="connsiteX4" fmla="*/ 64933 w 70085"/>
                  <a:gd name="connsiteY4" fmla="*/ 538 h 41663"/>
                  <a:gd name="connsiteX5" fmla="*/ 49396 w 70085"/>
                  <a:gd name="connsiteY5" fmla="*/ 36549 h 41663"/>
                  <a:gd name="connsiteX6" fmla="*/ 21700 w 70085"/>
                  <a:gd name="connsiteY6" fmla="*/ 41663 h 4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85" h="41663">
                    <a:moveTo>
                      <a:pt x="21700" y="41663"/>
                    </a:moveTo>
                    <a:cubicBezTo>
                      <a:pt x="15980" y="41609"/>
                      <a:pt x="10216" y="41555"/>
                      <a:pt x="4497" y="41502"/>
                    </a:cubicBezTo>
                    <a:cubicBezTo>
                      <a:pt x="3686" y="34665"/>
                      <a:pt x="-5231" y="27829"/>
                      <a:pt x="4542" y="21047"/>
                    </a:cubicBezTo>
                    <a:cubicBezTo>
                      <a:pt x="24222" y="21962"/>
                      <a:pt x="43182" y="20455"/>
                      <a:pt x="56827" y="0"/>
                    </a:cubicBezTo>
                    <a:cubicBezTo>
                      <a:pt x="59529" y="323"/>
                      <a:pt x="62231" y="538"/>
                      <a:pt x="64933" y="538"/>
                    </a:cubicBezTo>
                    <a:cubicBezTo>
                      <a:pt x="74165" y="21424"/>
                      <a:pt x="72139" y="35150"/>
                      <a:pt x="49396" y="36549"/>
                    </a:cubicBezTo>
                    <a:cubicBezTo>
                      <a:pt x="40074" y="37142"/>
                      <a:pt x="30076" y="33481"/>
                      <a:pt x="21700" y="41663"/>
                    </a:cubicBezTo>
                    <a:close/>
                  </a:path>
                </a:pathLst>
              </a:custGeom>
              <a:solidFill>
                <a:srgbClr val="E7AC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34FCD4BF-CBCB-DF6B-636D-85C6C356A275}"/>
                  </a:ext>
                </a:extLst>
              </p:cNvPr>
              <p:cNvSpPr/>
              <p:nvPr/>
            </p:nvSpPr>
            <p:spPr>
              <a:xfrm>
                <a:off x="10072118" y="4785895"/>
                <a:ext cx="34586" cy="31112"/>
              </a:xfrm>
              <a:custGeom>
                <a:avLst/>
                <a:gdLst>
                  <a:gd name="connsiteX0" fmla="*/ 34542 w 34586"/>
                  <a:gd name="connsiteY0" fmla="*/ 0 h 31112"/>
                  <a:gd name="connsiteX1" fmla="*/ 34587 w 34586"/>
                  <a:gd name="connsiteY1" fmla="*/ 31005 h 31112"/>
                  <a:gd name="connsiteX2" fmla="*/ 0 w 34586"/>
                  <a:gd name="connsiteY2" fmla="*/ 31113 h 31112"/>
                  <a:gd name="connsiteX3" fmla="*/ 34542 w 34586"/>
                  <a:gd name="connsiteY3" fmla="*/ 0 h 3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86" h="31112">
                    <a:moveTo>
                      <a:pt x="34542" y="0"/>
                    </a:moveTo>
                    <a:cubicBezTo>
                      <a:pt x="34587" y="10335"/>
                      <a:pt x="34587" y="20670"/>
                      <a:pt x="34587" y="31005"/>
                    </a:cubicBezTo>
                    <a:cubicBezTo>
                      <a:pt x="23058" y="31059"/>
                      <a:pt x="11529" y="31059"/>
                      <a:pt x="0" y="31113"/>
                    </a:cubicBezTo>
                    <a:cubicBezTo>
                      <a:pt x="2702" y="6782"/>
                      <a:pt x="18780" y="3660"/>
                      <a:pt x="34542" y="0"/>
                    </a:cubicBezTo>
                    <a:close/>
                  </a:path>
                </a:pathLst>
              </a:custGeom>
              <a:solidFill>
                <a:srgbClr val="E7B25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9A59E912-CFCF-555F-EDA7-11BED8534BC5}"/>
                  </a:ext>
                </a:extLst>
              </p:cNvPr>
              <p:cNvSpPr/>
              <p:nvPr/>
            </p:nvSpPr>
            <p:spPr>
              <a:xfrm>
                <a:off x="9733232" y="4965519"/>
                <a:ext cx="51159" cy="4844"/>
              </a:xfrm>
              <a:custGeom>
                <a:avLst/>
                <a:gdLst>
                  <a:gd name="connsiteX0" fmla="*/ 51114 w 51159"/>
                  <a:gd name="connsiteY0" fmla="*/ 4845 h 4844"/>
                  <a:gd name="connsiteX1" fmla="*/ 0 w 51159"/>
                  <a:gd name="connsiteY1" fmla="*/ 4845 h 4844"/>
                  <a:gd name="connsiteX2" fmla="*/ 45 w 51159"/>
                  <a:gd name="connsiteY2" fmla="*/ 0 h 4844"/>
                  <a:gd name="connsiteX3" fmla="*/ 51159 w 51159"/>
                  <a:gd name="connsiteY3" fmla="*/ 0 h 4844"/>
                  <a:gd name="connsiteX4" fmla="*/ 51114 w 51159"/>
                  <a:gd name="connsiteY4" fmla="*/ 4845 h 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59" h="4844">
                    <a:moveTo>
                      <a:pt x="51114" y="4845"/>
                    </a:moveTo>
                    <a:cubicBezTo>
                      <a:pt x="34091" y="4845"/>
                      <a:pt x="17023" y="4845"/>
                      <a:pt x="0" y="4845"/>
                    </a:cubicBezTo>
                    <a:cubicBezTo>
                      <a:pt x="0" y="3230"/>
                      <a:pt x="45" y="1615"/>
                      <a:pt x="45" y="0"/>
                    </a:cubicBezTo>
                    <a:cubicBezTo>
                      <a:pt x="17068" y="0"/>
                      <a:pt x="34136" y="0"/>
                      <a:pt x="51159" y="0"/>
                    </a:cubicBezTo>
                    <a:cubicBezTo>
                      <a:pt x="51159" y="1615"/>
                      <a:pt x="51114" y="3230"/>
                      <a:pt x="51114" y="4845"/>
                    </a:cubicBezTo>
                    <a:close/>
                  </a:path>
                </a:pathLst>
              </a:custGeom>
              <a:solidFill>
                <a:srgbClr val="EFB54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1E183F1E-1F02-538B-0E8F-A1FFB0A297F5}"/>
                  </a:ext>
                </a:extLst>
              </p:cNvPr>
              <p:cNvSpPr/>
              <p:nvPr/>
            </p:nvSpPr>
            <p:spPr>
              <a:xfrm>
                <a:off x="10028795" y="4864723"/>
                <a:ext cx="135850" cy="56442"/>
              </a:xfrm>
              <a:custGeom>
                <a:avLst/>
                <a:gdLst>
                  <a:gd name="connsiteX0" fmla="*/ 112992 w 135850"/>
                  <a:gd name="connsiteY0" fmla="*/ 56442 h 56442"/>
                  <a:gd name="connsiteX1" fmla="*/ 0 w 135850"/>
                  <a:gd name="connsiteY1" fmla="*/ 14241 h 56442"/>
                  <a:gd name="connsiteX2" fmla="*/ 130331 w 135850"/>
                  <a:gd name="connsiteY2" fmla="*/ 25383 h 56442"/>
                  <a:gd name="connsiteX3" fmla="*/ 130285 w 135850"/>
                  <a:gd name="connsiteY3" fmla="*/ 56281 h 56442"/>
                  <a:gd name="connsiteX4" fmla="*/ 112992 w 135850"/>
                  <a:gd name="connsiteY4" fmla="*/ 56442 h 5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850" h="56442">
                    <a:moveTo>
                      <a:pt x="112992" y="56442"/>
                    </a:moveTo>
                    <a:cubicBezTo>
                      <a:pt x="80027" y="33404"/>
                      <a:pt x="39901" y="35395"/>
                      <a:pt x="0" y="14241"/>
                    </a:cubicBezTo>
                    <a:cubicBezTo>
                      <a:pt x="50799" y="-22362"/>
                      <a:pt x="89034" y="22853"/>
                      <a:pt x="130331" y="25383"/>
                    </a:cubicBezTo>
                    <a:cubicBezTo>
                      <a:pt x="138031" y="35718"/>
                      <a:pt x="137356" y="45999"/>
                      <a:pt x="130285" y="56281"/>
                    </a:cubicBezTo>
                    <a:cubicBezTo>
                      <a:pt x="124476" y="56335"/>
                      <a:pt x="118757" y="56388"/>
                      <a:pt x="112992" y="56442"/>
                    </a:cubicBezTo>
                    <a:close/>
                  </a:path>
                </a:pathLst>
              </a:custGeom>
              <a:solidFill>
                <a:srgbClr val="FFEC5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40A1BD2B-C7B3-079D-8E17-896A747C191E}"/>
                  </a:ext>
                </a:extLst>
              </p:cNvPr>
              <p:cNvSpPr/>
              <p:nvPr/>
            </p:nvSpPr>
            <p:spPr>
              <a:xfrm>
                <a:off x="10233343" y="4911051"/>
                <a:ext cx="56608" cy="31644"/>
              </a:xfrm>
              <a:custGeom>
                <a:avLst/>
                <a:gdLst>
                  <a:gd name="connsiteX0" fmla="*/ 56608 w 56608"/>
                  <a:gd name="connsiteY0" fmla="*/ 10114 h 31644"/>
                  <a:gd name="connsiteX1" fmla="*/ 47872 w 56608"/>
                  <a:gd name="connsiteY1" fmla="*/ 31430 h 31644"/>
                  <a:gd name="connsiteX2" fmla="*/ 360 w 56608"/>
                  <a:gd name="connsiteY2" fmla="*/ 20934 h 31644"/>
                  <a:gd name="connsiteX3" fmla="*/ 4098 w 56608"/>
                  <a:gd name="connsiteY3" fmla="*/ 8123 h 31644"/>
                  <a:gd name="connsiteX4" fmla="*/ 52375 w 56608"/>
                  <a:gd name="connsiteY4" fmla="*/ 9576 h 31644"/>
                  <a:gd name="connsiteX5" fmla="*/ 56608 w 56608"/>
                  <a:gd name="connsiteY5" fmla="*/ 10114 h 3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608" h="31644">
                    <a:moveTo>
                      <a:pt x="56608" y="10114"/>
                    </a:moveTo>
                    <a:cubicBezTo>
                      <a:pt x="56203" y="18673"/>
                      <a:pt x="54447" y="26478"/>
                      <a:pt x="47872" y="31430"/>
                    </a:cubicBezTo>
                    <a:cubicBezTo>
                      <a:pt x="32065" y="27016"/>
                      <a:pt x="13510" y="39828"/>
                      <a:pt x="360" y="20934"/>
                    </a:cubicBezTo>
                    <a:cubicBezTo>
                      <a:pt x="-946" y="19050"/>
                      <a:pt x="1531" y="10868"/>
                      <a:pt x="4098" y="8123"/>
                    </a:cubicBezTo>
                    <a:cubicBezTo>
                      <a:pt x="20310" y="-9425"/>
                      <a:pt x="36298" y="6454"/>
                      <a:pt x="52375" y="9576"/>
                    </a:cubicBezTo>
                    <a:cubicBezTo>
                      <a:pt x="53771" y="9791"/>
                      <a:pt x="55212" y="9953"/>
                      <a:pt x="56608" y="10114"/>
                    </a:cubicBezTo>
                    <a:close/>
                  </a:path>
                </a:pathLst>
              </a:custGeom>
              <a:solidFill>
                <a:srgbClr val="E8AB5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7249D165-012C-F7CF-79E1-9073DC77C888}"/>
                  </a:ext>
                </a:extLst>
              </p:cNvPr>
              <p:cNvSpPr/>
              <p:nvPr/>
            </p:nvSpPr>
            <p:spPr>
              <a:xfrm>
                <a:off x="10279053" y="4795998"/>
                <a:ext cx="54221" cy="46500"/>
              </a:xfrm>
              <a:custGeom>
                <a:avLst/>
                <a:gdLst>
                  <a:gd name="connsiteX0" fmla="*/ 54222 w 54221"/>
                  <a:gd name="connsiteY0" fmla="*/ 21063 h 46500"/>
                  <a:gd name="connsiteX1" fmla="*/ 28282 w 54221"/>
                  <a:gd name="connsiteY1" fmla="*/ 36835 h 46500"/>
                  <a:gd name="connsiteX2" fmla="*/ 0 w 54221"/>
                  <a:gd name="connsiteY2" fmla="*/ 5184 h 46500"/>
                  <a:gd name="connsiteX3" fmla="*/ 54222 w 54221"/>
                  <a:gd name="connsiteY3" fmla="*/ 21063 h 46500"/>
                  <a:gd name="connsiteX4" fmla="*/ 54222 w 54221"/>
                  <a:gd name="connsiteY4" fmla="*/ 21063 h 4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21" h="46500">
                    <a:moveTo>
                      <a:pt x="54222" y="21063"/>
                    </a:moveTo>
                    <a:cubicBezTo>
                      <a:pt x="51520" y="40280"/>
                      <a:pt x="48097" y="58151"/>
                      <a:pt x="28282" y="36835"/>
                    </a:cubicBezTo>
                    <a:cubicBezTo>
                      <a:pt x="18870" y="26769"/>
                      <a:pt x="9818" y="16219"/>
                      <a:pt x="0" y="5184"/>
                    </a:cubicBezTo>
                    <a:cubicBezTo>
                      <a:pt x="23103" y="-9081"/>
                      <a:pt x="37964" y="9382"/>
                      <a:pt x="54222" y="21063"/>
                    </a:cubicBezTo>
                    <a:cubicBezTo>
                      <a:pt x="54222" y="21117"/>
                      <a:pt x="54222" y="21063"/>
                      <a:pt x="54222" y="21063"/>
                    </a:cubicBezTo>
                    <a:close/>
                  </a:path>
                </a:pathLst>
              </a:custGeom>
              <a:solidFill>
                <a:srgbClr val="FDC94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44A24C4D-4547-098C-9523-840846FF21AB}"/>
                  </a:ext>
                </a:extLst>
              </p:cNvPr>
              <p:cNvSpPr/>
              <p:nvPr/>
            </p:nvSpPr>
            <p:spPr>
              <a:xfrm>
                <a:off x="10159035" y="4879663"/>
                <a:ext cx="17972" cy="41340"/>
              </a:xfrm>
              <a:custGeom>
                <a:avLst/>
                <a:gdLst>
                  <a:gd name="connsiteX0" fmla="*/ 0 w 17972"/>
                  <a:gd name="connsiteY0" fmla="*/ 41340 h 41340"/>
                  <a:gd name="connsiteX1" fmla="*/ 45 w 17972"/>
                  <a:gd name="connsiteY1" fmla="*/ 10443 h 41340"/>
                  <a:gd name="connsiteX2" fmla="*/ 90 w 17972"/>
                  <a:gd name="connsiteY2" fmla="*/ 0 h 41340"/>
                  <a:gd name="connsiteX3" fmla="*/ 0 w 17972"/>
                  <a:gd name="connsiteY3" fmla="*/ 41340 h 4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72" h="41340">
                    <a:moveTo>
                      <a:pt x="0" y="41340"/>
                    </a:moveTo>
                    <a:cubicBezTo>
                      <a:pt x="0" y="31059"/>
                      <a:pt x="45" y="20724"/>
                      <a:pt x="45" y="10443"/>
                    </a:cubicBezTo>
                    <a:cubicBezTo>
                      <a:pt x="45" y="6944"/>
                      <a:pt x="90" y="3499"/>
                      <a:pt x="90" y="0"/>
                    </a:cubicBezTo>
                    <a:cubicBezTo>
                      <a:pt x="17519" y="13834"/>
                      <a:pt x="29633" y="27668"/>
                      <a:pt x="0" y="41340"/>
                    </a:cubicBezTo>
                    <a:close/>
                  </a:path>
                </a:pathLst>
              </a:custGeom>
              <a:solidFill>
                <a:srgbClr val="FFD7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5A542D0B-D229-56CC-0A07-11A82009F2AE}"/>
                  </a:ext>
                </a:extLst>
              </p:cNvPr>
              <p:cNvSpPr/>
              <p:nvPr/>
            </p:nvSpPr>
            <p:spPr>
              <a:xfrm>
                <a:off x="10359260" y="4682060"/>
                <a:ext cx="17338" cy="25082"/>
              </a:xfrm>
              <a:custGeom>
                <a:avLst/>
                <a:gdLst>
                  <a:gd name="connsiteX0" fmla="*/ 90 w 17338"/>
                  <a:gd name="connsiteY0" fmla="*/ 20724 h 25082"/>
                  <a:gd name="connsiteX1" fmla="*/ 0 w 17338"/>
                  <a:gd name="connsiteY1" fmla="*/ 0 h 25082"/>
                  <a:gd name="connsiteX2" fmla="*/ 17338 w 17338"/>
                  <a:gd name="connsiteY2" fmla="*/ 0 h 25082"/>
                  <a:gd name="connsiteX3" fmla="*/ 90 w 17338"/>
                  <a:gd name="connsiteY3" fmla="*/ 20724 h 2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38" h="25082">
                    <a:moveTo>
                      <a:pt x="90" y="20724"/>
                    </a:moveTo>
                    <a:cubicBezTo>
                      <a:pt x="9728" y="13780"/>
                      <a:pt x="811" y="6890"/>
                      <a:pt x="0" y="0"/>
                    </a:cubicBezTo>
                    <a:cubicBezTo>
                      <a:pt x="5764" y="0"/>
                      <a:pt x="11574" y="0"/>
                      <a:pt x="17338" y="0"/>
                    </a:cubicBezTo>
                    <a:cubicBezTo>
                      <a:pt x="14771" y="10766"/>
                      <a:pt x="23553" y="34935"/>
                      <a:pt x="90" y="20724"/>
                    </a:cubicBezTo>
                    <a:close/>
                  </a:path>
                </a:pathLst>
              </a:custGeom>
              <a:solidFill>
                <a:srgbClr val="FBC9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D9C5296E-6733-AD5C-F1C4-0AD3E4785599}"/>
                  </a:ext>
                </a:extLst>
              </p:cNvPr>
              <p:cNvSpPr/>
              <p:nvPr/>
            </p:nvSpPr>
            <p:spPr>
              <a:xfrm>
                <a:off x="9903868" y="4984030"/>
                <a:ext cx="64219" cy="19601"/>
              </a:xfrm>
              <a:custGeom>
                <a:avLst/>
                <a:gdLst>
                  <a:gd name="connsiteX0" fmla="*/ 64220 w 64219"/>
                  <a:gd name="connsiteY0" fmla="*/ 14002 h 19601"/>
                  <a:gd name="connsiteX1" fmla="*/ 0 w 64219"/>
                  <a:gd name="connsiteY1" fmla="*/ 8727 h 19601"/>
                  <a:gd name="connsiteX2" fmla="*/ 64220 w 64219"/>
                  <a:gd name="connsiteY2" fmla="*/ 14002 h 19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219" h="19601">
                    <a:moveTo>
                      <a:pt x="64220" y="14002"/>
                    </a:moveTo>
                    <a:cubicBezTo>
                      <a:pt x="42333" y="19923"/>
                      <a:pt x="20716" y="24768"/>
                      <a:pt x="0" y="8727"/>
                    </a:cubicBezTo>
                    <a:cubicBezTo>
                      <a:pt x="21707" y="-1177"/>
                      <a:pt x="43278" y="-6399"/>
                      <a:pt x="64220" y="14002"/>
                    </a:cubicBezTo>
                    <a:close/>
                  </a:path>
                </a:pathLst>
              </a:custGeom>
              <a:solidFill>
                <a:srgbClr val="FFE8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C12668F4-36B4-21B8-0FEE-E1B9F5D3B085}"/>
                  </a:ext>
                </a:extLst>
              </p:cNvPr>
              <p:cNvSpPr/>
              <p:nvPr/>
            </p:nvSpPr>
            <p:spPr>
              <a:xfrm>
                <a:off x="9720116" y="5035418"/>
                <a:ext cx="56303" cy="32421"/>
              </a:xfrm>
              <a:custGeom>
                <a:avLst/>
                <a:gdLst>
                  <a:gd name="connsiteX0" fmla="*/ 56304 w 56303"/>
                  <a:gd name="connsiteY0" fmla="*/ 24 h 32421"/>
                  <a:gd name="connsiteX1" fmla="*/ 4649 w 56303"/>
                  <a:gd name="connsiteY1" fmla="*/ 23816 h 32421"/>
                  <a:gd name="connsiteX2" fmla="*/ 10 w 56303"/>
                  <a:gd name="connsiteY2" fmla="*/ 10682 h 32421"/>
                  <a:gd name="connsiteX3" fmla="*/ 12936 w 56303"/>
                  <a:gd name="connsiteY3" fmla="*/ 670 h 32421"/>
                  <a:gd name="connsiteX4" fmla="*/ 56304 w 56303"/>
                  <a:gd name="connsiteY4" fmla="*/ 24 h 32421"/>
                  <a:gd name="connsiteX5" fmla="*/ 56304 w 56303"/>
                  <a:gd name="connsiteY5" fmla="*/ 24 h 3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03" h="32421">
                    <a:moveTo>
                      <a:pt x="56304" y="24"/>
                    </a:moveTo>
                    <a:cubicBezTo>
                      <a:pt x="49774" y="28930"/>
                      <a:pt x="20591" y="42548"/>
                      <a:pt x="4649" y="23816"/>
                    </a:cubicBezTo>
                    <a:cubicBezTo>
                      <a:pt x="1992" y="20694"/>
                      <a:pt x="-170" y="15042"/>
                      <a:pt x="10" y="10682"/>
                    </a:cubicBezTo>
                    <a:cubicBezTo>
                      <a:pt x="371" y="1585"/>
                      <a:pt x="7441" y="939"/>
                      <a:pt x="12936" y="670"/>
                    </a:cubicBezTo>
                    <a:cubicBezTo>
                      <a:pt x="27347" y="-84"/>
                      <a:pt x="41848" y="132"/>
                      <a:pt x="56304" y="24"/>
                    </a:cubicBezTo>
                    <a:cubicBezTo>
                      <a:pt x="56304" y="-30"/>
                      <a:pt x="56304" y="24"/>
                      <a:pt x="56304" y="24"/>
                    </a:cubicBezTo>
                    <a:close/>
                  </a:path>
                </a:pathLst>
              </a:custGeom>
              <a:solidFill>
                <a:srgbClr val="FFEB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CA86492B-C4F2-B685-6012-76FCCF4B9B6E}"/>
                  </a:ext>
                </a:extLst>
              </p:cNvPr>
              <p:cNvSpPr/>
              <p:nvPr/>
            </p:nvSpPr>
            <p:spPr>
              <a:xfrm>
                <a:off x="9730237" y="5004383"/>
                <a:ext cx="28664" cy="20723"/>
              </a:xfrm>
              <a:custGeom>
                <a:avLst/>
                <a:gdLst>
                  <a:gd name="connsiteX0" fmla="*/ 11326 w 28664"/>
                  <a:gd name="connsiteY0" fmla="*/ 0 h 20723"/>
                  <a:gd name="connsiteX1" fmla="*/ 28664 w 28664"/>
                  <a:gd name="connsiteY1" fmla="*/ 20724 h 20723"/>
                  <a:gd name="connsiteX2" fmla="*/ 428 w 28664"/>
                  <a:gd name="connsiteY2" fmla="*/ 8936 h 20723"/>
                  <a:gd name="connsiteX3" fmla="*/ 11326 w 28664"/>
                  <a:gd name="connsiteY3" fmla="*/ 0 h 2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64" h="20723">
                    <a:moveTo>
                      <a:pt x="11326" y="0"/>
                    </a:moveTo>
                    <a:cubicBezTo>
                      <a:pt x="17091" y="6890"/>
                      <a:pt x="22900" y="13834"/>
                      <a:pt x="28664" y="20724"/>
                    </a:cubicBezTo>
                    <a:cubicBezTo>
                      <a:pt x="18171" y="20078"/>
                      <a:pt x="5472" y="23631"/>
                      <a:pt x="428" y="8936"/>
                    </a:cubicBezTo>
                    <a:cubicBezTo>
                      <a:pt x="-1959" y="1884"/>
                      <a:pt x="6192" y="754"/>
                      <a:pt x="11326" y="0"/>
                    </a:cubicBezTo>
                    <a:close/>
                  </a:path>
                </a:pathLst>
              </a:custGeom>
              <a:solidFill>
                <a:srgbClr val="FED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6C4E9AA4-0E2B-BAD3-43F8-E5B9E0B48001}"/>
                  </a:ext>
                </a:extLst>
              </p:cNvPr>
              <p:cNvSpPr/>
              <p:nvPr/>
            </p:nvSpPr>
            <p:spPr>
              <a:xfrm>
                <a:off x="10289951" y="4921048"/>
                <a:ext cx="85280" cy="59751"/>
              </a:xfrm>
              <a:custGeom>
                <a:avLst/>
                <a:gdLst>
                  <a:gd name="connsiteX0" fmla="*/ 0 w 85280"/>
                  <a:gd name="connsiteY0" fmla="*/ 51846 h 59751"/>
                  <a:gd name="connsiteX1" fmla="*/ 64850 w 85280"/>
                  <a:gd name="connsiteY1" fmla="*/ 817 h 59751"/>
                  <a:gd name="connsiteX2" fmla="*/ 84981 w 85280"/>
                  <a:gd name="connsiteY2" fmla="*/ 14328 h 59751"/>
                  <a:gd name="connsiteX3" fmla="*/ 75929 w 85280"/>
                  <a:gd name="connsiteY3" fmla="*/ 36074 h 59751"/>
                  <a:gd name="connsiteX4" fmla="*/ 0 w 85280"/>
                  <a:gd name="connsiteY4" fmla="*/ 52007 h 59751"/>
                  <a:gd name="connsiteX5" fmla="*/ 0 w 85280"/>
                  <a:gd name="connsiteY5" fmla="*/ 51846 h 5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280" h="59751">
                    <a:moveTo>
                      <a:pt x="0" y="51846"/>
                    </a:moveTo>
                    <a:cubicBezTo>
                      <a:pt x="11664" y="16858"/>
                      <a:pt x="38415" y="8514"/>
                      <a:pt x="64850" y="817"/>
                    </a:cubicBezTo>
                    <a:cubicBezTo>
                      <a:pt x="73046" y="-1605"/>
                      <a:pt x="82999" y="924"/>
                      <a:pt x="84981" y="14328"/>
                    </a:cubicBezTo>
                    <a:cubicBezTo>
                      <a:pt x="86377" y="23586"/>
                      <a:pt x="82819" y="32414"/>
                      <a:pt x="75929" y="36074"/>
                    </a:cubicBezTo>
                    <a:cubicBezTo>
                      <a:pt x="51835" y="48724"/>
                      <a:pt x="28957" y="71870"/>
                      <a:pt x="0" y="52007"/>
                    </a:cubicBezTo>
                    <a:cubicBezTo>
                      <a:pt x="0" y="51954"/>
                      <a:pt x="0" y="51846"/>
                      <a:pt x="0" y="51846"/>
                    </a:cubicBezTo>
                    <a:close/>
                  </a:path>
                </a:pathLst>
              </a:custGeom>
              <a:solidFill>
                <a:srgbClr val="FDE7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2D7FB8ED-88B7-A7FC-432B-98AA3D5ECAA4}"/>
                  </a:ext>
                </a:extLst>
              </p:cNvPr>
              <p:cNvSpPr/>
              <p:nvPr/>
            </p:nvSpPr>
            <p:spPr>
              <a:xfrm>
                <a:off x="10664055" y="6127510"/>
                <a:ext cx="107903" cy="17070"/>
              </a:xfrm>
              <a:custGeom>
                <a:avLst/>
                <a:gdLst>
                  <a:gd name="connsiteX0" fmla="*/ 90 w 107903"/>
                  <a:gd name="connsiteY0" fmla="*/ 8720 h 17070"/>
                  <a:gd name="connsiteX1" fmla="*/ 0 w 107903"/>
                  <a:gd name="connsiteY1" fmla="*/ 161 h 17070"/>
                  <a:gd name="connsiteX2" fmla="*/ 104075 w 107903"/>
                  <a:gd name="connsiteY2" fmla="*/ 0 h 17070"/>
                  <a:gd name="connsiteX3" fmla="*/ 107903 w 107903"/>
                  <a:gd name="connsiteY3" fmla="*/ 5221 h 17070"/>
                  <a:gd name="connsiteX4" fmla="*/ 90 w 107903"/>
                  <a:gd name="connsiteY4" fmla="*/ 8720 h 1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03" h="17070">
                    <a:moveTo>
                      <a:pt x="90" y="8720"/>
                    </a:moveTo>
                    <a:cubicBezTo>
                      <a:pt x="0" y="5867"/>
                      <a:pt x="0" y="3014"/>
                      <a:pt x="0" y="161"/>
                    </a:cubicBezTo>
                    <a:cubicBezTo>
                      <a:pt x="34677" y="108"/>
                      <a:pt x="69353" y="54"/>
                      <a:pt x="104075" y="0"/>
                    </a:cubicBezTo>
                    <a:cubicBezTo>
                      <a:pt x="105877" y="1184"/>
                      <a:pt x="107183" y="2960"/>
                      <a:pt x="107903" y="5221"/>
                    </a:cubicBezTo>
                    <a:cubicBezTo>
                      <a:pt x="72371" y="22877"/>
                      <a:pt x="36253" y="17979"/>
                      <a:pt x="90" y="8720"/>
                    </a:cubicBezTo>
                    <a:close/>
                  </a:path>
                </a:pathLst>
              </a:custGeom>
              <a:solidFill>
                <a:srgbClr val="90652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F0A1CBFB-36D6-10CA-BDB2-DD4004C9E0B9}"/>
                  </a:ext>
                </a:extLst>
              </p:cNvPr>
              <p:cNvSpPr/>
              <p:nvPr/>
            </p:nvSpPr>
            <p:spPr>
              <a:xfrm>
                <a:off x="10496796" y="6132678"/>
                <a:ext cx="281827" cy="14748"/>
              </a:xfrm>
              <a:custGeom>
                <a:avLst/>
                <a:gdLst>
                  <a:gd name="connsiteX0" fmla="*/ 167349 w 281827"/>
                  <a:gd name="connsiteY0" fmla="*/ 3553 h 14748"/>
                  <a:gd name="connsiteX1" fmla="*/ 275162 w 281827"/>
                  <a:gd name="connsiteY1" fmla="*/ 0 h 14748"/>
                  <a:gd name="connsiteX2" fmla="*/ 281828 w 281827"/>
                  <a:gd name="connsiteY2" fmla="*/ 14157 h 14748"/>
                  <a:gd name="connsiteX3" fmla="*/ 0 w 281827"/>
                  <a:gd name="connsiteY3" fmla="*/ 14749 h 14748"/>
                  <a:gd name="connsiteX4" fmla="*/ 3783 w 281827"/>
                  <a:gd name="connsiteY4" fmla="*/ 6567 h 14748"/>
                  <a:gd name="connsiteX5" fmla="*/ 10673 w 281827"/>
                  <a:gd name="connsiteY5" fmla="*/ 6244 h 14748"/>
                  <a:gd name="connsiteX6" fmla="*/ 167349 w 281827"/>
                  <a:gd name="connsiteY6" fmla="*/ 3553 h 1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827" h="14748">
                    <a:moveTo>
                      <a:pt x="167349" y="3553"/>
                    </a:moveTo>
                    <a:cubicBezTo>
                      <a:pt x="203287" y="4037"/>
                      <a:pt x="239450" y="12650"/>
                      <a:pt x="275162" y="0"/>
                    </a:cubicBezTo>
                    <a:cubicBezTo>
                      <a:pt x="277414" y="4791"/>
                      <a:pt x="279621" y="9474"/>
                      <a:pt x="281828" y="14157"/>
                    </a:cubicBezTo>
                    <a:cubicBezTo>
                      <a:pt x="187885" y="14372"/>
                      <a:pt x="93988" y="14534"/>
                      <a:pt x="0" y="14749"/>
                    </a:cubicBezTo>
                    <a:cubicBezTo>
                      <a:pt x="1216" y="12004"/>
                      <a:pt x="2432" y="9258"/>
                      <a:pt x="3783" y="6567"/>
                    </a:cubicBezTo>
                    <a:cubicBezTo>
                      <a:pt x="6125" y="7267"/>
                      <a:pt x="8377" y="7159"/>
                      <a:pt x="10673" y="6244"/>
                    </a:cubicBezTo>
                    <a:cubicBezTo>
                      <a:pt x="62869" y="5383"/>
                      <a:pt x="115109" y="4468"/>
                      <a:pt x="167349" y="3553"/>
                    </a:cubicBezTo>
                    <a:close/>
                  </a:path>
                </a:pathLst>
              </a:custGeom>
              <a:solidFill>
                <a:srgbClr val="F5CD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366B383A-2606-8207-3508-E7550B75A758}"/>
                  </a:ext>
                </a:extLst>
              </p:cNvPr>
              <p:cNvSpPr/>
              <p:nvPr/>
            </p:nvSpPr>
            <p:spPr>
              <a:xfrm>
                <a:off x="10384119" y="6148332"/>
                <a:ext cx="79441" cy="11457"/>
              </a:xfrm>
              <a:custGeom>
                <a:avLst/>
                <a:gdLst>
                  <a:gd name="connsiteX0" fmla="*/ 79441 w 79441"/>
                  <a:gd name="connsiteY0" fmla="*/ 602 h 11457"/>
                  <a:gd name="connsiteX1" fmla="*/ 0 w 79441"/>
                  <a:gd name="connsiteY1" fmla="*/ 9753 h 11457"/>
                  <a:gd name="connsiteX2" fmla="*/ 79441 w 79441"/>
                  <a:gd name="connsiteY2" fmla="*/ 602 h 11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441" h="11457">
                    <a:moveTo>
                      <a:pt x="79441" y="602"/>
                    </a:moveTo>
                    <a:cubicBezTo>
                      <a:pt x="54312" y="20034"/>
                      <a:pt x="26526" y="6846"/>
                      <a:pt x="0" y="9753"/>
                    </a:cubicBezTo>
                    <a:cubicBezTo>
                      <a:pt x="25490" y="-5696"/>
                      <a:pt x="52871" y="2271"/>
                      <a:pt x="79441" y="602"/>
                    </a:cubicBezTo>
                    <a:close/>
                  </a:path>
                </a:pathLst>
              </a:custGeom>
              <a:solidFill>
                <a:srgbClr val="F5CD5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F7C8FB30-95E4-DC7F-CB89-69A80DAEAC84}"/>
                  </a:ext>
                </a:extLst>
              </p:cNvPr>
              <p:cNvSpPr/>
              <p:nvPr/>
            </p:nvSpPr>
            <p:spPr>
              <a:xfrm>
                <a:off x="10315441" y="6158196"/>
                <a:ext cx="52420" cy="11582"/>
              </a:xfrm>
              <a:custGeom>
                <a:avLst/>
                <a:gdLst>
                  <a:gd name="connsiteX0" fmla="*/ 52421 w 52420"/>
                  <a:gd name="connsiteY0" fmla="*/ 750 h 11582"/>
                  <a:gd name="connsiteX1" fmla="*/ 0 w 52420"/>
                  <a:gd name="connsiteY1" fmla="*/ 10762 h 11582"/>
                  <a:gd name="connsiteX2" fmla="*/ 52421 w 52420"/>
                  <a:gd name="connsiteY2" fmla="*/ 750 h 1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420" h="11582">
                    <a:moveTo>
                      <a:pt x="52421" y="750"/>
                    </a:moveTo>
                    <a:cubicBezTo>
                      <a:pt x="36973" y="19267"/>
                      <a:pt x="17519" y="7748"/>
                      <a:pt x="0" y="10762"/>
                    </a:cubicBezTo>
                    <a:cubicBezTo>
                      <a:pt x="15627" y="-6571"/>
                      <a:pt x="34767" y="2742"/>
                      <a:pt x="52421" y="750"/>
                    </a:cubicBezTo>
                    <a:close/>
                  </a:path>
                </a:pathLst>
              </a:custGeom>
              <a:solidFill>
                <a:srgbClr val="F5CC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B5352B34-CF68-D9B1-710C-68B888674A5B}"/>
                  </a:ext>
                </a:extLst>
              </p:cNvPr>
              <p:cNvSpPr/>
              <p:nvPr/>
            </p:nvSpPr>
            <p:spPr>
              <a:xfrm>
                <a:off x="9863742" y="6107432"/>
                <a:ext cx="104345" cy="24098"/>
              </a:xfrm>
              <a:custGeom>
                <a:avLst/>
                <a:gdLst>
                  <a:gd name="connsiteX0" fmla="*/ 0 w 104345"/>
                  <a:gd name="connsiteY0" fmla="*/ 19217 h 24098"/>
                  <a:gd name="connsiteX1" fmla="*/ 45 w 104345"/>
                  <a:gd name="connsiteY1" fmla="*/ 0 h 24098"/>
                  <a:gd name="connsiteX2" fmla="*/ 103535 w 104345"/>
                  <a:gd name="connsiteY2" fmla="*/ 0 h 24098"/>
                  <a:gd name="connsiteX3" fmla="*/ 104346 w 104345"/>
                  <a:gd name="connsiteY3" fmla="*/ 9635 h 24098"/>
                  <a:gd name="connsiteX4" fmla="*/ 104120 w 104345"/>
                  <a:gd name="connsiteY4" fmla="*/ 9851 h 24098"/>
                  <a:gd name="connsiteX5" fmla="*/ 63454 w 104345"/>
                  <a:gd name="connsiteY5" fmla="*/ 23577 h 24098"/>
                  <a:gd name="connsiteX6" fmla="*/ 8151 w 104345"/>
                  <a:gd name="connsiteY6" fmla="*/ 19324 h 24098"/>
                  <a:gd name="connsiteX7" fmla="*/ 4053 w 104345"/>
                  <a:gd name="connsiteY7" fmla="*/ 19378 h 24098"/>
                  <a:gd name="connsiteX8" fmla="*/ 0 w 104345"/>
                  <a:gd name="connsiteY8" fmla="*/ 19217 h 2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345" h="24098">
                    <a:moveTo>
                      <a:pt x="0" y="19217"/>
                    </a:moveTo>
                    <a:cubicBezTo>
                      <a:pt x="0" y="12811"/>
                      <a:pt x="45" y="6406"/>
                      <a:pt x="45" y="0"/>
                    </a:cubicBezTo>
                    <a:cubicBezTo>
                      <a:pt x="34542" y="0"/>
                      <a:pt x="69038" y="0"/>
                      <a:pt x="103535" y="0"/>
                    </a:cubicBezTo>
                    <a:cubicBezTo>
                      <a:pt x="103715" y="3230"/>
                      <a:pt x="103985" y="6459"/>
                      <a:pt x="104346" y="9635"/>
                    </a:cubicBezTo>
                    <a:cubicBezTo>
                      <a:pt x="104346" y="9635"/>
                      <a:pt x="104120" y="9851"/>
                      <a:pt x="104120" y="9851"/>
                    </a:cubicBezTo>
                    <a:cubicBezTo>
                      <a:pt x="92456" y="22500"/>
                      <a:pt x="78090" y="23631"/>
                      <a:pt x="63454" y="23577"/>
                    </a:cubicBezTo>
                    <a:cubicBezTo>
                      <a:pt x="44810" y="26107"/>
                      <a:pt x="26706" y="18571"/>
                      <a:pt x="8151" y="19324"/>
                    </a:cubicBezTo>
                    <a:lnTo>
                      <a:pt x="4053" y="19378"/>
                    </a:lnTo>
                    <a:lnTo>
                      <a:pt x="0" y="19217"/>
                    </a:lnTo>
                    <a:close/>
                  </a:path>
                </a:pathLst>
              </a:custGeom>
              <a:solidFill>
                <a:srgbClr val="C69C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8FB94337-E0AF-47A3-7A25-6D9B3A107658}"/>
                  </a:ext>
                </a:extLst>
              </p:cNvPr>
              <p:cNvSpPr/>
              <p:nvPr/>
            </p:nvSpPr>
            <p:spPr>
              <a:xfrm>
                <a:off x="9871894" y="6116580"/>
                <a:ext cx="54899" cy="25840"/>
              </a:xfrm>
              <a:custGeom>
                <a:avLst/>
                <a:gdLst>
                  <a:gd name="connsiteX0" fmla="*/ 0 w 54899"/>
                  <a:gd name="connsiteY0" fmla="*/ 10176 h 25840"/>
                  <a:gd name="connsiteX1" fmla="*/ 52330 w 54899"/>
                  <a:gd name="connsiteY1" fmla="*/ 541 h 25840"/>
                  <a:gd name="connsiteX2" fmla="*/ 54762 w 54899"/>
                  <a:gd name="connsiteY2" fmla="*/ 8831 h 25840"/>
                  <a:gd name="connsiteX3" fmla="*/ 53141 w 54899"/>
                  <a:gd name="connsiteY3" fmla="*/ 13245 h 25840"/>
                  <a:gd name="connsiteX4" fmla="*/ 19140 w 54899"/>
                  <a:gd name="connsiteY4" fmla="*/ 25840 h 25840"/>
                  <a:gd name="connsiteX5" fmla="*/ 8512 w 54899"/>
                  <a:gd name="connsiteY5" fmla="*/ 20458 h 25840"/>
                  <a:gd name="connsiteX6" fmla="*/ 0 w 54899"/>
                  <a:gd name="connsiteY6" fmla="*/ 10176 h 2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99" h="25840">
                    <a:moveTo>
                      <a:pt x="0" y="10176"/>
                    </a:moveTo>
                    <a:cubicBezTo>
                      <a:pt x="15627" y="-7210"/>
                      <a:pt x="34902" y="3663"/>
                      <a:pt x="52330" y="541"/>
                    </a:cubicBezTo>
                    <a:cubicBezTo>
                      <a:pt x="54402" y="3179"/>
                      <a:pt x="55258" y="5978"/>
                      <a:pt x="54762" y="8831"/>
                    </a:cubicBezTo>
                    <a:cubicBezTo>
                      <a:pt x="54312" y="11791"/>
                      <a:pt x="53771" y="13245"/>
                      <a:pt x="53141" y="13245"/>
                    </a:cubicBezTo>
                    <a:cubicBezTo>
                      <a:pt x="43143" y="22557"/>
                      <a:pt x="31029" y="23687"/>
                      <a:pt x="19140" y="25840"/>
                    </a:cubicBezTo>
                    <a:cubicBezTo>
                      <a:pt x="14997" y="25787"/>
                      <a:pt x="11484" y="23903"/>
                      <a:pt x="8512" y="20458"/>
                    </a:cubicBezTo>
                    <a:cubicBezTo>
                      <a:pt x="5674" y="17066"/>
                      <a:pt x="2837" y="13622"/>
                      <a:pt x="0" y="10176"/>
                    </a:cubicBezTo>
                    <a:close/>
                  </a:path>
                </a:pathLst>
              </a:custGeom>
              <a:solidFill>
                <a:srgbClr val="BD93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5042D574-F14F-3098-CA34-47A512F86AE7}"/>
                  </a:ext>
                </a:extLst>
              </p:cNvPr>
              <p:cNvSpPr/>
              <p:nvPr/>
            </p:nvSpPr>
            <p:spPr>
              <a:xfrm>
                <a:off x="9811007" y="6139030"/>
                <a:ext cx="62375" cy="21152"/>
              </a:xfrm>
              <a:custGeom>
                <a:avLst/>
                <a:gdLst>
                  <a:gd name="connsiteX0" fmla="*/ 0 w 62375"/>
                  <a:gd name="connsiteY0" fmla="*/ 9366 h 21152"/>
                  <a:gd name="connsiteX1" fmla="*/ 450 w 62375"/>
                  <a:gd name="connsiteY1" fmla="*/ 0 h 21152"/>
                  <a:gd name="connsiteX2" fmla="*/ 61427 w 62375"/>
                  <a:gd name="connsiteY2" fmla="*/ 538 h 21152"/>
                  <a:gd name="connsiteX3" fmla="*/ 59131 w 62375"/>
                  <a:gd name="connsiteY3" fmla="*/ 13726 h 21152"/>
                  <a:gd name="connsiteX4" fmla="*/ 22337 w 62375"/>
                  <a:gd name="connsiteY4" fmla="*/ 20885 h 21152"/>
                  <a:gd name="connsiteX5" fmla="*/ 4323 w 62375"/>
                  <a:gd name="connsiteY5" fmla="*/ 14857 h 21152"/>
                  <a:gd name="connsiteX6" fmla="*/ 0 w 62375"/>
                  <a:gd name="connsiteY6" fmla="*/ 9366 h 2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75" h="21152">
                    <a:moveTo>
                      <a:pt x="0" y="9366"/>
                    </a:moveTo>
                    <a:cubicBezTo>
                      <a:pt x="90" y="6244"/>
                      <a:pt x="225" y="3122"/>
                      <a:pt x="450" y="0"/>
                    </a:cubicBezTo>
                    <a:cubicBezTo>
                      <a:pt x="20761" y="161"/>
                      <a:pt x="41117" y="377"/>
                      <a:pt x="61427" y="538"/>
                    </a:cubicBezTo>
                    <a:cubicBezTo>
                      <a:pt x="63229" y="5598"/>
                      <a:pt x="62463" y="9958"/>
                      <a:pt x="59131" y="13726"/>
                    </a:cubicBezTo>
                    <a:cubicBezTo>
                      <a:pt x="47692" y="22124"/>
                      <a:pt x="34992" y="21370"/>
                      <a:pt x="22337" y="20885"/>
                    </a:cubicBezTo>
                    <a:cubicBezTo>
                      <a:pt x="15987" y="20401"/>
                      <a:pt x="9908" y="18625"/>
                      <a:pt x="4323" y="14857"/>
                    </a:cubicBezTo>
                    <a:cubicBezTo>
                      <a:pt x="2882" y="13027"/>
                      <a:pt x="1441" y="11196"/>
                      <a:pt x="0" y="9366"/>
                    </a:cubicBezTo>
                    <a:close/>
                  </a:path>
                </a:pathLst>
              </a:custGeom>
              <a:solidFill>
                <a:srgbClr val="D8AC6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940DC5CC-E102-84F8-4FE8-981DBF182B3F}"/>
                  </a:ext>
                </a:extLst>
              </p:cNvPr>
              <p:cNvSpPr/>
              <p:nvPr/>
            </p:nvSpPr>
            <p:spPr>
              <a:xfrm>
                <a:off x="9872462" y="6133360"/>
                <a:ext cx="38905" cy="29118"/>
              </a:xfrm>
              <a:custGeom>
                <a:avLst/>
                <a:gdLst>
                  <a:gd name="connsiteX0" fmla="*/ 152 w 38905"/>
                  <a:gd name="connsiteY0" fmla="*/ 13582 h 29118"/>
                  <a:gd name="connsiteX1" fmla="*/ 17 w 38905"/>
                  <a:gd name="connsiteY1" fmla="*/ 6154 h 29118"/>
                  <a:gd name="connsiteX2" fmla="*/ 7988 w 38905"/>
                  <a:gd name="connsiteY2" fmla="*/ 3732 h 29118"/>
                  <a:gd name="connsiteX3" fmla="*/ 16905 w 38905"/>
                  <a:gd name="connsiteY3" fmla="*/ 4162 h 29118"/>
                  <a:gd name="connsiteX4" fmla="*/ 34694 w 38905"/>
                  <a:gd name="connsiteY4" fmla="*/ 1955 h 29118"/>
                  <a:gd name="connsiteX5" fmla="*/ 37531 w 38905"/>
                  <a:gd name="connsiteY5" fmla="*/ 22787 h 29118"/>
                  <a:gd name="connsiteX6" fmla="*/ 14518 w 38905"/>
                  <a:gd name="connsiteY6" fmla="*/ 26609 h 29118"/>
                  <a:gd name="connsiteX7" fmla="*/ 152 w 38905"/>
                  <a:gd name="connsiteY7" fmla="*/ 13582 h 2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05" h="29118">
                    <a:moveTo>
                      <a:pt x="152" y="13582"/>
                    </a:moveTo>
                    <a:cubicBezTo>
                      <a:pt x="17" y="11106"/>
                      <a:pt x="-28" y="8630"/>
                      <a:pt x="17" y="6154"/>
                    </a:cubicBezTo>
                    <a:cubicBezTo>
                      <a:pt x="2674" y="5346"/>
                      <a:pt x="5331" y="4539"/>
                      <a:pt x="7988" y="3732"/>
                    </a:cubicBezTo>
                    <a:cubicBezTo>
                      <a:pt x="10960" y="3893"/>
                      <a:pt x="13933" y="4054"/>
                      <a:pt x="16905" y="4162"/>
                    </a:cubicBezTo>
                    <a:cubicBezTo>
                      <a:pt x="22399" y="-1274"/>
                      <a:pt x="28479" y="-682"/>
                      <a:pt x="34694" y="1955"/>
                    </a:cubicBezTo>
                    <a:cubicBezTo>
                      <a:pt x="39332" y="8199"/>
                      <a:pt x="39918" y="15197"/>
                      <a:pt x="37531" y="22787"/>
                    </a:cubicBezTo>
                    <a:cubicBezTo>
                      <a:pt x="30821" y="32422"/>
                      <a:pt x="22579" y="28762"/>
                      <a:pt x="14518" y="26609"/>
                    </a:cubicBezTo>
                    <a:cubicBezTo>
                      <a:pt x="8483" y="24240"/>
                      <a:pt x="3169" y="20634"/>
                      <a:pt x="152" y="13582"/>
                    </a:cubicBezTo>
                    <a:close/>
                  </a:path>
                </a:pathLst>
              </a:custGeom>
              <a:solidFill>
                <a:srgbClr val="FBCE6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44E71B56-CE15-9DCF-93F4-ADA569C3BB1A}"/>
                  </a:ext>
                </a:extLst>
              </p:cNvPr>
              <p:cNvSpPr/>
              <p:nvPr/>
            </p:nvSpPr>
            <p:spPr>
              <a:xfrm>
                <a:off x="9758857" y="6147701"/>
                <a:ext cx="56996" cy="32244"/>
              </a:xfrm>
              <a:custGeom>
                <a:avLst/>
                <a:gdLst>
                  <a:gd name="connsiteX0" fmla="*/ 8286 w 56996"/>
                  <a:gd name="connsiteY0" fmla="*/ 20181 h 32244"/>
                  <a:gd name="connsiteX1" fmla="*/ 0 w 56996"/>
                  <a:gd name="connsiteY1" fmla="*/ 10761 h 32244"/>
                  <a:gd name="connsiteX2" fmla="*/ 52150 w 56996"/>
                  <a:gd name="connsiteY2" fmla="*/ 641 h 32244"/>
                  <a:gd name="connsiteX3" fmla="*/ 54402 w 56996"/>
                  <a:gd name="connsiteY3" fmla="*/ 1502 h 32244"/>
                  <a:gd name="connsiteX4" fmla="*/ 54312 w 56996"/>
                  <a:gd name="connsiteY4" fmla="*/ 22818 h 32244"/>
                  <a:gd name="connsiteX5" fmla="*/ 43368 w 56996"/>
                  <a:gd name="connsiteY5" fmla="*/ 30408 h 32244"/>
                  <a:gd name="connsiteX6" fmla="*/ 8286 w 56996"/>
                  <a:gd name="connsiteY6" fmla="*/ 20181 h 3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996" h="32244">
                    <a:moveTo>
                      <a:pt x="8286" y="20181"/>
                    </a:moveTo>
                    <a:cubicBezTo>
                      <a:pt x="5539" y="17058"/>
                      <a:pt x="2747" y="13936"/>
                      <a:pt x="0" y="10761"/>
                    </a:cubicBezTo>
                    <a:cubicBezTo>
                      <a:pt x="15357" y="-7541"/>
                      <a:pt x="34722" y="3763"/>
                      <a:pt x="52150" y="641"/>
                    </a:cubicBezTo>
                    <a:cubicBezTo>
                      <a:pt x="52150" y="641"/>
                      <a:pt x="54402" y="1502"/>
                      <a:pt x="54402" y="1502"/>
                    </a:cubicBezTo>
                    <a:cubicBezTo>
                      <a:pt x="58140" y="8607"/>
                      <a:pt x="57599" y="15713"/>
                      <a:pt x="54312" y="22818"/>
                    </a:cubicBezTo>
                    <a:cubicBezTo>
                      <a:pt x="51114" y="26263"/>
                      <a:pt x="47467" y="28793"/>
                      <a:pt x="43368" y="30408"/>
                    </a:cubicBezTo>
                    <a:cubicBezTo>
                      <a:pt x="30353" y="33476"/>
                      <a:pt x="17789" y="34230"/>
                      <a:pt x="8286" y="20181"/>
                    </a:cubicBezTo>
                    <a:close/>
                  </a:path>
                </a:pathLst>
              </a:custGeom>
              <a:solidFill>
                <a:srgbClr val="B488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23E98CEB-6EB3-2369-1FCF-FFC180183B3F}"/>
                  </a:ext>
                </a:extLst>
              </p:cNvPr>
              <p:cNvSpPr/>
              <p:nvPr/>
            </p:nvSpPr>
            <p:spPr>
              <a:xfrm>
                <a:off x="9750519" y="6167882"/>
                <a:ext cx="62077" cy="22706"/>
              </a:xfrm>
              <a:custGeom>
                <a:avLst/>
                <a:gdLst>
                  <a:gd name="connsiteX0" fmla="*/ 16623 w 62077"/>
                  <a:gd name="connsiteY0" fmla="*/ 0 h 22706"/>
                  <a:gd name="connsiteX1" fmla="*/ 60442 w 62077"/>
                  <a:gd name="connsiteY1" fmla="*/ 646 h 22706"/>
                  <a:gd name="connsiteX2" fmla="*/ 58326 w 62077"/>
                  <a:gd name="connsiteY2" fmla="*/ 16041 h 22706"/>
                  <a:gd name="connsiteX3" fmla="*/ 17344 w 62077"/>
                  <a:gd name="connsiteY3" fmla="*/ 12542 h 22706"/>
                  <a:gd name="connsiteX4" fmla="*/ 276 w 62077"/>
                  <a:gd name="connsiteY4" fmla="*/ 10550 h 22706"/>
                  <a:gd name="connsiteX5" fmla="*/ 141 w 62077"/>
                  <a:gd name="connsiteY5" fmla="*/ 2476 h 22706"/>
                  <a:gd name="connsiteX6" fmla="*/ 16623 w 62077"/>
                  <a:gd name="connsiteY6" fmla="*/ 0 h 2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077" h="22706">
                    <a:moveTo>
                      <a:pt x="16623" y="0"/>
                    </a:moveTo>
                    <a:cubicBezTo>
                      <a:pt x="31215" y="215"/>
                      <a:pt x="45851" y="431"/>
                      <a:pt x="60442" y="646"/>
                    </a:cubicBezTo>
                    <a:cubicBezTo>
                      <a:pt x="63189" y="6459"/>
                      <a:pt x="62469" y="11573"/>
                      <a:pt x="58326" y="16041"/>
                    </a:cubicBezTo>
                    <a:cubicBezTo>
                      <a:pt x="44005" y="26053"/>
                      <a:pt x="30359" y="24707"/>
                      <a:pt x="17344" y="12542"/>
                    </a:cubicBezTo>
                    <a:cubicBezTo>
                      <a:pt x="11670" y="11896"/>
                      <a:pt x="5950" y="11250"/>
                      <a:pt x="276" y="10550"/>
                    </a:cubicBezTo>
                    <a:cubicBezTo>
                      <a:pt x="-39" y="7859"/>
                      <a:pt x="-84" y="5167"/>
                      <a:pt x="141" y="2476"/>
                    </a:cubicBezTo>
                    <a:cubicBezTo>
                      <a:pt x="5590" y="1615"/>
                      <a:pt x="11129" y="807"/>
                      <a:pt x="16623" y="0"/>
                    </a:cubicBezTo>
                    <a:close/>
                  </a:path>
                </a:pathLst>
              </a:custGeom>
              <a:solidFill>
                <a:srgbClr val="E3B57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0B80CFD8-ED5E-7DDA-24C1-6393FE2ED357}"/>
                  </a:ext>
                </a:extLst>
              </p:cNvPr>
              <p:cNvSpPr/>
              <p:nvPr/>
            </p:nvSpPr>
            <p:spPr>
              <a:xfrm>
                <a:off x="9749084" y="6175579"/>
                <a:ext cx="166493" cy="104772"/>
              </a:xfrm>
              <a:custGeom>
                <a:avLst/>
                <a:gdLst>
                  <a:gd name="connsiteX0" fmla="*/ 44539 w 166493"/>
                  <a:gd name="connsiteY0" fmla="*/ 66424 h 104772"/>
                  <a:gd name="connsiteX1" fmla="*/ 18419 w 166493"/>
                  <a:gd name="connsiteY1" fmla="*/ 45377 h 104772"/>
                  <a:gd name="connsiteX2" fmla="*/ 0 w 166493"/>
                  <a:gd name="connsiteY2" fmla="*/ 24007 h 104772"/>
                  <a:gd name="connsiteX3" fmla="*/ 18419 w 166493"/>
                  <a:gd name="connsiteY3" fmla="*/ 14264 h 104772"/>
                  <a:gd name="connsiteX4" fmla="*/ 76379 w 166493"/>
                  <a:gd name="connsiteY4" fmla="*/ 0 h 104772"/>
                  <a:gd name="connsiteX5" fmla="*/ 166493 w 166493"/>
                  <a:gd name="connsiteY5" fmla="*/ 66155 h 104772"/>
                  <a:gd name="connsiteX6" fmla="*/ 157712 w 166493"/>
                  <a:gd name="connsiteY6" fmla="*/ 66424 h 104772"/>
                  <a:gd name="connsiteX7" fmla="*/ 123170 w 166493"/>
                  <a:gd name="connsiteY7" fmla="*/ 97914 h 104772"/>
                  <a:gd name="connsiteX8" fmla="*/ 88178 w 166493"/>
                  <a:gd name="connsiteY8" fmla="*/ 87094 h 104772"/>
                  <a:gd name="connsiteX9" fmla="*/ 44539 w 166493"/>
                  <a:gd name="connsiteY9" fmla="*/ 66424 h 10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493" h="104772">
                    <a:moveTo>
                      <a:pt x="44539" y="66424"/>
                    </a:moveTo>
                    <a:cubicBezTo>
                      <a:pt x="35848" y="59426"/>
                      <a:pt x="27156" y="52375"/>
                      <a:pt x="18419" y="45377"/>
                    </a:cubicBezTo>
                    <a:cubicBezTo>
                      <a:pt x="11979" y="38649"/>
                      <a:pt x="1351" y="37034"/>
                      <a:pt x="0" y="24007"/>
                    </a:cubicBezTo>
                    <a:cubicBezTo>
                      <a:pt x="6125" y="20778"/>
                      <a:pt x="12294" y="17494"/>
                      <a:pt x="18419" y="14264"/>
                    </a:cubicBezTo>
                    <a:cubicBezTo>
                      <a:pt x="36568" y="2638"/>
                      <a:pt x="59041" y="16418"/>
                      <a:pt x="76379" y="0"/>
                    </a:cubicBezTo>
                    <a:cubicBezTo>
                      <a:pt x="112587" y="10012"/>
                      <a:pt x="145823" y="25838"/>
                      <a:pt x="166493" y="66155"/>
                    </a:cubicBezTo>
                    <a:cubicBezTo>
                      <a:pt x="163566" y="66263"/>
                      <a:pt x="160639" y="66316"/>
                      <a:pt x="157712" y="66424"/>
                    </a:cubicBezTo>
                    <a:cubicBezTo>
                      <a:pt x="150326" y="83380"/>
                      <a:pt x="155460" y="119929"/>
                      <a:pt x="123170" y="97914"/>
                    </a:cubicBezTo>
                    <a:cubicBezTo>
                      <a:pt x="111146" y="96030"/>
                      <a:pt x="97320" y="102328"/>
                      <a:pt x="88178" y="87094"/>
                    </a:cubicBezTo>
                    <a:cubicBezTo>
                      <a:pt x="85971" y="42955"/>
                      <a:pt x="61562" y="65724"/>
                      <a:pt x="44539" y="66424"/>
                    </a:cubicBezTo>
                    <a:close/>
                  </a:path>
                </a:pathLst>
              </a:custGeom>
              <a:solidFill>
                <a:srgbClr val="F5C8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8915C736-F071-20E6-977C-EC9A50F06E44}"/>
                  </a:ext>
                </a:extLst>
              </p:cNvPr>
              <p:cNvSpPr/>
              <p:nvPr/>
            </p:nvSpPr>
            <p:spPr>
              <a:xfrm>
                <a:off x="9767458" y="6175136"/>
                <a:ext cx="59130" cy="15983"/>
              </a:xfrm>
              <a:custGeom>
                <a:avLst/>
                <a:gdLst>
                  <a:gd name="connsiteX0" fmla="*/ 59131 w 59130"/>
                  <a:gd name="connsiteY0" fmla="*/ 5342 h 15983"/>
                  <a:gd name="connsiteX1" fmla="*/ 0 w 59130"/>
                  <a:gd name="connsiteY1" fmla="*/ 14708 h 15983"/>
                  <a:gd name="connsiteX2" fmla="*/ 315 w 59130"/>
                  <a:gd name="connsiteY2" fmla="*/ 5234 h 15983"/>
                  <a:gd name="connsiteX3" fmla="*/ 43098 w 59130"/>
                  <a:gd name="connsiteY3" fmla="*/ 3619 h 15983"/>
                  <a:gd name="connsiteX4" fmla="*/ 59131 w 59130"/>
                  <a:gd name="connsiteY4" fmla="*/ 5342 h 1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30" h="15983">
                    <a:moveTo>
                      <a:pt x="59131" y="5342"/>
                    </a:moveTo>
                    <a:cubicBezTo>
                      <a:pt x="41207" y="24289"/>
                      <a:pt x="19725" y="11478"/>
                      <a:pt x="0" y="14708"/>
                    </a:cubicBezTo>
                    <a:cubicBezTo>
                      <a:pt x="45" y="11532"/>
                      <a:pt x="180" y="8410"/>
                      <a:pt x="315" y="5234"/>
                    </a:cubicBezTo>
                    <a:cubicBezTo>
                      <a:pt x="14591" y="4696"/>
                      <a:pt x="28822" y="4157"/>
                      <a:pt x="43098" y="3619"/>
                    </a:cubicBezTo>
                    <a:cubicBezTo>
                      <a:pt x="48953" y="-1925"/>
                      <a:pt x="54222" y="-903"/>
                      <a:pt x="59131" y="5342"/>
                    </a:cubicBezTo>
                    <a:close/>
                  </a:path>
                </a:pathLst>
              </a:custGeom>
              <a:solidFill>
                <a:srgbClr val="BC903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F95B3A17-7AEE-98A9-EC18-90E7EB1EDB20}"/>
                  </a:ext>
                </a:extLst>
              </p:cNvPr>
              <p:cNvSpPr/>
              <p:nvPr/>
            </p:nvSpPr>
            <p:spPr>
              <a:xfrm>
                <a:off x="9690179" y="6201255"/>
                <a:ext cx="44101" cy="15004"/>
              </a:xfrm>
              <a:custGeom>
                <a:avLst/>
                <a:gdLst>
                  <a:gd name="connsiteX0" fmla="*/ 16663 w 44101"/>
                  <a:gd name="connsiteY0" fmla="*/ 9635 h 15004"/>
                  <a:gd name="connsiteX1" fmla="*/ 0 w 44101"/>
                  <a:gd name="connsiteY1" fmla="*/ 0 h 15004"/>
                  <a:gd name="connsiteX2" fmla="*/ 42918 w 44101"/>
                  <a:gd name="connsiteY2" fmla="*/ 108 h 15004"/>
                  <a:gd name="connsiteX3" fmla="*/ 40801 w 44101"/>
                  <a:gd name="connsiteY3" fmla="*/ 13188 h 15004"/>
                  <a:gd name="connsiteX4" fmla="*/ 16663 w 44101"/>
                  <a:gd name="connsiteY4" fmla="*/ 9635 h 1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1" h="15004">
                    <a:moveTo>
                      <a:pt x="16663" y="9635"/>
                    </a:moveTo>
                    <a:cubicBezTo>
                      <a:pt x="9998" y="9097"/>
                      <a:pt x="3468" y="8290"/>
                      <a:pt x="0" y="0"/>
                    </a:cubicBezTo>
                    <a:cubicBezTo>
                      <a:pt x="14321" y="54"/>
                      <a:pt x="28597" y="108"/>
                      <a:pt x="42918" y="108"/>
                    </a:cubicBezTo>
                    <a:cubicBezTo>
                      <a:pt x="45080" y="5114"/>
                      <a:pt x="44224" y="9474"/>
                      <a:pt x="40801" y="13188"/>
                    </a:cubicBezTo>
                    <a:cubicBezTo>
                      <a:pt x="32380" y="15556"/>
                      <a:pt x="24094" y="16687"/>
                      <a:pt x="16663" y="9635"/>
                    </a:cubicBezTo>
                    <a:close/>
                  </a:path>
                </a:pathLst>
              </a:custGeom>
              <a:solidFill>
                <a:srgbClr val="D6A96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53A791F8-130E-27D4-DEC6-9110347685D7}"/>
                  </a:ext>
                </a:extLst>
              </p:cNvPr>
              <p:cNvSpPr/>
              <p:nvPr/>
            </p:nvSpPr>
            <p:spPr>
              <a:xfrm>
                <a:off x="9733097" y="6199640"/>
                <a:ext cx="34451" cy="22711"/>
              </a:xfrm>
              <a:custGeom>
                <a:avLst/>
                <a:gdLst>
                  <a:gd name="connsiteX0" fmla="*/ 315 w 34451"/>
                  <a:gd name="connsiteY0" fmla="*/ 10120 h 22711"/>
                  <a:gd name="connsiteX1" fmla="*/ 0 w 34451"/>
                  <a:gd name="connsiteY1" fmla="*/ 1776 h 22711"/>
                  <a:gd name="connsiteX2" fmla="*/ 16032 w 34451"/>
                  <a:gd name="connsiteY2" fmla="*/ 0 h 22711"/>
                  <a:gd name="connsiteX3" fmla="*/ 34452 w 34451"/>
                  <a:gd name="connsiteY3" fmla="*/ 21316 h 22711"/>
                  <a:gd name="connsiteX4" fmla="*/ 24634 w 34451"/>
                  <a:gd name="connsiteY4" fmla="*/ 21639 h 22711"/>
                  <a:gd name="connsiteX5" fmla="*/ 315 w 34451"/>
                  <a:gd name="connsiteY5" fmla="*/ 10120 h 22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451" h="22711">
                    <a:moveTo>
                      <a:pt x="315" y="10120"/>
                    </a:moveTo>
                    <a:cubicBezTo>
                      <a:pt x="90" y="7321"/>
                      <a:pt x="0" y="4575"/>
                      <a:pt x="0" y="1776"/>
                    </a:cubicBezTo>
                    <a:cubicBezTo>
                      <a:pt x="5359" y="1184"/>
                      <a:pt x="10673" y="592"/>
                      <a:pt x="16032" y="0"/>
                    </a:cubicBezTo>
                    <a:cubicBezTo>
                      <a:pt x="24634" y="4091"/>
                      <a:pt x="31074" y="10820"/>
                      <a:pt x="34452" y="21316"/>
                    </a:cubicBezTo>
                    <a:cubicBezTo>
                      <a:pt x="31164" y="21424"/>
                      <a:pt x="27877" y="21531"/>
                      <a:pt x="24634" y="21639"/>
                    </a:cubicBezTo>
                    <a:cubicBezTo>
                      <a:pt x="14231" y="24600"/>
                      <a:pt x="5855" y="21639"/>
                      <a:pt x="315" y="10120"/>
                    </a:cubicBezTo>
                    <a:close/>
                  </a:path>
                </a:pathLst>
              </a:custGeom>
              <a:solidFill>
                <a:srgbClr val="F6CB6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B9E98899-C71A-7044-229B-3829F7500C18}"/>
                  </a:ext>
                </a:extLst>
              </p:cNvPr>
              <p:cNvSpPr/>
              <p:nvPr/>
            </p:nvSpPr>
            <p:spPr>
              <a:xfrm>
                <a:off x="9619609" y="6231130"/>
                <a:ext cx="43908" cy="21430"/>
              </a:xfrm>
              <a:custGeom>
                <a:avLst/>
                <a:gdLst>
                  <a:gd name="connsiteX0" fmla="*/ 25760 w 43908"/>
                  <a:gd name="connsiteY0" fmla="*/ 0 h 21430"/>
                  <a:gd name="connsiteX1" fmla="*/ 43909 w 43908"/>
                  <a:gd name="connsiteY1" fmla="*/ 11412 h 21430"/>
                  <a:gd name="connsiteX2" fmla="*/ 180 w 43908"/>
                  <a:gd name="connsiteY2" fmla="*/ 21316 h 21430"/>
                  <a:gd name="connsiteX3" fmla="*/ 0 w 43908"/>
                  <a:gd name="connsiteY3" fmla="*/ 10604 h 21430"/>
                  <a:gd name="connsiteX4" fmla="*/ 630 w 43908"/>
                  <a:gd name="connsiteY4" fmla="*/ 1023 h 21430"/>
                  <a:gd name="connsiteX5" fmla="*/ 25760 w 43908"/>
                  <a:gd name="connsiteY5" fmla="*/ 0 h 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908" h="21430">
                    <a:moveTo>
                      <a:pt x="25760" y="0"/>
                    </a:moveTo>
                    <a:cubicBezTo>
                      <a:pt x="33191" y="592"/>
                      <a:pt x="40036" y="2638"/>
                      <a:pt x="43909" y="11412"/>
                    </a:cubicBezTo>
                    <a:cubicBezTo>
                      <a:pt x="31254" y="26860"/>
                      <a:pt x="14952" y="19270"/>
                      <a:pt x="180" y="21316"/>
                    </a:cubicBezTo>
                    <a:cubicBezTo>
                      <a:pt x="135" y="17763"/>
                      <a:pt x="45" y="14211"/>
                      <a:pt x="0" y="10604"/>
                    </a:cubicBezTo>
                    <a:cubicBezTo>
                      <a:pt x="45" y="7374"/>
                      <a:pt x="225" y="4199"/>
                      <a:pt x="630" y="1023"/>
                    </a:cubicBezTo>
                    <a:cubicBezTo>
                      <a:pt x="9007" y="646"/>
                      <a:pt x="17383" y="323"/>
                      <a:pt x="25760" y="0"/>
                    </a:cubicBezTo>
                    <a:close/>
                  </a:path>
                </a:pathLst>
              </a:custGeom>
              <a:solidFill>
                <a:srgbClr val="B4836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8D7E3E8F-F192-EF03-9480-C9960B5A10AA}"/>
                  </a:ext>
                </a:extLst>
              </p:cNvPr>
              <p:cNvSpPr/>
              <p:nvPr/>
            </p:nvSpPr>
            <p:spPr>
              <a:xfrm>
                <a:off x="9706391" y="6209760"/>
                <a:ext cx="51294" cy="21449"/>
              </a:xfrm>
              <a:custGeom>
                <a:avLst/>
                <a:gdLst>
                  <a:gd name="connsiteX0" fmla="*/ 27021 w 51294"/>
                  <a:gd name="connsiteY0" fmla="*/ 0 h 21449"/>
                  <a:gd name="connsiteX1" fmla="*/ 51295 w 51294"/>
                  <a:gd name="connsiteY1" fmla="*/ 11519 h 21449"/>
                  <a:gd name="connsiteX2" fmla="*/ 17248 w 51294"/>
                  <a:gd name="connsiteY2" fmla="*/ 20562 h 21449"/>
                  <a:gd name="connsiteX3" fmla="*/ 0 w 51294"/>
                  <a:gd name="connsiteY3" fmla="*/ 11250 h 21449"/>
                  <a:gd name="connsiteX4" fmla="*/ 450 w 51294"/>
                  <a:gd name="connsiteY4" fmla="*/ 1184 h 21449"/>
                  <a:gd name="connsiteX5" fmla="*/ 27021 w 51294"/>
                  <a:gd name="connsiteY5" fmla="*/ 0 h 2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294" h="21449">
                    <a:moveTo>
                      <a:pt x="27021" y="0"/>
                    </a:moveTo>
                    <a:cubicBezTo>
                      <a:pt x="35127" y="3822"/>
                      <a:pt x="43233" y="7697"/>
                      <a:pt x="51295" y="11519"/>
                    </a:cubicBezTo>
                    <a:cubicBezTo>
                      <a:pt x="42198" y="26537"/>
                      <a:pt x="29047" y="19863"/>
                      <a:pt x="17248" y="20562"/>
                    </a:cubicBezTo>
                    <a:cubicBezTo>
                      <a:pt x="11484" y="17440"/>
                      <a:pt x="5719" y="14372"/>
                      <a:pt x="0" y="11250"/>
                    </a:cubicBezTo>
                    <a:cubicBezTo>
                      <a:pt x="135" y="7913"/>
                      <a:pt x="315" y="4522"/>
                      <a:pt x="450" y="1184"/>
                    </a:cubicBezTo>
                    <a:cubicBezTo>
                      <a:pt x="9322" y="754"/>
                      <a:pt x="18149" y="377"/>
                      <a:pt x="27021" y="0"/>
                    </a:cubicBezTo>
                    <a:close/>
                  </a:path>
                </a:pathLst>
              </a:custGeom>
              <a:solidFill>
                <a:srgbClr val="B9875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15F4A4DA-F4BF-69FE-8368-DC7C79E5CD79}"/>
                  </a:ext>
                </a:extLst>
              </p:cNvPr>
              <p:cNvSpPr/>
              <p:nvPr/>
            </p:nvSpPr>
            <p:spPr>
              <a:xfrm>
                <a:off x="10280750" y="5802228"/>
                <a:ext cx="96073" cy="148833"/>
              </a:xfrm>
              <a:custGeom>
                <a:avLst/>
                <a:gdLst>
                  <a:gd name="connsiteX0" fmla="*/ 9021 w 96073"/>
                  <a:gd name="connsiteY0" fmla="*/ 148834 h 148833"/>
                  <a:gd name="connsiteX1" fmla="*/ 20640 w 96073"/>
                  <a:gd name="connsiteY1" fmla="*/ 102488 h 148833"/>
                  <a:gd name="connsiteX2" fmla="*/ 285 w 96073"/>
                  <a:gd name="connsiteY2" fmla="*/ 54742 h 148833"/>
                  <a:gd name="connsiteX3" fmla="*/ 22081 w 96073"/>
                  <a:gd name="connsiteY3" fmla="*/ 28904 h 148833"/>
                  <a:gd name="connsiteX4" fmla="*/ 43608 w 96073"/>
                  <a:gd name="connsiteY4" fmla="*/ 23683 h 148833"/>
                  <a:gd name="connsiteX5" fmla="*/ 57344 w 96073"/>
                  <a:gd name="connsiteY5" fmla="*/ 8234 h 148833"/>
                  <a:gd name="connsiteX6" fmla="*/ 96074 w 96073"/>
                  <a:gd name="connsiteY6" fmla="*/ 44515 h 148833"/>
                  <a:gd name="connsiteX7" fmla="*/ 69953 w 96073"/>
                  <a:gd name="connsiteY7" fmla="*/ 75843 h 148833"/>
                  <a:gd name="connsiteX8" fmla="*/ 9021 w 96073"/>
                  <a:gd name="connsiteY8" fmla="*/ 148834 h 1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073" h="148833">
                    <a:moveTo>
                      <a:pt x="9021" y="148834"/>
                    </a:moveTo>
                    <a:cubicBezTo>
                      <a:pt x="8886" y="131986"/>
                      <a:pt x="10282" y="117613"/>
                      <a:pt x="20640" y="102488"/>
                    </a:cubicBezTo>
                    <a:cubicBezTo>
                      <a:pt x="40501" y="73366"/>
                      <a:pt x="31043" y="56142"/>
                      <a:pt x="285" y="54742"/>
                    </a:cubicBezTo>
                    <a:cubicBezTo>
                      <a:pt x="-2282" y="34233"/>
                      <a:pt x="13119" y="35471"/>
                      <a:pt x="22081" y="28904"/>
                    </a:cubicBezTo>
                    <a:cubicBezTo>
                      <a:pt x="28882" y="24975"/>
                      <a:pt x="37213" y="30142"/>
                      <a:pt x="43608" y="23683"/>
                    </a:cubicBezTo>
                    <a:cubicBezTo>
                      <a:pt x="47976" y="17439"/>
                      <a:pt x="36583" y="-14912"/>
                      <a:pt x="57344" y="8234"/>
                    </a:cubicBezTo>
                    <a:cubicBezTo>
                      <a:pt x="69638" y="21961"/>
                      <a:pt x="86301" y="27935"/>
                      <a:pt x="96074" y="44515"/>
                    </a:cubicBezTo>
                    <a:cubicBezTo>
                      <a:pt x="84590" y="51620"/>
                      <a:pt x="60181" y="43384"/>
                      <a:pt x="69953" y="75843"/>
                    </a:cubicBezTo>
                    <a:cubicBezTo>
                      <a:pt x="46490" y="96459"/>
                      <a:pt x="26225" y="120843"/>
                      <a:pt x="9021" y="148834"/>
                    </a:cubicBezTo>
                    <a:close/>
                  </a:path>
                </a:pathLst>
              </a:custGeom>
              <a:solidFill>
                <a:srgbClr val="ECB9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20D702C9-A871-FEF0-3735-A86C0D3BC635}"/>
                  </a:ext>
                </a:extLst>
              </p:cNvPr>
              <p:cNvSpPr/>
              <p:nvPr/>
            </p:nvSpPr>
            <p:spPr>
              <a:xfrm>
                <a:off x="10207898" y="5696669"/>
                <a:ext cx="116414" cy="139831"/>
              </a:xfrm>
              <a:custGeom>
                <a:avLst/>
                <a:gdLst>
                  <a:gd name="connsiteX0" fmla="*/ 116415 w 116414"/>
                  <a:gd name="connsiteY0" fmla="*/ 129188 h 139831"/>
                  <a:gd name="connsiteX1" fmla="*/ 99302 w 116414"/>
                  <a:gd name="connsiteY1" fmla="*/ 139577 h 139831"/>
                  <a:gd name="connsiteX2" fmla="*/ 47872 w 116414"/>
                  <a:gd name="connsiteY2" fmla="*/ 105719 h 139831"/>
                  <a:gd name="connsiteX3" fmla="*/ 0 w 116414"/>
                  <a:gd name="connsiteY3" fmla="*/ 15503 h 139831"/>
                  <a:gd name="connsiteX4" fmla="*/ 10808 w 116414"/>
                  <a:gd name="connsiteY4" fmla="*/ 0 h 139831"/>
                  <a:gd name="connsiteX5" fmla="*/ 20941 w 116414"/>
                  <a:gd name="connsiteY5" fmla="*/ 6729 h 139831"/>
                  <a:gd name="connsiteX6" fmla="*/ 116415 w 116414"/>
                  <a:gd name="connsiteY6" fmla="*/ 129188 h 13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414" h="139831">
                    <a:moveTo>
                      <a:pt x="116415" y="129188"/>
                    </a:moveTo>
                    <a:cubicBezTo>
                      <a:pt x="112902" y="137854"/>
                      <a:pt x="106372" y="139361"/>
                      <a:pt x="99302" y="139577"/>
                    </a:cubicBezTo>
                    <a:cubicBezTo>
                      <a:pt x="75839" y="141945"/>
                      <a:pt x="60121" y="127573"/>
                      <a:pt x="47872" y="105719"/>
                    </a:cubicBezTo>
                    <a:cubicBezTo>
                      <a:pt x="32020" y="75629"/>
                      <a:pt x="2162" y="56035"/>
                      <a:pt x="0" y="15503"/>
                    </a:cubicBezTo>
                    <a:cubicBezTo>
                      <a:pt x="540" y="7267"/>
                      <a:pt x="3918" y="1884"/>
                      <a:pt x="10808" y="0"/>
                    </a:cubicBezTo>
                    <a:cubicBezTo>
                      <a:pt x="15132" y="215"/>
                      <a:pt x="18509" y="2422"/>
                      <a:pt x="20941" y="6729"/>
                    </a:cubicBezTo>
                    <a:cubicBezTo>
                      <a:pt x="59761" y="39725"/>
                      <a:pt x="84755" y="88171"/>
                      <a:pt x="116415" y="129188"/>
                    </a:cubicBezTo>
                    <a:close/>
                  </a:path>
                </a:pathLst>
              </a:custGeom>
              <a:solidFill>
                <a:srgbClr val="FDCF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8D8E2821-DCEB-C69C-0E41-DCBCD552171C}"/>
                  </a:ext>
                </a:extLst>
              </p:cNvPr>
              <p:cNvSpPr/>
              <p:nvPr/>
            </p:nvSpPr>
            <p:spPr>
              <a:xfrm>
                <a:off x="10202674" y="5679753"/>
                <a:ext cx="53840" cy="24851"/>
              </a:xfrm>
              <a:custGeom>
                <a:avLst/>
                <a:gdLst>
                  <a:gd name="connsiteX0" fmla="*/ 26120 w 53840"/>
                  <a:gd name="connsiteY0" fmla="*/ 23645 h 24851"/>
                  <a:gd name="connsiteX1" fmla="*/ 18239 w 53840"/>
                  <a:gd name="connsiteY1" fmla="*/ 20469 h 24851"/>
                  <a:gd name="connsiteX2" fmla="*/ 0 w 53840"/>
                  <a:gd name="connsiteY2" fmla="*/ 9865 h 24851"/>
                  <a:gd name="connsiteX3" fmla="*/ 676 w 53840"/>
                  <a:gd name="connsiteY3" fmla="*/ 337 h 24851"/>
                  <a:gd name="connsiteX4" fmla="*/ 43729 w 53840"/>
                  <a:gd name="connsiteY4" fmla="*/ 10834 h 24851"/>
                  <a:gd name="connsiteX5" fmla="*/ 53501 w 53840"/>
                  <a:gd name="connsiteY5" fmla="*/ 22784 h 24851"/>
                  <a:gd name="connsiteX6" fmla="*/ 41567 w 53840"/>
                  <a:gd name="connsiteY6" fmla="*/ 23160 h 24851"/>
                  <a:gd name="connsiteX7" fmla="*/ 26120 w 53840"/>
                  <a:gd name="connsiteY7" fmla="*/ 23645 h 2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40" h="24851">
                    <a:moveTo>
                      <a:pt x="26120" y="23645"/>
                    </a:moveTo>
                    <a:cubicBezTo>
                      <a:pt x="23733" y="21707"/>
                      <a:pt x="21121" y="20684"/>
                      <a:pt x="18239" y="20469"/>
                    </a:cubicBezTo>
                    <a:cubicBezTo>
                      <a:pt x="12700" y="15625"/>
                      <a:pt x="3603" y="19446"/>
                      <a:pt x="0" y="9865"/>
                    </a:cubicBezTo>
                    <a:cubicBezTo>
                      <a:pt x="90" y="6689"/>
                      <a:pt x="315" y="3513"/>
                      <a:pt x="676" y="337"/>
                    </a:cubicBezTo>
                    <a:cubicBezTo>
                      <a:pt x="15897" y="-1062"/>
                      <a:pt x="30354" y="1791"/>
                      <a:pt x="43729" y="10834"/>
                    </a:cubicBezTo>
                    <a:cubicBezTo>
                      <a:pt x="52511" y="8358"/>
                      <a:pt x="54807" y="13471"/>
                      <a:pt x="53501" y="22784"/>
                    </a:cubicBezTo>
                    <a:cubicBezTo>
                      <a:pt x="49583" y="25475"/>
                      <a:pt x="45620" y="25475"/>
                      <a:pt x="41567" y="23160"/>
                    </a:cubicBezTo>
                    <a:cubicBezTo>
                      <a:pt x="36388" y="23376"/>
                      <a:pt x="31254" y="23537"/>
                      <a:pt x="26120" y="23645"/>
                    </a:cubicBezTo>
                    <a:close/>
                  </a:path>
                </a:pathLst>
              </a:custGeom>
              <a:solidFill>
                <a:srgbClr val="A87A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00CF215C-6719-1678-F0E1-0650DFE70D55}"/>
                  </a:ext>
                </a:extLst>
              </p:cNvPr>
              <p:cNvSpPr/>
              <p:nvPr/>
            </p:nvSpPr>
            <p:spPr>
              <a:xfrm>
                <a:off x="10244241" y="5695688"/>
                <a:ext cx="37063" cy="24479"/>
              </a:xfrm>
              <a:custGeom>
                <a:avLst/>
                <a:gdLst>
                  <a:gd name="connsiteX0" fmla="*/ 0 w 37063"/>
                  <a:gd name="connsiteY0" fmla="*/ 7279 h 24479"/>
                  <a:gd name="connsiteX1" fmla="*/ 10673 w 37063"/>
                  <a:gd name="connsiteY1" fmla="*/ 5503 h 24479"/>
                  <a:gd name="connsiteX2" fmla="*/ 36163 w 37063"/>
                  <a:gd name="connsiteY2" fmla="*/ 4049 h 24479"/>
                  <a:gd name="connsiteX3" fmla="*/ 37064 w 37063"/>
                  <a:gd name="connsiteY3" fmla="*/ 15891 h 24479"/>
                  <a:gd name="connsiteX4" fmla="*/ 0 w 37063"/>
                  <a:gd name="connsiteY4" fmla="*/ 7279 h 2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63" h="24479">
                    <a:moveTo>
                      <a:pt x="0" y="7279"/>
                    </a:moveTo>
                    <a:cubicBezTo>
                      <a:pt x="3558" y="6687"/>
                      <a:pt x="7115" y="6095"/>
                      <a:pt x="10673" y="5503"/>
                    </a:cubicBezTo>
                    <a:cubicBezTo>
                      <a:pt x="18824" y="-2948"/>
                      <a:pt x="27471" y="-203"/>
                      <a:pt x="36163" y="4049"/>
                    </a:cubicBezTo>
                    <a:cubicBezTo>
                      <a:pt x="36478" y="7979"/>
                      <a:pt x="36748" y="11962"/>
                      <a:pt x="37064" y="15891"/>
                    </a:cubicBezTo>
                    <a:cubicBezTo>
                      <a:pt x="20851" y="36723"/>
                      <a:pt x="11709" y="13954"/>
                      <a:pt x="0" y="7279"/>
                    </a:cubicBezTo>
                    <a:close/>
                  </a:path>
                </a:pathLst>
              </a:custGeom>
              <a:solidFill>
                <a:srgbClr val="BA86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D9557C61-70B7-D7CF-E4C4-3FD32225D73B}"/>
                  </a:ext>
                </a:extLst>
              </p:cNvPr>
              <p:cNvSpPr/>
              <p:nvPr/>
            </p:nvSpPr>
            <p:spPr>
              <a:xfrm>
                <a:off x="9873488" y="5700706"/>
                <a:ext cx="113248" cy="125718"/>
              </a:xfrm>
              <a:custGeom>
                <a:avLst/>
                <a:gdLst>
                  <a:gd name="connsiteX0" fmla="*/ 6692 w 113248"/>
                  <a:gd name="connsiteY0" fmla="*/ 0 h 125718"/>
                  <a:gd name="connsiteX1" fmla="*/ 102931 w 113248"/>
                  <a:gd name="connsiteY1" fmla="*/ 83541 h 125718"/>
                  <a:gd name="connsiteX2" fmla="*/ 111623 w 113248"/>
                  <a:gd name="connsiteY2" fmla="*/ 104373 h 125718"/>
                  <a:gd name="connsiteX3" fmla="*/ 76946 w 113248"/>
                  <a:gd name="connsiteY3" fmla="*/ 125689 h 125718"/>
                  <a:gd name="connsiteX4" fmla="*/ 68119 w 113248"/>
                  <a:gd name="connsiteY4" fmla="*/ 104481 h 125718"/>
                  <a:gd name="connsiteX5" fmla="*/ 24616 w 113248"/>
                  <a:gd name="connsiteY5" fmla="*/ 42040 h 125718"/>
                  <a:gd name="connsiteX6" fmla="*/ 6692 w 113248"/>
                  <a:gd name="connsiteY6" fmla="*/ 0 h 12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248" h="125718">
                    <a:moveTo>
                      <a:pt x="6692" y="0"/>
                    </a:moveTo>
                    <a:cubicBezTo>
                      <a:pt x="38982" y="27452"/>
                      <a:pt x="63165" y="68362"/>
                      <a:pt x="102931" y="83541"/>
                    </a:cubicBezTo>
                    <a:cubicBezTo>
                      <a:pt x="107615" y="89409"/>
                      <a:pt x="117027" y="92477"/>
                      <a:pt x="111623" y="104373"/>
                    </a:cubicBezTo>
                    <a:cubicBezTo>
                      <a:pt x="99644" y="110456"/>
                      <a:pt x="91898" y="126496"/>
                      <a:pt x="76946" y="125689"/>
                    </a:cubicBezTo>
                    <a:cubicBezTo>
                      <a:pt x="74019" y="118638"/>
                      <a:pt x="71046" y="111532"/>
                      <a:pt x="68119" y="104481"/>
                    </a:cubicBezTo>
                    <a:cubicBezTo>
                      <a:pt x="49070" y="88225"/>
                      <a:pt x="49160" y="52859"/>
                      <a:pt x="24616" y="42040"/>
                    </a:cubicBezTo>
                    <a:cubicBezTo>
                      <a:pt x="29029" y="21693"/>
                      <a:pt x="-16681" y="31866"/>
                      <a:pt x="6692" y="0"/>
                    </a:cubicBezTo>
                    <a:close/>
                  </a:path>
                </a:pathLst>
              </a:custGeom>
              <a:solidFill>
                <a:srgbClr val="EEBD3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F6972582-21A1-E539-DC55-50F50EF28B50}"/>
                  </a:ext>
                </a:extLst>
              </p:cNvPr>
              <p:cNvSpPr/>
              <p:nvPr/>
            </p:nvSpPr>
            <p:spPr>
              <a:xfrm>
                <a:off x="9956964" y="6128049"/>
                <a:ext cx="115333" cy="93068"/>
              </a:xfrm>
              <a:custGeom>
                <a:avLst/>
                <a:gdLst>
                  <a:gd name="connsiteX0" fmla="*/ 106507 w 115333"/>
                  <a:gd name="connsiteY0" fmla="*/ 93069 h 93068"/>
                  <a:gd name="connsiteX1" fmla="*/ 79982 w 115333"/>
                  <a:gd name="connsiteY1" fmla="*/ 92531 h 93068"/>
                  <a:gd name="connsiteX2" fmla="*/ 0 w 115333"/>
                  <a:gd name="connsiteY2" fmla="*/ 13619 h 93068"/>
                  <a:gd name="connsiteX3" fmla="*/ 18870 w 115333"/>
                  <a:gd name="connsiteY3" fmla="*/ 0 h 93068"/>
                  <a:gd name="connsiteX4" fmla="*/ 115334 w 115333"/>
                  <a:gd name="connsiteY4" fmla="*/ 72668 h 93068"/>
                  <a:gd name="connsiteX5" fmla="*/ 106507 w 115333"/>
                  <a:gd name="connsiteY5" fmla="*/ 93069 h 9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333" h="93068">
                    <a:moveTo>
                      <a:pt x="106507" y="93069"/>
                    </a:moveTo>
                    <a:cubicBezTo>
                      <a:pt x="97680" y="92907"/>
                      <a:pt x="88809" y="92692"/>
                      <a:pt x="79982" y="92531"/>
                    </a:cubicBezTo>
                    <a:cubicBezTo>
                      <a:pt x="58095" y="59373"/>
                      <a:pt x="19725" y="50006"/>
                      <a:pt x="0" y="13619"/>
                    </a:cubicBezTo>
                    <a:cubicBezTo>
                      <a:pt x="2342" y="1184"/>
                      <a:pt x="13826" y="7051"/>
                      <a:pt x="18870" y="0"/>
                    </a:cubicBezTo>
                    <a:cubicBezTo>
                      <a:pt x="51024" y="24223"/>
                      <a:pt x="78045" y="58188"/>
                      <a:pt x="115334" y="72668"/>
                    </a:cubicBezTo>
                    <a:cubicBezTo>
                      <a:pt x="112407" y="79450"/>
                      <a:pt x="109479" y="86287"/>
                      <a:pt x="106507" y="93069"/>
                    </a:cubicBezTo>
                    <a:close/>
                  </a:path>
                </a:pathLst>
              </a:custGeom>
              <a:solidFill>
                <a:srgbClr val="ECBB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4B6BC761-E0C5-1716-D3C8-63D4AA3BF1A6}"/>
                  </a:ext>
                </a:extLst>
              </p:cNvPr>
              <p:cNvSpPr/>
              <p:nvPr/>
            </p:nvSpPr>
            <p:spPr>
              <a:xfrm>
                <a:off x="9889367" y="6121704"/>
                <a:ext cx="86511" cy="28962"/>
              </a:xfrm>
              <a:custGeom>
                <a:avLst/>
                <a:gdLst>
                  <a:gd name="connsiteX0" fmla="*/ 86512 w 86511"/>
                  <a:gd name="connsiteY0" fmla="*/ 6345 h 28962"/>
                  <a:gd name="connsiteX1" fmla="*/ 69624 w 86511"/>
                  <a:gd name="connsiteY1" fmla="*/ 16895 h 28962"/>
                  <a:gd name="connsiteX2" fmla="*/ 17293 w 86511"/>
                  <a:gd name="connsiteY2" fmla="*/ 17003 h 28962"/>
                  <a:gd name="connsiteX3" fmla="*/ 0 w 86511"/>
                  <a:gd name="connsiteY3" fmla="*/ 15873 h 28962"/>
                  <a:gd name="connsiteX4" fmla="*/ 34857 w 86511"/>
                  <a:gd name="connsiteY4" fmla="*/ 5807 h 28962"/>
                  <a:gd name="connsiteX5" fmla="*/ 78451 w 86511"/>
                  <a:gd name="connsiteY5" fmla="*/ 5860 h 28962"/>
                  <a:gd name="connsiteX6" fmla="*/ 86512 w 86511"/>
                  <a:gd name="connsiteY6" fmla="*/ 6345 h 2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11" h="28962">
                    <a:moveTo>
                      <a:pt x="86512" y="6345"/>
                    </a:moveTo>
                    <a:cubicBezTo>
                      <a:pt x="83134" y="15065"/>
                      <a:pt x="76334" y="15873"/>
                      <a:pt x="69624" y="16895"/>
                    </a:cubicBezTo>
                    <a:cubicBezTo>
                      <a:pt x="52195" y="34390"/>
                      <a:pt x="34767" y="31483"/>
                      <a:pt x="17293" y="17003"/>
                    </a:cubicBezTo>
                    <a:cubicBezTo>
                      <a:pt x="11529" y="16626"/>
                      <a:pt x="5764" y="16249"/>
                      <a:pt x="0" y="15873"/>
                    </a:cubicBezTo>
                    <a:cubicBezTo>
                      <a:pt x="9367" y="1285"/>
                      <a:pt x="22833" y="7045"/>
                      <a:pt x="34857" y="5807"/>
                    </a:cubicBezTo>
                    <a:cubicBezTo>
                      <a:pt x="49403" y="-1891"/>
                      <a:pt x="63949" y="-1998"/>
                      <a:pt x="78451" y="5860"/>
                    </a:cubicBezTo>
                    <a:cubicBezTo>
                      <a:pt x="81108" y="5807"/>
                      <a:pt x="83810" y="5968"/>
                      <a:pt x="86512" y="6345"/>
                    </a:cubicBezTo>
                    <a:close/>
                  </a:path>
                </a:pathLst>
              </a:custGeom>
              <a:solidFill>
                <a:srgbClr val="CE9F3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2D6151CA-2857-8386-C550-05292CAB4A1E}"/>
                  </a:ext>
                </a:extLst>
              </p:cNvPr>
              <p:cNvSpPr/>
              <p:nvPr/>
            </p:nvSpPr>
            <p:spPr>
              <a:xfrm>
                <a:off x="9924224" y="6117122"/>
                <a:ext cx="43638" cy="10388"/>
              </a:xfrm>
              <a:custGeom>
                <a:avLst/>
                <a:gdLst>
                  <a:gd name="connsiteX0" fmla="*/ 43594 w 43638"/>
                  <a:gd name="connsiteY0" fmla="*/ 10389 h 10388"/>
                  <a:gd name="connsiteX1" fmla="*/ 0 w 43638"/>
                  <a:gd name="connsiteY1" fmla="*/ 10335 h 10388"/>
                  <a:gd name="connsiteX2" fmla="*/ 45 w 43638"/>
                  <a:gd name="connsiteY2" fmla="*/ 0 h 10388"/>
                  <a:gd name="connsiteX3" fmla="*/ 43639 w 43638"/>
                  <a:gd name="connsiteY3" fmla="*/ 161 h 10388"/>
                  <a:gd name="connsiteX4" fmla="*/ 43594 w 43638"/>
                  <a:gd name="connsiteY4" fmla="*/ 10389 h 1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38" h="10388">
                    <a:moveTo>
                      <a:pt x="43594" y="10389"/>
                    </a:moveTo>
                    <a:cubicBezTo>
                      <a:pt x="29047" y="10389"/>
                      <a:pt x="14546" y="10335"/>
                      <a:pt x="0" y="10335"/>
                    </a:cubicBezTo>
                    <a:cubicBezTo>
                      <a:pt x="0" y="6890"/>
                      <a:pt x="45" y="3445"/>
                      <a:pt x="45" y="0"/>
                    </a:cubicBezTo>
                    <a:cubicBezTo>
                      <a:pt x="14591" y="54"/>
                      <a:pt x="29092" y="108"/>
                      <a:pt x="43639" y="161"/>
                    </a:cubicBezTo>
                    <a:cubicBezTo>
                      <a:pt x="43504" y="3553"/>
                      <a:pt x="43459" y="6998"/>
                      <a:pt x="43594" y="10389"/>
                    </a:cubicBezTo>
                    <a:close/>
                  </a:path>
                </a:pathLst>
              </a:custGeom>
              <a:solidFill>
                <a:srgbClr val="D3A7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7E058EEB-27EF-2366-5ABA-B4D02557904F}"/>
                  </a:ext>
                </a:extLst>
              </p:cNvPr>
              <p:cNvSpPr/>
              <p:nvPr/>
            </p:nvSpPr>
            <p:spPr>
              <a:xfrm>
                <a:off x="9983850" y="5806023"/>
                <a:ext cx="106863" cy="134184"/>
              </a:xfrm>
              <a:custGeom>
                <a:avLst/>
                <a:gdLst>
                  <a:gd name="connsiteX0" fmla="*/ 10358 w 106863"/>
                  <a:gd name="connsiteY0" fmla="*/ 125552 h 134184"/>
                  <a:gd name="connsiteX1" fmla="*/ 0 w 106863"/>
                  <a:gd name="connsiteY1" fmla="*/ 123830 h 134184"/>
                  <a:gd name="connsiteX2" fmla="*/ 18374 w 106863"/>
                  <a:gd name="connsiteY2" fmla="*/ 92825 h 134184"/>
                  <a:gd name="connsiteX3" fmla="*/ 27336 w 106863"/>
                  <a:gd name="connsiteY3" fmla="*/ 71939 h 134184"/>
                  <a:gd name="connsiteX4" fmla="*/ 78901 w 106863"/>
                  <a:gd name="connsiteY4" fmla="*/ 294 h 134184"/>
                  <a:gd name="connsiteX5" fmla="*/ 104165 w 106863"/>
                  <a:gd name="connsiteY5" fmla="*/ 41365 h 134184"/>
                  <a:gd name="connsiteX6" fmla="*/ 49898 w 106863"/>
                  <a:gd name="connsiteY6" fmla="*/ 131204 h 134184"/>
                  <a:gd name="connsiteX7" fmla="*/ 10358 w 106863"/>
                  <a:gd name="connsiteY7" fmla="*/ 125552 h 13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863" h="134184">
                    <a:moveTo>
                      <a:pt x="10358" y="125552"/>
                    </a:moveTo>
                    <a:cubicBezTo>
                      <a:pt x="6935" y="124960"/>
                      <a:pt x="3468" y="124422"/>
                      <a:pt x="0" y="123830"/>
                    </a:cubicBezTo>
                    <a:cubicBezTo>
                      <a:pt x="6125" y="113495"/>
                      <a:pt x="12249" y="103160"/>
                      <a:pt x="18374" y="92825"/>
                    </a:cubicBezTo>
                    <a:cubicBezTo>
                      <a:pt x="25580" y="88465"/>
                      <a:pt x="27201" y="80659"/>
                      <a:pt x="27336" y="71939"/>
                    </a:cubicBezTo>
                    <a:cubicBezTo>
                      <a:pt x="31569" y="34744"/>
                      <a:pt x="47106" y="9122"/>
                      <a:pt x="78901" y="294"/>
                    </a:cubicBezTo>
                    <a:cubicBezTo>
                      <a:pt x="105877" y="-2344"/>
                      <a:pt x="110921" y="12890"/>
                      <a:pt x="104165" y="41365"/>
                    </a:cubicBezTo>
                    <a:cubicBezTo>
                      <a:pt x="95113" y="79529"/>
                      <a:pt x="75793" y="107950"/>
                      <a:pt x="49898" y="131204"/>
                    </a:cubicBezTo>
                    <a:cubicBezTo>
                      <a:pt x="36163" y="135403"/>
                      <a:pt x="22652" y="136479"/>
                      <a:pt x="10358" y="125552"/>
                    </a:cubicBezTo>
                    <a:close/>
                  </a:path>
                </a:pathLst>
              </a:custGeom>
              <a:solidFill>
                <a:srgbClr val="FDD0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80014D9D-C456-B534-A9CB-04F75894DEF1}"/>
                  </a:ext>
                </a:extLst>
              </p:cNvPr>
              <p:cNvSpPr/>
              <p:nvPr/>
            </p:nvSpPr>
            <p:spPr>
              <a:xfrm>
                <a:off x="9976464" y="5749944"/>
                <a:ext cx="90438" cy="128018"/>
              </a:xfrm>
              <a:custGeom>
                <a:avLst/>
                <a:gdLst>
                  <a:gd name="connsiteX0" fmla="*/ 86962 w 90438"/>
                  <a:gd name="connsiteY0" fmla="*/ 65416 h 128018"/>
                  <a:gd name="connsiteX1" fmla="*/ 34812 w 90438"/>
                  <a:gd name="connsiteY1" fmla="*/ 128019 h 128018"/>
                  <a:gd name="connsiteX2" fmla="*/ 29228 w 90438"/>
                  <a:gd name="connsiteY2" fmla="*/ 97498 h 128018"/>
                  <a:gd name="connsiteX3" fmla="*/ 8692 w 90438"/>
                  <a:gd name="connsiteY3" fmla="*/ 55081 h 128018"/>
                  <a:gd name="connsiteX4" fmla="*/ 0 w 90438"/>
                  <a:gd name="connsiteY4" fmla="*/ 34250 h 128018"/>
                  <a:gd name="connsiteX5" fmla="*/ 26120 w 90438"/>
                  <a:gd name="connsiteY5" fmla="*/ 34357 h 128018"/>
                  <a:gd name="connsiteX6" fmla="*/ 32920 w 90438"/>
                  <a:gd name="connsiteY6" fmla="*/ 2545 h 128018"/>
                  <a:gd name="connsiteX7" fmla="*/ 69353 w 90438"/>
                  <a:gd name="connsiteY7" fmla="*/ 15679 h 128018"/>
                  <a:gd name="connsiteX8" fmla="*/ 76199 w 90438"/>
                  <a:gd name="connsiteY8" fmla="*/ 26229 h 128018"/>
                  <a:gd name="connsiteX9" fmla="*/ 90160 w 90438"/>
                  <a:gd name="connsiteY9" fmla="*/ 54166 h 128018"/>
                  <a:gd name="connsiteX10" fmla="*/ 86962 w 90438"/>
                  <a:gd name="connsiteY10" fmla="*/ 65416 h 12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438" h="128018">
                    <a:moveTo>
                      <a:pt x="86962" y="65416"/>
                    </a:moveTo>
                    <a:cubicBezTo>
                      <a:pt x="60347" y="75267"/>
                      <a:pt x="48322" y="102504"/>
                      <a:pt x="34812" y="128019"/>
                    </a:cubicBezTo>
                    <a:cubicBezTo>
                      <a:pt x="21301" y="120859"/>
                      <a:pt x="18960" y="113162"/>
                      <a:pt x="29228" y="97498"/>
                    </a:cubicBezTo>
                    <a:cubicBezTo>
                      <a:pt x="49673" y="66277"/>
                      <a:pt x="34452" y="56265"/>
                      <a:pt x="8692" y="55081"/>
                    </a:cubicBezTo>
                    <a:cubicBezTo>
                      <a:pt x="5809" y="48137"/>
                      <a:pt x="2927" y="41193"/>
                      <a:pt x="0" y="34250"/>
                    </a:cubicBezTo>
                    <a:cubicBezTo>
                      <a:pt x="8692" y="34303"/>
                      <a:pt x="17383" y="34357"/>
                      <a:pt x="26120" y="34357"/>
                    </a:cubicBezTo>
                    <a:cubicBezTo>
                      <a:pt x="34722" y="25691"/>
                      <a:pt x="26075" y="11750"/>
                      <a:pt x="32920" y="2545"/>
                    </a:cubicBezTo>
                    <a:cubicBezTo>
                      <a:pt x="48097" y="-5045"/>
                      <a:pt x="58590" y="5828"/>
                      <a:pt x="69353" y="15679"/>
                    </a:cubicBezTo>
                    <a:cubicBezTo>
                      <a:pt x="71965" y="18855"/>
                      <a:pt x="74217" y="22407"/>
                      <a:pt x="76199" y="26229"/>
                    </a:cubicBezTo>
                    <a:cubicBezTo>
                      <a:pt x="80612" y="35703"/>
                      <a:pt x="86377" y="44208"/>
                      <a:pt x="90160" y="54166"/>
                    </a:cubicBezTo>
                    <a:cubicBezTo>
                      <a:pt x="91015" y="58688"/>
                      <a:pt x="89889" y="62456"/>
                      <a:pt x="86962" y="65416"/>
                    </a:cubicBezTo>
                    <a:close/>
                  </a:path>
                </a:pathLst>
              </a:custGeom>
              <a:solidFill>
                <a:srgbClr val="EDBB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5D15F0E3-4F9E-B452-A3FB-2BD072B09F3D}"/>
                  </a:ext>
                </a:extLst>
              </p:cNvPr>
              <p:cNvSpPr/>
              <p:nvPr/>
            </p:nvSpPr>
            <p:spPr>
              <a:xfrm>
                <a:off x="9959081" y="5926834"/>
                <a:ext cx="88583" cy="34885"/>
              </a:xfrm>
              <a:custGeom>
                <a:avLst/>
                <a:gdLst>
                  <a:gd name="connsiteX0" fmla="*/ 35127 w 88583"/>
                  <a:gd name="connsiteY0" fmla="*/ 4742 h 34885"/>
                  <a:gd name="connsiteX1" fmla="*/ 77910 w 88583"/>
                  <a:gd name="connsiteY1" fmla="*/ 866 h 34885"/>
                  <a:gd name="connsiteX2" fmla="*/ 88583 w 88583"/>
                  <a:gd name="connsiteY2" fmla="*/ 3988 h 34885"/>
                  <a:gd name="connsiteX3" fmla="*/ 61878 w 88583"/>
                  <a:gd name="connsiteY3" fmla="*/ 25358 h 34885"/>
                  <a:gd name="connsiteX4" fmla="*/ 9142 w 88583"/>
                  <a:gd name="connsiteY4" fmla="*/ 34886 h 34885"/>
                  <a:gd name="connsiteX5" fmla="*/ 0 w 88583"/>
                  <a:gd name="connsiteY5" fmla="*/ 24551 h 34885"/>
                  <a:gd name="connsiteX6" fmla="*/ 35127 w 88583"/>
                  <a:gd name="connsiteY6" fmla="*/ 4742 h 3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583" h="34885">
                    <a:moveTo>
                      <a:pt x="35127" y="4742"/>
                    </a:moveTo>
                    <a:cubicBezTo>
                      <a:pt x="49403" y="3450"/>
                      <a:pt x="63679" y="2158"/>
                      <a:pt x="77910" y="866"/>
                    </a:cubicBezTo>
                    <a:cubicBezTo>
                      <a:pt x="82053" y="-910"/>
                      <a:pt x="85656" y="5"/>
                      <a:pt x="88583" y="3988"/>
                    </a:cubicBezTo>
                    <a:cubicBezTo>
                      <a:pt x="87277" y="24658"/>
                      <a:pt x="74578" y="25035"/>
                      <a:pt x="61878" y="25358"/>
                    </a:cubicBezTo>
                    <a:cubicBezTo>
                      <a:pt x="44314" y="28534"/>
                      <a:pt x="26706" y="31710"/>
                      <a:pt x="9142" y="34886"/>
                    </a:cubicBezTo>
                    <a:cubicBezTo>
                      <a:pt x="6125" y="31441"/>
                      <a:pt x="3062" y="27996"/>
                      <a:pt x="0" y="24551"/>
                    </a:cubicBezTo>
                    <a:cubicBezTo>
                      <a:pt x="13240" y="21698"/>
                      <a:pt x="25355" y="16100"/>
                      <a:pt x="35127" y="4742"/>
                    </a:cubicBezTo>
                    <a:close/>
                  </a:path>
                </a:pathLst>
              </a:custGeom>
              <a:solidFill>
                <a:srgbClr val="BA88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49DA0BE4-0C81-F556-5A9D-DA84FDF04E46}"/>
                  </a:ext>
                </a:extLst>
              </p:cNvPr>
              <p:cNvSpPr/>
              <p:nvPr/>
            </p:nvSpPr>
            <p:spPr>
              <a:xfrm>
                <a:off x="10067889" y="5863947"/>
                <a:ext cx="61192" cy="80933"/>
              </a:xfrm>
              <a:custGeom>
                <a:avLst/>
                <a:gdLst>
                  <a:gd name="connsiteX0" fmla="*/ 38185 w 61192"/>
                  <a:gd name="connsiteY0" fmla="*/ 75810 h 80933"/>
                  <a:gd name="connsiteX1" fmla="*/ 21702 w 61192"/>
                  <a:gd name="connsiteY1" fmla="*/ 76672 h 80933"/>
                  <a:gd name="connsiteX2" fmla="*/ 221 w 61192"/>
                  <a:gd name="connsiteY2" fmla="*/ 69297 h 80933"/>
                  <a:gd name="connsiteX3" fmla="*/ 24404 w 61192"/>
                  <a:gd name="connsiteY3" fmla="*/ 720 h 80933"/>
                  <a:gd name="connsiteX4" fmla="*/ 53317 w 61192"/>
                  <a:gd name="connsiteY4" fmla="*/ 9655 h 80933"/>
                  <a:gd name="connsiteX5" fmla="*/ 60342 w 61192"/>
                  <a:gd name="connsiteY5" fmla="*/ 46259 h 80933"/>
                  <a:gd name="connsiteX6" fmla="*/ 60792 w 61192"/>
                  <a:gd name="connsiteY6" fmla="*/ 59285 h 80933"/>
                  <a:gd name="connsiteX7" fmla="*/ 38185 w 61192"/>
                  <a:gd name="connsiteY7" fmla="*/ 75810 h 80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192" h="80933">
                    <a:moveTo>
                      <a:pt x="38185" y="75810"/>
                    </a:moveTo>
                    <a:cubicBezTo>
                      <a:pt x="32691" y="76079"/>
                      <a:pt x="27197" y="76349"/>
                      <a:pt x="21702" y="76672"/>
                    </a:cubicBezTo>
                    <a:cubicBezTo>
                      <a:pt x="11975" y="84961"/>
                      <a:pt x="5310" y="80440"/>
                      <a:pt x="221" y="69297"/>
                    </a:cubicBezTo>
                    <a:cubicBezTo>
                      <a:pt x="-1310" y="41629"/>
                      <a:pt x="4949" y="17837"/>
                      <a:pt x="24404" y="720"/>
                    </a:cubicBezTo>
                    <a:cubicBezTo>
                      <a:pt x="35213" y="-1810"/>
                      <a:pt x="44580" y="2604"/>
                      <a:pt x="53317" y="9655"/>
                    </a:cubicBezTo>
                    <a:cubicBezTo>
                      <a:pt x="62279" y="19990"/>
                      <a:pt x="53767" y="35116"/>
                      <a:pt x="60342" y="46259"/>
                    </a:cubicBezTo>
                    <a:cubicBezTo>
                      <a:pt x="61333" y="50565"/>
                      <a:pt x="61423" y="54871"/>
                      <a:pt x="60792" y="59285"/>
                    </a:cubicBezTo>
                    <a:cubicBezTo>
                      <a:pt x="57730" y="73442"/>
                      <a:pt x="45030" y="68866"/>
                      <a:pt x="38185" y="75810"/>
                    </a:cubicBezTo>
                    <a:close/>
                  </a:path>
                </a:pathLst>
              </a:custGeom>
              <a:solidFill>
                <a:srgbClr val="F8CC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A7E630A3-2374-322E-D07F-6D1F184E0086}"/>
                  </a:ext>
                </a:extLst>
              </p:cNvPr>
              <p:cNvSpPr/>
              <p:nvPr/>
            </p:nvSpPr>
            <p:spPr>
              <a:xfrm>
                <a:off x="10021004" y="5917721"/>
                <a:ext cx="68632" cy="44213"/>
              </a:xfrm>
              <a:custGeom>
                <a:avLst/>
                <a:gdLst>
                  <a:gd name="connsiteX0" fmla="*/ 51159 w 68632"/>
                  <a:gd name="connsiteY0" fmla="*/ 12024 h 44213"/>
                  <a:gd name="connsiteX1" fmla="*/ 68633 w 68632"/>
                  <a:gd name="connsiteY1" fmla="*/ 22843 h 44213"/>
                  <a:gd name="connsiteX2" fmla="*/ 8286 w 68632"/>
                  <a:gd name="connsiteY2" fmla="*/ 44213 h 44213"/>
                  <a:gd name="connsiteX3" fmla="*/ 0 w 68632"/>
                  <a:gd name="connsiteY3" fmla="*/ 34416 h 44213"/>
                  <a:gd name="connsiteX4" fmla="*/ 26706 w 68632"/>
                  <a:gd name="connsiteY4" fmla="*/ 11270 h 44213"/>
                  <a:gd name="connsiteX5" fmla="*/ 51159 w 68632"/>
                  <a:gd name="connsiteY5" fmla="*/ 12024 h 4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632" h="44213">
                    <a:moveTo>
                      <a:pt x="51159" y="12024"/>
                    </a:moveTo>
                    <a:cubicBezTo>
                      <a:pt x="54807" y="20636"/>
                      <a:pt x="61517" y="22197"/>
                      <a:pt x="68633" y="22843"/>
                    </a:cubicBezTo>
                    <a:cubicBezTo>
                      <a:pt x="52375" y="45559"/>
                      <a:pt x="29948" y="43406"/>
                      <a:pt x="8286" y="44213"/>
                    </a:cubicBezTo>
                    <a:cubicBezTo>
                      <a:pt x="5539" y="40930"/>
                      <a:pt x="2747" y="37700"/>
                      <a:pt x="0" y="34416"/>
                    </a:cubicBezTo>
                    <a:cubicBezTo>
                      <a:pt x="8917" y="26719"/>
                      <a:pt x="17789" y="18968"/>
                      <a:pt x="26706" y="11270"/>
                    </a:cubicBezTo>
                    <a:cubicBezTo>
                      <a:pt x="35172" y="-4771"/>
                      <a:pt x="43323" y="-2940"/>
                      <a:pt x="51159" y="12024"/>
                    </a:cubicBezTo>
                    <a:close/>
                  </a:path>
                </a:pathLst>
              </a:custGeom>
              <a:solidFill>
                <a:srgbClr val="EFC36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B5D77E90-6C55-7303-0A41-12005AB0066D}"/>
                  </a:ext>
                </a:extLst>
              </p:cNvPr>
              <p:cNvSpPr/>
              <p:nvPr/>
            </p:nvSpPr>
            <p:spPr>
              <a:xfrm>
                <a:off x="10106074" y="5912669"/>
                <a:ext cx="46598" cy="47812"/>
              </a:xfrm>
              <a:custGeom>
                <a:avLst/>
                <a:gdLst>
                  <a:gd name="connsiteX0" fmla="*/ 0 w 46598"/>
                  <a:gd name="connsiteY0" fmla="*/ 27088 h 47812"/>
                  <a:gd name="connsiteX1" fmla="*/ 19230 w 46598"/>
                  <a:gd name="connsiteY1" fmla="*/ 7818 h 47812"/>
                  <a:gd name="connsiteX2" fmla="*/ 43504 w 46598"/>
                  <a:gd name="connsiteY2" fmla="*/ 3888 h 47812"/>
                  <a:gd name="connsiteX3" fmla="*/ 24994 w 46598"/>
                  <a:gd name="connsiteY3" fmla="*/ 47812 h 47812"/>
                  <a:gd name="connsiteX4" fmla="*/ 17969 w 46598"/>
                  <a:gd name="connsiteY4" fmla="*/ 47274 h 47812"/>
                  <a:gd name="connsiteX5" fmla="*/ 0 w 46598"/>
                  <a:gd name="connsiteY5" fmla="*/ 27088 h 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98" h="47812">
                    <a:moveTo>
                      <a:pt x="0" y="27088"/>
                    </a:moveTo>
                    <a:cubicBezTo>
                      <a:pt x="6395" y="20683"/>
                      <a:pt x="12790" y="14223"/>
                      <a:pt x="19230" y="7818"/>
                    </a:cubicBezTo>
                    <a:cubicBezTo>
                      <a:pt x="26390" y="-1548"/>
                      <a:pt x="34587" y="-2033"/>
                      <a:pt x="43504" y="3888"/>
                    </a:cubicBezTo>
                    <a:cubicBezTo>
                      <a:pt x="52736" y="27788"/>
                      <a:pt x="39766" y="38338"/>
                      <a:pt x="24994" y="47812"/>
                    </a:cubicBezTo>
                    <a:cubicBezTo>
                      <a:pt x="22652" y="47597"/>
                      <a:pt x="20311" y="47382"/>
                      <a:pt x="17969" y="47274"/>
                    </a:cubicBezTo>
                    <a:cubicBezTo>
                      <a:pt x="17924" y="33010"/>
                      <a:pt x="10628" y="27896"/>
                      <a:pt x="0" y="27088"/>
                    </a:cubicBezTo>
                    <a:close/>
                  </a:path>
                </a:pathLst>
              </a:custGeom>
              <a:solidFill>
                <a:srgbClr val="BF8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150D9B4F-02F1-DE19-11A0-9039ECA006C2}"/>
                  </a:ext>
                </a:extLst>
              </p:cNvPr>
              <p:cNvSpPr/>
              <p:nvPr/>
            </p:nvSpPr>
            <p:spPr>
              <a:xfrm>
                <a:off x="10131114" y="5831413"/>
                <a:ext cx="110682" cy="130144"/>
              </a:xfrm>
              <a:custGeom>
                <a:avLst/>
                <a:gdLst>
                  <a:gd name="connsiteX0" fmla="*/ 0 w 110682"/>
                  <a:gd name="connsiteY0" fmla="*/ 129068 h 130144"/>
                  <a:gd name="connsiteX1" fmla="*/ 19275 w 110682"/>
                  <a:gd name="connsiteY1" fmla="*/ 88428 h 130144"/>
                  <a:gd name="connsiteX2" fmla="*/ 26751 w 110682"/>
                  <a:gd name="connsiteY2" fmla="*/ 73087 h 130144"/>
                  <a:gd name="connsiteX3" fmla="*/ 81243 w 110682"/>
                  <a:gd name="connsiteY3" fmla="*/ 1926 h 130144"/>
                  <a:gd name="connsiteX4" fmla="*/ 93582 w 110682"/>
                  <a:gd name="connsiteY4" fmla="*/ 473 h 130144"/>
                  <a:gd name="connsiteX5" fmla="*/ 102364 w 110682"/>
                  <a:gd name="connsiteY5" fmla="*/ 60545 h 130144"/>
                  <a:gd name="connsiteX6" fmla="*/ 71695 w 110682"/>
                  <a:gd name="connsiteY6" fmla="*/ 108345 h 130144"/>
                  <a:gd name="connsiteX7" fmla="*/ 28327 w 110682"/>
                  <a:gd name="connsiteY7" fmla="*/ 130145 h 130144"/>
                  <a:gd name="connsiteX8" fmla="*/ 0 w 110682"/>
                  <a:gd name="connsiteY8" fmla="*/ 129068 h 130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682" h="130144">
                    <a:moveTo>
                      <a:pt x="0" y="129068"/>
                    </a:moveTo>
                    <a:cubicBezTo>
                      <a:pt x="6440" y="115504"/>
                      <a:pt x="12835" y="101939"/>
                      <a:pt x="19275" y="88428"/>
                    </a:cubicBezTo>
                    <a:cubicBezTo>
                      <a:pt x="15897" y="79223"/>
                      <a:pt x="20896" y="75886"/>
                      <a:pt x="26751" y="73087"/>
                    </a:cubicBezTo>
                    <a:cubicBezTo>
                      <a:pt x="64940" y="71311"/>
                      <a:pt x="71560" y="34977"/>
                      <a:pt x="81243" y="1926"/>
                    </a:cubicBezTo>
                    <a:cubicBezTo>
                      <a:pt x="85251" y="42"/>
                      <a:pt x="89349" y="-496"/>
                      <a:pt x="93582" y="473"/>
                    </a:cubicBezTo>
                    <a:cubicBezTo>
                      <a:pt x="115109" y="16675"/>
                      <a:pt x="114253" y="35569"/>
                      <a:pt x="102364" y="60545"/>
                    </a:cubicBezTo>
                    <a:cubicBezTo>
                      <a:pt x="93762" y="78577"/>
                      <a:pt x="80882" y="91550"/>
                      <a:pt x="71695" y="108345"/>
                    </a:cubicBezTo>
                    <a:cubicBezTo>
                      <a:pt x="57239" y="115611"/>
                      <a:pt x="42783" y="122878"/>
                      <a:pt x="28327" y="130145"/>
                    </a:cubicBezTo>
                    <a:cubicBezTo>
                      <a:pt x="18870" y="129768"/>
                      <a:pt x="9412" y="129391"/>
                      <a:pt x="0" y="129068"/>
                    </a:cubicBezTo>
                    <a:close/>
                  </a:path>
                </a:pathLst>
              </a:custGeom>
              <a:solidFill>
                <a:srgbClr val="F9CC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234EA355-A643-E495-8B4F-FC627D491992}"/>
                  </a:ext>
                </a:extLst>
              </p:cNvPr>
              <p:cNvSpPr/>
              <p:nvPr/>
            </p:nvSpPr>
            <p:spPr>
              <a:xfrm>
                <a:off x="10167232" y="5782147"/>
                <a:ext cx="139877" cy="85211"/>
              </a:xfrm>
              <a:custGeom>
                <a:avLst/>
                <a:gdLst>
                  <a:gd name="connsiteX0" fmla="*/ 52826 w 139877"/>
                  <a:gd name="connsiteY0" fmla="*/ 53884 h 85211"/>
                  <a:gd name="connsiteX1" fmla="*/ 44089 w 139877"/>
                  <a:gd name="connsiteY1" fmla="*/ 54637 h 85211"/>
                  <a:gd name="connsiteX2" fmla="*/ 25265 w 139877"/>
                  <a:gd name="connsiteY2" fmla="*/ 70678 h 85211"/>
                  <a:gd name="connsiteX3" fmla="*/ 0 w 139877"/>
                  <a:gd name="connsiteY3" fmla="*/ 52807 h 85211"/>
                  <a:gd name="connsiteX4" fmla="*/ 23238 w 139877"/>
                  <a:gd name="connsiteY4" fmla="*/ 6676 h 85211"/>
                  <a:gd name="connsiteX5" fmla="*/ 66021 w 139877"/>
                  <a:gd name="connsiteY5" fmla="*/ 2370 h 85211"/>
                  <a:gd name="connsiteX6" fmla="*/ 96149 w 139877"/>
                  <a:gd name="connsiteY6" fmla="*/ 12920 h 85211"/>
                  <a:gd name="connsiteX7" fmla="*/ 139878 w 139877"/>
                  <a:gd name="connsiteY7" fmla="*/ 54099 h 85211"/>
                  <a:gd name="connsiteX8" fmla="*/ 113713 w 139877"/>
                  <a:gd name="connsiteY8" fmla="*/ 74769 h 85211"/>
                  <a:gd name="connsiteX9" fmla="*/ 96329 w 139877"/>
                  <a:gd name="connsiteY9" fmla="*/ 85212 h 85211"/>
                  <a:gd name="connsiteX10" fmla="*/ 52826 w 139877"/>
                  <a:gd name="connsiteY10" fmla="*/ 53884 h 8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877" h="85211">
                    <a:moveTo>
                      <a:pt x="52826" y="53884"/>
                    </a:moveTo>
                    <a:cubicBezTo>
                      <a:pt x="49899" y="54153"/>
                      <a:pt x="46971" y="54368"/>
                      <a:pt x="44089" y="54637"/>
                    </a:cubicBezTo>
                    <a:cubicBezTo>
                      <a:pt x="40486" y="64434"/>
                      <a:pt x="34407" y="70140"/>
                      <a:pt x="25265" y="70678"/>
                    </a:cubicBezTo>
                    <a:cubicBezTo>
                      <a:pt x="14501" y="69494"/>
                      <a:pt x="5674" y="64326"/>
                      <a:pt x="0" y="52807"/>
                    </a:cubicBezTo>
                    <a:cubicBezTo>
                      <a:pt x="766" y="32406"/>
                      <a:pt x="9547" y="17765"/>
                      <a:pt x="23238" y="6676"/>
                    </a:cubicBezTo>
                    <a:cubicBezTo>
                      <a:pt x="37109" y="-52"/>
                      <a:pt x="52375" y="12651"/>
                      <a:pt x="66021" y="2370"/>
                    </a:cubicBezTo>
                    <a:cubicBezTo>
                      <a:pt x="78676" y="-4681"/>
                      <a:pt x="87052" y="5546"/>
                      <a:pt x="96149" y="12920"/>
                    </a:cubicBezTo>
                    <a:cubicBezTo>
                      <a:pt x="103355" y="37843"/>
                      <a:pt x="126097" y="39189"/>
                      <a:pt x="139878" y="54099"/>
                    </a:cubicBezTo>
                    <a:cubicBezTo>
                      <a:pt x="131141" y="60989"/>
                      <a:pt x="122404" y="67879"/>
                      <a:pt x="113713" y="74769"/>
                    </a:cubicBezTo>
                    <a:cubicBezTo>
                      <a:pt x="107903" y="78268"/>
                      <a:pt x="102139" y="81713"/>
                      <a:pt x="96329" y="85212"/>
                    </a:cubicBezTo>
                    <a:cubicBezTo>
                      <a:pt x="83494" y="71539"/>
                      <a:pt x="77820" y="43602"/>
                      <a:pt x="52826" y="53884"/>
                    </a:cubicBezTo>
                    <a:close/>
                  </a:path>
                </a:pathLst>
              </a:custGeom>
              <a:solidFill>
                <a:srgbClr val="E5B0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56774D5D-E48A-DE94-D082-A027BB8FB272}"/>
                  </a:ext>
                </a:extLst>
              </p:cNvPr>
              <p:cNvSpPr/>
              <p:nvPr/>
            </p:nvSpPr>
            <p:spPr>
              <a:xfrm>
                <a:off x="10202809" y="5823813"/>
                <a:ext cx="60796" cy="115890"/>
              </a:xfrm>
              <a:custGeom>
                <a:avLst/>
                <a:gdLst>
                  <a:gd name="connsiteX0" fmla="*/ 17248 w 60796"/>
                  <a:gd name="connsiteY0" fmla="*/ 12217 h 115890"/>
                  <a:gd name="connsiteX1" fmla="*/ 60797 w 60796"/>
                  <a:gd name="connsiteY1" fmla="*/ 43545 h 115890"/>
                  <a:gd name="connsiteX2" fmla="*/ 25400 w 60796"/>
                  <a:gd name="connsiteY2" fmla="*/ 106632 h 115890"/>
                  <a:gd name="connsiteX3" fmla="*/ 0 w 60796"/>
                  <a:gd name="connsiteY3" fmla="*/ 115891 h 115890"/>
                  <a:gd name="connsiteX4" fmla="*/ 20896 w 60796"/>
                  <a:gd name="connsiteY4" fmla="*/ 62439 h 115890"/>
                  <a:gd name="connsiteX5" fmla="*/ 17248 w 60796"/>
                  <a:gd name="connsiteY5" fmla="*/ 12217 h 1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96" h="115890">
                    <a:moveTo>
                      <a:pt x="17248" y="12217"/>
                    </a:moveTo>
                    <a:cubicBezTo>
                      <a:pt x="51520" y="-16527"/>
                      <a:pt x="57825" y="10172"/>
                      <a:pt x="60797" y="43545"/>
                    </a:cubicBezTo>
                    <a:cubicBezTo>
                      <a:pt x="48998" y="64592"/>
                      <a:pt x="37199" y="85585"/>
                      <a:pt x="25400" y="106632"/>
                    </a:cubicBezTo>
                    <a:cubicBezTo>
                      <a:pt x="16933" y="109754"/>
                      <a:pt x="8467" y="112822"/>
                      <a:pt x="0" y="115891"/>
                    </a:cubicBezTo>
                    <a:cubicBezTo>
                      <a:pt x="6755" y="97804"/>
                      <a:pt x="10493" y="76596"/>
                      <a:pt x="20896" y="62439"/>
                    </a:cubicBezTo>
                    <a:cubicBezTo>
                      <a:pt x="36298" y="41500"/>
                      <a:pt x="31614" y="27612"/>
                      <a:pt x="17248" y="12217"/>
                    </a:cubicBezTo>
                    <a:close/>
                  </a:path>
                </a:pathLst>
              </a:custGeom>
              <a:solidFill>
                <a:srgbClr val="EDB9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1DF63227-506D-D754-E583-E7E9D2494934}"/>
                  </a:ext>
                </a:extLst>
              </p:cNvPr>
              <p:cNvSpPr/>
              <p:nvPr/>
            </p:nvSpPr>
            <p:spPr>
              <a:xfrm>
                <a:off x="10228659" y="5659635"/>
                <a:ext cx="34856" cy="25415"/>
              </a:xfrm>
              <a:custGeom>
                <a:avLst/>
                <a:gdLst>
                  <a:gd name="connsiteX0" fmla="*/ 17564 w 34856"/>
                  <a:gd name="connsiteY0" fmla="*/ 19755 h 25415"/>
                  <a:gd name="connsiteX1" fmla="*/ 0 w 34856"/>
                  <a:gd name="connsiteY1" fmla="*/ 0 h 25415"/>
                  <a:gd name="connsiteX2" fmla="*/ 34857 w 34856"/>
                  <a:gd name="connsiteY2" fmla="*/ 21478 h 25415"/>
                  <a:gd name="connsiteX3" fmla="*/ 17564 w 34856"/>
                  <a:gd name="connsiteY3" fmla="*/ 19755 h 25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56" h="25415">
                    <a:moveTo>
                      <a:pt x="17564" y="19755"/>
                    </a:moveTo>
                    <a:cubicBezTo>
                      <a:pt x="11709" y="13188"/>
                      <a:pt x="5854" y="6567"/>
                      <a:pt x="0" y="0"/>
                    </a:cubicBezTo>
                    <a:cubicBezTo>
                      <a:pt x="13871" y="1992"/>
                      <a:pt x="32515" y="-7213"/>
                      <a:pt x="34857" y="21478"/>
                    </a:cubicBezTo>
                    <a:cubicBezTo>
                      <a:pt x="28687" y="26860"/>
                      <a:pt x="22833" y="27129"/>
                      <a:pt x="17564" y="19755"/>
                    </a:cubicBezTo>
                    <a:close/>
                  </a:path>
                </a:pathLst>
              </a:custGeom>
              <a:solidFill>
                <a:srgbClr val="A4774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6FF1AA1D-D5A1-72EE-2D96-D1F334C0EE3F}"/>
                  </a:ext>
                </a:extLst>
              </p:cNvPr>
              <p:cNvSpPr/>
              <p:nvPr/>
            </p:nvSpPr>
            <p:spPr>
              <a:xfrm>
                <a:off x="10246223" y="5679390"/>
                <a:ext cx="34181" cy="21746"/>
              </a:xfrm>
              <a:custGeom>
                <a:avLst/>
                <a:gdLst>
                  <a:gd name="connsiteX0" fmla="*/ 0 w 34181"/>
                  <a:gd name="connsiteY0" fmla="*/ 0 h 21746"/>
                  <a:gd name="connsiteX1" fmla="*/ 17293 w 34181"/>
                  <a:gd name="connsiteY1" fmla="*/ 1669 h 21746"/>
                  <a:gd name="connsiteX2" fmla="*/ 34181 w 34181"/>
                  <a:gd name="connsiteY2" fmla="*/ 20293 h 21746"/>
                  <a:gd name="connsiteX3" fmla="*/ 8692 w 34181"/>
                  <a:gd name="connsiteY3" fmla="*/ 21747 h 21746"/>
                  <a:gd name="connsiteX4" fmla="*/ 180 w 34181"/>
                  <a:gd name="connsiteY4" fmla="*/ 11196 h 21746"/>
                  <a:gd name="connsiteX5" fmla="*/ 0 w 34181"/>
                  <a:gd name="connsiteY5" fmla="*/ 0 h 2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181" h="21746">
                    <a:moveTo>
                      <a:pt x="0" y="0"/>
                    </a:moveTo>
                    <a:cubicBezTo>
                      <a:pt x="5764" y="538"/>
                      <a:pt x="11529" y="1130"/>
                      <a:pt x="17293" y="1669"/>
                    </a:cubicBezTo>
                    <a:cubicBezTo>
                      <a:pt x="22923" y="7913"/>
                      <a:pt x="28552" y="14103"/>
                      <a:pt x="34181" y="20293"/>
                    </a:cubicBezTo>
                    <a:cubicBezTo>
                      <a:pt x="25670" y="20778"/>
                      <a:pt x="17203" y="21262"/>
                      <a:pt x="8692" y="21747"/>
                    </a:cubicBezTo>
                    <a:cubicBezTo>
                      <a:pt x="5854" y="18248"/>
                      <a:pt x="3017" y="14695"/>
                      <a:pt x="180" y="11196"/>
                    </a:cubicBezTo>
                    <a:cubicBezTo>
                      <a:pt x="90" y="7482"/>
                      <a:pt x="45" y="3714"/>
                      <a:pt x="0" y="0"/>
                    </a:cubicBezTo>
                    <a:close/>
                  </a:path>
                </a:pathLst>
              </a:custGeom>
              <a:solidFill>
                <a:srgbClr val="D4A6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CDE74E47-A672-8591-7E66-1BFD40B0E47A}"/>
                  </a:ext>
                </a:extLst>
              </p:cNvPr>
              <p:cNvSpPr/>
              <p:nvPr/>
            </p:nvSpPr>
            <p:spPr>
              <a:xfrm>
                <a:off x="10263426" y="4630223"/>
                <a:ext cx="95878" cy="41286"/>
              </a:xfrm>
              <a:custGeom>
                <a:avLst/>
                <a:gdLst>
                  <a:gd name="connsiteX0" fmla="*/ 0 w 95878"/>
                  <a:gd name="connsiteY0" fmla="*/ 41125 h 41286"/>
                  <a:gd name="connsiteX1" fmla="*/ 43278 w 95878"/>
                  <a:gd name="connsiteY1" fmla="*/ 0 h 41286"/>
                  <a:gd name="connsiteX2" fmla="*/ 95879 w 95878"/>
                  <a:gd name="connsiteY2" fmla="*/ 20401 h 41286"/>
                  <a:gd name="connsiteX3" fmla="*/ 52511 w 95878"/>
                  <a:gd name="connsiteY3" fmla="*/ 41286 h 41286"/>
                  <a:gd name="connsiteX4" fmla="*/ 0 w 95878"/>
                  <a:gd name="connsiteY4" fmla="*/ 41125 h 4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878" h="41286">
                    <a:moveTo>
                      <a:pt x="0" y="41125"/>
                    </a:moveTo>
                    <a:cubicBezTo>
                      <a:pt x="10178" y="21047"/>
                      <a:pt x="49583" y="44893"/>
                      <a:pt x="43278" y="0"/>
                    </a:cubicBezTo>
                    <a:cubicBezTo>
                      <a:pt x="56609" y="22285"/>
                      <a:pt x="76064" y="21908"/>
                      <a:pt x="95879" y="20401"/>
                    </a:cubicBezTo>
                    <a:cubicBezTo>
                      <a:pt x="85836" y="40533"/>
                      <a:pt x="62598" y="21370"/>
                      <a:pt x="52511" y="41286"/>
                    </a:cubicBezTo>
                    <a:cubicBezTo>
                      <a:pt x="34947" y="41232"/>
                      <a:pt x="17474" y="41179"/>
                      <a:pt x="0" y="41125"/>
                    </a:cubicBezTo>
                    <a:close/>
                  </a:path>
                </a:pathLst>
              </a:custGeom>
              <a:solidFill>
                <a:srgbClr val="FBC9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BBAEFDC3-9AB0-76B8-5B4C-A7D3E7056BCA}"/>
                  </a:ext>
                </a:extLst>
              </p:cNvPr>
              <p:cNvSpPr/>
              <p:nvPr/>
            </p:nvSpPr>
            <p:spPr>
              <a:xfrm>
                <a:off x="9268479" y="4661228"/>
                <a:ext cx="102708" cy="62796"/>
              </a:xfrm>
              <a:custGeom>
                <a:avLst/>
                <a:gdLst>
                  <a:gd name="connsiteX0" fmla="*/ 72770 w 102708"/>
                  <a:gd name="connsiteY0" fmla="*/ 0 h 62796"/>
                  <a:gd name="connsiteX1" fmla="*/ 90154 w 102708"/>
                  <a:gd name="connsiteY1" fmla="*/ 0 h 62796"/>
                  <a:gd name="connsiteX2" fmla="*/ 85605 w 102708"/>
                  <a:gd name="connsiteY2" fmla="*/ 38110 h 62796"/>
                  <a:gd name="connsiteX3" fmla="*/ 43903 w 102708"/>
                  <a:gd name="connsiteY3" fmla="*/ 48930 h 62796"/>
                  <a:gd name="connsiteX4" fmla="*/ 715 w 102708"/>
                  <a:gd name="connsiteY4" fmla="*/ 50814 h 62796"/>
                  <a:gd name="connsiteX5" fmla="*/ 38274 w 102708"/>
                  <a:gd name="connsiteY5" fmla="*/ 19001 h 62796"/>
                  <a:gd name="connsiteX6" fmla="*/ 72770 w 102708"/>
                  <a:gd name="connsiteY6" fmla="*/ 0 h 6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708" h="62796">
                    <a:moveTo>
                      <a:pt x="72770" y="0"/>
                    </a:moveTo>
                    <a:cubicBezTo>
                      <a:pt x="78580" y="0"/>
                      <a:pt x="84344" y="0"/>
                      <a:pt x="90154" y="0"/>
                    </a:cubicBezTo>
                    <a:cubicBezTo>
                      <a:pt x="105015" y="15556"/>
                      <a:pt x="110284" y="29929"/>
                      <a:pt x="85605" y="38110"/>
                    </a:cubicBezTo>
                    <a:cubicBezTo>
                      <a:pt x="71915" y="42686"/>
                      <a:pt x="57593" y="44516"/>
                      <a:pt x="43903" y="48930"/>
                    </a:cubicBezTo>
                    <a:cubicBezTo>
                      <a:pt x="28816" y="53828"/>
                      <a:pt x="7695" y="76382"/>
                      <a:pt x="715" y="50814"/>
                    </a:cubicBezTo>
                    <a:cubicBezTo>
                      <a:pt x="-4825" y="30359"/>
                      <a:pt x="23187" y="27129"/>
                      <a:pt x="38274" y="19001"/>
                    </a:cubicBezTo>
                    <a:cubicBezTo>
                      <a:pt x="49757" y="12757"/>
                      <a:pt x="64124" y="13619"/>
                      <a:pt x="72770" y="0"/>
                    </a:cubicBezTo>
                    <a:close/>
                  </a:path>
                </a:pathLst>
              </a:custGeom>
              <a:solidFill>
                <a:srgbClr val="FFEB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0C72FC7E-A083-FEBF-428D-39F17CA7389B}"/>
                  </a:ext>
                </a:extLst>
              </p:cNvPr>
              <p:cNvSpPr/>
              <p:nvPr/>
            </p:nvSpPr>
            <p:spPr>
              <a:xfrm>
                <a:off x="9486847" y="4788194"/>
                <a:ext cx="83610" cy="59670"/>
              </a:xfrm>
              <a:custGeom>
                <a:avLst/>
                <a:gdLst>
                  <a:gd name="connsiteX0" fmla="*/ 80432 w 83610"/>
                  <a:gd name="connsiteY0" fmla="*/ 18909 h 59670"/>
                  <a:gd name="connsiteX1" fmla="*/ 42963 w 83610"/>
                  <a:gd name="connsiteY1" fmla="*/ 55943 h 59670"/>
                  <a:gd name="connsiteX2" fmla="*/ 0 w 83610"/>
                  <a:gd name="connsiteY2" fmla="*/ 22731 h 59670"/>
                  <a:gd name="connsiteX3" fmla="*/ 37064 w 83610"/>
                  <a:gd name="connsiteY3" fmla="*/ 8197 h 59670"/>
                  <a:gd name="connsiteX4" fmla="*/ 80432 w 83610"/>
                  <a:gd name="connsiteY4" fmla="*/ 18909 h 5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610" h="59670">
                    <a:moveTo>
                      <a:pt x="80432" y="18909"/>
                    </a:moveTo>
                    <a:cubicBezTo>
                      <a:pt x="93267" y="67354"/>
                      <a:pt x="64490" y="61702"/>
                      <a:pt x="42963" y="55943"/>
                    </a:cubicBezTo>
                    <a:cubicBezTo>
                      <a:pt x="28912" y="52175"/>
                      <a:pt x="17113" y="36511"/>
                      <a:pt x="0" y="22731"/>
                    </a:cubicBezTo>
                    <a:cubicBezTo>
                      <a:pt x="15582" y="16594"/>
                      <a:pt x="26345" y="12396"/>
                      <a:pt x="37064" y="8197"/>
                    </a:cubicBezTo>
                    <a:cubicBezTo>
                      <a:pt x="54762" y="-6929"/>
                      <a:pt x="68588" y="177"/>
                      <a:pt x="80432" y="18909"/>
                    </a:cubicBezTo>
                    <a:close/>
                  </a:path>
                </a:pathLst>
              </a:custGeom>
              <a:solidFill>
                <a:srgbClr val="FDEA5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EEC1E421-C39D-4783-672E-40EC9D9E6E7C}"/>
                  </a:ext>
                </a:extLst>
              </p:cNvPr>
              <p:cNvSpPr/>
              <p:nvPr/>
            </p:nvSpPr>
            <p:spPr>
              <a:xfrm>
                <a:off x="9521411" y="4775533"/>
                <a:ext cx="72168" cy="31569"/>
              </a:xfrm>
              <a:custGeom>
                <a:avLst/>
                <a:gdLst>
                  <a:gd name="connsiteX0" fmla="*/ 45868 w 72168"/>
                  <a:gd name="connsiteY0" fmla="*/ 31570 h 31569"/>
                  <a:gd name="connsiteX1" fmla="*/ 2500 w 72168"/>
                  <a:gd name="connsiteY1" fmla="*/ 20858 h 31569"/>
                  <a:gd name="connsiteX2" fmla="*/ 10020 w 72168"/>
                  <a:gd name="connsiteY2" fmla="*/ 134 h 31569"/>
                  <a:gd name="connsiteX3" fmla="*/ 72168 w 72168"/>
                  <a:gd name="connsiteY3" fmla="*/ 20642 h 31569"/>
                  <a:gd name="connsiteX4" fmla="*/ 54920 w 72168"/>
                  <a:gd name="connsiteY4" fmla="*/ 31031 h 31569"/>
                  <a:gd name="connsiteX5" fmla="*/ 45868 w 72168"/>
                  <a:gd name="connsiteY5" fmla="*/ 31570 h 31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168" h="31569">
                    <a:moveTo>
                      <a:pt x="45868" y="31570"/>
                    </a:moveTo>
                    <a:cubicBezTo>
                      <a:pt x="31412" y="28017"/>
                      <a:pt x="16956" y="24410"/>
                      <a:pt x="2500" y="20858"/>
                    </a:cubicBezTo>
                    <a:cubicBezTo>
                      <a:pt x="608" y="11653"/>
                      <a:pt x="-4706" y="780"/>
                      <a:pt x="10020" y="134"/>
                    </a:cubicBezTo>
                    <a:cubicBezTo>
                      <a:pt x="32583" y="-835"/>
                      <a:pt x="53929" y="3202"/>
                      <a:pt x="72168" y="20642"/>
                    </a:cubicBezTo>
                    <a:cubicBezTo>
                      <a:pt x="65143" y="21073"/>
                      <a:pt x="58568" y="22580"/>
                      <a:pt x="54920" y="31031"/>
                    </a:cubicBezTo>
                    <a:cubicBezTo>
                      <a:pt x="51948" y="31193"/>
                      <a:pt x="48931" y="31354"/>
                      <a:pt x="45868" y="31570"/>
                    </a:cubicBezTo>
                    <a:close/>
                  </a:path>
                </a:pathLst>
              </a:custGeom>
              <a:solidFill>
                <a:srgbClr val="FE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A312FF48-40CF-08F4-03DF-740A90C0591E}"/>
                  </a:ext>
                </a:extLst>
              </p:cNvPr>
              <p:cNvSpPr/>
              <p:nvPr/>
            </p:nvSpPr>
            <p:spPr>
              <a:xfrm>
                <a:off x="9610962" y="4796391"/>
                <a:ext cx="32531" cy="28179"/>
              </a:xfrm>
              <a:custGeom>
                <a:avLst/>
                <a:gdLst>
                  <a:gd name="connsiteX0" fmla="*/ 17338 w 32531"/>
                  <a:gd name="connsiteY0" fmla="*/ 0 h 28179"/>
                  <a:gd name="connsiteX1" fmla="*/ 28147 w 32531"/>
                  <a:gd name="connsiteY1" fmla="*/ 25192 h 28179"/>
                  <a:gd name="connsiteX2" fmla="*/ 0 w 32531"/>
                  <a:gd name="connsiteY2" fmla="*/ 10443 h 28179"/>
                  <a:gd name="connsiteX3" fmla="*/ 17338 w 32531"/>
                  <a:gd name="connsiteY3" fmla="*/ 0 h 2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31" h="28179">
                    <a:moveTo>
                      <a:pt x="17338" y="0"/>
                    </a:moveTo>
                    <a:cubicBezTo>
                      <a:pt x="25039" y="6352"/>
                      <a:pt x="39946" y="13188"/>
                      <a:pt x="28147" y="25192"/>
                    </a:cubicBezTo>
                    <a:cubicBezTo>
                      <a:pt x="19230" y="34235"/>
                      <a:pt x="7701" y="20832"/>
                      <a:pt x="0" y="10443"/>
                    </a:cubicBezTo>
                    <a:cubicBezTo>
                      <a:pt x="7070" y="10066"/>
                      <a:pt x="13691" y="8559"/>
                      <a:pt x="17338" y="0"/>
                    </a:cubicBezTo>
                    <a:close/>
                  </a:path>
                </a:pathLst>
              </a:custGeom>
              <a:solidFill>
                <a:srgbClr val="FED1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1D846361-364B-F60E-EF1B-91E5ADDCBA99}"/>
                  </a:ext>
                </a:extLst>
              </p:cNvPr>
              <p:cNvSpPr/>
              <p:nvPr/>
            </p:nvSpPr>
            <p:spPr>
              <a:xfrm>
                <a:off x="9941653" y="5680520"/>
                <a:ext cx="71069" cy="103834"/>
              </a:xfrm>
              <a:custGeom>
                <a:avLst/>
                <a:gdLst>
                  <a:gd name="connsiteX0" fmla="*/ 69669 w 71069"/>
                  <a:gd name="connsiteY0" fmla="*/ 72238 h 103834"/>
                  <a:gd name="connsiteX1" fmla="*/ 60887 w 71069"/>
                  <a:gd name="connsiteY1" fmla="*/ 103835 h 103834"/>
                  <a:gd name="connsiteX2" fmla="*/ 0 w 71069"/>
                  <a:gd name="connsiteY2" fmla="*/ 377 h 103834"/>
                  <a:gd name="connsiteX3" fmla="*/ 17519 w 71069"/>
                  <a:gd name="connsiteY3" fmla="*/ 0 h 103834"/>
                  <a:gd name="connsiteX4" fmla="*/ 60707 w 71069"/>
                  <a:gd name="connsiteY4" fmla="*/ 51891 h 103834"/>
                  <a:gd name="connsiteX5" fmla="*/ 69669 w 71069"/>
                  <a:gd name="connsiteY5" fmla="*/ 72238 h 10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69" h="103834">
                    <a:moveTo>
                      <a:pt x="69669" y="72238"/>
                    </a:moveTo>
                    <a:cubicBezTo>
                      <a:pt x="69218" y="83757"/>
                      <a:pt x="71245" y="96245"/>
                      <a:pt x="60887" y="103835"/>
                    </a:cubicBezTo>
                    <a:cubicBezTo>
                      <a:pt x="54762" y="57435"/>
                      <a:pt x="3603" y="48876"/>
                      <a:pt x="0" y="377"/>
                    </a:cubicBezTo>
                    <a:cubicBezTo>
                      <a:pt x="5855" y="754"/>
                      <a:pt x="11844" y="11304"/>
                      <a:pt x="17519" y="0"/>
                    </a:cubicBezTo>
                    <a:cubicBezTo>
                      <a:pt x="39946" y="7751"/>
                      <a:pt x="34091" y="49145"/>
                      <a:pt x="60707" y="51891"/>
                    </a:cubicBezTo>
                    <a:cubicBezTo>
                      <a:pt x="68588" y="55605"/>
                      <a:pt x="73677" y="61041"/>
                      <a:pt x="69669" y="72238"/>
                    </a:cubicBezTo>
                    <a:close/>
                  </a:path>
                </a:pathLst>
              </a:custGeom>
              <a:solidFill>
                <a:srgbClr val="F1C14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6B7EF0C5-A0C3-AEA7-C1A8-1E83F8D145FA}"/>
                  </a:ext>
                </a:extLst>
              </p:cNvPr>
              <p:cNvSpPr/>
              <p:nvPr/>
            </p:nvSpPr>
            <p:spPr>
              <a:xfrm>
                <a:off x="10942775" y="6094890"/>
                <a:ext cx="43189" cy="22275"/>
              </a:xfrm>
              <a:custGeom>
                <a:avLst/>
                <a:gdLst>
                  <a:gd name="connsiteX0" fmla="*/ 42918 w 43189"/>
                  <a:gd name="connsiteY0" fmla="*/ 22231 h 22275"/>
                  <a:gd name="connsiteX1" fmla="*/ 0 w 43189"/>
                  <a:gd name="connsiteY1" fmla="*/ 0 h 22275"/>
                  <a:gd name="connsiteX2" fmla="*/ 41837 w 43189"/>
                  <a:gd name="connsiteY2" fmla="*/ 12542 h 22275"/>
                  <a:gd name="connsiteX3" fmla="*/ 42918 w 43189"/>
                  <a:gd name="connsiteY3" fmla="*/ 22231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9" h="22275">
                    <a:moveTo>
                      <a:pt x="42918" y="22231"/>
                    </a:moveTo>
                    <a:cubicBezTo>
                      <a:pt x="26120" y="21747"/>
                      <a:pt x="7386" y="26430"/>
                      <a:pt x="0" y="0"/>
                    </a:cubicBezTo>
                    <a:cubicBezTo>
                      <a:pt x="13961" y="4145"/>
                      <a:pt x="27876" y="8343"/>
                      <a:pt x="41837" y="12542"/>
                    </a:cubicBezTo>
                    <a:cubicBezTo>
                      <a:pt x="43143" y="15610"/>
                      <a:pt x="43503" y="18840"/>
                      <a:pt x="42918" y="22231"/>
                    </a:cubicBezTo>
                    <a:close/>
                  </a:path>
                </a:pathLst>
              </a:custGeom>
              <a:solidFill>
                <a:srgbClr val="FEFCF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04CB7D98-7E7F-2DA8-B9FD-A3A20218C47A}"/>
                  </a:ext>
                </a:extLst>
              </p:cNvPr>
              <p:cNvSpPr/>
              <p:nvPr/>
            </p:nvSpPr>
            <p:spPr>
              <a:xfrm>
                <a:off x="11027485" y="6127726"/>
                <a:ext cx="35712" cy="22446"/>
              </a:xfrm>
              <a:custGeom>
                <a:avLst/>
                <a:gdLst>
                  <a:gd name="connsiteX0" fmla="*/ 28192 w 35712"/>
                  <a:gd name="connsiteY0" fmla="*/ 0 h 22446"/>
                  <a:gd name="connsiteX1" fmla="*/ 35713 w 35712"/>
                  <a:gd name="connsiteY1" fmla="*/ 22446 h 22446"/>
                  <a:gd name="connsiteX2" fmla="*/ 0 w 35712"/>
                  <a:gd name="connsiteY2" fmla="*/ 1346 h 22446"/>
                  <a:gd name="connsiteX3" fmla="*/ 28192 w 35712"/>
                  <a:gd name="connsiteY3" fmla="*/ 0 h 2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2" h="22446">
                    <a:moveTo>
                      <a:pt x="28192" y="0"/>
                    </a:moveTo>
                    <a:cubicBezTo>
                      <a:pt x="30714" y="7482"/>
                      <a:pt x="33236" y="14964"/>
                      <a:pt x="35713" y="22446"/>
                    </a:cubicBezTo>
                    <a:cubicBezTo>
                      <a:pt x="23823" y="15395"/>
                      <a:pt x="11889" y="8397"/>
                      <a:pt x="0" y="1346"/>
                    </a:cubicBezTo>
                    <a:cubicBezTo>
                      <a:pt x="9412" y="915"/>
                      <a:pt x="18824" y="431"/>
                      <a:pt x="28192" y="0"/>
                    </a:cubicBezTo>
                    <a:close/>
                  </a:path>
                </a:pathLst>
              </a:custGeom>
              <a:solidFill>
                <a:srgbClr val="FADB8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751EBD6E-85E5-10DD-D8C1-74FD73C4AEB7}"/>
                  </a:ext>
                </a:extLst>
              </p:cNvPr>
              <p:cNvSpPr/>
              <p:nvPr/>
            </p:nvSpPr>
            <p:spPr>
              <a:xfrm>
                <a:off x="10899587" y="6081810"/>
                <a:ext cx="43999" cy="15099"/>
              </a:xfrm>
              <a:custGeom>
                <a:avLst/>
                <a:gdLst>
                  <a:gd name="connsiteX0" fmla="*/ 43999 w 43999"/>
                  <a:gd name="connsiteY0" fmla="*/ 13403 h 15099"/>
                  <a:gd name="connsiteX1" fmla="*/ 0 w 43999"/>
                  <a:gd name="connsiteY1" fmla="*/ 0 h 15099"/>
                  <a:gd name="connsiteX2" fmla="*/ 34136 w 43999"/>
                  <a:gd name="connsiteY2" fmla="*/ 3553 h 15099"/>
                  <a:gd name="connsiteX3" fmla="*/ 41612 w 43999"/>
                  <a:gd name="connsiteY3" fmla="*/ 4683 h 15099"/>
                  <a:gd name="connsiteX4" fmla="*/ 43999 w 43999"/>
                  <a:gd name="connsiteY4" fmla="*/ 13403 h 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99" h="15099">
                    <a:moveTo>
                      <a:pt x="43999" y="13403"/>
                    </a:moveTo>
                    <a:cubicBezTo>
                      <a:pt x="28822" y="11412"/>
                      <a:pt x="10448" y="24384"/>
                      <a:pt x="0" y="0"/>
                    </a:cubicBezTo>
                    <a:cubicBezTo>
                      <a:pt x="11394" y="1184"/>
                      <a:pt x="22743" y="2368"/>
                      <a:pt x="34136" y="3553"/>
                    </a:cubicBezTo>
                    <a:cubicBezTo>
                      <a:pt x="36523" y="5114"/>
                      <a:pt x="39000" y="5491"/>
                      <a:pt x="41612" y="4683"/>
                    </a:cubicBezTo>
                    <a:cubicBezTo>
                      <a:pt x="42873" y="7428"/>
                      <a:pt x="43684" y="10335"/>
                      <a:pt x="43999" y="13403"/>
                    </a:cubicBezTo>
                    <a:close/>
                  </a:path>
                </a:pathLst>
              </a:custGeom>
              <a:solidFill>
                <a:srgbClr val="FEFCF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D083C671-E317-C3E6-A981-0DBB4149BB1D}"/>
                  </a:ext>
                </a:extLst>
              </p:cNvPr>
              <p:cNvSpPr/>
              <p:nvPr/>
            </p:nvSpPr>
            <p:spPr>
              <a:xfrm>
                <a:off x="10455769" y="4640128"/>
                <a:ext cx="34046" cy="31651"/>
              </a:xfrm>
              <a:custGeom>
                <a:avLst/>
                <a:gdLst>
                  <a:gd name="connsiteX0" fmla="*/ 0 w 34046"/>
                  <a:gd name="connsiteY0" fmla="*/ 0 h 31651"/>
                  <a:gd name="connsiteX1" fmla="*/ 34046 w 34046"/>
                  <a:gd name="connsiteY1" fmla="*/ 31651 h 31651"/>
                  <a:gd name="connsiteX2" fmla="*/ 0 w 34046"/>
                  <a:gd name="connsiteY2" fmla="*/ 0 h 31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046" h="31651">
                    <a:moveTo>
                      <a:pt x="0" y="0"/>
                    </a:moveTo>
                    <a:cubicBezTo>
                      <a:pt x="17068" y="1723"/>
                      <a:pt x="26751" y="14857"/>
                      <a:pt x="34046" y="31651"/>
                    </a:cubicBezTo>
                    <a:cubicBezTo>
                      <a:pt x="16573" y="30467"/>
                      <a:pt x="6755" y="17602"/>
                      <a:pt x="0" y="0"/>
                    </a:cubicBezTo>
                    <a:close/>
                  </a:path>
                </a:pathLst>
              </a:custGeom>
              <a:solidFill>
                <a:srgbClr val="FBC2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221C0EDD-516E-5F3C-89F1-864BA0832B17}"/>
                  </a:ext>
                </a:extLst>
              </p:cNvPr>
              <p:cNvSpPr/>
              <p:nvPr/>
            </p:nvSpPr>
            <p:spPr>
              <a:xfrm>
                <a:off x="9906661" y="6138545"/>
                <a:ext cx="130330" cy="82357"/>
              </a:xfrm>
              <a:custGeom>
                <a:avLst/>
                <a:gdLst>
                  <a:gd name="connsiteX0" fmla="*/ 0 w 130330"/>
                  <a:gd name="connsiteY0" fmla="*/ 108 h 82357"/>
                  <a:gd name="connsiteX1" fmla="*/ 52330 w 130330"/>
                  <a:gd name="connsiteY1" fmla="*/ 0 h 82357"/>
                  <a:gd name="connsiteX2" fmla="*/ 130331 w 130330"/>
                  <a:gd name="connsiteY2" fmla="*/ 82034 h 82357"/>
                  <a:gd name="connsiteX3" fmla="*/ 104751 w 130330"/>
                  <a:gd name="connsiteY3" fmla="*/ 82357 h 82357"/>
                  <a:gd name="connsiteX4" fmla="*/ 43684 w 130330"/>
                  <a:gd name="connsiteY4" fmla="*/ 61741 h 82357"/>
                  <a:gd name="connsiteX5" fmla="*/ 37694 w 130330"/>
                  <a:gd name="connsiteY5" fmla="*/ 61795 h 82357"/>
                  <a:gd name="connsiteX6" fmla="*/ 45 w 130330"/>
                  <a:gd name="connsiteY6" fmla="*/ 19755 h 82357"/>
                  <a:gd name="connsiteX7" fmla="*/ 0 w 130330"/>
                  <a:gd name="connsiteY7" fmla="*/ 108 h 8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30" h="82357">
                    <a:moveTo>
                      <a:pt x="0" y="108"/>
                    </a:moveTo>
                    <a:cubicBezTo>
                      <a:pt x="17428" y="54"/>
                      <a:pt x="34857" y="54"/>
                      <a:pt x="52330" y="0"/>
                    </a:cubicBezTo>
                    <a:cubicBezTo>
                      <a:pt x="77595" y="28368"/>
                      <a:pt x="121954" y="30736"/>
                      <a:pt x="130331" y="82034"/>
                    </a:cubicBezTo>
                    <a:cubicBezTo>
                      <a:pt x="121819" y="82142"/>
                      <a:pt x="113262" y="82250"/>
                      <a:pt x="104751" y="82357"/>
                    </a:cubicBezTo>
                    <a:cubicBezTo>
                      <a:pt x="86647" y="65994"/>
                      <a:pt x="63094" y="72668"/>
                      <a:pt x="43684" y="61741"/>
                    </a:cubicBezTo>
                    <a:cubicBezTo>
                      <a:pt x="41702" y="61741"/>
                      <a:pt x="39676" y="61741"/>
                      <a:pt x="37694" y="61795"/>
                    </a:cubicBezTo>
                    <a:cubicBezTo>
                      <a:pt x="19590" y="54905"/>
                      <a:pt x="5179" y="43224"/>
                      <a:pt x="45" y="19755"/>
                    </a:cubicBezTo>
                    <a:cubicBezTo>
                      <a:pt x="0" y="13188"/>
                      <a:pt x="0" y="6675"/>
                      <a:pt x="0" y="108"/>
                    </a:cubicBezTo>
                    <a:close/>
                  </a:path>
                </a:pathLst>
              </a:custGeom>
              <a:solidFill>
                <a:srgbClr val="FED0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73902EAB-AB06-8A38-B17F-CA1DD1151EFD}"/>
                  </a:ext>
                </a:extLst>
              </p:cNvPr>
              <p:cNvSpPr/>
              <p:nvPr/>
            </p:nvSpPr>
            <p:spPr>
              <a:xfrm>
                <a:off x="9810601" y="6157093"/>
                <a:ext cx="153722" cy="86287"/>
              </a:xfrm>
              <a:custGeom>
                <a:avLst/>
                <a:gdLst>
                  <a:gd name="connsiteX0" fmla="*/ 15987 w 153722"/>
                  <a:gd name="connsiteY0" fmla="*/ 23385 h 86287"/>
                  <a:gd name="connsiteX1" fmla="*/ 0 w 153722"/>
                  <a:gd name="connsiteY1" fmla="*/ 21716 h 86287"/>
                  <a:gd name="connsiteX2" fmla="*/ 315 w 153722"/>
                  <a:gd name="connsiteY2" fmla="*/ 11435 h 86287"/>
                  <a:gd name="connsiteX3" fmla="*/ 1126 w 153722"/>
                  <a:gd name="connsiteY3" fmla="*/ 11489 h 86287"/>
                  <a:gd name="connsiteX4" fmla="*/ 109479 w 153722"/>
                  <a:gd name="connsiteY4" fmla="*/ 25269 h 86287"/>
                  <a:gd name="connsiteX5" fmla="*/ 139743 w 153722"/>
                  <a:gd name="connsiteY5" fmla="*/ 43301 h 86287"/>
                  <a:gd name="connsiteX6" fmla="*/ 139608 w 153722"/>
                  <a:gd name="connsiteY6" fmla="*/ 43194 h 86287"/>
                  <a:gd name="connsiteX7" fmla="*/ 151587 w 153722"/>
                  <a:gd name="connsiteY7" fmla="*/ 76782 h 86287"/>
                  <a:gd name="connsiteX8" fmla="*/ 104841 w 153722"/>
                  <a:gd name="connsiteY8" fmla="*/ 84695 h 86287"/>
                  <a:gd name="connsiteX9" fmla="*/ 15987 w 153722"/>
                  <a:gd name="connsiteY9" fmla="*/ 23385 h 8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22" h="86287">
                    <a:moveTo>
                      <a:pt x="15987" y="23385"/>
                    </a:moveTo>
                    <a:cubicBezTo>
                      <a:pt x="10673" y="22847"/>
                      <a:pt x="5314" y="22255"/>
                      <a:pt x="0" y="21716"/>
                    </a:cubicBezTo>
                    <a:cubicBezTo>
                      <a:pt x="315" y="18325"/>
                      <a:pt x="450" y="14880"/>
                      <a:pt x="315" y="11435"/>
                    </a:cubicBezTo>
                    <a:cubicBezTo>
                      <a:pt x="315" y="11435"/>
                      <a:pt x="1126" y="11489"/>
                      <a:pt x="1126" y="11489"/>
                    </a:cubicBezTo>
                    <a:cubicBezTo>
                      <a:pt x="39135" y="-4929"/>
                      <a:pt x="75974" y="-6544"/>
                      <a:pt x="109479" y="25269"/>
                    </a:cubicBezTo>
                    <a:cubicBezTo>
                      <a:pt x="118667" y="33989"/>
                      <a:pt x="129835" y="36896"/>
                      <a:pt x="139743" y="43301"/>
                    </a:cubicBezTo>
                    <a:cubicBezTo>
                      <a:pt x="139743" y="43301"/>
                      <a:pt x="139608" y="43194"/>
                      <a:pt x="139608" y="43194"/>
                    </a:cubicBezTo>
                    <a:cubicBezTo>
                      <a:pt x="141904" y="55682"/>
                      <a:pt x="159783" y="64456"/>
                      <a:pt x="151587" y="76782"/>
                    </a:cubicBezTo>
                    <a:cubicBezTo>
                      <a:pt x="140013" y="94223"/>
                      <a:pt x="120603" y="81735"/>
                      <a:pt x="104841" y="84695"/>
                    </a:cubicBezTo>
                    <a:cubicBezTo>
                      <a:pt x="75298" y="64240"/>
                      <a:pt x="45665" y="43840"/>
                      <a:pt x="15987" y="23385"/>
                    </a:cubicBezTo>
                    <a:close/>
                  </a:path>
                </a:pathLst>
              </a:custGeom>
              <a:solidFill>
                <a:srgbClr val="FCCE4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6987BE4C-C27F-F2E5-BF9D-2B13550D74C3}"/>
                  </a:ext>
                </a:extLst>
              </p:cNvPr>
              <p:cNvSpPr/>
              <p:nvPr/>
            </p:nvSpPr>
            <p:spPr>
              <a:xfrm>
                <a:off x="9872209" y="6242057"/>
                <a:ext cx="43278" cy="51822"/>
              </a:xfrm>
              <a:custGeom>
                <a:avLst/>
                <a:gdLst>
                  <a:gd name="connsiteX0" fmla="*/ 0 w 43278"/>
                  <a:gd name="connsiteY0" fmla="*/ 31490 h 51822"/>
                  <a:gd name="connsiteX1" fmla="*/ 34542 w 43278"/>
                  <a:gd name="connsiteY1" fmla="*/ 0 h 51822"/>
                  <a:gd name="connsiteX2" fmla="*/ 43278 w 43278"/>
                  <a:gd name="connsiteY2" fmla="*/ 41394 h 51822"/>
                  <a:gd name="connsiteX3" fmla="*/ 25670 w 43278"/>
                  <a:gd name="connsiteY3" fmla="*/ 51783 h 51822"/>
                  <a:gd name="connsiteX4" fmla="*/ 0 w 43278"/>
                  <a:gd name="connsiteY4" fmla="*/ 31490 h 5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78" h="51822">
                    <a:moveTo>
                      <a:pt x="0" y="31490"/>
                    </a:moveTo>
                    <a:cubicBezTo>
                      <a:pt x="22202" y="37787"/>
                      <a:pt x="24094" y="12219"/>
                      <a:pt x="34542" y="0"/>
                    </a:cubicBezTo>
                    <a:cubicBezTo>
                      <a:pt x="37469" y="13780"/>
                      <a:pt x="40396" y="27614"/>
                      <a:pt x="43278" y="41394"/>
                    </a:cubicBezTo>
                    <a:cubicBezTo>
                      <a:pt x="36118" y="41717"/>
                      <a:pt x="29678" y="43762"/>
                      <a:pt x="25670" y="51783"/>
                    </a:cubicBezTo>
                    <a:cubicBezTo>
                      <a:pt x="13285" y="51944"/>
                      <a:pt x="676" y="52536"/>
                      <a:pt x="0" y="31490"/>
                    </a:cubicBezTo>
                    <a:close/>
                  </a:path>
                </a:pathLst>
              </a:custGeom>
              <a:solidFill>
                <a:srgbClr val="E4B0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A85E2202-1AC2-DBD3-91B8-A2156B3BF451}"/>
                  </a:ext>
                </a:extLst>
              </p:cNvPr>
              <p:cNvSpPr/>
              <p:nvPr/>
            </p:nvSpPr>
            <p:spPr>
              <a:xfrm>
                <a:off x="9793623" y="6227724"/>
                <a:ext cx="65513" cy="35003"/>
              </a:xfrm>
              <a:custGeom>
                <a:avLst/>
                <a:gdLst>
                  <a:gd name="connsiteX0" fmla="*/ 0 w 65513"/>
                  <a:gd name="connsiteY0" fmla="*/ 14279 h 35003"/>
                  <a:gd name="connsiteX1" fmla="*/ 64310 w 65513"/>
                  <a:gd name="connsiteY1" fmla="*/ 17025 h 35003"/>
                  <a:gd name="connsiteX2" fmla="*/ 43639 w 65513"/>
                  <a:gd name="connsiteY2" fmla="*/ 35003 h 35003"/>
                  <a:gd name="connsiteX3" fmla="*/ 34947 w 65513"/>
                  <a:gd name="connsiteY3" fmla="*/ 34896 h 35003"/>
                  <a:gd name="connsiteX4" fmla="*/ 0 w 65513"/>
                  <a:gd name="connsiteY4" fmla="*/ 14279 h 3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13" h="35003">
                    <a:moveTo>
                      <a:pt x="0" y="14279"/>
                    </a:moveTo>
                    <a:cubicBezTo>
                      <a:pt x="14906" y="-5583"/>
                      <a:pt x="58590" y="-4776"/>
                      <a:pt x="64310" y="17025"/>
                    </a:cubicBezTo>
                    <a:cubicBezTo>
                      <a:pt x="70209" y="39471"/>
                      <a:pt x="53006" y="32796"/>
                      <a:pt x="43639" y="35003"/>
                    </a:cubicBezTo>
                    <a:cubicBezTo>
                      <a:pt x="40756" y="34949"/>
                      <a:pt x="37829" y="34949"/>
                      <a:pt x="34947" y="34896"/>
                    </a:cubicBezTo>
                    <a:cubicBezTo>
                      <a:pt x="27291" y="18209"/>
                      <a:pt x="7611" y="30912"/>
                      <a:pt x="0" y="14279"/>
                    </a:cubicBezTo>
                    <a:close/>
                  </a:path>
                </a:pathLst>
              </a:custGeom>
              <a:solidFill>
                <a:srgbClr val="FEDB64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16D1A55A-AFAC-4134-ABAF-179BF0C6FFB2}"/>
                  </a:ext>
                </a:extLst>
              </p:cNvPr>
              <p:cNvSpPr/>
              <p:nvPr/>
            </p:nvSpPr>
            <p:spPr>
              <a:xfrm>
                <a:off x="10028795" y="5670132"/>
                <a:ext cx="133077" cy="133113"/>
              </a:xfrm>
              <a:custGeom>
                <a:avLst/>
                <a:gdLst>
                  <a:gd name="connsiteX0" fmla="*/ 8016 w 133077"/>
                  <a:gd name="connsiteY0" fmla="*/ 10604 h 133113"/>
                  <a:gd name="connsiteX1" fmla="*/ 0 w 133077"/>
                  <a:gd name="connsiteY1" fmla="*/ 0 h 133113"/>
                  <a:gd name="connsiteX2" fmla="*/ 69489 w 133077"/>
                  <a:gd name="connsiteY2" fmla="*/ 10389 h 133113"/>
                  <a:gd name="connsiteX3" fmla="*/ 93762 w 133077"/>
                  <a:gd name="connsiteY3" fmla="*/ 39564 h 133113"/>
                  <a:gd name="connsiteX4" fmla="*/ 133078 w 133077"/>
                  <a:gd name="connsiteY4" fmla="*/ 115569 h 133113"/>
                  <a:gd name="connsiteX5" fmla="*/ 116145 w 133077"/>
                  <a:gd name="connsiteY5" fmla="*/ 133064 h 133113"/>
                  <a:gd name="connsiteX6" fmla="*/ 103895 w 133077"/>
                  <a:gd name="connsiteY6" fmla="*/ 131772 h 133113"/>
                  <a:gd name="connsiteX7" fmla="*/ 54762 w 133077"/>
                  <a:gd name="connsiteY7" fmla="*/ 92908 h 133113"/>
                  <a:gd name="connsiteX8" fmla="*/ 29408 w 133077"/>
                  <a:gd name="connsiteY8" fmla="*/ 56735 h 133113"/>
                  <a:gd name="connsiteX9" fmla="*/ 8016 w 133077"/>
                  <a:gd name="connsiteY9" fmla="*/ 10604 h 13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077" h="133113">
                    <a:moveTo>
                      <a:pt x="8016" y="10604"/>
                    </a:moveTo>
                    <a:cubicBezTo>
                      <a:pt x="5359" y="7051"/>
                      <a:pt x="2702" y="3499"/>
                      <a:pt x="0" y="0"/>
                    </a:cubicBezTo>
                    <a:cubicBezTo>
                      <a:pt x="23148" y="3445"/>
                      <a:pt x="46341" y="6944"/>
                      <a:pt x="69489" y="10389"/>
                    </a:cubicBezTo>
                    <a:cubicBezTo>
                      <a:pt x="80973" y="16095"/>
                      <a:pt x="88538" y="26430"/>
                      <a:pt x="93762" y="39564"/>
                    </a:cubicBezTo>
                    <a:cubicBezTo>
                      <a:pt x="97906" y="71538"/>
                      <a:pt x="124341" y="87040"/>
                      <a:pt x="133078" y="115569"/>
                    </a:cubicBezTo>
                    <a:cubicBezTo>
                      <a:pt x="131907" y="127627"/>
                      <a:pt x="124836" y="131449"/>
                      <a:pt x="116145" y="133064"/>
                    </a:cubicBezTo>
                    <a:cubicBezTo>
                      <a:pt x="112001" y="133279"/>
                      <a:pt x="107948" y="132794"/>
                      <a:pt x="103895" y="131772"/>
                    </a:cubicBezTo>
                    <a:cubicBezTo>
                      <a:pt x="84080" y="125043"/>
                      <a:pt x="66156" y="114816"/>
                      <a:pt x="54762" y="92908"/>
                    </a:cubicBezTo>
                    <a:cubicBezTo>
                      <a:pt x="47782" y="79451"/>
                      <a:pt x="39000" y="67716"/>
                      <a:pt x="29408" y="56735"/>
                    </a:cubicBezTo>
                    <a:cubicBezTo>
                      <a:pt x="17203" y="44731"/>
                      <a:pt x="13240" y="27237"/>
                      <a:pt x="8016" y="10604"/>
                    </a:cubicBezTo>
                    <a:close/>
                  </a:path>
                </a:pathLst>
              </a:custGeom>
              <a:solidFill>
                <a:srgbClr val="FDD04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FCB9832D-0FAF-4EBB-B97C-9C53EBEE9F07}"/>
                  </a:ext>
                </a:extLst>
              </p:cNvPr>
              <p:cNvSpPr/>
              <p:nvPr/>
            </p:nvSpPr>
            <p:spPr>
              <a:xfrm>
                <a:off x="10098169" y="5669970"/>
                <a:ext cx="30775" cy="42323"/>
              </a:xfrm>
              <a:custGeom>
                <a:avLst/>
                <a:gdLst>
                  <a:gd name="connsiteX0" fmla="*/ 17723 w 30775"/>
                  <a:gd name="connsiteY0" fmla="*/ 41179 h 42323"/>
                  <a:gd name="connsiteX1" fmla="*/ 114 w 30775"/>
                  <a:gd name="connsiteY1" fmla="*/ 10496 h 42323"/>
                  <a:gd name="connsiteX2" fmla="*/ 565 w 30775"/>
                  <a:gd name="connsiteY2" fmla="*/ 0 h 42323"/>
                  <a:gd name="connsiteX3" fmla="*/ 17228 w 30775"/>
                  <a:gd name="connsiteY3" fmla="*/ 1184 h 42323"/>
                  <a:gd name="connsiteX4" fmla="*/ 30648 w 30775"/>
                  <a:gd name="connsiteY4" fmla="*/ 31813 h 42323"/>
                  <a:gd name="connsiteX5" fmla="*/ 17723 w 30775"/>
                  <a:gd name="connsiteY5" fmla="*/ 41179 h 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75" h="42323">
                    <a:moveTo>
                      <a:pt x="17723" y="41179"/>
                    </a:moveTo>
                    <a:cubicBezTo>
                      <a:pt x="12004" y="30790"/>
                      <a:pt x="-1372" y="26699"/>
                      <a:pt x="114" y="10496"/>
                    </a:cubicBezTo>
                    <a:cubicBezTo>
                      <a:pt x="250" y="6998"/>
                      <a:pt x="385" y="3499"/>
                      <a:pt x="565" y="0"/>
                    </a:cubicBezTo>
                    <a:cubicBezTo>
                      <a:pt x="6104" y="377"/>
                      <a:pt x="11688" y="807"/>
                      <a:pt x="17228" y="1184"/>
                    </a:cubicBezTo>
                    <a:cubicBezTo>
                      <a:pt x="25289" y="9151"/>
                      <a:pt x="31774" y="18086"/>
                      <a:pt x="30648" y="31813"/>
                    </a:cubicBezTo>
                    <a:cubicBezTo>
                      <a:pt x="28486" y="39187"/>
                      <a:pt x="25469" y="44839"/>
                      <a:pt x="17723" y="41179"/>
                    </a:cubicBezTo>
                    <a:close/>
                  </a:path>
                </a:pathLst>
              </a:custGeom>
              <a:solidFill>
                <a:srgbClr val="DBAB36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ECB7DED4-91B6-9471-D40A-9AE0F7994C92}"/>
                  </a:ext>
                </a:extLst>
              </p:cNvPr>
              <p:cNvSpPr/>
              <p:nvPr/>
            </p:nvSpPr>
            <p:spPr>
              <a:xfrm>
                <a:off x="10115397" y="5669701"/>
                <a:ext cx="122044" cy="134633"/>
              </a:xfrm>
              <a:custGeom>
                <a:avLst/>
                <a:gdLst>
                  <a:gd name="connsiteX0" fmla="*/ 8962 w 122044"/>
                  <a:gd name="connsiteY0" fmla="*/ 31436 h 134633"/>
                  <a:gd name="connsiteX1" fmla="*/ 0 w 122044"/>
                  <a:gd name="connsiteY1" fmla="*/ 1400 h 134633"/>
                  <a:gd name="connsiteX2" fmla="*/ 17654 w 122044"/>
                  <a:gd name="connsiteY2" fmla="*/ 0 h 134633"/>
                  <a:gd name="connsiteX3" fmla="*/ 48412 w 122044"/>
                  <a:gd name="connsiteY3" fmla="*/ 13995 h 134633"/>
                  <a:gd name="connsiteX4" fmla="*/ 74352 w 122044"/>
                  <a:gd name="connsiteY4" fmla="*/ 40210 h 134633"/>
                  <a:gd name="connsiteX5" fmla="*/ 122044 w 122044"/>
                  <a:gd name="connsiteY5" fmla="*/ 125043 h 134633"/>
                  <a:gd name="connsiteX6" fmla="*/ 78676 w 122044"/>
                  <a:gd name="connsiteY6" fmla="*/ 124828 h 134633"/>
                  <a:gd name="connsiteX7" fmla="*/ 53366 w 122044"/>
                  <a:gd name="connsiteY7" fmla="*/ 110294 h 134633"/>
                  <a:gd name="connsiteX8" fmla="*/ 8962 w 122044"/>
                  <a:gd name="connsiteY8" fmla="*/ 31436 h 134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44" h="134633">
                    <a:moveTo>
                      <a:pt x="8962" y="31436"/>
                    </a:moveTo>
                    <a:cubicBezTo>
                      <a:pt x="5990" y="21424"/>
                      <a:pt x="2972" y="11412"/>
                      <a:pt x="0" y="1400"/>
                    </a:cubicBezTo>
                    <a:cubicBezTo>
                      <a:pt x="5900" y="969"/>
                      <a:pt x="11754" y="485"/>
                      <a:pt x="17654" y="0"/>
                    </a:cubicBezTo>
                    <a:cubicBezTo>
                      <a:pt x="28912" y="1507"/>
                      <a:pt x="38324" y="8720"/>
                      <a:pt x="48412" y="13995"/>
                    </a:cubicBezTo>
                    <a:cubicBezTo>
                      <a:pt x="58275" y="20993"/>
                      <a:pt x="66291" y="30628"/>
                      <a:pt x="74352" y="40210"/>
                    </a:cubicBezTo>
                    <a:cubicBezTo>
                      <a:pt x="91871" y="67178"/>
                      <a:pt x="113758" y="90647"/>
                      <a:pt x="122044" y="125043"/>
                    </a:cubicBezTo>
                    <a:cubicBezTo>
                      <a:pt x="107498" y="147974"/>
                      <a:pt x="93132" y="122244"/>
                      <a:pt x="78676" y="124828"/>
                    </a:cubicBezTo>
                    <a:cubicBezTo>
                      <a:pt x="70569" y="119176"/>
                      <a:pt x="59536" y="120845"/>
                      <a:pt x="53366" y="110294"/>
                    </a:cubicBezTo>
                    <a:cubicBezTo>
                      <a:pt x="34136" y="87579"/>
                      <a:pt x="14501" y="65186"/>
                      <a:pt x="8962" y="31436"/>
                    </a:cubicBezTo>
                    <a:close/>
                  </a:path>
                </a:pathLst>
              </a:custGeom>
              <a:solidFill>
                <a:srgbClr val="FCCF4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386E90FF-1181-6DCB-2622-5672670A1D75}"/>
                  </a:ext>
                </a:extLst>
              </p:cNvPr>
              <p:cNvSpPr/>
              <p:nvPr/>
            </p:nvSpPr>
            <p:spPr>
              <a:xfrm>
                <a:off x="10132870" y="5651399"/>
                <a:ext cx="44043" cy="39186"/>
              </a:xfrm>
              <a:custGeom>
                <a:avLst/>
                <a:gdLst>
                  <a:gd name="connsiteX0" fmla="*/ 26210 w 44043"/>
                  <a:gd name="connsiteY0" fmla="*/ 39187 h 39186"/>
                  <a:gd name="connsiteX1" fmla="*/ 180 w 44043"/>
                  <a:gd name="connsiteY1" fmla="*/ 18355 h 39186"/>
                  <a:gd name="connsiteX2" fmla="*/ 0 w 44043"/>
                  <a:gd name="connsiteY2" fmla="*/ 0 h 39186"/>
                  <a:gd name="connsiteX3" fmla="*/ 44044 w 44043"/>
                  <a:gd name="connsiteY3" fmla="*/ 28529 h 39186"/>
                  <a:gd name="connsiteX4" fmla="*/ 26210 w 44043"/>
                  <a:gd name="connsiteY4" fmla="*/ 39187 h 3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43" h="39186">
                    <a:moveTo>
                      <a:pt x="26210" y="39187"/>
                    </a:moveTo>
                    <a:cubicBezTo>
                      <a:pt x="14051" y="38433"/>
                      <a:pt x="4864" y="32351"/>
                      <a:pt x="180" y="18355"/>
                    </a:cubicBezTo>
                    <a:cubicBezTo>
                      <a:pt x="135" y="12219"/>
                      <a:pt x="45" y="6136"/>
                      <a:pt x="0" y="0"/>
                    </a:cubicBezTo>
                    <a:cubicBezTo>
                      <a:pt x="15582" y="7482"/>
                      <a:pt x="32425" y="12273"/>
                      <a:pt x="44044" y="28529"/>
                    </a:cubicBezTo>
                    <a:cubicBezTo>
                      <a:pt x="40306" y="37411"/>
                      <a:pt x="31164" y="33266"/>
                      <a:pt x="26210" y="39187"/>
                    </a:cubicBezTo>
                    <a:close/>
                  </a:path>
                </a:pathLst>
              </a:custGeom>
              <a:solidFill>
                <a:srgbClr val="CB9E5E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87DC123B-037A-ED92-4CCF-03F82E9C9699}"/>
                  </a:ext>
                </a:extLst>
              </p:cNvPr>
              <p:cNvSpPr/>
              <p:nvPr/>
            </p:nvSpPr>
            <p:spPr>
              <a:xfrm>
                <a:off x="10002359" y="5721753"/>
                <a:ext cx="62582" cy="52374"/>
              </a:xfrm>
              <a:custGeom>
                <a:avLst/>
                <a:gdLst>
                  <a:gd name="connsiteX0" fmla="*/ 8962 w 62582"/>
                  <a:gd name="connsiteY0" fmla="*/ 31005 h 52374"/>
                  <a:gd name="connsiteX1" fmla="*/ 0 w 62582"/>
                  <a:gd name="connsiteY1" fmla="*/ 10712 h 52374"/>
                  <a:gd name="connsiteX2" fmla="*/ 405 w 62582"/>
                  <a:gd name="connsiteY2" fmla="*/ 10604 h 52374"/>
                  <a:gd name="connsiteX3" fmla="*/ 17834 w 62582"/>
                  <a:gd name="connsiteY3" fmla="*/ 0 h 52374"/>
                  <a:gd name="connsiteX4" fmla="*/ 26435 w 62582"/>
                  <a:gd name="connsiteY4" fmla="*/ 108 h 52374"/>
                  <a:gd name="connsiteX5" fmla="*/ 48998 w 62582"/>
                  <a:gd name="connsiteY5" fmla="*/ 11035 h 52374"/>
                  <a:gd name="connsiteX6" fmla="*/ 43639 w 62582"/>
                  <a:gd name="connsiteY6" fmla="*/ 52375 h 52374"/>
                  <a:gd name="connsiteX7" fmla="*/ 8962 w 62582"/>
                  <a:gd name="connsiteY7" fmla="*/ 31005 h 5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582" h="52374">
                    <a:moveTo>
                      <a:pt x="8962" y="31005"/>
                    </a:moveTo>
                    <a:cubicBezTo>
                      <a:pt x="5990" y="24223"/>
                      <a:pt x="2972" y="17440"/>
                      <a:pt x="0" y="10712"/>
                    </a:cubicBezTo>
                    <a:cubicBezTo>
                      <a:pt x="0" y="10712"/>
                      <a:pt x="405" y="10604"/>
                      <a:pt x="405" y="10604"/>
                    </a:cubicBezTo>
                    <a:cubicBezTo>
                      <a:pt x="4684" y="3445"/>
                      <a:pt x="10673" y="323"/>
                      <a:pt x="17834" y="0"/>
                    </a:cubicBezTo>
                    <a:cubicBezTo>
                      <a:pt x="20716" y="54"/>
                      <a:pt x="23553" y="54"/>
                      <a:pt x="26435" y="108"/>
                    </a:cubicBezTo>
                    <a:cubicBezTo>
                      <a:pt x="35217" y="0"/>
                      <a:pt x="42873" y="3176"/>
                      <a:pt x="48998" y="11035"/>
                    </a:cubicBezTo>
                    <a:cubicBezTo>
                      <a:pt x="68047" y="48607"/>
                      <a:pt x="67777" y="50652"/>
                      <a:pt x="43639" y="52375"/>
                    </a:cubicBezTo>
                    <a:cubicBezTo>
                      <a:pt x="32065" y="45216"/>
                      <a:pt x="20536" y="38110"/>
                      <a:pt x="8962" y="31005"/>
                    </a:cubicBezTo>
                    <a:close/>
                  </a:path>
                </a:pathLst>
              </a:custGeom>
              <a:solidFill>
                <a:srgbClr val="FFDB5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D2C2CD44-5753-6DB7-CA42-D1E964A13CFB}"/>
                  </a:ext>
                </a:extLst>
              </p:cNvPr>
              <p:cNvSpPr/>
              <p:nvPr/>
            </p:nvSpPr>
            <p:spPr>
              <a:xfrm>
                <a:off x="10028615" y="5680736"/>
                <a:ext cx="34812" cy="55974"/>
              </a:xfrm>
              <a:custGeom>
                <a:avLst/>
                <a:gdLst>
                  <a:gd name="connsiteX0" fmla="*/ 17383 w 34812"/>
                  <a:gd name="connsiteY0" fmla="*/ 51729 h 55974"/>
                  <a:gd name="connsiteX1" fmla="*/ 180 w 34812"/>
                  <a:gd name="connsiteY1" fmla="*/ 41125 h 55974"/>
                  <a:gd name="connsiteX2" fmla="*/ 0 w 34812"/>
                  <a:gd name="connsiteY2" fmla="*/ 11196 h 55974"/>
                  <a:gd name="connsiteX3" fmla="*/ 8196 w 34812"/>
                  <a:gd name="connsiteY3" fmla="*/ 0 h 55974"/>
                  <a:gd name="connsiteX4" fmla="*/ 34812 w 34812"/>
                  <a:gd name="connsiteY4" fmla="*/ 41232 h 55974"/>
                  <a:gd name="connsiteX5" fmla="*/ 17383 w 34812"/>
                  <a:gd name="connsiteY5" fmla="*/ 51729 h 5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812" h="55974">
                    <a:moveTo>
                      <a:pt x="17383" y="51729"/>
                    </a:moveTo>
                    <a:cubicBezTo>
                      <a:pt x="10268" y="51406"/>
                      <a:pt x="3783" y="49576"/>
                      <a:pt x="180" y="41125"/>
                    </a:cubicBezTo>
                    <a:cubicBezTo>
                      <a:pt x="5179" y="31113"/>
                      <a:pt x="5945" y="21101"/>
                      <a:pt x="0" y="11196"/>
                    </a:cubicBezTo>
                    <a:cubicBezTo>
                      <a:pt x="2747" y="7482"/>
                      <a:pt x="5449" y="3768"/>
                      <a:pt x="8196" y="0"/>
                    </a:cubicBezTo>
                    <a:cubicBezTo>
                      <a:pt x="17068" y="13780"/>
                      <a:pt x="25940" y="27506"/>
                      <a:pt x="34812" y="41232"/>
                    </a:cubicBezTo>
                    <a:cubicBezTo>
                      <a:pt x="34902" y="58780"/>
                      <a:pt x="27471" y="58404"/>
                      <a:pt x="17383" y="51729"/>
                    </a:cubicBezTo>
                    <a:close/>
                  </a:path>
                </a:pathLst>
              </a:custGeom>
              <a:solidFill>
                <a:srgbClr val="EBC03C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AA82EB78-E2A7-DF38-6296-6529F332CCBE}"/>
                  </a:ext>
                </a:extLst>
              </p:cNvPr>
              <p:cNvSpPr/>
              <p:nvPr/>
            </p:nvSpPr>
            <p:spPr>
              <a:xfrm>
                <a:off x="9999061" y="5711888"/>
                <a:ext cx="21177" cy="20415"/>
              </a:xfrm>
              <a:custGeom>
                <a:avLst/>
                <a:gdLst>
                  <a:gd name="connsiteX0" fmla="*/ 21178 w 21177"/>
                  <a:gd name="connsiteY0" fmla="*/ 9811 h 20415"/>
                  <a:gd name="connsiteX1" fmla="*/ 3749 w 21177"/>
                  <a:gd name="connsiteY1" fmla="*/ 20415 h 20415"/>
                  <a:gd name="connsiteX2" fmla="*/ 4740 w 21177"/>
                  <a:gd name="connsiteY2" fmla="*/ 983 h 20415"/>
                  <a:gd name="connsiteX3" fmla="*/ 21178 w 21177"/>
                  <a:gd name="connsiteY3" fmla="*/ 9811 h 2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77" h="20415">
                    <a:moveTo>
                      <a:pt x="21178" y="9811"/>
                    </a:moveTo>
                    <a:cubicBezTo>
                      <a:pt x="17440" y="18208"/>
                      <a:pt x="10955" y="20200"/>
                      <a:pt x="3749" y="20415"/>
                    </a:cubicBezTo>
                    <a:cubicBezTo>
                      <a:pt x="2578" y="13741"/>
                      <a:pt x="-4627" y="5559"/>
                      <a:pt x="4740" y="983"/>
                    </a:cubicBezTo>
                    <a:cubicBezTo>
                      <a:pt x="11180" y="-2139"/>
                      <a:pt x="17260" y="2544"/>
                      <a:pt x="21178" y="9811"/>
                    </a:cubicBezTo>
                    <a:close/>
                  </a:path>
                </a:pathLst>
              </a:custGeom>
              <a:solidFill>
                <a:srgbClr val="FFD96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2BC5B3D6-C45F-D7F1-2712-0787813BD263}"/>
                  </a:ext>
                </a:extLst>
              </p:cNvPr>
              <p:cNvSpPr/>
              <p:nvPr/>
            </p:nvSpPr>
            <p:spPr>
              <a:xfrm>
                <a:off x="10159080" y="5679928"/>
                <a:ext cx="45191" cy="36521"/>
              </a:xfrm>
              <a:custGeom>
                <a:avLst/>
                <a:gdLst>
                  <a:gd name="connsiteX0" fmla="*/ 0 w 45191"/>
                  <a:gd name="connsiteY0" fmla="*/ 10658 h 36521"/>
                  <a:gd name="connsiteX1" fmla="*/ 17789 w 45191"/>
                  <a:gd name="connsiteY1" fmla="*/ 0 h 36521"/>
                  <a:gd name="connsiteX2" fmla="*/ 34812 w 45191"/>
                  <a:gd name="connsiteY2" fmla="*/ 10335 h 36521"/>
                  <a:gd name="connsiteX3" fmla="*/ 36973 w 45191"/>
                  <a:gd name="connsiteY3" fmla="*/ 36442 h 36521"/>
                  <a:gd name="connsiteX4" fmla="*/ 26075 w 45191"/>
                  <a:gd name="connsiteY4" fmla="*/ 32351 h 36521"/>
                  <a:gd name="connsiteX5" fmla="*/ 0 w 45191"/>
                  <a:gd name="connsiteY5" fmla="*/ 10658 h 3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91" h="36521">
                    <a:moveTo>
                      <a:pt x="0" y="10658"/>
                    </a:moveTo>
                    <a:cubicBezTo>
                      <a:pt x="3873" y="2153"/>
                      <a:pt x="10718" y="807"/>
                      <a:pt x="17789" y="0"/>
                    </a:cubicBezTo>
                    <a:cubicBezTo>
                      <a:pt x="24634" y="754"/>
                      <a:pt x="31299" y="1776"/>
                      <a:pt x="34812" y="10335"/>
                    </a:cubicBezTo>
                    <a:cubicBezTo>
                      <a:pt x="41702" y="18302"/>
                      <a:pt x="53096" y="25730"/>
                      <a:pt x="36973" y="36442"/>
                    </a:cubicBezTo>
                    <a:cubicBezTo>
                      <a:pt x="32875" y="36872"/>
                      <a:pt x="29228" y="35580"/>
                      <a:pt x="26075" y="32351"/>
                    </a:cubicBezTo>
                    <a:cubicBezTo>
                      <a:pt x="12565" y="33427"/>
                      <a:pt x="9187" y="17063"/>
                      <a:pt x="0" y="10658"/>
                    </a:cubicBezTo>
                    <a:close/>
                  </a:path>
                </a:pathLst>
              </a:custGeom>
              <a:solidFill>
                <a:srgbClr val="CDA037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7BA3139C-FCF3-4C34-9D71-A7E6277C3554}"/>
                  </a:ext>
                </a:extLst>
              </p:cNvPr>
              <p:cNvSpPr/>
              <p:nvPr/>
            </p:nvSpPr>
            <p:spPr>
              <a:xfrm>
                <a:off x="10193659" y="5689671"/>
                <a:ext cx="27253" cy="35696"/>
              </a:xfrm>
              <a:custGeom>
                <a:avLst/>
                <a:gdLst>
                  <a:gd name="connsiteX0" fmla="*/ 413 w 27253"/>
                  <a:gd name="connsiteY0" fmla="*/ 22069 h 35696"/>
                  <a:gd name="connsiteX1" fmla="*/ 278 w 27253"/>
                  <a:gd name="connsiteY1" fmla="*/ 646 h 35696"/>
                  <a:gd name="connsiteX2" fmla="*/ 9015 w 27253"/>
                  <a:gd name="connsiteY2" fmla="*/ 0 h 35696"/>
                  <a:gd name="connsiteX3" fmla="*/ 27254 w 27253"/>
                  <a:gd name="connsiteY3" fmla="*/ 10604 h 35696"/>
                  <a:gd name="connsiteX4" fmla="*/ 17886 w 27253"/>
                  <a:gd name="connsiteY4" fmla="*/ 21908 h 35696"/>
                  <a:gd name="connsiteX5" fmla="*/ 7213 w 27253"/>
                  <a:gd name="connsiteY5" fmla="*/ 35580 h 35696"/>
                  <a:gd name="connsiteX6" fmla="*/ 413 w 27253"/>
                  <a:gd name="connsiteY6" fmla="*/ 22069 h 3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53" h="35696">
                    <a:moveTo>
                      <a:pt x="413" y="22069"/>
                    </a:moveTo>
                    <a:cubicBezTo>
                      <a:pt x="10636" y="14803"/>
                      <a:pt x="413" y="7805"/>
                      <a:pt x="278" y="646"/>
                    </a:cubicBezTo>
                    <a:cubicBezTo>
                      <a:pt x="3205" y="431"/>
                      <a:pt x="6087" y="215"/>
                      <a:pt x="9015" y="0"/>
                    </a:cubicBezTo>
                    <a:cubicBezTo>
                      <a:pt x="15094" y="3553"/>
                      <a:pt x="21174" y="7051"/>
                      <a:pt x="27254" y="10604"/>
                    </a:cubicBezTo>
                    <a:cubicBezTo>
                      <a:pt x="24146" y="14372"/>
                      <a:pt x="20994" y="18140"/>
                      <a:pt x="17886" y="21908"/>
                    </a:cubicBezTo>
                    <a:cubicBezTo>
                      <a:pt x="19778" y="32566"/>
                      <a:pt x="14869" y="36442"/>
                      <a:pt x="7213" y="35580"/>
                    </a:cubicBezTo>
                    <a:cubicBezTo>
                      <a:pt x="773" y="34881"/>
                      <a:pt x="-893" y="29121"/>
                      <a:pt x="413" y="22069"/>
                    </a:cubicBezTo>
                    <a:close/>
                  </a:path>
                </a:pathLst>
              </a:custGeom>
              <a:solidFill>
                <a:srgbClr val="E4B9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FEEEDD31-D81B-D7FF-C870-583688811C26}"/>
                  </a:ext>
                </a:extLst>
              </p:cNvPr>
              <p:cNvSpPr/>
              <p:nvPr/>
            </p:nvSpPr>
            <p:spPr>
              <a:xfrm>
                <a:off x="10234198" y="4718259"/>
                <a:ext cx="62057" cy="31711"/>
              </a:xfrm>
              <a:custGeom>
                <a:avLst/>
                <a:gdLst>
                  <a:gd name="connsiteX0" fmla="*/ 62058 w 62057"/>
                  <a:gd name="connsiteY0" fmla="*/ 12354 h 31711"/>
                  <a:gd name="connsiteX1" fmla="*/ 0 w 62057"/>
                  <a:gd name="connsiteY1" fmla="*/ 27911 h 31711"/>
                  <a:gd name="connsiteX2" fmla="*/ 62058 w 62057"/>
                  <a:gd name="connsiteY2" fmla="*/ 12354 h 3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057" h="31711">
                    <a:moveTo>
                      <a:pt x="62058" y="12354"/>
                    </a:moveTo>
                    <a:cubicBezTo>
                      <a:pt x="41747" y="29633"/>
                      <a:pt x="22698" y="36739"/>
                      <a:pt x="0" y="27911"/>
                    </a:cubicBezTo>
                    <a:cubicBezTo>
                      <a:pt x="16528" y="10255"/>
                      <a:pt x="31209" y="-15636"/>
                      <a:pt x="62058" y="12354"/>
                    </a:cubicBezTo>
                    <a:close/>
                  </a:path>
                </a:pathLst>
              </a:custGeom>
              <a:solidFill>
                <a:srgbClr val="FFEA53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AF2527B7-620B-269D-4462-CC5199880E18}"/>
                  </a:ext>
                </a:extLst>
              </p:cNvPr>
              <p:cNvSpPr/>
              <p:nvPr/>
            </p:nvSpPr>
            <p:spPr>
              <a:xfrm>
                <a:off x="9930574" y="4770220"/>
                <a:ext cx="63273" cy="36613"/>
              </a:xfrm>
              <a:custGeom>
                <a:avLst/>
                <a:gdLst>
                  <a:gd name="connsiteX0" fmla="*/ 63274 w 63273"/>
                  <a:gd name="connsiteY0" fmla="*/ 26063 h 36613"/>
                  <a:gd name="connsiteX1" fmla="*/ 45800 w 63273"/>
                  <a:gd name="connsiteY1" fmla="*/ 36614 h 36613"/>
                  <a:gd name="connsiteX2" fmla="*/ 0 w 63273"/>
                  <a:gd name="connsiteY2" fmla="*/ 2863 h 36613"/>
                  <a:gd name="connsiteX3" fmla="*/ 63274 w 63273"/>
                  <a:gd name="connsiteY3" fmla="*/ 26063 h 3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73" h="36613">
                    <a:moveTo>
                      <a:pt x="63274" y="26063"/>
                    </a:moveTo>
                    <a:cubicBezTo>
                      <a:pt x="56068" y="26332"/>
                      <a:pt x="49538" y="28216"/>
                      <a:pt x="45800" y="36614"/>
                    </a:cubicBezTo>
                    <a:cubicBezTo>
                      <a:pt x="27246" y="35537"/>
                      <a:pt x="17699" y="18796"/>
                      <a:pt x="0" y="2863"/>
                    </a:cubicBezTo>
                    <a:cubicBezTo>
                      <a:pt x="30624" y="-7095"/>
                      <a:pt x="46566" y="10937"/>
                      <a:pt x="63274" y="26063"/>
                    </a:cubicBezTo>
                    <a:close/>
                  </a:path>
                </a:pathLst>
              </a:custGeom>
              <a:solidFill>
                <a:srgbClr val="FAC84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8DD66158-18BD-12CB-CA35-4FF1D11A60D4}"/>
                  </a:ext>
                </a:extLst>
              </p:cNvPr>
              <p:cNvSpPr/>
              <p:nvPr/>
            </p:nvSpPr>
            <p:spPr>
              <a:xfrm>
                <a:off x="9881937" y="4804436"/>
                <a:ext cx="63003" cy="25974"/>
              </a:xfrm>
              <a:custGeom>
                <a:avLst/>
                <a:gdLst>
                  <a:gd name="connsiteX0" fmla="*/ 63004 w 63003"/>
                  <a:gd name="connsiteY0" fmla="*/ 25974 h 25974"/>
                  <a:gd name="connsiteX1" fmla="*/ 0 w 63003"/>
                  <a:gd name="connsiteY1" fmla="*/ 8211 h 25974"/>
                  <a:gd name="connsiteX2" fmla="*/ 63004 w 63003"/>
                  <a:gd name="connsiteY2" fmla="*/ 25974 h 2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03" h="25974">
                    <a:moveTo>
                      <a:pt x="63004" y="25974"/>
                    </a:moveTo>
                    <a:cubicBezTo>
                      <a:pt x="40171" y="25059"/>
                      <a:pt x="22022" y="7834"/>
                      <a:pt x="0" y="8211"/>
                    </a:cubicBezTo>
                    <a:cubicBezTo>
                      <a:pt x="24994" y="-7076"/>
                      <a:pt x="46431" y="-940"/>
                      <a:pt x="63004" y="25974"/>
                    </a:cubicBezTo>
                    <a:close/>
                  </a:path>
                </a:pathLst>
              </a:custGeom>
              <a:solidFill>
                <a:srgbClr val="FFE74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2D5609B7-3EF6-E138-096A-EF9E7CB0271D}"/>
                  </a:ext>
                </a:extLst>
              </p:cNvPr>
              <p:cNvSpPr/>
              <p:nvPr/>
            </p:nvSpPr>
            <p:spPr>
              <a:xfrm>
                <a:off x="9501283" y="4921282"/>
                <a:ext cx="71840" cy="72072"/>
              </a:xfrm>
              <a:custGeom>
                <a:avLst/>
                <a:gdLst>
                  <a:gd name="connsiteX0" fmla="*/ 52485 w 71840"/>
                  <a:gd name="connsiteY0" fmla="*/ 72067 h 72072"/>
                  <a:gd name="connsiteX1" fmla="*/ 1370 w 71840"/>
                  <a:gd name="connsiteY1" fmla="*/ 17808 h 72072"/>
                  <a:gd name="connsiteX2" fmla="*/ 19 w 71840"/>
                  <a:gd name="connsiteY2" fmla="*/ 13071 h 72072"/>
                  <a:gd name="connsiteX3" fmla="*/ 15466 w 71840"/>
                  <a:gd name="connsiteY3" fmla="*/ 906 h 72072"/>
                  <a:gd name="connsiteX4" fmla="*/ 71399 w 71840"/>
                  <a:gd name="connsiteY4" fmla="*/ 59310 h 72072"/>
                  <a:gd name="connsiteX5" fmla="*/ 52485 w 71840"/>
                  <a:gd name="connsiteY5" fmla="*/ 72067 h 7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40" h="72072">
                    <a:moveTo>
                      <a:pt x="52485" y="72067"/>
                    </a:moveTo>
                    <a:cubicBezTo>
                      <a:pt x="32084" y="62808"/>
                      <a:pt x="18799" y="37294"/>
                      <a:pt x="1370" y="17808"/>
                    </a:cubicBezTo>
                    <a:cubicBezTo>
                      <a:pt x="470" y="16785"/>
                      <a:pt x="-116" y="14578"/>
                      <a:pt x="19" y="13071"/>
                    </a:cubicBezTo>
                    <a:cubicBezTo>
                      <a:pt x="965" y="1498"/>
                      <a:pt x="8801" y="-1839"/>
                      <a:pt x="15466" y="906"/>
                    </a:cubicBezTo>
                    <a:cubicBezTo>
                      <a:pt x="40551" y="11133"/>
                      <a:pt x="62528" y="27712"/>
                      <a:pt x="71399" y="59310"/>
                    </a:cubicBezTo>
                    <a:cubicBezTo>
                      <a:pt x="74056" y="68730"/>
                      <a:pt x="64329" y="72228"/>
                      <a:pt x="52485" y="72067"/>
                    </a:cubicBezTo>
                    <a:close/>
                  </a:path>
                </a:pathLst>
              </a:custGeom>
              <a:solidFill>
                <a:srgbClr val="FFEB5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C64ADE67-5D09-DC92-41CD-B8A70291E532}"/>
                  </a:ext>
                </a:extLst>
              </p:cNvPr>
              <p:cNvSpPr/>
              <p:nvPr/>
            </p:nvSpPr>
            <p:spPr>
              <a:xfrm>
                <a:off x="9811727" y="6149149"/>
                <a:ext cx="138661" cy="51244"/>
              </a:xfrm>
              <a:custGeom>
                <a:avLst/>
                <a:gdLst>
                  <a:gd name="connsiteX0" fmla="*/ 138662 w 138661"/>
                  <a:gd name="connsiteY0" fmla="*/ 51245 h 51244"/>
                  <a:gd name="connsiteX1" fmla="*/ 0 w 138661"/>
                  <a:gd name="connsiteY1" fmla="*/ 19486 h 51244"/>
                  <a:gd name="connsiteX2" fmla="*/ 1486 w 138661"/>
                  <a:gd name="connsiteY2" fmla="*/ 108 h 51244"/>
                  <a:gd name="connsiteX3" fmla="*/ 16258 w 138661"/>
                  <a:gd name="connsiteY3" fmla="*/ 0 h 51244"/>
                  <a:gd name="connsiteX4" fmla="*/ 76829 w 138661"/>
                  <a:gd name="connsiteY4" fmla="*/ 0 h 51244"/>
                  <a:gd name="connsiteX5" fmla="*/ 94888 w 138661"/>
                  <a:gd name="connsiteY5" fmla="*/ 9097 h 51244"/>
                  <a:gd name="connsiteX6" fmla="*/ 138662 w 138661"/>
                  <a:gd name="connsiteY6" fmla="*/ 51245 h 5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661" h="51244">
                    <a:moveTo>
                      <a:pt x="138662" y="51245"/>
                    </a:moveTo>
                    <a:cubicBezTo>
                      <a:pt x="93132" y="36334"/>
                      <a:pt x="49763" y="7967"/>
                      <a:pt x="0" y="19486"/>
                    </a:cubicBezTo>
                    <a:cubicBezTo>
                      <a:pt x="495" y="13027"/>
                      <a:pt x="991" y="6567"/>
                      <a:pt x="1486" y="108"/>
                    </a:cubicBezTo>
                    <a:cubicBezTo>
                      <a:pt x="6440" y="108"/>
                      <a:pt x="11349" y="54"/>
                      <a:pt x="16258" y="0"/>
                    </a:cubicBezTo>
                    <a:cubicBezTo>
                      <a:pt x="36433" y="7051"/>
                      <a:pt x="56654" y="7428"/>
                      <a:pt x="76829" y="0"/>
                    </a:cubicBezTo>
                    <a:cubicBezTo>
                      <a:pt x="82864" y="3014"/>
                      <a:pt x="88854" y="6083"/>
                      <a:pt x="94888" y="9097"/>
                    </a:cubicBezTo>
                    <a:cubicBezTo>
                      <a:pt x="109524" y="23146"/>
                      <a:pt x="124071" y="37195"/>
                      <a:pt x="138662" y="51245"/>
                    </a:cubicBezTo>
                    <a:close/>
                  </a:path>
                </a:pathLst>
              </a:custGeom>
              <a:solidFill>
                <a:srgbClr val="EEBC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9244B2BA-8EDF-8B17-80DC-00C8A744D27C}"/>
                  </a:ext>
                </a:extLst>
              </p:cNvPr>
              <p:cNvSpPr/>
              <p:nvPr/>
            </p:nvSpPr>
            <p:spPr>
              <a:xfrm>
                <a:off x="9828030" y="6146942"/>
                <a:ext cx="60571" cy="13652"/>
              </a:xfrm>
              <a:custGeom>
                <a:avLst/>
                <a:gdLst>
                  <a:gd name="connsiteX0" fmla="*/ 60572 w 60571"/>
                  <a:gd name="connsiteY0" fmla="*/ 2207 h 13652"/>
                  <a:gd name="connsiteX1" fmla="*/ 0 w 60571"/>
                  <a:gd name="connsiteY1" fmla="*/ 2207 h 13652"/>
                  <a:gd name="connsiteX2" fmla="*/ 44584 w 60571"/>
                  <a:gd name="connsiteY2" fmla="*/ 0 h 13652"/>
                  <a:gd name="connsiteX3" fmla="*/ 60572 w 60571"/>
                  <a:gd name="connsiteY3" fmla="*/ 2207 h 1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71" h="13652">
                    <a:moveTo>
                      <a:pt x="60572" y="2207"/>
                    </a:moveTo>
                    <a:cubicBezTo>
                      <a:pt x="40396" y="17710"/>
                      <a:pt x="20176" y="17225"/>
                      <a:pt x="0" y="2207"/>
                    </a:cubicBezTo>
                    <a:cubicBezTo>
                      <a:pt x="14861" y="1453"/>
                      <a:pt x="29723" y="754"/>
                      <a:pt x="44584" y="0"/>
                    </a:cubicBezTo>
                    <a:cubicBezTo>
                      <a:pt x="49899" y="754"/>
                      <a:pt x="55213" y="1507"/>
                      <a:pt x="60572" y="2207"/>
                    </a:cubicBezTo>
                    <a:close/>
                  </a:path>
                </a:pathLst>
              </a:custGeom>
              <a:solidFill>
                <a:srgbClr val="B88831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6A6670CB-5A9A-722D-305E-1F5BDA7E501D}"/>
                  </a:ext>
                </a:extLst>
              </p:cNvPr>
              <p:cNvSpPr/>
              <p:nvPr/>
            </p:nvSpPr>
            <p:spPr>
              <a:xfrm>
                <a:off x="10185155" y="5711579"/>
                <a:ext cx="78270" cy="83966"/>
              </a:xfrm>
              <a:custGeom>
                <a:avLst/>
                <a:gdLst>
                  <a:gd name="connsiteX0" fmla="*/ 8917 w 78270"/>
                  <a:gd name="connsiteY0" fmla="*/ 161 h 83966"/>
                  <a:gd name="connsiteX1" fmla="*/ 26345 w 78270"/>
                  <a:gd name="connsiteY1" fmla="*/ 0 h 83966"/>
                  <a:gd name="connsiteX2" fmla="*/ 78270 w 78270"/>
                  <a:gd name="connsiteY2" fmla="*/ 83542 h 83966"/>
                  <a:gd name="connsiteX3" fmla="*/ 52285 w 78270"/>
                  <a:gd name="connsiteY3" fmla="*/ 83219 h 83966"/>
                  <a:gd name="connsiteX4" fmla="*/ 0 w 78270"/>
                  <a:gd name="connsiteY4" fmla="*/ 754 h 83966"/>
                  <a:gd name="connsiteX5" fmla="*/ 8917 w 78270"/>
                  <a:gd name="connsiteY5" fmla="*/ 161 h 8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70" h="83966">
                    <a:moveTo>
                      <a:pt x="8917" y="161"/>
                    </a:moveTo>
                    <a:cubicBezTo>
                      <a:pt x="14816" y="10712"/>
                      <a:pt x="20626" y="10658"/>
                      <a:pt x="26345" y="0"/>
                    </a:cubicBezTo>
                    <a:cubicBezTo>
                      <a:pt x="37334" y="33481"/>
                      <a:pt x="62553" y="54259"/>
                      <a:pt x="78270" y="83542"/>
                    </a:cubicBezTo>
                    <a:cubicBezTo>
                      <a:pt x="69579" y="86664"/>
                      <a:pt x="61067" y="71161"/>
                      <a:pt x="52285" y="83219"/>
                    </a:cubicBezTo>
                    <a:cubicBezTo>
                      <a:pt x="35352" y="55282"/>
                      <a:pt x="9007" y="35850"/>
                      <a:pt x="0" y="754"/>
                    </a:cubicBezTo>
                    <a:cubicBezTo>
                      <a:pt x="2972" y="538"/>
                      <a:pt x="5945" y="323"/>
                      <a:pt x="8917" y="161"/>
                    </a:cubicBezTo>
                    <a:close/>
                  </a:path>
                </a:pathLst>
              </a:custGeom>
              <a:solidFill>
                <a:srgbClr val="F5C545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1772A614-2CB9-4412-FD2F-2080578A667D}"/>
                  </a:ext>
                </a:extLst>
              </p:cNvPr>
              <p:cNvSpPr/>
              <p:nvPr/>
            </p:nvSpPr>
            <p:spPr>
              <a:xfrm>
                <a:off x="10037036" y="5796091"/>
                <a:ext cx="74141" cy="133654"/>
              </a:xfrm>
              <a:custGeom>
                <a:avLst/>
                <a:gdLst>
                  <a:gd name="connsiteX0" fmla="*/ 35127 w 74141"/>
                  <a:gd name="connsiteY0" fmla="*/ 133654 h 133654"/>
                  <a:gd name="connsiteX1" fmla="*/ 10628 w 74141"/>
                  <a:gd name="connsiteY1" fmla="*/ 132901 h 133654"/>
                  <a:gd name="connsiteX2" fmla="*/ 0 w 74141"/>
                  <a:gd name="connsiteY2" fmla="*/ 131555 h 133654"/>
                  <a:gd name="connsiteX3" fmla="*/ 43864 w 74141"/>
                  <a:gd name="connsiteY3" fmla="*/ 43869 h 133654"/>
                  <a:gd name="connsiteX4" fmla="*/ 26390 w 74141"/>
                  <a:gd name="connsiteY4" fmla="*/ 19269 h 133654"/>
                  <a:gd name="connsiteX5" fmla="*/ 26525 w 74141"/>
                  <a:gd name="connsiteY5" fmla="*/ 9472 h 133654"/>
                  <a:gd name="connsiteX6" fmla="*/ 51430 w 74141"/>
                  <a:gd name="connsiteY6" fmla="*/ 860 h 133654"/>
                  <a:gd name="connsiteX7" fmla="*/ 74127 w 74141"/>
                  <a:gd name="connsiteY7" fmla="*/ 46506 h 133654"/>
                  <a:gd name="connsiteX8" fmla="*/ 61292 w 74141"/>
                  <a:gd name="connsiteY8" fmla="*/ 71429 h 133654"/>
                  <a:gd name="connsiteX9" fmla="*/ 35127 w 74141"/>
                  <a:gd name="connsiteY9" fmla="*/ 133654 h 13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41" h="133654">
                    <a:moveTo>
                      <a:pt x="35127" y="133654"/>
                    </a:moveTo>
                    <a:cubicBezTo>
                      <a:pt x="27066" y="128379"/>
                      <a:pt x="18915" y="126226"/>
                      <a:pt x="10628" y="132901"/>
                    </a:cubicBezTo>
                    <a:cubicBezTo>
                      <a:pt x="7070" y="132416"/>
                      <a:pt x="3558" y="131986"/>
                      <a:pt x="0" y="131555"/>
                    </a:cubicBezTo>
                    <a:cubicBezTo>
                      <a:pt x="9367" y="98827"/>
                      <a:pt x="37109" y="80257"/>
                      <a:pt x="43864" y="43869"/>
                    </a:cubicBezTo>
                    <a:cubicBezTo>
                      <a:pt x="48502" y="18892"/>
                      <a:pt x="41207" y="18354"/>
                      <a:pt x="26390" y="19269"/>
                    </a:cubicBezTo>
                    <a:cubicBezTo>
                      <a:pt x="26435" y="15986"/>
                      <a:pt x="26480" y="12756"/>
                      <a:pt x="26525" y="9472"/>
                    </a:cubicBezTo>
                    <a:cubicBezTo>
                      <a:pt x="33191" y="-55"/>
                      <a:pt x="41927" y="-1186"/>
                      <a:pt x="51430" y="860"/>
                    </a:cubicBezTo>
                    <a:cubicBezTo>
                      <a:pt x="69759" y="8450"/>
                      <a:pt x="71380" y="27828"/>
                      <a:pt x="74127" y="46506"/>
                    </a:cubicBezTo>
                    <a:cubicBezTo>
                      <a:pt x="74397" y="58133"/>
                      <a:pt x="70930" y="67069"/>
                      <a:pt x="61292" y="71429"/>
                    </a:cubicBezTo>
                    <a:cubicBezTo>
                      <a:pt x="43639" y="86878"/>
                      <a:pt x="45665" y="114061"/>
                      <a:pt x="35127" y="133654"/>
                    </a:cubicBezTo>
                    <a:close/>
                  </a:path>
                </a:pathLst>
              </a:custGeom>
              <a:solidFill>
                <a:srgbClr val="F2BF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AC78EE9B-370F-1F01-4FB8-79F2FD29BDDA}"/>
                  </a:ext>
                </a:extLst>
              </p:cNvPr>
              <p:cNvSpPr/>
              <p:nvPr/>
            </p:nvSpPr>
            <p:spPr>
              <a:xfrm>
                <a:off x="10044135" y="5721968"/>
                <a:ext cx="45366" cy="70945"/>
              </a:xfrm>
              <a:custGeom>
                <a:avLst/>
                <a:gdLst>
                  <a:gd name="connsiteX0" fmla="*/ 1863 w 45366"/>
                  <a:gd name="connsiteY0" fmla="*/ 10496 h 70945"/>
                  <a:gd name="connsiteX1" fmla="*/ 19291 w 45366"/>
                  <a:gd name="connsiteY1" fmla="*/ 0 h 70945"/>
                  <a:gd name="connsiteX2" fmla="*/ 45366 w 45366"/>
                  <a:gd name="connsiteY2" fmla="*/ 31382 h 70945"/>
                  <a:gd name="connsiteX3" fmla="*/ 20507 w 45366"/>
                  <a:gd name="connsiteY3" fmla="*/ 70946 h 70945"/>
                  <a:gd name="connsiteX4" fmla="*/ 1908 w 45366"/>
                  <a:gd name="connsiteY4" fmla="*/ 62279 h 70945"/>
                  <a:gd name="connsiteX5" fmla="*/ 1863 w 45366"/>
                  <a:gd name="connsiteY5" fmla="*/ 52106 h 70945"/>
                  <a:gd name="connsiteX6" fmla="*/ 1863 w 45366"/>
                  <a:gd name="connsiteY6" fmla="*/ 10496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366" h="70945">
                    <a:moveTo>
                      <a:pt x="1863" y="10496"/>
                    </a:moveTo>
                    <a:cubicBezTo>
                      <a:pt x="8978" y="10173"/>
                      <a:pt x="15553" y="8451"/>
                      <a:pt x="19291" y="0"/>
                    </a:cubicBezTo>
                    <a:cubicBezTo>
                      <a:pt x="31045" y="6782"/>
                      <a:pt x="39872" y="17117"/>
                      <a:pt x="45366" y="31382"/>
                    </a:cubicBezTo>
                    <a:cubicBezTo>
                      <a:pt x="41854" y="48876"/>
                      <a:pt x="43475" y="70946"/>
                      <a:pt x="20507" y="70946"/>
                    </a:cubicBezTo>
                    <a:cubicBezTo>
                      <a:pt x="13707" y="69869"/>
                      <a:pt x="7357" y="67447"/>
                      <a:pt x="1908" y="62279"/>
                    </a:cubicBezTo>
                    <a:cubicBezTo>
                      <a:pt x="1908" y="58888"/>
                      <a:pt x="1908" y="55497"/>
                      <a:pt x="1863" y="52106"/>
                    </a:cubicBezTo>
                    <a:cubicBezTo>
                      <a:pt x="31811" y="38218"/>
                      <a:pt x="-8901" y="24384"/>
                      <a:pt x="1863" y="10496"/>
                    </a:cubicBezTo>
                    <a:close/>
                  </a:path>
                </a:pathLst>
              </a:custGeom>
              <a:solidFill>
                <a:srgbClr val="F7C842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A5BB7B3C-066B-A3C8-000F-107D022BC0F4}"/>
                  </a:ext>
                </a:extLst>
              </p:cNvPr>
              <p:cNvSpPr/>
              <p:nvPr/>
            </p:nvSpPr>
            <p:spPr>
              <a:xfrm>
                <a:off x="10046043" y="5784247"/>
                <a:ext cx="43448" cy="21369"/>
              </a:xfrm>
              <a:custGeom>
                <a:avLst/>
                <a:gdLst>
                  <a:gd name="connsiteX0" fmla="*/ 0 w 43448"/>
                  <a:gd name="connsiteY0" fmla="*/ 0 h 21369"/>
                  <a:gd name="connsiteX1" fmla="*/ 17248 w 43448"/>
                  <a:gd name="connsiteY1" fmla="*/ 592 h 21369"/>
                  <a:gd name="connsiteX2" fmla="*/ 43324 w 43448"/>
                  <a:gd name="connsiteY2" fmla="*/ 20724 h 21369"/>
                  <a:gd name="connsiteX3" fmla="*/ 17474 w 43448"/>
                  <a:gd name="connsiteY3" fmla="*/ 21370 h 21369"/>
                  <a:gd name="connsiteX4" fmla="*/ 0 w 43448"/>
                  <a:gd name="connsiteY4" fmla="*/ 0 h 21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48" h="21369">
                    <a:moveTo>
                      <a:pt x="0" y="0"/>
                    </a:moveTo>
                    <a:cubicBezTo>
                      <a:pt x="5764" y="215"/>
                      <a:pt x="11484" y="377"/>
                      <a:pt x="17248" y="592"/>
                    </a:cubicBezTo>
                    <a:cubicBezTo>
                      <a:pt x="23148" y="12488"/>
                      <a:pt x="45305" y="-5813"/>
                      <a:pt x="43324" y="20724"/>
                    </a:cubicBezTo>
                    <a:cubicBezTo>
                      <a:pt x="34722" y="20939"/>
                      <a:pt x="26120" y="21155"/>
                      <a:pt x="17474" y="21370"/>
                    </a:cubicBezTo>
                    <a:cubicBezTo>
                      <a:pt x="9232" y="17064"/>
                      <a:pt x="3198" y="10174"/>
                      <a:pt x="0" y="0"/>
                    </a:cubicBezTo>
                    <a:close/>
                  </a:path>
                </a:pathLst>
              </a:custGeom>
              <a:solidFill>
                <a:srgbClr val="DCAC38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688277A4-3F61-B669-D22C-84FC64E6C982}"/>
                  </a:ext>
                </a:extLst>
              </p:cNvPr>
              <p:cNvSpPr/>
              <p:nvPr/>
            </p:nvSpPr>
            <p:spPr>
              <a:xfrm>
                <a:off x="10124404" y="5836246"/>
                <a:ext cx="69899" cy="84187"/>
              </a:xfrm>
              <a:custGeom>
                <a:avLst/>
                <a:gdLst>
                  <a:gd name="connsiteX0" fmla="*/ 43549 w 69899"/>
                  <a:gd name="connsiteY0" fmla="*/ 0 h 84187"/>
                  <a:gd name="connsiteX1" fmla="*/ 69894 w 69899"/>
                  <a:gd name="connsiteY1" fmla="*/ 10766 h 84187"/>
                  <a:gd name="connsiteX2" fmla="*/ 34722 w 69899"/>
                  <a:gd name="connsiteY2" fmla="*/ 72937 h 84187"/>
                  <a:gd name="connsiteX3" fmla="*/ 25895 w 69899"/>
                  <a:gd name="connsiteY3" fmla="*/ 83488 h 84187"/>
                  <a:gd name="connsiteX4" fmla="*/ 811 w 69899"/>
                  <a:gd name="connsiteY4" fmla="*/ 84187 h 84187"/>
                  <a:gd name="connsiteX5" fmla="*/ 0 w 69899"/>
                  <a:gd name="connsiteY5" fmla="*/ 72830 h 84187"/>
                  <a:gd name="connsiteX6" fmla="*/ 17248 w 69899"/>
                  <a:gd name="connsiteY6" fmla="*/ 40210 h 84187"/>
                  <a:gd name="connsiteX7" fmla="*/ 38685 w 69899"/>
                  <a:gd name="connsiteY7" fmla="*/ 3068 h 84187"/>
                  <a:gd name="connsiteX8" fmla="*/ 43549 w 69899"/>
                  <a:gd name="connsiteY8" fmla="*/ 0 h 8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99" h="84187">
                    <a:moveTo>
                      <a:pt x="43549" y="0"/>
                    </a:moveTo>
                    <a:cubicBezTo>
                      <a:pt x="52330" y="3607"/>
                      <a:pt x="61112" y="7159"/>
                      <a:pt x="69894" y="10766"/>
                    </a:cubicBezTo>
                    <a:cubicBezTo>
                      <a:pt x="70254" y="41286"/>
                      <a:pt x="53321" y="57758"/>
                      <a:pt x="34722" y="72937"/>
                    </a:cubicBezTo>
                    <a:cubicBezTo>
                      <a:pt x="31795" y="76436"/>
                      <a:pt x="28867" y="79989"/>
                      <a:pt x="25895" y="83488"/>
                    </a:cubicBezTo>
                    <a:cubicBezTo>
                      <a:pt x="17518" y="83703"/>
                      <a:pt x="9187" y="83918"/>
                      <a:pt x="811" y="84187"/>
                    </a:cubicBezTo>
                    <a:cubicBezTo>
                      <a:pt x="540" y="80419"/>
                      <a:pt x="270" y="76652"/>
                      <a:pt x="0" y="72830"/>
                    </a:cubicBezTo>
                    <a:cubicBezTo>
                      <a:pt x="2387" y="59373"/>
                      <a:pt x="13060" y="52267"/>
                      <a:pt x="17248" y="40210"/>
                    </a:cubicBezTo>
                    <a:cubicBezTo>
                      <a:pt x="23328" y="26914"/>
                      <a:pt x="29678" y="13888"/>
                      <a:pt x="38685" y="3068"/>
                    </a:cubicBezTo>
                    <a:cubicBezTo>
                      <a:pt x="40351" y="2046"/>
                      <a:pt x="41972" y="1023"/>
                      <a:pt x="43549" y="0"/>
                    </a:cubicBezTo>
                    <a:close/>
                  </a:path>
                </a:pathLst>
              </a:custGeom>
              <a:solidFill>
                <a:srgbClr val="EEBC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E74EF194-5A84-FE59-B99D-6841F3E349EB}"/>
                  </a:ext>
                </a:extLst>
              </p:cNvPr>
              <p:cNvSpPr/>
              <p:nvPr/>
            </p:nvSpPr>
            <p:spPr>
              <a:xfrm>
                <a:off x="10098238" y="5820954"/>
                <a:ext cx="50617" cy="57061"/>
              </a:xfrm>
              <a:custGeom>
                <a:avLst/>
                <a:gdLst>
                  <a:gd name="connsiteX0" fmla="*/ 0 w 50617"/>
                  <a:gd name="connsiteY0" fmla="*/ 46565 h 57061"/>
                  <a:gd name="connsiteX1" fmla="*/ 8827 w 50617"/>
                  <a:gd name="connsiteY1" fmla="*/ 25841 h 57061"/>
                  <a:gd name="connsiteX2" fmla="*/ 36703 w 50617"/>
                  <a:gd name="connsiteY2" fmla="*/ 4 h 57061"/>
                  <a:gd name="connsiteX3" fmla="*/ 32470 w 50617"/>
                  <a:gd name="connsiteY3" fmla="*/ 55178 h 57061"/>
                  <a:gd name="connsiteX4" fmla="*/ 26120 w 50617"/>
                  <a:gd name="connsiteY4" fmla="*/ 57062 h 57061"/>
                  <a:gd name="connsiteX5" fmla="*/ 0 w 50617"/>
                  <a:gd name="connsiteY5" fmla="*/ 46565 h 5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617" h="57061">
                    <a:moveTo>
                      <a:pt x="0" y="46565"/>
                    </a:moveTo>
                    <a:cubicBezTo>
                      <a:pt x="2927" y="39675"/>
                      <a:pt x="5900" y="32785"/>
                      <a:pt x="8827" y="25841"/>
                    </a:cubicBezTo>
                    <a:cubicBezTo>
                      <a:pt x="12565" y="8670"/>
                      <a:pt x="21707" y="-212"/>
                      <a:pt x="36703" y="4"/>
                    </a:cubicBezTo>
                    <a:cubicBezTo>
                      <a:pt x="61427" y="21266"/>
                      <a:pt x="48863" y="38437"/>
                      <a:pt x="32470" y="55178"/>
                    </a:cubicBezTo>
                    <a:cubicBezTo>
                      <a:pt x="30354" y="55824"/>
                      <a:pt x="28237" y="56416"/>
                      <a:pt x="26120" y="57062"/>
                    </a:cubicBezTo>
                    <a:cubicBezTo>
                      <a:pt x="16528" y="56685"/>
                      <a:pt x="6260" y="58838"/>
                      <a:pt x="0" y="46565"/>
                    </a:cubicBezTo>
                    <a:close/>
                  </a:path>
                </a:pathLst>
              </a:custGeom>
              <a:solidFill>
                <a:srgbClr val="FED960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C123BDAB-7FDF-08B4-8085-283A61C27587}"/>
                  </a:ext>
                </a:extLst>
              </p:cNvPr>
              <p:cNvSpPr/>
              <p:nvPr/>
            </p:nvSpPr>
            <p:spPr>
              <a:xfrm>
                <a:off x="10113068" y="5871698"/>
                <a:ext cx="37320" cy="37431"/>
              </a:xfrm>
              <a:custGeom>
                <a:avLst/>
                <a:gdLst>
                  <a:gd name="connsiteX0" fmla="*/ 37321 w 37320"/>
                  <a:gd name="connsiteY0" fmla="*/ 6103 h 37431"/>
                  <a:gd name="connsiteX1" fmla="*/ 11426 w 37320"/>
                  <a:gd name="connsiteY1" fmla="*/ 37431 h 37431"/>
                  <a:gd name="connsiteX2" fmla="*/ 11291 w 37320"/>
                  <a:gd name="connsiteY2" fmla="*/ 6319 h 37431"/>
                  <a:gd name="connsiteX3" fmla="*/ 11336 w 37320"/>
                  <a:gd name="connsiteY3" fmla="*/ 6265 h 37431"/>
                  <a:gd name="connsiteX4" fmla="*/ 37321 w 37320"/>
                  <a:gd name="connsiteY4" fmla="*/ 6103 h 3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20" h="37431">
                    <a:moveTo>
                      <a:pt x="37321" y="6103"/>
                    </a:moveTo>
                    <a:cubicBezTo>
                      <a:pt x="37231" y="26612"/>
                      <a:pt x="22504" y="29842"/>
                      <a:pt x="11426" y="37431"/>
                    </a:cubicBezTo>
                    <a:cubicBezTo>
                      <a:pt x="-15595" y="27204"/>
                      <a:pt x="14173" y="16654"/>
                      <a:pt x="11291" y="6319"/>
                    </a:cubicBezTo>
                    <a:cubicBezTo>
                      <a:pt x="11291" y="6319"/>
                      <a:pt x="11336" y="6265"/>
                      <a:pt x="11336" y="6265"/>
                    </a:cubicBezTo>
                    <a:cubicBezTo>
                      <a:pt x="19983" y="-1002"/>
                      <a:pt x="28629" y="-3047"/>
                      <a:pt x="37321" y="6103"/>
                    </a:cubicBezTo>
                    <a:close/>
                  </a:path>
                </a:pathLst>
              </a:custGeom>
              <a:solidFill>
                <a:srgbClr val="F7C73B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B022EEC8-42CF-BD3A-EAAA-6DB543121954}"/>
                  </a:ext>
                </a:extLst>
              </p:cNvPr>
              <p:cNvSpPr/>
              <p:nvPr/>
            </p:nvSpPr>
            <p:spPr>
              <a:xfrm>
                <a:off x="10159170" y="5836838"/>
                <a:ext cx="54226" cy="72894"/>
              </a:xfrm>
              <a:custGeom>
                <a:avLst/>
                <a:gdLst>
                  <a:gd name="connsiteX0" fmla="*/ 0 w 54226"/>
                  <a:gd name="connsiteY0" fmla="*/ 72399 h 72894"/>
                  <a:gd name="connsiteX1" fmla="*/ 35172 w 54226"/>
                  <a:gd name="connsiteY1" fmla="*/ 10227 h 72894"/>
                  <a:gd name="connsiteX2" fmla="*/ 52150 w 54226"/>
                  <a:gd name="connsiteY2" fmla="*/ 0 h 72894"/>
                  <a:gd name="connsiteX3" fmla="*/ 0 w 54226"/>
                  <a:gd name="connsiteY3" fmla="*/ 72399 h 7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26" h="72894">
                    <a:moveTo>
                      <a:pt x="0" y="72399"/>
                    </a:moveTo>
                    <a:cubicBezTo>
                      <a:pt x="6530" y="47477"/>
                      <a:pt x="23553" y="31059"/>
                      <a:pt x="35172" y="10227"/>
                    </a:cubicBezTo>
                    <a:cubicBezTo>
                      <a:pt x="40846" y="6836"/>
                      <a:pt x="46521" y="3391"/>
                      <a:pt x="52150" y="0"/>
                    </a:cubicBezTo>
                    <a:cubicBezTo>
                      <a:pt x="60977" y="49630"/>
                      <a:pt x="41297" y="76974"/>
                      <a:pt x="0" y="72399"/>
                    </a:cubicBezTo>
                    <a:close/>
                  </a:path>
                </a:pathLst>
              </a:custGeom>
              <a:solidFill>
                <a:srgbClr val="FFD55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CF21BCE8-BEC6-ED7A-95B7-5E35D50D335D}"/>
                  </a:ext>
                </a:extLst>
              </p:cNvPr>
              <p:cNvSpPr/>
              <p:nvPr/>
            </p:nvSpPr>
            <p:spPr>
              <a:xfrm>
                <a:off x="10140403" y="5771934"/>
                <a:ext cx="53669" cy="65639"/>
              </a:xfrm>
              <a:custGeom>
                <a:avLst/>
                <a:gdLst>
                  <a:gd name="connsiteX0" fmla="*/ 36196 w 53669"/>
                  <a:gd name="connsiteY0" fmla="*/ 2032 h 65639"/>
                  <a:gd name="connsiteX1" fmla="*/ 53669 w 53669"/>
                  <a:gd name="connsiteY1" fmla="*/ 22595 h 65639"/>
                  <a:gd name="connsiteX2" fmla="*/ 27549 w 53669"/>
                  <a:gd name="connsiteY2" fmla="*/ 64312 h 65639"/>
                  <a:gd name="connsiteX3" fmla="*/ 27324 w 53669"/>
                  <a:gd name="connsiteY3" fmla="*/ 64473 h 65639"/>
                  <a:gd name="connsiteX4" fmla="*/ 10121 w 53669"/>
                  <a:gd name="connsiteY4" fmla="*/ 52523 h 65639"/>
                  <a:gd name="connsiteX5" fmla="*/ 1294 w 53669"/>
                  <a:gd name="connsiteY5" fmla="*/ 23133 h 65639"/>
                  <a:gd name="connsiteX6" fmla="*/ 18542 w 53669"/>
                  <a:gd name="connsiteY6" fmla="*/ 12475 h 65639"/>
                  <a:gd name="connsiteX7" fmla="*/ 36196 w 53669"/>
                  <a:gd name="connsiteY7" fmla="*/ 2032 h 65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69" h="65639">
                    <a:moveTo>
                      <a:pt x="36196" y="2032"/>
                    </a:moveTo>
                    <a:cubicBezTo>
                      <a:pt x="42005" y="8869"/>
                      <a:pt x="47860" y="15759"/>
                      <a:pt x="53669" y="22595"/>
                    </a:cubicBezTo>
                    <a:cubicBezTo>
                      <a:pt x="44978" y="36482"/>
                      <a:pt x="36286" y="50424"/>
                      <a:pt x="27549" y="64312"/>
                    </a:cubicBezTo>
                    <a:cubicBezTo>
                      <a:pt x="27549" y="64312"/>
                      <a:pt x="27324" y="64473"/>
                      <a:pt x="27324" y="64473"/>
                    </a:cubicBezTo>
                    <a:cubicBezTo>
                      <a:pt x="17461" y="68941"/>
                      <a:pt x="14354" y="59629"/>
                      <a:pt x="10121" y="52523"/>
                    </a:cubicBezTo>
                    <a:cubicBezTo>
                      <a:pt x="6788" y="42942"/>
                      <a:pt x="-3615" y="36321"/>
                      <a:pt x="1294" y="23133"/>
                    </a:cubicBezTo>
                    <a:cubicBezTo>
                      <a:pt x="8364" y="22649"/>
                      <a:pt x="14894" y="20872"/>
                      <a:pt x="18542" y="12475"/>
                    </a:cubicBezTo>
                    <a:cubicBezTo>
                      <a:pt x="21965" y="3055"/>
                      <a:pt x="26558" y="-3512"/>
                      <a:pt x="36196" y="2032"/>
                    </a:cubicBezTo>
                    <a:close/>
                  </a:path>
                </a:pathLst>
              </a:custGeom>
              <a:solidFill>
                <a:srgbClr val="EEBC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F03B575F-72DF-042C-CD64-893DF58381E5}"/>
                  </a:ext>
                </a:extLst>
              </p:cNvPr>
              <p:cNvSpPr/>
              <p:nvPr/>
            </p:nvSpPr>
            <p:spPr>
              <a:xfrm>
                <a:off x="10063291" y="5753296"/>
                <a:ext cx="73556" cy="93499"/>
              </a:xfrm>
              <a:custGeom>
                <a:avLst/>
                <a:gdLst>
                  <a:gd name="connsiteX0" fmla="*/ 69804 w 73556"/>
                  <a:gd name="connsiteY0" fmla="*/ 72722 h 93499"/>
                  <a:gd name="connsiteX1" fmla="*/ 43774 w 73556"/>
                  <a:gd name="connsiteY1" fmla="*/ 93500 h 93499"/>
                  <a:gd name="connsiteX2" fmla="*/ 26075 w 73556"/>
                  <a:gd name="connsiteY2" fmla="*/ 51621 h 93499"/>
                  <a:gd name="connsiteX3" fmla="*/ 0 w 73556"/>
                  <a:gd name="connsiteY3" fmla="*/ 31490 h 93499"/>
                  <a:gd name="connsiteX4" fmla="*/ 26210 w 73556"/>
                  <a:gd name="connsiteY4" fmla="*/ 0 h 93499"/>
                  <a:gd name="connsiteX5" fmla="*/ 69894 w 73556"/>
                  <a:gd name="connsiteY5" fmla="*/ 41286 h 93499"/>
                  <a:gd name="connsiteX6" fmla="*/ 73497 w 73556"/>
                  <a:gd name="connsiteY6" fmla="*/ 62872 h 93499"/>
                  <a:gd name="connsiteX7" fmla="*/ 69804 w 73556"/>
                  <a:gd name="connsiteY7" fmla="*/ 72722 h 93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556" h="93499">
                    <a:moveTo>
                      <a:pt x="69804" y="72722"/>
                    </a:moveTo>
                    <a:cubicBezTo>
                      <a:pt x="61112" y="79666"/>
                      <a:pt x="52465" y="86610"/>
                      <a:pt x="43774" y="93500"/>
                    </a:cubicBezTo>
                    <a:cubicBezTo>
                      <a:pt x="29543" y="84564"/>
                      <a:pt x="40396" y="60503"/>
                      <a:pt x="26075" y="51621"/>
                    </a:cubicBezTo>
                    <a:cubicBezTo>
                      <a:pt x="17383" y="44893"/>
                      <a:pt x="8692" y="38218"/>
                      <a:pt x="0" y="31490"/>
                    </a:cubicBezTo>
                    <a:cubicBezTo>
                      <a:pt x="18870" y="33051"/>
                      <a:pt x="14861" y="7428"/>
                      <a:pt x="26210" y="0"/>
                    </a:cubicBezTo>
                    <a:cubicBezTo>
                      <a:pt x="33191" y="25192"/>
                      <a:pt x="55978" y="26537"/>
                      <a:pt x="69894" y="41286"/>
                    </a:cubicBezTo>
                    <a:cubicBezTo>
                      <a:pt x="68588" y="49092"/>
                      <a:pt x="72056" y="55712"/>
                      <a:pt x="73497" y="62872"/>
                    </a:cubicBezTo>
                    <a:cubicBezTo>
                      <a:pt x="73857" y="67016"/>
                      <a:pt x="72596" y="70300"/>
                      <a:pt x="69804" y="72722"/>
                    </a:cubicBezTo>
                    <a:close/>
                  </a:path>
                </a:pathLst>
              </a:custGeom>
              <a:solidFill>
                <a:srgbClr val="EBB93F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C6C9D231-249A-F18C-E8F8-AE6620CEB254}"/>
                  </a:ext>
                </a:extLst>
              </p:cNvPr>
              <p:cNvSpPr/>
              <p:nvPr/>
            </p:nvSpPr>
            <p:spPr>
              <a:xfrm>
                <a:off x="10115751" y="5701190"/>
                <a:ext cx="60847" cy="83272"/>
              </a:xfrm>
              <a:custGeom>
                <a:avLst/>
                <a:gdLst>
                  <a:gd name="connsiteX0" fmla="*/ 60848 w 60847"/>
                  <a:gd name="connsiteY0" fmla="*/ 72776 h 83272"/>
                  <a:gd name="connsiteX1" fmla="*/ 43239 w 60847"/>
                  <a:gd name="connsiteY1" fmla="*/ 83272 h 83272"/>
                  <a:gd name="connsiteX2" fmla="*/ 141 w 60847"/>
                  <a:gd name="connsiteY2" fmla="*/ 10012 h 83272"/>
                  <a:gd name="connsiteX3" fmla="*/ 8607 w 60847"/>
                  <a:gd name="connsiteY3" fmla="*/ 0 h 83272"/>
                  <a:gd name="connsiteX4" fmla="*/ 60848 w 60847"/>
                  <a:gd name="connsiteY4" fmla="*/ 72776 h 8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47" h="83272">
                    <a:moveTo>
                      <a:pt x="60848" y="72776"/>
                    </a:moveTo>
                    <a:cubicBezTo>
                      <a:pt x="54993" y="76275"/>
                      <a:pt x="49094" y="79774"/>
                      <a:pt x="43239" y="83272"/>
                    </a:cubicBezTo>
                    <a:cubicBezTo>
                      <a:pt x="23109" y="63679"/>
                      <a:pt x="-2111" y="48392"/>
                      <a:pt x="141" y="10012"/>
                    </a:cubicBezTo>
                    <a:cubicBezTo>
                      <a:pt x="2978" y="6675"/>
                      <a:pt x="5770" y="3337"/>
                      <a:pt x="8607" y="0"/>
                    </a:cubicBezTo>
                    <a:cubicBezTo>
                      <a:pt x="26036" y="24223"/>
                      <a:pt x="43419" y="48499"/>
                      <a:pt x="60848" y="72776"/>
                    </a:cubicBezTo>
                    <a:close/>
                  </a:path>
                </a:pathLst>
              </a:custGeom>
              <a:solidFill>
                <a:srgbClr val="F2C43D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AA641DDE-01F2-DDED-028A-6D4DD67DF5D5}"/>
                  </a:ext>
                </a:extLst>
              </p:cNvPr>
              <p:cNvSpPr/>
              <p:nvPr/>
            </p:nvSpPr>
            <p:spPr>
              <a:xfrm>
                <a:off x="10121867" y="5794583"/>
                <a:ext cx="37258" cy="27251"/>
              </a:xfrm>
              <a:custGeom>
                <a:avLst/>
                <a:gdLst>
                  <a:gd name="connsiteX0" fmla="*/ 11499 w 37258"/>
                  <a:gd name="connsiteY0" fmla="*/ 21262 h 27251"/>
                  <a:gd name="connsiteX1" fmla="*/ 195 w 37258"/>
                  <a:gd name="connsiteY1" fmla="*/ 8666 h 27251"/>
                  <a:gd name="connsiteX2" fmla="*/ 11319 w 37258"/>
                  <a:gd name="connsiteY2" fmla="*/ 0 h 27251"/>
                  <a:gd name="connsiteX3" fmla="*/ 19830 w 37258"/>
                  <a:gd name="connsiteY3" fmla="*/ 484 h 27251"/>
                  <a:gd name="connsiteX4" fmla="*/ 37259 w 37258"/>
                  <a:gd name="connsiteY4" fmla="*/ 21154 h 27251"/>
                  <a:gd name="connsiteX5" fmla="*/ 11499 w 37258"/>
                  <a:gd name="connsiteY5" fmla="*/ 21262 h 2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8" h="27251">
                    <a:moveTo>
                      <a:pt x="11499" y="21262"/>
                    </a:moveTo>
                    <a:cubicBezTo>
                      <a:pt x="7536" y="17117"/>
                      <a:pt x="1051" y="13565"/>
                      <a:pt x="195" y="8666"/>
                    </a:cubicBezTo>
                    <a:cubicBezTo>
                      <a:pt x="-1336" y="-431"/>
                      <a:pt x="6500" y="1184"/>
                      <a:pt x="11319" y="0"/>
                    </a:cubicBezTo>
                    <a:cubicBezTo>
                      <a:pt x="14156" y="108"/>
                      <a:pt x="16993" y="269"/>
                      <a:pt x="19830" y="484"/>
                    </a:cubicBezTo>
                    <a:cubicBezTo>
                      <a:pt x="25640" y="7374"/>
                      <a:pt x="31449" y="14264"/>
                      <a:pt x="37259" y="21154"/>
                    </a:cubicBezTo>
                    <a:cubicBezTo>
                      <a:pt x="28702" y="29875"/>
                      <a:pt x="20101" y="28637"/>
                      <a:pt x="11499" y="21262"/>
                    </a:cubicBezTo>
                    <a:close/>
                  </a:path>
                </a:pathLst>
              </a:custGeom>
              <a:solidFill>
                <a:srgbClr val="E6AD39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EB68C0D0-9849-B10A-B1B1-ADBBFC4146CD}"/>
                  </a:ext>
                </a:extLst>
              </p:cNvPr>
              <p:cNvSpPr/>
              <p:nvPr/>
            </p:nvSpPr>
            <p:spPr>
              <a:xfrm>
                <a:off x="10124404" y="5815737"/>
                <a:ext cx="43467" cy="62225"/>
              </a:xfrm>
              <a:custGeom>
                <a:avLst/>
                <a:gdLst>
                  <a:gd name="connsiteX0" fmla="*/ 8962 w 43467"/>
                  <a:gd name="connsiteY0" fmla="*/ 108 h 62225"/>
                  <a:gd name="connsiteX1" fmla="*/ 34767 w 43467"/>
                  <a:gd name="connsiteY1" fmla="*/ 0 h 62225"/>
                  <a:gd name="connsiteX2" fmla="*/ 43368 w 43467"/>
                  <a:gd name="connsiteY2" fmla="*/ 20670 h 62225"/>
                  <a:gd name="connsiteX3" fmla="*/ 25985 w 43467"/>
                  <a:gd name="connsiteY3" fmla="*/ 62064 h 62225"/>
                  <a:gd name="connsiteX4" fmla="*/ 0 w 43467"/>
                  <a:gd name="connsiteY4" fmla="*/ 62225 h 62225"/>
                  <a:gd name="connsiteX5" fmla="*/ 8647 w 43467"/>
                  <a:gd name="connsiteY5" fmla="*/ 10281 h 62225"/>
                  <a:gd name="connsiteX6" fmla="*/ 8962 w 43467"/>
                  <a:gd name="connsiteY6" fmla="*/ 108 h 6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467" h="62225">
                    <a:moveTo>
                      <a:pt x="8962" y="108"/>
                    </a:moveTo>
                    <a:cubicBezTo>
                      <a:pt x="17564" y="54"/>
                      <a:pt x="26165" y="54"/>
                      <a:pt x="34767" y="0"/>
                    </a:cubicBezTo>
                    <a:cubicBezTo>
                      <a:pt x="34902" y="8505"/>
                      <a:pt x="36478" y="16148"/>
                      <a:pt x="43368" y="20670"/>
                    </a:cubicBezTo>
                    <a:cubicBezTo>
                      <a:pt x="44764" y="38756"/>
                      <a:pt x="30984" y="47800"/>
                      <a:pt x="25985" y="62064"/>
                    </a:cubicBezTo>
                    <a:cubicBezTo>
                      <a:pt x="17338" y="62118"/>
                      <a:pt x="8692" y="62172"/>
                      <a:pt x="0" y="62225"/>
                    </a:cubicBezTo>
                    <a:cubicBezTo>
                      <a:pt x="3828" y="45108"/>
                      <a:pt x="29993" y="33374"/>
                      <a:pt x="8647" y="10281"/>
                    </a:cubicBezTo>
                    <a:cubicBezTo>
                      <a:pt x="8692" y="6890"/>
                      <a:pt x="8782" y="3499"/>
                      <a:pt x="8962" y="108"/>
                    </a:cubicBezTo>
                    <a:close/>
                  </a:path>
                </a:pathLst>
              </a:custGeom>
              <a:solidFill>
                <a:srgbClr val="F8CC4A"/>
              </a:solidFill>
              <a:ln w="4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01ECF-C3C9-ED99-DB31-908BF7205649}"/>
                </a:ext>
              </a:extLst>
            </p:cNvPr>
            <p:cNvSpPr/>
            <p:nvPr/>
          </p:nvSpPr>
          <p:spPr>
            <a:xfrm>
              <a:off x="9045256" y="4584193"/>
              <a:ext cx="1717829" cy="1020080"/>
            </a:xfrm>
            <a:custGeom>
              <a:avLst/>
              <a:gdLst>
                <a:gd name="connsiteX0" fmla="*/ 10293 w 1717829"/>
                <a:gd name="connsiteY0" fmla="*/ 799379 h 1020080"/>
                <a:gd name="connsiteX1" fmla="*/ 42718 w 1717829"/>
                <a:gd name="connsiteY1" fmla="*/ 573122 h 1020080"/>
                <a:gd name="connsiteX2" fmla="*/ 70684 w 1717829"/>
                <a:gd name="connsiteY2" fmla="*/ 436176 h 1020080"/>
                <a:gd name="connsiteX3" fmla="*/ 65775 w 1717829"/>
                <a:gd name="connsiteY3" fmla="*/ 354206 h 1020080"/>
                <a:gd name="connsiteX4" fmla="*/ 64109 w 1717829"/>
                <a:gd name="connsiteY4" fmla="*/ 203460 h 1020080"/>
                <a:gd name="connsiteX5" fmla="*/ 157736 w 1717829"/>
                <a:gd name="connsiteY5" fmla="*/ 0 h 1020080"/>
                <a:gd name="connsiteX6" fmla="*/ 156701 w 1717829"/>
                <a:gd name="connsiteY6" fmla="*/ 93009 h 1020080"/>
                <a:gd name="connsiteX7" fmla="*/ 109594 w 1717829"/>
                <a:gd name="connsiteY7" fmla="*/ 139817 h 1020080"/>
                <a:gd name="connsiteX8" fmla="*/ 136255 w 1717829"/>
                <a:gd name="connsiteY8" fmla="*/ 192807 h 1020080"/>
                <a:gd name="connsiteX9" fmla="*/ 126617 w 1717829"/>
                <a:gd name="connsiteY9" fmla="*/ 238456 h 1020080"/>
                <a:gd name="connsiteX10" fmla="*/ 182100 w 1717829"/>
                <a:gd name="connsiteY10" fmla="*/ 421051 h 1020080"/>
                <a:gd name="connsiteX11" fmla="*/ 316034 w 1717829"/>
                <a:gd name="connsiteY11" fmla="*/ 516379 h 1020080"/>
                <a:gd name="connsiteX12" fmla="*/ 429566 w 1717829"/>
                <a:gd name="connsiteY12" fmla="*/ 560316 h 1020080"/>
                <a:gd name="connsiteX13" fmla="*/ 684373 w 1717829"/>
                <a:gd name="connsiteY13" fmla="*/ 620703 h 1020080"/>
                <a:gd name="connsiteX14" fmla="*/ 818756 w 1717829"/>
                <a:gd name="connsiteY14" fmla="*/ 622966 h 1020080"/>
                <a:gd name="connsiteX15" fmla="*/ 952104 w 1717829"/>
                <a:gd name="connsiteY15" fmla="*/ 608063 h 1020080"/>
                <a:gd name="connsiteX16" fmla="*/ 815244 w 1717829"/>
                <a:gd name="connsiteY16" fmla="*/ 620758 h 1020080"/>
                <a:gd name="connsiteX17" fmla="*/ 514592 w 1717829"/>
                <a:gd name="connsiteY17" fmla="*/ 575882 h 1020080"/>
                <a:gd name="connsiteX18" fmla="*/ 394799 w 1717829"/>
                <a:gd name="connsiteY18" fmla="*/ 554631 h 1020080"/>
                <a:gd name="connsiteX19" fmla="*/ 362780 w 1717829"/>
                <a:gd name="connsiteY19" fmla="*/ 542322 h 1020080"/>
                <a:gd name="connsiteX20" fmla="*/ 384261 w 1717829"/>
                <a:gd name="connsiteY20" fmla="*/ 464658 h 1020080"/>
                <a:gd name="connsiteX21" fmla="*/ 475772 w 1717829"/>
                <a:gd name="connsiteY21" fmla="*/ 506829 h 1020080"/>
                <a:gd name="connsiteX22" fmla="*/ 554943 w 1717829"/>
                <a:gd name="connsiteY22" fmla="*/ 528136 h 1020080"/>
                <a:gd name="connsiteX23" fmla="*/ 670322 w 1717829"/>
                <a:gd name="connsiteY23" fmla="*/ 541659 h 1020080"/>
                <a:gd name="connsiteX24" fmla="*/ 804525 w 1717829"/>
                <a:gd name="connsiteY24" fmla="*/ 551540 h 1020080"/>
                <a:gd name="connsiteX25" fmla="*/ 1070141 w 1717829"/>
                <a:gd name="connsiteY25" fmla="*/ 529902 h 1020080"/>
                <a:gd name="connsiteX26" fmla="*/ 1136927 w 1717829"/>
                <a:gd name="connsiteY26" fmla="*/ 532331 h 1020080"/>
                <a:gd name="connsiteX27" fmla="*/ 1242308 w 1717829"/>
                <a:gd name="connsiteY27" fmla="*/ 468743 h 1020080"/>
                <a:gd name="connsiteX28" fmla="*/ 1304771 w 1717829"/>
                <a:gd name="connsiteY28" fmla="*/ 438549 h 1020080"/>
                <a:gd name="connsiteX29" fmla="*/ 1432220 w 1717829"/>
                <a:gd name="connsiteY29" fmla="*/ 376120 h 1020080"/>
                <a:gd name="connsiteX30" fmla="*/ 1620195 w 1717829"/>
                <a:gd name="connsiteY30" fmla="*/ 228465 h 1020080"/>
                <a:gd name="connsiteX31" fmla="*/ 1640506 w 1717829"/>
                <a:gd name="connsiteY31" fmla="*/ 220296 h 1020080"/>
                <a:gd name="connsiteX32" fmla="*/ 1660816 w 1717829"/>
                <a:gd name="connsiteY32" fmla="*/ 235254 h 1020080"/>
                <a:gd name="connsiteX33" fmla="*/ 1644829 w 1717829"/>
                <a:gd name="connsiteY33" fmla="*/ 223608 h 1020080"/>
                <a:gd name="connsiteX34" fmla="*/ 1677209 w 1717829"/>
                <a:gd name="connsiteY34" fmla="*/ 146882 h 1020080"/>
                <a:gd name="connsiteX35" fmla="*/ 1688603 w 1717829"/>
                <a:gd name="connsiteY35" fmla="*/ 148373 h 1020080"/>
                <a:gd name="connsiteX36" fmla="*/ 1716479 w 1717829"/>
                <a:gd name="connsiteY36" fmla="*/ 221565 h 1020080"/>
                <a:gd name="connsiteX37" fmla="*/ 1628211 w 1717829"/>
                <a:gd name="connsiteY37" fmla="*/ 408742 h 1020080"/>
                <a:gd name="connsiteX38" fmla="*/ 1533053 w 1717829"/>
                <a:gd name="connsiteY38" fmla="*/ 460518 h 1020080"/>
                <a:gd name="connsiteX39" fmla="*/ 1531566 w 1717829"/>
                <a:gd name="connsiteY39" fmla="*/ 509589 h 1020080"/>
                <a:gd name="connsiteX40" fmla="*/ 1536520 w 1717829"/>
                <a:gd name="connsiteY40" fmla="*/ 677005 h 1020080"/>
                <a:gd name="connsiteX41" fmla="*/ 1471130 w 1717829"/>
                <a:gd name="connsiteY41" fmla="*/ 717300 h 1020080"/>
                <a:gd name="connsiteX42" fmla="*/ 1412269 w 1717829"/>
                <a:gd name="connsiteY42" fmla="*/ 749701 h 1020080"/>
                <a:gd name="connsiteX43" fmla="*/ 1564262 w 1717829"/>
                <a:gd name="connsiteY43" fmla="*/ 754559 h 1020080"/>
                <a:gd name="connsiteX44" fmla="*/ 1634156 w 1717829"/>
                <a:gd name="connsiteY44" fmla="*/ 833381 h 1020080"/>
                <a:gd name="connsiteX45" fmla="*/ 1574935 w 1717829"/>
                <a:gd name="connsiteY45" fmla="*/ 890180 h 1020080"/>
                <a:gd name="connsiteX46" fmla="*/ 1427536 w 1717829"/>
                <a:gd name="connsiteY46" fmla="*/ 949187 h 1020080"/>
                <a:gd name="connsiteX47" fmla="*/ 1308554 w 1717829"/>
                <a:gd name="connsiteY47" fmla="*/ 970438 h 1020080"/>
                <a:gd name="connsiteX48" fmla="*/ 1258971 w 1717829"/>
                <a:gd name="connsiteY48" fmla="*/ 972646 h 1020080"/>
                <a:gd name="connsiteX49" fmla="*/ 1247712 w 1717829"/>
                <a:gd name="connsiteY49" fmla="*/ 977007 h 1020080"/>
                <a:gd name="connsiteX50" fmla="*/ 1213036 w 1717829"/>
                <a:gd name="connsiteY50" fmla="*/ 966133 h 1020080"/>
                <a:gd name="connsiteX51" fmla="*/ 1112698 w 1717829"/>
                <a:gd name="connsiteY51" fmla="*/ 924624 h 1020080"/>
                <a:gd name="connsiteX52" fmla="*/ 1166605 w 1717829"/>
                <a:gd name="connsiteY52" fmla="*/ 953879 h 1020080"/>
                <a:gd name="connsiteX53" fmla="*/ 1178314 w 1717829"/>
                <a:gd name="connsiteY53" fmla="*/ 993014 h 1020080"/>
                <a:gd name="connsiteX54" fmla="*/ 1136882 w 1717829"/>
                <a:gd name="connsiteY54" fmla="*/ 1006317 h 1020080"/>
                <a:gd name="connsiteX55" fmla="*/ 619703 w 1717829"/>
                <a:gd name="connsiteY55" fmla="*/ 1016198 h 1020080"/>
                <a:gd name="connsiteX56" fmla="*/ 158412 w 1717829"/>
                <a:gd name="connsiteY56" fmla="*/ 920981 h 1020080"/>
                <a:gd name="connsiteX57" fmla="*/ 27856 w 1717829"/>
                <a:gd name="connsiteY57" fmla="*/ 828800 h 1020080"/>
                <a:gd name="connsiteX58" fmla="*/ 10293 w 1717829"/>
                <a:gd name="connsiteY58" fmla="*/ 799379 h 10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17829" h="1020080">
                  <a:moveTo>
                    <a:pt x="10293" y="799379"/>
                  </a:moveTo>
                  <a:cubicBezTo>
                    <a:pt x="-12180" y="716803"/>
                    <a:pt x="3718" y="642893"/>
                    <a:pt x="42718" y="573122"/>
                  </a:cubicBezTo>
                  <a:cubicBezTo>
                    <a:pt x="65550" y="532276"/>
                    <a:pt x="72125" y="485136"/>
                    <a:pt x="70684" y="436176"/>
                  </a:cubicBezTo>
                  <a:cubicBezTo>
                    <a:pt x="78340" y="408025"/>
                    <a:pt x="68748" y="381309"/>
                    <a:pt x="65775" y="354206"/>
                  </a:cubicBezTo>
                  <a:cubicBezTo>
                    <a:pt x="60281" y="303976"/>
                    <a:pt x="61362" y="253746"/>
                    <a:pt x="64109" y="203460"/>
                  </a:cubicBezTo>
                  <a:cubicBezTo>
                    <a:pt x="78655" y="124141"/>
                    <a:pt x="119817" y="63202"/>
                    <a:pt x="157736" y="0"/>
                  </a:cubicBezTo>
                  <a:cubicBezTo>
                    <a:pt x="184172" y="31518"/>
                    <a:pt x="161835" y="62098"/>
                    <a:pt x="156701" y="93009"/>
                  </a:cubicBezTo>
                  <a:cubicBezTo>
                    <a:pt x="137786" y="128115"/>
                    <a:pt x="137786" y="128115"/>
                    <a:pt x="109594" y="139817"/>
                  </a:cubicBezTo>
                  <a:cubicBezTo>
                    <a:pt x="114773" y="160240"/>
                    <a:pt x="135039" y="169403"/>
                    <a:pt x="136255" y="192807"/>
                  </a:cubicBezTo>
                  <a:cubicBezTo>
                    <a:pt x="136300" y="209091"/>
                    <a:pt x="131436" y="223773"/>
                    <a:pt x="126617" y="238456"/>
                  </a:cubicBezTo>
                  <a:cubicBezTo>
                    <a:pt x="100092" y="319487"/>
                    <a:pt x="116890" y="376672"/>
                    <a:pt x="182100" y="421051"/>
                  </a:cubicBezTo>
                  <a:cubicBezTo>
                    <a:pt x="227270" y="451742"/>
                    <a:pt x="274286" y="478457"/>
                    <a:pt x="316034" y="516379"/>
                  </a:cubicBezTo>
                  <a:cubicBezTo>
                    <a:pt x="349945" y="546406"/>
                    <a:pt x="388314" y="557832"/>
                    <a:pt x="429566" y="560316"/>
                  </a:cubicBezTo>
                  <a:cubicBezTo>
                    <a:pt x="516708" y="565560"/>
                    <a:pt x="596960" y="614466"/>
                    <a:pt x="684373" y="620703"/>
                  </a:cubicBezTo>
                  <a:cubicBezTo>
                    <a:pt x="729272" y="623904"/>
                    <a:pt x="774172" y="626940"/>
                    <a:pt x="818756" y="622966"/>
                  </a:cubicBezTo>
                  <a:cubicBezTo>
                    <a:pt x="863206" y="618992"/>
                    <a:pt x="908511" y="624070"/>
                    <a:pt x="952104" y="608063"/>
                  </a:cubicBezTo>
                  <a:cubicBezTo>
                    <a:pt x="907205" y="623463"/>
                    <a:pt x="860504" y="623297"/>
                    <a:pt x="815244" y="620758"/>
                  </a:cubicBezTo>
                  <a:cubicBezTo>
                    <a:pt x="714321" y="615183"/>
                    <a:pt x="612587" y="611430"/>
                    <a:pt x="514592" y="575882"/>
                  </a:cubicBezTo>
                  <a:cubicBezTo>
                    <a:pt x="475231" y="561586"/>
                    <a:pt x="434475" y="564015"/>
                    <a:pt x="394799" y="554631"/>
                  </a:cubicBezTo>
                  <a:cubicBezTo>
                    <a:pt x="383631" y="551981"/>
                    <a:pt x="371336" y="554852"/>
                    <a:pt x="362780" y="542322"/>
                  </a:cubicBezTo>
                  <a:cubicBezTo>
                    <a:pt x="347423" y="507105"/>
                    <a:pt x="363590" y="484971"/>
                    <a:pt x="384261" y="464658"/>
                  </a:cubicBezTo>
                  <a:cubicBezTo>
                    <a:pt x="420244" y="460849"/>
                    <a:pt x="441996" y="503241"/>
                    <a:pt x="475772" y="506829"/>
                  </a:cubicBezTo>
                  <a:cubicBezTo>
                    <a:pt x="500901" y="521181"/>
                    <a:pt x="527742" y="528191"/>
                    <a:pt x="554943" y="528136"/>
                  </a:cubicBezTo>
                  <a:cubicBezTo>
                    <a:pt x="593898" y="528081"/>
                    <a:pt x="632268" y="531944"/>
                    <a:pt x="670322" y="541659"/>
                  </a:cubicBezTo>
                  <a:cubicBezTo>
                    <a:pt x="714501" y="555900"/>
                    <a:pt x="758815" y="567602"/>
                    <a:pt x="804525" y="551540"/>
                  </a:cubicBezTo>
                  <a:cubicBezTo>
                    <a:pt x="893604" y="553858"/>
                    <a:pt x="981737" y="539065"/>
                    <a:pt x="1070141" y="529902"/>
                  </a:cubicBezTo>
                  <a:cubicBezTo>
                    <a:pt x="1092298" y="534649"/>
                    <a:pt x="1114410" y="541770"/>
                    <a:pt x="1136927" y="532331"/>
                  </a:cubicBezTo>
                  <a:cubicBezTo>
                    <a:pt x="1176963" y="523334"/>
                    <a:pt x="1213621" y="505725"/>
                    <a:pt x="1242308" y="468743"/>
                  </a:cubicBezTo>
                  <a:cubicBezTo>
                    <a:pt x="1259466" y="446663"/>
                    <a:pt x="1283110" y="446001"/>
                    <a:pt x="1304771" y="438549"/>
                  </a:cubicBezTo>
                  <a:cubicBezTo>
                    <a:pt x="1352193" y="432422"/>
                    <a:pt x="1390383" y="400462"/>
                    <a:pt x="1432220" y="376120"/>
                  </a:cubicBezTo>
                  <a:cubicBezTo>
                    <a:pt x="1500628" y="336322"/>
                    <a:pt x="1558632" y="279689"/>
                    <a:pt x="1620195" y="228465"/>
                  </a:cubicBezTo>
                  <a:cubicBezTo>
                    <a:pt x="1626229" y="223442"/>
                    <a:pt x="1633075" y="220406"/>
                    <a:pt x="1640506" y="220296"/>
                  </a:cubicBezTo>
                  <a:cubicBezTo>
                    <a:pt x="1647621" y="224270"/>
                    <a:pt x="1650638" y="236469"/>
                    <a:pt x="1660816" y="235254"/>
                  </a:cubicBezTo>
                  <a:cubicBezTo>
                    <a:pt x="1656268" y="229238"/>
                    <a:pt x="1648882" y="229900"/>
                    <a:pt x="1644829" y="223608"/>
                  </a:cubicBezTo>
                  <a:cubicBezTo>
                    <a:pt x="1642217" y="189495"/>
                    <a:pt x="1665410" y="171832"/>
                    <a:pt x="1677209" y="146882"/>
                  </a:cubicBezTo>
                  <a:cubicBezTo>
                    <a:pt x="1681262" y="144398"/>
                    <a:pt x="1685045" y="144785"/>
                    <a:pt x="1688603" y="148373"/>
                  </a:cubicBezTo>
                  <a:cubicBezTo>
                    <a:pt x="1698600" y="172384"/>
                    <a:pt x="1713552" y="193525"/>
                    <a:pt x="1716479" y="221565"/>
                  </a:cubicBezTo>
                  <a:cubicBezTo>
                    <a:pt x="1725621" y="297132"/>
                    <a:pt x="1687477" y="380205"/>
                    <a:pt x="1628211" y="408742"/>
                  </a:cubicBezTo>
                  <a:cubicBezTo>
                    <a:pt x="1595786" y="424308"/>
                    <a:pt x="1564217" y="441751"/>
                    <a:pt x="1533053" y="460518"/>
                  </a:cubicBezTo>
                  <a:cubicBezTo>
                    <a:pt x="1508779" y="475090"/>
                    <a:pt x="1508509" y="489663"/>
                    <a:pt x="1531566" y="509589"/>
                  </a:cubicBezTo>
                  <a:cubicBezTo>
                    <a:pt x="1583807" y="554631"/>
                    <a:pt x="1585248" y="625836"/>
                    <a:pt x="1536520" y="677005"/>
                  </a:cubicBezTo>
                  <a:cubicBezTo>
                    <a:pt x="1517471" y="697042"/>
                    <a:pt x="1495088" y="708854"/>
                    <a:pt x="1471130" y="717300"/>
                  </a:cubicBezTo>
                  <a:cubicBezTo>
                    <a:pt x="1452485" y="723868"/>
                    <a:pt x="1432400" y="727401"/>
                    <a:pt x="1412269" y="749701"/>
                  </a:cubicBezTo>
                  <a:cubicBezTo>
                    <a:pt x="1466852" y="757263"/>
                    <a:pt x="1515759" y="750639"/>
                    <a:pt x="1564262" y="754559"/>
                  </a:cubicBezTo>
                  <a:cubicBezTo>
                    <a:pt x="1611638" y="758367"/>
                    <a:pt x="1630103" y="780060"/>
                    <a:pt x="1634156" y="833381"/>
                  </a:cubicBezTo>
                  <a:cubicBezTo>
                    <a:pt x="1623212" y="866114"/>
                    <a:pt x="1598758" y="877650"/>
                    <a:pt x="1574935" y="890180"/>
                  </a:cubicBezTo>
                  <a:cubicBezTo>
                    <a:pt x="1527243" y="915295"/>
                    <a:pt x="1477074" y="931082"/>
                    <a:pt x="1427536" y="949187"/>
                  </a:cubicBezTo>
                  <a:cubicBezTo>
                    <a:pt x="1388986" y="965691"/>
                    <a:pt x="1348635" y="967292"/>
                    <a:pt x="1308554" y="970438"/>
                  </a:cubicBezTo>
                  <a:cubicBezTo>
                    <a:pt x="1291937" y="965967"/>
                    <a:pt x="1275139" y="957356"/>
                    <a:pt x="1258971" y="972646"/>
                  </a:cubicBezTo>
                  <a:cubicBezTo>
                    <a:pt x="1255413" y="974854"/>
                    <a:pt x="1251630" y="976234"/>
                    <a:pt x="1247712" y="977007"/>
                  </a:cubicBezTo>
                  <a:cubicBezTo>
                    <a:pt x="1235193" y="977890"/>
                    <a:pt x="1224339" y="971046"/>
                    <a:pt x="1213036" y="966133"/>
                  </a:cubicBezTo>
                  <a:cubicBezTo>
                    <a:pt x="1176918" y="951395"/>
                    <a:pt x="1139494" y="941570"/>
                    <a:pt x="1112698" y="924624"/>
                  </a:cubicBezTo>
                  <a:cubicBezTo>
                    <a:pt x="1128415" y="923078"/>
                    <a:pt x="1145123" y="945268"/>
                    <a:pt x="1166605" y="953879"/>
                  </a:cubicBezTo>
                  <a:cubicBezTo>
                    <a:pt x="1179755" y="959123"/>
                    <a:pt x="1194481" y="970935"/>
                    <a:pt x="1178314" y="993014"/>
                  </a:cubicBezTo>
                  <a:cubicBezTo>
                    <a:pt x="1165974" y="1004606"/>
                    <a:pt x="1151428" y="1006262"/>
                    <a:pt x="1136882" y="1006317"/>
                  </a:cubicBezTo>
                  <a:cubicBezTo>
                    <a:pt x="964444" y="1007366"/>
                    <a:pt x="792006" y="1028617"/>
                    <a:pt x="619703" y="1016198"/>
                  </a:cubicBezTo>
                  <a:cubicBezTo>
                    <a:pt x="463567" y="1004937"/>
                    <a:pt x="306982" y="990089"/>
                    <a:pt x="158412" y="920981"/>
                  </a:cubicBezTo>
                  <a:cubicBezTo>
                    <a:pt x="110945" y="898902"/>
                    <a:pt x="63659" y="875939"/>
                    <a:pt x="27856" y="828800"/>
                  </a:cubicBezTo>
                  <a:cubicBezTo>
                    <a:pt x="19615" y="821238"/>
                    <a:pt x="13895" y="811247"/>
                    <a:pt x="10293" y="799379"/>
                  </a:cubicBezTo>
                  <a:close/>
                </a:path>
              </a:pathLst>
            </a:custGeom>
            <a:solidFill>
              <a:srgbClr val="CC94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028455-EF73-CA41-1B7A-E14C9F4D958A}"/>
                </a:ext>
              </a:extLst>
            </p:cNvPr>
            <p:cNvSpPr/>
            <p:nvPr/>
          </p:nvSpPr>
          <p:spPr>
            <a:xfrm>
              <a:off x="8910985" y="5562240"/>
              <a:ext cx="1710973" cy="850060"/>
            </a:xfrm>
            <a:custGeom>
              <a:avLst/>
              <a:gdLst>
                <a:gd name="connsiteX0" fmla="*/ 68861 w 1710973"/>
                <a:gd name="connsiteY0" fmla="*/ 534547 h 850060"/>
                <a:gd name="connsiteX1" fmla="*/ 48550 w 1710973"/>
                <a:gd name="connsiteY1" fmla="*/ 289964 h 850060"/>
                <a:gd name="connsiteX2" fmla="*/ 52108 w 1710973"/>
                <a:gd name="connsiteY2" fmla="*/ 199329 h 850060"/>
                <a:gd name="connsiteX3" fmla="*/ 65078 w 1710973"/>
                <a:gd name="connsiteY3" fmla="*/ 13311 h 850060"/>
                <a:gd name="connsiteX4" fmla="*/ 65708 w 1710973"/>
                <a:gd name="connsiteY4" fmla="*/ 2548 h 850060"/>
                <a:gd name="connsiteX5" fmla="*/ 99259 w 1710973"/>
                <a:gd name="connsiteY5" fmla="*/ 36881 h 850060"/>
                <a:gd name="connsiteX6" fmla="*/ 264582 w 1710973"/>
                <a:gd name="connsiteY6" fmla="*/ 6522 h 850060"/>
                <a:gd name="connsiteX7" fmla="*/ 337898 w 1710973"/>
                <a:gd name="connsiteY7" fmla="*/ 50625 h 850060"/>
                <a:gd name="connsiteX8" fmla="*/ 613241 w 1710973"/>
                <a:gd name="connsiteY8" fmla="*/ 138390 h 850060"/>
                <a:gd name="connsiteX9" fmla="*/ 709390 w 1710973"/>
                <a:gd name="connsiteY9" fmla="*/ 167093 h 850060"/>
                <a:gd name="connsiteX10" fmla="*/ 767124 w 1710973"/>
                <a:gd name="connsiteY10" fmla="*/ 168252 h 850060"/>
                <a:gd name="connsiteX11" fmla="*/ 773204 w 1710973"/>
                <a:gd name="connsiteY11" fmla="*/ 181169 h 850060"/>
                <a:gd name="connsiteX12" fmla="*/ 714164 w 1710973"/>
                <a:gd name="connsiteY12" fmla="*/ 215281 h 850060"/>
                <a:gd name="connsiteX13" fmla="*/ 788606 w 1710973"/>
                <a:gd name="connsiteY13" fmla="*/ 254417 h 850060"/>
                <a:gd name="connsiteX14" fmla="*/ 706643 w 1710973"/>
                <a:gd name="connsiteY14" fmla="*/ 279311 h 850060"/>
                <a:gd name="connsiteX15" fmla="*/ 662869 w 1710973"/>
                <a:gd name="connsiteY15" fmla="*/ 290351 h 850060"/>
                <a:gd name="connsiteX16" fmla="*/ 655934 w 1710973"/>
                <a:gd name="connsiteY16" fmla="*/ 290075 h 850060"/>
                <a:gd name="connsiteX17" fmla="*/ 673857 w 1710973"/>
                <a:gd name="connsiteY17" fmla="*/ 290627 h 850060"/>
                <a:gd name="connsiteX18" fmla="*/ 718712 w 1710973"/>
                <a:gd name="connsiteY18" fmla="*/ 282789 h 850060"/>
                <a:gd name="connsiteX19" fmla="*/ 733889 w 1710973"/>
                <a:gd name="connsiteY19" fmla="*/ 273074 h 850060"/>
                <a:gd name="connsiteX20" fmla="*/ 761945 w 1710973"/>
                <a:gd name="connsiteY20" fmla="*/ 266505 h 850060"/>
                <a:gd name="connsiteX21" fmla="*/ 812565 w 1710973"/>
                <a:gd name="connsiteY21" fmla="*/ 280194 h 850060"/>
                <a:gd name="connsiteX22" fmla="*/ 839090 w 1710973"/>
                <a:gd name="connsiteY22" fmla="*/ 292669 h 850060"/>
                <a:gd name="connsiteX23" fmla="*/ 865165 w 1710973"/>
                <a:gd name="connsiteY23" fmla="*/ 304537 h 850060"/>
                <a:gd name="connsiteX24" fmla="*/ 891691 w 1710973"/>
                <a:gd name="connsiteY24" fmla="*/ 316956 h 850060"/>
                <a:gd name="connsiteX25" fmla="*/ 903129 w 1710973"/>
                <a:gd name="connsiteY25" fmla="*/ 333184 h 850060"/>
                <a:gd name="connsiteX26" fmla="*/ 897950 w 1710973"/>
                <a:gd name="connsiteY26" fmla="*/ 368566 h 850060"/>
                <a:gd name="connsiteX27" fmla="*/ 846926 w 1710973"/>
                <a:gd name="connsiteY27" fmla="*/ 374141 h 850060"/>
                <a:gd name="connsiteX28" fmla="*/ 769241 w 1710973"/>
                <a:gd name="connsiteY28" fmla="*/ 359735 h 850060"/>
                <a:gd name="connsiteX29" fmla="*/ 742130 w 1710973"/>
                <a:gd name="connsiteY29" fmla="*/ 350627 h 850060"/>
                <a:gd name="connsiteX30" fmla="*/ 766944 w 1710973"/>
                <a:gd name="connsiteY30" fmla="*/ 360066 h 850060"/>
                <a:gd name="connsiteX31" fmla="*/ 827561 w 1710973"/>
                <a:gd name="connsiteY31" fmla="*/ 368290 h 850060"/>
                <a:gd name="connsiteX32" fmla="*/ 907678 w 1710973"/>
                <a:gd name="connsiteY32" fmla="*/ 373645 h 850060"/>
                <a:gd name="connsiteX33" fmla="*/ 971672 w 1710973"/>
                <a:gd name="connsiteY33" fmla="*/ 388934 h 850060"/>
                <a:gd name="connsiteX34" fmla="*/ 959603 w 1710973"/>
                <a:gd name="connsiteY34" fmla="*/ 416478 h 850060"/>
                <a:gd name="connsiteX35" fmla="*/ 926232 w 1710973"/>
                <a:gd name="connsiteY35" fmla="*/ 422384 h 850060"/>
                <a:gd name="connsiteX36" fmla="*/ 901238 w 1710973"/>
                <a:gd name="connsiteY36" fmla="*/ 422605 h 850060"/>
                <a:gd name="connsiteX37" fmla="*/ 837649 w 1710973"/>
                <a:gd name="connsiteY37" fmla="*/ 421005 h 850060"/>
                <a:gd name="connsiteX38" fmla="*/ 855348 w 1710973"/>
                <a:gd name="connsiteY38" fmla="*/ 418686 h 850060"/>
                <a:gd name="connsiteX39" fmla="*/ 927043 w 1710973"/>
                <a:gd name="connsiteY39" fmla="*/ 423102 h 850060"/>
                <a:gd name="connsiteX40" fmla="*/ 947083 w 1710973"/>
                <a:gd name="connsiteY40" fmla="*/ 419404 h 850060"/>
                <a:gd name="connsiteX41" fmla="*/ 960414 w 1710973"/>
                <a:gd name="connsiteY41" fmla="*/ 422992 h 850060"/>
                <a:gd name="connsiteX42" fmla="*/ 972888 w 1710973"/>
                <a:gd name="connsiteY42" fmla="*/ 441980 h 850060"/>
                <a:gd name="connsiteX43" fmla="*/ 967394 w 1710973"/>
                <a:gd name="connsiteY43" fmla="*/ 455945 h 850060"/>
                <a:gd name="connsiteX44" fmla="*/ 929430 w 1710973"/>
                <a:gd name="connsiteY44" fmla="*/ 459975 h 850060"/>
                <a:gd name="connsiteX45" fmla="*/ 907813 w 1710973"/>
                <a:gd name="connsiteY45" fmla="*/ 461189 h 850060"/>
                <a:gd name="connsiteX46" fmla="*/ 944066 w 1710973"/>
                <a:gd name="connsiteY46" fmla="*/ 463562 h 850060"/>
                <a:gd name="connsiteX47" fmla="*/ 1014906 w 1710973"/>
                <a:gd name="connsiteY47" fmla="*/ 474326 h 850060"/>
                <a:gd name="connsiteX48" fmla="*/ 1030533 w 1710973"/>
                <a:gd name="connsiteY48" fmla="*/ 466322 h 850060"/>
                <a:gd name="connsiteX49" fmla="*/ 1047556 w 1710973"/>
                <a:gd name="connsiteY49" fmla="*/ 467261 h 850060"/>
                <a:gd name="connsiteX50" fmla="*/ 1060796 w 1710973"/>
                <a:gd name="connsiteY50" fmla="*/ 480177 h 850060"/>
                <a:gd name="connsiteX51" fmla="*/ 1071019 w 1710973"/>
                <a:gd name="connsiteY51" fmla="*/ 496350 h 850060"/>
                <a:gd name="connsiteX52" fmla="*/ 1127943 w 1710973"/>
                <a:gd name="connsiteY52" fmla="*/ 493645 h 850060"/>
                <a:gd name="connsiteX53" fmla="*/ 1150055 w 1710973"/>
                <a:gd name="connsiteY53" fmla="*/ 487187 h 850060"/>
                <a:gd name="connsiteX54" fmla="*/ 1192252 w 1710973"/>
                <a:gd name="connsiteY54" fmla="*/ 496460 h 850060"/>
                <a:gd name="connsiteX55" fmla="*/ 1203376 w 1710973"/>
                <a:gd name="connsiteY55" fmla="*/ 497564 h 850060"/>
                <a:gd name="connsiteX56" fmla="*/ 1223912 w 1710973"/>
                <a:gd name="connsiteY56" fmla="*/ 507942 h 850060"/>
                <a:gd name="connsiteX57" fmla="*/ 1243952 w 1710973"/>
                <a:gd name="connsiteY57" fmla="*/ 518484 h 850060"/>
                <a:gd name="connsiteX58" fmla="*/ 1279755 w 1710973"/>
                <a:gd name="connsiteY58" fmla="*/ 512468 h 850060"/>
                <a:gd name="connsiteX59" fmla="*/ 1313306 w 1710973"/>
                <a:gd name="connsiteY59" fmla="*/ 499828 h 850060"/>
                <a:gd name="connsiteX60" fmla="*/ 1353072 w 1710973"/>
                <a:gd name="connsiteY60" fmla="*/ 484648 h 850060"/>
                <a:gd name="connsiteX61" fmla="*/ 1410806 w 1710973"/>
                <a:gd name="connsiteY61" fmla="*/ 464446 h 850060"/>
                <a:gd name="connsiteX62" fmla="*/ 1448500 w 1710973"/>
                <a:gd name="connsiteY62" fmla="*/ 443857 h 850060"/>
                <a:gd name="connsiteX63" fmla="*/ 1514071 w 1710973"/>
                <a:gd name="connsiteY63" fmla="*/ 378502 h 850060"/>
                <a:gd name="connsiteX64" fmla="*/ 1639177 w 1710973"/>
                <a:gd name="connsiteY64" fmla="*/ 406322 h 850060"/>
                <a:gd name="connsiteX65" fmla="*/ 1707045 w 1710973"/>
                <a:gd name="connsiteY65" fmla="*/ 444961 h 850060"/>
                <a:gd name="connsiteX66" fmla="*/ 1664217 w 1710973"/>
                <a:gd name="connsiteY66" fmla="*/ 552652 h 850060"/>
                <a:gd name="connsiteX67" fmla="*/ 1571986 w 1710973"/>
                <a:gd name="connsiteY67" fmla="*/ 591732 h 850060"/>
                <a:gd name="connsiteX68" fmla="*/ 1251878 w 1710973"/>
                <a:gd name="connsiteY68" fmla="*/ 610224 h 850060"/>
                <a:gd name="connsiteX69" fmla="*/ 1150911 w 1710973"/>
                <a:gd name="connsiteY69" fmla="*/ 592505 h 850060"/>
                <a:gd name="connsiteX70" fmla="*/ 1137941 w 1710973"/>
                <a:gd name="connsiteY70" fmla="*/ 592119 h 850060"/>
                <a:gd name="connsiteX71" fmla="*/ 1113487 w 1710973"/>
                <a:gd name="connsiteY71" fmla="*/ 586599 h 850060"/>
                <a:gd name="connsiteX72" fmla="*/ 1103444 w 1710973"/>
                <a:gd name="connsiteY72" fmla="*/ 579644 h 850060"/>
                <a:gd name="connsiteX73" fmla="*/ 1062057 w 1710973"/>
                <a:gd name="connsiteY73" fmla="*/ 574400 h 850060"/>
                <a:gd name="connsiteX74" fmla="*/ 1050573 w 1710973"/>
                <a:gd name="connsiteY74" fmla="*/ 573793 h 850060"/>
                <a:gd name="connsiteX75" fmla="*/ 943796 w 1710973"/>
                <a:gd name="connsiteY75" fmla="*/ 578982 h 850060"/>
                <a:gd name="connsiteX76" fmla="*/ 931006 w 1710973"/>
                <a:gd name="connsiteY76" fmla="*/ 595872 h 850060"/>
                <a:gd name="connsiteX77" fmla="*/ 870659 w 1710973"/>
                <a:gd name="connsiteY77" fmla="*/ 614088 h 850060"/>
                <a:gd name="connsiteX78" fmla="*/ 528846 w 1710973"/>
                <a:gd name="connsiteY78" fmla="*/ 673922 h 850060"/>
                <a:gd name="connsiteX79" fmla="*/ 582932 w 1710973"/>
                <a:gd name="connsiteY79" fmla="*/ 696333 h 850060"/>
                <a:gd name="connsiteX80" fmla="*/ 607341 w 1710973"/>
                <a:gd name="connsiteY80" fmla="*/ 727796 h 850060"/>
                <a:gd name="connsiteX81" fmla="*/ 582122 w 1710973"/>
                <a:gd name="connsiteY81" fmla="*/ 750262 h 850060"/>
                <a:gd name="connsiteX82" fmla="*/ 491242 w 1710973"/>
                <a:gd name="connsiteY82" fmla="*/ 794254 h 850060"/>
                <a:gd name="connsiteX83" fmla="*/ 100070 w 1710973"/>
                <a:gd name="connsiteY83" fmla="*/ 850060 h 850060"/>
                <a:gd name="connsiteX84" fmla="*/ 24096 w 1710973"/>
                <a:gd name="connsiteY84" fmla="*/ 831237 h 850060"/>
                <a:gd name="connsiteX85" fmla="*/ 3200 w 1710973"/>
                <a:gd name="connsiteY85" fmla="*/ 788679 h 850060"/>
                <a:gd name="connsiteX86" fmla="*/ 107320 w 1710973"/>
                <a:gd name="connsiteY86" fmla="*/ 672874 h 850060"/>
                <a:gd name="connsiteX87" fmla="*/ 106690 w 1710973"/>
                <a:gd name="connsiteY87" fmla="*/ 645275 h 850060"/>
                <a:gd name="connsiteX88" fmla="*/ 81065 w 1710973"/>
                <a:gd name="connsiteY88" fmla="*/ 573020 h 850060"/>
                <a:gd name="connsiteX89" fmla="*/ 68861 w 1710973"/>
                <a:gd name="connsiteY89" fmla="*/ 534547 h 85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10973" h="850060">
                  <a:moveTo>
                    <a:pt x="68861" y="534547"/>
                  </a:moveTo>
                  <a:cubicBezTo>
                    <a:pt x="54224" y="454013"/>
                    <a:pt x="46704" y="372596"/>
                    <a:pt x="48550" y="289964"/>
                  </a:cubicBezTo>
                  <a:cubicBezTo>
                    <a:pt x="55801" y="260102"/>
                    <a:pt x="49631" y="229412"/>
                    <a:pt x="52108" y="199329"/>
                  </a:cubicBezTo>
                  <a:cubicBezTo>
                    <a:pt x="62871" y="138004"/>
                    <a:pt x="57512" y="74968"/>
                    <a:pt x="65078" y="13311"/>
                  </a:cubicBezTo>
                  <a:cubicBezTo>
                    <a:pt x="65303" y="9723"/>
                    <a:pt x="65483" y="6135"/>
                    <a:pt x="65708" y="2548"/>
                  </a:cubicBezTo>
                  <a:cubicBezTo>
                    <a:pt x="93179" y="-9762"/>
                    <a:pt x="87775" y="25952"/>
                    <a:pt x="99259" y="36881"/>
                  </a:cubicBezTo>
                  <a:cubicBezTo>
                    <a:pt x="149563" y="-12135"/>
                    <a:pt x="209729" y="19383"/>
                    <a:pt x="264582" y="6522"/>
                  </a:cubicBezTo>
                  <a:cubicBezTo>
                    <a:pt x="293404" y="10331"/>
                    <a:pt x="313129" y="36770"/>
                    <a:pt x="337898" y="50625"/>
                  </a:cubicBezTo>
                  <a:cubicBezTo>
                    <a:pt x="425536" y="99696"/>
                    <a:pt x="518082" y="124867"/>
                    <a:pt x="613241" y="138390"/>
                  </a:cubicBezTo>
                  <a:cubicBezTo>
                    <a:pt x="646206" y="143082"/>
                    <a:pt x="679397" y="147388"/>
                    <a:pt x="709390" y="167093"/>
                  </a:cubicBezTo>
                  <a:cubicBezTo>
                    <a:pt x="728530" y="174490"/>
                    <a:pt x="748075" y="157158"/>
                    <a:pt x="767124" y="168252"/>
                  </a:cubicBezTo>
                  <a:cubicBezTo>
                    <a:pt x="770637" y="171509"/>
                    <a:pt x="772619" y="175815"/>
                    <a:pt x="773204" y="181169"/>
                  </a:cubicBezTo>
                  <a:cubicBezTo>
                    <a:pt x="764332" y="226155"/>
                    <a:pt x="733664" y="211086"/>
                    <a:pt x="714164" y="215281"/>
                  </a:cubicBezTo>
                  <a:cubicBezTo>
                    <a:pt x="736906" y="226321"/>
                    <a:pt x="768295" y="223451"/>
                    <a:pt x="788606" y="254417"/>
                  </a:cubicBezTo>
                  <a:cubicBezTo>
                    <a:pt x="764152" y="277048"/>
                    <a:pt x="731862" y="260544"/>
                    <a:pt x="706643" y="279311"/>
                  </a:cubicBezTo>
                  <a:cubicBezTo>
                    <a:pt x="692862" y="288640"/>
                    <a:pt x="677911" y="290958"/>
                    <a:pt x="662869" y="290351"/>
                  </a:cubicBezTo>
                  <a:cubicBezTo>
                    <a:pt x="660707" y="290461"/>
                    <a:pt x="658275" y="290351"/>
                    <a:pt x="655934" y="290075"/>
                  </a:cubicBezTo>
                  <a:cubicBezTo>
                    <a:pt x="661878" y="291123"/>
                    <a:pt x="667913" y="290406"/>
                    <a:pt x="673857" y="290627"/>
                  </a:cubicBezTo>
                  <a:cubicBezTo>
                    <a:pt x="689079" y="290295"/>
                    <a:pt x="704211" y="289412"/>
                    <a:pt x="718712" y="282789"/>
                  </a:cubicBezTo>
                  <a:cubicBezTo>
                    <a:pt x="723756" y="279532"/>
                    <a:pt x="728755" y="276220"/>
                    <a:pt x="733889" y="273074"/>
                  </a:cubicBezTo>
                  <a:cubicBezTo>
                    <a:pt x="743031" y="269596"/>
                    <a:pt x="752038" y="265070"/>
                    <a:pt x="761945" y="266505"/>
                  </a:cubicBezTo>
                  <a:cubicBezTo>
                    <a:pt x="779014" y="270038"/>
                    <a:pt x="795812" y="275006"/>
                    <a:pt x="812565" y="280194"/>
                  </a:cubicBezTo>
                  <a:cubicBezTo>
                    <a:pt x="821797" y="283175"/>
                    <a:pt x="830488" y="287867"/>
                    <a:pt x="839090" y="292669"/>
                  </a:cubicBezTo>
                  <a:cubicBezTo>
                    <a:pt x="847511" y="297416"/>
                    <a:pt x="856338" y="300894"/>
                    <a:pt x="865165" y="304537"/>
                  </a:cubicBezTo>
                  <a:cubicBezTo>
                    <a:pt x="874037" y="308566"/>
                    <a:pt x="883179" y="311657"/>
                    <a:pt x="891691" y="316956"/>
                  </a:cubicBezTo>
                  <a:cubicBezTo>
                    <a:pt x="896915" y="320875"/>
                    <a:pt x="900788" y="326229"/>
                    <a:pt x="903129" y="333184"/>
                  </a:cubicBezTo>
                  <a:cubicBezTo>
                    <a:pt x="903355" y="345383"/>
                    <a:pt x="902364" y="357306"/>
                    <a:pt x="897950" y="368566"/>
                  </a:cubicBezTo>
                  <a:cubicBezTo>
                    <a:pt x="881648" y="380434"/>
                    <a:pt x="864129" y="374859"/>
                    <a:pt x="846926" y="374141"/>
                  </a:cubicBezTo>
                  <a:cubicBezTo>
                    <a:pt x="821571" y="364923"/>
                    <a:pt x="795631" y="360397"/>
                    <a:pt x="769241" y="359735"/>
                  </a:cubicBezTo>
                  <a:cubicBezTo>
                    <a:pt x="759063" y="358741"/>
                    <a:pt x="750146" y="352780"/>
                    <a:pt x="742130" y="350627"/>
                  </a:cubicBezTo>
                  <a:cubicBezTo>
                    <a:pt x="748615" y="355429"/>
                    <a:pt x="757757" y="357748"/>
                    <a:pt x="766944" y="360066"/>
                  </a:cubicBezTo>
                  <a:cubicBezTo>
                    <a:pt x="787525" y="358741"/>
                    <a:pt x="807340" y="365310"/>
                    <a:pt x="827561" y="368290"/>
                  </a:cubicBezTo>
                  <a:cubicBezTo>
                    <a:pt x="853906" y="379440"/>
                    <a:pt x="880657" y="375632"/>
                    <a:pt x="907678" y="373645"/>
                  </a:cubicBezTo>
                  <a:cubicBezTo>
                    <a:pt x="929700" y="371989"/>
                    <a:pt x="953478" y="364537"/>
                    <a:pt x="971672" y="388934"/>
                  </a:cubicBezTo>
                  <a:cubicBezTo>
                    <a:pt x="975365" y="403176"/>
                    <a:pt x="969826" y="411400"/>
                    <a:pt x="959603" y="416478"/>
                  </a:cubicBezTo>
                  <a:cubicBezTo>
                    <a:pt x="948614" y="419404"/>
                    <a:pt x="937041" y="417472"/>
                    <a:pt x="926232" y="422384"/>
                  </a:cubicBezTo>
                  <a:cubicBezTo>
                    <a:pt x="917901" y="424151"/>
                    <a:pt x="909569" y="424261"/>
                    <a:pt x="901238" y="422605"/>
                  </a:cubicBezTo>
                  <a:cubicBezTo>
                    <a:pt x="880027" y="416865"/>
                    <a:pt x="858725" y="416644"/>
                    <a:pt x="837649" y="421005"/>
                  </a:cubicBezTo>
                  <a:cubicBezTo>
                    <a:pt x="843368" y="416534"/>
                    <a:pt x="849448" y="419625"/>
                    <a:pt x="855348" y="418686"/>
                  </a:cubicBezTo>
                  <a:cubicBezTo>
                    <a:pt x="879576" y="414933"/>
                    <a:pt x="902949" y="427297"/>
                    <a:pt x="927043" y="423102"/>
                  </a:cubicBezTo>
                  <a:cubicBezTo>
                    <a:pt x="933528" y="420232"/>
                    <a:pt x="940193" y="419128"/>
                    <a:pt x="947083" y="419404"/>
                  </a:cubicBezTo>
                  <a:cubicBezTo>
                    <a:pt x="951722" y="419569"/>
                    <a:pt x="956135" y="420784"/>
                    <a:pt x="960414" y="422992"/>
                  </a:cubicBezTo>
                  <a:cubicBezTo>
                    <a:pt x="966583" y="427352"/>
                    <a:pt x="970952" y="433535"/>
                    <a:pt x="972888" y="441980"/>
                  </a:cubicBezTo>
                  <a:cubicBezTo>
                    <a:pt x="973068" y="447831"/>
                    <a:pt x="971222" y="452468"/>
                    <a:pt x="967394" y="455945"/>
                  </a:cubicBezTo>
                  <a:cubicBezTo>
                    <a:pt x="955145" y="463010"/>
                    <a:pt x="942265" y="461575"/>
                    <a:pt x="929430" y="459975"/>
                  </a:cubicBezTo>
                  <a:cubicBezTo>
                    <a:pt x="922719" y="459423"/>
                    <a:pt x="915964" y="453847"/>
                    <a:pt x="907813" y="461189"/>
                  </a:cubicBezTo>
                  <a:cubicBezTo>
                    <a:pt x="920153" y="473001"/>
                    <a:pt x="932267" y="466653"/>
                    <a:pt x="944066" y="463562"/>
                  </a:cubicBezTo>
                  <a:cubicBezTo>
                    <a:pt x="969330" y="451088"/>
                    <a:pt x="990497" y="478300"/>
                    <a:pt x="1014906" y="474326"/>
                  </a:cubicBezTo>
                  <a:cubicBezTo>
                    <a:pt x="1020085" y="471511"/>
                    <a:pt x="1025219" y="468641"/>
                    <a:pt x="1030533" y="466322"/>
                  </a:cubicBezTo>
                  <a:cubicBezTo>
                    <a:pt x="1036297" y="464501"/>
                    <a:pt x="1041972" y="464777"/>
                    <a:pt x="1047556" y="467261"/>
                  </a:cubicBezTo>
                  <a:cubicBezTo>
                    <a:pt x="1052825" y="470297"/>
                    <a:pt x="1057193" y="474657"/>
                    <a:pt x="1060796" y="480177"/>
                  </a:cubicBezTo>
                  <a:cubicBezTo>
                    <a:pt x="1064174" y="485586"/>
                    <a:pt x="1067326" y="491272"/>
                    <a:pt x="1071019" y="496350"/>
                  </a:cubicBezTo>
                  <a:cubicBezTo>
                    <a:pt x="1090339" y="504519"/>
                    <a:pt x="1109344" y="504630"/>
                    <a:pt x="1127943" y="493645"/>
                  </a:cubicBezTo>
                  <a:cubicBezTo>
                    <a:pt x="1134788" y="488677"/>
                    <a:pt x="1141949" y="485421"/>
                    <a:pt x="1150055" y="487187"/>
                  </a:cubicBezTo>
                  <a:cubicBezTo>
                    <a:pt x="1163565" y="493976"/>
                    <a:pt x="1176851" y="502201"/>
                    <a:pt x="1192252" y="496460"/>
                  </a:cubicBezTo>
                  <a:cubicBezTo>
                    <a:pt x="1195990" y="496185"/>
                    <a:pt x="1199683" y="496681"/>
                    <a:pt x="1203376" y="497564"/>
                  </a:cubicBezTo>
                  <a:cubicBezTo>
                    <a:pt x="1210537" y="500048"/>
                    <a:pt x="1217202" y="504023"/>
                    <a:pt x="1223912" y="507942"/>
                  </a:cubicBezTo>
                  <a:cubicBezTo>
                    <a:pt x="1230532" y="511640"/>
                    <a:pt x="1237062" y="515559"/>
                    <a:pt x="1243952" y="518484"/>
                  </a:cubicBezTo>
                  <a:cubicBezTo>
                    <a:pt x="1256742" y="524004"/>
                    <a:pt x="1268766" y="522955"/>
                    <a:pt x="1279755" y="512468"/>
                  </a:cubicBezTo>
                  <a:cubicBezTo>
                    <a:pt x="1290023" y="504519"/>
                    <a:pt x="1301687" y="502201"/>
                    <a:pt x="1313306" y="499828"/>
                  </a:cubicBezTo>
                  <a:cubicBezTo>
                    <a:pt x="1326951" y="496350"/>
                    <a:pt x="1340011" y="490444"/>
                    <a:pt x="1353072" y="484648"/>
                  </a:cubicBezTo>
                  <a:cubicBezTo>
                    <a:pt x="1371986" y="476368"/>
                    <a:pt x="1391531" y="471069"/>
                    <a:pt x="1410806" y="464446"/>
                  </a:cubicBezTo>
                  <a:cubicBezTo>
                    <a:pt x="1424317" y="460195"/>
                    <a:pt x="1436566" y="452468"/>
                    <a:pt x="1448500" y="443857"/>
                  </a:cubicBezTo>
                  <a:cubicBezTo>
                    <a:pt x="1477863" y="433424"/>
                    <a:pt x="1490788" y="398153"/>
                    <a:pt x="1514071" y="378502"/>
                  </a:cubicBezTo>
                  <a:cubicBezTo>
                    <a:pt x="1559601" y="362163"/>
                    <a:pt x="1597250" y="398649"/>
                    <a:pt x="1639177" y="406322"/>
                  </a:cubicBezTo>
                  <a:cubicBezTo>
                    <a:pt x="1662595" y="417086"/>
                    <a:pt x="1689076" y="419735"/>
                    <a:pt x="1707045" y="444961"/>
                  </a:cubicBezTo>
                  <a:cubicBezTo>
                    <a:pt x="1721771" y="498061"/>
                    <a:pt x="1692363" y="525992"/>
                    <a:pt x="1664217" y="552652"/>
                  </a:cubicBezTo>
                  <a:cubicBezTo>
                    <a:pt x="1637511" y="577933"/>
                    <a:pt x="1603735" y="582073"/>
                    <a:pt x="1571986" y="591732"/>
                  </a:cubicBezTo>
                  <a:cubicBezTo>
                    <a:pt x="1465749" y="611438"/>
                    <a:pt x="1358431" y="600895"/>
                    <a:pt x="1251878" y="610224"/>
                  </a:cubicBezTo>
                  <a:cubicBezTo>
                    <a:pt x="1217562" y="609893"/>
                    <a:pt x="1185677" y="588862"/>
                    <a:pt x="1150911" y="592505"/>
                  </a:cubicBezTo>
                  <a:cubicBezTo>
                    <a:pt x="1146587" y="592671"/>
                    <a:pt x="1142264" y="592450"/>
                    <a:pt x="1137941" y="592119"/>
                  </a:cubicBezTo>
                  <a:cubicBezTo>
                    <a:pt x="1129609" y="591567"/>
                    <a:pt x="1121368" y="590076"/>
                    <a:pt x="1113487" y="586599"/>
                  </a:cubicBezTo>
                  <a:cubicBezTo>
                    <a:pt x="1109929" y="584833"/>
                    <a:pt x="1106551" y="582404"/>
                    <a:pt x="1103444" y="579644"/>
                  </a:cubicBezTo>
                  <a:cubicBezTo>
                    <a:pt x="1090744" y="565734"/>
                    <a:pt x="1076243" y="572027"/>
                    <a:pt x="1062057" y="574400"/>
                  </a:cubicBezTo>
                  <a:cubicBezTo>
                    <a:pt x="1058184" y="574676"/>
                    <a:pt x="1054401" y="574400"/>
                    <a:pt x="1050573" y="573793"/>
                  </a:cubicBezTo>
                  <a:cubicBezTo>
                    <a:pt x="1014861" y="573683"/>
                    <a:pt x="978788" y="559883"/>
                    <a:pt x="943796" y="578982"/>
                  </a:cubicBezTo>
                  <a:cubicBezTo>
                    <a:pt x="940328" y="585550"/>
                    <a:pt x="936320" y="591456"/>
                    <a:pt x="931006" y="595872"/>
                  </a:cubicBezTo>
                  <a:cubicBezTo>
                    <a:pt x="911731" y="606250"/>
                    <a:pt x="891736" y="612708"/>
                    <a:pt x="870659" y="614088"/>
                  </a:cubicBezTo>
                  <a:cubicBezTo>
                    <a:pt x="754380" y="615247"/>
                    <a:pt x="641297" y="643840"/>
                    <a:pt x="528846" y="673922"/>
                  </a:cubicBezTo>
                  <a:cubicBezTo>
                    <a:pt x="543797" y="693739"/>
                    <a:pt x="564693" y="690151"/>
                    <a:pt x="582932" y="696333"/>
                  </a:cubicBezTo>
                  <a:cubicBezTo>
                    <a:pt x="596173" y="700859"/>
                    <a:pt x="608062" y="709139"/>
                    <a:pt x="607341" y="727796"/>
                  </a:cubicBezTo>
                  <a:cubicBezTo>
                    <a:pt x="606666" y="745349"/>
                    <a:pt x="593425" y="750096"/>
                    <a:pt x="582122" y="750262"/>
                  </a:cubicBezTo>
                  <a:cubicBezTo>
                    <a:pt x="547085" y="750924"/>
                    <a:pt x="523712" y="786251"/>
                    <a:pt x="491242" y="794254"/>
                  </a:cubicBezTo>
                  <a:cubicBezTo>
                    <a:pt x="362532" y="831403"/>
                    <a:pt x="232157" y="849839"/>
                    <a:pt x="100070" y="850060"/>
                  </a:cubicBezTo>
                  <a:cubicBezTo>
                    <a:pt x="73679" y="850115"/>
                    <a:pt x="48010" y="844982"/>
                    <a:pt x="24096" y="831237"/>
                  </a:cubicBezTo>
                  <a:cubicBezTo>
                    <a:pt x="10045" y="823178"/>
                    <a:pt x="-7248" y="815616"/>
                    <a:pt x="3200" y="788679"/>
                  </a:cubicBezTo>
                  <a:cubicBezTo>
                    <a:pt x="32788" y="743196"/>
                    <a:pt x="83227" y="725809"/>
                    <a:pt x="107320" y="672874"/>
                  </a:cubicBezTo>
                  <a:cubicBezTo>
                    <a:pt x="115291" y="663380"/>
                    <a:pt x="117093" y="654106"/>
                    <a:pt x="106690" y="645275"/>
                  </a:cubicBezTo>
                  <a:cubicBezTo>
                    <a:pt x="98133" y="621208"/>
                    <a:pt x="89622" y="597087"/>
                    <a:pt x="81065" y="573020"/>
                  </a:cubicBezTo>
                  <a:cubicBezTo>
                    <a:pt x="73409" y="561815"/>
                    <a:pt x="85478" y="541281"/>
                    <a:pt x="68861" y="534547"/>
                  </a:cubicBezTo>
                  <a:close/>
                </a:path>
              </a:pathLst>
            </a:custGeom>
            <a:solidFill>
              <a:srgbClr val="B7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4400F19-56A0-A258-6600-3680C858D3BC}"/>
                </a:ext>
              </a:extLst>
            </p:cNvPr>
            <p:cNvSpPr/>
            <p:nvPr/>
          </p:nvSpPr>
          <p:spPr>
            <a:xfrm>
              <a:off x="10296213" y="4805758"/>
              <a:ext cx="561245" cy="818533"/>
            </a:xfrm>
            <a:custGeom>
              <a:avLst/>
              <a:gdLst>
                <a:gd name="connsiteX0" fmla="*/ 376489 w 561245"/>
                <a:gd name="connsiteY0" fmla="*/ 609719 h 818533"/>
                <a:gd name="connsiteX1" fmla="*/ 314972 w 561245"/>
                <a:gd name="connsiteY1" fmla="*/ 546186 h 818533"/>
                <a:gd name="connsiteX2" fmla="*/ 167078 w 561245"/>
                <a:gd name="connsiteY2" fmla="*/ 545523 h 818533"/>
                <a:gd name="connsiteX3" fmla="*/ 139201 w 561245"/>
                <a:gd name="connsiteY3" fmla="*/ 529792 h 818533"/>
                <a:gd name="connsiteX4" fmla="*/ 160863 w 561245"/>
                <a:gd name="connsiteY4" fmla="*/ 507602 h 818533"/>
                <a:gd name="connsiteX5" fmla="*/ 222065 w 561245"/>
                <a:gd name="connsiteY5" fmla="*/ 481714 h 818533"/>
                <a:gd name="connsiteX6" fmla="*/ 308712 w 561245"/>
                <a:gd name="connsiteY6" fmla="*/ 367288 h 818533"/>
                <a:gd name="connsiteX7" fmla="*/ 275386 w 561245"/>
                <a:gd name="connsiteY7" fmla="*/ 300388 h 818533"/>
                <a:gd name="connsiteX8" fmla="*/ 243547 w 561245"/>
                <a:gd name="connsiteY8" fmla="*/ 262136 h 818533"/>
                <a:gd name="connsiteX9" fmla="*/ 277052 w 561245"/>
                <a:gd name="connsiteY9" fmla="*/ 225098 h 818533"/>
                <a:gd name="connsiteX10" fmla="*/ 380858 w 561245"/>
                <a:gd name="connsiteY10" fmla="*/ 171611 h 818533"/>
                <a:gd name="connsiteX11" fmla="*/ 465613 w 561245"/>
                <a:gd name="connsiteY11" fmla="*/ 0 h 818533"/>
                <a:gd name="connsiteX12" fmla="*/ 485023 w 561245"/>
                <a:gd name="connsiteY12" fmla="*/ 255678 h 818533"/>
                <a:gd name="connsiteX13" fmla="*/ 540731 w 561245"/>
                <a:gd name="connsiteY13" fmla="*/ 519911 h 818533"/>
                <a:gd name="connsiteX14" fmla="*/ 538344 w 561245"/>
                <a:gd name="connsiteY14" fmla="*/ 650896 h 818533"/>
                <a:gd name="connsiteX15" fmla="*/ 497993 w 561245"/>
                <a:gd name="connsiteY15" fmla="*/ 705543 h 818533"/>
                <a:gd name="connsiteX16" fmla="*/ 409184 w 561245"/>
                <a:gd name="connsiteY16" fmla="*/ 755662 h 818533"/>
                <a:gd name="connsiteX17" fmla="*/ 112315 w 561245"/>
                <a:gd name="connsiteY17" fmla="*/ 818533 h 818533"/>
                <a:gd name="connsiteX18" fmla="*/ 2656 w 561245"/>
                <a:gd name="connsiteY18" fmla="*/ 763114 h 818533"/>
                <a:gd name="connsiteX19" fmla="*/ 2025 w 561245"/>
                <a:gd name="connsiteY19" fmla="*/ 748432 h 818533"/>
                <a:gd name="connsiteX20" fmla="*/ 2386 w 561245"/>
                <a:gd name="connsiteY20" fmla="*/ 748156 h 818533"/>
                <a:gd name="connsiteX21" fmla="*/ 45709 w 561245"/>
                <a:gd name="connsiteY21" fmla="*/ 737668 h 818533"/>
                <a:gd name="connsiteX22" fmla="*/ 176130 w 561245"/>
                <a:gd name="connsiteY22" fmla="*/ 716251 h 818533"/>
                <a:gd name="connsiteX23" fmla="*/ 373832 w 561245"/>
                <a:gd name="connsiteY23" fmla="*/ 700906 h 818533"/>
                <a:gd name="connsiteX24" fmla="*/ 393422 w 561245"/>
                <a:gd name="connsiteY24" fmla="*/ 657465 h 818533"/>
                <a:gd name="connsiteX25" fmla="*/ 376489 w 561245"/>
                <a:gd name="connsiteY25" fmla="*/ 609719 h 8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1245" h="818533">
                  <a:moveTo>
                    <a:pt x="376489" y="609719"/>
                  </a:moveTo>
                  <a:cubicBezTo>
                    <a:pt x="375543" y="560151"/>
                    <a:pt x="347667" y="547455"/>
                    <a:pt x="314972" y="546186"/>
                  </a:cubicBezTo>
                  <a:cubicBezTo>
                    <a:pt x="265704" y="544309"/>
                    <a:pt x="216391" y="545910"/>
                    <a:pt x="167078" y="545523"/>
                  </a:cubicBezTo>
                  <a:cubicBezTo>
                    <a:pt x="156089" y="545413"/>
                    <a:pt x="140957" y="548780"/>
                    <a:pt x="139201" y="529792"/>
                  </a:cubicBezTo>
                  <a:cubicBezTo>
                    <a:pt x="137805" y="514888"/>
                    <a:pt x="152171" y="511963"/>
                    <a:pt x="160863" y="507602"/>
                  </a:cubicBezTo>
                  <a:cubicBezTo>
                    <a:pt x="180813" y="497666"/>
                    <a:pt x="201304" y="488779"/>
                    <a:pt x="222065" y="481714"/>
                  </a:cubicBezTo>
                  <a:cubicBezTo>
                    <a:pt x="276062" y="463444"/>
                    <a:pt x="297453" y="430601"/>
                    <a:pt x="308712" y="367288"/>
                  </a:cubicBezTo>
                  <a:cubicBezTo>
                    <a:pt x="316007" y="326276"/>
                    <a:pt x="299119" y="312587"/>
                    <a:pt x="275386" y="300388"/>
                  </a:cubicBezTo>
                  <a:cubicBezTo>
                    <a:pt x="260029" y="292495"/>
                    <a:pt x="242736" y="281235"/>
                    <a:pt x="243547" y="262136"/>
                  </a:cubicBezTo>
                  <a:cubicBezTo>
                    <a:pt x="244312" y="243810"/>
                    <a:pt x="261200" y="232550"/>
                    <a:pt x="277052" y="225098"/>
                  </a:cubicBezTo>
                  <a:cubicBezTo>
                    <a:pt x="312089" y="208594"/>
                    <a:pt x="347667" y="192807"/>
                    <a:pt x="380858" y="171611"/>
                  </a:cubicBezTo>
                  <a:cubicBezTo>
                    <a:pt x="436566" y="136063"/>
                    <a:pt x="456786" y="71702"/>
                    <a:pt x="465613" y="0"/>
                  </a:cubicBezTo>
                  <a:cubicBezTo>
                    <a:pt x="497542" y="82300"/>
                    <a:pt x="491508" y="169458"/>
                    <a:pt x="485023" y="255678"/>
                  </a:cubicBezTo>
                  <a:cubicBezTo>
                    <a:pt x="477682" y="352771"/>
                    <a:pt x="485158" y="442192"/>
                    <a:pt x="540731" y="519911"/>
                  </a:cubicBezTo>
                  <a:cubicBezTo>
                    <a:pt x="570589" y="561696"/>
                    <a:pt x="566176" y="605855"/>
                    <a:pt x="538344" y="650896"/>
                  </a:cubicBezTo>
                  <a:cubicBezTo>
                    <a:pt x="526140" y="670657"/>
                    <a:pt x="505874" y="681255"/>
                    <a:pt x="497993" y="705543"/>
                  </a:cubicBezTo>
                  <a:cubicBezTo>
                    <a:pt x="472999" y="734522"/>
                    <a:pt x="441294" y="746720"/>
                    <a:pt x="409184" y="755662"/>
                  </a:cubicBezTo>
                  <a:cubicBezTo>
                    <a:pt x="311144" y="783041"/>
                    <a:pt x="212383" y="805782"/>
                    <a:pt x="112315" y="818533"/>
                  </a:cubicBezTo>
                  <a:cubicBezTo>
                    <a:pt x="71514" y="812792"/>
                    <a:pt x="37197" y="787622"/>
                    <a:pt x="2656" y="763114"/>
                  </a:cubicBezTo>
                  <a:cubicBezTo>
                    <a:pt x="-677" y="758422"/>
                    <a:pt x="-857" y="753510"/>
                    <a:pt x="2025" y="748432"/>
                  </a:cubicBezTo>
                  <a:lnTo>
                    <a:pt x="2386" y="748156"/>
                  </a:lnTo>
                  <a:cubicBezTo>
                    <a:pt x="15400" y="735846"/>
                    <a:pt x="30757" y="737999"/>
                    <a:pt x="45709" y="737668"/>
                  </a:cubicBezTo>
                  <a:cubicBezTo>
                    <a:pt x="89167" y="730547"/>
                    <a:pt x="132671" y="723372"/>
                    <a:pt x="176130" y="716251"/>
                  </a:cubicBezTo>
                  <a:cubicBezTo>
                    <a:pt x="242916" y="729002"/>
                    <a:pt x="309027" y="732976"/>
                    <a:pt x="373832" y="700906"/>
                  </a:cubicBezTo>
                  <a:cubicBezTo>
                    <a:pt x="392251" y="691798"/>
                    <a:pt x="398736" y="680593"/>
                    <a:pt x="393422" y="657465"/>
                  </a:cubicBezTo>
                  <a:cubicBezTo>
                    <a:pt x="389594" y="640519"/>
                    <a:pt x="385856" y="623739"/>
                    <a:pt x="376489" y="609719"/>
                  </a:cubicBezTo>
                  <a:close/>
                </a:path>
              </a:pathLst>
            </a:custGeom>
            <a:solidFill>
              <a:srgbClr val="BE8C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69761E3-932B-E96E-5DCE-AD10C3A9AD15}"/>
                </a:ext>
              </a:extLst>
            </p:cNvPr>
            <p:cNvSpPr/>
            <p:nvPr/>
          </p:nvSpPr>
          <p:spPr>
            <a:xfrm>
              <a:off x="9322899" y="4337126"/>
              <a:ext cx="387488" cy="313951"/>
            </a:xfrm>
            <a:custGeom>
              <a:avLst/>
              <a:gdLst>
                <a:gd name="connsiteX0" fmla="*/ 165930 w 387488"/>
                <a:gd name="connsiteY0" fmla="*/ 64361 h 313951"/>
                <a:gd name="connsiteX1" fmla="*/ 174576 w 387488"/>
                <a:gd name="connsiteY1" fmla="*/ 43275 h 313951"/>
                <a:gd name="connsiteX2" fmla="*/ 200291 w 387488"/>
                <a:gd name="connsiteY2" fmla="*/ 41343 h 313951"/>
                <a:gd name="connsiteX3" fmla="*/ 208623 w 387488"/>
                <a:gd name="connsiteY3" fmla="*/ 11150 h 313951"/>
                <a:gd name="connsiteX4" fmla="*/ 304682 w 387488"/>
                <a:gd name="connsiteY4" fmla="*/ 0 h 313951"/>
                <a:gd name="connsiteX5" fmla="*/ 370342 w 387488"/>
                <a:gd name="connsiteY5" fmla="*/ 20203 h 313951"/>
                <a:gd name="connsiteX6" fmla="*/ 385339 w 387488"/>
                <a:gd name="connsiteY6" fmla="*/ 59228 h 313951"/>
                <a:gd name="connsiteX7" fmla="*/ 354625 w 387488"/>
                <a:gd name="connsiteY7" fmla="*/ 63754 h 313951"/>
                <a:gd name="connsiteX8" fmla="*/ 323957 w 387488"/>
                <a:gd name="connsiteY8" fmla="*/ 46477 h 313951"/>
                <a:gd name="connsiteX9" fmla="*/ 372774 w 387488"/>
                <a:gd name="connsiteY9" fmla="*/ 115143 h 313951"/>
                <a:gd name="connsiteX10" fmla="*/ 358498 w 387488"/>
                <a:gd name="connsiteY10" fmla="*/ 151850 h 313951"/>
                <a:gd name="connsiteX11" fmla="*/ 273428 w 387488"/>
                <a:gd name="connsiteY11" fmla="*/ 159523 h 313951"/>
                <a:gd name="connsiteX12" fmla="*/ 379980 w 387488"/>
                <a:gd name="connsiteY12" fmla="*/ 193359 h 313951"/>
                <a:gd name="connsiteX13" fmla="*/ 327154 w 387488"/>
                <a:gd name="connsiteY13" fmla="*/ 272403 h 313951"/>
                <a:gd name="connsiteX14" fmla="*/ 194797 w 387488"/>
                <a:gd name="connsiteY14" fmla="*/ 292109 h 313951"/>
                <a:gd name="connsiteX15" fmla="*/ 148681 w 387488"/>
                <a:gd name="connsiteY15" fmla="*/ 216156 h 313951"/>
                <a:gd name="connsiteX16" fmla="*/ 140935 w 387488"/>
                <a:gd name="connsiteY16" fmla="*/ 212623 h 313951"/>
                <a:gd name="connsiteX17" fmla="*/ 144943 w 387488"/>
                <a:gd name="connsiteY17" fmla="*/ 213727 h 313951"/>
                <a:gd name="connsiteX18" fmla="*/ 169938 w 387488"/>
                <a:gd name="connsiteY18" fmla="*/ 307674 h 313951"/>
                <a:gd name="connsiteX19" fmla="*/ 103917 w 387488"/>
                <a:gd name="connsiteY19" fmla="*/ 303811 h 313951"/>
                <a:gd name="connsiteX20" fmla="*/ 3489 w 387488"/>
                <a:gd name="connsiteY20" fmla="*/ 213065 h 313951"/>
                <a:gd name="connsiteX21" fmla="*/ 2498 w 387488"/>
                <a:gd name="connsiteY21" fmla="*/ 170893 h 313951"/>
                <a:gd name="connsiteX22" fmla="*/ 65682 w 387488"/>
                <a:gd name="connsiteY22" fmla="*/ 130047 h 313951"/>
                <a:gd name="connsiteX23" fmla="*/ 119409 w 387488"/>
                <a:gd name="connsiteY23" fmla="*/ 148428 h 313951"/>
                <a:gd name="connsiteX24" fmla="*/ 225511 w 387488"/>
                <a:gd name="connsiteY24" fmla="*/ 139927 h 313951"/>
                <a:gd name="connsiteX25" fmla="*/ 229519 w 387488"/>
                <a:gd name="connsiteY25" fmla="*/ 138658 h 313951"/>
                <a:gd name="connsiteX26" fmla="*/ 165930 w 387488"/>
                <a:gd name="connsiteY26" fmla="*/ 64361 h 31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488" h="313951">
                  <a:moveTo>
                    <a:pt x="165930" y="64361"/>
                  </a:moveTo>
                  <a:cubicBezTo>
                    <a:pt x="168812" y="57351"/>
                    <a:pt x="171694" y="50285"/>
                    <a:pt x="174576" y="43275"/>
                  </a:cubicBezTo>
                  <a:cubicBezTo>
                    <a:pt x="183358" y="46146"/>
                    <a:pt x="191825" y="40957"/>
                    <a:pt x="200291" y="41343"/>
                  </a:cubicBezTo>
                  <a:cubicBezTo>
                    <a:pt x="232311" y="42889"/>
                    <a:pt x="210109" y="22907"/>
                    <a:pt x="208623" y="11150"/>
                  </a:cubicBezTo>
                  <a:cubicBezTo>
                    <a:pt x="239561" y="-6348"/>
                    <a:pt x="272617" y="3201"/>
                    <a:pt x="304682" y="0"/>
                  </a:cubicBezTo>
                  <a:cubicBezTo>
                    <a:pt x="327739" y="1159"/>
                    <a:pt x="350797" y="2981"/>
                    <a:pt x="370342" y="20203"/>
                  </a:cubicBezTo>
                  <a:cubicBezTo>
                    <a:pt x="380971" y="29531"/>
                    <a:pt x="392319" y="41840"/>
                    <a:pt x="385339" y="59228"/>
                  </a:cubicBezTo>
                  <a:cubicBezTo>
                    <a:pt x="378674" y="75732"/>
                    <a:pt x="365163" y="67011"/>
                    <a:pt x="354625" y="63754"/>
                  </a:cubicBezTo>
                  <a:cubicBezTo>
                    <a:pt x="341205" y="59614"/>
                    <a:pt x="329901" y="48519"/>
                    <a:pt x="323957" y="46477"/>
                  </a:cubicBezTo>
                  <a:cubicBezTo>
                    <a:pt x="353995" y="45373"/>
                    <a:pt x="355031" y="90139"/>
                    <a:pt x="372774" y="115143"/>
                  </a:cubicBezTo>
                  <a:cubicBezTo>
                    <a:pt x="399165" y="145502"/>
                    <a:pt x="375206" y="151188"/>
                    <a:pt x="358498" y="151850"/>
                  </a:cubicBezTo>
                  <a:cubicBezTo>
                    <a:pt x="327514" y="153064"/>
                    <a:pt x="296395" y="148593"/>
                    <a:pt x="273428" y="159523"/>
                  </a:cubicBezTo>
                  <a:cubicBezTo>
                    <a:pt x="306213" y="158032"/>
                    <a:pt x="353094" y="127452"/>
                    <a:pt x="379980" y="193359"/>
                  </a:cubicBezTo>
                  <a:cubicBezTo>
                    <a:pt x="371558" y="228851"/>
                    <a:pt x="331567" y="232771"/>
                    <a:pt x="327154" y="272403"/>
                  </a:cubicBezTo>
                  <a:cubicBezTo>
                    <a:pt x="281399" y="262412"/>
                    <a:pt x="236589" y="261970"/>
                    <a:pt x="194797" y="292109"/>
                  </a:cubicBezTo>
                  <a:cubicBezTo>
                    <a:pt x="176062" y="266883"/>
                    <a:pt x="175972" y="224049"/>
                    <a:pt x="148681" y="216156"/>
                  </a:cubicBezTo>
                  <a:cubicBezTo>
                    <a:pt x="139269" y="207048"/>
                    <a:pt x="138413" y="219026"/>
                    <a:pt x="140935" y="212623"/>
                  </a:cubicBezTo>
                  <a:cubicBezTo>
                    <a:pt x="141521" y="211188"/>
                    <a:pt x="143007" y="211354"/>
                    <a:pt x="144943" y="213727"/>
                  </a:cubicBezTo>
                  <a:cubicBezTo>
                    <a:pt x="166560" y="239725"/>
                    <a:pt x="198265" y="261694"/>
                    <a:pt x="169938" y="307674"/>
                  </a:cubicBezTo>
                  <a:cubicBezTo>
                    <a:pt x="147510" y="316727"/>
                    <a:pt x="125488" y="316451"/>
                    <a:pt x="103917" y="303811"/>
                  </a:cubicBezTo>
                  <a:cubicBezTo>
                    <a:pt x="67168" y="279082"/>
                    <a:pt x="25872" y="261805"/>
                    <a:pt x="3489" y="213065"/>
                  </a:cubicBezTo>
                  <a:cubicBezTo>
                    <a:pt x="-789" y="199155"/>
                    <a:pt x="-1149" y="185135"/>
                    <a:pt x="2498" y="170893"/>
                  </a:cubicBezTo>
                  <a:cubicBezTo>
                    <a:pt x="16234" y="140258"/>
                    <a:pt x="37130" y="126238"/>
                    <a:pt x="65682" y="130047"/>
                  </a:cubicBezTo>
                  <a:cubicBezTo>
                    <a:pt x="83696" y="135511"/>
                    <a:pt x="102386" y="139210"/>
                    <a:pt x="119409" y="148428"/>
                  </a:cubicBezTo>
                  <a:cubicBezTo>
                    <a:pt x="157958" y="169237"/>
                    <a:pt x="195608" y="186128"/>
                    <a:pt x="225511" y="139927"/>
                  </a:cubicBezTo>
                  <a:cubicBezTo>
                    <a:pt x="230915" y="141252"/>
                    <a:pt x="230645" y="138934"/>
                    <a:pt x="229519" y="138658"/>
                  </a:cubicBezTo>
                  <a:cubicBezTo>
                    <a:pt x="194932" y="131040"/>
                    <a:pt x="161921" y="121546"/>
                    <a:pt x="165930" y="64361"/>
                  </a:cubicBezTo>
                  <a:close/>
                </a:path>
              </a:pathLst>
            </a:custGeom>
            <a:solidFill>
              <a:srgbClr val="FF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5549CBC-3D7A-C81A-42EF-5AAAE0361589}"/>
                </a:ext>
              </a:extLst>
            </p:cNvPr>
            <p:cNvSpPr/>
            <p:nvPr/>
          </p:nvSpPr>
          <p:spPr>
            <a:xfrm>
              <a:off x="9052546" y="5383572"/>
              <a:ext cx="760371" cy="362486"/>
            </a:xfrm>
            <a:custGeom>
              <a:avLst/>
              <a:gdLst>
                <a:gd name="connsiteX0" fmla="*/ 566838 w 760371"/>
                <a:gd name="connsiteY0" fmla="*/ 362486 h 362486"/>
                <a:gd name="connsiteX1" fmla="*/ 478120 w 760371"/>
                <a:gd name="connsiteY1" fmla="*/ 331686 h 362486"/>
                <a:gd name="connsiteX2" fmla="*/ 188276 w 760371"/>
                <a:gd name="connsiteY2" fmla="*/ 241050 h 362486"/>
                <a:gd name="connsiteX3" fmla="*/ 123336 w 760371"/>
                <a:gd name="connsiteY3" fmla="*/ 191814 h 362486"/>
                <a:gd name="connsiteX4" fmla="*/ 45741 w 760371"/>
                <a:gd name="connsiteY4" fmla="*/ 113156 h 362486"/>
                <a:gd name="connsiteX5" fmla="*/ 346 w 760371"/>
                <a:gd name="connsiteY5" fmla="*/ 8500 h 362486"/>
                <a:gd name="connsiteX6" fmla="*/ 2958 w 760371"/>
                <a:gd name="connsiteY6" fmla="*/ 0 h 362486"/>
                <a:gd name="connsiteX7" fmla="*/ 18360 w 760371"/>
                <a:gd name="connsiteY7" fmla="*/ 10929 h 362486"/>
                <a:gd name="connsiteX8" fmla="*/ 207146 w 760371"/>
                <a:gd name="connsiteY8" fmla="*/ 154003 h 362486"/>
                <a:gd name="connsiteX9" fmla="*/ 715903 w 760371"/>
                <a:gd name="connsiteY9" fmla="*/ 256119 h 362486"/>
                <a:gd name="connsiteX10" fmla="*/ 745897 w 760371"/>
                <a:gd name="connsiteY10" fmla="*/ 274500 h 362486"/>
                <a:gd name="connsiteX11" fmla="*/ 760263 w 760371"/>
                <a:gd name="connsiteY11" fmla="*/ 298732 h 362486"/>
                <a:gd name="connsiteX12" fmla="*/ 739412 w 760371"/>
                <a:gd name="connsiteY12" fmla="*/ 316948 h 362486"/>
                <a:gd name="connsiteX13" fmla="*/ 690279 w 760371"/>
                <a:gd name="connsiteY13" fmla="*/ 309110 h 362486"/>
                <a:gd name="connsiteX14" fmla="*/ 646865 w 760371"/>
                <a:gd name="connsiteY14" fmla="*/ 307950 h 362486"/>
                <a:gd name="connsiteX15" fmla="*/ 632454 w 760371"/>
                <a:gd name="connsiteY15" fmla="*/ 328760 h 362486"/>
                <a:gd name="connsiteX16" fmla="*/ 602101 w 760371"/>
                <a:gd name="connsiteY16" fmla="*/ 346203 h 362486"/>
                <a:gd name="connsiteX17" fmla="*/ 566838 w 760371"/>
                <a:gd name="connsiteY17" fmla="*/ 362486 h 36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0371" h="362486">
                  <a:moveTo>
                    <a:pt x="566838" y="362486"/>
                  </a:moveTo>
                  <a:cubicBezTo>
                    <a:pt x="540268" y="339303"/>
                    <a:pt x="508428" y="334997"/>
                    <a:pt x="478120" y="331686"/>
                  </a:cubicBezTo>
                  <a:cubicBezTo>
                    <a:pt x="377287" y="320701"/>
                    <a:pt x="280462" y="291777"/>
                    <a:pt x="188276" y="241050"/>
                  </a:cubicBezTo>
                  <a:cubicBezTo>
                    <a:pt x="165264" y="228355"/>
                    <a:pt x="144908" y="208428"/>
                    <a:pt x="123336" y="191814"/>
                  </a:cubicBezTo>
                  <a:cubicBezTo>
                    <a:pt x="88704" y="178621"/>
                    <a:pt x="73393" y="136781"/>
                    <a:pt x="45741" y="113156"/>
                  </a:cubicBezTo>
                  <a:cubicBezTo>
                    <a:pt x="25251" y="81748"/>
                    <a:pt x="-3482" y="55695"/>
                    <a:pt x="346" y="8500"/>
                  </a:cubicBezTo>
                  <a:cubicBezTo>
                    <a:pt x="121" y="5133"/>
                    <a:pt x="977" y="2318"/>
                    <a:pt x="2958" y="0"/>
                  </a:cubicBezTo>
                  <a:cubicBezTo>
                    <a:pt x="8092" y="3643"/>
                    <a:pt x="13226" y="7286"/>
                    <a:pt x="18360" y="10929"/>
                  </a:cubicBezTo>
                  <a:cubicBezTo>
                    <a:pt x="65782" y="89311"/>
                    <a:pt x="134955" y="125852"/>
                    <a:pt x="207146" y="154003"/>
                  </a:cubicBezTo>
                  <a:cubicBezTo>
                    <a:pt x="372513" y="218529"/>
                    <a:pt x="543826" y="240829"/>
                    <a:pt x="715903" y="256119"/>
                  </a:cubicBezTo>
                  <a:cubicBezTo>
                    <a:pt x="726982" y="259597"/>
                    <a:pt x="735899" y="268318"/>
                    <a:pt x="745897" y="274500"/>
                  </a:cubicBezTo>
                  <a:cubicBezTo>
                    <a:pt x="753553" y="280020"/>
                    <a:pt x="761389" y="285430"/>
                    <a:pt x="760263" y="298732"/>
                  </a:cubicBezTo>
                  <a:cubicBezTo>
                    <a:pt x="755264" y="308171"/>
                    <a:pt x="747743" y="313249"/>
                    <a:pt x="739412" y="316948"/>
                  </a:cubicBezTo>
                  <a:cubicBezTo>
                    <a:pt x="722073" y="323406"/>
                    <a:pt x="706041" y="317444"/>
                    <a:pt x="690279" y="309110"/>
                  </a:cubicBezTo>
                  <a:cubicBezTo>
                    <a:pt x="675913" y="301989"/>
                    <a:pt x="661546" y="296193"/>
                    <a:pt x="646865" y="307950"/>
                  </a:cubicBezTo>
                  <a:cubicBezTo>
                    <a:pt x="641461" y="314298"/>
                    <a:pt x="637273" y="321805"/>
                    <a:pt x="632454" y="328760"/>
                  </a:cubicBezTo>
                  <a:cubicBezTo>
                    <a:pt x="624708" y="340738"/>
                    <a:pt x="612008" y="339744"/>
                    <a:pt x="602101" y="346203"/>
                  </a:cubicBezTo>
                  <a:cubicBezTo>
                    <a:pt x="591202" y="354317"/>
                    <a:pt x="575890" y="348024"/>
                    <a:pt x="566838" y="362486"/>
                  </a:cubicBezTo>
                  <a:close/>
                </a:path>
              </a:pathLst>
            </a:custGeom>
            <a:solidFill>
              <a:srgbClr val="A477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2C3882B-4CC3-2553-7D51-C28C6710BBC5}"/>
                </a:ext>
              </a:extLst>
            </p:cNvPr>
            <p:cNvSpPr/>
            <p:nvPr/>
          </p:nvSpPr>
          <p:spPr>
            <a:xfrm>
              <a:off x="10401554" y="5511356"/>
              <a:ext cx="435479" cy="449468"/>
            </a:xfrm>
            <a:custGeom>
              <a:avLst/>
              <a:gdLst>
                <a:gd name="connsiteX0" fmla="*/ 579 w 435479"/>
                <a:gd name="connsiteY0" fmla="*/ 106808 h 449468"/>
                <a:gd name="connsiteX1" fmla="*/ 227509 w 435479"/>
                <a:gd name="connsiteY1" fmla="*/ 55364 h 449468"/>
                <a:gd name="connsiteX2" fmla="*/ 392742 w 435479"/>
                <a:gd name="connsiteY2" fmla="*/ 0 h 449468"/>
                <a:gd name="connsiteX3" fmla="*/ 435119 w 435479"/>
                <a:gd name="connsiteY3" fmla="*/ 139265 h 449468"/>
                <a:gd name="connsiteX4" fmla="*/ 435480 w 435479"/>
                <a:gd name="connsiteY4" fmla="*/ 266331 h 449468"/>
                <a:gd name="connsiteX5" fmla="*/ 386482 w 435479"/>
                <a:gd name="connsiteY5" fmla="*/ 434961 h 449468"/>
                <a:gd name="connsiteX6" fmla="*/ 332305 w 435479"/>
                <a:gd name="connsiteY6" fmla="*/ 433692 h 449468"/>
                <a:gd name="connsiteX7" fmla="*/ 327621 w 435479"/>
                <a:gd name="connsiteY7" fmla="*/ 417188 h 449468"/>
                <a:gd name="connsiteX8" fmla="*/ 370134 w 435479"/>
                <a:gd name="connsiteY8" fmla="*/ 272072 h 449468"/>
                <a:gd name="connsiteX9" fmla="*/ 377655 w 435479"/>
                <a:gd name="connsiteY9" fmla="*/ 241492 h 449468"/>
                <a:gd name="connsiteX10" fmla="*/ 293800 w 435479"/>
                <a:gd name="connsiteY10" fmla="*/ 128391 h 449468"/>
                <a:gd name="connsiteX11" fmla="*/ 75472 w 435479"/>
                <a:gd name="connsiteY11" fmla="*/ 164766 h 449468"/>
                <a:gd name="connsiteX12" fmla="*/ 33680 w 435479"/>
                <a:gd name="connsiteY12" fmla="*/ 149863 h 449468"/>
                <a:gd name="connsiteX13" fmla="*/ 27825 w 435479"/>
                <a:gd name="connsiteY13" fmla="*/ 137499 h 449468"/>
                <a:gd name="connsiteX14" fmla="*/ 7785 w 435479"/>
                <a:gd name="connsiteY14" fmla="*/ 121381 h 449468"/>
                <a:gd name="connsiteX15" fmla="*/ 579 w 435479"/>
                <a:gd name="connsiteY15" fmla="*/ 106808 h 44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479" h="449468">
                  <a:moveTo>
                    <a:pt x="579" y="106808"/>
                  </a:moveTo>
                  <a:cubicBezTo>
                    <a:pt x="76193" y="89200"/>
                    <a:pt x="151310" y="67397"/>
                    <a:pt x="227509" y="55364"/>
                  </a:cubicBezTo>
                  <a:cubicBezTo>
                    <a:pt x="285334" y="46201"/>
                    <a:pt x="337169" y="15952"/>
                    <a:pt x="392742" y="0"/>
                  </a:cubicBezTo>
                  <a:cubicBezTo>
                    <a:pt x="413052" y="43607"/>
                    <a:pt x="430796" y="88372"/>
                    <a:pt x="435119" y="139265"/>
                  </a:cubicBezTo>
                  <a:cubicBezTo>
                    <a:pt x="432507" y="181657"/>
                    <a:pt x="431787" y="223994"/>
                    <a:pt x="435480" y="266331"/>
                  </a:cubicBezTo>
                  <a:cubicBezTo>
                    <a:pt x="433003" y="328594"/>
                    <a:pt x="400488" y="377721"/>
                    <a:pt x="386482" y="434961"/>
                  </a:cubicBezTo>
                  <a:cubicBezTo>
                    <a:pt x="368063" y="456930"/>
                    <a:pt x="350049" y="451852"/>
                    <a:pt x="332305" y="433692"/>
                  </a:cubicBezTo>
                  <a:cubicBezTo>
                    <a:pt x="329288" y="428834"/>
                    <a:pt x="327757" y="423259"/>
                    <a:pt x="327621" y="417188"/>
                  </a:cubicBezTo>
                  <a:cubicBezTo>
                    <a:pt x="339421" y="367840"/>
                    <a:pt x="359506" y="322081"/>
                    <a:pt x="370134" y="272072"/>
                  </a:cubicBezTo>
                  <a:cubicBezTo>
                    <a:pt x="372341" y="261805"/>
                    <a:pt x="376529" y="252035"/>
                    <a:pt x="377655" y="241492"/>
                  </a:cubicBezTo>
                  <a:cubicBezTo>
                    <a:pt x="387653" y="147876"/>
                    <a:pt x="389094" y="107692"/>
                    <a:pt x="293800" y="128391"/>
                  </a:cubicBezTo>
                  <a:cubicBezTo>
                    <a:pt x="221520" y="144122"/>
                    <a:pt x="147888" y="149697"/>
                    <a:pt x="75472" y="164766"/>
                  </a:cubicBezTo>
                  <a:cubicBezTo>
                    <a:pt x="58899" y="170893"/>
                    <a:pt x="45164" y="164822"/>
                    <a:pt x="33680" y="149863"/>
                  </a:cubicBezTo>
                  <a:cubicBezTo>
                    <a:pt x="31383" y="146054"/>
                    <a:pt x="29446" y="141804"/>
                    <a:pt x="27825" y="137499"/>
                  </a:cubicBezTo>
                  <a:cubicBezTo>
                    <a:pt x="24853" y="125465"/>
                    <a:pt x="17467" y="121326"/>
                    <a:pt x="7785" y="121381"/>
                  </a:cubicBezTo>
                  <a:cubicBezTo>
                    <a:pt x="2245" y="118897"/>
                    <a:pt x="-1492" y="114978"/>
                    <a:pt x="579" y="106808"/>
                  </a:cubicBezTo>
                  <a:close/>
                </a:path>
              </a:pathLst>
            </a:custGeom>
            <a:solidFill>
              <a:srgbClr val="966B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D5A8281-AE2E-0791-0521-3621757ABE7C}"/>
                </a:ext>
              </a:extLst>
            </p:cNvPr>
            <p:cNvSpPr/>
            <p:nvPr/>
          </p:nvSpPr>
          <p:spPr>
            <a:xfrm>
              <a:off x="10167513" y="6253500"/>
              <a:ext cx="497758" cy="174378"/>
            </a:xfrm>
            <a:custGeom>
              <a:avLst/>
              <a:gdLst>
                <a:gd name="connsiteX0" fmla="*/ 70333 w 497758"/>
                <a:gd name="connsiteY0" fmla="*/ 173317 h 174378"/>
                <a:gd name="connsiteX1" fmla="*/ 620 w 497758"/>
                <a:gd name="connsiteY1" fmla="*/ 172323 h 174378"/>
                <a:gd name="connsiteX2" fmla="*/ 5438 w 497758"/>
                <a:gd name="connsiteY2" fmla="*/ 152673 h 174378"/>
                <a:gd name="connsiteX3" fmla="*/ 15841 w 497758"/>
                <a:gd name="connsiteY3" fmla="*/ 146270 h 174378"/>
                <a:gd name="connsiteX4" fmla="*/ 59255 w 497758"/>
                <a:gd name="connsiteY4" fmla="*/ 66343 h 174378"/>
                <a:gd name="connsiteX5" fmla="*/ 71099 w 497758"/>
                <a:gd name="connsiteY5" fmla="*/ 57787 h 174378"/>
                <a:gd name="connsiteX6" fmla="*/ 225568 w 497758"/>
                <a:gd name="connsiteY6" fmla="*/ 56793 h 174378"/>
                <a:gd name="connsiteX7" fmla="*/ 288932 w 497758"/>
                <a:gd name="connsiteY7" fmla="*/ 64907 h 174378"/>
                <a:gd name="connsiteX8" fmla="*/ 310729 w 497758"/>
                <a:gd name="connsiteY8" fmla="*/ 50777 h 174378"/>
                <a:gd name="connsiteX9" fmla="*/ 427459 w 497758"/>
                <a:gd name="connsiteY9" fmla="*/ 3803 h 174378"/>
                <a:gd name="connsiteX10" fmla="*/ 493255 w 497758"/>
                <a:gd name="connsiteY10" fmla="*/ 77603 h 174378"/>
                <a:gd name="connsiteX11" fmla="*/ 456191 w 497758"/>
                <a:gd name="connsiteY11" fmla="*/ 124356 h 174378"/>
                <a:gd name="connsiteX12" fmla="*/ 427369 w 497758"/>
                <a:gd name="connsiteY12" fmla="*/ 154163 h 174378"/>
                <a:gd name="connsiteX13" fmla="*/ 318745 w 497758"/>
                <a:gd name="connsiteY13" fmla="*/ 174255 h 174378"/>
                <a:gd name="connsiteX14" fmla="*/ 169680 w 497758"/>
                <a:gd name="connsiteY14" fmla="*/ 169618 h 174378"/>
                <a:gd name="connsiteX15" fmla="*/ 70333 w 497758"/>
                <a:gd name="connsiteY15" fmla="*/ 173317 h 17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7758" h="174378">
                  <a:moveTo>
                    <a:pt x="70333" y="173317"/>
                  </a:moveTo>
                  <a:cubicBezTo>
                    <a:pt x="47096" y="172985"/>
                    <a:pt x="23858" y="172654"/>
                    <a:pt x="620" y="172323"/>
                  </a:cubicBezTo>
                  <a:cubicBezTo>
                    <a:pt x="-1227" y="164485"/>
                    <a:pt x="1250" y="158247"/>
                    <a:pt x="5438" y="152673"/>
                  </a:cubicBezTo>
                  <a:cubicBezTo>
                    <a:pt x="8636" y="149802"/>
                    <a:pt x="12104" y="147705"/>
                    <a:pt x="15841" y="146270"/>
                  </a:cubicBezTo>
                  <a:cubicBezTo>
                    <a:pt x="47501" y="133739"/>
                    <a:pt x="45609" y="93776"/>
                    <a:pt x="59255" y="66343"/>
                  </a:cubicBezTo>
                  <a:cubicBezTo>
                    <a:pt x="62723" y="62424"/>
                    <a:pt x="66641" y="59719"/>
                    <a:pt x="71099" y="57787"/>
                  </a:cubicBezTo>
                  <a:cubicBezTo>
                    <a:pt x="122619" y="49618"/>
                    <a:pt x="174094" y="50611"/>
                    <a:pt x="225568" y="56793"/>
                  </a:cubicBezTo>
                  <a:cubicBezTo>
                    <a:pt x="245879" y="68219"/>
                    <a:pt x="267225" y="68606"/>
                    <a:pt x="288932" y="64907"/>
                  </a:cubicBezTo>
                  <a:cubicBezTo>
                    <a:pt x="297714" y="63417"/>
                    <a:pt x="307802" y="61651"/>
                    <a:pt x="310729" y="50777"/>
                  </a:cubicBezTo>
                  <a:cubicBezTo>
                    <a:pt x="332346" y="-28874"/>
                    <a:pt x="387198" y="10869"/>
                    <a:pt x="427459" y="3803"/>
                  </a:cubicBezTo>
                  <a:cubicBezTo>
                    <a:pt x="467900" y="-3317"/>
                    <a:pt x="473980" y="50059"/>
                    <a:pt x="493255" y="77603"/>
                  </a:cubicBezTo>
                  <a:cubicBezTo>
                    <a:pt x="507891" y="98523"/>
                    <a:pt x="484563" y="131642"/>
                    <a:pt x="456191" y="124356"/>
                  </a:cubicBezTo>
                  <a:cubicBezTo>
                    <a:pt x="430116" y="117622"/>
                    <a:pt x="431917" y="137051"/>
                    <a:pt x="427369" y="154163"/>
                  </a:cubicBezTo>
                  <a:cubicBezTo>
                    <a:pt x="393728" y="181983"/>
                    <a:pt x="353962" y="159407"/>
                    <a:pt x="318745" y="174255"/>
                  </a:cubicBezTo>
                  <a:cubicBezTo>
                    <a:pt x="268982" y="175580"/>
                    <a:pt x="219489" y="165699"/>
                    <a:pt x="169680" y="169618"/>
                  </a:cubicBezTo>
                  <a:cubicBezTo>
                    <a:pt x="136580" y="171440"/>
                    <a:pt x="103299" y="165478"/>
                    <a:pt x="70333" y="173317"/>
                  </a:cubicBezTo>
                  <a:close/>
                </a:path>
              </a:pathLst>
            </a:custGeom>
            <a:solidFill>
              <a:srgbClr val="A577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3B6A8A-CC52-8901-E9D4-C3AB741433B7}"/>
                </a:ext>
              </a:extLst>
            </p:cNvPr>
            <p:cNvSpPr/>
            <p:nvPr/>
          </p:nvSpPr>
          <p:spPr>
            <a:xfrm>
              <a:off x="10741346" y="6275651"/>
              <a:ext cx="740325" cy="261727"/>
            </a:xfrm>
            <a:custGeom>
              <a:avLst/>
              <a:gdLst>
                <a:gd name="connsiteX0" fmla="*/ 687669 w 740325"/>
                <a:gd name="connsiteY0" fmla="*/ 70355 h 261727"/>
                <a:gd name="connsiteX1" fmla="*/ 738469 w 740325"/>
                <a:gd name="connsiteY1" fmla="*/ 142720 h 261727"/>
                <a:gd name="connsiteX2" fmla="*/ 669971 w 740325"/>
                <a:gd name="connsiteY2" fmla="*/ 128976 h 261727"/>
                <a:gd name="connsiteX3" fmla="*/ 423946 w 740325"/>
                <a:gd name="connsiteY3" fmla="*/ 86694 h 261727"/>
                <a:gd name="connsiteX4" fmla="*/ 247950 w 740325"/>
                <a:gd name="connsiteY4" fmla="*/ 188645 h 261727"/>
                <a:gd name="connsiteX5" fmla="*/ 131805 w 740325"/>
                <a:gd name="connsiteY5" fmla="*/ 261727 h 261727"/>
                <a:gd name="connsiteX6" fmla="*/ 128428 w 740325"/>
                <a:gd name="connsiteY6" fmla="*/ 248314 h 261727"/>
                <a:gd name="connsiteX7" fmla="*/ 179722 w 740325"/>
                <a:gd name="connsiteY7" fmla="*/ 172196 h 261727"/>
                <a:gd name="connsiteX8" fmla="*/ 145856 w 740325"/>
                <a:gd name="connsiteY8" fmla="*/ 176777 h 261727"/>
                <a:gd name="connsiteX9" fmla="*/ 17552 w 740325"/>
                <a:gd name="connsiteY9" fmla="*/ 174294 h 261727"/>
                <a:gd name="connsiteX10" fmla="*/ 664 w 740325"/>
                <a:gd name="connsiteY10" fmla="*/ 150393 h 261727"/>
                <a:gd name="connsiteX11" fmla="*/ 132346 w 740325"/>
                <a:gd name="connsiteY11" fmla="*/ 127651 h 261727"/>
                <a:gd name="connsiteX12" fmla="*/ 263127 w 740325"/>
                <a:gd name="connsiteY12" fmla="*/ 70079 h 261727"/>
                <a:gd name="connsiteX13" fmla="*/ 376479 w 740325"/>
                <a:gd name="connsiteY13" fmla="*/ 10410 h 261727"/>
                <a:gd name="connsiteX14" fmla="*/ 569543 w 740325"/>
                <a:gd name="connsiteY14" fmla="*/ 17586 h 261727"/>
                <a:gd name="connsiteX15" fmla="*/ 687669 w 740325"/>
                <a:gd name="connsiteY15" fmla="*/ 70355 h 26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0325" h="261727">
                  <a:moveTo>
                    <a:pt x="687669" y="70355"/>
                  </a:moveTo>
                  <a:cubicBezTo>
                    <a:pt x="710682" y="89840"/>
                    <a:pt x="749232" y="115176"/>
                    <a:pt x="738469" y="142720"/>
                  </a:cubicBezTo>
                  <a:cubicBezTo>
                    <a:pt x="726399" y="173521"/>
                    <a:pt x="693164" y="137642"/>
                    <a:pt x="669971" y="128976"/>
                  </a:cubicBezTo>
                  <a:cubicBezTo>
                    <a:pt x="589674" y="98893"/>
                    <a:pt x="509512" y="73612"/>
                    <a:pt x="423946" y="86694"/>
                  </a:cubicBezTo>
                  <a:cubicBezTo>
                    <a:pt x="355538" y="97182"/>
                    <a:pt x="296587" y="128093"/>
                    <a:pt x="247950" y="188645"/>
                  </a:cubicBezTo>
                  <a:cubicBezTo>
                    <a:pt x="215975" y="228443"/>
                    <a:pt x="179812" y="259520"/>
                    <a:pt x="131805" y="261727"/>
                  </a:cubicBezTo>
                  <a:cubicBezTo>
                    <a:pt x="129103" y="257863"/>
                    <a:pt x="127977" y="253392"/>
                    <a:pt x="128428" y="248314"/>
                  </a:cubicBezTo>
                  <a:cubicBezTo>
                    <a:pt x="142298" y="219446"/>
                    <a:pt x="168058" y="202665"/>
                    <a:pt x="179722" y="172196"/>
                  </a:cubicBezTo>
                  <a:cubicBezTo>
                    <a:pt x="167068" y="159997"/>
                    <a:pt x="157115" y="176060"/>
                    <a:pt x="145856" y="176777"/>
                  </a:cubicBezTo>
                  <a:cubicBezTo>
                    <a:pt x="102848" y="194606"/>
                    <a:pt x="60200" y="178268"/>
                    <a:pt x="17552" y="174294"/>
                  </a:cubicBezTo>
                  <a:cubicBezTo>
                    <a:pt x="8275" y="173410"/>
                    <a:pt x="-2849" y="168001"/>
                    <a:pt x="664" y="150393"/>
                  </a:cubicBezTo>
                  <a:cubicBezTo>
                    <a:pt x="41195" y="113189"/>
                    <a:pt x="88167" y="132674"/>
                    <a:pt x="132346" y="127651"/>
                  </a:cubicBezTo>
                  <a:cubicBezTo>
                    <a:pt x="182740" y="131846"/>
                    <a:pt x="224577" y="106124"/>
                    <a:pt x="263127" y="70079"/>
                  </a:cubicBezTo>
                  <a:cubicBezTo>
                    <a:pt x="296903" y="38451"/>
                    <a:pt x="333741" y="16261"/>
                    <a:pt x="376479" y="10410"/>
                  </a:cubicBezTo>
                  <a:cubicBezTo>
                    <a:pt x="441509" y="-12994"/>
                    <a:pt x="505369" y="9196"/>
                    <a:pt x="569543" y="17586"/>
                  </a:cubicBezTo>
                  <a:cubicBezTo>
                    <a:pt x="614263" y="17255"/>
                    <a:pt x="646643" y="58322"/>
                    <a:pt x="687669" y="70355"/>
                  </a:cubicBezTo>
                  <a:close/>
                </a:path>
              </a:pathLst>
            </a:custGeom>
            <a:solidFill>
              <a:srgbClr val="E0AD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2B5251-6711-07C0-9F72-A99570197A93}"/>
                </a:ext>
              </a:extLst>
            </p:cNvPr>
            <p:cNvSpPr/>
            <p:nvPr/>
          </p:nvSpPr>
          <p:spPr>
            <a:xfrm>
              <a:off x="8893064" y="6310205"/>
              <a:ext cx="683320" cy="145282"/>
            </a:xfrm>
            <a:custGeom>
              <a:avLst/>
              <a:gdLst>
                <a:gd name="connsiteX0" fmla="*/ 21165 w 683320"/>
                <a:gd name="connsiteY0" fmla="*/ 40604 h 145282"/>
                <a:gd name="connsiteX1" fmla="*/ 106056 w 683320"/>
                <a:gd name="connsiteY1" fmla="*/ 85425 h 145282"/>
                <a:gd name="connsiteX2" fmla="*/ 483672 w 683320"/>
                <a:gd name="connsiteY2" fmla="*/ 38231 h 145282"/>
                <a:gd name="connsiteX3" fmla="*/ 517899 w 683320"/>
                <a:gd name="connsiteY3" fmla="*/ 32877 h 145282"/>
                <a:gd name="connsiteX4" fmla="*/ 674484 w 683320"/>
                <a:gd name="connsiteY4" fmla="*/ 3677 h 145282"/>
                <a:gd name="connsiteX5" fmla="*/ 677232 w 683320"/>
                <a:gd name="connsiteY5" fmla="*/ 28792 h 145282"/>
                <a:gd name="connsiteX6" fmla="*/ 646158 w 683320"/>
                <a:gd name="connsiteY6" fmla="*/ 56170 h 145282"/>
                <a:gd name="connsiteX7" fmla="*/ 643185 w 683320"/>
                <a:gd name="connsiteY7" fmla="*/ 82941 h 145282"/>
                <a:gd name="connsiteX8" fmla="*/ 609905 w 683320"/>
                <a:gd name="connsiteY8" fmla="*/ 113631 h 145282"/>
                <a:gd name="connsiteX9" fmla="*/ 591035 w 683320"/>
                <a:gd name="connsiteY9" fmla="*/ 115895 h 145282"/>
                <a:gd name="connsiteX10" fmla="*/ 494075 w 683320"/>
                <a:gd name="connsiteY10" fmla="*/ 115287 h 145282"/>
                <a:gd name="connsiteX11" fmla="*/ 512359 w 683320"/>
                <a:gd name="connsiteY11" fmla="*/ 120476 h 145282"/>
                <a:gd name="connsiteX12" fmla="*/ 378156 w 683320"/>
                <a:gd name="connsiteY12" fmla="*/ 137311 h 145282"/>
                <a:gd name="connsiteX13" fmla="*/ 298669 w 683320"/>
                <a:gd name="connsiteY13" fmla="*/ 143880 h 145282"/>
                <a:gd name="connsiteX14" fmla="*/ 270883 w 683320"/>
                <a:gd name="connsiteY14" fmla="*/ 142224 h 145282"/>
                <a:gd name="connsiteX15" fmla="*/ 132716 w 683320"/>
                <a:gd name="connsiteY15" fmla="*/ 145150 h 145282"/>
                <a:gd name="connsiteX16" fmla="*/ 80971 w 683320"/>
                <a:gd name="connsiteY16" fmla="*/ 140513 h 145282"/>
                <a:gd name="connsiteX17" fmla="*/ 24093 w 683320"/>
                <a:gd name="connsiteY17" fmla="*/ 117882 h 145282"/>
                <a:gd name="connsiteX18" fmla="*/ 21165 w 683320"/>
                <a:gd name="connsiteY18" fmla="*/ 40604 h 14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3320" h="145282">
                  <a:moveTo>
                    <a:pt x="21165" y="40604"/>
                  </a:moveTo>
                  <a:cubicBezTo>
                    <a:pt x="39404" y="83880"/>
                    <a:pt x="74712" y="84266"/>
                    <a:pt x="106056" y="85425"/>
                  </a:cubicBezTo>
                  <a:cubicBezTo>
                    <a:pt x="233459" y="90117"/>
                    <a:pt x="358926" y="67762"/>
                    <a:pt x="483672" y="38231"/>
                  </a:cubicBezTo>
                  <a:cubicBezTo>
                    <a:pt x="494931" y="35581"/>
                    <a:pt x="506460" y="34588"/>
                    <a:pt x="517899" y="32877"/>
                  </a:cubicBezTo>
                  <a:cubicBezTo>
                    <a:pt x="568743" y="12012"/>
                    <a:pt x="619587" y="-8577"/>
                    <a:pt x="674484" y="3677"/>
                  </a:cubicBezTo>
                  <a:cubicBezTo>
                    <a:pt x="684167" y="10632"/>
                    <a:pt x="687049" y="18691"/>
                    <a:pt x="677232" y="28792"/>
                  </a:cubicBezTo>
                  <a:cubicBezTo>
                    <a:pt x="667009" y="38120"/>
                    <a:pt x="652417" y="40052"/>
                    <a:pt x="646158" y="56170"/>
                  </a:cubicBezTo>
                  <a:cubicBezTo>
                    <a:pt x="644942" y="65057"/>
                    <a:pt x="645617" y="74220"/>
                    <a:pt x="643185" y="82941"/>
                  </a:cubicBezTo>
                  <a:cubicBezTo>
                    <a:pt x="635980" y="99556"/>
                    <a:pt x="623010" y="106677"/>
                    <a:pt x="609905" y="113631"/>
                  </a:cubicBezTo>
                  <a:cubicBezTo>
                    <a:pt x="603825" y="116943"/>
                    <a:pt x="597520" y="117440"/>
                    <a:pt x="591035" y="115895"/>
                  </a:cubicBezTo>
                  <a:cubicBezTo>
                    <a:pt x="557304" y="103861"/>
                    <a:pt x="524249" y="115729"/>
                    <a:pt x="494075" y="115287"/>
                  </a:cubicBezTo>
                  <a:cubicBezTo>
                    <a:pt x="498263" y="109492"/>
                    <a:pt x="505379" y="111424"/>
                    <a:pt x="512359" y="120476"/>
                  </a:cubicBezTo>
                  <a:cubicBezTo>
                    <a:pt x="467640" y="126106"/>
                    <a:pt x="422920" y="131681"/>
                    <a:pt x="378156" y="137311"/>
                  </a:cubicBezTo>
                  <a:cubicBezTo>
                    <a:pt x="351135" y="129528"/>
                    <a:pt x="324835" y="135545"/>
                    <a:pt x="298669" y="143880"/>
                  </a:cubicBezTo>
                  <a:cubicBezTo>
                    <a:pt x="289347" y="145150"/>
                    <a:pt x="280025" y="145757"/>
                    <a:pt x="270883" y="142224"/>
                  </a:cubicBezTo>
                  <a:cubicBezTo>
                    <a:pt x="224812" y="142058"/>
                    <a:pt x="178787" y="144156"/>
                    <a:pt x="132716" y="145150"/>
                  </a:cubicBezTo>
                  <a:cubicBezTo>
                    <a:pt x="115513" y="142721"/>
                    <a:pt x="97769" y="149345"/>
                    <a:pt x="80971" y="140513"/>
                  </a:cubicBezTo>
                  <a:cubicBezTo>
                    <a:pt x="59580" y="142169"/>
                    <a:pt x="41251" y="130688"/>
                    <a:pt x="24093" y="117882"/>
                  </a:cubicBezTo>
                  <a:cubicBezTo>
                    <a:pt x="-7387" y="94367"/>
                    <a:pt x="-7657" y="74441"/>
                    <a:pt x="21165" y="40604"/>
                  </a:cubicBezTo>
                  <a:close/>
                </a:path>
              </a:pathLst>
            </a:custGeom>
            <a:solidFill>
              <a:srgbClr val="A477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AEF7C9-2DE0-35CE-0B7C-6A33C00AFAC0}"/>
                </a:ext>
              </a:extLst>
            </p:cNvPr>
            <p:cNvSpPr/>
            <p:nvPr/>
          </p:nvSpPr>
          <p:spPr>
            <a:xfrm>
              <a:off x="10845615" y="5998000"/>
              <a:ext cx="583400" cy="353985"/>
            </a:xfrm>
            <a:custGeom>
              <a:avLst/>
              <a:gdLst>
                <a:gd name="connsiteX0" fmla="*/ 583400 w 583400"/>
                <a:gd name="connsiteY0" fmla="*/ 348007 h 353985"/>
                <a:gd name="connsiteX1" fmla="*/ 521747 w 583400"/>
                <a:gd name="connsiteY1" fmla="*/ 327970 h 353985"/>
                <a:gd name="connsiteX2" fmla="*/ 470273 w 583400"/>
                <a:gd name="connsiteY2" fmla="*/ 303020 h 353985"/>
                <a:gd name="connsiteX3" fmla="*/ 314182 w 583400"/>
                <a:gd name="connsiteY3" fmla="*/ 229938 h 353985"/>
                <a:gd name="connsiteX4" fmla="*/ 299636 w 583400"/>
                <a:gd name="connsiteY4" fmla="*/ 217242 h 353985"/>
                <a:gd name="connsiteX5" fmla="*/ 251854 w 583400"/>
                <a:gd name="connsiteY5" fmla="*/ 191134 h 353985"/>
                <a:gd name="connsiteX6" fmla="*/ 210467 w 583400"/>
                <a:gd name="connsiteY6" fmla="*/ 160443 h 353985"/>
                <a:gd name="connsiteX7" fmla="*/ 40146 w 583400"/>
                <a:gd name="connsiteY7" fmla="*/ 72899 h 353985"/>
                <a:gd name="connsiteX8" fmla="*/ 3443 w 583400"/>
                <a:gd name="connsiteY8" fmla="*/ 47563 h 353985"/>
                <a:gd name="connsiteX9" fmla="*/ 25284 w 583400"/>
                <a:gd name="connsiteY9" fmla="*/ 7544 h 353985"/>
                <a:gd name="connsiteX10" fmla="*/ 118822 w 583400"/>
                <a:gd name="connsiteY10" fmla="*/ 12899 h 353985"/>
                <a:gd name="connsiteX11" fmla="*/ 163226 w 583400"/>
                <a:gd name="connsiteY11" fmla="*/ 33653 h 353985"/>
                <a:gd name="connsiteX12" fmla="*/ 414475 w 583400"/>
                <a:gd name="connsiteY12" fmla="*/ 205761 h 353985"/>
                <a:gd name="connsiteX13" fmla="*/ 488377 w 583400"/>
                <a:gd name="connsiteY13" fmla="*/ 259800 h 353985"/>
                <a:gd name="connsiteX14" fmla="*/ 583400 w 583400"/>
                <a:gd name="connsiteY14" fmla="*/ 348007 h 35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3400" h="353985">
                  <a:moveTo>
                    <a:pt x="583400" y="348007"/>
                  </a:moveTo>
                  <a:cubicBezTo>
                    <a:pt x="557415" y="366940"/>
                    <a:pt x="542058" y="335532"/>
                    <a:pt x="521747" y="327970"/>
                  </a:cubicBezTo>
                  <a:cubicBezTo>
                    <a:pt x="504139" y="321401"/>
                    <a:pt x="487386" y="311465"/>
                    <a:pt x="470273" y="303020"/>
                  </a:cubicBezTo>
                  <a:cubicBezTo>
                    <a:pt x="413259" y="294685"/>
                    <a:pt x="362640" y="265817"/>
                    <a:pt x="314182" y="229938"/>
                  </a:cubicBezTo>
                  <a:cubicBezTo>
                    <a:pt x="309409" y="225577"/>
                    <a:pt x="304680" y="221106"/>
                    <a:pt x="299636" y="217242"/>
                  </a:cubicBezTo>
                  <a:cubicBezTo>
                    <a:pt x="284820" y="205595"/>
                    <a:pt x="267932" y="199413"/>
                    <a:pt x="251854" y="191134"/>
                  </a:cubicBezTo>
                  <a:cubicBezTo>
                    <a:pt x="238029" y="180977"/>
                    <a:pt x="225059" y="169110"/>
                    <a:pt x="210467" y="160443"/>
                  </a:cubicBezTo>
                  <a:cubicBezTo>
                    <a:pt x="155570" y="125668"/>
                    <a:pt x="97790" y="99505"/>
                    <a:pt x="40146" y="72899"/>
                  </a:cubicBezTo>
                  <a:cubicBezTo>
                    <a:pt x="26726" y="66717"/>
                    <a:pt x="12495" y="63019"/>
                    <a:pt x="3443" y="47563"/>
                  </a:cubicBezTo>
                  <a:cubicBezTo>
                    <a:pt x="-7726" y="19246"/>
                    <a:pt x="10603" y="12843"/>
                    <a:pt x="25284" y="7544"/>
                  </a:cubicBezTo>
                  <a:cubicBezTo>
                    <a:pt x="56629" y="-3716"/>
                    <a:pt x="88198" y="-2722"/>
                    <a:pt x="118822" y="12899"/>
                  </a:cubicBezTo>
                  <a:cubicBezTo>
                    <a:pt x="133503" y="20350"/>
                    <a:pt x="147284" y="30507"/>
                    <a:pt x="163226" y="33653"/>
                  </a:cubicBezTo>
                  <a:cubicBezTo>
                    <a:pt x="252665" y="78419"/>
                    <a:pt x="331611" y="146478"/>
                    <a:pt x="414475" y="205761"/>
                  </a:cubicBezTo>
                  <a:cubicBezTo>
                    <a:pt x="439199" y="223480"/>
                    <a:pt x="464058" y="241143"/>
                    <a:pt x="488377" y="259800"/>
                  </a:cubicBezTo>
                  <a:cubicBezTo>
                    <a:pt x="523414" y="283811"/>
                    <a:pt x="553677" y="315495"/>
                    <a:pt x="583400" y="348007"/>
                  </a:cubicBezTo>
                  <a:close/>
                </a:path>
              </a:pathLst>
            </a:custGeom>
            <a:solidFill>
              <a:srgbClr val="D19D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3791A06-E9A1-9206-76DD-C8239A58073B}"/>
                </a:ext>
              </a:extLst>
            </p:cNvPr>
            <p:cNvSpPr/>
            <p:nvPr/>
          </p:nvSpPr>
          <p:spPr>
            <a:xfrm>
              <a:off x="10425686" y="6221677"/>
              <a:ext cx="460075" cy="230957"/>
            </a:xfrm>
            <a:custGeom>
              <a:avLst/>
              <a:gdLst>
                <a:gd name="connsiteX0" fmla="*/ 63904 w 460075"/>
                <a:gd name="connsiteY0" fmla="*/ 195977 h 230957"/>
                <a:gd name="connsiteX1" fmla="*/ 124791 w 460075"/>
                <a:gd name="connsiteY1" fmla="*/ 185599 h 230957"/>
                <a:gd name="connsiteX2" fmla="*/ 168610 w 460075"/>
                <a:gd name="connsiteY2" fmla="*/ 174946 h 230957"/>
                <a:gd name="connsiteX3" fmla="*/ 246655 w 460075"/>
                <a:gd name="connsiteY3" fmla="*/ 154247 h 230957"/>
                <a:gd name="connsiteX4" fmla="*/ 273901 w 460075"/>
                <a:gd name="connsiteY4" fmla="*/ 50529 h 230957"/>
                <a:gd name="connsiteX5" fmla="*/ 267822 w 460075"/>
                <a:gd name="connsiteY5" fmla="*/ 21054 h 230957"/>
                <a:gd name="connsiteX6" fmla="*/ 276333 w 460075"/>
                <a:gd name="connsiteY6" fmla="*/ 8193 h 230957"/>
                <a:gd name="connsiteX7" fmla="*/ 368249 w 460075"/>
                <a:gd name="connsiteY7" fmla="*/ 1955 h 230957"/>
                <a:gd name="connsiteX8" fmla="*/ 381129 w 460075"/>
                <a:gd name="connsiteY8" fmla="*/ 6261 h 230957"/>
                <a:gd name="connsiteX9" fmla="*/ 460075 w 460075"/>
                <a:gd name="connsiteY9" fmla="*/ 134872 h 230957"/>
                <a:gd name="connsiteX10" fmla="*/ 447871 w 460075"/>
                <a:gd name="connsiteY10" fmla="*/ 171689 h 230957"/>
                <a:gd name="connsiteX11" fmla="*/ 316819 w 460075"/>
                <a:gd name="connsiteY11" fmla="*/ 187587 h 230957"/>
                <a:gd name="connsiteX12" fmla="*/ 301868 w 460075"/>
                <a:gd name="connsiteY12" fmla="*/ 190733 h 230957"/>
                <a:gd name="connsiteX13" fmla="*/ 224588 w 460075"/>
                <a:gd name="connsiteY13" fmla="*/ 224735 h 230957"/>
                <a:gd name="connsiteX14" fmla="*/ 195856 w 460075"/>
                <a:gd name="connsiteY14" fmla="*/ 228433 h 230957"/>
                <a:gd name="connsiteX15" fmla="*/ 99347 w 460075"/>
                <a:gd name="connsiteY15" fmla="*/ 217062 h 230957"/>
                <a:gd name="connsiteX16" fmla="*/ 0 w 460075"/>
                <a:gd name="connsiteY16" fmla="*/ 209114 h 230957"/>
                <a:gd name="connsiteX17" fmla="*/ 125737 w 460075"/>
                <a:gd name="connsiteY17" fmla="*/ 198184 h 230957"/>
                <a:gd name="connsiteX18" fmla="*/ 117901 w 460075"/>
                <a:gd name="connsiteY18" fmla="*/ 198461 h 230957"/>
                <a:gd name="connsiteX19" fmla="*/ 114028 w 460075"/>
                <a:gd name="connsiteY19" fmla="*/ 200724 h 230957"/>
                <a:gd name="connsiteX20" fmla="*/ 63904 w 460075"/>
                <a:gd name="connsiteY20" fmla="*/ 195977 h 2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0075" h="230957">
                  <a:moveTo>
                    <a:pt x="63904" y="195977"/>
                  </a:moveTo>
                  <a:cubicBezTo>
                    <a:pt x="82324" y="176271"/>
                    <a:pt x="104481" y="189242"/>
                    <a:pt x="124791" y="185599"/>
                  </a:cubicBezTo>
                  <a:cubicBezTo>
                    <a:pt x="139563" y="182950"/>
                    <a:pt x="156180" y="192002"/>
                    <a:pt x="168610" y="174946"/>
                  </a:cubicBezTo>
                  <a:cubicBezTo>
                    <a:pt x="191353" y="150935"/>
                    <a:pt x="220760" y="165949"/>
                    <a:pt x="246655" y="154247"/>
                  </a:cubicBezTo>
                  <a:cubicBezTo>
                    <a:pt x="301192" y="129573"/>
                    <a:pt x="309209" y="106114"/>
                    <a:pt x="273901" y="50529"/>
                  </a:cubicBezTo>
                  <a:cubicBezTo>
                    <a:pt x="268272" y="41643"/>
                    <a:pt x="265615" y="32259"/>
                    <a:pt x="267822" y="21054"/>
                  </a:cubicBezTo>
                  <a:cubicBezTo>
                    <a:pt x="269398" y="15479"/>
                    <a:pt x="272235" y="11228"/>
                    <a:pt x="276333" y="8193"/>
                  </a:cubicBezTo>
                  <a:cubicBezTo>
                    <a:pt x="306506" y="-5110"/>
                    <a:pt x="337535" y="1734"/>
                    <a:pt x="368249" y="1955"/>
                  </a:cubicBezTo>
                  <a:cubicBezTo>
                    <a:pt x="372707" y="2618"/>
                    <a:pt x="377031" y="4108"/>
                    <a:pt x="381129" y="6261"/>
                  </a:cubicBezTo>
                  <a:cubicBezTo>
                    <a:pt x="418058" y="39214"/>
                    <a:pt x="458679" y="68911"/>
                    <a:pt x="460075" y="134872"/>
                  </a:cubicBezTo>
                  <a:cubicBezTo>
                    <a:pt x="458274" y="148285"/>
                    <a:pt x="455166" y="161036"/>
                    <a:pt x="447871" y="171689"/>
                  </a:cubicBezTo>
                  <a:cubicBezTo>
                    <a:pt x="406078" y="199675"/>
                    <a:pt x="360278" y="179141"/>
                    <a:pt x="316819" y="187587"/>
                  </a:cubicBezTo>
                  <a:cubicBezTo>
                    <a:pt x="311821" y="188580"/>
                    <a:pt x="305741" y="181239"/>
                    <a:pt x="301868" y="190733"/>
                  </a:cubicBezTo>
                  <a:cubicBezTo>
                    <a:pt x="279936" y="215241"/>
                    <a:pt x="247241" y="202711"/>
                    <a:pt x="224588" y="224735"/>
                  </a:cubicBezTo>
                  <a:cubicBezTo>
                    <a:pt x="215221" y="228654"/>
                    <a:pt x="205989" y="234284"/>
                    <a:pt x="195856" y="228433"/>
                  </a:cubicBezTo>
                  <a:cubicBezTo>
                    <a:pt x="165277" y="205305"/>
                    <a:pt x="131501" y="221533"/>
                    <a:pt x="99347" y="217062"/>
                  </a:cubicBezTo>
                  <a:cubicBezTo>
                    <a:pt x="66381" y="212481"/>
                    <a:pt x="32695" y="220429"/>
                    <a:pt x="0" y="209114"/>
                  </a:cubicBezTo>
                  <a:cubicBezTo>
                    <a:pt x="38370" y="192333"/>
                    <a:pt x="78541" y="208451"/>
                    <a:pt x="125737" y="198184"/>
                  </a:cubicBezTo>
                  <a:cubicBezTo>
                    <a:pt x="123125" y="198516"/>
                    <a:pt x="115424" y="192058"/>
                    <a:pt x="117901" y="198461"/>
                  </a:cubicBezTo>
                  <a:cubicBezTo>
                    <a:pt x="118441" y="199785"/>
                    <a:pt x="117135" y="200834"/>
                    <a:pt x="114028" y="200724"/>
                  </a:cubicBezTo>
                  <a:cubicBezTo>
                    <a:pt x="97365" y="199951"/>
                    <a:pt x="80117" y="206464"/>
                    <a:pt x="63904" y="195977"/>
                  </a:cubicBezTo>
                  <a:close/>
                </a:path>
              </a:pathLst>
            </a:custGeom>
            <a:solidFill>
              <a:srgbClr val="956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D0F3C1B-B070-C7D3-079C-11201153DDE8}"/>
                </a:ext>
              </a:extLst>
            </p:cNvPr>
            <p:cNvSpPr/>
            <p:nvPr/>
          </p:nvSpPr>
          <p:spPr>
            <a:xfrm>
              <a:off x="9937143" y="4316482"/>
              <a:ext cx="265579" cy="273506"/>
            </a:xfrm>
            <a:custGeom>
              <a:avLst/>
              <a:gdLst>
                <a:gd name="connsiteX0" fmla="*/ 74224 w 265579"/>
                <a:gd name="connsiteY0" fmla="*/ 0 h 273506"/>
                <a:gd name="connsiteX1" fmla="*/ 265126 w 265579"/>
                <a:gd name="connsiteY1" fmla="*/ 35768 h 273506"/>
                <a:gd name="connsiteX2" fmla="*/ 254768 w 265579"/>
                <a:gd name="connsiteY2" fmla="*/ 61380 h 273506"/>
                <a:gd name="connsiteX3" fmla="*/ 194692 w 265579"/>
                <a:gd name="connsiteY3" fmla="*/ 91850 h 273506"/>
                <a:gd name="connsiteX4" fmla="*/ 159114 w 265579"/>
                <a:gd name="connsiteY4" fmla="*/ 140314 h 273506"/>
                <a:gd name="connsiteX5" fmla="*/ 117547 w 265579"/>
                <a:gd name="connsiteY5" fmla="*/ 237959 h 273506"/>
                <a:gd name="connsiteX6" fmla="*/ 101605 w 265579"/>
                <a:gd name="connsiteY6" fmla="*/ 269532 h 273506"/>
                <a:gd name="connsiteX7" fmla="*/ 89671 w 265579"/>
                <a:gd name="connsiteY7" fmla="*/ 273507 h 273506"/>
                <a:gd name="connsiteX8" fmla="*/ 18831 w 265579"/>
                <a:gd name="connsiteY8" fmla="*/ 226975 h 273506"/>
                <a:gd name="connsiteX9" fmla="*/ 62785 w 265579"/>
                <a:gd name="connsiteY9" fmla="*/ 110175 h 273506"/>
                <a:gd name="connsiteX10" fmla="*/ 73188 w 265579"/>
                <a:gd name="connsiteY10" fmla="*/ 14131 h 273506"/>
                <a:gd name="connsiteX11" fmla="*/ 74224 w 265579"/>
                <a:gd name="connsiteY11" fmla="*/ 0 h 27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579" h="273506">
                  <a:moveTo>
                    <a:pt x="74224" y="0"/>
                  </a:moveTo>
                  <a:cubicBezTo>
                    <a:pt x="137858" y="11923"/>
                    <a:pt x="201492" y="23846"/>
                    <a:pt x="265126" y="35768"/>
                  </a:cubicBezTo>
                  <a:cubicBezTo>
                    <a:pt x="267153" y="47636"/>
                    <a:pt x="262154" y="55198"/>
                    <a:pt x="254768" y="61380"/>
                  </a:cubicBezTo>
                  <a:cubicBezTo>
                    <a:pt x="235043" y="72365"/>
                    <a:pt x="214642" y="81417"/>
                    <a:pt x="194692" y="91850"/>
                  </a:cubicBezTo>
                  <a:cubicBezTo>
                    <a:pt x="176633" y="101344"/>
                    <a:pt x="156187" y="117517"/>
                    <a:pt x="159114" y="140314"/>
                  </a:cubicBezTo>
                  <a:cubicBezTo>
                    <a:pt x="165329" y="188667"/>
                    <a:pt x="137768" y="209753"/>
                    <a:pt x="117547" y="237959"/>
                  </a:cubicBezTo>
                  <a:cubicBezTo>
                    <a:pt x="111828" y="248171"/>
                    <a:pt x="108765" y="260370"/>
                    <a:pt x="101605" y="269532"/>
                  </a:cubicBezTo>
                  <a:cubicBezTo>
                    <a:pt x="97912" y="272072"/>
                    <a:pt x="93904" y="273341"/>
                    <a:pt x="89671" y="273507"/>
                  </a:cubicBezTo>
                  <a:cubicBezTo>
                    <a:pt x="65037" y="260370"/>
                    <a:pt x="38601" y="251317"/>
                    <a:pt x="18831" y="226975"/>
                  </a:cubicBezTo>
                  <a:cubicBezTo>
                    <a:pt x="-11207" y="139375"/>
                    <a:pt x="-11207" y="139375"/>
                    <a:pt x="62785" y="110175"/>
                  </a:cubicBezTo>
                  <a:cubicBezTo>
                    <a:pt x="112413" y="90580"/>
                    <a:pt x="115431" y="62981"/>
                    <a:pt x="73188" y="14131"/>
                  </a:cubicBezTo>
                  <a:cubicBezTo>
                    <a:pt x="71477" y="9273"/>
                    <a:pt x="71927" y="4526"/>
                    <a:pt x="74224" y="0"/>
                  </a:cubicBezTo>
                  <a:close/>
                </a:path>
              </a:pathLst>
            </a:custGeom>
            <a:solidFill>
              <a:srgbClr val="E9B5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237AC7-49CF-66CB-75A4-69DDBE831EB9}"/>
                </a:ext>
              </a:extLst>
            </p:cNvPr>
            <p:cNvSpPr/>
            <p:nvPr/>
          </p:nvSpPr>
          <p:spPr>
            <a:xfrm>
              <a:off x="9757235" y="4293570"/>
              <a:ext cx="266734" cy="134050"/>
            </a:xfrm>
            <a:custGeom>
              <a:avLst/>
              <a:gdLst>
                <a:gd name="connsiteX0" fmla="*/ 254131 w 266734"/>
                <a:gd name="connsiteY0" fmla="*/ 22912 h 134050"/>
                <a:gd name="connsiteX1" fmla="*/ 254131 w 266734"/>
                <a:gd name="connsiteY1" fmla="*/ 34117 h 134050"/>
                <a:gd name="connsiteX2" fmla="*/ 263723 w 266734"/>
                <a:gd name="connsiteY2" fmla="*/ 71431 h 134050"/>
                <a:gd name="connsiteX3" fmla="*/ 232334 w 266734"/>
                <a:gd name="connsiteY3" fmla="*/ 70272 h 134050"/>
                <a:gd name="connsiteX4" fmla="*/ 182661 w 266734"/>
                <a:gd name="connsiteY4" fmla="*/ 44274 h 134050"/>
                <a:gd name="connsiteX5" fmla="*/ 210267 w 266734"/>
                <a:gd name="connsiteY5" fmla="*/ 58349 h 134050"/>
                <a:gd name="connsiteX6" fmla="*/ 230803 w 266734"/>
                <a:gd name="connsiteY6" fmla="*/ 101404 h 134050"/>
                <a:gd name="connsiteX7" fmla="*/ 197387 w 266734"/>
                <a:gd name="connsiteY7" fmla="*/ 129941 h 134050"/>
                <a:gd name="connsiteX8" fmla="*/ 51159 w 266734"/>
                <a:gd name="connsiteY8" fmla="*/ 118129 h 134050"/>
                <a:gd name="connsiteX9" fmla="*/ 32740 w 266734"/>
                <a:gd name="connsiteY9" fmla="*/ 37705 h 134050"/>
                <a:gd name="connsiteX10" fmla="*/ 40171 w 266734"/>
                <a:gd name="connsiteY10" fmla="*/ 24844 h 134050"/>
                <a:gd name="connsiteX11" fmla="*/ 47016 w 266734"/>
                <a:gd name="connsiteY11" fmla="*/ 19269 h 134050"/>
                <a:gd name="connsiteX12" fmla="*/ 50079 w 266734"/>
                <a:gd name="connsiteY12" fmla="*/ 16288 h 134050"/>
                <a:gd name="connsiteX13" fmla="*/ 0 w 266734"/>
                <a:gd name="connsiteY13" fmla="*/ 10437 h 134050"/>
                <a:gd name="connsiteX14" fmla="*/ 254131 w 266734"/>
                <a:gd name="connsiteY14" fmla="*/ 22912 h 13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6734" h="134050">
                  <a:moveTo>
                    <a:pt x="254131" y="22912"/>
                  </a:moveTo>
                  <a:cubicBezTo>
                    <a:pt x="254131" y="26666"/>
                    <a:pt x="254131" y="30364"/>
                    <a:pt x="254131" y="34117"/>
                  </a:cubicBezTo>
                  <a:cubicBezTo>
                    <a:pt x="259986" y="45709"/>
                    <a:pt x="272460" y="56638"/>
                    <a:pt x="263723" y="71431"/>
                  </a:cubicBezTo>
                  <a:cubicBezTo>
                    <a:pt x="254672" y="86776"/>
                    <a:pt x="242602" y="74357"/>
                    <a:pt x="232334" y="70272"/>
                  </a:cubicBezTo>
                  <a:cubicBezTo>
                    <a:pt x="215176" y="63428"/>
                    <a:pt x="201981" y="45047"/>
                    <a:pt x="182661" y="44274"/>
                  </a:cubicBezTo>
                  <a:cubicBezTo>
                    <a:pt x="192749" y="46371"/>
                    <a:pt x="202116" y="50842"/>
                    <a:pt x="210267" y="58349"/>
                  </a:cubicBezTo>
                  <a:cubicBezTo>
                    <a:pt x="221976" y="69168"/>
                    <a:pt x="234676" y="80870"/>
                    <a:pt x="230803" y="101404"/>
                  </a:cubicBezTo>
                  <a:cubicBezTo>
                    <a:pt x="226975" y="121551"/>
                    <a:pt x="211889" y="128396"/>
                    <a:pt x="197387" y="129941"/>
                  </a:cubicBezTo>
                  <a:cubicBezTo>
                    <a:pt x="148254" y="135185"/>
                    <a:pt x="99031" y="138939"/>
                    <a:pt x="51159" y="118129"/>
                  </a:cubicBezTo>
                  <a:cubicBezTo>
                    <a:pt x="22743" y="98920"/>
                    <a:pt x="23643" y="69720"/>
                    <a:pt x="32740" y="37705"/>
                  </a:cubicBezTo>
                  <a:cubicBezTo>
                    <a:pt x="34587" y="32903"/>
                    <a:pt x="37109" y="28598"/>
                    <a:pt x="40171" y="24844"/>
                  </a:cubicBezTo>
                  <a:cubicBezTo>
                    <a:pt x="42468" y="22967"/>
                    <a:pt x="45080" y="18883"/>
                    <a:pt x="47016" y="19269"/>
                  </a:cubicBezTo>
                  <a:cubicBezTo>
                    <a:pt x="52691" y="20428"/>
                    <a:pt x="55303" y="14191"/>
                    <a:pt x="50079" y="16288"/>
                  </a:cubicBezTo>
                  <a:cubicBezTo>
                    <a:pt x="32470" y="23409"/>
                    <a:pt x="15132" y="33234"/>
                    <a:pt x="0" y="10437"/>
                  </a:cubicBezTo>
                  <a:cubicBezTo>
                    <a:pt x="84981" y="5911"/>
                    <a:pt x="170547" y="-16499"/>
                    <a:pt x="254131" y="22912"/>
                  </a:cubicBezTo>
                  <a:close/>
                </a:path>
              </a:pathLst>
            </a:custGeom>
            <a:solidFill>
              <a:srgbClr val="FE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62C2085-4828-7C5D-FD89-D15482FAE999}"/>
                </a:ext>
              </a:extLst>
            </p:cNvPr>
            <p:cNvSpPr/>
            <p:nvPr/>
          </p:nvSpPr>
          <p:spPr>
            <a:xfrm>
              <a:off x="10661316" y="5912999"/>
              <a:ext cx="354963" cy="138122"/>
            </a:xfrm>
            <a:custGeom>
              <a:avLst/>
              <a:gdLst>
                <a:gd name="connsiteX0" fmla="*/ 350678 w 354963"/>
                <a:gd name="connsiteY0" fmla="*/ 131626 h 138122"/>
                <a:gd name="connsiteX1" fmla="*/ 236334 w 354963"/>
                <a:gd name="connsiteY1" fmla="*/ 100053 h 138122"/>
                <a:gd name="connsiteX2" fmla="*/ 193551 w 354963"/>
                <a:gd name="connsiteY2" fmla="*/ 129197 h 138122"/>
                <a:gd name="connsiteX3" fmla="*/ 154191 w 354963"/>
                <a:gd name="connsiteY3" fmla="*/ 130743 h 138122"/>
                <a:gd name="connsiteX4" fmla="*/ 105193 w 354963"/>
                <a:gd name="connsiteY4" fmla="*/ 117937 h 138122"/>
                <a:gd name="connsiteX5" fmla="*/ 51467 w 354963"/>
                <a:gd name="connsiteY5" fmla="*/ 97569 h 138122"/>
                <a:gd name="connsiteX6" fmla="*/ 9269 w 354963"/>
                <a:gd name="connsiteY6" fmla="*/ 62132 h 138122"/>
                <a:gd name="connsiteX7" fmla="*/ 82 w 354963"/>
                <a:gd name="connsiteY7" fmla="*/ 37624 h 138122"/>
                <a:gd name="connsiteX8" fmla="*/ 7153 w 354963"/>
                <a:gd name="connsiteY8" fmla="*/ 27247 h 138122"/>
                <a:gd name="connsiteX9" fmla="*/ 31246 w 354963"/>
                <a:gd name="connsiteY9" fmla="*/ 89 h 138122"/>
                <a:gd name="connsiteX10" fmla="*/ 72183 w 354963"/>
                <a:gd name="connsiteY10" fmla="*/ 24818 h 138122"/>
                <a:gd name="connsiteX11" fmla="*/ 126720 w 354963"/>
                <a:gd name="connsiteY11" fmla="*/ 33318 h 138122"/>
                <a:gd name="connsiteX12" fmla="*/ 307715 w 354963"/>
                <a:gd name="connsiteY12" fmla="*/ 75600 h 138122"/>
                <a:gd name="connsiteX13" fmla="*/ 343067 w 354963"/>
                <a:gd name="connsiteY13" fmla="*/ 98562 h 138122"/>
                <a:gd name="connsiteX14" fmla="*/ 342526 w 354963"/>
                <a:gd name="connsiteY14" fmla="*/ 98011 h 138122"/>
                <a:gd name="connsiteX15" fmla="*/ 350678 w 354963"/>
                <a:gd name="connsiteY15" fmla="*/ 131626 h 1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4963" h="138122">
                  <a:moveTo>
                    <a:pt x="350678" y="131626"/>
                  </a:moveTo>
                  <a:cubicBezTo>
                    <a:pt x="311047" y="128921"/>
                    <a:pt x="278667" y="85701"/>
                    <a:pt x="236334" y="100053"/>
                  </a:cubicBezTo>
                  <a:cubicBezTo>
                    <a:pt x="220572" y="105407"/>
                    <a:pt x="195488" y="92601"/>
                    <a:pt x="193551" y="129197"/>
                  </a:cubicBezTo>
                  <a:cubicBezTo>
                    <a:pt x="180807" y="146695"/>
                    <a:pt x="167386" y="133558"/>
                    <a:pt x="154191" y="130743"/>
                  </a:cubicBezTo>
                  <a:cubicBezTo>
                    <a:pt x="138384" y="123567"/>
                    <a:pt x="122847" y="114680"/>
                    <a:pt x="105193" y="117937"/>
                  </a:cubicBezTo>
                  <a:cubicBezTo>
                    <a:pt x="85558" y="117992"/>
                    <a:pt x="66779" y="114625"/>
                    <a:pt x="51467" y="97569"/>
                  </a:cubicBezTo>
                  <a:cubicBezTo>
                    <a:pt x="38001" y="84763"/>
                    <a:pt x="23005" y="74606"/>
                    <a:pt x="9269" y="62132"/>
                  </a:cubicBezTo>
                  <a:cubicBezTo>
                    <a:pt x="3460" y="55508"/>
                    <a:pt x="-638" y="47891"/>
                    <a:pt x="82" y="37624"/>
                  </a:cubicBezTo>
                  <a:cubicBezTo>
                    <a:pt x="1794" y="33539"/>
                    <a:pt x="4180" y="30062"/>
                    <a:pt x="7153" y="27247"/>
                  </a:cubicBezTo>
                  <a:cubicBezTo>
                    <a:pt x="16790" y="20402"/>
                    <a:pt x="21113" y="6382"/>
                    <a:pt x="31246" y="89"/>
                  </a:cubicBezTo>
                  <a:cubicBezTo>
                    <a:pt x="48675" y="-1125"/>
                    <a:pt x="61059" y="10245"/>
                    <a:pt x="72183" y="24818"/>
                  </a:cubicBezTo>
                  <a:cubicBezTo>
                    <a:pt x="89341" y="37624"/>
                    <a:pt x="107805" y="37734"/>
                    <a:pt x="126720" y="33318"/>
                  </a:cubicBezTo>
                  <a:cubicBezTo>
                    <a:pt x="189228" y="33373"/>
                    <a:pt x="252637" y="27578"/>
                    <a:pt x="307715" y="75600"/>
                  </a:cubicBezTo>
                  <a:cubicBezTo>
                    <a:pt x="317442" y="88020"/>
                    <a:pt x="332213" y="88737"/>
                    <a:pt x="343067" y="98562"/>
                  </a:cubicBezTo>
                  <a:lnTo>
                    <a:pt x="342526" y="98011"/>
                  </a:lnTo>
                  <a:cubicBezTo>
                    <a:pt x="348786" y="107946"/>
                    <a:pt x="361666" y="115398"/>
                    <a:pt x="350678" y="131626"/>
                  </a:cubicBezTo>
                  <a:close/>
                </a:path>
              </a:pathLst>
            </a:custGeom>
            <a:solidFill>
              <a:srgbClr val="E0AB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BACEF39-D57F-A13A-D565-55F5D55B2527}"/>
                </a:ext>
              </a:extLst>
            </p:cNvPr>
            <p:cNvSpPr/>
            <p:nvPr/>
          </p:nvSpPr>
          <p:spPr>
            <a:xfrm>
              <a:off x="10377179" y="4388192"/>
              <a:ext cx="229668" cy="167154"/>
            </a:xfrm>
            <a:custGeom>
              <a:avLst/>
              <a:gdLst>
                <a:gd name="connsiteX0" fmla="*/ 8021 w 229668"/>
                <a:gd name="connsiteY0" fmla="*/ 25328 h 167154"/>
                <a:gd name="connsiteX1" fmla="*/ 119707 w 229668"/>
                <a:gd name="connsiteY1" fmla="*/ 15061 h 167154"/>
                <a:gd name="connsiteX2" fmla="*/ 228601 w 229668"/>
                <a:gd name="connsiteY2" fmla="*/ 90627 h 167154"/>
                <a:gd name="connsiteX3" fmla="*/ 229276 w 229668"/>
                <a:gd name="connsiteY3" fmla="*/ 105531 h 167154"/>
                <a:gd name="connsiteX4" fmla="*/ 188790 w 229668"/>
                <a:gd name="connsiteY4" fmla="*/ 118558 h 167154"/>
                <a:gd name="connsiteX5" fmla="*/ 146367 w 229668"/>
                <a:gd name="connsiteY5" fmla="*/ 69100 h 167154"/>
                <a:gd name="connsiteX6" fmla="*/ 182710 w 229668"/>
                <a:gd name="connsiteY6" fmla="*/ 147647 h 167154"/>
                <a:gd name="connsiteX7" fmla="*/ 111601 w 229668"/>
                <a:gd name="connsiteY7" fmla="*/ 155595 h 167154"/>
                <a:gd name="connsiteX8" fmla="*/ 1356 w 229668"/>
                <a:gd name="connsiteY8" fmla="*/ 63304 h 167154"/>
                <a:gd name="connsiteX9" fmla="*/ 8021 w 229668"/>
                <a:gd name="connsiteY9" fmla="*/ 25328 h 16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668" h="167154">
                  <a:moveTo>
                    <a:pt x="8021" y="25328"/>
                  </a:moveTo>
                  <a:cubicBezTo>
                    <a:pt x="43103" y="-13200"/>
                    <a:pt x="81337" y="-229"/>
                    <a:pt x="119707" y="15061"/>
                  </a:cubicBezTo>
                  <a:cubicBezTo>
                    <a:pt x="161319" y="28750"/>
                    <a:pt x="201850" y="44702"/>
                    <a:pt x="228601" y="90627"/>
                  </a:cubicBezTo>
                  <a:cubicBezTo>
                    <a:pt x="229772" y="95540"/>
                    <a:pt x="229952" y="100508"/>
                    <a:pt x="229276" y="105531"/>
                  </a:cubicBezTo>
                  <a:cubicBezTo>
                    <a:pt x="221981" y="138594"/>
                    <a:pt x="207119" y="139036"/>
                    <a:pt x="188790" y="118558"/>
                  </a:cubicBezTo>
                  <a:cubicBezTo>
                    <a:pt x="174199" y="102274"/>
                    <a:pt x="162535" y="82072"/>
                    <a:pt x="146367" y="69100"/>
                  </a:cubicBezTo>
                  <a:cubicBezTo>
                    <a:pt x="164561" y="91069"/>
                    <a:pt x="197437" y="111658"/>
                    <a:pt x="182710" y="147647"/>
                  </a:cubicBezTo>
                  <a:cubicBezTo>
                    <a:pt x="168660" y="181980"/>
                    <a:pt x="135829" y="161833"/>
                    <a:pt x="111601" y="155595"/>
                  </a:cubicBezTo>
                  <a:cubicBezTo>
                    <a:pt x="64990" y="143562"/>
                    <a:pt x="25539" y="116626"/>
                    <a:pt x="1356" y="63304"/>
                  </a:cubicBezTo>
                  <a:cubicBezTo>
                    <a:pt x="-1527" y="49284"/>
                    <a:pt x="-40" y="36423"/>
                    <a:pt x="8021" y="25328"/>
                  </a:cubicBezTo>
                  <a:close/>
                </a:path>
              </a:pathLst>
            </a:custGeom>
            <a:solidFill>
              <a:srgbClr val="FFD2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F5E1672-A65D-59B7-9AF6-77DD86518706}"/>
                </a:ext>
              </a:extLst>
            </p:cNvPr>
            <p:cNvSpPr/>
            <p:nvPr/>
          </p:nvSpPr>
          <p:spPr>
            <a:xfrm>
              <a:off x="10128033" y="4346815"/>
              <a:ext cx="211083" cy="243326"/>
            </a:xfrm>
            <a:custGeom>
              <a:avLst/>
              <a:gdLst>
                <a:gd name="connsiteX0" fmla="*/ 109543 w 211083"/>
                <a:gd name="connsiteY0" fmla="*/ 2510 h 243326"/>
                <a:gd name="connsiteX1" fmla="*/ 206007 w 211083"/>
                <a:gd name="connsiteY1" fmla="*/ 44019 h 243326"/>
                <a:gd name="connsiteX2" fmla="*/ 164620 w 211083"/>
                <a:gd name="connsiteY2" fmla="*/ 145087 h 243326"/>
                <a:gd name="connsiteX3" fmla="*/ 143499 w 211083"/>
                <a:gd name="connsiteY3" fmla="*/ 187093 h 243326"/>
                <a:gd name="connsiteX4" fmla="*/ 143769 w 211083"/>
                <a:gd name="connsiteY4" fmla="*/ 236384 h 243326"/>
                <a:gd name="connsiteX5" fmla="*/ 100986 w 211083"/>
                <a:gd name="connsiteY5" fmla="*/ 227498 h 243326"/>
                <a:gd name="connsiteX6" fmla="*/ 48611 w 211083"/>
                <a:gd name="connsiteY6" fmla="*/ 212649 h 243326"/>
                <a:gd name="connsiteX7" fmla="*/ 27219 w 211083"/>
                <a:gd name="connsiteY7" fmla="*/ 210276 h 243326"/>
                <a:gd name="connsiteX8" fmla="*/ 108 w 211083"/>
                <a:gd name="connsiteY8" fmla="*/ 180690 h 243326"/>
                <a:gd name="connsiteX9" fmla="*/ 26048 w 211083"/>
                <a:gd name="connsiteY9" fmla="*/ 143928 h 243326"/>
                <a:gd name="connsiteX10" fmla="*/ 108282 w 211083"/>
                <a:gd name="connsiteY10" fmla="*/ 111857 h 243326"/>
                <a:gd name="connsiteX11" fmla="*/ 111479 w 211083"/>
                <a:gd name="connsiteY11" fmla="*/ 75979 h 243326"/>
                <a:gd name="connsiteX12" fmla="*/ 55276 w 211083"/>
                <a:gd name="connsiteY12" fmla="*/ 48656 h 243326"/>
                <a:gd name="connsiteX13" fmla="*/ 68876 w 211083"/>
                <a:gd name="connsiteY13" fmla="*/ 33918 h 243326"/>
                <a:gd name="connsiteX14" fmla="*/ 144355 w 211083"/>
                <a:gd name="connsiteY14" fmla="*/ 29502 h 243326"/>
                <a:gd name="connsiteX15" fmla="*/ 109543 w 211083"/>
                <a:gd name="connsiteY15" fmla="*/ 2510 h 24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083" h="243326">
                  <a:moveTo>
                    <a:pt x="109543" y="2510"/>
                  </a:moveTo>
                  <a:cubicBezTo>
                    <a:pt x="146742" y="-1299"/>
                    <a:pt x="184751" y="-7812"/>
                    <a:pt x="206007" y="44019"/>
                  </a:cubicBezTo>
                  <a:cubicBezTo>
                    <a:pt x="224922" y="97672"/>
                    <a:pt x="186462" y="116660"/>
                    <a:pt x="164620" y="145087"/>
                  </a:cubicBezTo>
                  <a:cubicBezTo>
                    <a:pt x="155028" y="157617"/>
                    <a:pt x="133051" y="159659"/>
                    <a:pt x="143499" y="187093"/>
                  </a:cubicBezTo>
                  <a:cubicBezTo>
                    <a:pt x="146877" y="203707"/>
                    <a:pt x="156649" y="222585"/>
                    <a:pt x="143769" y="236384"/>
                  </a:cubicBezTo>
                  <a:cubicBezTo>
                    <a:pt x="128908" y="252337"/>
                    <a:pt x="114046" y="237102"/>
                    <a:pt x="100986" y="227498"/>
                  </a:cubicBezTo>
                  <a:cubicBezTo>
                    <a:pt x="84594" y="215464"/>
                    <a:pt x="68336" y="205529"/>
                    <a:pt x="48611" y="212649"/>
                  </a:cubicBezTo>
                  <a:cubicBezTo>
                    <a:pt x="41360" y="213588"/>
                    <a:pt x="34200" y="213036"/>
                    <a:pt x="27219" y="210276"/>
                  </a:cubicBezTo>
                  <a:cubicBezTo>
                    <a:pt x="14655" y="205308"/>
                    <a:pt x="1414" y="200064"/>
                    <a:pt x="108" y="180690"/>
                  </a:cubicBezTo>
                  <a:cubicBezTo>
                    <a:pt x="-1333" y="158721"/>
                    <a:pt x="11818" y="149006"/>
                    <a:pt x="26048" y="143928"/>
                  </a:cubicBezTo>
                  <a:cubicBezTo>
                    <a:pt x="53745" y="134157"/>
                    <a:pt x="82612" y="128969"/>
                    <a:pt x="108282" y="111857"/>
                  </a:cubicBezTo>
                  <a:cubicBezTo>
                    <a:pt x="122783" y="102198"/>
                    <a:pt x="134988" y="91213"/>
                    <a:pt x="111479" y="75979"/>
                  </a:cubicBezTo>
                  <a:cubicBezTo>
                    <a:pt x="94231" y="62124"/>
                    <a:pt x="67075" y="79070"/>
                    <a:pt x="55276" y="48656"/>
                  </a:cubicBezTo>
                  <a:cubicBezTo>
                    <a:pt x="57438" y="40431"/>
                    <a:pt x="62617" y="36402"/>
                    <a:pt x="68876" y="33918"/>
                  </a:cubicBezTo>
                  <a:cubicBezTo>
                    <a:pt x="94096" y="14654"/>
                    <a:pt x="120261" y="35850"/>
                    <a:pt x="144355" y="29502"/>
                  </a:cubicBezTo>
                  <a:cubicBezTo>
                    <a:pt x="132691" y="23872"/>
                    <a:pt x="106706" y="40431"/>
                    <a:pt x="109543" y="2510"/>
                  </a:cubicBezTo>
                  <a:close/>
                </a:path>
              </a:pathLst>
            </a:custGeom>
            <a:solidFill>
              <a:srgbClr val="FBC2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A2B3A8-92DC-A8F6-D6CE-0B680FC5489F}"/>
                </a:ext>
              </a:extLst>
            </p:cNvPr>
            <p:cNvSpPr/>
            <p:nvPr/>
          </p:nvSpPr>
          <p:spPr>
            <a:xfrm>
              <a:off x="8976738" y="5486132"/>
              <a:ext cx="199143" cy="148527"/>
            </a:xfrm>
            <a:custGeom>
              <a:avLst/>
              <a:gdLst>
                <a:gd name="connsiteX0" fmla="*/ 129475 w 199143"/>
                <a:gd name="connsiteY0" fmla="*/ 4138 h 148527"/>
                <a:gd name="connsiteX1" fmla="*/ 199144 w 199143"/>
                <a:gd name="connsiteY1" fmla="*/ 89309 h 148527"/>
                <a:gd name="connsiteX2" fmla="*/ 92231 w 199143"/>
                <a:gd name="connsiteY2" fmla="*/ 99686 h 148527"/>
                <a:gd name="connsiteX3" fmla="*/ 50664 w 199143"/>
                <a:gd name="connsiteY3" fmla="*/ 133964 h 148527"/>
                <a:gd name="connsiteX4" fmla="*/ 41027 w 199143"/>
                <a:gd name="connsiteY4" fmla="*/ 148481 h 148527"/>
                <a:gd name="connsiteX5" fmla="*/ 19095 w 199143"/>
                <a:gd name="connsiteY5" fmla="*/ 125353 h 148527"/>
                <a:gd name="connsiteX6" fmla="*/ 0 w 199143"/>
                <a:gd name="connsiteY6" fmla="*/ 78711 h 148527"/>
                <a:gd name="connsiteX7" fmla="*/ 7431 w 199143"/>
                <a:gd name="connsiteY7" fmla="*/ 57404 h 148527"/>
                <a:gd name="connsiteX8" fmla="*/ 129475 w 199143"/>
                <a:gd name="connsiteY8" fmla="*/ 4138 h 14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43" h="148527">
                  <a:moveTo>
                    <a:pt x="129475" y="4138"/>
                  </a:moveTo>
                  <a:cubicBezTo>
                    <a:pt x="152713" y="32510"/>
                    <a:pt x="175906" y="60937"/>
                    <a:pt x="199144" y="89309"/>
                  </a:cubicBezTo>
                  <a:cubicBezTo>
                    <a:pt x="164647" y="109843"/>
                    <a:pt x="127854" y="96595"/>
                    <a:pt x="92231" y="99686"/>
                  </a:cubicBezTo>
                  <a:cubicBezTo>
                    <a:pt x="72416" y="101397"/>
                    <a:pt x="49223" y="94111"/>
                    <a:pt x="50664" y="133964"/>
                  </a:cubicBezTo>
                  <a:cubicBezTo>
                    <a:pt x="50934" y="141526"/>
                    <a:pt x="47512" y="149199"/>
                    <a:pt x="41027" y="148481"/>
                  </a:cubicBezTo>
                  <a:cubicBezTo>
                    <a:pt x="30038" y="147212"/>
                    <a:pt x="24094" y="136448"/>
                    <a:pt x="19095" y="125353"/>
                  </a:cubicBezTo>
                  <a:cubicBezTo>
                    <a:pt x="12204" y="110119"/>
                    <a:pt x="24679" y="82961"/>
                    <a:pt x="0" y="78711"/>
                  </a:cubicBezTo>
                  <a:cubicBezTo>
                    <a:pt x="2477" y="71590"/>
                    <a:pt x="4954" y="64470"/>
                    <a:pt x="7431" y="57404"/>
                  </a:cubicBezTo>
                  <a:cubicBezTo>
                    <a:pt x="35848" y="-2651"/>
                    <a:pt x="80882" y="-5356"/>
                    <a:pt x="129475" y="4138"/>
                  </a:cubicBezTo>
                  <a:close/>
                </a:path>
              </a:pathLst>
            </a:custGeom>
            <a:solidFill>
              <a:srgbClr val="B4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4307C3E-CE64-CB7F-3A4C-345BDB89B68F}"/>
                </a:ext>
              </a:extLst>
            </p:cNvPr>
            <p:cNvSpPr/>
            <p:nvPr/>
          </p:nvSpPr>
          <p:spPr>
            <a:xfrm>
              <a:off x="9211448" y="4413741"/>
              <a:ext cx="240320" cy="256385"/>
            </a:xfrm>
            <a:custGeom>
              <a:avLst/>
              <a:gdLst>
                <a:gd name="connsiteX0" fmla="*/ 181816 w 240320"/>
                <a:gd name="connsiteY0" fmla="*/ 64361 h 256385"/>
                <a:gd name="connsiteX1" fmla="*/ 120794 w 240320"/>
                <a:gd name="connsiteY1" fmla="*/ 95051 h 256385"/>
                <a:gd name="connsiteX2" fmla="*/ 78011 w 240320"/>
                <a:gd name="connsiteY2" fmla="*/ 177848 h 256385"/>
                <a:gd name="connsiteX3" fmla="*/ 37705 w 240320"/>
                <a:gd name="connsiteY3" fmla="*/ 231943 h 256385"/>
                <a:gd name="connsiteX4" fmla="*/ 4109 w 240320"/>
                <a:gd name="connsiteY4" fmla="*/ 252145 h 256385"/>
                <a:gd name="connsiteX5" fmla="*/ 21358 w 240320"/>
                <a:gd name="connsiteY5" fmla="*/ 154776 h 256385"/>
                <a:gd name="connsiteX6" fmla="*/ 42029 w 240320"/>
                <a:gd name="connsiteY6" fmla="*/ 104104 h 256385"/>
                <a:gd name="connsiteX7" fmla="*/ 234237 w 240320"/>
                <a:gd name="connsiteY7" fmla="*/ 0 h 256385"/>
                <a:gd name="connsiteX8" fmla="*/ 240136 w 240320"/>
                <a:gd name="connsiteY8" fmla="*/ 23459 h 256385"/>
                <a:gd name="connsiteX9" fmla="*/ 181816 w 240320"/>
                <a:gd name="connsiteY9" fmla="*/ 64361 h 25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320" h="256385">
                  <a:moveTo>
                    <a:pt x="181816" y="64361"/>
                  </a:moveTo>
                  <a:cubicBezTo>
                    <a:pt x="156057" y="58344"/>
                    <a:pt x="137547" y="74131"/>
                    <a:pt x="120794" y="95051"/>
                  </a:cubicBezTo>
                  <a:cubicBezTo>
                    <a:pt x="118633" y="132034"/>
                    <a:pt x="106834" y="159799"/>
                    <a:pt x="78011" y="177848"/>
                  </a:cubicBezTo>
                  <a:cubicBezTo>
                    <a:pt x="60313" y="188943"/>
                    <a:pt x="52612" y="215549"/>
                    <a:pt x="37705" y="231943"/>
                  </a:cubicBezTo>
                  <a:cubicBezTo>
                    <a:pt x="28428" y="242154"/>
                    <a:pt x="23474" y="266055"/>
                    <a:pt x="4109" y="252145"/>
                  </a:cubicBezTo>
                  <a:cubicBezTo>
                    <a:pt x="-8681" y="214886"/>
                    <a:pt x="11585" y="185907"/>
                    <a:pt x="21358" y="154776"/>
                  </a:cubicBezTo>
                  <a:cubicBezTo>
                    <a:pt x="26807" y="137388"/>
                    <a:pt x="35949" y="121546"/>
                    <a:pt x="42029" y="104104"/>
                  </a:cubicBezTo>
                  <a:cubicBezTo>
                    <a:pt x="98592" y="48630"/>
                    <a:pt x="161010" y="9273"/>
                    <a:pt x="234237" y="0"/>
                  </a:cubicBezTo>
                  <a:cubicBezTo>
                    <a:pt x="239101" y="6734"/>
                    <a:pt x="240947" y="14572"/>
                    <a:pt x="240136" y="23459"/>
                  </a:cubicBezTo>
                  <a:cubicBezTo>
                    <a:pt x="229688" y="56247"/>
                    <a:pt x="212800" y="75401"/>
                    <a:pt x="181816" y="64361"/>
                  </a:cubicBezTo>
                  <a:close/>
                </a:path>
              </a:pathLst>
            </a:custGeom>
            <a:solidFill>
              <a:srgbClr val="CD96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9D8E004-9F26-ADCE-F6B4-AFE42D2E9214}"/>
                </a:ext>
              </a:extLst>
            </p:cNvPr>
            <p:cNvSpPr/>
            <p:nvPr/>
          </p:nvSpPr>
          <p:spPr>
            <a:xfrm>
              <a:off x="10566736" y="4483081"/>
              <a:ext cx="147505" cy="241370"/>
            </a:xfrm>
            <a:custGeom>
              <a:avLst/>
              <a:gdLst>
                <a:gd name="connsiteX0" fmla="*/ 105380 w 147505"/>
                <a:gd name="connsiteY0" fmla="*/ 80523 h 241370"/>
                <a:gd name="connsiteX1" fmla="*/ 122358 w 147505"/>
                <a:gd name="connsiteY1" fmla="*/ 113863 h 241370"/>
                <a:gd name="connsiteX2" fmla="*/ 147442 w 147505"/>
                <a:gd name="connsiteY2" fmla="*/ 229117 h 241370"/>
                <a:gd name="connsiteX3" fmla="*/ 139696 w 147505"/>
                <a:gd name="connsiteY3" fmla="*/ 241371 h 241370"/>
                <a:gd name="connsiteX4" fmla="*/ 43637 w 147505"/>
                <a:gd name="connsiteY4" fmla="*/ 196384 h 241370"/>
                <a:gd name="connsiteX5" fmla="*/ 5358 w 147505"/>
                <a:gd name="connsiteY5" fmla="*/ 148527 h 241370"/>
                <a:gd name="connsiteX6" fmla="*/ 27155 w 147505"/>
                <a:gd name="connsiteY6" fmla="*/ 101830 h 241370"/>
                <a:gd name="connsiteX7" fmla="*/ 36027 w 147505"/>
                <a:gd name="connsiteY7" fmla="*/ 92391 h 241370"/>
                <a:gd name="connsiteX8" fmla="*/ 35486 w 147505"/>
                <a:gd name="connsiteY8" fmla="*/ 5785 h 241370"/>
                <a:gd name="connsiteX9" fmla="*/ 38593 w 147505"/>
                <a:gd name="connsiteY9" fmla="*/ 2363 h 241370"/>
                <a:gd name="connsiteX10" fmla="*/ 52689 w 147505"/>
                <a:gd name="connsiteY10" fmla="*/ 6558 h 241370"/>
                <a:gd name="connsiteX11" fmla="*/ 52329 w 147505"/>
                <a:gd name="connsiteY11" fmla="*/ 6282 h 241370"/>
                <a:gd name="connsiteX12" fmla="*/ 105380 w 147505"/>
                <a:gd name="connsiteY12" fmla="*/ 80523 h 24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505" h="241370">
                  <a:moveTo>
                    <a:pt x="105380" y="80523"/>
                  </a:moveTo>
                  <a:cubicBezTo>
                    <a:pt x="111054" y="91618"/>
                    <a:pt x="116684" y="102768"/>
                    <a:pt x="122358" y="113863"/>
                  </a:cubicBezTo>
                  <a:cubicBezTo>
                    <a:pt x="137580" y="150073"/>
                    <a:pt x="148433" y="187663"/>
                    <a:pt x="147442" y="229117"/>
                  </a:cubicBezTo>
                  <a:cubicBezTo>
                    <a:pt x="145821" y="234084"/>
                    <a:pt x="143209" y="238169"/>
                    <a:pt x="139696" y="241371"/>
                  </a:cubicBezTo>
                  <a:cubicBezTo>
                    <a:pt x="110199" y="218298"/>
                    <a:pt x="77008" y="207093"/>
                    <a:pt x="43637" y="196384"/>
                  </a:cubicBezTo>
                  <a:cubicBezTo>
                    <a:pt x="25668" y="186669"/>
                    <a:pt x="16436" y="166467"/>
                    <a:pt x="5358" y="148527"/>
                  </a:cubicBezTo>
                  <a:cubicBezTo>
                    <a:pt x="-11305" y="116181"/>
                    <a:pt x="15130" y="114139"/>
                    <a:pt x="27155" y="101830"/>
                  </a:cubicBezTo>
                  <a:cubicBezTo>
                    <a:pt x="30037" y="98573"/>
                    <a:pt x="33054" y="95537"/>
                    <a:pt x="36027" y="92391"/>
                  </a:cubicBezTo>
                  <a:cubicBezTo>
                    <a:pt x="65524" y="63191"/>
                    <a:pt x="32063" y="34598"/>
                    <a:pt x="35486" y="5785"/>
                  </a:cubicBezTo>
                  <a:lnTo>
                    <a:pt x="38593" y="2363"/>
                  </a:lnTo>
                  <a:cubicBezTo>
                    <a:pt x="44313" y="-1336"/>
                    <a:pt x="49267" y="-1225"/>
                    <a:pt x="52689" y="6558"/>
                  </a:cubicBezTo>
                  <a:lnTo>
                    <a:pt x="52329" y="6282"/>
                  </a:lnTo>
                  <a:cubicBezTo>
                    <a:pt x="78134" y="22344"/>
                    <a:pt x="97049" y="45748"/>
                    <a:pt x="105380" y="80523"/>
                  </a:cubicBezTo>
                  <a:close/>
                </a:path>
              </a:pathLst>
            </a:custGeom>
            <a:solidFill>
              <a:srgbClr val="E5AB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7EC249-5853-B199-83FD-A31DB2BE5A54}"/>
                </a:ext>
              </a:extLst>
            </p:cNvPr>
            <p:cNvSpPr/>
            <p:nvPr/>
          </p:nvSpPr>
          <p:spPr>
            <a:xfrm>
              <a:off x="10559470" y="6454799"/>
              <a:ext cx="313681" cy="92766"/>
            </a:xfrm>
            <a:custGeom>
              <a:avLst/>
              <a:gdLst>
                <a:gd name="connsiteX0" fmla="*/ 313231 w 313681"/>
                <a:gd name="connsiteY0" fmla="*/ 69719 h 92766"/>
                <a:gd name="connsiteX1" fmla="*/ 313682 w 313681"/>
                <a:gd name="connsiteY1" fmla="*/ 82580 h 92766"/>
                <a:gd name="connsiteX2" fmla="*/ 212218 w 313681"/>
                <a:gd name="connsiteY2" fmla="*/ 81034 h 92766"/>
                <a:gd name="connsiteX3" fmla="*/ 330 w 313681"/>
                <a:gd name="connsiteY3" fmla="*/ 70546 h 92766"/>
                <a:gd name="connsiteX4" fmla="*/ 25955 w 313681"/>
                <a:gd name="connsiteY4" fmla="*/ 23518 h 92766"/>
                <a:gd name="connsiteX5" fmla="*/ 38204 w 313681"/>
                <a:gd name="connsiteY5" fmla="*/ 20978 h 92766"/>
                <a:gd name="connsiteX6" fmla="*/ 124626 w 313681"/>
                <a:gd name="connsiteY6" fmla="*/ 32239 h 92766"/>
                <a:gd name="connsiteX7" fmla="*/ 110935 w 313681"/>
                <a:gd name="connsiteY7" fmla="*/ 18329 h 92766"/>
                <a:gd name="connsiteX8" fmla="*/ 131561 w 313681"/>
                <a:gd name="connsiteY8" fmla="*/ 3 h 92766"/>
                <a:gd name="connsiteX9" fmla="*/ 313231 w 313681"/>
                <a:gd name="connsiteY9" fmla="*/ 69719 h 9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3681" h="92766">
                  <a:moveTo>
                    <a:pt x="313231" y="69719"/>
                  </a:moveTo>
                  <a:cubicBezTo>
                    <a:pt x="313366" y="74024"/>
                    <a:pt x="313547" y="78274"/>
                    <a:pt x="313682" y="82580"/>
                  </a:cubicBezTo>
                  <a:cubicBezTo>
                    <a:pt x="279680" y="98918"/>
                    <a:pt x="245049" y="93509"/>
                    <a:pt x="212218" y="81034"/>
                  </a:cubicBezTo>
                  <a:cubicBezTo>
                    <a:pt x="141964" y="54263"/>
                    <a:pt x="72070" y="41788"/>
                    <a:pt x="330" y="70546"/>
                  </a:cubicBezTo>
                  <a:cubicBezTo>
                    <a:pt x="-2777" y="45376"/>
                    <a:pt x="16858" y="38808"/>
                    <a:pt x="25955" y="23518"/>
                  </a:cubicBezTo>
                  <a:cubicBezTo>
                    <a:pt x="29873" y="21530"/>
                    <a:pt x="33971" y="20703"/>
                    <a:pt x="38204" y="20978"/>
                  </a:cubicBezTo>
                  <a:cubicBezTo>
                    <a:pt x="68512" y="26664"/>
                    <a:pt x="99722" y="21144"/>
                    <a:pt x="124626" y="32239"/>
                  </a:cubicBezTo>
                  <a:cubicBezTo>
                    <a:pt x="120888" y="32625"/>
                    <a:pt x="112647" y="32239"/>
                    <a:pt x="110935" y="18329"/>
                  </a:cubicBezTo>
                  <a:cubicBezTo>
                    <a:pt x="114448" y="6572"/>
                    <a:pt x="121834" y="1328"/>
                    <a:pt x="131561" y="3"/>
                  </a:cubicBezTo>
                  <a:cubicBezTo>
                    <a:pt x="198122" y="-328"/>
                    <a:pt x="258199" y="24787"/>
                    <a:pt x="313231" y="69719"/>
                  </a:cubicBezTo>
                  <a:close/>
                </a:path>
              </a:pathLst>
            </a:custGeom>
            <a:solidFill>
              <a:srgbClr val="E1AB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A8B5C9E-7944-7988-B549-2F3569868395}"/>
                </a:ext>
              </a:extLst>
            </p:cNvPr>
            <p:cNvSpPr/>
            <p:nvPr/>
          </p:nvSpPr>
          <p:spPr>
            <a:xfrm>
              <a:off x="9638163" y="4303272"/>
              <a:ext cx="181638" cy="141788"/>
            </a:xfrm>
            <a:custGeom>
              <a:avLst/>
              <a:gdLst>
                <a:gd name="connsiteX0" fmla="*/ 163972 w 181638"/>
                <a:gd name="connsiteY0" fmla="*/ 24525 h 141788"/>
                <a:gd name="connsiteX1" fmla="*/ 172888 w 181638"/>
                <a:gd name="connsiteY1" fmla="*/ 99098 h 141788"/>
                <a:gd name="connsiteX2" fmla="*/ 153569 w 181638"/>
                <a:gd name="connsiteY2" fmla="*/ 139668 h 141788"/>
                <a:gd name="connsiteX3" fmla="*/ 120963 w 181638"/>
                <a:gd name="connsiteY3" fmla="*/ 136136 h 141788"/>
                <a:gd name="connsiteX4" fmla="*/ 0 w 181638"/>
                <a:gd name="connsiteY4" fmla="*/ 28058 h 141788"/>
                <a:gd name="connsiteX5" fmla="*/ 119027 w 181638"/>
                <a:gd name="connsiteY5" fmla="*/ 790 h 141788"/>
                <a:gd name="connsiteX6" fmla="*/ 172663 w 181638"/>
                <a:gd name="connsiteY6" fmla="*/ 6420 h 141788"/>
                <a:gd name="connsiteX7" fmla="*/ 172438 w 181638"/>
                <a:gd name="connsiteY7" fmla="*/ 10173 h 141788"/>
                <a:gd name="connsiteX8" fmla="*/ 164827 w 181638"/>
                <a:gd name="connsiteY8" fmla="*/ 14037 h 141788"/>
                <a:gd name="connsiteX9" fmla="*/ 100833 w 181638"/>
                <a:gd name="connsiteY9" fmla="*/ 18177 h 141788"/>
                <a:gd name="connsiteX10" fmla="*/ 163972 w 181638"/>
                <a:gd name="connsiteY10" fmla="*/ 24525 h 14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638" h="141788">
                  <a:moveTo>
                    <a:pt x="163972" y="24525"/>
                  </a:moveTo>
                  <a:cubicBezTo>
                    <a:pt x="154875" y="51572"/>
                    <a:pt x="145507" y="78619"/>
                    <a:pt x="172888" y="99098"/>
                  </a:cubicBezTo>
                  <a:cubicBezTo>
                    <a:pt x="197207" y="134700"/>
                    <a:pt x="164242" y="129125"/>
                    <a:pt x="153569" y="139668"/>
                  </a:cubicBezTo>
                  <a:cubicBezTo>
                    <a:pt x="142400" y="142925"/>
                    <a:pt x="131411" y="142925"/>
                    <a:pt x="120963" y="136136"/>
                  </a:cubicBezTo>
                  <a:cubicBezTo>
                    <a:pt x="95023" y="75970"/>
                    <a:pt x="48277" y="50744"/>
                    <a:pt x="0" y="28058"/>
                  </a:cubicBezTo>
                  <a:cubicBezTo>
                    <a:pt x="38685" y="12381"/>
                    <a:pt x="77235" y="-3792"/>
                    <a:pt x="119027" y="790"/>
                  </a:cubicBezTo>
                  <a:cubicBezTo>
                    <a:pt x="136906" y="2611"/>
                    <a:pt x="154784" y="4433"/>
                    <a:pt x="172663" y="6420"/>
                  </a:cubicBezTo>
                  <a:cubicBezTo>
                    <a:pt x="172708" y="6420"/>
                    <a:pt x="172933" y="9842"/>
                    <a:pt x="172438" y="10173"/>
                  </a:cubicBezTo>
                  <a:cubicBezTo>
                    <a:pt x="170006" y="11774"/>
                    <a:pt x="167394" y="12823"/>
                    <a:pt x="164827" y="14037"/>
                  </a:cubicBezTo>
                  <a:cubicBezTo>
                    <a:pt x="141724" y="23311"/>
                    <a:pt x="118712" y="17791"/>
                    <a:pt x="100833" y="18177"/>
                  </a:cubicBezTo>
                  <a:cubicBezTo>
                    <a:pt x="117406" y="26512"/>
                    <a:pt x="142220" y="11333"/>
                    <a:pt x="163972" y="24525"/>
                  </a:cubicBezTo>
                  <a:close/>
                </a:path>
              </a:pathLst>
            </a:custGeom>
            <a:solidFill>
              <a:srgbClr val="EAB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7548D4E-8A86-A79C-507B-A4FFC8E93846}"/>
                </a:ext>
              </a:extLst>
            </p:cNvPr>
            <p:cNvSpPr/>
            <p:nvPr/>
          </p:nvSpPr>
          <p:spPr>
            <a:xfrm>
              <a:off x="9393264" y="4401432"/>
              <a:ext cx="189731" cy="120675"/>
            </a:xfrm>
            <a:custGeom>
              <a:avLst/>
              <a:gdLst>
                <a:gd name="connsiteX0" fmla="*/ 0 w 189731"/>
                <a:gd name="connsiteY0" fmla="*/ 76670 h 120675"/>
                <a:gd name="connsiteX1" fmla="*/ 52646 w 189731"/>
                <a:gd name="connsiteY1" fmla="*/ 33616 h 120675"/>
                <a:gd name="connsiteX2" fmla="*/ 86016 w 189731"/>
                <a:gd name="connsiteY2" fmla="*/ 4747 h 120675"/>
                <a:gd name="connsiteX3" fmla="*/ 95519 w 189731"/>
                <a:gd name="connsiteY3" fmla="*/ 0 h 120675"/>
                <a:gd name="connsiteX4" fmla="*/ 189731 w 189731"/>
                <a:gd name="connsiteY4" fmla="*/ 66127 h 120675"/>
                <a:gd name="connsiteX5" fmla="*/ 55528 w 189731"/>
                <a:gd name="connsiteY5" fmla="*/ 100571 h 120675"/>
                <a:gd name="connsiteX6" fmla="*/ 0 w 189731"/>
                <a:gd name="connsiteY6" fmla="*/ 76670 h 1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31" h="120675">
                  <a:moveTo>
                    <a:pt x="0" y="76670"/>
                  </a:moveTo>
                  <a:cubicBezTo>
                    <a:pt x="25895" y="77664"/>
                    <a:pt x="40126" y="57240"/>
                    <a:pt x="52646" y="33616"/>
                  </a:cubicBezTo>
                  <a:cubicBezTo>
                    <a:pt x="59941" y="17332"/>
                    <a:pt x="73587" y="12144"/>
                    <a:pt x="86016" y="4747"/>
                  </a:cubicBezTo>
                  <a:cubicBezTo>
                    <a:pt x="89169" y="3146"/>
                    <a:pt x="92366" y="1601"/>
                    <a:pt x="95519" y="0"/>
                  </a:cubicBezTo>
                  <a:cubicBezTo>
                    <a:pt x="107768" y="54039"/>
                    <a:pt x="141950" y="65741"/>
                    <a:pt x="189731" y="66127"/>
                  </a:cubicBezTo>
                  <a:cubicBezTo>
                    <a:pt x="143976" y="102227"/>
                    <a:pt x="109164" y="147545"/>
                    <a:pt x="55528" y="100571"/>
                  </a:cubicBezTo>
                  <a:cubicBezTo>
                    <a:pt x="40216" y="87158"/>
                    <a:pt x="18689" y="84343"/>
                    <a:pt x="0" y="76670"/>
                  </a:cubicBezTo>
                  <a:close/>
                </a:path>
              </a:pathLst>
            </a:custGeom>
            <a:solidFill>
              <a:srgbClr val="EBB7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5E2BD5B-544F-E7FA-FEA0-53B62F86AF33}"/>
                </a:ext>
              </a:extLst>
            </p:cNvPr>
            <p:cNvSpPr/>
            <p:nvPr/>
          </p:nvSpPr>
          <p:spPr>
            <a:xfrm>
              <a:off x="11003842" y="6011009"/>
              <a:ext cx="330194" cy="246790"/>
            </a:xfrm>
            <a:custGeom>
              <a:avLst/>
              <a:gdLst>
                <a:gd name="connsiteX0" fmla="*/ 8151 w 330194"/>
                <a:gd name="connsiteY0" fmla="*/ 33616 h 246790"/>
                <a:gd name="connsiteX1" fmla="*/ 0 w 330194"/>
                <a:gd name="connsiteY1" fmla="*/ 0 h 246790"/>
                <a:gd name="connsiteX2" fmla="*/ 330195 w 330194"/>
                <a:gd name="connsiteY2" fmla="*/ 246791 h 246790"/>
                <a:gd name="connsiteX3" fmla="*/ 207115 w 330194"/>
                <a:gd name="connsiteY3" fmla="*/ 170341 h 246790"/>
                <a:gd name="connsiteX4" fmla="*/ 8151 w 330194"/>
                <a:gd name="connsiteY4" fmla="*/ 33616 h 24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194" h="246790">
                  <a:moveTo>
                    <a:pt x="8151" y="33616"/>
                  </a:moveTo>
                  <a:cubicBezTo>
                    <a:pt x="5404" y="22410"/>
                    <a:pt x="2702" y="11205"/>
                    <a:pt x="0" y="0"/>
                  </a:cubicBezTo>
                  <a:cubicBezTo>
                    <a:pt x="118261" y="65741"/>
                    <a:pt x="228101" y="148483"/>
                    <a:pt x="330195" y="246791"/>
                  </a:cubicBezTo>
                  <a:cubicBezTo>
                    <a:pt x="283809" y="234426"/>
                    <a:pt x="247781" y="196505"/>
                    <a:pt x="207115" y="170341"/>
                  </a:cubicBezTo>
                  <a:cubicBezTo>
                    <a:pt x="139743" y="127176"/>
                    <a:pt x="77730" y="72089"/>
                    <a:pt x="8151" y="33616"/>
                  </a:cubicBezTo>
                  <a:close/>
                </a:path>
              </a:pathLst>
            </a:custGeom>
            <a:solidFill>
              <a:srgbClr val="DEAA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2077679-F232-E57C-D817-12C3E264CE1E}"/>
                </a:ext>
              </a:extLst>
            </p:cNvPr>
            <p:cNvSpPr/>
            <p:nvPr/>
          </p:nvSpPr>
          <p:spPr>
            <a:xfrm>
              <a:off x="9602676" y="4331330"/>
              <a:ext cx="156315" cy="132073"/>
            </a:xfrm>
            <a:custGeom>
              <a:avLst/>
              <a:gdLst>
                <a:gd name="connsiteX0" fmla="*/ 35487 w 156315"/>
                <a:gd name="connsiteY0" fmla="*/ 0 h 132073"/>
                <a:gd name="connsiteX1" fmla="*/ 156316 w 156315"/>
                <a:gd name="connsiteY1" fmla="*/ 102889 h 132073"/>
                <a:gd name="connsiteX2" fmla="*/ 118261 w 156315"/>
                <a:gd name="connsiteY2" fmla="*/ 131813 h 132073"/>
                <a:gd name="connsiteX3" fmla="*/ 86602 w 156315"/>
                <a:gd name="connsiteY3" fmla="*/ 124361 h 132073"/>
                <a:gd name="connsiteX4" fmla="*/ 71605 w 156315"/>
                <a:gd name="connsiteY4" fmla="*/ 98970 h 132073"/>
                <a:gd name="connsiteX5" fmla="*/ 60572 w 156315"/>
                <a:gd name="connsiteY5" fmla="*/ 76891 h 132073"/>
                <a:gd name="connsiteX6" fmla="*/ 0 w 156315"/>
                <a:gd name="connsiteY6" fmla="*/ 39798 h 132073"/>
                <a:gd name="connsiteX7" fmla="*/ 101824 w 156315"/>
                <a:gd name="connsiteY7" fmla="*/ 61712 h 132073"/>
                <a:gd name="connsiteX8" fmla="*/ 24904 w 156315"/>
                <a:gd name="connsiteY8" fmla="*/ 5796 h 132073"/>
                <a:gd name="connsiteX9" fmla="*/ 35487 w 156315"/>
                <a:gd name="connsiteY9" fmla="*/ 0 h 13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315" h="132073">
                  <a:moveTo>
                    <a:pt x="35487" y="0"/>
                  </a:moveTo>
                  <a:cubicBezTo>
                    <a:pt x="85926" y="16394"/>
                    <a:pt x="142850" y="21306"/>
                    <a:pt x="156316" y="102889"/>
                  </a:cubicBezTo>
                  <a:cubicBezTo>
                    <a:pt x="146363" y="117903"/>
                    <a:pt x="132177" y="124582"/>
                    <a:pt x="118261" y="131813"/>
                  </a:cubicBezTo>
                  <a:cubicBezTo>
                    <a:pt x="107183" y="132696"/>
                    <a:pt x="96419" y="131592"/>
                    <a:pt x="86602" y="124361"/>
                  </a:cubicBezTo>
                  <a:cubicBezTo>
                    <a:pt x="64310" y="121215"/>
                    <a:pt x="63409" y="120718"/>
                    <a:pt x="71605" y="98970"/>
                  </a:cubicBezTo>
                  <a:cubicBezTo>
                    <a:pt x="77685" y="82797"/>
                    <a:pt x="66832" y="81031"/>
                    <a:pt x="60572" y="76891"/>
                  </a:cubicBezTo>
                  <a:cubicBezTo>
                    <a:pt x="42513" y="64858"/>
                    <a:pt x="23823" y="54205"/>
                    <a:pt x="0" y="39798"/>
                  </a:cubicBezTo>
                  <a:cubicBezTo>
                    <a:pt x="41432" y="21858"/>
                    <a:pt x="66967" y="67949"/>
                    <a:pt x="101824" y="61712"/>
                  </a:cubicBezTo>
                  <a:cubicBezTo>
                    <a:pt x="88763" y="14517"/>
                    <a:pt x="46746" y="30911"/>
                    <a:pt x="24904" y="5796"/>
                  </a:cubicBezTo>
                  <a:cubicBezTo>
                    <a:pt x="28462" y="3864"/>
                    <a:pt x="31975" y="1932"/>
                    <a:pt x="35487" y="0"/>
                  </a:cubicBezTo>
                  <a:close/>
                </a:path>
              </a:pathLst>
            </a:custGeom>
            <a:solidFill>
              <a:srgbClr val="FB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47DDE8B-95D1-2D08-8237-E944F07EFAE2}"/>
                </a:ext>
              </a:extLst>
            </p:cNvPr>
            <p:cNvSpPr/>
            <p:nvPr/>
          </p:nvSpPr>
          <p:spPr>
            <a:xfrm>
              <a:off x="10101860" y="6263135"/>
              <a:ext cx="104619" cy="182735"/>
            </a:xfrm>
            <a:custGeom>
              <a:avLst/>
              <a:gdLst>
                <a:gd name="connsiteX0" fmla="*/ 74964 w 104619"/>
                <a:gd name="connsiteY0" fmla="*/ 144859 h 182735"/>
                <a:gd name="connsiteX1" fmla="*/ 66273 w 104619"/>
                <a:gd name="connsiteY1" fmla="*/ 162688 h 182735"/>
                <a:gd name="connsiteX2" fmla="*/ 56140 w 104619"/>
                <a:gd name="connsiteY2" fmla="*/ 173452 h 182735"/>
                <a:gd name="connsiteX3" fmla="*/ 9754 w 104619"/>
                <a:gd name="connsiteY3" fmla="*/ 171023 h 182735"/>
                <a:gd name="connsiteX4" fmla="*/ 6962 w 104619"/>
                <a:gd name="connsiteY4" fmla="*/ 44785 h 182735"/>
                <a:gd name="connsiteX5" fmla="*/ 38576 w 104619"/>
                <a:gd name="connsiteY5" fmla="*/ 56873 h 182735"/>
                <a:gd name="connsiteX6" fmla="*/ 35604 w 104619"/>
                <a:gd name="connsiteY6" fmla="*/ 98879 h 182735"/>
                <a:gd name="connsiteX7" fmla="*/ 54924 w 104619"/>
                <a:gd name="connsiteY7" fmla="*/ 21050 h 182735"/>
                <a:gd name="connsiteX8" fmla="*/ 80819 w 104619"/>
                <a:gd name="connsiteY8" fmla="*/ 240 h 182735"/>
                <a:gd name="connsiteX9" fmla="*/ 92618 w 104619"/>
                <a:gd name="connsiteY9" fmla="*/ 9292 h 182735"/>
                <a:gd name="connsiteX10" fmla="*/ 74964 w 104619"/>
                <a:gd name="connsiteY10" fmla="*/ 144859 h 18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619" h="182735">
                  <a:moveTo>
                    <a:pt x="74964" y="144859"/>
                  </a:moveTo>
                  <a:cubicBezTo>
                    <a:pt x="72082" y="150821"/>
                    <a:pt x="69155" y="156727"/>
                    <a:pt x="66273" y="162688"/>
                  </a:cubicBezTo>
                  <a:cubicBezTo>
                    <a:pt x="62895" y="166276"/>
                    <a:pt x="59518" y="169864"/>
                    <a:pt x="56140" y="173452"/>
                  </a:cubicBezTo>
                  <a:cubicBezTo>
                    <a:pt x="40017" y="191722"/>
                    <a:pt x="24976" y="178696"/>
                    <a:pt x="9754" y="171023"/>
                  </a:cubicBezTo>
                  <a:cubicBezTo>
                    <a:pt x="-7179" y="129459"/>
                    <a:pt x="2053" y="87011"/>
                    <a:pt x="6962" y="44785"/>
                  </a:cubicBezTo>
                  <a:cubicBezTo>
                    <a:pt x="24075" y="22430"/>
                    <a:pt x="33487" y="33028"/>
                    <a:pt x="38576" y="56873"/>
                  </a:cubicBezTo>
                  <a:cubicBezTo>
                    <a:pt x="41639" y="71280"/>
                    <a:pt x="33938" y="85300"/>
                    <a:pt x="35604" y="98879"/>
                  </a:cubicBezTo>
                  <a:cubicBezTo>
                    <a:pt x="37631" y="72053"/>
                    <a:pt x="41954" y="44950"/>
                    <a:pt x="54924" y="21050"/>
                  </a:cubicBezTo>
                  <a:cubicBezTo>
                    <a:pt x="60463" y="8299"/>
                    <a:pt x="67444" y="-1692"/>
                    <a:pt x="80819" y="240"/>
                  </a:cubicBezTo>
                  <a:cubicBezTo>
                    <a:pt x="85413" y="1951"/>
                    <a:pt x="89331" y="4987"/>
                    <a:pt x="92618" y="9292"/>
                  </a:cubicBezTo>
                  <a:cubicBezTo>
                    <a:pt x="110452" y="59081"/>
                    <a:pt x="111353" y="105613"/>
                    <a:pt x="74964" y="144859"/>
                  </a:cubicBezTo>
                  <a:close/>
                </a:path>
              </a:pathLst>
            </a:custGeom>
            <a:solidFill>
              <a:srgbClr val="FACD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E2970B-D445-A521-EFD2-9B88F37824E7}"/>
                </a:ext>
              </a:extLst>
            </p:cNvPr>
            <p:cNvSpPr/>
            <p:nvPr/>
          </p:nvSpPr>
          <p:spPr>
            <a:xfrm>
              <a:off x="9704239" y="6369402"/>
              <a:ext cx="96731" cy="180962"/>
            </a:xfrm>
            <a:custGeom>
              <a:avLst/>
              <a:gdLst>
                <a:gd name="connsiteX0" fmla="*/ 54707 w 96731"/>
                <a:gd name="connsiteY0" fmla="*/ 152687 h 180962"/>
                <a:gd name="connsiteX1" fmla="*/ 20571 w 96731"/>
                <a:gd name="connsiteY1" fmla="*/ 178188 h 180962"/>
                <a:gd name="connsiteX2" fmla="*/ 1161 w 96731"/>
                <a:gd name="connsiteY2" fmla="*/ 165051 h 180962"/>
                <a:gd name="connsiteX3" fmla="*/ 10483 w 96731"/>
                <a:gd name="connsiteY3" fmla="*/ 135575 h 180962"/>
                <a:gd name="connsiteX4" fmla="*/ 18274 w 96731"/>
                <a:gd name="connsiteY4" fmla="*/ 80874 h 180962"/>
                <a:gd name="connsiteX5" fmla="*/ 2692 w 96731"/>
                <a:gd name="connsiteY5" fmla="*/ 41242 h 180962"/>
                <a:gd name="connsiteX6" fmla="*/ 350 w 96731"/>
                <a:gd name="connsiteY6" fmla="*/ 27552 h 180962"/>
                <a:gd name="connsiteX7" fmla="*/ 20751 w 96731"/>
                <a:gd name="connsiteY7" fmla="*/ 13146 h 180962"/>
                <a:gd name="connsiteX8" fmla="*/ 48447 w 96731"/>
                <a:gd name="connsiteY8" fmla="*/ 8 h 180962"/>
                <a:gd name="connsiteX9" fmla="*/ 68713 w 96731"/>
                <a:gd name="connsiteY9" fmla="*/ 132815 h 180962"/>
                <a:gd name="connsiteX10" fmla="*/ 54707 w 96731"/>
                <a:gd name="connsiteY10" fmla="*/ 152687 h 1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731" h="180962">
                  <a:moveTo>
                    <a:pt x="54707" y="152687"/>
                  </a:moveTo>
                  <a:cubicBezTo>
                    <a:pt x="43313" y="161187"/>
                    <a:pt x="31965" y="169688"/>
                    <a:pt x="20571" y="178188"/>
                  </a:cubicBezTo>
                  <a:cubicBezTo>
                    <a:pt x="10078" y="182769"/>
                    <a:pt x="1251" y="183653"/>
                    <a:pt x="1161" y="165051"/>
                  </a:cubicBezTo>
                  <a:cubicBezTo>
                    <a:pt x="4268" y="155226"/>
                    <a:pt x="7376" y="145400"/>
                    <a:pt x="10483" y="135575"/>
                  </a:cubicBezTo>
                  <a:cubicBezTo>
                    <a:pt x="2512" y="115152"/>
                    <a:pt x="11024" y="97268"/>
                    <a:pt x="18274" y="80874"/>
                  </a:cubicBezTo>
                  <a:cubicBezTo>
                    <a:pt x="28947" y="56752"/>
                    <a:pt x="15077" y="50128"/>
                    <a:pt x="2692" y="41242"/>
                  </a:cubicBezTo>
                  <a:cubicBezTo>
                    <a:pt x="305" y="37102"/>
                    <a:pt x="-550" y="32520"/>
                    <a:pt x="350" y="27552"/>
                  </a:cubicBezTo>
                  <a:cubicBezTo>
                    <a:pt x="5529" y="19217"/>
                    <a:pt x="13320" y="16513"/>
                    <a:pt x="20751" y="13146"/>
                  </a:cubicBezTo>
                  <a:cubicBezTo>
                    <a:pt x="30073" y="9116"/>
                    <a:pt x="37729" y="-323"/>
                    <a:pt x="48447" y="8"/>
                  </a:cubicBezTo>
                  <a:cubicBezTo>
                    <a:pt x="104876" y="30754"/>
                    <a:pt x="112127" y="78114"/>
                    <a:pt x="68713" y="132815"/>
                  </a:cubicBezTo>
                  <a:cubicBezTo>
                    <a:pt x="63714" y="139053"/>
                    <a:pt x="59256" y="145897"/>
                    <a:pt x="54707" y="152687"/>
                  </a:cubicBezTo>
                  <a:close/>
                </a:path>
              </a:pathLst>
            </a:custGeom>
            <a:solidFill>
              <a:srgbClr val="FCCF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A031D30-55AA-DA77-73EB-9888C84F5838}"/>
                </a:ext>
              </a:extLst>
            </p:cNvPr>
            <p:cNvSpPr/>
            <p:nvPr/>
          </p:nvSpPr>
          <p:spPr>
            <a:xfrm>
              <a:off x="10248829" y="4390834"/>
              <a:ext cx="136640" cy="194297"/>
            </a:xfrm>
            <a:custGeom>
              <a:avLst/>
              <a:gdLst>
                <a:gd name="connsiteX0" fmla="*/ 14777 w 136640"/>
                <a:gd name="connsiteY0" fmla="*/ 139927 h 194297"/>
                <a:gd name="connsiteX1" fmla="*/ 18154 w 136640"/>
                <a:gd name="connsiteY1" fmla="*/ 103828 h 194297"/>
                <a:gd name="connsiteX2" fmla="*/ 85166 w 136640"/>
                <a:gd name="connsiteY2" fmla="*/ 0 h 194297"/>
                <a:gd name="connsiteX3" fmla="*/ 136371 w 136640"/>
                <a:gd name="connsiteY3" fmla="*/ 22742 h 194297"/>
                <a:gd name="connsiteX4" fmla="*/ 136641 w 136640"/>
                <a:gd name="connsiteY4" fmla="*/ 64913 h 194297"/>
                <a:gd name="connsiteX5" fmla="*/ 99938 w 136640"/>
                <a:gd name="connsiteY5" fmla="*/ 108023 h 194297"/>
                <a:gd name="connsiteX6" fmla="*/ 59857 w 136640"/>
                <a:gd name="connsiteY6" fmla="*/ 194297 h 194297"/>
                <a:gd name="connsiteX7" fmla="*/ 14777 w 136640"/>
                <a:gd name="connsiteY7" fmla="*/ 139927 h 19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640" h="194297">
                  <a:moveTo>
                    <a:pt x="14777" y="139927"/>
                  </a:moveTo>
                  <a:cubicBezTo>
                    <a:pt x="-5174" y="124858"/>
                    <a:pt x="-5759" y="116523"/>
                    <a:pt x="18154" y="103828"/>
                  </a:cubicBezTo>
                  <a:cubicBezTo>
                    <a:pt x="54317" y="84564"/>
                    <a:pt x="82599" y="53708"/>
                    <a:pt x="85166" y="0"/>
                  </a:cubicBezTo>
                  <a:cubicBezTo>
                    <a:pt x="100568" y="13248"/>
                    <a:pt x="117951" y="19761"/>
                    <a:pt x="136371" y="22742"/>
                  </a:cubicBezTo>
                  <a:cubicBezTo>
                    <a:pt x="136461" y="36817"/>
                    <a:pt x="136551" y="50837"/>
                    <a:pt x="136641" y="64913"/>
                  </a:cubicBezTo>
                  <a:cubicBezTo>
                    <a:pt x="130831" y="87544"/>
                    <a:pt x="109440" y="90139"/>
                    <a:pt x="99938" y="108023"/>
                  </a:cubicBezTo>
                  <a:cubicBezTo>
                    <a:pt x="78051" y="130875"/>
                    <a:pt x="79357" y="169845"/>
                    <a:pt x="59857" y="194297"/>
                  </a:cubicBezTo>
                  <a:cubicBezTo>
                    <a:pt x="34007" y="189661"/>
                    <a:pt x="24279" y="164932"/>
                    <a:pt x="14777" y="139927"/>
                  </a:cubicBezTo>
                  <a:close/>
                </a:path>
              </a:pathLst>
            </a:custGeom>
            <a:solidFill>
              <a:srgbClr val="E9AD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E933E-03A9-9663-4FC9-EA3068965956}"/>
                </a:ext>
              </a:extLst>
            </p:cNvPr>
            <p:cNvSpPr/>
            <p:nvPr/>
          </p:nvSpPr>
          <p:spPr>
            <a:xfrm>
              <a:off x="8984124" y="5392128"/>
              <a:ext cx="122089" cy="151353"/>
            </a:xfrm>
            <a:custGeom>
              <a:avLst/>
              <a:gdLst>
                <a:gd name="connsiteX0" fmla="*/ 122089 w 122089"/>
                <a:gd name="connsiteY0" fmla="*/ 98142 h 151353"/>
                <a:gd name="connsiteX1" fmla="*/ 119072 w 122089"/>
                <a:gd name="connsiteY1" fmla="*/ 101785 h 151353"/>
                <a:gd name="connsiteX2" fmla="*/ 0 w 122089"/>
                <a:gd name="connsiteY2" fmla="*/ 151353 h 151353"/>
                <a:gd name="connsiteX3" fmla="*/ 68813 w 122089"/>
                <a:gd name="connsiteY3" fmla="*/ 0 h 151353"/>
                <a:gd name="connsiteX4" fmla="*/ 122089 w 122089"/>
                <a:gd name="connsiteY4" fmla="*/ 98142 h 15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89" h="151353">
                  <a:moveTo>
                    <a:pt x="122089" y="98142"/>
                  </a:moveTo>
                  <a:cubicBezTo>
                    <a:pt x="121098" y="99412"/>
                    <a:pt x="120153" y="101675"/>
                    <a:pt x="119072" y="101785"/>
                  </a:cubicBezTo>
                  <a:cubicBezTo>
                    <a:pt x="76019" y="106256"/>
                    <a:pt x="33416" y="112052"/>
                    <a:pt x="0" y="151353"/>
                  </a:cubicBezTo>
                  <a:cubicBezTo>
                    <a:pt x="10628" y="92512"/>
                    <a:pt x="38054" y="45097"/>
                    <a:pt x="68813" y="0"/>
                  </a:cubicBezTo>
                  <a:cubicBezTo>
                    <a:pt x="81918" y="36486"/>
                    <a:pt x="99707" y="69163"/>
                    <a:pt x="122089" y="98142"/>
                  </a:cubicBezTo>
                  <a:close/>
                </a:path>
              </a:pathLst>
            </a:custGeom>
            <a:solidFill>
              <a:srgbClr val="B585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97E33EF-3152-0596-992E-666D7ACECBA2}"/>
                </a:ext>
              </a:extLst>
            </p:cNvPr>
            <p:cNvSpPr/>
            <p:nvPr/>
          </p:nvSpPr>
          <p:spPr>
            <a:xfrm>
              <a:off x="9616420" y="6381614"/>
              <a:ext cx="127023" cy="126754"/>
            </a:xfrm>
            <a:custGeom>
              <a:avLst/>
              <a:gdLst>
                <a:gd name="connsiteX0" fmla="*/ 90196 w 127023"/>
                <a:gd name="connsiteY0" fmla="*/ 25497 h 126754"/>
                <a:gd name="connsiteX1" fmla="*/ 115956 w 127023"/>
                <a:gd name="connsiteY1" fmla="*/ 71146 h 126754"/>
                <a:gd name="connsiteX2" fmla="*/ 98302 w 127023"/>
                <a:gd name="connsiteY2" fmla="*/ 123308 h 126754"/>
                <a:gd name="connsiteX3" fmla="*/ 82450 w 127023"/>
                <a:gd name="connsiteY3" fmla="*/ 123198 h 126754"/>
                <a:gd name="connsiteX4" fmla="*/ 57726 w 127023"/>
                <a:gd name="connsiteY4" fmla="*/ 125737 h 126754"/>
                <a:gd name="connsiteX5" fmla="*/ 81054 w 127023"/>
                <a:gd name="connsiteY5" fmla="*/ 77714 h 126754"/>
                <a:gd name="connsiteX6" fmla="*/ 29759 w 127023"/>
                <a:gd name="connsiteY6" fmla="*/ 86988 h 126754"/>
                <a:gd name="connsiteX7" fmla="*/ 16699 w 127023"/>
                <a:gd name="connsiteY7" fmla="*/ 87816 h 126754"/>
                <a:gd name="connsiteX8" fmla="*/ 3774 w 127023"/>
                <a:gd name="connsiteY8" fmla="*/ 59996 h 126754"/>
                <a:gd name="connsiteX9" fmla="*/ 11115 w 127023"/>
                <a:gd name="connsiteY9" fmla="*/ 38910 h 126754"/>
                <a:gd name="connsiteX10" fmla="*/ 16879 w 127023"/>
                <a:gd name="connsiteY10" fmla="*/ 18873 h 126754"/>
                <a:gd name="connsiteX11" fmla="*/ 28904 w 127023"/>
                <a:gd name="connsiteY11" fmla="*/ 2590 h 126754"/>
                <a:gd name="connsiteX12" fmla="*/ 90196 w 127023"/>
                <a:gd name="connsiteY12" fmla="*/ 25497 h 1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023" h="126754">
                  <a:moveTo>
                    <a:pt x="90196" y="25497"/>
                  </a:moveTo>
                  <a:cubicBezTo>
                    <a:pt x="117352" y="24890"/>
                    <a:pt x="142031" y="25055"/>
                    <a:pt x="115956" y="71146"/>
                  </a:cubicBezTo>
                  <a:cubicBezTo>
                    <a:pt x="107399" y="86270"/>
                    <a:pt x="104022" y="105810"/>
                    <a:pt x="98302" y="123308"/>
                  </a:cubicBezTo>
                  <a:cubicBezTo>
                    <a:pt x="93033" y="123253"/>
                    <a:pt x="87719" y="123253"/>
                    <a:pt x="82450" y="123198"/>
                  </a:cubicBezTo>
                  <a:cubicBezTo>
                    <a:pt x="74479" y="128055"/>
                    <a:pt x="66102" y="126896"/>
                    <a:pt x="57726" y="125737"/>
                  </a:cubicBezTo>
                  <a:cubicBezTo>
                    <a:pt x="46512" y="95985"/>
                    <a:pt x="81099" y="102167"/>
                    <a:pt x="81054" y="77714"/>
                  </a:cubicBezTo>
                  <a:cubicBezTo>
                    <a:pt x="63085" y="71477"/>
                    <a:pt x="46783" y="83676"/>
                    <a:pt x="29759" y="86988"/>
                  </a:cubicBezTo>
                  <a:cubicBezTo>
                    <a:pt x="25436" y="88036"/>
                    <a:pt x="21113" y="88202"/>
                    <a:pt x="16699" y="87816"/>
                  </a:cubicBezTo>
                  <a:cubicBezTo>
                    <a:pt x="5576" y="83289"/>
                    <a:pt x="-6223" y="79205"/>
                    <a:pt x="3774" y="59996"/>
                  </a:cubicBezTo>
                  <a:cubicBezTo>
                    <a:pt x="6206" y="52986"/>
                    <a:pt x="8683" y="45975"/>
                    <a:pt x="11115" y="38910"/>
                  </a:cubicBezTo>
                  <a:cubicBezTo>
                    <a:pt x="11250" y="31458"/>
                    <a:pt x="13502" y="24945"/>
                    <a:pt x="16879" y="18873"/>
                  </a:cubicBezTo>
                  <a:cubicBezTo>
                    <a:pt x="20167" y="12691"/>
                    <a:pt x="24040" y="7116"/>
                    <a:pt x="28904" y="2590"/>
                  </a:cubicBezTo>
                  <a:cubicBezTo>
                    <a:pt x="53583" y="-6904"/>
                    <a:pt x="71281" y="11753"/>
                    <a:pt x="90196" y="25497"/>
                  </a:cubicBezTo>
                  <a:close/>
                </a:path>
              </a:pathLst>
            </a:custGeom>
            <a:solidFill>
              <a:srgbClr val="ED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C47CA82-F68F-1FC7-6C67-6EA9B81CC191}"/>
                </a:ext>
              </a:extLst>
            </p:cNvPr>
            <p:cNvSpPr/>
            <p:nvPr/>
          </p:nvSpPr>
          <p:spPr>
            <a:xfrm>
              <a:off x="9654016" y="6315868"/>
              <a:ext cx="176266" cy="206220"/>
            </a:xfrm>
            <a:custGeom>
              <a:avLst/>
              <a:gdLst>
                <a:gd name="connsiteX0" fmla="*/ 104931 w 176266"/>
                <a:gd name="connsiteY0" fmla="*/ 206220 h 206220"/>
                <a:gd name="connsiteX1" fmla="*/ 113443 w 176266"/>
                <a:gd name="connsiteY1" fmla="*/ 182871 h 206220"/>
                <a:gd name="connsiteX2" fmla="*/ 96059 w 176266"/>
                <a:gd name="connsiteY2" fmla="*/ 59448 h 206220"/>
                <a:gd name="connsiteX3" fmla="*/ 0 w 176266"/>
                <a:gd name="connsiteY3" fmla="*/ 28979 h 206220"/>
                <a:gd name="connsiteX4" fmla="*/ 42918 w 176266"/>
                <a:gd name="connsiteY4" fmla="*/ 0 h 206220"/>
                <a:gd name="connsiteX5" fmla="*/ 161810 w 176266"/>
                <a:gd name="connsiteY5" fmla="*/ 42282 h 206220"/>
                <a:gd name="connsiteX6" fmla="*/ 176266 w 176266"/>
                <a:gd name="connsiteY6" fmla="*/ 70212 h 206220"/>
                <a:gd name="connsiteX7" fmla="*/ 155055 w 176266"/>
                <a:gd name="connsiteY7" fmla="*/ 162227 h 206220"/>
                <a:gd name="connsiteX8" fmla="*/ 130736 w 176266"/>
                <a:gd name="connsiteY8" fmla="*/ 184693 h 206220"/>
                <a:gd name="connsiteX9" fmla="*/ 104931 w 176266"/>
                <a:gd name="connsiteY9" fmla="*/ 206220 h 20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66" h="206220">
                  <a:moveTo>
                    <a:pt x="104931" y="206220"/>
                  </a:moveTo>
                  <a:cubicBezTo>
                    <a:pt x="107723" y="198382"/>
                    <a:pt x="109434" y="189606"/>
                    <a:pt x="113443" y="182871"/>
                  </a:cubicBezTo>
                  <a:cubicBezTo>
                    <a:pt x="148525" y="124637"/>
                    <a:pt x="145282" y="100516"/>
                    <a:pt x="96059" y="59448"/>
                  </a:cubicBezTo>
                  <a:cubicBezTo>
                    <a:pt x="60211" y="67562"/>
                    <a:pt x="33101" y="34223"/>
                    <a:pt x="0" y="28979"/>
                  </a:cubicBezTo>
                  <a:cubicBezTo>
                    <a:pt x="3333" y="-5189"/>
                    <a:pt x="27111" y="6293"/>
                    <a:pt x="42918" y="0"/>
                  </a:cubicBezTo>
                  <a:cubicBezTo>
                    <a:pt x="82549" y="14076"/>
                    <a:pt x="120378" y="35879"/>
                    <a:pt x="161810" y="42282"/>
                  </a:cubicBezTo>
                  <a:cubicBezTo>
                    <a:pt x="172483" y="46918"/>
                    <a:pt x="155235" y="73414"/>
                    <a:pt x="176266" y="70212"/>
                  </a:cubicBezTo>
                  <a:cubicBezTo>
                    <a:pt x="171763" y="101785"/>
                    <a:pt x="160774" y="131096"/>
                    <a:pt x="155055" y="162227"/>
                  </a:cubicBezTo>
                  <a:cubicBezTo>
                    <a:pt x="150371" y="175309"/>
                    <a:pt x="141950" y="182264"/>
                    <a:pt x="130736" y="184693"/>
                  </a:cubicBezTo>
                  <a:cubicBezTo>
                    <a:pt x="122134" y="191869"/>
                    <a:pt x="113533" y="199044"/>
                    <a:pt x="104931" y="206220"/>
                  </a:cubicBezTo>
                  <a:close/>
                </a:path>
              </a:pathLst>
            </a:custGeom>
            <a:solidFill>
              <a:srgbClr val="EDBB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E88203B-F1E5-3D75-D0C0-4536D3AAA02E}"/>
                </a:ext>
              </a:extLst>
            </p:cNvPr>
            <p:cNvSpPr/>
            <p:nvPr/>
          </p:nvSpPr>
          <p:spPr>
            <a:xfrm>
              <a:off x="9189467" y="4517845"/>
              <a:ext cx="65379" cy="188857"/>
            </a:xfrm>
            <a:custGeom>
              <a:avLst/>
              <a:gdLst>
                <a:gd name="connsiteX0" fmla="*/ 64055 w 65379"/>
                <a:gd name="connsiteY0" fmla="*/ 0 h 188857"/>
                <a:gd name="connsiteX1" fmla="*/ 40411 w 65379"/>
                <a:gd name="connsiteY1" fmla="*/ 91132 h 188857"/>
                <a:gd name="connsiteX2" fmla="*/ 29918 w 65379"/>
                <a:gd name="connsiteY2" fmla="*/ 150801 h 188857"/>
                <a:gd name="connsiteX3" fmla="*/ 20686 w 65379"/>
                <a:gd name="connsiteY3" fmla="*/ 186846 h 188857"/>
                <a:gd name="connsiteX4" fmla="*/ 2042 w 65379"/>
                <a:gd name="connsiteY4" fmla="*/ 184362 h 188857"/>
                <a:gd name="connsiteX5" fmla="*/ 3843 w 65379"/>
                <a:gd name="connsiteY5" fmla="*/ 161731 h 188857"/>
                <a:gd name="connsiteX6" fmla="*/ 13616 w 65379"/>
                <a:gd name="connsiteY6" fmla="*/ 66348 h 188857"/>
                <a:gd name="connsiteX7" fmla="*/ 64055 w 65379"/>
                <a:gd name="connsiteY7" fmla="*/ 0 h 18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79" h="188857">
                  <a:moveTo>
                    <a:pt x="64055" y="0"/>
                  </a:moveTo>
                  <a:cubicBezTo>
                    <a:pt x="71035" y="35989"/>
                    <a:pt x="48563" y="60939"/>
                    <a:pt x="40411" y="91132"/>
                  </a:cubicBezTo>
                  <a:cubicBezTo>
                    <a:pt x="35097" y="110893"/>
                    <a:pt x="28252" y="129495"/>
                    <a:pt x="29918" y="150801"/>
                  </a:cubicBezTo>
                  <a:cubicBezTo>
                    <a:pt x="31630" y="164656"/>
                    <a:pt x="29963" y="177241"/>
                    <a:pt x="20686" y="186846"/>
                  </a:cubicBezTo>
                  <a:cubicBezTo>
                    <a:pt x="14111" y="190102"/>
                    <a:pt x="7896" y="189495"/>
                    <a:pt x="2042" y="184362"/>
                  </a:cubicBezTo>
                  <a:cubicBezTo>
                    <a:pt x="-705" y="176413"/>
                    <a:pt x="-1201" y="168741"/>
                    <a:pt x="3843" y="161731"/>
                  </a:cubicBezTo>
                  <a:cubicBezTo>
                    <a:pt x="6860" y="129881"/>
                    <a:pt x="21992" y="99909"/>
                    <a:pt x="13616" y="66348"/>
                  </a:cubicBezTo>
                  <a:cubicBezTo>
                    <a:pt x="24064" y="37038"/>
                    <a:pt x="42663" y="16946"/>
                    <a:pt x="64055" y="0"/>
                  </a:cubicBezTo>
                  <a:close/>
                </a:path>
              </a:pathLst>
            </a:custGeom>
            <a:solidFill>
              <a:srgbClr val="CF957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E76CFF9-FA5E-AC92-9D30-28AF4181A94E}"/>
                </a:ext>
              </a:extLst>
            </p:cNvPr>
            <p:cNvSpPr/>
            <p:nvPr/>
          </p:nvSpPr>
          <p:spPr>
            <a:xfrm>
              <a:off x="9600334" y="6438520"/>
              <a:ext cx="114138" cy="70491"/>
            </a:xfrm>
            <a:custGeom>
              <a:avLst/>
              <a:gdLst>
                <a:gd name="connsiteX0" fmla="*/ 19860 w 114138"/>
                <a:gd name="connsiteY0" fmla="*/ 3090 h 70491"/>
                <a:gd name="connsiteX1" fmla="*/ 36928 w 114138"/>
                <a:gd name="connsiteY1" fmla="*/ 22520 h 70491"/>
                <a:gd name="connsiteX2" fmla="*/ 53862 w 114138"/>
                <a:gd name="connsiteY2" fmla="*/ 31628 h 70491"/>
                <a:gd name="connsiteX3" fmla="*/ 45395 w 114138"/>
                <a:gd name="connsiteY3" fmla="*/ 21416 h 70491"/>
                <a:gd name="connsiteX4" fmla="*/ 55663 w 114138"/>
                <a:gd name="connsiteY4" fmla="*/ 13081 h 70491"/>
                <a:gd name="connsiteX5" fmla="*/ 111911 w 114138"/>
                <a:gd name="connsiteY5" fmla="*/ 15510 h 70491"/>
                <a:gd name="connsiteX6" fmla="*/ 72056 w 114138"/>
                <a:gd name="connsiteY6" fmla="*/ 62815 h 70491"/>
                <a:gd name="connsiteX7" fmla="*/ 21392 w 114138"/>
                <a:gd name="connsiteY7" fmla="*/ 69990 h 70491"/>
                <a:gd name="connsiteX8" fmla="*/ 0 w 114138"/>
                <a:gd name="connsiteY8" fmla="*/ 31793 h 70491"/>
                <a:gd name="connsiteX9" fmla="*/ 19860 w 114138"/>
                <a:gd name="connsiteY9" fmla="*/ 3090 h 7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138" h="70491">
                  <a:moveTo>
                    <a:pt x="19860" y="3090"/>
                  </a:moveTo>
                  <a:cubicBezTo>
                    <a:pt x="20131" y="16724"/>
                    <a:pt x="26841" y="21857"/>
                    <a:pt x="36928" y="22520"/>
                  </a:cubicBezTo>
                  <a:cubicBezTo>
                    <a:pt x="40756" y="30910"/>
                    <a:pt x="47241" y="36209"/>
                    <a:pt x="53862" y="31628"/>
                  </a:cubicBezTo>
                  <a:cubicBezTo>
                    <a:pt x="56293" y="29972"/>
                    <a:pt x="46206" y="27708"/>
                    <a:pt x="45395" y="21416"/>
                  </a:cubicBezTo>
                  <a:cubicBezTo>
                    <a:pt x="48818" y="18490"/>
                    <a:pt x="52691" y="12474"/>
                    <a:pt x="55663" y="13081"/>
                  </a:cubicBezTo>
                  <a:cubicBezTo>
                    <a:pt x="74938" y="17000"/>
                    <a:pt x="100563" y="-19927"/>
                    <a:pt x="111911" y="15510"/>
                  </a:cubicBezTo>
                  <a:cubicBezTo>
                    <a:pt x="123755" y="52548"/>
                    <a:pt x="85116" y="45814"/>
                    <a:pt x="72056" y="62815"/>
                  </a:cubicBezTo>
                  <a:cubicBezTo>
                    <a:pt x="56203" y="76669"/>
                    <a:pt x="38189" y="66899"/>
                    <a:pt x="21392" y="69990"/>
                  </a:cubicBezTo>
                  <a:cubicBezTo>
                    <a:pt x="225" y="69107"/>
                    <a:pt x="6125" y="45372"/>
                    <a:pt x="0" y="31793"/>
                  </a:cubicBezTo>
                  <a:cubicBezTo>
                    <a:pt x="2927" y="18380"/>
                    <a:pt x="8106" y="7340"/>
                    <a:pt x="19860" y="3090"/>
                  </a:cubicBezTo>
                  <a:close/>
                </a:path>
              </a:pathLst>
            </a:custGeom>
            <a:solidFill>
              <a:srgbClr val="FBD1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3890AE4-D558-CA4B-BB3E-A9ED94D7E7B2}"/>
                </a:ext>
              </a:extLst>
            </p:cNvPr>
            <p:cNvSpPr/>
            <p:nvPr/>
          </p:nvSpPr>
          <p:spPr>
            <a:xfrm>
              <a:off x="8974036" y="6443691"/>
              <a:ext cx="221445" cy="26851"/>
            </a:xfrm>
            <a:custGeom>
              <a:avLst/>
              <a:gdLst>
                <a:gd name="connsiteX0" fmla="*/ 192794 w 221445"/>
                <a:gd name="connsiteY0" fmla="*/ 5867 h 26851"/>
                <a:gd name="connsiteX1" fmla="*/ 219229 w 221445"/>
                <a:gd name="connsiteY1" fmla="*/ 6309 h 26851"/>
                <a:gd name="connsiteX2" fmla="*/ 221211 w 221445"/>
                <a:gd name="connsiteY2" fmla="*/ 12326 h 26851"/>
                <a:gd name="connsiteX3" fmla="*/ 219274 w 221445"/>
                <a:gd name="connsiteY3" fmla="*/ 15362 h 26851"/>
                <a:gd name="connsiteX4" fmla="*/ 0 w 221445"/>
                <a:gd name="connsiteY4" fmla="*/ 7082 h 26851"/>
                <a:gd name="connsiteX5" fmla="*/ 54447 w 221445"/>
                <a:gd name="connsiteY5" fmla="*/ 5647 h 26851"/>
                <a:gd name="connsiteX6" fmla="*/ 192794 w 221445"/>
                <a:gd name="connsiteY6" fmla="*/ 5867 h 2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45" h="26851">
                  <a:moveTo>
                    <a:pt x="192794" y="5867"/>
                  </a:moveTo>
                  <a:cubicBezTo>
                    <a:pt x="201621" y="6033"/>
                    <a:pt x="210402" y="6144"/>
                    <a:pt x="219229" y="6309"/>
                  </a:cubicBezTo>
                  <a:cubicBezTo>
                    <a:pt x="221211" y="8296"/>
                    <a:pt x="221841" y="10283"/>
                    <a:pt x="221211" y="12326"/>
                  </a:cubicBezTo>
                  <a:cubicBezTo>
                    <a:pt x="220580" y="14313"/>
                    <a:pt x="219905" y="15362"/>
                    <a:pt x="219274" y="15362"/>
                  </a:cubicBezTo>
                  <a:cubicBezTo>
                    <a:pt x="145913" y="24304"/>
                    <a:pt x="72371" y="39538"/>
                    <a:pt x="0" y="7082"/>
                  </a:cubicBezTo>
                  <a:cubicBezTo>
                    <a:pt x="18149" y="6585"/>
                    <a:pt x="36298" y="6144"/>
                    <a:pt x="54447" y="5647"/>
                  </a:cubicBezTo>
                  <a:cubicBezTo>
                    <a:pt x="100563" y="-1474"/>
                    <a:pt x="146678" y="-2357"/>
                    <a:pt x="192794" y="5867"/>
                  </a:cubicBezTo>
                  <a:close/>
                </a:path>
              </a:pathLst>
            </a:custGeom>
            <a:solidFill>
              <a:srgbClr val="98765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E78E74-00AE-A670-E315-8D5769A56B5A}"/>
                </a:ext>
              </a:extLst>
            </p:cNvPr>
            <p:cNvSpPr/>
            <p:nvPr/>
          </p:nvSpPr>
          <p:spPr>
            <a:xfrm>
              <a:off x="9099751" y="4787653"/>
              <a:ext cx="20431" cy="232715"/>
            </a:xfrm>
            <a:custGeom>
              <a:avLst/>
              <a:gdLst>
                <a:gd name="connsiteX0" fmla="*/ 9660 w 20431"/>
                <a:gd name="connsiteY0" fmla="*/ 0 h 232715"/>
                <a:gd name="connsiteX1" fmla="*/ 16235 w 20431"/>
                <a:gd name="connsiteY1" fmla="*/ 232715 h 232715"/>
                <a:gd name="connsiteX2" fmla="*/ 9660 w 20431"/>
                <a:gd name="connsiteY2" fmla="*/ 0 h 23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1" h="232715">
                  <a:moveTo>
                    <a:pt x="9660" y="0"/>
                  </a:moveTo>
                  <a:cubicBezTo>
                    <a:pt x="12767" y="77553"/>
                    <a:pt x="27539" y="154555"/>
                    <a:pt x="16235" y="232715"/>
                  </a:cubicBezTo>
                  <a:cubicBezTo>
                    <a:pt x="5427" y="155548"/>
                    <a:pt x="-10471" y="78547"/>
                    <a:pt x="9660" y="0"/>
                  </a:cubicBezTo>
                  <a:close/>
                </a:path>
              </a:pathLst>
            </a:custGeom>
            <a:solidFill>
              <a:srgbClr val="BE90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55EA062-A7FC-1529-B6FE-15D5106C7361}"/>
                </a:ext>
              </a:extLst>
            </p:cNvPr>
            <p:cNvSpPr/>
            <p:nvPr/>
          </p:nvSpPr>
          <p:spPr>
            <a:xfrm>
              <a:off x="10478291" y="6477384"/>
              <a:ext cx="107398" cy="92382"/>
            </a:xfrm>
            <a:custGeom>
              <a:avLst/>
              <a:gdLst>
                <a:gd name="connsiteX0" fmla="*/ 107268 w 107398"/>
                <a:gd name="connsiteY0" fmla="*/ 4851 h 92382"/>
                <a:gd name="connsiteX1" fmla="*/ 81509 w 107398"/>
                <a:gd name="connsiteY1" fmla="*/ 47961 h 92382"/>
                <a:gd name="connsiteX2" fmla="*/ 81869 w 107398"/>
                <a:gd name="connsiteY2" fmla="*/ 47906 h 92382"/>
                <a:gd name="connsiteX3" fmla="*/ 46426 w 107398"/>
                <a:gd name="connsiteY3" fmla="*/ 67391 h 92382"/>
                <a:gd name="connsiteX4" fmla="*/ 14632 w 107398"/>
                <a:gd name="connsiteY4" fmla="*/ 92064 h 92382"/>
                <a:gd name="connsiteX5" fmla="*/ 3013 w 107398"/>
                <a:gd name="connsiteY5" fmla="*/ 70592 h 92382"/>
                <a:gd name="connsiteX6" fmla="*/ 88444 w 107398"/>
                <a:gd name="connsiteY6" fmla="*/ 3802 h 92382"/>
                <a:gd name="connsiteX7" fmla="*/ 107268 w 107398"/>
                <a:gd name="connsiteY7" fmla="*/ 4851 h 9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398" h="92382">
                  <a:moveTo>
                    <a:pt x="107268" y="4851"/>
                  </a:moveTo>
                  <a:cubicBezTo>
                    <a:pt x="109205" y="28642"/>
                    <a:pt x="88939" y="32561"/>
                    <a:pt x="81509" y="47961"/>
                  </a:cubicBezTo>
                  <a:cubicBezTo>
                    <a:pt x="81509" y="47961"/>
                    <a:pt x="81869" y="47906"/>
                    <a:pt x="81869" y="47906"/>
                  </a:cubicBezTo>
                  <a:cubicBezTo>
                    <a:pt x="69619" y="53150"/>
                    <a:pt x="56965" y="57345"/>
                    <a:pt x="46426" y="67391"/>
                  </a:cubicBezTo>
                  <a:cubicBezTo>
                    <a:pt x="35843" y="75615"/>
                    <a:pt x="25215" y="83840"/>
                    <a:pt x="14632" y="92064"/>
                  </a:cubicBezTo>
                  <a:cubicBezTo>
                    <a:pt x="-590" y="94162"/>
                    <a:pt x="-2932" y="85772"/>
                    <a:pt x="3013" y="70592"/>
                  </a:cubicBezTo>
                  <a:cubicBezTo>
                    <a:pt x="28638" y="42828"/>
                    <a:pt x="56019" y="18485"/>
                    <a:pt x="88444" y="3802"/>
                  </a:cubicBezTo>
                  <a:cubicBezTo>
                    <a:pt x="94929" y="-1055"/>
                    <a:pt x="101234" y="-1828"/>
                    <a:pt x="107268" y="4851"/>
                  </a:cubicBezTo>
                  <a:close/>
                </a:path>
              </a:pathLst>
            </a:custGeom>
            <a:solidFill>
              <a:srgbClr val="DDAE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D0AFC7F-0B6D-B895-2FA5-CE78B179BCA0}"/>
                </a:ext>
              </a:extLst>
            </p:cNvPr>
            <p:cNvSpPr/>
            <p:nvPr/>
          </p:nvSpPr>
          <p:spPr>
            <a:xfrm>
              <a:off x="8957948" y="5575551"/>
              <a:ext cx="31183" cy="181215"/>
            </a:xfrm>
            <a:custGeom>
              <a:avLst/>
              <a:gdLst>
                <a:gd name="connsiteX0" fmla="*/ 18114 w 31183"/>
                <a:gd name="connsiteY0" fmla="*/ 0 h 181215"/>
                <a:gd name="connsiteX1" fmla="*/ 22302 w 31183"/>
                <a:gd name="connsiteY1" fmla="*/ 53542 h 181215"/>
                <a:gd name="connsiteX2" fmla="*/ 26446 w 31183"/>
                <a:gd name="connsiteY2" fmla="*/ 138437 h 181215"/>
                <a:gd name="connsiteX3" fmla="*/ 9107 w 31183"/>
                <a:gd name="connsiteY3" fmla="*/ 181215 h 181215"/>
                <a:gd name="connsiteX4" fmla="*/ 1406 w 31183"/>
                <a:gd name="connsiteY4" fmla="*/ 138934 h 181215"/>
                <a:gd name="connsiteX5" fmla="*/ 18114 w 31183"/>
                <a:gd name="connsiteY5" fmla="*/ 0 h 1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" h="181215">
                  <a:moveTo>
                    <a:pt x="18114" y="0"/>
                  </a:moveTo>
                  <a:cubicBezTo>
                    <a:pt x="31670" y="16449"/>
                    <a:pt x="25725" y="34775"/>
                    <a:pt x="22302" y="53542"/>
                  </a:cubicBezTo>
                  <a:cubicBezTo>
                    <a:pt x="17123" y="82135"/>
                    <a:pt x="11314" y="110783"/>
                    <a:pt x="26446" y="138437"/>
                  </a:cubicBezTo>
                  <a:cubicBezTo>
                    <a:pt x="40406" y="163939"/>
                    <a:pt x="20141" y="170121"/>
                    <a:pt x="9107" y="181215"/>
                  </a:cubicBezTo>
                  <a:cubicBezTo>
                    <a:pt x="-125" y="168961"/>
                    <a:pt x="9377" y="151519"/>
                    <a:pt x="1406" y="138934"/>
                  </a:cubicBezTo>
                  <a:cubicBezTo>
                    <a:pt x="-3232" y="90746"/>
                    <a:pt x="3928" y="44711"/>
                    <a:pt x="18114" y="0"/>
                  </a:cubicBezTo>
                  <a:close/>
                </a:path>
              </a:pathLst>
            </a:custGeom>
            <a:solidFill>
              <a:srgbClr val="B4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4611D9-00CD-1804-8977-17F506B1935A}"/>
                </a:ext>
              </a:extLst>
            </p:cNvPr>
            <p:cNvSpPr/>
            <p:nvPr/>
          </p:nvSpPr>
          <p:spPr>
            <a:xfrm>
              <a:off x="10193742" y="4349325"/>
              <a:ext cx="109539" cy="42281"/>
            </a:xfrm>
            <a:custGeom>
              <a:avLst/>
              <a:gdLst>
                <a:gd name="connsiteX0" fmla="*/ 43834 w 109539"/>
                <a:gd name="connsiteY0" fmla="*/ 0 h 42281"/>
                <a:gd name="connsiteX1" fmla="*/ 109540 w 109539"/>
                <a:gd name="connsiteY1" fmla="*/ 36265 h 42281"/>
                <a:gd name="connsiteX2" fmla="*/ 8932 w 109539"/>
                <a:gd name="connsiteY2" fmla="*/ 42282 h 42281"/>
                <a:gd name="connsiteX3" fmla="*/ 60 w 109539"/>
                <a:gd name="connsiteY3" fmla="*/ 20810 h 42281"/>
                <a:gd name="connsiteX4" fmla="*/ 8572 w 109539"/>
                <a:gd name="connsiteY4" fmla="*/ 2925 h 42281"/>
                <a:gd name="connsiteX5" fmla="*/ 43834 w 109539"/>
                <a:gd name="connsiteY5" fmla="*/ 0 h 4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539" h="42281">
                  <a:moveTo>
                    <a:pt x="43834" y="0"/>
                  </a:moveTo>
                  <a:cubicBezTo>
                    <a:pt x="55543" y="36762"/>
                    <a:pt x="90085" y="7838"/>
                    <a:pt x="109540" y="36265"/>
                  </a:cubicBezTo>
                  <a:cubicBezTo>
                    <a:pt x="74097" y="41730"/>
                    <a:pt x="40321" y="24453"/>
                    <a:pt x="8932" y="42282"/>
                  </a:cubicBezTo>
                  <a:cubicBezTo>
                    <a:pt x="3843" y="36431"/>
                    <a:pt x="-570" y="30193"/>
                    <a:pt x="60" y="20810"/>
                  </a:cubicBezTo>
                  <a:cubicBezTo>
                    <a:pt x="2897" y="14848"/>
                    <a:pt x="5735" y="8887"/>
                    <a:pt x="8572" y="2925"/>
                  </a:cubicBezTo>
                  <a:cubicBezTo>
                    <a:pt x="20281" y="1932"/>
                    <a:pt x="32035" y="994"/>
                    <a:pt x="43834" y="0"/>
                  </a:cubicBezTo>
                  <a:close/>
                </a:path>
              </a:pathLst>
            </a:custGeom>
            <a:solidFill>
              <a:srgbClr val="FDCD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2B62B1-FB89-C598-E125-4A8D04A6C1EC}"/>
                </a:ext>
              </a:extLst>
            </p:cNvPr>
            <p:cNvSpPr/>
            <p:nvPr/>
          </p:nvSpPr>
          <p:spPr>
            <a:xfrm>
              <a:off x="10689139" y="4596888"/>
              <a:ext cx="44854" cy="137415"/>
            </a:xfrm>
            <a:custGeom>
              <a:avLst/>
              <a:gdLst>
                <a:gd name="connsiteX0" fmla="*/ 18554 w 44854"/>
                <a:gd name="connsiteY0" fmla="*/ 123202 h 137415"/>
                <a:gd name="connsiteX1" fmla="*/ 0 w 44854"/>
                <a:gd name="connsiteY1" fmla="*/ 0 h 137415"/>
                <a:gd name="connsiteX2" fmla="*/ 44855 w 44854"/>
                <a:gd name="connsiteY2" fmla="*/ 135677 h 137415"/>
                <a:gd name="connsiteX3" fmla="*/ 35082 w 44854"/>
                <a:gd name="connsiteY3" fmla="*/ 136119 h 137415"/>
                <a:gd name="connsiteX4" fmla="*/ 18554 w 44854"/>
                <a:gd name="connsiteY4" fmla="*/ 123202 h 13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4" h="137415">
                  <a:moveTo>
                    <a:pt x="18554" y="123202"/>
                  </a:moveTo>
                  <a:cubicBezTo>
                    <a:pt x="12385" y="82135"/>
                    <a:pt x="6170" y="41067"/>
                    <a:pt x="0" y="0"/>
                  </a:cubicBezTo>
                  <a:cubicBezTo>
                    <a:pt x="32065" y="36707"/>
                    <a:pt x="33461" y="88703"/>
                    <a:pt x="44855" y="135677"/>
                  </a:cubicBezTo>
                  <a:cubicBezTo>
                    <a:pt x="41612" y="135843"/>
                    <a:pt x="38324" y="135953"/>
                    <a:pt x="35082" y="136119"/>
                  </a:cubicBezTo>
                  <a:cubicBezTo>
                    <a:pt x="25219" y="140203"/>
                    <a:pt x="20536" y="134297"/>
                    <a:pt x="18554" y="123202"/>
                  </a:cubicBezTo>
                  <a:close/>
                </a:path>
              </a:pathLst>
            </a:custGeom>
            <a:solidFill>
              <a:srgbClr val="C49B7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AD15214-36D5-6F1C-13F1-451BEB73F64A}"/>
                </a:ext>
              </a:extLst>
            </p:cNvPr>
            <p:cNvSpPr/>
            <p:nvPr/>
          </p:nvSpPr>
          <p:spPr>
            <a:xfrm>
              <a:off x="10330000" y="6417629"/>
              <a:ext cx="218766" cy="13051"/>
            </a:xfrm>
            <a:custGeom>
              <a:avLst/>
              <a:gdLst>
                <a:gd name="connsiteX0" fmla="*/ 159591 w 218766"/>
                <a:gd name="connsiteY0" fmla="*/ 25 h 13051"/>
                <a:gd name="connsiteX1" fmla="*/ 218631 w 218766"/>
                <a:gd name="connsiteY1" fmla="*/ 25 h 13051"/>
                <a:gd name="connsiteX2" fmla="*/ 218766 w 218766"/>
                <a:gd name="connsiteY2" fmla="*/ 13051 h 13051"/>
                <a:gd name="connsiteX3" fmla="*/ 95776 w 218766"/>
                <a:gd name="connsiteY3" fmla="*/ 13051 h 13051"/>
                <a:gd name="connsiteX4" fmla="*/ 3230 w 218766"/>
                <a:gd name="connsiteY4" fmla="*/ 11064 h 13051"/>
                <a:gd name="connsiteX5" fmla="*/ 348 w 218766"/>
                <a:gd name="connsiteY5" fmla="*/ 3723 h 13051"/>
                <a:gd name="connsiteX6" fmla="*/ 3185 w 218766"/>
                <a:gd name="connsiteY6" fmla="*/ 25 h 13051"/>
                <a:gd name="connsiteX7" fmla="*/ 159591 w 218766"/>
                <a:gd name="connsiteY7" fmla="*/ 25 h 1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66" h="13051">
                  <a:moveTo>
                    <a:pt x="159591" y="25"/>
                  </a:moveTo>
                  <a:cubicBezTo>
                    <a:pt x="179271" y="25"/>
                    <a:pt x="198951" y="25"/>
                    <a:pt x="218631" y="25"/>
                  </a:cubicBezTo>
                  <a:cubicBezTo>
                    <a:pt x="218676" y="4385"/>
                    <a:pt x="218721" y="8691"/>
                    <a:pt x="218766" y="13051"/>
                  </a:cubicBezTo>
                  <a:cubicBezTo>
                    <a:pt x="177785" y="13051"/>
                    <a:pt x="136758" y="13051"/>
                    <a:pt x="95776" y="13051"/>
                  </a:cubicBezTo>
                  <a:cubicBezTo>
                    <a:pt x="64928" y="12389"/>
                    <a:pt x="34079" y="11727"/>
                    <a:pt x="3230" y="11064"/>
                  </a:cubicBezTo>
                  <a:cubicBezTo>
                    <a:pt x="393" y="8635"/>
                    <a:pt x="-598" y="6152"/>
                    <a:pt x="348" y="3723"/>
                  </a:cubicBezTo>
                  <a:cubicBezTo>
                    <a:pt x="1293" y="1239"/>
                    <a:pt x="2239" y="25"/>
                    <a:pt x="3185" y="25"/>
                  </a:cubicBezTo>
                  <a:cubicBezTo>
                    <a:pt x="55335" y="-31"/>
                    <a:pt x="107485" y="25"/>
                    <a:pt x="159591" y="25"/>
                  </a:cubicBezTo>
                  <a:close/>
                </a:path>
              </a:pathLst>
            </a:custGeom>
            <a:solidFill>
              <a:srgbClr val="8B63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FA134AA-1B9E-F2F2-4EC5-3650496FEC1F}"/>
                </a:ext>
              </a:extLst>
            </p:cNvPr>
            <p:cNvSpPr/>
            <p:nvPr/>
          </p:nvSpPr>
          <p:spPr>
            <a:xfrm>
              <a:off x="10409879" y="6547921"/>
              <a:ext cx="83089" cy="97751"/>
            </a:xfrm>
            <a:custGeom>
              <a:avLst/>
              <a:gdLst>
                <a:gd name="connsiteX0" fmla="*/ 71470 w 83089"/>
                <a:gd name="connsiteY0" fmla="*/ 0 h 97751"/>
                <a:gd name="connsiteX1" fmla="*/ 83089 w 83089"/>
                <a:gd name="connsiteY1" fmla="*/ 21472 h 97751"/>
                <a:gd name="connsiteX2" fmla="*/ 12069 w 83089"/>
                <a:gd name="connsiteY2" fmla="*/ 95438 h 97751"/>
                <a:gd name="connsiteX3" fmla="*/ 0 w 83089"/>
                <a:gd name="connsiteY3" fmla="*/ 94113 h 97751"/>
                <a:gd name="connsiteX4" fmla="*/ 71470 w 83089"/>
                <a:gd name="connsiteY4" fmla="*/ 0 h 9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89" h="97751">
                  <a:moveTo>
                    <a:pt x="71470" y="0"/>
                  </a:moveTo>
                  <a:cubicBezTo>
                    <a:pt x="71966" y="9881"/>
                    <a:pt x="75208" y="17553"/>
                    <a:pt x="83089" y="21472"/>
                  </a:cubicBezTo>
                  <a:cubicBezTo>
                    <a:pt x="59401" y="46146"/>
                    <a:pt x="35713" y="70764"/>
                    <a:pt x="12069" y="95438"/>
                  </a:cubicBezTo>
                  <a:cubicBezTo>
                    <a:pt x="7746" y="98915"/>
                    <a:pt x="3738" y="98473"/>
                    <a:pt x="0" y="94113"/>
                  </a:cubicBezTo>
                  <a:cubicBezTo>
                    <a:pt x="15312" y="53045"/>
                    <a:pt x="42198" y="25226"/>
                    <a:pt x="71470" y="0"/>
                  </a:cubicBezTo>
                  <a:close/>
                </a:path>
              </a:pathLst>
            </a:custGeom>
            <a:solidFill>
              <a:srgbClr val="DCAF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AAA6A43-B02B-5258-3B00-FA0BF774F0C3}"/>
                </a:ext>
              </a:extLst>
            </p:cNvPr>
            <p:cNvSpPr/>
            <p:nvPr/>
          </p:nvSpPr>
          <p:spPr>
            <a:xfrm>
              <a:off x="9497475" y="4348219"/>
              <a:ext cx="67326" cy="46084"/>
            </a:xfrm>
            <a:custGeom>
              <a:avLst/>
              <a:gdLst>
                <a:gd name="connsiteX0" fmla="*/ 34046 w 67326"/>
                <a:gd name="connsiteY0" fmla="*/ 1 h 46084"/>
                <a:gd name="connsiteX1" fmla="*/ 67327 w 67326"/>
                <a:gd name="connsiteY1" fmla="*/ 34390 h 46084"/>
                <a:gd name="connsiteX2" fmla="*/ 0 w 67326"/>
                <a:gd name="connsiteY2" fmla="*/ 32127 h 46084"/>
                <a:gd name="connsiteX3" fmla="*/ 34046 w 67326"/>
                <a:gd name="connsiteY3" fmla="*/ 1 h 4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26" h="46084">
                  <a:moveTo>
                    <a:pt x="34046" y="1"/>
                  </a:moveTo>
                  <a:cubicBezTo>
                    <a:pt x="52465" y="388"/>
                    <a:pt x="48953" y="31244"/>
                    <a:pt x="67327" y="34390"/>
                  </a:cubicBezTo>
                  <a:cubicBezTo>
                    <a:pt x="43774" y="31851"/>
                    <a:pt x="21256" y="63479"/>
                    <a:pt x="0" y="32127"/>
                  </a:cubicBezTo>
                  <a:cubicBezTo>
                    <a:pt x="6755" y="14077"/>
                    <a:pt x="15897" y="-164"/>
                    <a:pt x="34046" y="1"/>
                  </a:cubicBezTo>
                  <a:close/>
                </a:path>
              </a:pathLst>
            </a:custGeom>
            <a:solidFill>
              <a:srgbClr val="FBD44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B50537C-6602-6DCD-B356-6FEA319ED2E5}"/>
                </a:ext>
              </a:extLst>
            </p:cNvPr>
            <p:cNvSpPr/>
            <p:nvPr/>
          </p:nvSpPr>
          <p:spPr>
            <a:xfrm>
              <a:off x="9504150" y="6358689"/>
              <a:ext cx="93887" cy="68762"/>
            </a:xfrm>
            <a:custGeom>
              <a:avLst/>
              <a:gdLst>
                <a:gd name="connsiteX0" fmla="*/ 2512 w 93887"/>
                <a:gd name="connsiteY0" fmla="*/ 60234 h 68762"/>
                <a:gd name="connsiteX1" fmla="*/ 29127 w 93887"/>
                <a:gd name="connsiteY1" fmla="*/ 28054 h 68762"/>
                <a:gd name="connsiteX2" fmla="*/ 86862 w 93887"/>
                <a:gd name="connsiteY2" fmla="*/ 1283 h 68762"/>
                <a:gd name="connsiteX3" fmla="*/ 93887 w 93887"/>
                <a:gd name="connsiteY3" fmla="*/ 12929 h 68762"/>
                <a:gd name="connsiteX4" fmla="*/ 53761 w 93887"/>
                <a:gd name="connsiteY4" fmla="*/ 49084 h 68762"/>
                <a:gd name="connsiteX5" fmla="*/ 45520 w 93887"/>
                <a:gd name="connsiteY5" fmla="*/ 61614 h 68762"/>
                <a:gd name="connsiteX6" fmla="*/ 2332 w 93887"/>
                <a:gd name="connsiteY6" fmla="*/ 68680 h 68762"/>
                <a:gd name="connsiteX7" fmla="*/ 305 w 93887"/>
                <a:gd name="connsiteY7" fmla="*/ 62994 h 68762"/>
                <a:gd name="connsiteX8" fmla="*/ 2512 w 93887"/>
                <a:gd name="connsiteY8" fmla="*/ 60234 h 6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87" h="68762">
                  <a:moveTo>
                    <a:pt x="2512" y="60234"/>
                  </a:moveTo>
                  <a:cubicBezTo>
                    <a:pt x="5529" y="42240"/>
                    <a:pt x="21787" y="40694"/>
                    <a:pt x="29127" y="28054"/>
                  </a:cubicBezTo>
                  <a:cubicBezTo>
                    <a:pt x="44169" y="5367"/>
                    <a:pt x="63399" y="-3575"/>
                    <a:pt x="86862" y="1283"/>
                  </a:cubicBezTo>
                  <a:cubicBezTo>
                    <a:pt x="90375" y="4043"/>
                    <a:pt x="92716" y="8017"/>
                    <a:pt x="93887" y="12929"/>
                  </a:cubicBezTo>
                  <a:cubicBezTo>
                    <a:pt x="92581" y="45055"/>
                    <a:pt x="73036" y="46932"/>
                    <a:pt x="53761" y="49084"/>
                  </a:cubicBezTo>
                  <a:cubicBezTo>
                    <a:pt x="48672" y="50906"/>
                    <a:pt x="45385" y="54549"/>
                    <a:pt x="45520" y="61614"/>
                  </a:cubicBezTo>
                  <a:cubicBezTo>
                    <a:pt x="32010" y="72102"/>
                    <a:pt x="16878" y="67631"/>
                    <a:pt x="2332" y="68680"/>
                  </a:cubicBezTo>
                  <a:cubicBezTo>
                    <a:pt x="215" y="66748"/>
                    <a:pt x="-461" y="64816"/>
                    <a:pt x="305" y="62994"/>
                  </a:cubicBezTo>
                  <a:cubicBezTo>
                    <a:pt x="1026" y="61173"/>
                    <a:pt x="1791" y="60234"/>
                    <a:pt x="2512" y="60234"/>
                  </a:cubicBezTo>
                  <a:close/>
                </a:path>
              </a:pathLst>
            </a:custGeom>
            <a:solidFill>
              <a:srgbClr val="CA9C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3575576-C6BD-53A9-2147-F729E2A8EE8A}"/>
                </a:ext>
              </a:extLst>
            </p:cNvPr>
            <p:cNvSpPr/>
            <p:nvPr/>
          </p:nvSpPr>
          <p:spPr>
            <a:xfrm>
              <a:off x="9540650" y="6482236"/>
              <a:ext cx="158219" cy="44809"/>
            </a:xfrm>
            <a:custGeom>
              <a:avLst/>
              <a:gdLst>
                <a:gd name="connsiteX0" fmla="*/ 70537 w 158219"/>
                <a:gd name="connsiteY0" fmla="*/ 18657 h 44809"/>
                <a:gd name="connsiteX1" fmla="*/ 131695 w 158219"/>
                <a:gd name="connsiteY1" fmla="*/ 19099 h 44809"/>
                <a:gd name="connsiteX2" fmla="*/ 158220 w 158219"/>
                <a:gd name="connsiteY2" fmla="*/ 22576 h 44809"/>
                <a:gd name="connsiteX3" fmla="*/ 10776 w 158219"/>
                <a:gd name="connsiteY3" fmla="*/ 44214 h 44809"/>
                <a:gd name="connsiteX4" fmla="*/ 418 w 158219"/>
                <a:gd name="connsiteY4" fmla="*/ 31352 h 44809"/>
                <a:gd name="connsiteX5" fmla="*/ 44282 w 158219"/>
                <a:gd name="connsiteY5" fmla="*/ 0 h 44809"/>
                <a:gd name="connsiteX6" fmla="*/ 70537 w 158219"/>
                <a:gd name="connsiteY6" fmla="*/ 18657 h 4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19" h="44809">
                  <a:moveTo>
                    <a:pt x="70537" y="18657"/>
                  </a:moveTo>
                  <a:cubicBezTo>
                    <a:pt x="90938" y="18823"/>
                    <a:pt x="111294" y="18988"/>
                    <a:pt x="131695" y="19099"/>
                  </a:cubicBezTo>
                  <a:cubicBezTo>
                    <a:pt x="140521" y="20258"/>
                    <a:pt x="149393" y="21417"/>
                    <a:pt x="158220" y="22576"/>
                  </a:cubicBezTo>
                  <a:cubicBezTo>
                    <a:pt x="110123" y="40626"/>
                    <a:pt x="58108" y="18546"/>
                    <a:pt x="10776" y="44214"/>
                  </a:cubicBezTo>
                  <a:cubicBezTo>
                    <a:pt x="1814" y="46587"/>
                    <a:pt x="-1203" y="41785"/>
                    <a:pt x="418" y="31352"/>
                  </a:cubicBezTo>
                  <a:cubicBezTo>
                    <a:pt x="15055" y="20920"/>
                    <a:pt x="29646" y="10432"/>
                    <a:pt x="44282" y="0"/>
                  </a:cubicBezTo>
                  <a:cubicBezTo>
                    <a:pt x="51848" y="8776"/>
                    <a:pt x="64097" y="7562"/>
                    <a:pt x="70537" y="18657"/>
                  </a:cubicBezTo>
                  <a:close/>
                </a:path>
              </a:pathLst>
            </a:custGeom>
            <a:solidFill>
              <a:srgbClr val="F8DD8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6256D1-A45E-9C4C-F107-FF7A5D8DEB87}"/>
                </a:ext>
              </a:extLst>
            </p:cNvPr>
            <p:cNvSpPr/>
            <p:nvPr/>
          </p:nvSpPr>
          <p:spPr>
            <a:xfrm>
              <a:off x="9774754" y="6481463"/>
              <a:ext cx="44038" cy="79743"/>
            </a:xfrm>
            <a:custGeom>
              <a:avLst/>
              <a:gdLst>
                <a:gd name="connsiteX0" fmla="*/ 9998 w 44038"/>
                <a:gd name="connsiteY0" fmla="*/ 19099 h 79743"/>
                <a:gd name="connsiteX1" fmla="*/ 27471 w 44038"/>
                <a:gd name="connsiteY1" fmla="*/ 0 h 79743"/>
                <a:gd name="connsiteX2" fmla="*/ 43188 w 44038"/>
                <a:gd name="connsiteY2" fmla="*/ 41399 h 79743"/>
                <a:gd name="connsiteX3" fmla="*/ 17699 w 44038"/>
                <a:gd name="connsiteY3" fmla="*/ 73027 h 79743"/>
                <a:gd name="connsiteX4" fmla="*/ 0 w 44038"/>
                <a:gd name="connsiteY4" fmla="*/ 63478 h 79743"/>
                <a:gd name="connsiteX5" fmla="*/ 9998 w 44038"/>
                <a:gd name="connsiteY5" fmla="*/ 19099 h 7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38" h="79743">
                  <a:moveTo>
                    <a:pt x="9998" y="19099"/>
                  </a:moveTo>
                  <a:cubicBezTo>
                    <a:pt x="15807" y="12751"/>
                    <a:pt x="21662" y="6348"/>
                    <a:pt x="27471" y="0"/>
                  </a:cubicBezTo>
                  <a:cubicBezTo>
                    <a:pt x="52826" y="2318"/>
                    <a:pt x="40892" y="25943"/>
                    <a:pt x="43188" y="41399"/>
                  </a:cubicBezTo>
                  <a:cubicBezTo>
                    <a:pt x="41837" y="60608"/>
                    <a:pt x="25039" y="61049"/>
                    <a:pt x="17699" y="73027"/>
                  </a:cubicBezTo>
                  <a:cubicBezTo>
                    <a:pt x="6215" y="85447"/>
                    <a:pt x="1216" y="79706"/>
                    <a:pt x="0" y="63478"/>
                  </a:cubicBezTo>
                  <a:cubicBezTo>
                    <a:pt x="2162" y="48298"/>
                    <a:pt x="30263" y="41840"/>
                    <a:pt x="9998" y="19099"/>
                  </a:cubicBezTo>
                  <a:close/>
                </a:path>
              </a:pathLst>
            </a:custGeom>
            <a:solidFill>
              <a:srgbClr val="F4D97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EAED0FA-E67A-0690-1622-C61AE0F308C0}"/>
                </a:ext>
              </a:extLst>
            </p:cNvPr>
            <p:cNvSpPr/>
            <p:nvPr/>
          </p:nvSpPr>
          <p:spPr>
            <a:xfrm>
              <a:off x="9385518" y="6411165"/>
              <a:ext cx="103970" cy="22207"/>
            </a:xfrm>
            <a:custGeom>
              <a:avLst/>
              <a:gdLst>
                <a:gd name="connsiteX0" fmla="*/ 19815 w 103970"/>
                <a:gd name="connsiteY0" fmla="*/ 19516 h 22207"/>
                <a:gd name="connsiteX1" fmla="*/ 0 w 103970"/>
                <a:gd name="connsiteY1" fmla="*/ 15431 h 22207"/>
                <a:gd name="connsiteX2" fmla="*/ 103940 w 103970"/>
                <a:gd name="connsiteY2" fmla="*/ 6986 h 22207"/>
                <a:gd name="connsiteX3" fmla="*/ 85566 w 103970"/>
                <a:gd name="connsiteY3" fmla="*/ 19295 h 22207"/>
                <a:gd name="connsiteX4" fmla="*/ 19815 w 103970"/>
                <a:gd name="connsiteY4" fmla="*/ 19516 h 2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70" h="22207">
                  <a:moveTo>
                    <a:pt x="19815" y="19516"/>
                  </a:moveTo>
                  <a:cubicBezTo>
                    <a:pt x="13195" y="18136"/>
                    <a:pt x="6620" y="16811"/>
                    <a:pt x="0" y="15431"/>
                  </a:cubicBezTo>
                  <a:cubicBezTo>
                    <a:pt x="35172" y="17639"/>
                    <a:pt x="68633" y="-13437"/>
                    <a:pt x="103940" y="6986"/>
                  </a:cubicBezTo>
                  <a:cubicBezTo>
                    <a:pt x="104571" y="26250"/>
                    <a:pt x="95249" y="23214"/>
                    <a:pt x="85566" y="19295"/>
                  </a:cubicBezTo>
                  <a:cubicBezTo>
                    <a:pt x="63679" y="19406"/>
                    <a:pt x="41747" y="19461"/>
                    <a:pt x="19815" y="19516"/>
                  </a:cubicBezTo>
                  <a:close/>
                </a:path>
              </a:pathLst>
            </a:custGeom>
            <a:solidFill>
              <a:srgbClr val="9473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0D6A54C-6DA5-3DD3-FE0B-CF1A8DED5D3E}"/>
                </a:ext>
              </a:extLst>
            </p:cNvPr>
            <p:cNvSpPr/>
            <p:nvPr/>
          </p:nvSpPr>
          <p:spPr>
            <a:xfrm>
              <a:off x="10827765" y="5650621"/>
              <a:ext cx="15320" cy="127066"/>
            </a:xfrm>
            <a:custGeom>
              <a:avLst/>
              <a:gdLst>
                <a:gd name="connsiteX0" fmla="*/ 9268 w 15320"/>
                <a:gd name="connsiteY0" fmla="*/ 127066 h 127066"/>
                <a:gd name="connsiteX1" fmla="*/ 8908 w 15320"/>
                <a:gd name="connsiteY1" fmla="*/ 0 h 127066"/>
                <a:gd name="connsiteX2" fmla="*/ 9268 w 15320"/>
                <a:gd name="connsiteY2" fmla="*/ 127066 h 12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0" h="127066">
                  <a:moveTo>
                    <a:pt x="9268" y="127066"/>
                  </a:moveTo>
                  <a:cubicBezTo>
                    <a:pt x="-3567" y="84784"/>
                    <a:pt x="-2486" y="42392"/>
                    <a:pt x="8908" y="0"/>
                  </a:cubicBezTo>
                  <a:cubicBezTo>
                    <a:pt x="17419" y="42337"/>
                    <a:pt x="17374" y="84674"/>
                    <a:pt x="9268" y="127066"/>
                  </a:cubicBezTo>
                  <a:close/>
                </a:path>
              </a:pathLst>
            </a:custGeom>
            <a:solidFill>
              <a:srgbClr val="825D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D2BA8D3-D75F-B1E7-F20E-0B6C45AC1B85}"/>
                </a:ext>
              </a:extLst>
            </p:cNvPr>
            <p:cNvSpPr/>
            <p:nvPr/>
          </p:nvSpPr>
          <p:spPr>
            <a:xfrm>
              <a:off x="8956577" y="5714485"/>
              <a:ext cx="11190" cy="137719"/>
            </a:xfrm>
            <a:custGeom>
              <a:avLst/>
              <a:gdLst>
                <a:gd name="connsiteX0" fmla="*/ 2823 w 11190"/>
                <a:gd name="connsiteY0" fmla="*/ 0 h 137719"/>
                <a:gd name="connsiteX1" fmla="*/ 10524 w 11190"/>
                <a:gd name="connsiteY1" fmla="*/ 42282 h 137719"/>
                <a:gd name="connsiteX2" fmla="*/ 3003 w 11190"/>
                <a:gd name="connsiteY2" fmla="*/ 137719 h 137719"/>
                <a:gd name="connsiteX3" fmla="*/ 2823 w 11190"/>
                <a:gd name="connsiteY3" fmla="*/ 0 h 13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90" h="137719">
                  <a:moveTo>
                    <a:pt x="2823" y="0"/>
                  </a:moveTo>
                  <a:cubicBezTo>
                    <a:pt x="14351" y="11647"/>
                    <a:pt x="9263" y="27820"/>
                    <a:pt x="10524" y="42282"/>
                  </a:cubicBezTo>
                  <a:cubicBezTo>
                    <a:pt x="6831" y="73965"/>
                    <a:pt x="18224" y="107416"/>
                    <a:pt x="3003" y="137719"/>
                  </a:cubicBezTo>
                  <a:cubicBezTo>
                    <a:pt x="-645" y="91794"/>
                    <a:pt x="-1276" y="45925"/>
                    <a:pt x="2823" y="0"/>
                  </a:cubicBezTo>
                  <a:close/>
                </a:path>
              </a:pathLst>
            </a:custGeom>
            <a:solidFill>
              <a:srgbClr val="AA81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9259C05-D7EF-7D2F-BF06-888AB457F20C}"/>
                </a:ext>
              </a:extLst>
            </p:cNvPr>
            <p:cNvSpPr/>
            <p:nvPr/>
          </p:nvSpPr>
          <p:spPr>
            <a:xfrm>
              <a:off x="9193265" y="6437536"/>
              <a:ext cx="77910" cy="21460"/>
            </a:xfrm>
            <a:custGeom>
              <a:avLst/>
              <a:gdLst>
                <a:gd name="connsiteX0" fmla="*/ 45 w 77910"/>
                <a:gd name="connsiteY0" fmla="*/ 21461 h 21460"/>
                <a:gd name="connsiteX1" fmla="*/ 0 w 77910"/>
                <a:gd name="connsiteY1" fmla="*/ 12463 h 21460"/>
                <a:gd name="connsiteX2" fmla="*/ 77910 w 77910"/>
                <a:gd name="connsiteY2" fmla="*/ 9979 h 21460"/>
                <a:gd name="connsiteX3" fmla="*/ 45 w 77910"/>
                <a:gd name="connsiteY3" fmla="*/ 21461 h 2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10" h="21460">
                  <a:moveTo>
                    <a:pt x="45" y="21461"/>
                  </a:moveTo>
                  <a:cubicBezTo>
                    <a:pt x="45" y="18480"/>
                    <a:pt x="45" y="15444"/>
                    <a:pt x="0" y="12463"/>
                  </a:cubicBezTo>
                  <a:cubicBezTo>
                    <a:pt x="25625" y="-5421"/>
                    <a:pt x="51655" y="-2054"/>
                    <a:pt x="77910" y="9979"/>
                  </a:cubicBezTo>
                  <a:cubicBezTo>
                    <a:pt x="51925" y="13788"/>
                    <a:pt x="25985" y="17652"/>
                    <a:pt x="45" y="21461"/>
                  </a:cubicBezTo>
                  <a:close/>
                </a:path>
              </a:pathLst>
            </a:custGeom>
            <a:solidFill>
              <a:srgbClr val="9776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CB3759-1343-EAD7-49AF-317677C9D60A}"/>
                </a:ext>
              </a:extLst>
            </p:cNvPr>
            <p:cNvSpPr/>
            <p:nvPr/>
          </p:nvSpPr>
          <p:spPr>
            <a:xfrm>
              <a:off x="9930147" y="6512319"/>
              <a:ext cx="58034" cy="65465"/>
            </a:xfrm>
            <a:custGeom>
              <a:avLst/>
              <a:gdLst>
                <a:gd name="connsiteX0" fmla="*/ 55099 w 58034"/>
                <a:gd name="connsiteY0" fmla="*/ 12640 h 65465"/>
                <a:gd name="connsiteX1" fmla="*/ 20378 w 58034"/>
                <a:gd name="connsiteY1" fmla="*/ 55033 h 65465"/>
                <a:gd name="connsiteX2" fmla="*/ 2814 w 58034"/>
                <a:gd name="connsiteY2" fmla="*/ 65465 h 65465"/>
                <a:gd name="connsiteX3" fmla="*/ 247 w 58034"/>
                <a:gd name="connsiteY3" fmla="*/ 57461 h 65465"/>
                <a:gd name="connsiteX4" fmla="*/ 2544 w 58034"/>
                <a:gd name="connsiteY4" fmla="*/ 53321 h 65465"/>
                <a:gd name="connsiteX5" fmla="*/ 54289 w 58034"/>
                <a:gd name="connsiteY5" fmla="*/ 0 h 65465"/>
                <a:gd name="connsiteX6" fmla="*/ 55099 w 58034"/>
                <a:gd name="connsiteY6" fmla="*/ 12640 h 6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34" h="65465">
                  <a:moveTo>
                    <a:pt x="55099" y="12640"/>
                  </a:moveTo>
                  <a:cubicBezTo>
                    <a:pt x="43525" y="26771"/>
                    <a:pt x="31952" y="40902"/>
                    <a:pt x="20378" y="55033"/>
                  </a:cubicBezTo>
                  <a:cubicBezTo>
                    <a:pt x="14523" y="58510"/>
                    <a:pt x="8669" y="61988"/>
                    <a:pt x="2814" y="65465"/>
                  </a:cubicBezTo>
                  <a:cubicBezTo>
                    <a:pt x="382" y="62871"/>
                    <a:pt x="-474" y="60166"/>
                    <a:pt x="247" y="57461"/>
                  </a:cubicBezTo>
                  <a:cubicBezTo>
                    <a:pt x="968" y="54701"/>
                    <a:pt x="1733" y="53321"/>
                    <a:pt x="2544" y="53321"/>
                  </a:cubicBezTo>
                  <a:cubicBezTo>
                    <a:pt x="10740" y="22355"/>
                    <a:pt x="39923" y="21914"/>
                    <a:pt x="54289" y="0"/>
                  </a:cubicBezTo>
                  <a:cubicBezTo>
                    <a:pt x="58972" y="3809"/>
                    <a:pt x="59288" y="8004"/>
                    <a:pt x="55099" y="12640"/>
                  </a:cubicBezTo>
                  <a:close/>
                </a:path>
              </a:pathLst>
            </a:custGeom>
            <a:solidFill>
              <a:srgbClr val="F0E7B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DC55052-827D-BCC8-FB4B-182A8A8D8959}"/>
                </a:ext>
              </a:extLst>
            </p:cNvPr>
            <p:cNvSpPr/>
            <p:nvPr/>
          </p:nvSpPr>
          <p:spPr>
            <a:xfrm>
              <a:off x="9846134" y="6532435"/>
              <a:ext cx="54647" cy="58098"/>
            </a:xfrm>
            <a:custGeom>
              <a:avLst/>
              <a:gdLst>
                <a:gd name="connsiteX0" fmla="*/ 90 w 54647"/>
                <a:gd name="connsiteY0" fmla="*/ 58099 h 58098"/>
                <a:gd name="connsiteX1" fmla="*/ 0 w 54647"/>
                <a:gd name="connsiteY1" fmla="*/ 35247 h 58098"/>
                <a:gd name="connsiteX2" fmla="*/ 52240 w 54647"/>
                <a:gd name="connsiteY2" fmla="*/ 858 h 58098"/>
                <a:gd name="connsiteX3" fmla="*/ 54402 w 54647"/>
                <a:gd name="connsiteY3" fmla="*/ 9745 h 58098"/>
                <a:gd name="connsiteX4" fmla="*/ 52285 w 54647"/>
                <a:gd name="connsiteY4" fmla="*/ 14216 h 58098"/>
                <a:gd name="connsiteX5" fmla="*/ 17158 w 54647"/>
                <a:gd name="connsiteY5" fmla="*/ 56001 h 58098"/>
                <a:gd name="connsiteX6" fmla="*/ 90 w 54647"/>
                <a:gd name="connsiteY6" fmla="*/ 58099 h 5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47" h="58098">
                  <a:moveTo>
                    <a:pt x="90" y="58099"/>
                  </a:moveTo>
                  <a:cubicBezTo>
                    <a:pt x="45" y="50482"/>
                    <a:pt x="0" y="42864"/>
                    <a:pt x="0" y="35247"/>
                  </a:cubicBezTo>
                  <a:cubicBezTo>
                    <a:pt x="14276" y="16645"/>
                    <a:pt x="27426" y="-4551"/>
                    <a:pt x="52240" y="858"/>
                  </a:cubicBezTo>
                  <a:cubicBezTo>
                    <a:pt x="54357" y="3784"/>
                    <a:pt x="55077" y="6765"/>
                    <a:pt x="54402" y="9745"/>
                  </a:cubicBezTo>
                  <a:cubicBezTo>
                    <a:pt x="53726" y="12726"/>
                    <a:pt x="53006" y="14216"/>
                    <a:pt x="52285" y="14216"/>
                  </a:cubicBezTo>
                  <a:cubicBezTo>
                    <a:pt x="45980" y="34971"/>
                    <a:pt x="22742" y="34364"/>
                    <a:pt x="17158" y="56001"/>
                  </a:cubicBezTo>
                  <a:cubicBezTo>
                    <a:pt x="11439" y="56719"/>
                    <a:pt x="5764" y="57437"/>
                    <a:pt x="90" y="58099"/>
                  </a:cubicBezTo>
                  <a:close/>
                </a:path>
              </a:pathLst>
            </a:custGeom>
            <a:solidFill>
              <a:srgbClr val="F4E6B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353C496-D7AD-0D60-4A4A-19B0DB9D80E4}"/>
                </a:ext>
              </a:extLst>
            </p:cNvPr>
            <p:cNvSpPr/>
            <p:nvPr/>
          </p:nvSpPr>
          <p:spPr>
            <a:xfrm>
              <a:off x="10237846" y="6416634"/>
              <a:ext cx="95383" cy="12004"/>
            </a:xfrm>
            <a:custGeom>
              <a:avLst/>
              <a:gdLst>
                <a:gd name="connsiteX0" fmla="*/ 95384 w 95383"/>
                <a:gd name="connsiteY0" fmla="*/ 965 h 12004"/>
                <a:gd name="connsiteX1" fmla="*/ 95384 w 95383"/>
                <a:gd name="connsiteY1" fmla="*/ 12004 h 12004"/>
                <a:gd name="connsiteX2" fmla="*/ 0 w 95383"/>
                <a:gd name="connsiteY2" fmla="*/ 10183 h 12004"/>
                <a:gd name="connsiteX3" fmla="*/ 95384 w 95383"/>
                <a:gd name="connsiteY3" fmla="*/ 965 h 1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83" h="12004">
                  <a:moveTo>
                    <a:pt x="95384" y="965"/>
                  </a:moveTo>
                  <a:cubicBezTo>
                    <a:pt x="95384" y="4663"/>
                    <a:pt x="95384" y="8361"/>
                    <a:pt x="95384" y="12004"/>
                  </a:cubicBezTo>
                  <a:cubicBezTo>
                    <a:pt x="63589" y="11397"/>
                    <a:pt x="31795" y="10790"/>
                    <a:pt x="0" y="10183"/>
                  </a:cubicBezTo>
                  <a:cubicBezTo>
                    <a:pt x="30759" y="-9192"/>
                    <a:pt x="63724" y="5988"/>
                    <a:pt x="95384" y="965"/>
                  </a:cubicBezTo>
                  <a:close/>
                </a:path>
              </a:pathLst>
            </a:custGeom>
            <a:solidFill>
              <a:srgbClr val="8269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E0D4CE7-9FD6-C5A1-06DE-2F5162FC4404}"/>
                </a:ext>
              </a:extLst>
            </p:cNvPr>
            <p:cNvSpPr/>
            <p:nvPr/>
          </p:nvSpPr>
          <p:spPr>
            <a:xfrm>
              <a:off x="9542465" y="6394120"/>
              <a:ext cx="95158" cy="26404"/>
            </a:xfrm>
            <a:custGeom>
              <a:avLst/>
              <a:gdLst>
                <a:gd name="connsiteX0" fmla="*/ 7206 w 95158"/>
                <a:gd name="connsiteY0" fmla="*/ 26184 h 26404"/>
                <a:gd name="connsiteX1" fmla="*/ 0 w 95158"/>
                <a:gd name="connsiteY1" fmla="*/ 14537 h 26404"/>
                <a:gd name="connsiteX2" fmla="*/ 95158 w 95158"/>
                <a:gd name="connsiteY2" fmla="*/ 13378 h 26404"/>
                <a:gd name="connsiteX3" fmla="*/ 85071 w 95158"/>
                <a:gd name="connsiteY3" fmla="*/ 26404 h 26404"/>
                <a:gd name="connsiteX4" fmla="*/ 7206 w 95158"/>
                <a:gd name="connsiteY4" fmla="*/ 26184 h 2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58" h="26404">
                  <a:moveTo>
                    <a:pt x="7206" y="26184"/>
                  </a:moveTo>
                  <a:cubicBezTo>
                    <a:pt x="4819" y="22320"/>
                    <a:pt x="2432" y="18401"/>
                    <a:pt x="0" y="14537"/>
                  </a:cubicBezTo>
                  <a:cubicBezTo>
                    <a:pt x="31705" y="12274"/>
                    <a:pt x="63184" y="-16264"/>
                    <a:pt x="95158" y="13378"/>
                  </a:cubicBezTo>
                  <a:cubicBezTo>
                    <a:pt x="91781" y="17738"/>
                    <a:pt x="88403" y="22099"/>
                    <a:pt x="85071" y="26404"/>
                  </a:cubicBezTo>
                  <a:cubicBezTo>
                    <a:pt x="59131" y="26349"/>
                    <a:pt x="33191" y="26294"/>
                    <a:pt x="7206" y="26184"/>
                  </a:cubicBezTo>
                  <a:close/>
                </a:path>
              </a:pathLst>
            </a:custGeom>
            <a:solidFill>
              <a:srgbClr val="855B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4067A23-FF3C-9F56-5357-EEC645E14F28}"/>
                </a:ext>
              </a:extLst>
            </p:cNvPr>
            <p:cNvSpPr/>
            <p:nvPr/>
          </p:nvSpPr>
          <p:spPr>
            <a:xfrm>
              <a:off x="9466405" y="6418151"/>
              <a:ext cx="40211" cy="38921"/>
            </a:xfrm>
            <a:custGeom>
              <a:avLst/>
              <a:gdLst>
                <a:gd name="connsiteX0" fmla="*/ 4679 w 40211"/>
                <a:gd name="connsiteY0" fmla="*/ 12309 h 38921"/>
                <a:gd name="connsiteX1" fmla="*/ 23053 w 40211"/>
                <a:gd name="connsiteY1" fmla="*/ 0 h 38921"/>
                <a:gd name="connsiteX2" fmla="*/ 40212 w 40211"/>
                <a:gd name="connsiteY2" fmla="*/ 773 h 38921"/>
                <a:gd name="connsiteX3" fmla="*/ 40032 w 40211"/>
                <a:gd name="connsiteY3" fmla="*/ 9218 h 38921"/>
                <a:gd name="connsiteX4" fmla="*/ 14001 w 40211"/>
                <a:gd name="connsiteY4" fmla="*/ 32953 h 38921"/>
                <a:gd name="connsiteX5" fmla="*/ 491 w 40211"/>
                <a:gd name="connsiteY5" fmla="*/ 35548 h 38921"/>
                <a:gd name="connsiteX6" fmla="*/ 4679 w 40211"/>
                <a:gd name="connsiteY6" fmla="*/ 12309 h 3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11" h="38921">
                  <a:moveTo>
                    <a:pt x="4679" y="12309"/>
                  </a:moveTo>
                  <a:cubicBezTo>
                    <a:pt x="11119" y="8887"/>
                    <a:pt x="20171" y="11371"/>
                    <a:pt x="23053" y="0"/>
                  </a:cubicBezTo>
                  <a:cubicBezTo>
                    <a:pt x="28773" y="276"/>
                    <a:pt x="34492" y="497"/>
                    <a:pt x="40212" y="773"/>
                  </a:cubicBezTo>
                  <a:cubicBezTo>
                    <a:pt x="40122" y="3588"/>
                    <a:pt x="40077" y="6403"/>
                    <a:pt x="40032" y="9218"/>
                  </a:cubicBezTo>
                  <a:cubicBezTo>
                    <a:pt x="31340" y="17111"/>
                    <a:pt x="22423" y="24674"/>
                    <a:pt x="14001" y="32953"/>
                  </a:cubicBezTo>
                  <a:cubicBezTo>
                    <a:pt x="9453" y="37424"/>
                    <a:pt x="2788" y="42392"/>
                    <a:pt x="491" y="35548"/>
                  </a:cubicBezTo>
                  <a:cubicBezTo>
                    <a:pt x="-1490" y="29531"/>
                    <a:pt x="3058" y="20203"/>
                    <a:pt x="4679" y="12309"/>
                  </a:cubicBezTo>
                  <a:close/>
                </a:path>
              </a:pathLst>
            </a:custGeom>
            <a:solidFill>
              <a:srgbClr val="F0EBB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9A072DA-5CAB-F4CA-DD44-2B7158A9144D}"/>
                </a:ext>
              </a:extLst>
            </p:cNvPr>
            <p:cNvSpPr/>
            <p:nvPr/>
          </p:nvSpPr>
          <p:spPr>
            <a:xfrm>
              <a:off x="9584977" y="6470258"/>
              <a:ext cx="31791" cy="31691"/>
            </a:xfrm>
            <a:custGeom>
              <a:avLst/>
              <a:gdLst>
                <a:gd name="connsiteX0" fmla="*/ 26210 w 31791"/>
                <a:gd name="connsiteY0" fmla="*/ 30635 h 31691"/>
                <a:gd name="connsiteX1" fmla="*/ 0 w 31791"/>
                <a:gd name="connsiteY1" fmla="*/ 11978 h 31691"/>
                <a:gd name="connsiteX2" fmla="*/ 15312 w 31791"/>
                <a:gd name="connsiteY2" fmla="*/ 0 h 31691"/>
                <a:gd name="connsiteX3" fmla="*/ 26210 w 31791"/>
                <a:gd name="connsiteY3" fmla="*/ 30635 h 3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91" h="31691">
                  <a:moveTo>
                    <a:pt x="26210" y="30635"/>
                  </a:moveTo>
                  <a:cubicBezTo>
                    <a:pt x="13736" y="32346"/>
                    <a:pt x="856" y="34885"/>
                    <a:pt x="0" y="11978"/>
                  </a:cubicBezTo>
                  <a:cubicBezTo>
                    <a:pt x="5089" y="8004"/>
                    <a:pt x="10223" y="4030"/>
                    <a:pt x="15312" y="0"/>
                  </a:cubicBezTo>
                  <a:cubicBezTo>
                    <a:pt x="34632" y="1822"/>
                    <a:pt x="35127" y="13744"/>
                    <a:pt x="26210" y="30635"/>
                  </a:cubicBezTo>
                  <a:close/>
                </a:path>
              </a:pathLst>
            </a:custGeom>
            <a:solidFill>
              <a:srgbClr val="FDD0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C9AAD72-7B66-1BEB-4F52-8212856D6A71}"/>
                </a:ext>
              </a:extLst>
            </p:cNvPr>
            <p:cNvSpPr/>
            <p:nvPr/>
          </p:nvSpPr>
          <p:spPr>
            <a:xfrm>
              <a:off x="10046313" y="6503376"/>
              <a:ext cx="43818" cy="42833"/>
            </a:xfrm>
            <a:custGeom>
              <a:avLst/>
              <a:gdLst>
                <a:gd name="connsiteX0" fmla="*/ 0 w 43818"/>
                <a:gd name="connsiteY0" fmla="*/ 42834 h 42833"/>
                <a:gd name="connsiteX1" fmla="*/ 43819 w 43818"/>
                <a:gd name="connsiteY1" fmla="*/ 0 h 42833"/>
                <a:gd name="connsiteX2" fmla="*/ 0 w 43818"/>
                <a:gd name="connsiteY2" fmla="*/ 42834 h 4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8" h="42833">
                  <a:moveTo>
                    <a:pt x="0" y="42834"/>
                  </a:moveTo>
                  <a:cubicBezTo>
                    <a:pt x="4413" y="12861"/>
                    <a:pt x="24274" y="6679"/>
                    <a:pt x="43819" y="0"/>
                  </a:cubicBezTo>
                  <a:cubicBezTo>
                    <a:pt x="39135" y="29531"/>
                    <a:pt x="15357" y="29697"/>
                    <a:pt x="0" y="42834"/>
                  </a:cubicBezTo>
                  <a:close/>
                </a:path>
              </a:pathLst>
            </a:custGeom>
            <a:solidFill>
              <a:srgbClr val="F1E8C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3B8C613-0CEF-F6CD-3D96-F7BDDA0BF0B4}"/>
                </a:ext>
              </a:extLst>
            </p:cNvPr>
            <p:cNvSpPr/>
            <p:nvPr/>
          </p:nvSpPr>
          <p:spPr>
            <a:xfrm>
              <a:off x="9514858" y="6513588"/>
              <a:ext cx="36568" cy="34885"/>
            </a:xfrm>
            <a:custGeom>
              <a:avLst/>
              <a:gdLst>
                <a:gd name="connsiteX0" fmla="*/ 1036 w 36568"/>
                <a:gd name="connsiteY0" fmla="*/ 34885 h 34885"/>
                <a:gd name="connsiteX1" fmla="*/ 0 w 36568"/>
                <a:gd name="connsiteY1" fmla="*/ 20755 h 34885"/>
                <a:gd name="connsiteX2" fmla="*/ 26255 w 36568"/>
                <a:gd name="connsiteY2" fmla="*/ 0 h 34885"/>
                <a:gd name="connsiteX3" fmla="*/ 36568 w 36568"/>
                <a:gd name="connsiteY3" fmla="*/ 12861 h 34885"/>
                <a:gd name="connsiteX4" fmla="*/ 1036 w 36568"/>
                <a:gd name="connsiteY4" fmla="*/ 34885 h 3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8" h="34885">
                  <a:moveTo>
                    <a:pt x="1036" y="34885"/>
                  </a:moveTo>
                  <a:cubicBezTo>
                    <a:pt x="675" y="30193"/>
                    <a:pt x="360" y="25502"/>
                    <a:pt x="0" y="20755"/>
                  </a:cubicBezTo>
                  <a:cubicBezTo>
                    <a:pt x="8737" y="13855"/>
                    <a:pt x="17473" y="6900"/>
                    <a:pt x="26255" y="0"/>
                  </a:cubicBezTo>
                  <a:cubicBezTo>
                    <a:pt x="29678" y="4250"/>
                    <a:pt x="33146" y="8556"/>
                    <a:pt x="36568" y="12861"/>
                  </a:cubicBezTo>
                  <a:cubicBezTo>
                    <a:pt x="28597" y="29531"/>
                    <a:pt x="15357" y="33505"/>
                    <a:pt x="1036" y="34885"/>
                  </a:cubicBezTo>
                  <a:close/>
                </a:path>
              </a:pathLst>
            </a:custGeom>
            <a:solidFill>
              <a:srgbClr val="F3E7B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E62679F-37C0-D74C-72E7-1B788E1D5EC6}"/>
                </a:ext>
              </a:extLst>
            </p:cNvPr>
            <p:cNvSpPr/>
            <p:nvPr/>
          </p:nvSpPr>
          <p:spPr>
            <a:xfrm>
              <a:off x="10610779" y="6434575"/>
              <a:ext cx="55039" cy="35901"/>
            </a:xfrm>
            <a:custGeom>
              <a:avLst/>
              <a:gdLst>
                <a:gd name="connsiteX0" fmla="*/ 10808 w 55039"/>
                <a:gd name="connsiteY0" fmla="*/ 15425 h 35901"/>
                <a:gd name="connsiteX1" fmla="*/ 36658 w 55039"/>
                <a:gd name="connsiteY1" fmla="*/ 2177 h 35901"/>
                <a:gd name="connsiteX2" fmla="*/ 54717 w 55039"/>
                <a:gd name="connsiteY2" fmla="*/ 3833 h 35901"/>
                <a:gd name="connsiteX3" fmla="*/ 47467 w 55039"/>
                <a:gd name="connsiteY3" fmla="*/ 24312 h 35901"/>
                <a:gd name="connsiteX4" fmla="*/ 4233 w 55039"/>
                <a:gd name="connsiteY4" fmla="*/ 30880 h 35901"/>
                <a:gd name="connsiteX5" fmla="*/ 0 w 55039"/>
                <a:gd name="connsiteY5" fmla="*/ 24753 h 35901"/>
                <a:gd name="connsiteX6" fmla="*/ 10808 w 55039"/>
                <a:gd name="connsiteY6" fmla="*/ 15425 h 3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39" h="35901">
                  <a:moveTo>
                    <a:pt x="10808" y="15425"/>
                  </a:moveTo>
                  <a:cubicBezTo>
                    <a:pt x="19410" y="11009"/>
                    <a:pt x="28057" y="6593"/>
                    <a:pt x="36658" y="2177"/>
                  </a:cubicBezTo>
                  <a:cubicBezTo>
                    <a:pt x="42918" y="-859"/>
                    <a:pt x="48953" y="-1079"/>
                    <a:pt x="54717" y="3833"/>
                  </a:cubicBezTo>
                  <a:cubicBezTo>
                    <a:pt x="56158" y="12720"/>
                    <a:pt x="52601" y="18957"/>
                    <a:pt x="47467" y="24312"/>
                  </a:cubicBezTo>
                  <a:cubicBezTo>
                    <a:pt x="33956" y="35407"/>
                    <a:pt x="19815" y="40374"/>
                    <a:pt x="4233" y="30880"/>
                  </a:cubicBezTo>
                  <a:cubicBezTo>
                    <a:pt x="2792" y="28838"/>
                    <a:pt x="1396" y="26796"/>
                    <a:pt x="0" y="24753"/>
                  </a:cubicBezTo>
                  <a:cubicBezTo>
                    <a:pt x="3603" y="21662"/>
                    <a:pt x="7205" y="18516"/>
                    <a:pt x="10808" y="15425"/>
                  </a:cubicBezTo>
                  <a:close/>
                </a:path>
              </a:pathLst>
            </a:custGeom>
            <a:solidFill>
              <a:srgbClr val="D9B3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6F05E19-5A2C-297E-AEAB-5F9EC38CB160}"/>
                </a:ext>
              </a:extLst>
            </p:cNvPr>
            <p:cNvSpPr/>
            <p:nvPr/>
          </p:nvSpPr>
          <p:spPr>
            <a:xfrm>
              <a:off x="9895673" y="6565695"/>
              <a:ext cx="37287" cy="24839"/>
            </a:xfrm>
            <a:custGeom>
              <a:avLst/>
              <a:gdLst>
                <a:gd name="connsiteX0" fmla="*/ 37017 w 37287"/>
                <a:gd name="connsiteY0" fmla="*/ 0 h 24839"/>
                <a:gd name="connsiteX1" fmla="*/ 37288 w 37287"/>
                <a:gd name="connsiteY1" fmla="*/ 12143 h 24839"/>
                <a:gd name="connsiteX2" fmla="*/ 11438 w 37287"/>
                <a:gd name="connsiteY2" fmla="*/ 24839 h 24839"/>
                <a:gd name="connsiteX3" fmla="*/ 4547 w 37287"/>
                <a:gd name="connsiteY3" fmla="*/ 11481 h 24839"/>
                <a:gd name="connsiteX4" fmla="*/ 37017 w 37287"/>
                <a:gd name="connsiteY4" fmla="*/ 0 h 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7" h="24839">
                  <a:moveTo>
                    <a:pt x="37017" y="0"/>
                  </a:moveTo>
                  <a:cubicBezTo>
                    <a:pt x="37107" y="4029"/>
                    <a:pt x="37198" y="8114"/>
                    <a:pt x="37288" y="12143"/>
                  </a:cubicBezTo>
                  <a:cubicBezTo>
                    <a:pt x="31163" y="23956"/>
                    <a:pt x="20625" y="22355"/>
                    <a:pt x="11438" y="24839"/>
                  </a:cubicBezTo>
                  <a:cubicBezTo>
                    <a:pt x="7970" y="20865"/>
                    <a:pt x="-7567" y="22852"/>
                    <a:pt x="4547" y="11481"/>
                  </a:cubicBezTo>
                  <a:cubicBezTo>
                    <a:pt x="12879" y="3643"/>
                    <a:pt x="26029" y="3533"/>
                    <a:pt x="37017" y="0"/>
                  </a:cubicBezTo>
                  <a:close/>
                </a:path>
              </a:pathLst>
            </a:custGeom>
            <a:solidFill>
              <a:srgbClr val="F5E2A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F461B60-1812-8C0D-64E2-3AAB97898E36}"/>
                </a:ext>
              </a:extLst>
            </p:cNvPr>
            <p:cNvSpPr/>
            <p:nvPr/>
          </p:nvSpPr>
          <p:spPr>
            <a:xfrm>
              <a:off x="10566780" y="6459384"/>
              <a:ext cx="47428" cy="22852"/>
            </a:xfrm>
            <a:custGeom>
              <a:avLst/>
              <a:gdLst>
                <a:gd name="connsiteX0" fmla="*/ 18780 w 47428"/>
                <a:gd name="connsiteY0" fmla="*/ 22852 h 22852"/>
                <a:gd name="connsiteX1" fmla="*/ 0 w 47428"/>
                <a:gd name="connsiteY1" fmla="*/ 21748 h 22852"/>
                <a:gd name="connsiteX2" fmla="*/ 43999 w 47428"/>
                <a:gd name="connsiteY2" fmla="*/ 0 h 22852"/>
                <a:gd name="connsiteX3" fmla="*/ 46071 w 47428"/>
                <a:gd name="connsiteY3" fmla="*/ 2760 h 22852"/>
                <a:gd name="connsiteX4" fmla="*/ 45980 w 47428"/>
                <a:gd name="connsiteY4" fmla="*/ 14241 h 22852"/>
                <a:gd name="connsiteX5" fmla="*/ 27246 w 47428"/>
                <a:gd name="connsiteY5" fmla="*/ 22300 h 22852"/>
                <a:gd name="connsiteX6" fmla="*/ 18780 w 47428"/>
                <a:gd name="connsiteY6" fmla="*/ 22852 h 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28" h="22852">
                  <a:moveTo>
                    <a:pt x="18780" y="22852"/>
                  </a:moveTo>
                  <a:cubicBezTo>
                    <a:pt x="12520" y="22466"/>
                    <a:pt x="6260" y="22135"/>
                    <a:pt x="0" y="21748"/>
                  </a:cubicBezTo>
                  <a:cubicBezTo>
                    <a:pt x="12835" y="8942"/>
                    <a:pt x="27201" y="883"/>
                    <a:pt x="43999" y="0"/>
                  </a:cubicBezTo>
                  <a:cubicBezTo>
                    <a:pt x="43999" y="0"/>
                    <a:pt x="46071" y="2760"/>
                    <a:pt x="46071" y="2760"/>
                  </a:cubicBezTo>
                  <a:cubicBezTo>
                    <a:pt x="47962" y="6624"/>
                    <a:pt x="47827" y="10433"/>
                    <a:pt x="45980" y="14241"/>
                  </a:cubicBezTo>
                  <a:cubicBezTo>
                    <a:pt x="40711" y="20368"/>
                    <a:pt x="34181" y="22135"/>
                    <a:pt x="27246" y="22300"/>
                  </a:cubicBezTo>
                  <a:cubicBezTo>
                    <a:pt x="24409" y="22355"/>
                    <a:pt x="21572" y="22576"/>
                    <a:pt x="18780" y="22852"/>
                  </a:cubicBezTo>
                  <a:close/>
                </a:path>
              </a:pathLst>
            </a:custGeom>
            <a:solidFill>
              <a:srgbClr val="D9B3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56E1097-9798-5F80-BAAB-8224BBAC5A25}"/>
                </a:ext>
              </a:extLst>
            </p:cNvPr>
            <p:cNvSpPr/>
            <p:nvPr/>
          </p:nvSpPr>
          <p:spPr>
            <a:xfrm>
              <a:off x="9445730" y="4406234"/>
              <a:ext cx="33550" cy="28868"/>
            </a:xfrm>
            <a:custGeom>
              <a:avLst/>
              <a:gdLst>
                <a:gd name="connsiteX0" fmla="*/ 33551 w 33550"/>
                <a:gd name="connsiteY0" fmla="*/ 0 h 28868"/>
                <a:gd name="connsiteX1" fmla="*/ 180 w 33550"/>
                <a:gd name="connsiteY1" fmla="*/ 28869 h 28868"/>
                <a:gd name="connsiteX2" fmla="*/ 0 w 33550"/>
                <a:gd name="connsiteY2" fmla="*/ 7562 h 28868"/>
                <a:gd name="connsiteX3" fmla="*/ 33551 w 33550"/>
                <a:gd name="connsiteY3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0" h="28868">
                  <a:moveTo>
                    <a:pt x="33551" y="0"/>
                  </a:moveTo>
                  <a:cubicBezTo>
                    <a:pt x="26255" y="16283"/>
                    <a:pt x="11889" y="20258"/>
                    <a:pt x="180" y="28869"/>
                  </a:cubicBezTo>
                  <a:cubicBezTo>
                    <a:pt x="135" y="21748"/>
                    <a:pt x="45" y="14683"/>
                    <a:pt x="0" y="7562"/>
                  </a:cubicBezTo>
                  <a:cubicBezTo>
                    <a:pt x="11214" y="5023"/>
                    <a:pt x="22382" y="2484"/>
                    <a:pt x="33551" y="0"/>
                  </a:cubicBezTo>
                  <a:close/>
                </a:path>
              </a:pathLst>
            </a:custGeom>
            <a:solidFill>
              <a:srgbClr val="BD93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39C368-7711-6326-E30E-33EE773C1FE6}"/>
                </a:ext>
              </a:extLst>
            </p:cNvPr>
            <p:cNvSpPr/>
            <p:nvPr/>
          </p:nvSpPr>
          <p:spPr>
            <a:xfrm>
              <a:off x="9017720" y="6203165"/>
              <a:ext cx="11326" cy="33012"/>
            </a:xfrm>
            <a:custGeom>
              <a:avLst/>
              <a:gdLst>
                <a:gd name="connsiteX0" fmla="*/ 0 w 11326"/>
                <a:gd name="connsiteY0" fmla="*/ 4184 h 33012"/>
                <a:gd name="connsiteX1" fmla="*/ 9728 w 11326"/>
                <a:gd name="connsiteY1" fmla="*/ 14120 h 33012"/>
                <a:gd name="connsiteX2" fmla="*/ 630 w 11326"/>
                <a:gd name="connsiteY2" fmla="*/ 31783 h 33012"/>
                <a:gd name="connsiteX3" fmla="*/ 0 w 11326"/>
                <a:gd name="connsiteY3" fmla="*/ 4184 h 3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6" h="33012">
                  <a:moveTo>
                    <a:pt x="0" y="4184"/>
                  </a:moveTo>
                  <a:cubicBezTo>
                    <a:pt x="13465" y="-7739"/>
                    <a:pt x="10583" y="9097"/>
                    <a:pt x="9728" y="14120"/>
                  </a:cubicBezTo>
                  <a:cubicBezTo>
                    <a:pt x="8647" y="20412"/>
                    <a:pt x="18104" y="37745"/>
                    <a:pt x="630" y="31783"/>
                  </a:cubicBezTo>
                  <a:cubicBezTo>
                    <a:pt x="405" y="22620"/>
                    <a:pt x="180" y="13402"/>
                    <a:pt x="0" y="4184"/>
                  </a:cubicBezTo>
                  <a:close/>
                </a:path>
              </a:pathLst>
            </a:custGeom>
            <a:solidFill>
              <a:srgbClr val="A27C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849B1CC-5867-6417-EF07-7D884B8B9FBA}"/>
                </a:ext>
              </a:extLst>
            </p:cNvPr>
            <p:cNvSpPr/>
            <p:nvPr/>
          </p:nvSpPr>
          <p:spPr>
            <a:xfrm>
              <a:off x="10524763" y="6524551"/>
              <a:ext cx="35442" cy="20317"/>
            </a:xfrm>
            <a:custGeom>
              <a:avLst/>
              <a:gdLst>
                <a:gd name="connsiteX0" fmla="*/ 0 w 35442"/>
                <a:gd name="connsiteY0" fmla="*/ 20224 h 20317"/>
                <a:gd name="connsiteX1" fmla="*/ 35442 w 35442"/>
                <a:gd name="connsiteY1" fmla="*/ 739 h 20317"/>
                <a:gd name="connsiteX2" fmla="*/ 0 w 35442"/>
                <a:gd name="connsiteY2" fmla="*/ 20224 h 2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42" h="20317">
                  <a:moveTo>
                    <a:pt x="0" y="20224"/>
                  </a:moveTo>
                  <a:cubicBezTo>
                    <a:pt x="7386" y="1622"/>
                    <a:pt x="20311" y="-1800"/>
                    <a:pt x="35442" y="739"/>
                  </a:cubicBezTo>
                  <a:cubicBezTo>
                    <a:pt x="24859" y="10619"/>
                    <a:pt x="14636" y="21438"/>
                    <a:pt x="0" y="20224"/>
                  </a:cubicBezTo>
                  <a:close/>
                </a:path>
              </a:pathLst>
            </a:custGeom>
            <a:solidFill>
              <a:srgbClr val="DCAF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EA6FBA-AABA-3B62-21F3-4031860EDAE4}"/>
                </a:ext>
              </a:extLst>
            </p:cNvPr>
            <p:cNvSpPr/>
            <p:nvPr/>
          </p:nvSpPr>
          <p:spPr>
            <a:xfrm>
              <a:off x="10968985" y="5988654"/>
              <a:ext cx="35352" cy="22962"/>
            </a:xfrm>
            <a:custGeom>
              <a:avLst/>
              <a:gdLst>
                <a:gd name="connsiteX0" fmla="*/ 35352 w 35352"/>
                <a:gd name="connsiteY0" fmla="*/ 22962 h 22962"/>
                <a:gd name="connsiteX1" fmla="*/ 0 w 35352"/>
                <a:gd name="connsiteY1" fmla="*/ 0 h 22962"/>
                <a:gd name="connsiteX2" fmla="*/ 35352 w 35352"/>
                <a:gd name="connsiteY2" fmla="*/ 22962 h 2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52" h="22962">
                  <a:moveTo>
                    <a:pt x="35352" y="22962"/>
                  </a:moveTo>
                  <a:cubicBezTo>
                    <a:pt x="20401" y="22631"/>
                    <a:pt x="7431" y="17719"/>
                    <a:pt x="0" y="0"/>
                  </a:cubicBezTo>
                  <a:cubicBezTo>
                    <a:pt x="14726" y="883"/>
                    <a:pt x="26661" y="8114"/>
                    <a:pt x="35352" y="22962"/>
                  </a:cubicBezTo>
                  <a:close/>
                </a:path>
              </a:pathLst>
            </a:custGeom>
            <a:solidFill>
              <a:srgbClr val="DEAA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A402131-4695-C9AF-42B8-5BEB9C9A9F09}"/>
                </a:ext>
              </a:extLst>
            </p:cNvPr>
            <p:cNvSpPr/>
            <p:nvPr/>
          </p:nvSpPr>
          <p:spPr>
            <a:xfrm>
              <a:off x="8979845" y="6096787"/>
              <a:ext cx="15552" cy="38307"/>
            </a:xfrm>
            <a:custGeom>
              <a:avLst/>
              <a:gdLst>
                <a:gd name="connsiteX0" fmla="*/ 0 w 15552"/>
                <a:gd name="connsiteY0" fmla="*/ 0 h 38307"/>
                <a:gd name="connsiteX1" fmla="*/ 12249 w 15552"/>
                <a:gd name="connsiteY1" fmla="*/ 38308 h 38307"/>
                <a:gd name="connsiteX2" fmla="*/ 0 w 15552"/>
                <a:gd name="connsiteY2" fmla="*/ 0 h 3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2" h="38307">
                  <a:moveTo>
                    <a:pt x="0" y="0"/>
                  </a:moveTo>
                  <a:cubicBezTo>
                    <a:pt x="29813" y="386"/>
                    <a:pt x="6530" y="26330"/>
                    <a:pt x="12249" y="38308"/>
                  </a:cubicBezTo>
                  <a:cubicBezTo>
                    <a:pt x="2297" y="28372"/>
                    <a:pt x="1621" y="13965"/>
                    <a:pt x="0" y="0"/>
                  </a:cubicBezTo>
                  <a:close/>
                </a:path>
              </a:pathLst>
            </a:custGeom>
            <a:solidFill>
              <a:srgbClr val="A8836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D6679AF-B07A-9D99-FCE5-861DCFCCED93}"/>
                </a:ext>
              </a:extLst>
            </p:cNvPr>
            <p:cNvSpPr/>
            <p:nvPr/>
          </p:nvSpPr>
          <p:spPr>
            <a:xfrm>
              <a:off x="9096167" y="5138592"/>
              <a:ext cx="1079864" cy="394739"/>
            </a:xfrm>
            <a:custGeom>
              <a:avLst/>
              <a:gdLst>
                <a:gd name="connsiteX0" fmla="*/ 760370 w 1079864"/>
                <a:gd name="connsiteY0" fmla="*/ 298411 h 394739"/>
                <a:gd name="connsiteX1" fmla="*/ 641163 w 1079864"/>
                <a:gd name="connsiteY1" fmla="*/ 298632 h 394739"/>
                <a:gd name="connsiteX2" fmla="*/ 601803 w 1079864"/>
                <a:gd name="connsiteY2" fmla="*/ 346765 h 394739"/>
                <a:gd name="connsiteX3" fmla="*/ 559605 w 1079864"/>
                <a:gd name="connsiteY3" fmla="*/ 394070 h 394739"/>
                <a:gd name="connsiteX4" fmla="*/ 207253 w 1079864"/>
                <a:gd name="connsiteY4" fmla="*/ 301613 h 394739"/>
                <a:gd name="connsiteX5" fmla="*/ 72870 w 1079864"/>
                <a:gd name="connsiteY5" fmla="*/ 244593 h 394739"/>
                <a:gd name="connsiteX6" fmla="*/ 20044 w 1079864"/>
                <a:gd name="connsiteY6" fmla="*/ 208935 h 394739"/>
                <a:gd name="connsiteX7" fmla="*/ 25448 w 1079864"/>
                <a:gd name="connsiteY7" fmla="*/ 111621 h 394739"/>
                <a:gd name="connsiteX8" fmla="*/ 62782 w 1079864"/>
                <a:gd name="connsiteY8" fmla="*/ 41464 h 394739"/>
                <a:gd name="connsiteX9" fmla="*/ 81111 w 1079864"/>
                <a:gd name="connsiteY9" fmla="*/ 2329 h 394739"/>
                <a:gd name="connsiteX10" fmla="*/ 118670 w 1079864"/>
                <a:gd name="connsiteY10" fmla="*/ 20820 h 394739"/>
                <a:gd name="connsiteX11" fmla="*/ 364965 w 1079864"/>
                <a:gd name="connsiteY11" fmla="*/ 138944 h 394739"/>
                <a:gd name="connsiteX12" fmla="*/ 621213 w 1079864"/>
                <a:gd name="connsiteY12" fmla="*/ 137950 h 394739"/>
                <a:gd name="connsiteX13" fmla="*/ 676605 w 1079864"/>
                <a:gd name="connsiteY13" fmla="*/ 147721 h 394739"/>
                <a:gd name="connsiteX14" fmla="*/ 685838 w 1079864"/>
                <a:gd name="connsiteY14" fmla="*/ 170904 h 394739"/>
                <a:gd name="connsiteX15" fmla="*/ 708985 w 1079864"/>
                <a:gd name="connsiteY15" fmla="*/ 204078 h 394739"/>
                <a:gd name="connsiteX16" fmla="*/ 1050169 w 1079864"/>
                <a:gd name="connsiteY16" fmla="*/ 184869 h 394739"/>
                <a:gd name="connsiteX17" fmla="*/ 1079351 w 1079864"/>
                <a:gd name="connsiteY17" fmla="*/ 209046 h 394739"/>
                <a:gd name="connsiteX18" fmla="*/ 1060392 w 1079864"/>
                <a:gd name="connsiteY18" fmla="*/ 246304 h 394739"/>
                <a:gd name="connsiteX19" fmla="*/ 922090 w 1079864"/>
                <a:gd name="connsiteY19" fmla="*/ 285716 h 394739"/>
                <a:gd name="connsiteX20" fmla="*/ 760370 w 1079864"/>
                <a:gd name="connsiteY20" fmla="*/ 298411 h 39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9864" h="394739">
                  <a:moveTo>
                    <a:pt x="760370" y="298411"/>
                  </a:moveTo>
                  <a:cubicBezTo>
                    <a:pt x="710652" y="298411"/>
                    <a:pt x="675885" y="297804"/>
                    <a:pt x="641163" y="298632"/>
                  </a:cubicBezTo>
                  <a:cubicBezTo>
                    <a:pt x="616169" y="299184"/>
                    <a:pt x="599011" y="311162"/>
                    <a:pt x="601803" y="346765"/>
                  </a:cubicBezTo>
                  <a:cubicBezTo>
                    <a:pt x="604865" y="385459"/>
                    <a:pt x="587887" y="397934"/>
                    <a:pt x="559605" y="394070"/>
                  </a:cubicBezTo>
                  <a:cubicBezTo>
                    <a:pt x="439633" y="377786"/>
                    <a:pt x="320786" y="354714"/>
                    <a:pt x="207253" y="301613"/>
                  </a:cubicBezTo>
                  <a:cubicBezTo>
                    <a:pt x="162939" y="280914"/>
                    <a:pt x="115608" y="271254"/>
                    <a:pt x="72870" y="244593"/>
                  </a:cubicBezTo>
                  <a:cubicBezTo>
                    <a:pt x="54901" y="233388"/>
                    <a:pt x="35220" y="226157"/>
                    <a:pt x="20044" y="208935"/>
                  </a:cubicBezTo>
                  <a:cubicBezTo>
                    <a:pt x="-7608" y="177472"/>
                    <a:pt x="-7427" y="132431"/>
                    <a:pt x="25448" y="111621"/>
                  </a:cubicBezTo>
                  <a:cubicBezTo>
                    <a:pt x="51343" y="95172"/>
                    <a:pt x="61251" y="73976"/>
                    <a:pt x="62782" y="41464"/>
                  </a:cubicBezTo>
                  <a:cubicBezTo>
                    <a:pt x="63547" y="25291"/>
                    <a:pt x="67375" y="8897"/>
                    <a:pt x="81111" y="2329"/>
                  </a:cubicBezTo>
                  <a:cubicBezTo>
                    <a:pt x="97459" y="-5510"/>
                    <a:pt x="108267" y="7904"/>
                    <a:pt x="118670" y="20820"/>
                  </a:cubicBezTo>
                  <a:cubicBezTo>
                    <a:pt x="186492" y="104832"/>
                    <a:pt x="268591" y="142090"/>
                    <a:pt x="364965" y="138944"/>
                  </a:cubicBezTo>
                  <a:cubicBezTo>
                    <a:pt x="450351" y="136184"/>
                    <a:pt x="535827" y="138778"/>
                    <a:pt x="621213" y="137950"/>
                  </a:cubicBezTo>
                  <a:cubicBezTo>
                    <a:pt x="640352" y="137785"/>
                    <a:pt x="658186" y="143305"/>
                    <a:pt x="676605" y="147721"/>
                  </a:cubicBezTo>
                  <a:cubicBezTo>
                    <a:pt x="690791" y="151088"/>
                    <a:pt x="692413" y="154344"/>
                    <a:pt x="685838" y="170904"/>
                  </a:cubicBezTo>
                  <a:cubicBezTo>
                    <a:pt x="674534" y="199386"/>
                    <a:pt x="683676" y="205899"/>
                    <a:pt x="708985" y="204078"/>
                  </a:cubicBezTo>
                  <a:cubicBezTo>
                    <a:pt x="822608" y="195909"/>
                    <a:pt x="936411" y="190775"/>
                    <a:pt x="1050169" y="184869"/>
                  </a:cubicBezTo>
                  <a:cubicBezTo>
                    <a:pt x="1064220" y="184151"/>
                    <a:pt x="1076514" y="189947"/>
                    <a:pt x="1079351" y="209046"/>
                  </a:cubicBezTo>
                  <a:cubicBezTo>
                    <a:pt x="1082098" y="227427"/>
                    <a:pt x="1073542" y="238908"/>
                    <a:pt x="1060392" y="246304"/>
                  </a:cubicBezTo>
                  <a:cubicBezTo>
                    <a:pt x="1016528" y="270978"/>
                    <a:pt x="968386" y="275559"/>
                    <a:pt x="922090" y="285716"/>
                  </a:cubicBezTo>
                  <a:cubicBezTo>
                    <a:pt x="864220" y="298356"/>
                    <a:pt x="804819" y="304483"/>
                    <a:pt x="760370" y="298411"/>
                  </a:cubicBezTo>
                  <a:close/>
                </a:path>
              </a:pathLst>
            </a:custGeom>
            <a:solidFill>
              <a:srgbClr val="D79E7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90C4415-373B-F3EF-C085-96BD2914A2A1}"/>
                </a:ext>
              </a:extLst>
            </p:cNvPr>
            <p:cNvSpPr/>
            <p:nvPr/>
          </p:nvSpPr>
          <p:spPr>
            <a:xfrm>
              <a:off x="9070951" y="5394501"/>
              <a:ext cx="1270491" cy="297720"/>
            </a:xfrm>
            <a:custGeom>
              <a:avLst/>
              <a:gdLst>
                <a:gd name="connsiteX0" fmla="*/ 705379 w 1270491"/>
                <a:gd name="connsiteY0" fmla="*/ 256119 h 297720"/>
                <a:gd name="connsiteX1" fmla="*/ 174149 w 1270491"/>
                <a:gd name="connsiteY1" fmla="*/ 152733 h 297720"/>
                <a:gd name="connsiteX2" fmla="*/ 0 w 1270491"/>
                <a:gd name="connsiteY2" fmla="*/ 0 h 297720"/>
                <a:gd name="connsiteX3" fmla="*/ 346227 w 1270491"/>
                <a:gd name="connsiteY3" fmla="*/ 159578 h 297720"/>
                <a:gd name="connsiteX4" fmla="*/ 886464 w 1270491"/>
                <a:gd name="connsiteY4" fmla="*/ 189274 h 297720"/>
                <a:gd name="connsiteX5" fmla="*/ 1124653 w 1270491"/>
                <a:gd name="connsiteY5" fmla="*/ 180443 h 297720"/>
                <a:gd name="connsiteX6" fmla="*/ 1157798 w 1270491"/>
                <a:gd name="connsiteY6" fmla="*/ 170121 h 297720"/>
                <a:gd name="connsiteX7" fmla="*/ 1168697 w 1270491"/>
                <a:gd name="connsiteY7" fmla="*/ 161620 h 297720"/>
                <a:gd name="connsiteX8" fmla="*/ 1224450 w 1270491"/>
                <a:gd name="connsiteY8" fmla="*/ 180719 h 297720"/>
                <a:gd name="connsiteX9" fmla="*/ 1270430 w 1270491"/>
                <a:gd name="connsiteY9" fmla="*/ 229955 h 297720"/>
                <a:gd name="connsiteX10" fmla="*/ 1171354 w 1270491"/>
                <a:gd name="connsiteY10" fmla="*/ 257278 h 297720"/>
                <a:gd name="connsiteX11" fmla="*/ 1076961 w 1270491"/>
                <a:gd name="connsiteY11" fmla="*/ 269809 h 297720"/>
                <a:gd name="connsiteX12" fmla="*/ 1022874 w 1270491"/>
                <a:gd name="connsiteY12" fmla="*/ 275052 h 297720"/>
                <a:gd name="connsiteX13" fmla="*/ 1000447 w 1270491"/>
                <a:gd name="connsiteY13" fmla="*/ 279910 h 297720"/>
                <a:gd name="connsiteX14" fmla="*/ 973876 w 1270491"/>
                <a:gd name="connsiteY14" fmla="*/ 270581 h 297720"/>
                <a:gd name="connsiteX15" fmla="*/ 955187 w 1270491"/>
                <a:gd name="connsiteY15" fmla="*/ 282614 h 297720"/>
                <a:gd name="connsiteX16" fmla="*/ 939380 w 1270491"/>
                <a:gd name="connsiteY16" fmla="*/ 281290 h 297720"/>
                <a:gd name="connsiteX17" fmla="*/ 911008 w 1270491"/>
                <a:gd name="connsiteY17" fmla="*/ 269091 h 297720"/>
                <a:gd name="connsiteX18" fmla="*/ 891643 w 1270491"/>
                <a:gd name="connsiteY18" fmla="*/ 286313 h 297720"/>
                <a:gd name="connsiteX19" fmla="*/ 877367 w 1270491"/>
                <a:gd name="connsiteY19" fmla="*/ 296745 h 297720"/>
                <a:gd name="connsiteX20" fmla="*/ 854534 w 1270491"/>
                <a:gd name="connsiteY20" fmla="*/ 293599 h 297720"/>
                <a:gd name="connsiteX21" fmla="*/ 803645 w 1270491"/>
                <a:gd name="connsiteY21" fmla="*/ 276212 h 297720"/>
                <a:gd name="connsiteX22" fmla="*/ 771670 w 1270491"/>
                <a:gd name="connsiteY22" fmla="*/ 275052 h 297720"/>
                <a:gd name="connsiteX23" fmla="*/ 705379 w 1270491"/>
                <a:gd name="connsiteY23" fmla="*/ 256119 h 29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0491" h="297720">
                  <a:moveTo>
                    <a:pt x="705379" y="256119"/>
                  </a:moveTo>
                  <a:cubicBezTo>
                    <a:pt x="524475" y="251041"/>
                    <a:pt x="346678" y="219689"/>
                    <a:pt x="174149" y="152733"/>
                  </a:cubicBezTo>
                  <a:cubicBezTo>
                    <a:pt x="104210" y="125576"/>
                    <a:pt x="35352" y="89642"/>
                    <a:pt x="0" y="0"/>
                  </a:cubicBezTo>
                  <a:cubicBezTo>
                    <a:pt x="99257" y="105760"/>
                    <a:pt x="222652" y="132862"/>
                    <a:pt x="346227" y="159578"/>
                  </a:cubicBezTo>
                  <a:cubicBezTo>
                    <a:pt x="525240" y="198217"/>
                    <a:pt x="706145" y="196781"/>
                    <a:pt x="886464" y="189274"/>
                  </a:cubicBezTo>
                  <a:cubicBezTo>
                    <a:pt x="965815" y="185963"/>
                    <a:pt x="1045257" y="183258"/>
                    <a:pt x="1124653" y="180443"/>
                  </a:cubicBezTo>
                  <a:cubicBezTo>
                    <a:pt x="1135776" y="180056"/>
                    <a:pt x="1146720" y="173709"/>
                    <a:pt x="1157798" y="170121"/>
                  </a:cubicBezTo>
                  <a:cubicBezTo>
                    <a:pt x="1160951" y="166367"/>
                    <a:pt x="1164554" y="163552"/>
                    <a:pt x="1168697" y="161620"/>
                  </a:cubicBezTo>
                  <a:cubicBezTo>
                    <a:pt x="1190133" y="155493"/>
                    <a:pt x="1205580" y="175530"/>
                    <a:pt x="1224450" y="180719"/>
                  </a:cubicBezTo>
                  <a:cubicBezTo>
                    <a:pt x="1242734" y="192973"/>
                    <a:pt x="1272007" y="189826"/>
                    <a:pt x="1270430" y="229955"/>
                  </a:cubicBezTo>
                  <a:cubicBezTo>
                    <a:pt x="1241473" y="260204"/>
                    <a:pt x="1204590" y="250931"/>
                    <a:pt x="1171354" y="257278"/>
                  </a:cubicBezTo>
                  <a:cubicBezTo>
                    <a:pt x="1140280" y="263240"/>
                    <a:pt x="1108440" y="266000"/>
                    <a:pt x="1076961" y="269809"/>
                  </a:cubicBezTo>
                  <a:cubicBezTo>
                    <a:pt x="1059082" y="273065"/>
                    <a:pt x="1040573" y="267877"/>
                    <a:pt x="1022874" y="275052"/>
                  </a:cubicBezTo>
                  <a:cubicBezTo>
                    <a:pt x="1015669" y="278530"/>
                    <a:pt x="1008508" y="282283"/>
                    <a:pt x="1000447" y="279910"/>
                  </a:cubicBezTo>
                  <a:cubicBezTo>
                    <a:pt x="992115" y="274335"/>
                    <a:pt x="984009" y="268042"/>
                    <a:pt x="973876" y="270581"/>
                  </a:cubicBezTo>
                  <a:cubicBezTo>
                    <a:pt x="966941" y="272844"/>
                    <a:pt x="961762" y="279413"/>
                    <a:pt x="955187" y="282614"/>
                  </a:cubicBezTo>
                  <a:cubicBezTo>
                    <a:pt x="949783" y="284381"/>
                    <a:pt x="944514" y="283884"/>
                    <a:pt x="939380" y="281290"/>
                  </a:cubicBezTo>
                  <a:cubicBezTo>
                    <a:pt x="930778" y="274280"/>
                    <a:pt x="921996" y="267711"/>
                    <a:pt x="911008" y="269091"/>
                  </a:cubicBezTo>
                  <a:cubicBezTo>
                    <a:pt x="901280" y="269256"/>
                    <a:pt x="896822" y="278419"/>
                    <a:pt x="891643" y="286313"/>
                  </a:cubicBezTo>
                  <a:cubicBezTo>
                    <a:pt x="887725" y="291612"/>
                    <a:pt x="882951" y="294924"/>
                    <a:pt x="877367" y="296745"/>
                  </a:cubicBezTo>
                  <a:cubicBezTo>
                    <a:pt x="869441" y="298677"/>
                    <a:pt x="861830" y="297794"/>
                    <a:pt x="854534" y="293599"/>
                  </a:cubicBezTo>
                  <a:cubicBezTo>
                    <a:pt x="839808" y="278143"/>
                    <a:pt x="824496" y="265172"/>
                    <a:pt x="803645" y="276212"/>
                  </a:cubicBezTo>
                  <a:cubicBezTo>
                    <a:pt x="792882" y="278640"/>
                    <a:pt x="782254" y="277978"/>
                    <a:pt x="771670" y="275052"/>
                  </a:cubicBezTo>
                  <a:cubicBezTo>
                    <a:pt x="750099" y="265613"/>
                    <a:pt x="725825" y="270968"/>
                    <a:pt x="705379" y="256119"/>
                  </a:cubicBezTo>
                  <a:close/>
                </a:path>
              </a:pathLst>
            </a:custGeom>
            <a:solidFill>
              <a:srgbClr val="BE8B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9E10744-8AE3-3526-8118-A453AD32FE79}"/>
                </a:ext>
              </a:extLst>
            </p:cNvPr>
            <p:cNvSpPr/>
            <p:nvPr/>
          </p:nvSpPr>
          <p:spPr>
            <a:xfrm>
              <a:off x="9696686" y="4926531"/>
              <a:ext cx="484370" cy="233118"/>
            </a:xfrm>
            <a:custGeom>
              <a:avLst/>
              <a:gdLst>
                <a:gd name="connsiteX0" fmla="*/ 149583 w 484370"/>
                <a:gd name="connsiteY0" fmla="*/ 222614 h 233118"/>
                <a:gd name="connsiteX1" fmla="*/ 18532 w 484370"/>
                <a:gd name="connsiteY1" fmla="*/ 211795 h 233118"/>
                <a:gd name="connsiteX2" fmla="*/ 1508 w 484370"/>
                <a:gd name="connsiteY2" fmla="*/ 187894 h 233118"/>
                <a:gd name="connsiteX3" fmla="*/ 55010 w 484370"/>
                <a:gd name="connsiteY3" fmla="*/ 184583 h 233118"/>
                <a:gd name="connsiteX4" fmla="*/ 116932 w 484370"/>
                <a:gd name="connsiteY4" fmla="*/ 156707 h 233118"/>
                <a:gd name="connsiteX5" fmla="*/ 132064 w 484370"/>
                <a:gd name="connsiteY5" fmla="*/ 139155 h 233118"/>
                <a:gd name="connsiteX6" fmla="*/ 115671 w 484370"/>
                <a:gd name="connsiteY6" fmla="*/ 90635 h 233118"/>
                <a:gd name="connsiteX7" fmla="*/ 132920 w 484370"/>
                <a:gd name="connsiteY7" fmla="*/ 85723 h 233118"/>
                <a:gd name="connsiteX8" fmla="*/ 167371 w 484370"/>
                <a:gd name="connsiteY8" fmla="*/ 105980 h 233118"/>
                <a:gd name="connsiteX9" fmla="*/ 299323 w 484370"/>
                <a:gd name="connsiteY9" fmla="*/ 108464 h 233118"/>
                <a:gd name="connsiteX10" fmla="*/ 273608 w 484370"/>
                <a:gd name="connsiteY10" fmla="*/ 84288 h 233118"/>
                <a:gd name="connsiteX11" fmla="*/ 238436 w 484370"/>
                <a:gd name="connsiteY11" fmla="*/ 55695 h 233118"/>
                <a:gd name="connsiteX12" fmla="*/ 282931 w 484370"/>
                <a:gd name="connsiteY12" fmla="*/ 39080 h 233118"/>
                <a:gd name="connsiteX13" fmla="*/ 312924 w 484370"/>
                <a:gd name="connsiteY13" fmla="*/ 41564 h 233118"/>
                <a:gd name="connsiteX14" fmla="*/ 296441 w 484370"/>
                <a:gd name="connsiteY14" fmla="*/ 29145 h 233118"/>
                <a:gd name="connsiteX15" fmla="*/ 299323 w 484370"/>
                <a:gd name="connsiteY15" fmla="*/ 15124 h 233118"/>
                <a:gd name="connsiteX16" fmla="*/ 336657 w 484370"/>
                <a:gd name="connsiteY16" fmla="*/ 0 h 233118"/>
                <a:gd name="connsiteX17" fmla="*/ 430014 w 484370"/>
                <a:gd name="connsiteY17" fmla="*/ 15842 h 233118"/>
                <a:gd name="connsiteX18" fmla="*/ 484371 w 484370"/>
                <a:gd name="connsiteY18" fmla="*/ 56633 h 233118"/>
                <a:gd name="connsiteX19" fmla="*/ 466312 w 484370"/>
                <a:gd name="connsiteY19" fmla="*/ 77829 h 233118"/>
                <a:gd name="connsiteX20" fmla="*/ 453522 w 484370"/>
                <a:gd name="connsiteY20" fmla="*/ 77112 h 233118"/>
                <a:gd name="connsiteX21" fmla="*/ 389528 w 484370"/>
                <a:gd name="connsiteY21" fmla="*/ 116026 h 233118"/>
                <a:gd name="connsiteX22" fmla="*/ 377143 w 484370"/>
                <a:gd name="connsiteY22" fmla="*/ 137333 h 233118"/>
                <a:gd name="connsiteX23" fmla="*/ 270816 w 484370"/>
                <a:gd name="connsiteY23" fmla="*/ 190875 h 233118"/>
                <a:gd name="connsiteX24" fmla="*/ 149583 w 484370"/>
                <a:gd name="connsiteY24" fmla="*/ 222614 h 23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370" h="233118">
                  <a:moveTo>
                    <a:pt x="149583" y="222614"/>
                  </a:moveTo>
                  <a:cubicBezTo>
                    <a:pt x="104458" y="245356"/>
                    <a:pt x="61630" y="226202"/>
                    <a:pt x="18532" y="211795"/>
                  </a:cubicBezTo>
                  <a:cubicBezTo>
                    <a:pt x="14028" y="202577"/>
                    <a:pt x="-5517" y="209422"/>
                    <a:pt x="1508" y="187894"/>
                  </a:cubicBezTo>
                  <a:cubicBezTo>
                    <a:pt x="18757" y="172494"/>
                    <a:pt x="36861" y="181933"/>
                    <a:pt x="55010" y="184583"/>
                  </a:cubicBezTo>
                  <a:cubicBezTo>
                    <a:pt x="79148" y="188060"/>
                    <a:pt x="104548" y="193304"/>
                    <a:pt x="116932" y="156707"/>
                  </a:cubicBezTo>
                  <a:cubicBezTo>
                    <a:pt x="120085" y="148262"/>
                    <a:pt x="125219" y="142411"/>
                    <a:pt x="132064" y="139155"/>
                  </a:cubicBezTo>
                  <a:cubicBezTo>
                    <a:pt x="139855" y="116247"/>
                    <a:pt x="102116" y="116303"/>
                    <a:pt x="115671" y="90635"/>
                  </a:cubicBezTo>
                  <a:cubicBezTo>
                    <a:pt x="120941" y="86440"/>
                    <a:pt x="126750" y="85171"/>
                    <a:pt x="132920" y="85723"/>
                  </a:cubicBezTo>
                  <a:cubicBezTo>
                    <a:pt x="146115" y="88151"/>
                    <a:pt x="156833" y="96652"/>
                    <a:pt x="167371" y="105980"/>
                  </a:cubicBezTo>
                  <a:cubicBezTo>
                    <a:pt x="213667" y="147048"/>
                    <a:pt x="248254" y="147710"/>
                    <a:pt x="299323" y="108464"/>
                  </a:cubicBezTo>
                  <a:cubicBezTo>
                    <a:pt x="296441" y="91408"/>
                    <a:pt x="281625" y="93064"/>
                    <a:pt x="273608" y="84288"/>
                  </a:cubicBezTo>
                  <a:cubicBezTo>
                    <a:pt x="262980" y="71537"/>
                    <a:pt x="234833" y="78326"/>
                    <a:pt x="238436" y="55695"/>
                  </a:cubicBezTo>
                  <a:cubicBezTo>
                    <a:pt x="242219" y="31960"/>
                    <a:pt x="266718" y="40957"/>
                    <a:pt x="282931" y="39080"/>
                  </a:cubicBezTo>
                  <a:cubicBezTo>
                    <a:pt x="292793" y="37921"/>
                    <a:pt x="302386" y="43386"/>
                    <a:pt x="312924" y="41564"/>
                  </a:cubicBezTo>
                  <a:cubicBezTo>
                    <a:pt x="305673" y="40019"/>
                    <a:pt x="300314" y="36100"/>
                    <a:pt x="296441" y="29145"/>
                  </a:cubicBezTo>
                  <a:cubicBezTo>
                    <a:pt x="295045" y="23735"/>
                    <a:pt x="296126" y="19099"/>
                    <a:pt x="299323" y="15124"/>
                  </a:cubicBezTo>
                  <a:cubicBezTo>
                    <a:pt x="310762" y="6293"/>
                    <a:pt x="323867" y="3864"/>
                    <a:pt x="336657" y="0"/>
                  </a:cubicBezTo>
                  <a:cubicBezTo>
                    <a:pt x="368316" y="221"/>
                    <a:pt x="399075" y="8721"/>
                    <a:pt x="430014" y="15842"/>
                  </a:cubicBezTo>
                  <a:cubicBezTo>
                    <a:pt x="451000" y="23680"/>
                    <a:pt x="478381" y="18823"/>
                    <a:pt x="484371" y="56633"/>
                  </a:cubicBezTo>
                  <a:cubicBezTo>
                    <a:pt x="482299" y="68722"/>
                    <a:pt x="475499" y="74793"/>
                    <a:pt x="466312" y="77829"/>
                  </a:cubicBezTo>
                  <a:cubicBezTo>
                    <a:pt x="462034" y="78326"/>
                    <a:pt x="457485" y="78989"/>
                    <a:pt x="453522" y="77112"/>
                  </a:cubicBezTo>
                  <a:cubicBezTo>
                    <a:pt x="420422" y="61215"/>
                    <a:pt x="394166" y="60718"/>
                    <a:pt x="389528" y="116026"/>
                  </a:cubicBezTo>
                  <a:cubicBezTo>
                    <a:pt x="388852" y="124085"/>
                    <a:pt x="382142" y="130875"/>
                    <a:pt x="377143" y="137333"/>
                  </a:cubicBezTo>
                  <a:cubicBezTo>
                    <a:pt x="347240" y="171832"/>
                    <a:pt x="310132" y="189661"/>
                    <a:pt x="270816" y="190875"/>
                  </a:cubicBezTo>
                  <a:cubicBezTo>
                    <a:pt x="228033" y="192145"/>
                    <a:pt x="189033" y="206662"/>
                    <a:pt x="149583" y="222614"/>
                  </a:cubicBezTo>
                  <a:close/>
                </a:path>
              </a:pathLst>
            </a:custGeom>
            <a:solidFill>
              <a:srgbClr val="FBC0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A830523-1478-750A-447D-E6A5C910745A}"/>
                </a:ext>
              </a:extLst>
            </p:cNvPr>
            <p:cNvSpPr/>
            <p:nvPr/>
          </p:nvSpPr>
          <p:spPr>
            <a:xfrm>
              <a:off x="9345523" y="5072109"/>
              <a:ext cx="705165" cy="151088"/>
            </a:xfrm>
            <a:custGeom>
              <a:avLst/>
              <a:gdLst>
                <a:gd name="connsiteX0" fmla="*/ 65305 w 705165"/>
                <a:gd name="connsiteY0" fmla="*/ 44746 h 151088"/>
                <a:gd name="connsiteX1" fmla="*/ 216847 w 705165"/>
                <a:gd name="connsiteY1" fmla="*/ 74884 h 151088"/>
                <a:gd name="connsiteX2" fmla="*/ 594193 w 705165"/>
                <a:gd name="connsiteY2" fmla="*/ 118656 h 151088"/>
                <a:gd name="connsiteX3" fmla="*/ 688360 w 705165"/>
                <a:gd name="connsiteY3" fmla="*/ 105354 h 151088"/>
                <a:gd name="connsiteX4" fmla="*/ 704978 w 705165"/>
                <a:gd name="connsiteY4" fmla="*/ 115621 h 151088"/>
                <a:gd name="connsiteX5" fmla="*/ 690792 w 705165"/>
                <a:gd name="connsiteY5" fmla="*/ 129586 h 151088"/>
                <a:gd name="connsiteX6" fmla="*/ 200274 w 705165"/>
                <a:gd name="connsiteY6" fmla="*/ 97350 h 151088"/>
                <a:gd name="connsiteX7" fmla="*/ 85841 w 705165"/>
                <a:gd name="connsiteY7" fmla="*/ 78803 h 151088"/>
                <a:gd name="connsiteX8" fmla="*/ 4418 w 705165"/>
                <a:gd name="connsiteY8" fmla="*/ 34093 h 151088"/>
                <a:gd name="connsiteX9" fmla="*/ 10407 w 705165"/>
                <a:gd name="connsiteY9" fmla="*/ 312 h 151088"/>
                <a:gd name="connsiteX10" fmla="*/ 65305 w 705165"/>
                <a:gd name="connsiteY10" fmla="*/ 44746 h 1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65" h="151088">
                  <a:moveTo>
                    <a:pt x="65305" y="44746"/>
                  </a:moveTo>
                  <a:cubicBezTo>
                    <a:pt x="114032" y="67764"/>
                    <a:pt x="166723" y="60367"/>
                    <a:pt x="216847" y="74884"/>
                  </a:cubicBezTo>
                  <a:cubicBezTo>
                    <a:pt x="340782" y="110818"/>
                    <a:pt x="467195" y="120809"/>
                    <a:pt x="594193" y="118656"/>
                  </a:cubicBezTo>
                  <a:cubicBezTo>
                    <a:pt x="625627" y="118104"/>
                    <a:pt x="657016" y="110377"/>
                    <a:pt x="688360" y="105354"/>
                  </a:cubicBezTo>
                  <a:cubicBezTo>
                    <a:pt x="696422" y="104084"/>
                    <a:pt x="703582" y="104746"/>
                    <a:pt x="704978" y="115621"/>
                  </a:cubicBezTo>
                  <a:cubicBezTo>
                    <a:pt x="706554" y="128040"/>
                    <a:pt x="697863" y="128592"/>
                    <a:pt x="690792" y="129586"/>
                  </a:cubicBezTo>
                  <a:cubicBezTo>
                    <a:pt x="525785" y="152824"/>
                    <a:pt x="360598" y="174131"/>
                    <a:pt x="200274" y="97350"/>
                  </a:cubicBezTo>
                  <a:cubicBezTo>
                    <a:pt x="162805" y="79410"/>
                    <a:pt x="123760" y="89346"/>
                    <a:pt x="85841" y="78803"/>
                  </a:cubicBezTo>
                  <a:cubicBezTo>
                    <a:pt x="55307" y="70358"/>
                    <a:pt x="28691" y="56945"/>
                    <a:pt x="4418" y="34093"/>
                  </a:cubicBezTo>
                  <a:cubicBezTo>
                    <a:pt x="-4274" y="19962"/>
                    <a:pt x="995" y="9585"/>
                    <a:pt x="10407" y="312"/>
                  </a:cubicBezTo>
                  <a:cubicBezTo>
                    <a:pt x="38644" y="-3387"/>
                    <a:pt x="48732" y="26696"/>
                    <a:pt x="65305" y="44746"/>
                  </a:cubicBezTo>
                  <a:close/>
                </a:path>
              </a:pathLst>
            </a:custGeom>
            <a:solidFill>
              <a:srgbClr val="E6AB8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5C4BA26-0235-F6E1-7F15-87A39FCDE529}"/>
                </a:ext>
              </a:extLst>
            </p:cNvPr>
            <p:cNvSpPr/>
            <p:nvPr/>
          </p:nvSpPr>
          <p:spPr>
            <a:xfrm>
              <a:off x="10472432" y="5415474"/>
              <a:ext cx="237743" cy="128663"/>
            </a:xfrm>
            <a:custGeom>
              <a:avLst/>
              <a:gdLst>
                <a:gd name="connsiteX0" fmla="*/ 200270 w 237743"/>
                <a:gd name="connsiteY0" fmla="*/ 3 h 128663"/>
                <a:gd name="connsiteX1" fmla="*/ 237558 w 237743"/>
                <a:gd name="connsiteY1" fmla="*/ 76010 h 128663"/>
                <a:gd name="connsiteX2" fmla="*/ 206529 w 237743"/>
                <a:gd name="connsiteY2" fmla="*/ 105541 h 128663"/>
                <a:gd name="connsiteX3" fmla="*/ 33506 w 237743"/>
                <a:gd name="connsiteY3" fmla="*/ 127786 h 128663"/>
                <a:gd name="connsiteX4" fmla="*/ 0 w 237743"/>
                <a:gd name="connsiteY4" fmla="*/ 106590 h 128663"/>
                <a:gd name="connsiteX5" fmla="*/ 140553 w 237743"/>
                <a:gd name="connsiteY5" fmla="*/ 47363 h 128663"/>
                <a:gd name="connsiteX6" fmla="*/ 200270 w 237743"/>
                <a:gd name="connsiteY6" fmla="*/ 3 h 12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743" h="128663">
                  <a:moveTo>
                    <a:pt x="200270" y="3"/>
                  </a:moveTo>
                  <a:cubicBezTo>
                    <a:pt x="245169" y="-439"/>
                    <a:pt x="214681" y="57298"/>
                    <a:pt x="237558" y="76010"/>
                  </a:cubicBezTo>
                  <a:cubicBezTo>
                    <a:pt x="239900" y="77887"/>
                    <a:pt x="219544" y="98421"/>
                    <a:pt x="206529" y="105541"/>
                  </a:cubicBezTo>
                  <a:cubicBezTo>
                    <a:pt x="150821" y="136066"/>
                    <a:pt x="91781" y="127455"/>
                    <a:pt x="33506" y="127786"/>
                  </a:cubicBezTo>
                  <a:cubicBezTo>
                    <a:pt x="19770" y="127841"/>
                    <a:pt x="3017" y="132920"/>
                    <a:pt x="0" y="106590"/>
                  </a:cubicBezTo>
                  <a:cubicBezTo>
                    <a:pt x="46836" y="86829"/>
                    <a:pt x="93627" y="66847"/>
                    <a:pt x="140553" y="47363"/>
                  </a:cubicBezTo>
                  <a:cubicBezTo>
                    <a:pt x="163836" y="37758"/>
                    <a:pt x="185498" y="25504"/>
                    <a:pt x="200270" y="3"/>
                  </a:cubicBezTo>
                  <a:close/>
                </a:path>
              </a:pathLst>
            </a:custGeom>
            <a:solidFill>
              <a:srgbClr val="BE8C6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201B064-2F9C-9299-F31B-4158D6C453D0}"/>
                </a:ext>
              </a:extLst>
            </p:cNvPr>
            <p:cNvSpPr/>
            <p:nvPr/>
          </p:nvSpPr>
          <p:spPr>
            <a:xfrm>
              <a:off x="9142730" y="4775509"/>
              <a:ext cx="215902" cy="330747"/>
            </a:xfrm>
            <a:custGeom>
              <a:avLst/>
              <a:gdLst>
                <a:gd name="connsiteX0" fmla="*/ 215902 w 215902"/>
                <a:gd name="connsiteY0" fmla="*/ 298677 h 330747"/>
                <a:gd name="connsiteX1" fmla="*/ 207166 w 215902"/>
                <a:gd name="connsiteY1" fmla="*/ 330747 h 330747"/>
                <a:gd name="connsiteX2" fmla="*/ 80303 w 215902"/>
                <a:gd name="connsiteY2" fmla="*/ 242761 h 330747"/>
                <a:gd name="connsiteX3" fmla="*/ 9823 w 215902"/>
                <a:gd name="connsiteY3" fmla="*/ 153009 h 330747"/>
                <a:gd name="connsiteX4" fmla="*/ 13156 w 215902"/>
                <a:gd name="connsiteY4" fmla="*/ 58179 h 330747"/>
                <a:gd name="connsiteX5" fmla="*/ 33151 w 215902"/>
                <a:gd name="connsiteY5" fmla="*/ 0 h 330747"/>
                <a:gd name="connsiteX6" fmla="*/ 52921 w 215902"/>
                <a:gd name="connsiteY6" fmla="*/ 39411 h 330747"/>
                <a:gd name="connsiteX7" fmla="*/ 64676 w 215902"/>
                <a:gd name="connsiteY7" fmla="*/ 117793 h 330747"/>
                <a:gd name="connsiteX8" fmla="*/ 121464 w 215902"/>
                <a:gd name="connsiteY8" fmla="*/ 214886 h 330747"/>
                <a:gd name="connsiteX9" fmla="*/ 196943 w 215902"/>
                <a:gd name="connsiteY9" fmla="*/ 265945 h 330747"/>
                <a:gd name="connsiteX10" fmla="*/ 208967 w 215902"/>
                <a:gd name="connsiteY10" fmla="*/ 280407 h 330747"/>
                <a:gd name="connsiteX11" fmla="*/ 215902 w 215902"/>
                <a:gd name="connsiteY11" fmla="*/ 298677 h 33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902" h="330747">
                  <a:moveTo>
                    <a:pt x="215902" y="298677"/>
                  </a:moveTo>
                  <a:cubicBezTo>
                    <a:pt x="212975" y="309386"/>
                    <a:pt x="210093" y="320039"/>
                    <a:pt x="207166" y="330747"/>
                  </a:cubicBezTo>
                  <a:cubicBezTo>
                    <a:pt x="167175" y="296469"/>
                    <a:pt x="124166" y="268484"/>
                    <a:pt x="80303" y="242761"/>
                  </a:cubicBezTo>
                  <a:cubicBezTo>
                    <a:pt x="47292" y="223387"/>
                    <a:pt x="26486" y="190378"/>
                    <a:pt x="9823" y="153009"/>
                  </a:cubicBezTo>
                  <a:cubicBezTo>
                    <a:pt x="-4228" y="121546"/>
                    <a:pt x="-3282" y="89918"/>
                    <a:pt x="13156" y="58179"/>
                  </a:cubicBezTo>
                  <a:cubicBezTo>
                    <a:pt x="22208" y="40626"/>
                    <a:pt x="26666" y="19485"/>
                    <a:pt x="33151" y="0"/>
                  </a:cubicBezTo>
                  <a:cubicBezTo>
                    <a:pt x="55218" y="1270"/>
                    <a:pt x="51255" y="23680"/>
                    <a:pt x="52921" y="39411"/>
                  </a:cubicBezTo>
                  <a:cubicBezTo>
                    <a:pt x="55669" y="65907"/>
                    <a:pt x="59452" y="92015"/>
                    <a:pt x="64676" y="117793"/>
                  </a:cubicBezTo>
                  <a:cubicBezTo>
                    <a:pt x="73908" y="158639"/>
                    <a:pt x="89760" y="193745"/>
                    <a:pt x="121464" y="214886"/>
                  </a:cubicBezTo>
                  <a:cubicBezTo>
                    <a:pt x="148305" y="228189"/>
                    <a:pt x="174425" y="243093"/>
                    <a:pt x="196943" y="265945"/>
                  </a:cubicBezTo>
                  <a:cubicBezTo>
                    <a:pt x="201356" y="270305"/>
                    <a:pt x="205319" y="275163"/>
                    <a:pt x="208967" y="280407"/>
                  </a:cubicBezTo>
                  <a:cubicBezTo>
                    <a:pt x="212615" y="285761"/>
                    <a:pt x="215362" y="291612"/>
                    <a:pt x="215902" y="298677"/>
                  </a:cubicBezTo>
                  <a:close/>
                </a:path>
              </a:pathLst>
            </a:custGeom>
            <a:solidFill>
              <a:srgbClr val="E7AB8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60B8A7F-E807-6F22-B2C2-F28AE3876490}"/>
                </a:ext>
              </a:extLst>
            </p:cNvPr>
            <p:cNvSpPr/>
            <p:nvPr/>
          </p:nvSpPr>
          <p:spPr>
            <a:xfrm>
              <a:off x="10077308" y="4965140"/>
              <a:ext cx="185723" cy="172483"/>
            </a:xfrm>
            <a:custGeom>
              <a:avLst/>
              <a:gdLst>
                <a:gd name="connsiteX0" fmla="*/ 82087 w 185723"/>
                <a:gd name="connsiteY0" fmla="*/ 34419 h 172483"/>
                <a:gd name="connsiteX1" fmla="*/ 99291 w 185723"/>
                <a:gd name="connsiteY1" fmla="*/ 23820 h 172483"/>
                <a:gd name="connsiteX2" fmla="*/ 162654 w 185723"/>
                <a:gd name="connsiteY2" fmla="*/ 2404 h 172483"/>
                <a:gd name="connsiteX3" fmla="*/ 185667 w 185723"/>
                <a:gd name="connsiteY3" fmla="*/ 28457 h 172483"/>
                <a:gd name="connsiteX4" fmla="*/ 162024 w 185723"/>
                <a:gd name="connsiteY4" fmla="*/ 44685 h 172483"/>
                <a:gd name="connsiteX5" fmla="*/ 114783 w 185723"/>
                <a:gd name="connsiteY5" fmla="*/ 51640 h 172483"/>
                <a:gd name="connsiteX6" fmla="*/ 122619 w 185723"/>
                <a:gd name="connsiteY6" fmla="*/ 53462 h 172483"/>
                <a:gd name="connsiteX7" fmla="*/ 125816 w 185723"/>
                <a:gd name="connsiteY7" fmla="*/ 50426 h 172483"/>
                <a:gd name="connsiteX8" fmla="*/ 179092 w 185723"/>
                <a:gd name="connsiteY8" fmla="*/ 66765 h 172483"/>
                <a:gd name="connsiteX9" fmla="*/ 155269 w 185723"/>
                <a:gd name="connsiteY9" fmla="*/ 122184 h 172483"/>
                <a:gd name="connsiteX10" fmla="*/ 107757 w 185723"/>
                <a:gd name="connsiteY10" fmla="*/ 161926 h 172483"/>
                <a:gd name="connsiteX11" fmla="*/ 46645 w 185723"/>
                <a:gd name="connsiteY11" fmla="*/ 162920 h 172483"/>
                <a:gd name="connsiteX12" fmla="*/ 3907 w 185723"/>
                <a:gd name="connsiteY12" fmla="*/ 96682 h 172483"/>
                <a:gd name="connsiteX13" fmla="*/ 82087 w 185723"/>
                <a:gd name="connsiteY13" fmla="*/ 34419 h 17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723" h="172483">
                  <a:moveTo>
                    <a:pt x="82087" y="34419"/>
                  </a:moveTo>
                  <a:cubicBezTo>
                    <a:pt x="87807" y="30886"/>
                    <a:pt x="93571" y="27353"/>
                    <a:pt x="99291" y="23820"/>
                  </a:cubicBezTo>
                  <a:cubicBezTo>
                    <a:pt x="116494" y="-798"/>
                    <a:pt x="138966" y="-2951"/>
                    <a:pt x="162654" y="2404"/>
                  </a:cubicBezTo>
                  <a:cubicBezTo>
                    <a:pt x="174274" y="5053"/>
                    <a:pt x="186658" y="11346"/>
                    <a:pt x="185667" y="28457"/>
                  </a:cubicBezTo>
                  <a:cubicBezTo>
                    <a:pt x="184767" y="44189"/>
                    <a:pt x="172067" y="44741"/>
                    <a:pt x="162024" y="44685"/>
                  </a:cubicBezTo>
                  <a:cubicBezTo>
                    <a:pt x="148919" y="44630"/>
                    <a:pt x="136264" y="47721"/>
                    <a:pt x="114783" y="51640"/>
                  </a:cubicBezTo>
                  <a:cubicBezTo>
                    <a:pt x="117710" y="50978"/>
                    <a:pt x="124960" y="59975"/>
                    <a:pt x="122619" y="53462"/>
                  </a:cubicBezTo>
                  <a:cubicBezTo>
                    <a:pt x="122078" y="51972"/>
                    <a:pt x="123159" y="50978"/>
                    <a:pt x="125816" y="50426"/>
                  </a:cubicBezTo>
                  <a:cubicBezTo>
                    <a:pt x="145676" y="46121"/>
                    <a:pt x="168194" y="37068"/>
                    <a:pt x="179092" y="66765"/>
                  </a:cubicBezTo>
                  <a:cubicBezTo>
                    <a:pt x="189135" y="94088"/>
                    <a:pt x="169680" y="107722"/>
                    <a:pt x="155269" y="122184"/>
                  </a:cubicBezTo>
                  <a:cubicBezTo>
                    <a:pt x="140723" y="137694"/>
                    <a:pt x="121718" y="145312"/>
                    <a:pt x="107757" y="161926"/>
                  </a:cubicBezTo>
                  <a:cubicBezTo>
                    <a:pt x="87537" y="176609"/>
                    <a:pt x="67181" y="175063"/>
                    <a:pt x="46645" y="162920"/>
                  </a:cubicBezTo>
                  <a:cubicBezTo>
                    <a:pt x="-3163" y="149562"/>
                    <a:pt x="-4469" y="147519"/>
                    <a:pt x="3907" y="96682"/>
                  </a:cubicBezTo>
                  <a:cubicBezTo>
                    <a:pt x="22146" y="61190"/>
                    <a:pt x="42997" y="30555"/>
                    <a:pt x="82087" y="34419"/>
                  </a:cubicBezTo>
                  <a:close/>
                </a:path>
              </a:pathLst>
            </a:custGeom>
            <a:solidFill>
              <a:srgbClr val="FCCE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CA1D284-A5C1-141E-32F1-C383213994EC}"/>
                </a:ext>
              </a:extLst>
            </p:cNvPr>
            <p:cNvSpPr/>
            <p:nvPr/>
          </p:nvSpPr>
          <p:spPr>
            <a:xfrm>
              <a:off x="9846269" y="5048306"/>
              <a:ext cx="277684" cy="102537"/>
            </a:xfrm>
            <a:custGeom>
              <a:avLst/>
              <a:gdLst>
                <a:gd name="connsiteX0" fmla="*/ 243638 w 277684"/>
                <a:gd name="connsiteY0" fmla="*/ 15669 h 102537"/>
                <a:gd name="connsiteX1" fmla="*/ 277684 w 277684"/>
                <a:gd name="connsiteY1" fmla="*/ 79699 h 102537"/>
                <a:gd name="connsiteX2" fmla="*/ 0 w 277684"/>
                <a:gd name="connsiteY2" fmla="*/ 100840 h 102537"/>
                <a:gd name="connsiteX3" fmla="*/ 114658 w 277684"/>
                <a:gd name="connsiteY3" fmla="*/ 56240 h 102537"/>
                <a:gd name="connsiteX4" fmla="*/ 225849 w 277684"/>
                <a:gd name="connsiteY4" fmla="*/ 4354 h 102537"/>
                <a:gd name="connsiteX5" fmla="*/ 243638 w 277684"/>
                <a:gd name="connsiteY5" fmla="*/ 15669 h 10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684" h="102537">
                  <a:moveTo>
                    <a:pt x="243638" y="15669"/>
                  </a:moveTo>
                  <a:cubicBezTo>
                    <a:pt x="221841" y="63526"/>
                    <a:pt x="260751" y="62808"/>
                    <a:pt x="277684" y="79699"/>
                  </a:cubicBezTo>
                  <a:cubicBezTo>
                    <a:pt x="185273" y="90242"/>
                    <a:pt x="93267" y="108126"/>
                    <a:pt x="0" y="100840"/>
                  </a:cubicBezTo>
                  <a:cubicBezTo>
                    <a:pt x="33281" y="66893"/>
                    <a:pt x="70569" y="54474"/>
                    <a:pt x="114658" y="56240"/>
                  </a:cubicBezTo>
                  <a:cubicBezTo>
                    <a:pt x="155460" y="57841"/>
                    <a:pt x="193199" y="35927"/>
                    <a:pt x="225849" y="4354"/>
                  </a:cubicBezTo>
                  <a:cubicBezTo>
                    <a:pt x="235847" y="-1497"/>
                    <a:pt x="244674" y="-4478"/>
                    <a:pt x="243638" y="15669"/>
                  </a:cubicBezTo>
                  <a:close/>
                </a:path>
              </a:pathLst>
            </a:custGeom>
            <a:solidFill>
              <a:srgbClr val="E7AA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C3FB254-4ED4-8769-4DC3-39347C82153A}"/>
                </a:ext>
              </a:extLst>
            </p:cNvPr>
            <p:cNvSpPr/>
            <p:nvPr/>
          </p:nvSpPr>
          <p:spPr>
            <a:xfrm>
              <a:off x="10348845" y="4720090"/>
              <a:ext cx="375376" cy="312208"/>
            </a:xfrm>
            <a:custGeom>
              <a:avLst/>
              <a:gdLst>
                <a:gd name="connsiteX0" fmla="*/ 358849 w 375376"/>
                <a:gd name="connsiteY0" fmla="*/ 0 h 312208"/>
                <a:gd name="connsiteX1" fmla="*/ 375377 w 375376"/>
                <a:gd name="connsiteY1" fmla="*/ 12916 h 312208"/>
                <a:gd name="connsiteX2" fmla="*/ 340700 w 375376"/>
                <a:gd name="connsiteY2" fmla="*/ 87047 h 312208"/>
                <a:gd name="connsiteX3" fmla="*/ 340835 w 375376"/>
                <a:gd name="connsiteY3" fmla="*/ 86882 h 312208"/>
                <a:gd name="connsiteX4" fmla="*/ 235003 w 375376"/>
                <a:gd name="connsiteY4" fmla="*/ 183920 h 312208"/>
                <a:gd name="connsiteX5" fmla="*/ 1994 w 375376"/>
                <a:gd name="connsiteY5" fmla="*/ 312201 h 312208"/>
                <a:gd name="connsiteX6" fmla="*/ 1138 w 375376"/>
                <a:gd name="connsiteY6" fmla="*/ 298677 h 312208"/>
                <a:gd name="connsiteX7" fmla="*/ 47479 w 375376"/>
                <a:gd name="connsiteY7" fmla="*/ 269864 h 312208"/>
                <a:gd name="connsiteX8" fmla="*/ 77517 w 375376"/>
                <a:gd name="connsiteY8" fmla="*/ 254077 h 312208"/>
                <a:gd name="connsiteX9" fmla="*/ 87470 w 375376"/>
                <a:gd name="connsiteY9" fmla="*/ 246625 h 312208"/>
                <a:gd name="connsiteX10" fmla="*/ 112239 w 375376"/>
                <a:gd name="connsiteY10" fmla="*/ 226478 h 312208"/>
                <a:gd name="connsiteX11" fmla="*/ 188302 w 375376"/>
                <a:gd name="connsiteY11" fmla="*/ 179063 h 312208"/>
                <a:gd name="connsiteX12" fmla="*/ 215368 w 375376"/>
                <a:gd name="connsiteY12" fmla="*/ 146772 h 312208"/>
                <a:gd name="connsiteX13" fmla="*/ 255539 w 375376"/>
                <a:gd name="connsiteY13" fmla="*/ 98032 h 312208"/>
                <a:gd name="connsiteX14" fmla="*/ 358579 w 375376"/>
                <a:gd name="connsiteY14" fmla="*/ 2870 h 312208"/>
                <a:gd name="connsiteX15" fmla="*/ 358849 w 375376"/>
                <a:gd name="connsiteY15" fmla="*/ 0 h 31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5376" h="312208">
                  <a:moveTo>
                    <a:pt x="358849" y="0"/>
                  </a:moveTo>
                  <a:cubicBezTo>
                    <a:pt x="364343" y="4305"/>
                    <a:pt x="369883" y="8611"/>
                    <a:pt x="375377" y="12916"/>
                  </a:cubicBezTo>
                  <a:cubicBezTo>
                    <a:pt x="375107" y="45538"/>
                    <a:pt x="353310" y="63091"/>
                    <a:pt x="340700" y="87047"/>
                  </a:cubicBezTo>
                  <a:lnTo>
                    <a:pt x="340835" y="86882"/>
                  </a:lnTo>
                  <a:cubicBezTo>
                    <a:pt x="305483" y="119835"/>
                    <a:pt x="271121" y="164987"/>
                    <a:pt x="235003" y="183920"/>
                  </a:cubicBezTo>
                  <a:cubicBezTo>
                    <a:pt x="156688" y="224932"/>
                    <a:pt x="94990" y="313139"/>
                    <a:pt x="1994" y="312201"/>
                  </a:cubicBezTo>
                  <a:cubicBezTo>
                    <a:pt x="-348" y="307895"/>
                    <a:pt x="-618" y="303369"/>
                    <a:pt x="1138" y="298677"/>
                  </a:cubicBezTo>
                  <a:cubicBezTo>
                    <a:pt x="15774" y="287086"/>
                    <a:pt x="31536" y="278309"/>
                    <a:pt x="47479" y="269864"/>
                  </a:cubicBezTo>
                  <a:cubicBezTo>
                    <a:pt x="58332" y="267159"/>
                    <a:pt x="69095" y="264068"/>
                    <a:pt x="77517" y="254077"/>
                  </a:cubicBezTo>
                  <a:cubicBezTo>
                    <a:pt x="80669" y="251207"/>
                    <a:pt x="84002" y="248778"/>
                    <a:pt x="87470" y="246625"/>
                  </a:cubicBezTo>
                  <a:cubicBezTo>
                    <a:pt x="96972" y="242099"/>
                    <a:pt x="107375" y="237021"/>
                    <a:pt x="112239" y="226478"/>
                  </a:cubicBezTo>
                  <a:cubicBezTo>
                    <a:pt x="129307" y="189716"/>
                    <a:pt x="150653" y="168354"/>
                    <a:pt x="188302" y="179063"/>
                  </a:cubicBezTo>
                  <a:cubicBezTo>
                    <a:pt x="205281" y="183865"/>
                    <a:pt x="212981" y="166698"/>
                    <a:pt x="215368" y="146772"/>
                  </a:cubicBezTo>
                  <a:cubicBezTo>
                    <a:pt x="218746" y="118621"/>
                    <a:pt x="234688" y="104214"/>
                    <a:pt x="255539" y="98032"/>
                  </a:cubicBezTo>
                  <a:cubicBezTo>
                    <a:pt x="301295" y="84508"/>
                    <a:pt x="327460" y="39798"/>
                    <a:pt x="358579" y="2870"/>
                  </a:cubicBezTo>
                  <a:lnTo>
                    <a:pt x="358849" y="0"/>
                  </a:lnTo>
                  <a:close/>
                </a:path>
              </a:pathLst>
            </a:custGeom>
            <a:solidFill>
              <a:srgbClr val="FABD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4323AD5-9577-C381-12AA-A5D0B82365A4}"/>
                </a:ext>
              </a:extLst>
            </p:cNvPr>
            <p:cNvSpPr/>
            <p:nvPr/>
          </p:nvSpPr>
          <p:spPr>
            <a:xfrm>
              <a:off x="9151769" y="4679630"/>
              <a:ext cx="85685" cy="225776"/>
            </a:xfrm>
            <a:custGeom>
              <a:avLst/>
              <a:gdLst>
                <a:gd name="connsiteX0" fmla="*/ 49963 w 85685"/>
                <a:gd name="connsiteY0" fmla="*/ 224491 h 225776"/>
                <a:gd name="connsiteX1" fmla="*/ 24113 w 85685"/>
                <a:gd name="connsiteY1" fmla="*/ 95934 h 225776"/>
                <a:gd name="connsiteX2" fmla="*/ 41496 w 85685"/>
                <a:gd name="connsiteY2" fmla="*/ 0 h 225776"/>
                <a:gd name="connsiteX3" fmla="*/ 41496 w 85685"/>
                <a:gd name="connsiteY3" fmla="*/ 21362 h 225776"/>
                <a:gd name="connsiteX4" fmla="*/ 58790 w 85685"/>
                <a:gd name="connsiteY4" fmla="*/ 104932 h 225776"/>
                <a:gd name="connsiteX5" fmla="*/ 83604 w 85685"/>
                <a:gd name="connsiteY5" fmla="*/ 167416 h 225776"/>
                <a:gd name="connsiteX6" fmla="*/ 49963 w 85685"/>
                <a:gd name="connsiteY6" fmla="*/ 224491 h 22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685" h="225776">
                  <a:moveTo>
                    <a:pt x="49963" y="224491"/>
                  </a:moveTo>
                  <a:cubicBezTo>
                    <a:pt x="25104" y="186570"/>
                    <a:pt x="42757" y="135787"/>
                    <a:pt x="24113" y="95934"/>
                  </a:cubicBezTo>
                  <a:cubicBezTo>
                    <a:pt x="-32586" y="46974"/>
                    <a:pt x="26500" y="29476"/>
                    <a:pt x="41496" y="0"/>
                  </a:cubicBezTo>
                  <a:cubicBezTo>
                    <a:pt x="41496" y="7121"/>
                    <a:pt x="41496" y="14241"/>
                    <a:pt x="41496" y="21362"/>
                  </a:cubicBezTo>
                  <a:cubicBezTo>
                    <a:pt x="60456" y="45152"/>
                    <a:pt x="46765" y="79044"/>
                    <a:pt x="58790" y="104932"/>
                  </a:cubicBezTo>
                  <a:cubicBezTo>
                    <a:pt x="67076" y="125741"/>
                    <a:pt x="77074" y="145557"/>
                    <a:pt x="83604" y="167416"/>
                  </a:cubicBezTo>
                  <a:cubicBezTo>
                    <a:pt x="86756" y="199100"/>
                    <a:pt x="92070" y="232826"/>
                    <a:pt x="49963" y="224491"/>
                  </a:cubicBezTo>
                  <a:close/>
                </a:path>
              </a:pathLst>
            </a:custGeom>
            <a:solidFill>
              <a:srgbClr val="CE947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F09B888-C139-2518-228C-AA105AD9EC9D}"/>
                </a:ext>
              </a:extLst>
            </p:cNvPr>
            <p:cNvSpPr/>
            <p:nvPr/>
          </p:nvSpPr>
          <p:spPr>
            <a:xfrm>
              <a:off x="10184427" y="4995308"/>
              <a:ext cx="166366" cy="131702"/>
            </a:xfrm>
            <a:custGeom>
              <a:avLst/>
              <a:gdLst>
                <a:gd name="connsiteX0" fmla="*/ 166231 w 166366"/>
                <a:gd name="connsiteY0" fmla="*/ 25943 h 131702"/>
                <a:gd name="connsiteX1" fmla="*/ 166367 w 166366"/>
                <a:gd name="connsiteY1" fmla="*/ 37038 h 131702"/>
                <a:gd name="connsiteX2" fmla="*/ 69317 w 166366"/>
                <a:gd name="connsiteY2" fmla="*/ 105594 h 131702"/>
                <a:gd name="connsiteX3" fmla="*/ 639 w 166366"/>
                <a:gd name="connsiteY3" fmla="*/ 131703 h 131702"/>
                <a:gd name="connsiteX4" fmla="*/ 35676 w 166366"/>
                <a:gd name="connsiteY4" fmla="*/ 89587 h 131702"/>
                <a:gd name="connsiteX5" fmla="*/ 92690 w 166366"/>
                <a:gd name="connsiteY5" fmla="*/ 8059 h 131702"/>
                <a:gd name="connsiteX6" fmla="*/ 101877 w 166366"/>
                <a:gd name="connsiteY6" fmla="*/ 0 h 131702"/>
                <a:gd name="connsiteX7" fmla="*/ 107731 w 166366"/>
                <a:gd name="connsiteY7" fmla="*/ 1049 h 131702"/>
                <a:gd name="connsiteX8" fmla="*/ 166231 w 166366"/>
                <a:gd name="connsiteY8" fmla="*/ 25943 h 13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366" h="131702">
                  <a:moveTo>
                    <a:pt x="166231" y="25943"/>
                  </a:moveTo>
                  <a:cubicBezTo>
                    <a:pt x="166277" y="29641"/>
                    <a:pt x="166321" y="33340"/>
                    <a:pt x="166367" y="37038"/>
                  </a:cubicBezTo>
                  <a:cubicBezTo>
                    <a:pt x="125925" y="42834"/>
                    <a:pt x="101922" y="83294"/>
                    <a:pt x="69317" y="105594"/>
                  </a:cubicBezTo>
                  <a:cubicBezTo>
                    <a:pt x="48150" y="120056"/>
                    <a:pt x="25723" y="131758"/>
                    <a:pt x="639" y="131703"/>
                  </a:cubicBezTo>
                  <a:cubicBezTo>
                    <a:pt x="-4946" y="96100"/>
                    <a:pt x="27705" y="108244"/>
                    <a:pt x="35676" y="89587"/>
                  </a:cubicBezTo>
                  <a:cubicBezTo>
                    <a:pt x="72469" y="81141"/>
                    <a:pt x="93320" y="55861"/>
                    <a:pt x="92690" y="8059"/>
                  </a:cubicBezTo>
                  <a:cubicBezTo>
                    <a:pt x="94671" y="3478"/>
                    <a:pt x="97779" y="938"/>
                    <a:pt x="101877" y="0"/>
                  </a:cubicBezTo>
                  <a:cubicBezTo>
                    <a:pt x="103813" y="331"/>
                    <a:pt x="105795" y="773"/>
                    <a:pt x="107731" y="1049"/>
                  </a:cubicBezTo>
                  <a:cubicBezTo>
                    <a:pt x="124484" y="19099"/>
                    <a:pt x="148893" y="9991"/>
                    <a:pt x="166231" y="25943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50DC5DE-11B6-C347-87AC-746862B40737}"/>
                </a:ext>
              </a:extLst>
            </p:cNvPr>
            <p:cNvSpPr/>
            <p:nvPr/>
          </p:nvSpPr>
          <p:spPr>
            <a:xfrm>
              <a:off x="9514588" y="5087565"/>
              <a:ext cx="200629" cy="50761"/>
            </a:xfrm>
            <a:custGeom>
              <a:avLst/>
              <a:gdLst>
                <a:gd name="connsiteX0" fmla="*/ 183291 w 200629"/>
                <a:gd name="connsiteY0" fmla="*/ 29345 h 50761"/>
                <a:gd name="connsiteX1" fmla="*/ 200630 w 200629"/>
                <a:gd name="connsiteY1" fmla="*/ 50762 h 50761"/>
                <a:gd name="connsiteX2" fmla="*/ 31885 w 200629"/>
                <a:gd name="connsiteY2" fmla="*/ 30173 h 50761"/>
                <a:gd name="connsiteX3" fmla="*/ 0 w 200629"/>
                <a:gd name="connsiteY3" fmla="*/ 8866 h 50761"/>
                <a:gd name="connsiteX4" fmla="*/ 5089 w 200629"/>
                <a:gd name="connsiteY4" fmla="*/ 2905 h 50761"/>
                <a:gd name="connsiteX5" fmla="*/ 74262 w 200629"/>
                <a:gd name="connsiteY5" fmla="*/ 3788 h 50761"/>
                <a:gd name="connsiteX6" fmla="*/ 160324 w 200629"/>
                <a:gd name="connsiteY6" fmla="*/ 8314 h 50761"/>
                <a:gd name="connsiteX7" fmla="*/ 183291 w 200629"/>
                <a:gd name="connsiteY7" fmla="*/ 29345 h 5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629" h="50761">
                  <a:moveTo>
                    <a:pt x="183291" y="29345"/>
                  </a:moveTo>
                  <a:cubicBezTo>
                    <a:pt x="189056" y="36465"/>
                    <a:pt x="194865" y="43641"/>
                    <a:pt x="200630" y="50762"/>
                  </a:cubicBezTo>
                  <a:cubicBezTo>
                    <a:pt x="145192" y="34423"/>
                    <a:pt x="87457" y="46677"/>
                    <a:pt x="31885" y="30173"/>
                  </a:cubicBezTo>
                  <a:cubicBezTo>
                    <a:pt x="18915" y="26309"/>
                    <a:pt x="6845" y="24653"/>
                    <a:pt x="0" y="8866"/>
                  </a:cubicBezTo>
                  <a:cubicBezTo>
                    <a:pt x="1711" y="6879"/>
                    <a:pt x="3378" y="4947"/>
                    <a:pt x="5089" y="2905"/>
                  </a:cubicBezTo>
                  <a:cubicBezTo>
                    <a:pt x="28237" y="-6148"/>
                    <a:pt x="51114" y="9363"/>
                    <a:pt x="74262" y="3788"/>
                  </a:cubicBezTo>
                  <a:cubicBezTo>
                    <a:pt x="102949" y="4837"/>
                    <a:pt x="131862" y="697"/>
                    <a:pt x="160324" y="8314"/>
                  </a:cubicBezTo>
                  <a:cubicBezTo>
                    <a:pt x="170006" y="11957"/>
                    <a:pt x="178248" y="18029"/>
                    <a:pt x="183291" y="29345"/>
                  </a:cubicBezTo>
                  <a:close/>
                </a:path>
              </a:pathLst>
            </a:custGeom>
            <a:solidFill>
              <a:srgbClr val="E8B0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B1FA6EA-72E2-D654-01E4-7433CB9DE6E9}"/>
                </a:ext>
              </a:extLst>
            </p:cNvPr>
            <p:cNvSpPr/>
            <p:nvPr/>
          </p:nvSpPr>
          <p:spPr>
            <a:xfrm>
              <a:off x="9350031" y="5023236"/>
              <a:ext cx="79597" cy="93618"/>
            </a:xfrm>
            <a:custGeom>
              <a:avLst/>
              <a:gdLst>
                <a:gd name="connsiteX0" fmla="*/ 8602 w 79597"/>
                <a:gd name="connsiteY0" fmla="*/ 50951 h 93618"/>
                <a:gd name="connsiteX1" fmla="*/ 0 w 79597"/>
                <a:gd name="connsiteY1" fmla="*/ 40298 h 93618"/>
                <a:gd name="connsiteX2" fmla="*/ 59446 w 79597"/>
                <a:gd name="connsiteY2" fmla="*/ 9166 h 93618"/>
                <a:gd name="connsiteX3" fmla="*/ 78225 w 79597"/>
                <a:gd name="connsiteY3" fmla="*/ 29975 h 93618"/>
                <a:gd name="connsiteX4" fmla="*/ 60842 w 79597"/>
                <a:gd name="connsiteY4" fmla="*/ 93619 h 93618"/>
                <a:gd name="connsiteX5" fmla="*/ 8602 w 79597"/>
                <a:gd name="connsiteY5" fmla="*/ 50951 h 9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597" h="93618">
                  <a:moveTo>
                    <a:pt x="8602" y="50951"/>
                  </a:moveTo>
                  <a:cubicBezTo>
                    <a:pt x="5719" y="47418"/>
                    <a:pt x="2837" y="43830"/>
                    <a:pt x="0" y="40298"/>
                  </a:cubicBezTo>
                  <a:cubicBezTo>
                    <a:pt x="9773" y="1107"/>
                    <a:pt x="29318" y="-9988"/>
                    <a:pt x="59446" y="9166"/>
                  </a:cubicBezTo>
                  <a:cubicBezTo>
                    <a:pt x="67057" y="14244"/>
                    <a:pt x="74307" y="19874"/>
                    <a:pt x="78225" y="29975"/>
                  </a:cubicBezTo>
                  <a:cubicBezTo>
                    <a:pt x="87638" y="57409"/>
                    <a:pt x="44990" y="63536"/>
                    <a:pt x="60842" y="93619"/>
                  </a:cubicBezTo>
                  <a:cubicBezTo>
                    <a:pt x="35983" y="93012"/>
                    <a:pt x="28777" y="60058"/>
                    <a:pt x="8602" y="50951"/>
                  </a:cubicBezTo>
                  <a:close/>
                </a:path>
              </a:pathLst>
            </a:custGeom>
            <a:solidFill>
              <a:srgbClr val="CE94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3F8AE39-3AB8-C27C-E0A9-568C7C579D33}"/>
                </a:ext>
              </a:extLst>
            </p:cNvPr>
            <p:cNvSpPr/>
            <p:nvPr/>
          </p:nvSpPr>
          <p:spPr>
            <a:xfrm>
              <a:off x="10122467" y="5482156"/>
              <a:ext cx="141409" cy="82410"/>
            </a:xfrm>
            <a:custGeom>
              <a:avLst/>
              <a:gdLst>
                <a:gd name="connsiteX0" fmla="*/ 115064 w 141409"/>
                <a:gd name="connsiteY0" fmla="*/ 82024 h 82410"/>
                <a:gd name="connsiteX1" fmla="*/ 106237 w 141409"/>
                <a:gd name="connsiteY1" fmla="*/ 82411 h 82410"/>
                <a:gd name="connsiteX2" fmla="*/ 0 w 141409"/>
                <a:gd name="connsiteY2" fmla="*/ 0 h 82410"/>
                <a:gd name="connsiteX3" fmla="*/ 141409 w 141409"/>
                <a:gd name="connsiteY3" fmla="*/ 60884 h 82410"/>
                <a:gd name="connsiteX4" fmla="*/ 115064 w 141409"/>
                <a:gd name="connsiteY4" fmla="*/ 8202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09" h="82410">
                  <a:moveTo>
                    <a:pt x="115064" y="82024"/>
                  </a:moveTo>
                  <a:cubicBezTo>
                    <a:pt x="112137" y="82190"/>
                    <a:pt x="109164" y="82300"/>
                    <a:pt x="106237" y="82411"/>
                  </a:cubicBezTo>
                  <a:cubicBezTo>
                    <a:pt x="75748" y="45594"/>
                    <a:pt x="23553" y="52935"/>
                    <a:pt x="0" y="0"/>
                  </a:cubicBezTo>
                  <a:cubicBezTo>
                    <a:pt x="45395" y="27433"/>
                    <a:pt x="96239" y="33560"/>
                    <a:pt x="141409" y="60884"/>
                  </a:cubicBezTo>
                  <a:cubicBezTo>
                    <a:pt x="135735" y="73689"/>
                    <a:pt x="121594" y="70709"/>
                    <a:pt x="115064" y="82024"/>
                  </a:cubicBezTo>
                  <a:close/>
                </a:path>
              </a:pathLst>
            </a:custGeom>
            <a:solidFill>
              <a:srgbClr val="D49D5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32488F7-6604-932F-DCC5-2ADFAD789B39}"/>
                </a:ext>
              </a:extLst>
            </p:cNvPr>
            <p:cNvSpPr/>
            <p:nvPr/>
          </p:nvSpPr>
          <p:spPr>
            <a:xfrm>
              <a:off x="9367717" y="4981410"/>
              <a:ext cx="147681" cy="115784"/>
            </a:xfrm>
            <a:custGeom>
              <a:avLst/>
              <a:gdLst>
                <a:gd name="connsiteX0" fmla="*/ 60494 w 147681"/>
                <a:gd name="connsiteY0" fmla="*/ 71801 h 115784"/>
                <a:gd name="connsiteX1" fmla="*/ 43111 w 147681"/>
                <a:gd name="connsiteY1" fmla="*/ 60816 h 115784"/>
                <a:gd name="connsiteX2" fmla="*/ 1093 w 147681"/>
                <a:gd name="connsiteY2" fmla="*/ 3852 h 115784"/>
                <a:gd name="connsiteX3" fmla="*/ 9020 w 147681"/>
                <a:gd name="connsiteY3" fmla="*/ 264 h 115784"/>
                <a:gd name="connsiteX4" fmla="*/ 147682 w 147681"/>
                <a:gd name="connsiteY4" fmla="*/ 113917 h 115784"/>
                <a:gd name="connsiteX5" fmla="*/ 146916 w 147681"/>
                <a:gd name="connsiteY5" fmla="*/ 114966 h 115784"/>
                <a:gd name="connsiteX6" fmla="*/ 60494 w 147681"/>
                <a:gd name="connsiteY6" fmla="*/ 71801 h 11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681" h="115784">
                  <a:moveTo>
                    <a:pt x="60494" y="71801"/>
                  </a:moveTo>
                  <a:cubicBezTo>
                    <a:pt x="53514" y="70918"/>
                    <a:pt x="46939" y="69206"/>
                    <a:pt x="43111" y="60816"/>
                  </a:cubicBezTo>
                  <a:cubicBezTo>
                    <a:pt x="32257" y="38296"/>
                    <a:pt x="-7013" y="47348"/>
                    <a:pt x="1093" y="3852"/>
                  </a:cubicBezTo>
                  <a:cubicBezTo>
                    <a:pt x="3615" y="2030"/>
                    <a:pt x="6903" y="-895"/>
                    <a:pt x="9020" y="264"/>
                  </a:cubicBezTo>
                  <a:cubicBezTo>
                    <a:pt x="60494" y="28415"/>
                    <a:pt x="111293" y="58056"/>
                    <a:pt x="147682" y="113917"/>
                  </a:cubicBezTo>
                  <a:cubicBezTo>
                    <a:pt x="147682" y="113917"/>
                    <a:pt x="146916" y="114966"/>
                    <a:pt x="146916" y="114966"/>
                  </a:cubicBezTo>
                  <a:cubicBezTo>
                    <a:pt x="110843" y="122362"/>
                    <a:pt x="92244" y="77376"/>
                    <a:pt x="60494" y="71801"/>
                  </a:cubicBezTo>
                  <a:close/>
                </a:path>
              </a:pathLst>
            </a:custGeom>
            <a:solidFill>
              <a:srgbClr val="E8B0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036A4CB-B035-0D17-3CA1-24528475479E}"/>
                </a:ext>
              </a:extLst>
            </p:cNvPr>
            <p:cNvSpPr/>
            <p:nvPr/>
          </p:nvSpPr>
          <p:spPr>
            <a:xfrm>
              <a:off x="10237531" y="5543095"/>
              <a:ext cx="61157" cy="42392"/>
            </a:xfrm>
            <a:custGeom>
              <a:avLst/>
              <a:gdLst>
                <a:gd name="connsiteX0" fmla="*/ 0 w 61157"/>
                <a:gd name="connsiteY0" fmla="*/ 21086 h 42392"/>
                <a:gd name="connsiteX1" fmla="*/ 26345 w 61157"/>
                <a:gd name="connsiteY1" fmla="*/ 0 h 42392"/>
                <a:gd name="connsiteX2" fmla="*/ 60707 w 61157"/>
                <a:gd name="connsiteY2" fmla="*/ 11205 h 42392"/>
                <a:gd name="connsiteX3" fmla="*/ 61157 w 61157"/>
                <a:gd name="connsiteY3" fmla="*/ 21417 h 42392"/>
                <a:gd name="connsiteX4" fmla="*/ 52060 w 61157"/>
                <a:gd name="connsiteY4" fmla="*/ 42392 h 42392"/>
                <a:gd name="connsiteX5" fmla="*/ 0 w 61157"/>
                <a:gd name="connsiteY5" fmla="*/ 21086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157" h="42392">
                  <a:moveTo>
                    <a:pt x="0" y="21086"/>
                  </a:moveTo>
                  <a:cubicBezTo>
                    <a:pt x="946" y="-662"/>
                    <a:pt x="14096" y="497"/>
                    <a:pt x="26345" y="0"/>
                  </a:cubicBezTo>
                  <a:cubicBezTo>
                    <a:pt x="37829" y="3754"/>
                    <a:pt x="49268" y="7452"/>
                    <a:pt x="60707" y="11205"/>
                  </a:cubicBezTo>
                  <a:cubicBezTo>
                    <a:pt x="60842" y="14628"/>
                    <a:pt x="60977" y="18050"/>
                    <a:pt x="61157" y="21417"/>
                  </a:cubicBezTo>
                  <a:cubicBezTo>
                    <a:pt x="56519" y="27378"/>
                    <a:pt x="44719" y="28703"/>
                    <a:pt x="52060" y="42392"/>
                  </a:cubicBezTo>
                  <a:cubicBezTo>
                    <a:pt x="32785" y="42558"/>
                    <a:pt x="20761" y="15787"/>
                    <a:pt x="0" y="21086"/>
                  </a:cubicBezTo>
                  <a:close/>
                </a:path>
              </a:pathLst>
            </a:custGeom>
            <a:solidFill>
              <a:srgbClr val="D4A3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732A1CA-3583-2BC3-EE3C-F85388B2D4C0}"/>
                </a:ext>
              </a:extLst>
            </p:cNvPr>
            <p:cNvSpPr/>
            <p:nvPr/>
          </p:nvSpPr>
          <p:spPr>
            <a:xfrm>
              <a:off x="10689500" y="4801839"/>
              <a:ext cx="41522" cy="34914"/>
            </a:xfrm>
            <a:custGeom>
              <a:avLst/>
              <a:gdLst>
                <a:gd name="connsiteX0" fmla="*/ 0 w 41522"/>
                <a:gd name="connsiteY0" fmla="*/ 5354 h 34914"/>
                <a:gd name="connsiteX1" fmla="*/ 41522 w 41522"/>
                <a:gd name="connsiteY1" fmla="*/ 0 h 34914"/>
                <a:gd name="connsiteX2" fmla="*/ 11844 w 41522"/>
                <a:gd name="connsiteY2" fmla="*/ 34885 h 34914"/>
                <a:gd name="connsiteX3" fmla="*/ 135 w 41522"/>
                <a:gd name="connsiteY3" fmla="*/ 5189 h 34914"/>
                <a:gd name="connsiteX4" fmla="*/ 0 w 41522"/>
                <a:gd name="connsiteY4" fmla="*/ 5354 h 34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2" h="34914">
                  <a:moveTo>
                    <a:pt x="0" y="5354"/>
                  </a:moveTo>
                  <a:cubicBezTo>
                    <a:pt x="12520" y="3753"/>
                    <a:pt x="24994" y="2098"/>
                    <a:pt x="41522" y="0"/>
                  </a:cubicBezTo>
                  <a:cubicBezTo>
                    <a:pt x="34001" y="18823"/>
                    <a:pt x="27967" y="35713"/>
                    <a:pt x="11844" y="34885"/>
                  </a:cubicBezTo>
                  <a:cubicBezTo>
                    <a:pt x="-1982" y="34168"/>
                    <a:pt x="1531" y="16780"/>
                    <a:pt x="135" y="5189"/>
                  </a:cubicBezTo>
                  <a:cubicBezTo>
                    <a:pt x="135" y="5189"/>
                    <a:pt x="0" y="5354"/>
                    <a:pt x="0" y="5354"/>
                  </a:cubicBezTo>
                  <a:close/>
                </a:path>
              </a:pathLst>
            </a:custGeom>
            <a:solidFill>
              <a:srgbClr val="CC947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71428F-AF46-CB72-5E13-2E7F3F954A65}"/>
                </a:ext>
              </a:extLst>
            </p:cNvPr>
            <p:cNvSpPr/>
            <p:nvPr/>
          </p:nvSpPr>
          <p:spPr>
            <a:xfrm>
              <a:off x="10298688" y="5532118"/>
              <a:ext cx="43323" cy="22381"/>
            </a:xfrm>
            <a:custGeom>
              <a:avLst/>
              <a:gdLst>
                <a:gd name="connsiteX0" fmla="*/ 43323 w 43323"/>
                <a:gd name="connsiteY0" fmla="*/ 11419 h 22381"/>
                <a:gd name="connsiteX1" fmla="*/ 0 w 43323"/>
                <a:gd name="connsiteY1" fmla="*/ 21906 h 22381"/>
                <a:gd name="connsiteX2" fmla="*/ 43323 w 43323"/>
                <a:gd name="connsiteY2" fmla="*/ 11419 h 2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23" h="22381">
                  <a:moveTo>
                    <a:pt x="43323" y="11419"/>
                  </a:moveTo>
                  <a:cubicBezTo>
                    <a:pt x="31164" y="29027"/>
                    <a:pt x="14591" y="19533"/>
                    <a:pt x="0" y="21906"/>
                  </a:cubicBezTo>
                  <a:cubicBezTo>
                    <a:pt x="11259" y="-1332"/>
                    <a:pt x="25174" y="-8066"/>
                    <a:pt x="43323" y="11419"/>
                  </a:cubicBezTo>
                  <a:close/>
                </a:path>
              </a:pathLst>
            </a:custGeom>
            <a:solidFill>
              <a:srgbClr val="CC937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77B8ADF-D602-1421-C68F-9C9336D98CCB}"/>
                </a:ext>
              </a:extLst>
            </p:cNvPr>
            <p:cNvSpPr/>
            <p:nvPr/>
          </p:nvSpPr>
          <p:spPr>
            <a:xfrm>
              <a:off x="10151379" y="5149065"/>
              <a:ext cx="33595" cy="8415"/>
            </a:xfrm>
            <a:custGeom>
              <a:avLst/>
              <a:gdLst>
                <a:gd name="connsiteX0" fmla="*/ 33596 w 33595"/>
                <a:gd name="connsiteY0" fmla="*/ 8416 h 8415"/>
                <a:gd name="connsiteX1" fmla="*/ 0 w 33595"/>
                <a:gd name="connsiteY1" fmla="*/ 8416 h 8415"/>
                <a:gd name="connsiteX2" fmla="*/ 33596 w 33595"/>
                <a:gd name="connsiteY2" fmla="*/ 8416 h 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95" h="8415">
                  <a:moveTo>
                    <a:pt x="33596" y="8416"/>
                  </a:moveTo>
                  <a:cubicBezTo>
                    <a:pt x="22742" y="8416"/>
                    <a:pt x="11844" y="8416"/>
                    <a:pt x="0" y="8416"/>
                  </a:cubicBezTo>
                  <a:cubicBezTo>
                    <a:pt x="9863" y="-9303"/>
                    <a:pt x="21977" y="6098"/>
                    <a:pt x="33596" y="8416"/>
                  </a:cubicBezTo>
                  <a:close/>
                </a:path>
              </a:pathLst>
            </a:custGeom>
            <a:solidFill>
              <a:srgbClr val="CD947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13BFA78-8CAD-8B37-CF38-7DD05489AF1F}"/>
                </a:ext>
              </a:extLst>
            </p:cNvPr>
            <p:cNvSpPr/>
            <p:nvPr/>
          </p:nvSpPr>
          <p:spPr>
            <a:xfrm>
              <a:off x="9082048" y="5758616"/>
              <a:ext cx="428883" cy="452432"/>
            </a:xfrm>
            <a:custGeom>
              <a:avLst/>
              <a:gdLst>
                <a:gd name="connsiteX0" fmla="*/ 6782 w 428883"/>
                <a:gd name="connsiteY0" fmla="*/ 232632 h 452432"/>
                <a:gd name="connsiteX1" fmla="*/ 79333 w 428883"/>
                <a:gd name="connsiteY1" fmla="*/ 131620 h 452432"/>
                <a:gd name="connsiteX2" fmla="*/ 85548 w 428883"/>
                <a:gd name="connsiteY2" fmla="*/ 114343 h 452432"/>
                <a:gd name="connsiteX3" fmla="*/ 85458 w 428883"/>
                <a:gd name="connsiteY3" fmla="*/ 93588 h 452432"/>
                <a:gd name="connsiteX4" fmla="*/ 258706 w 428883"/>
                <a:gd name="connsiteY4" fmla="*/ 40156 h 452432"/>
                <a:gd name="connsiteX5" fmla="*/ 276180 w 428883"/>
                <a:gd name="connsiteY5" fmla="*/ 50754 h 452432"/>
                <a:gd name="connsiteX6" fmla="*/ 285232 w 428883"/>
                <a:gd name="connsiteY6" fmla="*/ 51527 h 452432"/>
                <a:gd name="connsiteX7" fmla="*/ 293833 w 428883"/>
                <a:gd name="connsiteY7" fmla="*/ 72613 h 452432"/>
                <a:gd name="connsiteX8" fmla="*/ 421777 w 428883"/>
                <a:gd name="connsiteY8" fmla="*/ 154858 h 452432"/>
                <a:gd name="connsiteX9" fmla="*/ 405745 w 428883"/>
                <a:gd name="connsiteY9" fmla="*/ 189909 h 452432"/>
                <a:gd name="connsiteX10" fmla="*/ 311217 w 428883"/>
                <a:gd name="connsiteY10" fmla="*/ 285623 h 452432"/>
                <a:gd name="connsiteX11" fmla="*/ 293923 w 428883"/>
                <a:gd name="connsiteY11" fmla="*/ 296883 h 452432"/>
                <a:gd name="connsiteX12" fmla="*/ 276225 w 428883"/>
                <a:gd name="connsiteY12" fmla="*/ 308254 h 452432"/>
                <a:gd name="connsiteX13" fmla="*/ 268118 w 428883"/>
                <a:gd name="connsiteY13" fmla="*/ 328567 h 452432"/>
                <a:gd name="connsiteX14" fmla="*/ 208898 w 428883"/>
                <a:gd name="connsiteY14" fmla="*/ 437141 h 452432"/>
                <a:gd name="connsiteX15" fmla="*/ 173185 w 428883"/>
                <a:gd name="connsiteY15" fmla="*/ 443765 h 452432"/>
                <a:gd name="connsiteX16" fmla="*/ 93609 w 428883"/>
                <a:gd name="connsiteY16" fmla="*/ 382109 h 452432"/>
                <a:gd name="connsiteX17" fmla="*/ 76721 w 428883"/>
                <a:gd name="connsiteY17" fmla="*/ 371842 h 452432"/>
                <a:gd name="connsiteX18" fmla="*/ 67534 w 428883"/>
                <a:gd name="connsiteY18" fmla="*/ 360637 h 452432"/>
                <a:gd name="connsiteX19" fmla="*/ 50375 w 428883"/>
                <a:gd name="connsiteY19" fmla="*/ 350260 h 452432"/>
                <a:gd name="connsiteX20" fmla="*/ 15293 w 428883"/>
                <a:gd name="connsiteY20" fmla="*/ 318355 h 452432"/>
                <a:gd name="connsiteX21" fmla="*/ 6782 w 428883"/>
                <a:gd name="connsiteY21" fmla="*/ 232632 h 4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883" h="452432">
                  <a:moveTo>
                    <a:pt x="6782" y="232632"/>
                  </a:moveTo>
                  <a:cubicBezTo>
                    <a:pt x="21238" y="188584"/>
                    <a:pt x="25832" y="134104"/>
                    <a:pt x="79333" y="131620"/>
                  </a:cubicBezTo>
                  <a:cubicBezTo>
                    <a:pt x="81585" y="131509"/>
                    <a:pt x="83476" y="120359"/>
                    <a:pt x="85548" y="114343"/>
                  </a:cubicBezTo>
                  <a:cubicBezTo>
                    <a:pt x="91087" y="107388"/>
                    <a:pt x="85548" y="100543"/>
                    <a:pt x="85458" y="93588"/>
                  </a:cubicBezTo>
                  <a:cubicBezTo>
                    <a:pt x="133780" y="-16311"/>
                    <a:pt x="155487" y="-22990"/>
                    <a:pt x="258706" y="40156"/>
                  </a:cubicBezTo>
                  <a:cubicBezTo>
                    <a:pt x="259292" y="56716"/>
                    <a:pt x="273928" y="38390"/>
                    <a:pt x="276180" y="50754"/>
                  </a:cubicBezTo>
                  <a:cubicBezTo>
                    <a:pt x="279197" y="51030"/>
                    <a:pt x="282214" y="51251"/>
                    <a:pt x="285232" y="51527"/>
                  </a:cubicBezTo>
                  <a:cubicBezTo>
                    <a:pt x="288789" y="58151"/>
                    <a:pt x="286267" y="68418"/>
                    <a:pt x="293833" y="72613"/>
                  </a:cubicBezTo>
                  <a:cubicBezTo>
                    <a:pt x="343597" y="82880"/>
                    <a:pt x="379625" y="126707"/>
                    <a:pt x="421777" y="154858"/>
                  </a:cubicBezTo>
                  <a:cubicBezTo>
                    <a:pt x="440917" y="167609"/>
                    <a:pt x="416508" y="183782"/>
                    <a:pt x="405745" y="189909"/>
                  </a:cubicBezTo>
                  <a:cubicBezTo>
                    <a:pt x="367150" y="211767"/>
                    <a:pt x="333734" y="240360"/>
                    <a:pt x="311217" y="285623"/>
                  </a:cubicBezTo>
                  <a:cubicBezTo>
                    <a:pt x="306398" y="291584"/>
                    <a:pt x="297751" y="288714"/>
                    <a:pt x="293923" y="296883"/>
                  </a:cubicBezTo>
                  <a:cubicBezTo>
                    <a:pt x="290140" y="305549"/>
                    <a:pt x="283430" y="307536"/>
                    <a:pt x="276225" y="308254"/>
                  </a:cubicBezTo>
                  <a:cubicBezTo>
                    <a:pt x="271046" y="313553"/>
                    <a:pt x="272442" y="322771"/>
                    <a:pt x="268118" y="328567"/>
                  </a:cubicBezTo>
                  <a:cubicBezTo>
                    <a:pt x="248438" y="364777"/>
                    <a:pt x="228983" y="401263"/>
                    <a:pt x="208898" y="437141"/>
                  </a:cubicBezTo>
                  <a:cubicBezTo>
                    <a:pt x="199395" y="454087"/>
                    <a:pt x="189037" y="457896"/>
                    <a:pt x="173185" y="443765"/>
                  </a:cubicBezTo>
                  <a:cubicBezTo>
                    <a:pt x="147831" y="421189"/>
                    <a:pt x="120269" y="402477"/>
                    <a:pt x="93609" y="382109"/>
                  </a:cubicBezTo>
                  <a:cubicBezTo>
                    <a:pt x="86448" y="382440"/>
                    <a:pt x="95770" y="342201"/>
                    <a:pt x="76721" y="371842"/>
                  </a:cubicBezTo>
                  <a:cubicBezTo>
                    <a:pt x="73658" y="368089"/>
                    <a:pt x="70596" y="364390"/>
                    <a:pt x="67534" y="360637"/>
                  </a:cubicBezTo>
                  <a:cubicBezTo>
                    <a:pt x="63706" y="352523"/>
                    <a:pt x="55284" y="355779"/>
                    <a:pt x="50375" y="350260"/>
                  </a:cubicBezTo>
                  <a:cubicBezTo>
                    <a:pt x="38666" y="339606"/>
                    <a:pt x="26957" y="329008"/>
                    <a:pt x="15293" y="318355"/>
                  </a:cubicBezTo>
                  <a:cubicBezTo>
                    <a:pt x="837" y="291474"/>
                    <a:pt x="-6098" y="263543"/>
                    <a:pt x="6782" y="232632"/>
                  </a:cubicBezTo>
                  <a:close/>
                </a:path>
              </a:pathLst>
            </a:custGeom>
            <a:solidFill>
              <a:srgbClr val="CC95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BC7758A-D479-FD99-14CA-EE959AF51B6A}"/>
                </a:ext>
              </a:extLst>
            </p:cNvPr>
            <p:cNvSpPr/>
            <p:nvPr/>
          </p:nvSpPr>
          <p:spPr>
            <a:xfrm>
              <a:off x="10489816" y="6003514"/>
              <a:ext cx="211843" cy="195445"/>
            </a:xfrm>
            <a:custGeom>
              <a:avLst/>
              <a:gdLst>
                <a:gd name="connsiteX0" fmla="*/ 0 w 211843"/>
                <a:gd name="connsiteY0" fmla="*/ 137100 h 195445"/>
                <a:gd name="connsiteX1" fmla="*/ 114704 w 211843"/>
                <a:gd name="connsiteY1" fmla="*/ 55738 h 195445"/>
                <a:gd name="connsiteX2" fmla="*/ 121729 w 211843"/>
                <a:gd name="connsiteY2" fmla="*/ 7329 h 195445"/>
                <a:gd name="connsiteX3" fmla="*/ 211844 w 211843"/>
                <a:gd name="connsiteY3" fmla="*/ 38240 h 195445"/>
                <a:gd name="connsiteX4" fmla="*/ 170457 w 211843"/>
                <a:gd name="connsiteY4" fmla="*/ 185730 h 195445"/>
                <a:gd name="connsiteX5" fmla="*/ 44314 w 211843"/>
                <a:gd name="connsiteY5" fmla="*/ 191912 h 195445"/>
                <a:gd name="connsiteX6" fmla="*/ 0 w 211843"/>
                <a:gd name="connsiteY6" fmla="*/ 137100 h 19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843" h="195445">
                  <a:moveTo>
                    <a:pt x="0" y="137100"/>
                  </a:moveTo>
                  <a:cubicBezTo>
                    <a:pt x="42378" y="118940"/>
                    <a:pt x="90115" y="112813"/>
                    <a:pt x="114704" y="55738"/>
                  </a:cubicBezTo>
                  <a:cubicBezTo>
                    <a:pt x="121639" y="39675"/>
                    <a:pt x="129835" y="25821"/>
                    <a:pt x="121729" y="7329"/>
                  </a:cubicBezTo>
                  <a:cubicBezTo>
                    <a:pt x="157937" y="-9451"/>
                    <a:pt x="187435" y="3300"/>
                    <a:pt x="211844" y="38240"/>
                  </a:cubicBezTo>
                  <a:cubicBezTo>
                    <a:pt x="192794" y="85158"/>
                    <a:pt x="190677" y="139198"/>
                    <a:pt x="170457" y="185730"/>
                  </a:cubicBezTo>
                  <a:cubicBezTo>
                    <a:pt x="128844" y="201737"/>
                    <a:pt x="86467" y="193512"/>
                    <a:pt x="44314" y="191912"/>
                  </a:cubicBezTo>
                  <a:cubicBezTo>
                    <a:pt x="16123" y="190145"/>
                    <a:pt x="11709" y="159179"/>
                    <a:pt x="0" y="137100"/>
                  </a:cubicBezTo>
                  <a:close/>
                </a:path>
              </a:pathLst>
            </a:custGeom>
            <a:solidFill>
              <a:srgbClr val="A477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0083370-8E6E-E21C-DDB9-00ACE0316065}"/>
                </a:ext>
              </a:extLst>
            </p:cNvPr>
            <p:cNvSpPr/>
            <p:nvPr/>
          </p:nvSpPr>
          <p:spPr>
            <a:xfrm>
              <a:off x="10158184" y="6140614"/>
              <a:ext cx="366443" cy="99967"/>
            </a:xfrm>
            <a:custGeom>
              <a:avLst/>
              <a:gdLst>
                <a:gd name="connsiteX0" fmla="*/ 331631 w 366443"/>
                <a:gd name="connsiteY0" fmla="*/ 0 h 99967"/>
                <a:gd name="connsiteX1" fmla="*/ 366443 w 366443"/>
                <a:gd name="connsiteY1" fmla="*/ 42503 h 99967"/>
                <a:gd name="connsiteX2" fmla="*/ 347348 w 366443"/>
                <a:gd name="connsiteY2" fmla="*/ 55143 h 99967"/>
                <a:gd name="connsiteX3" fmla="*/ 296729 w 366443"/>
                <a:gd name="connsiteY3" fmla="*/ 57185 h 99967"/>
                <a:gd name="connsiteX4" fmla="*/ 207110 w 366443"/>
                <a:gd name="connsiteY4" fmla="*/ 62595 h 99967"/>
                <a:gd name="connsiteX5" fmla="*/ 145098 w 366443"/>
                <a:gd name="connsiteY5" fmla="*/ 92899 h 99967"/>
                <a:gd name="connsiteX6" fmla="*/ 70160 w 366443"/>
                <a:gd name="connsiteY6" fmla="*/ 95824 h 99967"/>
                <a:gd name="connsiteX7" fmla="*/ 13101 w 366443"/>
                <a:gd name="connsiteY7" fmla="*/ 44986 h 99967"/>
                <a:gd name="connsiteX8" fmla="*/ 581 w 366443"/>
                <a:gd name="connsiteY8" fmla="*/ 21307 h 99967"/>
                <a:gd name="connsiteX9" fmla="*/ 121454 w 366443"/>
                <a:gd name="connsiteY9" fmla="*/ 10929 h 99967"/>
                <a:gd name="connsiteX10" fmla="*/ 331631 w 366443"/>
                <a:gd name="connsiteY10" fmla="*/ 0 h 9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443" h="99967">
                  <a:moveTo>
                    <a:pt x="331631" y="0"/>
                  </a:moveTo>
                  <a:cubicBezTo>
                    <a:pt x="349825" y="6072"/>
                    <a:pt x="353879" y="29476"/>
                    <a:pt x="366443" y="42503"/>
                  </a:cubicBezTo>
                  <a:cubicBezTo>
                    <a:pt x="361579" y="50175"/>
                    <a:pt x="354779" y="53377"/>
                    <a:pt x="347348" y="55143"/>
                  </a:cubicBezTo>
                  <a:cubicBezTo>
                    <a:pt x="330551" y="57792"/>
                    <a:pt x="313618" y="56689"/>
                    <a:pt x="296729" y="57185"/>
                  </a:cubicBezTo>
                  <a:cubicBezTo>
                    <a:pt x="266871" y="59007"/>
                    <a:pt x="236608" y="52162"/>
                    <a:pt x="207110" y="62595"/>
                  </a:cubicBezTo>
                  <a:cubicBezTo>
                    <a:pt x="186169" y="71758"/>
                    <a:pt x="164147" y="77664"/>
                    <a:pt x="145098" y="92899"/>
                  </a:cubicBezTo>
                  <a:cubicBezTo>
                    <a:pt x="120328" y="102448"/>
                    <a:pt x="95289" y="101178"/>
                    <a:pt x="70160" y="95824"/>
                  </a:cubicBezTo>
                  <a:cubicBezTo>
                    <a:pt x="46291" y="87103"/>
                    <a:pt x="34672" y="57737"/>
                    <a:pt x="13101" y="44986"/>
                  </a:cubicBezTo>
                  <a:cubicBezTo>
                    <a:pt x="6120" y="39301"/>
                    <a:pt x="-2301" y="34775"/>
                    <a:pt x="581" y="21307"/>
                  </a:cubicBezTo>
                  <a:cubicBezTo>
                    <a:pt x="40617" y="13744"/>
                    <a:pt x="80923" y="7838"/>
                    <a:pt x="121454" y="10929"/>
                  </a:cubicBezTo>
                  <a:cubicBezTo>
                    <a:pt x="191889" y="16339"/>
                    <a:pt x="261512" y="1766"/>
                    <a:pt x="331631" y="0"/>
                  </a:cubicBezTo>
                  <a:close/>
                </a:path>
              </a:pathLst>
            </a:custGeom>
            <a:solidFill>
              <a:srgbClr val="A578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0535027-7B8E-6D49-4D07-7996D8BCF701}"/>
                </a:ext>
              </a:extLst>
            </p:cNvPr>
            <p:cNvSpPr/>
            <p:nvPr/>
          </p:nvSpPr>
          <p:spPr>
            <a:xfrm>
              <a:off x="9419459" y="6161921"/>
              <a:ext cx="370426" cy="92062"/>
            </a:xfrm>
            <a:custGeom>
              <a:avLst/>
              <a:gdLst>
                <a:gd name="connsiteX0" fmla="*/ 105 w 370426"/>
                <a:gd name="connsiteY0" fmla="*/ 64085 h 92062"/>
                <a:gd name="connsiteX1" fmla="*/ 274907 w 370426"/>
                <a:gd name="connsiteY1" fmla="*/ 3753 h 92062"/>
                <a:gd name="connsiteX2" fmla="*/ 365562 w 370426"/>
                <a:gd name="connsiteY2" fmla="*/ 0 h 92062"/>
                <a:gd name="connsiteX3" fmla="*/ 370426 w 370426"/>
                <a:gd name="connsiteY3" fmla="*/ 11978 h 92062"/>
                <a:gd name="connsiteX4" fmla="*/ 365472 w 370426"/>
                <a:gd name="connsiteY4" fmla="*/ 24232 h 92062"/>
                <a:gd name="connsiteX5" fmla="*/ 354439 w 370426"/>
                <a:gd name="connsiteY5" fmla="*/ 27599 h 92062"/>
                <a:gd name="connsiteX6" fmla="*/ 320302 w 370426"/>
                <a:gd name="connsiteY6" fmla="*/ 45428 h 92062"/>
                <a:gd name="connsiteX7" fmla="*/ 315259 w 370426"/>
                <a:gd name="connsiteY7" fmla="*/ 58068 h 92062"/>
                <a:gd name="connsiteX8" fmla="*/ 301478 w 370426"/>
                <a:gd name="connsiteY8" fmla="*/ 72420 h 92062"/>
                <a:gd name="connsiteX9" fmla="*/ 283014 w 370426"/>
                <a:gd name="connsiteY9" fmla="*/ 80976 h 92062"/>
                <a:gd name="connsiteX10" fmla="*/ 233205 w 370426"/>
                <a:gd name="connsiteY10" fmla="*/ 90083 h 92062"/>
                <a:gd name="connsiteX11" fmla="*/ 12940 w 370426"/>
                <a:gd name="connsiteY11" fmla="*/ 79816 h 92062"/>
                <a:gd name="connsiteX12" fmla="*/ 105 w 370426"/>
                <a:gd name="connsiteY12" fmla="*/ 64085 h 9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426" h="92062">
                  <a:moveTo>
                    <a:pt x="105" y="64085"/>
                  </a:moveTo>
                  <a:cubicBezTo>
                    <a:pt x="90850" y="38142"/>
                    <a:pt x="182271" y="16615"/>
                    <a:pt x="274907" y="3753"/>
                  </a:cubicBezTo>
                  <a:cubicBezTo>
                    <a:pt x="304856" y="-386"/>
                    <a:pt x="335344" y="1104"/>
                    <a:pt x="365562" y="0"/>
                  </a:cubicBezTo>
                  <a:cubicBezTo>
                    <a:pt x="368445" y="3201"/>
                    <a:pt x="370021" y="7231"/>
                    <a:pt x="370426" y="11978"/>
                  </a:cubicBezTo>
                  <a:cubicBezTo>
                    <a:pt x="369886" y="16725"/>
                    <a:pt x="368174" y="20810"/>
                    <a:pt x="365472" y="24232"/>
                  </a:cubicBezTo>
                  <a:cubicBezTo>
                    <a:pt x="361960" y="26164"/>
                    <a:pt x="358267" y="27213"/>
                    <a:pt x="354439" y="27599"/>
                  </a:cubicBezTo>
                  <a:cubicBezTo>
                    <a:pt x="342054" y="30635"/>
                    <a:pt x="328319" y="29752"/>
                    <a:pt x="320302" y="45428"/>
                  </a:cubicBezTo>
                  <a:cubicBezTo>
                    <a:pt x="318951" y="49899"/>
                    <a:pt x="317195" y="53984"/>
                    <a:pt x="315259" y="58068"/>
                  </a:cubicBezTo>
                  <a:cubicBezTo>
                    <a:pt x="311611" y="64251"/>
                    <a:pt x="306972" y="68942"/>
                    <a:pt x="301478" y="72420"/>
                  </a:cubicBezTo>
                  <a:cubicBezTo>
                    <a:pt x="295578" y="76063"/>
                    <a:pt x="289319" y="78547"/>
                    <a:pt x="283014" y="80976"/>
                  </a:cubicBezTo>
                  <a:cubicBezTo>
                    <a:pt x="266846" y="87765"/>
                    <a:pt x="250048" y="88703"/>
                    <a:pt x="233205" y="90083"/>
                  </a:cubicBezTo>
                  <a:cubicBezTo>
                    <a:pt x="159709" y="87931"/>
                    <a:pt x="85852" y="100847"/>
                    <a:pt x="12940" y="79816"/>
                  </a:cubicBezTo>
                  <a:cubicBezTo>
                    <a:pt x="5239" y="77664"/>
                    <a:pt x="-885" y="75842"/>
                    <a:pt x="105" y="64085"/>
                  </a:cubicBezTo>
                  <a:close/>
                </a:path>
              </a:pathLst>
            </a:custGeom>
            <a:solidFill>
              <a:srgbClr val="A677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F40C692-8D14-C620-D44A-113499F6235E}"/>
                </a:ext>
              </a:extLst>
            </p:cNvPr>
            <p:cNvSpPr/>
            <p:nvPr/>
          </p:nvSpPr>
          <p:spPr>
            <a:xfrm>
              <a:off x="9400483" y="6226006"/>
              <a:ext cx="283276" cy="117020"/>
            </a:xfrm>
            <a:custGeom>
              <a:avLst/>
              <a:gdLst>
                <a:gd name="connsiteX0" fmla="*/ 19081 w 283276"/>
                <a:gd name="connsiteY0" fmla="*/ 0 h 117020"/>
                <a:gd name="connsiteX1" fmla="*/ 94425 w 283276"/>
                <a:gd name="connsiteY1" fmla="*/ 10046 h 117020"/>
                <a:gd name="connsiteX2" fmla="*/ 263575 w 283276"/>
                <a:gd name="connsiteY2" fmla="*/ 11205 h 117020"/>
                <a:gd name="connsiteX3" fmla="*/ 283030 w 283276"/>
                <a:gd name="connsiteY3" fmla="*/ 23294 h 117020"/>
                <a:gd name="connsiteX4" fmla="*/ 281319 w 283276"/>
                <a:gd name="connsiteY4" fmla="*/ 37259 h 117020"/>
                <a:gd name="connsiteX5" fmla="*/ 267628 w 283276"/>
                <a:gd name="connsiteY5" fmla="*/ 50727 h 117020"/>
                <a:gd name="connsiteX6" fmla="*/ 211515 w 283276"/>
                <a:gd name="connsiteY6" fmla="*/ 65079 h 117020"/>
                <a:gd name="connsiteX7" fmla="*/ 191249 w 283276"/>
                <a:gd name="connsiteY7" fmla="*/ 80203 h 117020"/>
                <a:gd name="connsiteX8" fmla="*/ 181026 w 283276"/>
                <a:gd name="connsiteY8" fmla="*/ 94223 h 117020"/>
                <a:gd name="connsiteX9" fmla="*/ 176028 w 283276"/>
                <a:gd name="connsiteY9" fmla="*/ 96210 h 117020"/>
                <a:gd name="connsiteX10" fmla="*/ 10435 w 283276"/>
                <a:gd name="connsiteY10" fmla="*/ 117020 h 117020"/>
                <a:gd name="connsiteX11" fmla="*/ 94560 w 283276"/>
                <a:gd name="connsiteY11" fmla="*/ 73965 h 117020"/>
                <a:gd name="connsiteX12" fmla="*/ 110232 w 283276"/>
                <a:gd name="connsiteY12" fmla="*/ 61767 h 117020"/>
                <a:gd name="connsiteX13" fmla="*/ 92398 w 283276"/>
                <a:gd name="connsiteY13" fmla="*/ 43993 h 117020"/>
                <a:gd name="connsiteX14" fmla="*/ 10975 w 283276"/>
                <a:gd name="connsiteY14" fmla="*/ 19264 h 117020"/>
                <a:gd name="connsiteX15" fmla="*/ 2554 w 283276"/>
                <a:gd name="connsiteY15" fmla="*/ 2705 h 117020"/>
                <a:gd name="connsiteX16" fmla="*/ 19081 w 283276"/>
                <a:gd name="connsiteY16" fmla="*/ 0 h 11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3276" h="117020">
                  <a:moveTo>
                    <a:pt x="19081" y="0"/>
                  </a:moveTo>
                  <a:cubicBezTo>
                    <a:pt x="42454" y="21803"/>
                    <a:pt x="69340" y="9108"/>
                    <a:pt x="94425" y="10046"/>
                  </a:cubicBezTo>
                  <a:cubicBezTo>
                    <a:pt x="150763" y="12254"/>
                    <a:pt x="207192" y="11040"/>
                    <a:pt x="263575" y="11205"/>
                  </a:cubicBezTo>
                  <a:cubicBezTo>
                    <a:pt x="268664" y="18547"/>
                    <a:pt x="278842" y="13689"/>
                    <a:pt x="283030" y="23294"/>
                  </a:cubicBezTo>
                  <a:cubicBezTo>
                    <a:pt x="283661" y="28206"/>
                    <a:pt x="283075" y="32788"/>
                    <a:pt x="281319" y="37259"/>
                  </a:cubicBezTo>
                  <a:cubicBezTo>
                    <a:pt x="277851" y="43496"/>
                    <a:pt x="273258" y="47912"/>
                    <a:pt x="267628" y="50727"/>
                  </a:cubicBezTo>
                  <a:cubicBezTo>
                    <a:pt x="249074" y="56357"/>
                    <a:pt x="230204" y="60276"/>
                    <a:pt x="211515" y="65079"/>
                  </a:cubicBezTo>
                  <a:cubicBezTo>
                    <a:pt x="203048" y="66624"/>
                    <a:pt x="195347" y="69660"/>
                    <a:pt x="191249" y="80203"/>
                  </a:cubicBezTo>
                  <a:cubicBezTo>
                    <a:pt x="188592" y="85723"/>
                    <a:pt x="185305" y="90580"/>
                    <a:pt x="181026" y="94223"/>
                  </a:cubicBezTo>
                  <a:cubicBezTo>
                    <a:pt x="179360" y="94886"/>
                    <a:pt x="177694" y="95548"/>
                    <a:pt x="176028" y="96210"/>
                  </a:cubicBezTo>
                  <a:cubicBezTo>
                    <a:pt x="120004" y="93119"/>
                    <a:pt x="65828" y="112383"/>
                    <a:pt x="10435" y="117020"/>
                  </a:cubicBezTo>
                  <a:cubicBezTo>
                    <a:pt x="38041" y="101565"/>
                    <a:pt x="58667" y="66017"/>
                    <a:pt x="94560" y="73965"/>
                  </a:cubicBezTo>
                  <a:cubicBezTo>
                    <a:pt x="101180" y="75456"/>
                    <a:pt x="110502" y="73690"/>
                    <a:pt x="110232" y="61767"/>
                  </a:cubicBezTo>
                  <a:cubicBezTo>
                    <a:pt x="109917" y="49237"/>
                    <a:pt x="100594" y="41730"/>
                    <a:pt x="92398" y="43993"/>
                  </a:cubicBezTo>
                  <a:cubicBezTo>
                    <a:pt x="61549" y="52549"/>
                    <a:pt x="39888" y="18988"/>
                    <a:pt x="10975" y="19264"/>
                  </a:cubicBezTo>
                  <a:cubicBezTo>
                    <a:pt x="5076" y="19319"/>
                    <a:pt x="-4652" y="13855"/>
                    <a:pt x="2554" y="2705"/>
                  </a:cubicBezTo>
                  <a:cubicBezTo>
                    <a:pt x="5031" y="-1104"/>
                    <a:pt x="13407" y="773"/>
                    <a:pt x="19081" y="0"/>
                  </a:cubicBezTo>
                  <a:close/>
                </a:path>
              </a:pathLst>
            </a:custGeom>
            <a:solidFill>
              <a:srgbClr val="B685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24C4118-D201-48DC-C34E-DC8054A3F817}"/>
                </a:ext>
              </a:extLst>
            </p:cNvPr>
            <p:cNvSpPr/>
            <p:nvPr/>
          </p:nvSpPr>
          <p:spPr>
            <a:xfrm>
              <a:off x="10513193" y="5933818"/>
              <a:ext cx="265686" cy="145029"/>
            </a:xfrm>
            <a:custGeom>
              <a:avLst/>
              <a:gdLst>
                <a:gd name="connsiteX0" fmla="*/ 184368 w 265686"/>
                <a:gd name="connsiteY0" fmla="*/ 111524 h 145029"/>
                <a:gd name="connsiteX1" fmla="*/ 98352 w 265686"/>
                <a:gd name="connsiteY1" fmla="*/ 77081 h 145029"/>
                <a:gd name="connsiteX2" fmla="*/ 37960 w 265686"/>
                <a:gd name="connsiteY2" fmla="*/ 46832 h 145029"/>
                <a:gd name="connsiteX3" fmla="*/ 717 w 265686"/>
                <a:gd name="connsiteY3" fmla="*/ 4606 h 145029"/>
                <a:gd name="connsiteX4" fmla="*/ 68539 w 265686"/>
                <a:gd name="connsiteY4" fmla="*/ 12941 h 145029"/>
                <a:gd name="connsiteX5" fmla="*/ 80293 w 265686"/>
                <a:gd name="connsiteY5" fmla="*/ 16970 h 145029"/>
                <a:gd name="connsiteX6" fmla="*/ 125193 w 265686"/>
                <a:gd name="connsiteY6" fmla="*/ 35241 h 145029"/>
                <a:gd name="connsiteX7" fmla="*/ 136271 w 265686"/>
                <a:gd name="connsiteY7" fmla="*/ 39656 h 145029"/>
                <a:gd name="connsiteX8" fmla="*/ 206615 w 265686"/>
                <a:gd name="connsiteY8" fmla="*/ 68746 h 145029"/>
                <a:gd name="connsiteX9" fmla="*/ 254127 w 265686"/>
                <a:gd name="connsiteY9" fmla="*/ 89831 h 145029"/>
                <a:gd name="connsiteX10" fmla="*/ 264530 w 265686"/>
                <a:gd name="connsiteY10" fmla="*/ 121847 h 145029"/>
                <a:gd name="connsiteX11" fmla="*/ 240932 w 265686"/>
                <a:gd name="connsiteY11" fmla="*/ 145030 h 145029"/>
                <a:gd name="connsiteX12" fmla="*/ 184368 w 265686"/>
                <a:gd name="connsiteY12" fmla="*/ 111524 h 1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5686" h="145029">
                  <a:moveTo>
                    <a:pt x="184368" y="111524"/>
                  </a:moveTo>
                  <a:cubicBezTo>
                    <a:pt x="158383" y="90052"/>
                    <a:pt x="129111" y="80779"/>
                    <a:pt x="98352" y="77081"/>
                  </a:cubicBezTo>
                  <a:cubicBezTo>
                    <a:pt x="78221" y="66980"/>
                    <a:pt x="58091" y="56933"/>
                    <a:pt x="37960" y="46832"/>
                  </a:cubicBezTo>
                  <a:cubicBezTo>
                    <a:pt x="25486" y="32867"/>
                    <a:pt x="-5048" y="42747"/>
                    <a:pt x="717" y="4606"/>
                  </a:cubicBezTo>
                  <a:cubicBezTo>
                    <a:pt x="24630" y="-8532"/>
                    <a:pt x="45931" y="10346"/>
                    <a:pt x="68539" y="12941"/>
                  </a:cubicBezTo>
                  <a:cubicBezTo>
                    <a:pt x="72547" y="13879"/>
                    <a:pt x="76465" y="15369"/>
                    <a:pt x="80293" y="16970"/>
                  </a:cubicBezTo>
                  <a:cubicBezTo>
                    <a:pt x="95019" y="23870"/>
                    <a:pt x="110016" y="29941"/>
                    <a:pt x="125193" y="35241"/>
                  </a:cubicBezTo>
                  <a:cubicBezTo>
                    <a:pt x="128976" y="36400"/>
                    <a:pt x="132623" y="38001"/>
                    <a:pt x="136271" y="39656"/>
                  </a:cubicBezTo>
                  <a:cubicBezTo>
                    <a:pt x="160320" y="47163"/>
                    <a:pt x="181126" y="66372"/>
                    <a:pt x="206615" y="68746"/>
                  </a:cubicBezTo>
                  <a:cubicBezTo>
                    <a:pt x="217739" y="91653"/>
                    <a:pt x="237870" y="84312"/>
                    <a:pt x="254127" y="89831"/>
                  </a:cubicBezTo>
                  <a:cubicBezTo>
                    <a:pt x="264305" y="97228"/>
                    <a:pt x="267728" y="107936"/>
                    <a:pt x="264530" y="121847"/>
                  </a:cubicBezTo>
                  <a:cubicBezTo>
                    <a:pt x="258901" y="132996"/>
                    <a:pt x="252146" y="142380"/>
                    <a:pt x="240932" y="145030"/>
                  </a:cubicBezTo>
                  <a:cubicBezTo>
                    <a:pt x="222873" y="132058"/>
                    <a:pt x="194096" y="146023"/>
                    <a:pt x="184368" y="111524"/>
                  </a:cubicBezTo>
                  <a:close/>
                </a:path>
              </a:pathLst>
            </a:custGeom>
            <a:solidFill>
              <a:srgbClr val="F7CD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6BFA467-E1C2-ECF9-166F-5155D60E8FA5}"/>
                </a:ext>
              </a:extLst>
            </p:cNvPr>
            <p:cNvSpPr/>
            <p:nvPr/>
          </p:nvSpPr>
          <p:spPr>
            <a:xfrm>
              <a:off x="9586857" y="5731016"/>
              <a:ext cx="207427" cy="87887"/>
            </a:xfrm>
            <a:custGeom>
              <a:avLst/>
              <a:gdLst>
                <a:gd name="connsiteX0" fmla="*/ 111743 w 207427"/>
                <a:gd name="connsiteY0" fmla="*/ 79458 h 87887"/>
                <a:gd name="connsiteX1" fmla="*/ 11495 w 207427"/>
                <a:gd name="connsiteY1" fmla="*/ 56054 h 87887"/>
                <a:gd name="connsiteX2" fmla="*/ 597 w 207427"/>
                <a:gd name="connsiteY2" fmla="*/ 38004 h 87887"/>
                <a:gd name="connsiteX3" fmla="*/ 18386 w 207427"/>
                <a:gd name="connsiteY3" fmla="*/ 32319 h 87887"/>
                <a:gd name="connsiteX4" fmla="*/ 93954 w 207427"/>
                <a:gd name="connsiteY4" fmla="*/ 14931 h 87887"/>
                <a:gd name="connsiteX5" fmla="*/ 172630 w 207427"/>
                <a:gd name="connsiteY5" fmla="*/ 9908 h 87887"/>
                <a:gd name="connsiteX6" fmla="*/ 194517 w 207427"/>
                <a:gd name="connsiteY6" fmla="*/ 25088 h 87887"/>
                <a:gd name="connsiteX7" fmla="*/ 193301 w 207427"/>
                <a:gd name="connsiteY7" fmla="*/ 61739 h 87887"/>
                <a:gd name="connsiteX8" fmla="*/ 138133 w 207427"/>
                <a:gd name="connsiteY8" fmla="*/ 86579 h 87887"/>
                <a:gd name="connsiteX9" fmla="*/ 111743 w 207427"/>
                <a:gd name="connsiteY9" fmla="*/ 79458 h 8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427" h="87887">
                  <a:moveTo>
                    <a:pt x="111743" y="79458"/>
                  </a:moveTo>
                  <a:cubicBezTo>
                    <a:pt x="75985" y="87296"/>
                    <a:pt x="47478" y="48933"/>
                    <a:pt x="11495" y="56054"/>
                  </a:cubicBezTo>
                  <a:cubicBezTo>
                    <a:pt x="3659" y="57600"/>
                    <a:pt x="-1880" y="48106"/>
                    <a:pt x="597" y="38004"/>
                  </a:cubicBezTo>
                  <a:cubicBezTo>
                    <a:pt x="3479" y="26302"/>
                    <a:pt x="11225" y="31160"/>
                    <a:pt x="18386" y="32319"/>
                  </a:cubicBezTo>
                  <a:cubicBezTo>
                    <a:pt x="44956" y="36514"/>
                    <a:pt x="72022" y="41703"/>
                    <a:pt x="93954" y="14931"/>
                  </a:cubicBezTo>
                  <a:cubicBezTo>
                    <a:pt x="119354" y="-6817"/>
                    <a:pt x="145834" y="-1462"/>
                    <a:pt x="172630" y="9908"/>
                  </a:cubicBezTo>
                  <a:cubicBezTo>
                    <a:pt x="180015" y="14711"/>
                    <a:pt x="187041" y="20286"/>
                    <a:pt x="194517" y="25088"/>
                  </a:cubicBezTo>
                  <a:cubicBezTo>
                    <a:pt x="214647" y="38004"/>
                    <a:pt x="208883" y="51638"/>
                    <a:pt x="193301" y="61739"/>
                  </a:cubicBezTo>
                  <a:cubicBezTo>
                    <a:pt x="175962" y="73000"/>
                    <a:pt x="156237" y="77195"/>
                    <a:pt x="138133" y="86579"/>
                  </a:cubicBezTo>
                  <a:cubicBezTo>
                    <a:pt x="128451" y="89118"/>
                    <a:pt x="119309" y="88566"/>
                    <a:pt x="111743" y="79458"/>
                  </a:cubicBezTo>
                  <a:close/>
                </a:path>
              </a:pathLst>
            </a:custGeom>
            <a:solidFill>
              <a:srgbClr val="B786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458A698-2A59-D27B-A0EA-E5CCADAE42FF}"/>
                </a:ext>
              </a:extLst>
            </p:cNvPr>
            <p:cNvSpPr/>
            <p:nvPr/>
          </p:nvSpPr>
          <p:spPr>
            <a:xfrm>
              <a:off x="10340849" y="5774044"/>
              <a:ext cx="101507" cy="240222"/>
            </a:xfrm>
            <a:custGeom>
              <a:avLst/>
              <a:gdLst>
                <a:gd name="connsiteX0" fmla="*/ 79568 w 101507"/>
                <a:gd name="connsiteY0" fmla="*/ 175144 h 240222"/>
                <a:gd name="connsiteX1" fmla="*/ 19582 w 101507"/>
                <a:gd name="connsiteY1" fmla="*/ 240222 h 240222"/>
                <a:gd name="connsiteX2" fmla="*/ 15349 w 101507"/>
                <a:gd name="connsiteY2" fmla="*/ 235365 h 240222"/>
                <a:gd name="connsiteX3" fmla="*/ 33633 w 101507"/>
                <a:gd name="connsiteY3" fmla="*/ 143350 h 240222"/>
                <a:gd name="connsiteX4" fmla="*/ 41064 w 101507"/>
                <a:gd name="connsiteY4" fmla="*/ 120111 h 240222"/>
                <a:gd name="connsiteX5" fmla="*/ 19852 w 101507"/>
                <a:gd name="connsiteY5" fmla="*/ 51334 h 240222"/>
                <a:gd name="connsiteX6" fmla="*/ 3820 w 101507"/>
                <a:gd name="connsiteY6" fmla="*/ 0 h 240222"/>
                <a:gd name="connsiteX7" fmla="*/ 101455 w 101507"/>
                <a:gd name="connsiteY7" fmla="*/ 129826 h 240222"/>
                <a:gd name="connsiteX8" fmla="*/ 79568 w 101507"/>
                <a:gd name="connsiteY8" fmla="*/ 175144 h 24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507" h="240222">
                  <a:moveTo>
                    <a:pt x="79568" y="175144"/>
                  </a:moveTo>
                  <a:cubicBezTo>
                    <a:pt x="69390" y="210415"/>
                    <a:pt x="51557" y="235144"/>
                    <a:pt x="19582" y="240222"/>
                  </a:cubicBezTo>
                  <a:cubicBezTo>
                    <a:pt x="18186" y="238622"/>
                    <a:pt x="16790" y="236966"/>
                    <a:pt x="15349" y="235365"/>
                  </a:cubicBezTo>
                  <a:cubicBezTo>
                    <a:pt x="12692" y="202080"/>
                    <a:pt x="40748" y="177959"/>
                    <a:pt x="33633" y="143350"/>
                  </a:cubicBezTo>
                  <a:cubicBezTo>
                    <a:pt x="45567" y="140203"/>
                    <a:pt x="47729" y="132310"/>
                    <a:pt x="41064" y="120111"/>
                  </a:cubicBezTo>
                  <a:cubicBezTo>
                    <a:pt x="48584" y="90359"/>
                    <a:pt x="31066" y="72586"/>
                    <a:pt x="19852" y="51334"/>
                  </a:cubicBezTo>
                  <a:cubicBezTo>
                    <a:pt x="11701" y="35879"/>
                    <a:pt x="-8340" y="25226"/>
                    <a:pt x="3820" y="0"/>
                  </a:cubicBezTo>
                  <a:cubicBezTo>
                    <a:pt x="59303" y="17387"/>
                    <a:pt x="89431" y="63368"/>
                    <a:pt x="101455" y="129826"/>
                  </a:cubicBezTo>
                  <a:cubicBezTo>
                    <a:pt x="102311" y="150857"/>
                    <a:pt x="92673" y="164270"/>
                    <a:pt x="79568" y="175144"/>
                  </a:cubicBezTo>
                  <a:close/>
                </a:path>
              </a:pathLst>
            </a:custGeom>
            <a:solidFill>
              <a:srgbClr val="EDB7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862390-F94A-2383-E99A-224AC25FD9D0}"/>
                </a:ext>
              </a:extLst>
            </p:cNvPr>
            <p:cNvSpPr/>
            <p:nvPr/>
          </p:nvSpPr>
          <p:spPr>
            <a:xfrm>
              <a:off x="9747508" y="5772736"/>
              <a:ext cx="154899" cy="146755"/>
            </a:xfrm>
            <a:custGeom>
              <a:avLst/>
              <a:gdLst>
                <a:gd name="connsiteX0" fmla="*/ 64445 w 154899"/>
                <a:gd name="connsiteY0" fmla="*/ 122634 h 146755"/>
                <a:gd name="connsiteX1" fmla="*/ 54177 w 154899"/>
                <a:gd name="connsiteY1" fmla="*/ 112312 h 146755"/>
                <a:gd name="connsiteX2" fmla="*/ 80477 w 154899"/>
                <a:gd name="connsiteY2" fmla="*/ 82780 h 146755"/>
                <a:gd name="connsiteX3" fmla="*/ 0 w 154899"/>
                <a:gd name="connsiteY3" fmla="*/ 34041 h 146755"/>
                <a:gd name="connsiteX4" fmla="*/ 67957 w 154899"/>
                <a:gd name="connsiteY4" fmla="*/ 204 h 146755"/>
                <a:gd name="connsiteX5" fmla="*/ 102184 w 154899"/>
                <a:gd name="connsiteY5" fmla="*/ 16874 h 146755"/>
                <a:gd name="connsiteX6" fmla="*/ 139293 w 154899"/>
                <a:gd name="connsiteY6" fmla="*/ 42099 h 146755"/>
                <a:gd name="connsiteX7" fmla="*/ 142040 w 154899"/>
                <a:gd name="connsiteY7" fmla="*/ 91667 h 146755"/>
                <a:gd name="connsiteX8" fmla="*/ 85746 w 154899"/>
                <a:gd name="connsiteY8" fmla="*/ 146755 h 146755"/>
                <a:gd name="connsiteX9" fmla="*/ 64445 w 154899"/>
                <a:gd name="connsiteY9" fmla="*/ 122634 h 14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899" h="146755">
                  <a:moveTo>
                    <a:pt x="64445" y="122634"/>
                  </a:moveTo>
                  <a:cubicBezTo>
                    <a:pt x="61022" y="119211"/>
                    <a:pt x="57599" y="115734"/>
                    <a:pt x="54177" y="112312"/>
                  </a:cubicBezTo>
                  <a:cubicBezTo>
                    <a:pt x="58951" y="98181"/>
                    <a:pt x="73272" y="97132"/>
                    <a:pt x="80477" y="82780"/>
                  </a:cubicBezTo>
                  <a:cubicBezTo>
                    <a:pt x="56068" y="60315"/>
                    <a:pt x="15492" y="76653"/>
                    <a:pt x="0" y="34041"/>
                  </a:cubicBezTo>
                  <a:cubicBezTo>
                    <a:pt x="19680" y="13783"/>
                    <a:pt x="45755" y="12844"/>
                    <a:pt x="67957" y="204"/>
                  </a:cubicBezTo>
                  <a:cubicBezTo>
                    <a:pt x="81738" y="-1562"/>
                    <a:pt x="91691" y="8484"/>
                    <a:pt x="102184" y="16874"/>
                  </a:cubicBezTo>
                  <a:cubicBezTo>
                    <a:pt x="114073" y="26313"/>
                    <a:pt x="127854" y="31612"/>
                    <a:pt x="139293" y="42099"/>
                  </a:cubicBezTo>
                  <a:cubicBezTo>
                    <a:pt x="155640" y="57389"/>
                    <a:pt x="162981" y="75605"/>
                    <a:pt x="142040" y="91667"/>
                  </a:cubicBezTo>
                  <a:cubicBezTo>
                    <a:pt x="121369" y="107509"/>
                    <a:pt x="107183" y="132569"/>
                    <a:pt x="85746" y="146755"/>
                  </a:cubicBezTo>
                  <a:cubicBezTo>
                    <a:pt x="73362" y="145706"/>
                    <a:pt x="70840" y="131576"/>
                    <a:pt x="64445" y="122634"/>
                  </a:cubicBezTo>
                  <a:close/>
                </a:path>
              </a:pathLst>
            </a:custGeom>
            <a:solidFill>
              <a:srgbClr val="EEBC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DFD75D0-5169-DD66-8DE3-200E30841858}"/>
                </a:ext>
              </a:extLst>
            </p:cNvPr>
            <p:cNvSpPr/>
            <p:nvPr/>
          </p:nvSpPr>
          <p:spPr>
            <a:xfrm>
              <a:off x="10041801" y="6141442"/>
              <a:ext cx="145527" cy="106753"/>
            </a:xfrm>
            <a:custGeom>
              <a:avLst/>
              <a:gdLst>
                <a:gd name="connsiteX0" fmla="*/ 4197 w 145527"/>
                <a:gd name="connsiteY0" fmla="*/ 0 h 106753"/>
                <a:gd name="connsiteX1" fmla="*/ 13294 w 145527"/>
                <a:gd name="connsiteY1" fmla="*/ 773 h 106753"/>
                <a:gd name="connsiteX2" fmla="*/ 116064 w 145527"/>
                <a:gd name="connsiteY2" fmla="*/ 40792 h 106753"/>
                <a:gd name="connsiteX3" fmla="*/ 126106 w 145527"/>
                <a:gd name="connsiteY3" fmla="*/ 50451 h 106753"/>
                <a:gd name="connsiteX4" fmla="*/ 110254 w 145527"/>
                <a:gd name="connsiteY4" fmla="*/ 106753 h 106753"/>
                <a:gd name="connsiteX5" fmla="*/ 80981 w 145527"/>
                <a:gd name="connsiteY5" fmla="*/ 94002 h 106753"/>
                <a:gd name="connsiteX6" fmla="*/ 9556 w 145527"/>
                <a:gd name="connsiteY6" fmla="*/ 31077 h 106753"/>
                <a:gd name="connsiteX7" fmla="*/ 9 w 145527"/>
                <a:gd name="connsiteY7" fmla="*/ 13027 h 106753"/>
                <a:gd name="connsiteX8" fmla="*/ 4197 w 145527"/>
                <a:gd name="connsiteY8" fmla="*/ 0 h 10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27" h="106753">
                  <a:moveTo>
                    <a:pt x="4197" y="0"/>
                  </a:moveTo>
                  <a:cubicBezTo>
                    <a:pt x="7214" y="276"/>
                    <a:pt x="10232" y="497"/>
                    <a:pt x="13294" y="773"/>
                  </a:cubicBezTo>
                  <a:cubicBezTo>
                    <a:pt x="49997" y="4692"/>
                    <a:pt x="84990" y="15124"/>
                    <a:pt x="116064" y="40792"/>
                  </a:cubicBezTo>
                  <a:cubicBezTo>
                    <a:pt x="119711" y="43607"/>
                    <a:pt x="122999" y="46863"/>
                    <a:pt x="126106" y="50451"/>
                  </a:cubicBezTo>
                  <a:cubicBezTo>
                    <a:pt x="154523" y="96155"/>
                    <a:pt x="153803" y="98584"/>
                    <a:pt x="110254" y="106753"/>
                  </a:cubicBezTo>
                  <a:cubicBezTo>
                    <a:pt x="99581" y="105705"/>
                    <a:pt x="89943" y="101068"/>
                    <a:pt x="80981" y="94002"/>
                  </a:cubicBezTo>
                  <a:cubicBezTo>
                    <a:pt x="56753" y="73855"/>
                    <a:pt x="31758" y="54812"/>
                    <a:pt x="9556" y="31077"/>
                  </a:cubicBezTo>
                  <a:cubicBezTo>
                    <a:pt x="4918" y="26164"/>
                    <a:pt x="1405" y="20423"/>
                    <a:pt x="9" y="13027"/>
                  </a:cubicBezTo>
                  <a:cubicBezTo>
                    <a:pt x="-126" y="8004"/>
                    <a:pt x="1270" y="3643"/>
                    <a:pt x="4197" y="0"/>
                  </a:cubicBezTo>
                  <a:close/>
                </a:path>
              </a:pathLst>
            </a:custGeom>
            <a:solidFill>
              <a:srgbClr val="FCCF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510BC6C-22F0-C299-69F8-05ED1F2772B3}"/>
                </a:ext>
              </a:extLst>
            </p:cNvPr>
            <p:cNvSpPr/>
            <p:nvPr/>
          </p:nvSpPr>
          <p:spPr>
            <a:xfrm>
              <a:off x="9703824" y="5804980"/>
              <a:ext cx="146463" cy="80011"/>
            </a:xfrm>
            <a:custGeom>
              <a:avLst/>
              <a:gdLst>
                <a:gd name="connsiteX0" fmla="*/ 45935 w 146463"/>
                <a:gd name="connsiteY0" fmla="*/ 4942 h 80011"/>
                <a:gd name="connsiteX1" fmla="*/ 118982 w 146463"/>
                <a:gd name="connsiteY1" fmla="*/ 30168 h 80011"/>
                <a:gd name="connsiteX2" fmla="*/ 146363 w 146463"/>
                <a:gd name="connsiteY2" fmla="*/ 48715 h 80011"/>
                <a:gd name="connsiteX3" fmla="*/ 122179 w 146463"/>
                <a:gd name="connsiteY3" fmla="*/ 71180 h 80011"/>
                <a:gd name="connsiteX4" fmla="*/ 97860 w 146463"/>
                <a:gd name="connsiteY4" fmla="*/ 80012 h 80011"/>
                <a:gd name="connsiteX5" fmla="*/ 71695 w 146463"/>
                <a:gd name="connsiteY5" fmla="*/ 69580 h 80011"/>
                <a:gd name="connsiteX6" fmla="*/ 77145 w 146463"/>
                <a:gd name="connsiteY6" fmla="*/ 55669 h 80011"/>
                <a:gd name="connsiteX7" fmla="*/ 61608 w 146463"/>
                <a:gd name="connsiteY7" fmla="*/ 54124 h 80011"/>
                <a:gd name="connsiteX8" fmla="*/ 46386 w 146463"/>
                <a:gd name="connsiteY8" fmla="*/ 58374 h 80011"/>
                <a:gd name="connsiteX9" fmla="*/ 19500 w 146463"/>
                <a:gd name="connsiteY9" fmla="*/ 45734 h 80011"/>
                <a:gd name="connsiteX10" fmla="*/ 0 w 146463"/>
                <a:gd name="connsiteY10" fmla="*/ 21612 h 80011"/>
                <a:gd name="connsiteX11" fmla="*/ 19455 w 146463"/>
                <a:gd name="connsiteY11" fmla="*/ 9745 h 80011"/>
                <a:gd name="connsiteX12" fmla="*/ 45935 w 146463"/>
                <a:gd name="connsiteY12" fmla="*/ 4942 h 8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463" h="80011">
                  <a:moveTo>
                    <a:pt x="45935" y="4942"/>
                  </a:moveTo>
                  <a:cubicBezTo>
                    <a:pt x="69083" y="18742"/>
                    <a:pt x="93852" y="24538"/>
                    <a:pt x="118982" y="30168"/>
                  </a:cubicBezTo>
                  <a:cubicBezTo>
                    <a:pt x="128484" y="32321"/>
                    <a:pt x="144967" y="31658"/>
                    <a:pt x="146363" y="48715"/>
                  </a:cubicBezTo>
                  <a:cubicBezTo>
                    <a:pt x="147849" y="66985"/>
                    <a:pt x="132582" y="67206"/>
                    <a:pt x="122179" y="71180"/>
                  </a:cubicBezTo>
                  <a:cubicBezTo>
                    <a:pt x="114118" y="74271"/>
                    <a:pt x="105967" y="77086"/>
                    <a:pt x="97860" y="80012"/>
                  </a:cubicBezTo>
                  <a:cubicBezTo>
                    <a:pt x="88358" y="79515"/>
                    <a:pt x="78496" y="80343"/>
                    <a:pt x="71695" y="69580"/>
                  </a:cubicBezTo>
                  <a:cubicBezTo>
                    <a:pt x="72011" y="63949"/>
                    <a:pt x="74488" y="59644"/>
                    <a:pt x="77145" y="55669"/>
                  </a:cubicBezTo>
                  <a:cubicBezTo>
                    <a:pt x="72776" y="42919"/>
                    <a:pt x="66696" y="55007"/>
                    <a:pt x="61608" y="54124"/>
                  </a:cubicBezTo>
                  <a:cubicBezTo>
                    <a:pt x="56699" y="56663"/>
                    <a:pt x="51610" y="57933"/>
                    <a:pt x="46386" y="58374"/>
                  </a:cubicBezTo>
                  <a:cubicBezTo>
                    <a:pt x="37424" y="54179"/>
                    <a:pt x="28462" y="49929"/>
                    <a:pt x="19500" y="45734"/>
                  </a:cubicBezTo>
                  <a:cubicBezTo>
                    <a:pt x="11259" y="39772"/>
                    <a:pt x="811" y="36571"/>
                    <a:pt x="0" y="21612"/>
                  </a:cubicBezTo>
                  <a:cubicBezTo>
                    <a:pt x="3197" y="9579"/>
                    <a:pt x="11934" y="11069"/>
                    <a:pt x="19455" y="9745"/>
                  </a:cubicBezTo>
                  <a:cubicBezTo>
                    <a:pt x="28012" y="5550"/>
                    <a:pt x="35487" y="-6815"/>
                    <a:pt x="45935" y="4942"/>
                  </a:cubicBezTo>
                  <a:close/>
                </a:path>
              </a:pathLst>
            </a:custGeom>
            <a:solidFill>
              <a:srgbClr val="F7CF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24262DE-AEFD-5A8C-E142-E20E9E4FF812}"/>
                </a:ext>
              </a:extLst>
            </p:cNvPr>
            <p:cNvSpPr/>
            <p:nvPr/>
          </p:nvSpPr>
          <p:spPr>
            <a:xfrm>
              <a:off x="10420417" y="5903380"/>
              <a:ext cx="130780" cy="77214"/>
            </a:xfrm>
            <a:custGeom>
              <a:avLst/>
              <a:gdLst>
                <a:gd name="connsiteX0" fmla="*/ 0 w 130780"/>
                <a:gd name="connsiteY0" fmla="*/ 45807 h 77214"/>
                <a:gd name="connsiteX1" fmla="*/ 16888 w 130780"/>
                <a:gd name="connsiteY1" fmla="*/ 3525 h 77214"/>
                <a:gd name="connsiteX2" fmla="*/ 85071 w 130780"/>
                <a:gd name="connsiteY2" fmla="*/ 16994 h 77214"/>
                <a:gd name="connsiteX3" fmla="*/ 96104 w 130780"/>
                <a:gd name="connsiteY3" fmla="*/ 35927 h 77214"/>
                <a:gd name="connsiteX4" fmla="*/ 130781 w 130780"/>
                <a:gd name="connsiteY4" fmla="*/ 77215 h 77214"/>
                <a:gd name="connsiteX5" fmla="*/ 0 w 130780"/>
                <a:gd name="connsiteY5" fmla="*/ 45807 h 7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780" h="77214">
                  <a:moveTo>
                    <a:pt x="0" y="45807"/>
                  </a:moveTo>
                  <a:cubicBezTo>
                    <a:pt x="5629" y="31732"/>
                    <a:pt x="11259" y="17601"/>
                    <a:pt x="16888" y="3525"/>
                  </a:cubicBezTo>
                  <a:cubicBezTo>
                    <a:pt x="41702" y="-7680"/>
                    <a:pt x="62553" y="10867"/>
                    <a:pt x="85071" y="16994"/>
                  </a:cubicBezTo>
                  <a:cubicBezTo>
                    <a:pt x="91105" y="21244"/>
                    <a:pt x="95068" y="27316"/>
                    <a:pt x="96104" y="35927"/>
                  </a:cubicBezTo>
                  <a:cubicBezTo>
                    <a:pt x="97050" y="63084"/>
                    <a:pt x="122359" y="59496"/>
                    <a:pt x="130781" y="77215"/>
                  </a:cubicBezTo>
                  <a:cubicBezTo>
                    <a:pt x="85971" y="74234"/>
                    <a:pt x="46926" y="35375"/>
                    <a:pt x="0" y="45807"/>
                  </a:cubicBezTo>
                  <a:close/>
                </a:path>
              </a:pathLst>
            </a:custGeom>
            <a:solidFill>
              <a:srgbClr val="DCA9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AF13D8D-9964-975C-A959-9B160C38DAD1}"/>
                </a:ext>
              </a:extLst>
            </p:cNvPr>
            <p:cNvSpPr/>
            <p:nvPr/>
          </p:nvSpPr>
          <p:spPr>
            <a:xfrm>
              <a:off x="9732917" y="5919350"/>
              <a:ext cx="193143" cy="48389"/>
            </a:xfrm>
            <a:custGeom>
              <a:avLst/>
              <a:gdLst>
                <a:gd name="connsiteX0" fmla="*/ 148119 w 193143"/>
                <a:gd name="connsiteY0" fmla="*/ 40987 h 48389"/>
                <a:gd name="connsiteX1" fmla="*/ 70119 w 193143"/>
                <a:gd name="connsiteY1" fmla="*/ 29506 h 48389"/>
                <a:gd name="connsiteX2" fmla="*/ 0 w 193143"/>
                <a:gd name="connsiteY2" fmla="*/ 19073 h 48389"/>
                <a:gd name="connsiteX3" fmla="*/ 19815 w 193143"/>
                <a:gd name="connsiteY3" fmla="*/ 10904 h 48389"/>
                <a:gd name="connsiteX4" fmla="*/ 83945 w 193143"/>
                <a:gd name="connsiteY4" fmla="*/ 9138 h 48389"/>
                <a:gd name="connsiteX5" fmla="*/ 112091 w 193143"/>
                <a:gd name="connsiteY5" fmla="*/ 5053 h 48389"/>
                <a:gd name="connsiteX6" fmla="*/ 188380 w 193143"/>
                <a:gd name="connsiteY6" fmla="*/ 3342 h 48389"/>
                <a:gd name="connsiteX7" fmla="*/ 175095 w 193143"/>
                <a:gd name="connsiteY7" fmla="*/ 45293 h 48389"/>
                <a:gd name="connsiteX8" fmla="*/ 148119 w 193143"/>
                <a:gd name="connsiteY8" fmla="*/ 40987 h 4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143" h="48389">
                  <a:moveTo>
                    <a:pt x="148119" y="40987"/>
                  </a:moveTo>
                  <a:cubicBezTo>
                    <a:pt x="124071" y="17362"/>
                    <a:pt x="95969" y="34584"/>
                    <a:pt x="70119" y="29506"/>
                  </a:cubicBezTo>
                  <a:cubicBezTo>
                    <a:pt x="46836" y="24980"/>
                    <a:pt x="21707" y="39387"/>
                    <a:pt x="0" y="19073"/>
                  </a:cubicBezTo>
                  <a:cubicBezTo>
                    <a:pt x="5314" y="11622"/>
                    <a:pt x="12114" y="9635"/>
                    <a:pt x="19815" y="10904"/>
                  </a:cubicBezTo>
                  <a:cubicBezTo>
                    <a:pt x="41252" y="14602"/>
                    <a:pt x="62688" y="16314"/>
                    <a:pt x="83945" y="9138"/>
                  </a:cubicBezTo>
                  <a:cubicBezTo>
                    <a:pt x="93267" y="7206"/>
                    <a:pt x="102859" y="7813"/>
                    <a:pt x="112091" y="5053"/>
                  </a:cubicBezTo>
                  <a:cubicBezTo>
                    <a:pt x="137581" y="9028"/>
                    <a:pt x="162801" y="-6538"/>
                    <a:pt x="188380" y="3342"/>
                  </a:cubicBezTo>
                  <a:cubicBezTo>
                    <a:pt x="201035" y="25476"/>
                    <a:pt x="185633" y="34198"/>
                    <a:pt x="175095" y="45293"/>
                  </a:cubicBezTo>
                  <a:cubicBezTo>
                    <a:pt x="165503" y="49709"/>
                    <a:pt x="156271" y="50316"/>
                    <a:pt x="148119" y="40987"/>
                  </a:cubicBezTo>
                  <a:close/>
                </a:path>
              </a:pathLst>
            </a:custGeom>
            <a:solidFill>
              <a:srgbClr val="B283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6A229BD-3AF1-A9F6-CDAF-2E508612F71F}"/>
                </a:ext>
              </a:extLst>
            </p:cNvPr>
            <p:cNvSpPr/>
            <p:nvPr/>
          </p:nvSpPr>
          <p:spPr>
            <a:xfrm>
              <a:off x="9871984" y="5956941"/>
              <a:ext cx="97448" cy="64776"/>
            </a:xfrm>
            <a:custGeom>
              <a:avLst/>
              <a:gdLst>
                <a:gd name="connsiteX0" fmla="*/ 9007 w 97448"/>
                <a:gd name="connsiteY0" fmla="*/ 45291 h 64776"/>
                <a:gd name="connsiteX1" fmla="*/ 0 w 97448"/>
                <a:gd name="connsiteY1" fmla="*/ 35466 h 64776"/>
                <a:gd name="connsiteX2" fmla="*/ 37109 w 97448"/>
                <a:gd name="connsiteY2" fmla="*/ 6542 h 64776"/>
                <a:gd name="connsiteX3" fmla="*/ 69128 w 97448"/>
                <a:gd name="connsiteY3" fmla="*/ 139 h 64776"/>
                <a:gd name="connsiteX4" fmla="*/ 97410 w 97448"/>
                <a:gd name="connsiteY4" fmla="*/ 16036 h 64776"/>
                <a:gd name="connsiteX5" fmla="*/ 70254 w 97448"/>
                <a:gd name="connsiteY5" fmla="*/ 53295 h 64776"/>
                <a:gd name="connsiteX6" fmla="*/ 59986 w 97448"/>
                <a:gd name="connsiteY6" fmla="*/ 61575 h 64776"/>
                <a:gd name="connsiteX7" fmla="*/ 47962 w 97448"/>
                <a:gd name="connsiteY7" fmla="*/ 64776 h 64776"/>
                <a:gd name="connsiteX8" fmla="*/ 9007 w 97448"/>
                <a:gd name="connsiteY8" fmla="*/ 45291 h 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448" h="64776">
                  <a:moveTo>
                    <a:pt x="9007" y="45291"/>
                  </a:moveTo>
                  <a:cubicBezTo>
                    <a:pt x="5990" y="42035"/>
                    <a:pt x="2972" y="38723"/>
                    <a:pt x="0" y="35466"/>
                  </a:cubicBezTo>
                  <a:cubicBezTo>
                    <a:pt x="8422" y="18189"/>
                    <a:pt x="22247" y="11400"/>
                    <a:pt x="37109" y="6542"/>
                  </a:cubicBezTo>
                  <a:cubicBezTo>
                    <a:pt x="47286" y="471"/>
                    <a:pt x="58095" y="-413"/>
                    <a:pt x="69128" y="139"/>
                  </a:cubicBezTo>
                  <a:cubicBezTo>
                    <a:pt x="80072" y="1409"/>
                    <a:pt x="90880" y="3010"/>
                    <a:pt x="97410" y="16036"/>
                  </a:cubicBezTo>
                  <a:cubicBezTo>
                    <a:pt x="98401" y="39496"/>
                    <a:pt x="80117" y="41759"/>
                    <a:pt x="70254" y="53295"/>
                  </a:cubicBezTo>
                  <a:cubicBezTo>
                    <a:pt x="67102" y="56552"/>
                    <a:pt x="63679" y="59257"/>
                    <a:pt x="59986" y="61575"/>
                  </a:cubicBezTo>
                  <a:cubicBezTo>
                    <a:pt x="56113" y="63396"/>
                    <a:pt x="52105" y="64390"/>
                    <a:pt x="47962" y="64776"/>
                  </a:cubicBezTo>
                  <a:cubicBezTo>
                    <a:pt x="33056" y="64059"/>
                    <a:pt x="19770" y="58484"/>
                    <a:pt x="9007" y="45291"/>
                  </a:cubicBezTo>
                  <a:close/>
                </a:path>
              </a:pathLst>
            </a:custGeom>
            <a:solidFill>
              <a:srgbClr val="B789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6FCD19D-1262-1EF8-7518-72382C27965C}"/>
                </a:ext>
              </a:extLst>
            </p:cNvPr>
            <p:cNvSpPr/>
            <p:nvPr/>
          </p:nvSpPr>
          <p:spPr>
            <a:xfrm>
              <a:off x="9894060" y="6124034"/>
              <a:ext cx="126178" cy="41916"/>
            </a:xfrm>
            <a:custGeom>
              <a:avLst/>
              <a:gdLst>
                <a:gd name="connsiteX0" fmla="*/ 125773 w 126178"/>
                <a:gd name="connsiteY0" fmla="*/ 5761 h 41916"/>
                <a:gd name="connsiteX1" fmla="*/ 126178 w 126178"/>
                <a:gd name="connsiteY1" fmla="*/ 15918 h 41916"/>
                <a:gd name="connsiteX2" fmla="*/ 96996 w 126178"/>
                <a:gd name="connsiteY2" fmla="*/ 36672 h 41916"/>
                <a:gd name="connsiteX3" fmla="*/ 75829 w 126178"/>
                <a:gd name="connsiteY3" fmla="*/ 41088 h 41916"/>
                <a:gd name="connsiteX4" fmla="*/ 3008 w 126178"/>
                <a:gd name="connsiteY4" fmla="*/ 29552 h 41916"/>
                <a:gd name="connsiteX5" fmla="*/ 4539 w 126178"/>
                <a:gd name="connsiteY5" fmla="*/ 3333 h 41916"/>
                <a:gd name="connsiteX6" fmla="*/ 73488 w 126178"/>
                <a:gd name="connsiteY6" fmla="*/ 5872 h 41916"/>
                <a:gd name="connsiteX7" fmla="*/ 82540 w 126178"/>
                <a:gd name="connsiteY7" fmla="*/ 5872 h 41916"/>
                <a:gd name="connsiteX8" fmla="*/ 125773 w 126178"/>
                <a:gd name="connsiteY8" fmla="*/ 5761 h 4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178" h="41916">
                  <a:moveTo>
                    <a:pt x="125773" y="5761"/>
                  </a:moveTo>
                  <a:cubicBezTo>
                    <a:pt x="125908" y="9128"/>
                    <a:pt x="126043" y="12551"/>
                    <a:pt x="126178" y="15918"/>
                  </a:cubicBezTo>
                  <a:cubicBezTo>
                    <a:pt x="119108" y="28448"/>
                    <a:pt x="107804" y="32036"/>
                    <a:pt x="96996" y="36672"/>
                  </a:cubicBezTo>
                  <a:cubicBezTo>
                    <a:pt x="90105" y="39211"/>
                    <a:pt x="83035" y="40536"/>
                    <a:pt x="75829" y="41088"/>
                  </a:cubicBezTo>
                  <a:cubicBezTo>
                    <a:pt x="51286" y="39543"/>
                    <a:pt x="25661" y="48595"/>
                    <a:pt x="3008" y="29552"/>
                  </a:cubicBezTo>
                  <a:cubicBezTo>
                    <a:pt x="-1270" y="20389"/>
                    <a:pt x="-1180" y="11612"/>
                    <a:pt x="4539" y="3333"/>
                  </a:cubicBezTo>
                  <a:cubicBezTo>
                    <a:pt x="27642" y="407"/>
                    <a:pt x="50700" y="-3181"/>
                    <a:pt x="73488" y="5872"/>
                  </a:cubicBezTo>
                  <a:cubicBezTo>
                    <a:pt x="76505" y="5872"/>
                    <a:pt x="79522" y="5872"/>
                    <a:pt x="82540" y="5872"/>
                  </a:cubicBezTo>
                  <a:cubicBezTo>
                    <a:pt x="96996" y="-2022"/>
                    <a:pt x="111362" y="-1856"/>
                    <a:pt x="125773" y="5761"/>
                  </a:cubicBezTo>
                  <a:close/>
                </a:path>
              </a:pathLst>
            </a:custGeom>
            <a:solidFill>
              <a:srgbClr val="C597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CDFB8FD-6475-E9BA-1A0A-065CF96241C5}"/>
                </a:ext>
              </a:extLst>
            </p:cNvPr>
            <p:cNvSpPr/>
            <p:nvPr/>
          </p:nvSpPr>
          <p:spPr>
            <a:xfrm>
              <a:off x="9967953" y="6028919"/>
              <a:ext cx="116768" cy="43126"/>
            </a:xfrm>
            <a:custGeom>
              <a:avLst/>
              <a:gdLst>
                <a:gd name="connsiteX0" fmla="*/ 95744 w 116768"/>
                <a:gd name="connsiteY0" fmla="*/ 27408 h 43126"/>
                <a:gd name="connsiteX1" fmla="*/ 77955 w 116768"/>
                <a:gd name="connsiteY1" fmla="*/ 36516 h 43126"/>
                <a:gd name="connsiteX2" fmla="*/ 0 w 116768"/>
                <a:gd name="connsiteY2" fmla="*/ 37233 h 43126"/>
                <a:gd name="connsiteX3" fmla="*/ 721 w 116768"/>
                <a:gd name="connsiteY3" fmla="*/ 16368 h 43126"/>
                <a:gd name="connsiteX4" fmla="*/ 77235 w 116768"/>
                <a:gd name="connsiteY4" fmla="*/ 1134 h 43126"/>
                <a:gd name="connsiteX5" fmla="*/ 111956 w 116768"/>
                <a:gd name="connsiteY5" fmla="*/ 2403 h 43126"/>
                <a:gd name="connsiteX6" fmla="*/ 116730 w 116768"/>
                <a:gd name="connsiteY6" fmla="*/ 17527 h 43126"/>
                <a:gd name="connsiteX7" fmla="*/ 95744 w 116768"/>
                <a:gd name="connsiteY7" fmla="*/ 27408 h 4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768" h="43126">
                  <a:moveTo>
                    <a:pt x="95744" y="27408"/>
                  </a:moveTo>
                  <a:cubicBezTo>
                    <a:pt x="88583" y="26856"/>
                    <a:pt x="82098" y="28291"/>
                    <a:pt x="77955" y="36516"/>
                  </a:cubicBezTo>
                  <a:cubicBezTo>
                    <a:pt x="52015" y="45734"/>
                    <a:pt x="26030" y="44685"/>
                    <a:pt x="0" y="37233"/>
                  </a:cubicBezTo>
                  <a:cubicBezTo>
                    <a:pt x="225" y="30278"/>
                    <a:pt x="450" y="23323"/>
                    <a:pt x="721" y="16368"/>
                  </a:cubicBezTo>
                  <a:cubicBezTo>
                    <a:pt x="23598" y="-8857"/>
                    <a:pt x="51610" y="5329"/>
                    <a:pt x="77235" y="1134"/>
                  </a:cubicBezTo>
                  <a:cubicBezTo>
                    <a:pt x="88809" y="1465"/>
                    <a:pt x="100473" y="-2344"/>
                    <a:pt x="111956" y="2403"/>
                  </a:cubicBezTo>
                  <a:cubicBezTo>
                    <a:pt x="115424" y="6543"/>
                    <a:pt x="117045" y="11621"/>
                    <a:pt x="116730" y="17527"/>
                  </a:cubicBezTo>
                  <a:cubicBezTo>
                    <a:pt x="112902" y="30996"/>
                    <a:pt x="106012" y="34584"/>
                    <a:pt x="95744" y="27408"/>
                  </a:cubicBezTo>
                  <a:close/>
                </a:path>
              </a:pathLst>
            </a:custGeom>
            <a:solidFill>
              <a:srgbClr val="DBAF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1F0CE64-0007-4568-1C88-A34F4F46ACC9}"/>
                </a:ext>
              </a:extLst>
            </p:cNvPr>
            <p:cNvSpPr/>
            <p:nvPr/>
          </p:nvSpPr>
          <p:spPr>
            <a:xfrm>
              <a:off x="10055050" y="6140128"/>
              <a:ext cx="120604" cy="53807"/>
            </a:xfrm>
            <a:custGeom>
              <a:avLst/>
              <a:gdLst>
                <a:gd name="connsiteX0" fmla="*/ 104075 w 120604"/>
                <a:gd name="connsiteY0" fmla="*/ 53807 h 53807"/>
                <a:gd name="connsiteX1" fmla="*/ 0 w 120604"/>
                <a:gd name="connsiteY1" fmla="*/ 2087 h 53807"/>
                <a:gd name="connsiteX2" fmla="*/ 103715 w 120604"/>
                <a:gd name="connsiteY2" fmla="*/ 21848 h 53807"/>
                <a:gd name="connsiteX3" fmla="*/ 120378 w 120604"/>
                <a:gd name="connsiteY3" fmla="*/ 35371 h 53807"/>
                <a:gd name="connsiteX4" fmla="*/ 104075 w 120604"/>
                <a:gd name="connsiteY4" fmla="*/ 53807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04" h="53807">
                  <a:moveTo>
                    <a:pt x="104075" y="53807"/>
                  </a:moveTo>
                  <a:cubicBezTo>
                    <a:pt x="70164" y="34157"/>
                    <a:pt x="37199" y="11746"/>
                    <a:pt x="0" y="2087"/>
                  </a:cubicBezTo>
                  <a:cubicBezTo>
                    <a:pt x="36478" y="-6469"/>
                    <a:pt x="69354" y="13513"/>
                    <a:pt x="103715" y="21848"/>
                  </a:cubicBezTo>
                  <a:cubicBezTo>
                    <a:pt x="109254" y="26374"/>
                    <a:pt x="114839" y="30845"/>
                    <a:pt x="120378" y="35371"/>
                  </a:cubicBezTo>
                  <a:cubicBezTo>
                    <a:pt x="122179" y="51103"/>
                    <a:pt x="112902" y="52151"/>
                    <a:pt x="104075" y="53807"/>
                  </a:cubicBezTo>
                  <a:close/>
                </a:path>
              </a:pathLst>
            </a:custGeom>
            <a:solidFill>
              <a:srgbClr val="F0BF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543F7E0-1F68-DA6C-6F0F-AAB74F52443B}"/>
                </a:ext>
              </a:extLst>
            </p:cNvPr>
            <p:cNvSpPr/>
            <p:nvPr/>
          </p:nvSpPr>
          <p:spPr>
            <a:xfrm>
              <a:off x="9066375" y="5991248"/>
              <a:ext cx="31011" cy="85667"/>
            </a:xfrm>
            <a:custGeom>
              <a:avLst/>
              <a:gdLst>
                <a:gd name="connsiteX0" fmla="*/ 22454 w 31011"/>
                <a:gd name="connsiteY0" fmla="*/ 0 h 85667"/>
                <a:gd name="connsiteX1" fmla="*/ 31011 w 31011"/>
                <a:gd name="connsiteY1" fmla="*/ 85667 h 85667"/>
                <a:gd name="connsiteX2" fmla="*/ 22454 w 31011"/>
                <a:gd name="connsiteY2" fmla="*/ 0 h 8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11" h="85667">
                  <a:moveTo>
                    <a:pt x="22454" y="0"/>
                  </a:moveTo>
                  <a:cubicBezTo>
                    <a:pt x="25292" y="28538"/>
                    <a:pt x="28174" y="57130"/>
                    <a:pt x="31011" y="85667"/>
                  </a:cubicBezTo>
                  <a:cubicBezTo>
                    <a:pt x="-18392" y="64085"/>
                    <a:pt x="973" y="32181"/>
                    <a:pt x="22454" y="0"/>
                  </a:cubicBezTo>
                  <a:close/>
                </a:path>
              </a:pathLst>
            </a:custGeom>
            <a:solidFill>
              <a:srgbClr val="C695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2AEEB4B-5717-D865-595B-9B8D34903217}"/>
                </a:ext>
              </a:extLst>
            </p:cNvPr>
            <p:cNvSpPr/>
            <p:nvPr/>
          </p:nvSpPr>
          <p:spPr>
            <a:xfrm>
              <a:off x="10106427" y="6018295"/>
              <a:ext cx="124926" cy="56505"/>
            </a:xfrm>
            <a:custGeom>
              <a:avLst/>
              <a:gdLst>
                <a:gd name="connsiteX0" fmla="*/ 9600 w 124926"/>
                <a:gd name="connsiteY0" fmla="*/ 48189 h 56505"/>
                <a:gd name="connsiteX1" fmla="*/ 774 w 124926"/>
                <a:gd name="connsiteY1" fmla="*/ 47416 h 56505"/>
                <a:gd name="connsiteX2" fmla="*/ 8384 w 124926"/>
                <a:gd name="connsiteY2" fmla="*/ 29477 h 56505"/>
                <a:gd name="connsiteX3" fmla="*/ 43737 w 124926"/>
                <a:gd name="connsiteY3" fmla="*/ 18106 h 56505"/>
                <a:gd name="connsiteX4" fmla="*/ 102777 w 124926"/>
                <a:gd name="connsiteY4" fmla="*/ 1 h 56505"/>
                <a:gd name="connsiteX5" fmla="*/ 124529 w 124926"/>
                <a:gd name="connsiteY5" fmla="*/ 15787 h 56505"/>
                <a:gd name="connsiteX6" fmla="*/ 121196 w 124926"/>
                <a:gd name="connsiteY6" fmla="*/ 30912 h 56505"/>
                <a:gd name="connsiteX7" fmla="*/ 109307 w 124926"/>
                <a:gd name="connsiteY7" fmla="*/ 38860 h 56505"/>
                <a:gd name="connsiteX8" fmla="*/ 9600 w 124926"/>
                <a:gd name="connsiteY8" fmla="*/ 48189 h 5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6" h="56505">
                  <a:moveTo>
                    <a:pt x="9600" y="48189"/>
                  </a:moveTo>
                  <a:cubicBezTo>
                    <a:pt x="6673" y="47913"/>
                    <a:pt x="3701" y="47637"/>
                    <a:pt x="774" y="47416"/>
                  </a:cubicBezTo>
                  <a:cubicBezTo>
                    <a:pt x="-1884" y="38087"/>
                    <a:pt x="2710" y="33451"/>
                    <a:pt x="8384" y="29477"/>
                  </a:cubicBezTo>
                  <a:cubicBezTo>
                    <a:pt x="19778" y="23902"/>
                    <a:pt x="32208" y="23350"/>
                    <a:pt x="43737" y="18106"/>
                  </a:cubicBezTo>
                  <a:cubicBezTo>
                    <a:pt x="63462" y="12420"/>
                    <a:pt x="81791" y="-110"/>
                    <a:pt x="102777" y="1"/>
                  </a:cubicBezTo>
                  <a:cubicBezTo>
                    <a:pt x="111604" y="1988"/>
                    <a:pt x="119215" y="6514"/>
                    <a:pt x="124529" y="15787"/>
                  </a:cubicBezTo>
                  <a:cubicBezTo>
                    <a:pt x="125610" y="21528"/>
                    <a:pt x="124484" y="26551"/>
                    <a:pt x="121196" y="30912"/>
                  </a:cubicBezTo>
                  <a:cubicBezTo>
                    <a:pt x="117594" y="34444"/>
                    <a:pt x="113631" y="37039"/>
                    <a:pt x="109307" y="38860"/>
                  </a:cubicBezTo>
                  <a:cubicBezTo>
                    <a:pt x="76387" y="47526"/>
                    <a:pt x="44232" y="67895"/>
                    <a:pt x="9600" y="48189"/>
                  </a:cubicBezTo>
                  <a:close/>
                </a:path>
              </a:pathLst>
            </a:custGeom>
            <a:solidFill>
              <a:srgbClr val="D4A8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A52E738-BA44-8945-E667-5C8C0E773BDD}"/>
                </a:ext>
              </a:extLst>
            </p:cNvPr>
            <p:cNvSpPr/>
            <p:nvPr/>
          </p:nvSpPr>
          <p:spPr>
            <a:xfrm>
              <a:off x="9959126" y="6010795"/>
              <a:ext cx="94933" cy="34492"/>
            </a:xfrm>
            <a:custGeom>
              <a:avLst/>
              <a:gdLst>
                <a:gd name="connsiteX0" fmla="*/ 94933 w 94933"/>
                <a:gd name="connsiteY0" fmla="*/ 32560 h 34492"/>
                <a:gd name="connsiteX1" fmla="*/ 9502 w 94933"/>
                <a:gd name="connsiteY1" fmla="*/ 34492 h 34492"/>
                <a:gd name="connsiteX2" fmla="*/ 0 w 94933"/>
                <a:gd name="connsiteY2" fmla="*/ 23673 h 34492"/>
                <a:gd name="connsiteX3" fmla="*/ 3558 w 94933"/>
                <a:gd name="connsiteY3" fmla="*/ 16608 h 34492"/>
                <a:gd name="connsiteX4" fmla="*/ 67507 w 94933"/>
                <a:gd name="connsiteY4" fmla="*/ 3747 h 34492"/>
                <a:gd name="connsiteX5" fmla="*/ 94933 w 94933"/>
                <a:gd name="connsiteY5" fmla="*/ 32560 h 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933" h="34492">
                  <a:moveTo>
                    <a:pt x="94933" y="32560"/>
                  </a:moveTo>
                  <a:cubicBezTo>
                    <a:pt x="66471" y="33222"/>
                    <a:pt x="37964" y="33830"/>
                    <a:pt x="9502" y="34492"/>
                  </a:cubicBezTo>
                  <a:cubicBezTo>
                    <a:pt x="6350" y="30904"/>
                    <a:pt x="3197" y="27316"/>
                    <a:pt x="0" y="23673"/>
                  </a:cubicBezTo>
                  <a:cubicBezTo>
                    <a:pt x="1171" y="21355"/>
                    <a:pt x="2387" y="18981"/>
                    <a:pt x="3558" y="16608"/>
                  </a:cubicBezTo>
                  <a:cubicBezTo>
                    <a:pt x="22788" y="-3374"/>
                    <a:pt x="44810" y="-2049"/>
                    <a:pt x="67507" y="3747"/>
                  </a:cubicBezTo>
                  <a:cubicBezTo>
                    <a:pt x="78451" y="10812"/>
                    <a:pt x="94978" y="9874"/>
                    <a:pt x="94933" y="32560"/>
                  </a:cubicBezTo>
                  <a:close/>
                </a:path>
              </a:pathLst>
            </a:custGeom>
            <a:solidFill>
              <a:srgbClr val="AF82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48FE514-2EE7-A849-2A30-AD398090DF20}"/>
                </a:ext>
              </a:extLst>
            </p:cNvPr>
            <p:cNvSpPr/>
            <p:nvPr/>
          </p:nvSpPr>
          <p:spPr>
            <a:xfrm>
              <a:off x="9619384" y="5712503"/>
              <a:ext cx="106597" cy="33555"/>
            </a:xfrm>
            <a:custGeom>
              <a:avLst/>
              <a:gdLst>
                <a:gd name="connsiteX0" fmla="*/ 0 w 106597"/>
                <a:gd name="connsiteY0" fmla="*/ 33555 h 33555"/>
                <a:gd name="connsiteX1" fmla="*/ 35577 w 106597"/>
                <a:gd name="connsiteY1" fmla="*/ 11144 h 33555"/>
                <a:gd name="connsiteX2" fmla="*/ 102229 w 106597"/>
                <a:gd name="connsiteY2" fmla="*/ 7446 h 33555"/>
                <a:gd name="connsiteX3" fmla="*/ 105652 w 106597"/>
                <a:gd name="connsiteY3" fmla="*/ 24171 h 33555"/>
                <a:gd name="connsiteX4" fmla="*/ 61382 w 106597"/>
                <a:gd name="connsiteY4" fmla="*/ 23398 h 33555"/>
                <a:gd name="connsiteX5" fmla="*/ 0 w 106597"/>
                <a:gd name="connsiteY5" fmla="*/ 33555 h 3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97" h="33555">
                  <a:moveTo>
                    <a:pt x="0" y="33555"/>
                  </a:moveTo>
                  <a:cubicBezTo>
                    <a:pt x="2792" y="4466"/>
                    <a:pt x="22112" y="14788"/>
                    <a:pt x="35577" y="11144"/>
                  </a:cubicBezTo>
                  <a:cubicBezTo>
                    <a:pt x="57735" y="8053"/>
                    <a:pt x="79306" y="-9886"/>
                    <a:pt x="102229" y="7446"/>
                  </a:cubicBezTo>
                  <a:cubicBezTo>
                    <a:pt x="106507" y="12028"/>
                    <a:pt x="107633" y="17658"/>
                    <a:pt x="105652" y="24171"/>
                  </a:cubicBezTo>
                  <a:cubicBezTo>
                    <a:pt x="90835" y="29691"/>
                    <a:pt x="76064" y="31016"/>
                    <a:pt x="61382" y="23398"/>
                  </a:cubicBezTo>
                  <a:cubicBezTo>
                    <a:pt x="40937" y="26821"/>
                    <a:pt x="20446" y="30188"/>
                    <a:pt x="0" y="33555"/>
                  </a:cubicBezTo>
                  <a:close/>
                </a:path>
              </a:pathLst>
            </a:custGeom>
            <a:solidFill>
              <a:srgbClr val="C99D6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46A8252-3979-FB0D-DC75-C52D1937072F}"/>
                </a:ext>
              </a:extLst>
            </p:cNvPr>
            <p:cNvSpPr/>
            <p:nvPr/>
          </p:nvSpPr>
          <p:spPr>
            <a:xfrm>
              <a:off x="9611728" y="5810309"/>
              <a:ext cx="112091" cy="31946"/>
            </a:xfrm>
            <a:custGeom>
              <a:avLst/>
              <a:gdLst>
                <a:gd name="connsiteX0" fmla="*/ 112091 w 112091"/>
                <a:gd name="connsiteY0" fmla="*/ 7341 h 31946"/>
                <a:gd name="connsiteX1" fmla="*/ 93402 w 112091"/>
                <a:gd name="connsiteY1" fmla="*/ 20037 h 31946"/>
                <a:gd name="connsiteX2" fmla="*/ 58815 w 112091"/>
                <a:gd name="connsiteY2" fmla="*/ 21141 h 31946"/>
                <a:gd name="connsiteX3" fmla="*/ 35307 w 112091"/>
                <a:gd name="connsiteY3" fmla="*/ 31739 h 31946"/>
                <a:gd name="connsiteX4" fmla="*/ 0 w 112091"/>
                <a:gd name="connsiteY4" fmla="*/ 21196 h 31946"/>
                <a:gd name="connsiteX5" fmla="*/ 86827 w 112091"/>
                <a:gd name="connsiteY5" fmla="*/ 166 h 31946"/>
                <a:gd name="connsiteX6" fmla="*/ 112091 w 112091"/>
                <a:gd name="connsiteY6" fmla="*/ 0 h 31946"/>
                <a:gd name="connsiteX7" fmla="*/ 112091 w 112091"/>
                <a:gd name="connsiteY7" fmla="*/ 7341 h 3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091" h="31946">
                  <a:moveTo>
                    <a:pt x="112091" y="7341"/>
                  </a:moveTo>
                  <a:cubicBezTo>
                    <a:pt x="105877" y="11592"/>
                    <a:pt x="99662" y="15787"/>
                    <a:pt x="93402" y="20037"/>
                  </a:cubicBezTo>
                  <a:cubicBezTo>
                    <a:pt x="82098" y="30525"/>
                    <a:pt x="70479" y="27820"/>
                    <a:pt x="58815" y="21141"/>
                  </a:cubicBezTo>
                  <a:cubicBezTo>
                    <a:pt x="50979" y="24674"/>
                    <a:pt x="43143" y="28206"/>
                    <a:pt x="35307" y="31739"/>
                  </a:cubicBezTo>
                  <a:cubicBezTo>
                    <a:pt x="22968" y="31021"/>
                    <a:pt x="9592" y="35824"/>
                    <a:pt x="0" y="21196"/>
                  </a:cubicBezTo>
                  <a:cubicBezTo>
                    <a:pt x="25580" y="-6513"/>
                    <a:pt x="60932" y="25943"/>
                    <a:pt x="86827" y="166"/>
                  </a:cubicBezTo>
                  <a:cubicBezTo>
                    <a:pt x="95248" y="110"/>
                    <a:pt x="103670" y="55"/>
                    <a:pt x="112091" y="0"/>
                  </a:cubicBezTo>
                  <a:cubicBezTo>
                    <a:pt x="112091" y="2429"/>
                    <a:pt x="112091" y="4913"/>
                    <a:pt x="112091" y="7341"/>
                  </a:cubicBezTo>
                  <a:close/>
                </a:path>
              </a:pathLst>
            </a:custGeom>
            <a:solidFill>
              <a:srgbClr val="B187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659DC91-295B-46AF-41A8-DFEE40786EDE}"/>
                </a:ext>
              </a:extLst>
            </p:cNvPr>
            <p:cNvSpPr/>
            <p:nvPr/>
          </p:nvSpPr>
          <p:spPr>
            <a:xfrm>
              <a:off x="9846044" y="6116424"/>
              <a:ext cx="121548" cy="26211"/>
            </a:xfrm>
            <a:custGeom>
              <a:avLst/>
              <a:gdLst>
                <a:gd name="connsiteX0" fmla="*/ 121549 w 121548"/>
                <a:gd name="connsiteY0" fmla="*/ 13426 h 26211"/>
                <a:gd name="connsiteX1" fmla="*/ 51880 w 121548"/>
                <a:gd name="connsiteY1" fmla="*/ 14365 h 26211"/>
                <a:gd name="connsiteX2" fmla="*/ 0 w 121548"/>
                <a:gd name="connsiteY2" fmla="*/ 14254 h 26211"/>
                <a:gd name="connsiteX3" fmla="*/ 121549 w 121548"/>
                <a:gd name="connsiteY3" fmla="*/ 13426 h 2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48" h="26211">
                  <a:moveTo>
                    <a:pt x="121549" y="13426"/>
                  </a:moveTo>
                  <a:cubicBezTo>
                    <a:pt x="98311" y="13758"/>
                    <a:pt x="75118" y="14089"/>
                    <a:pt x="51880" y="14365"/>
                  </a:cubicBezTo>
                  <a:cubicBezTo>
                    <a:pt x="34542" y="30262"/>
                    <a:pt x="17248" y="30096"/>
                    <a:pt x="0" y="14254"/>
                  </a:cubicBezTo>
                  <a:cubicBezTo>
                    <a:pt x="40396" y="-7659"/>
                    <a:pt x="80927" y="-1367"/>
                    <a:pt x="121549" y="13426"/>
                  </a:cubicBezTo>
                  <a:close/>
                </a:path>
              </a:pathLst>
            </a:custGeom>
            <a:solidFill>
              <a:srgbClr val="AF82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DD5EAE1-4E33-720F-2A36-B77BBFC741F4}"/>
                </a:ext>
              </a:extLst>
            </p:cNvPr>
            <p:cNvSpPr/>
            <p:nvPr/>
          </p:nvSpPr>
          <p:spPr>
            <a:xfrm>
              <a:off x="9669496" y="5915896"/>
              <a:ext cx="89765" cy="22472"/>
            </a:xfrm>
            <a:custGeom>
              <a:avLst/>
              <a:gdLst>
                <a:gd name="connsiteX0" fmla="*/ 81209 w 89765"/>
                <a:gd name="connsiteY0" fmla="*/ 21203 h 22472"/>
                <a:gd name="connsiteX1" fmla="*/ 63420 w 89765"/>
                <a:gd name="connsiteY1" fmla="*/ 22473 h 22472"/>
                <a:gd name="connsiteX2" fmla="*/ 2623 w 89765"/>
                <a:gd name="connsiteY2" fmla="*/ 10991 h 22472"/>
                <a:gd name="connsiteX3" fmla="*/ 236 w 89765"/>
                <a:gd name="connsiteY3" fmla="*/ 4312 h 22472"/>
                <a:gd name="connsiteX4" fmla="*/ 2398 w 89765"/>
                <a:gd name="connsiteY4" fmla="*/ 890 h 22472"/>
                <a:gd name="connsiteX5" fmla="*/ 89765 w 89765"/>
                <a:gd name="connsiteY5" fmla="*/ 10936 h 22472"/>
                <a:gd name="connsiteX6" fmla="*/ 81209 w 89765"/>
                <a:gd name="connsiteY6" fmla="*/ 2120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765" h="22472">
                  <a:moveTo>
                    <a:pt x="81209" y="21203"/>
                  </a:moveTo>
                  <a:cubicBezTo>
                    <a:pt x="75264" y="21645"/>
                    <a:pt x="69320" y="22086"/>
                    <a:pt x="63420" y="22473"/>
                  </a:cubicBezTo>
                  <a:cubicBezTo>
                    <a:pt x="43154" y="18664"/>
                    <a:pt x="22889" y="14800"/>
                    <a:pt x="2623" y="10991"/>
                  </a:cubicBezTo>
                  <a:cubicBezTo>
                    <a:pt x="326" y="8839"/>
                    <a:pt x="-439" y="6576"/>
                    <a:pt x="236" y="4312"/>
                  </a:cubicBezTo>
                  <a:cubicBezTo>
                    <a:pt x="957" y="1994"/>
                    <a:pt x="1677" y="890"/>
                    <a:pt x="2398" y="890"/>
                  </a:cubicBezTo>
                  <a:cubicBezTo>
                    <a:pt x="31445" y="5030"/>
                    <a:pt x="61889" y="-8769"/>
                    <a:pt x="89765" y="10936"/>
                  </a:cubicBezTo>
                  <a:cubicBezTo>
                    <a:pt x="87829" y="15462"/>
                    <a:pt x="84947" y="18940"/>
                    <a:pt x="81209" y="21203"/>
                  </a:cubicBezTo>
                  <a:close/>
                </a:path>
              </a:pathLst>
            </a:custGeom>
            <a:solidFill>
              <a:srgbClr val="D3A5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75E6A80-2FF0-2B9B-0071-9CC6D2D34D06}"/>
                </a:ext>
              </a:extLst>
            </p:cNvPr>
            <p:cNvSpPr/>
            <p:nvPr/>
          </p:nvSpPr>
          <p:spPr>
            <a:xfrm>
              <a:off x="10116027" y="6044514"/>
              <a:ext cx="106723" cy="39478"/>
            </a:xfrm>
            <a:custGeom>
              <a:avLst/>
              <a:gdLst>
                <a:gd name="connsiteX0" fmla="*/ 0 w 106723"/>
                <a:gd name="connsiteY0" fmla="*/ 21969 h 39478"/>
                <a:gd name="connsiteX1" fmla="*/ 105381 w 106723"/>
                <a:gd name="connsiteY1" fmla="*/ 0 h 39478"/>
                <a:gd name="connsiteX2" fmla="*/ 104030 w 106723"/>
                <a:gd name="connsiteY2" fmla="*/ 16173 h 39478"/>
                <a:gd name="connsiteX3" fmla="*/ 17428 w 106723"/>
                <a:gd name="connsiteY3" fmla="*/ 32843 h 39478"/>
                <a:gd name="connsiteX4" fmla="*/ 0 w 106723"/>
                <a:gd name="connsiteY4" fmla="*/ 21969 h 3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3" h="39478">
                  <a:moveTo>
                    <a:pt x="0" y="21969"/>
                  </a:moveTo>
                  <a:cubicBezTo>
                    <a:pt x="36748" y="26440"/>
                    <a:pt x="69444" y="1546"/>
                    <a:pt x="105381" y="0"/>
                  </a:cubicBezTo>
                  <a:cubicBezTo>
                    <a:pt x="107543" y="5685"/>
                    <a:pt x="107093" y="11095"/>
                    <a:pt x="104030" y="16173"/>
                  </a:cubicBezTo>
                  <a:cubicBezTo>
                    <a:pt x="76469" y="32015"/>
                    <a:pt x="49088" y="49237"/>
                    <a:pt x="17428" y="32843"/>
                  </a:cubicBezTo>
                  <a:cubicBezTo>
                    <a:pt x="10403" y="32070"/>
                    <a:pt x="3693" y="30635"/>
                    <a:pt x="0" y="21969"/>
                  </a:cubicBezTo>
                  <a:close/>
                </a:path>
              </a:pathLst>
            </a:custGeom>
            <a:solidFill>
              <a:srgbClr val="B185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A10DB0F-DB11-6919-F64B-04079EC209B1}"/>
                </a:ext>
              </a:extLst>
            </p:cNvPr>
            <p:cNvSpPr/>
            <p:nvPr/>
          </p:nvSpPr>
          <p:spPr>
            <a:xfrm>
              <a:off x="9799168" y="6002402"/>
              <a:ext cx="55567" cy="42482"/>
            </a:xfrm>
            <a:custGeom>
              <a:avLst/>
              <a:gdLst>
                <a:gd name="connsiteX0" fmla="*/ 55568 w 55567"/>
                <a:gd name="connsiteY0" fmla="*/ 31791 h 42482"/>
                <a:gd name="connsiteX1" fmla="*/ 28457 w 55567"/>
                <a:gd name="connsiteY1" fmla="*/ 41616 h 42482"/>
                <a:gd name="connsiteX2" fmla="*/ 490 w 55567"/>
                <a:gd name="connsiteY2" fmla="*/ 19205 h 42482"/>
                <a:gd name="connsiteX3" fmla="*/ 38049 w 55567"/>
                <a:gd name="connsiteY3" fmla="*/ 9877 h 42482"/>
                <a:gd name="connsiteX4" fmla="*/ 42733 w 55567"/>
                <a:gd name="connsiteY4" fmla="*/ 19868 h 42482"/>
                <a:gd name="connsiteX5" fmla="*/ 55568 w 55567"/>
                <a:gd name="connsiteY5" fmla="*/ 31791 h 4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67" h="42482">
                  <a:moveTo>
                    <a:pt x="55568" y="31791"/>
                  </a:moveTo>
                  <a:cubicBezTo>
                    <a:pt x="48588" y="43603"/>
                    <a:pt x="38275" y="43327"/>
                    <a:pt x="28457" y="41616"/>
                  </a:cubicBezTo>
                  <a:cubicBezTo>
                    <a:pt x="16117" y="39463"/>
                    <a:pt x="-3337" y="36151"/>
                    <a:pt x="490" y="19205"/>
                  </a:cubicBezTo>
                  <a:cubicBezTo>
                    <a:pt x="4273" y="2591"/>
                    <a:pt x="21657" y="-9332"/>
                    <a:pt x="38049" y="9877"/>
                  </a:cubicBezTo>
                  <a:cubicBezTo>
                    <a:pt x="32825" y="17825"/>
                    <a:pt x="39175" y="17825"/>
                    <a:pt x="42733" y="19868"/>
                  </a:cubicBezTo>
                  <a:cubicBezTo>
                    <a:pt x="48317" y="21965"/>
                    <a:pt x="52686" y="25719"/>
                    <a:pt x="55568" y="31791"/>
                  </a:cubicBezTo>
                  <a:close/>
                </a:path>
              </a:pathLst>
            </a:custGeom>
            <a:solidFill>
              <a:srgbClr val="B687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3D2B70E-3990-DEE3-D129-7C896B67E797}"/>
                </a:ext>
              </a:extLst>
            </p:cNvPr>
            <p:cNvSpPr/>
            <p:nvPr/>
          </p:nvSpPr>
          <p:spPr>
            <a:xfrm>
              <a:off x="10133456" y="6056437"/>
              <a:ext cx="96548" cy="36733"/>
            </a:xfrm>
            <a:custGeom>
              <a:avLst/>
              <a:gdLst>
                <a:gd name="connsiteX0" fmla="*/ 0 w 96548"/>
                <a:gd name="connsiteY0" fmla="*/ 20865 h 36733"/>
                <a:gd name="connsiteX1" fmla="*/ 87007 w 96548"/>
                <a:gd name="connsiteY1" fmla="*/ 0 h 36733"/>
                <a:gd name="connsiteX2" fmla="*/ 95339 w 96548"/>
                <a:gd name="connsiteY2" fmla="*/ 19099 h 36733"/>
                <a:gd name="connsiteX3" fmla="*/ 60392 w 96548"/>
                <a:gd name="connsiteY3" fmla="*/ 30525 h 36733"/>
                <a:gd name="connsiteX4" fmla="*/ 17383 w 96548"/>
                <a:gd name="connsiteY4" fmla="*/ 32291 h 36733"/>
                <a:gd name="connsiteX5" fmla="*/ 0 w 96548"/>
                <a:gd name="connsiteY5" fmla="*/ 20865 h 3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48" h="36733">
                  <a:moveTo>
                    <a:pt x="0" y="20865"/>
                  </a:moveTo>
                  <a:cubicBezTo>
                    <a:pt x="29002" y="13910"/>
                    <a:pt x="58005" y="6955"/>
                    <a:pt x="87007" y="0"/>
                  </a:cubicBezTo>
                  <a:cubicBezTo>
                    <a:pt x="94303" y="3422"/>
                    <a:pt x="98851" y="8611"/>
                    <a:pt x="95339" y="19099"/>
                  </a:cubicBezTo>
                  <a:cubicBezTo>
                    <a:pt x="83449" y="21748"/>
                    <a:pt x="69624" y="15676"/>
                    <a:pt x="60392" y="30525"/>
                  </a:cubicBezTo>
                  <a:cubicBezTo>
                    <a:pt x="46296" y="39853"/>
                    <a:pt x="31885" y="37148"/>
                    <a:pt x="17383" y="32291"/>
                  </a:cubicBezTo>
                  <a:cubicBezTo>
                    <a:pt x="10403" y="31297"/>
                    <a:pt x="3738" y="29421"/>
                    <a:pt x="0" y="20865"/>
                  </a:cubicBezTo>
                  <a:close/>
                </a:path>
              </a:pathLst>
            </a:custGeom>
            <a:solidFill>
              <a:srgbClr val="D6A9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985B1AB-0FA8-B660-5440-8CECADBDFAA7}"/>
                </a:ext>
              </a:extLst>
            </p:cNvPr>
            <p:cNvSpPr/>
            <p:nvPr/>
          </p:nvSpPr>
          <p:spPr>
            <a:xfrm>
              <a:off x="9567902" y="5831417"/>
              <a:ext cx="79132" cy="27008"/>
            </a:xfrm>
            <a:custGeom>
              <a:avLst/>
              <a:gdLst>
                <a:gd name="connsiteX0" fmla="*/ 43871 w 79132"/>
                <a:gd name="connsiteY0" fmla="*/ 143 h 27008"/>
                <a:gd name="connsiteX1" fmla="*/ 79133 w 79132"/>
                <a:gd name="connsiteY1" fmla="*/ 10631 h 27008"/>
                <a:gd name="connsiteX2" fmla="*/ 69090 w 79132"/>
                <a:gd name="connsiteY2" fmla="*/ 20953 h 27008"/>
                <a:gd name="connsiteX3" fmla="*/ 19822 w 79132"/>
                <a:gd name="connsiteY3" fmla="*/ 26417 h 27008"/>
                <a:gd name="connsiteX4" fmla="*/ 97 w 79132"/>
                <a:gd name="connsiteY4" fmla="*/ 11404 h 27008"/>
                <a:gd name="connsiteX5" fmla="*/ 43871 w 79132"/>
                <a:gd name="connsiteY5" fmla="*/ 143 h 2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32" h="27008">
                  <a:moveTo>
                    <a:pt x="43871" y="143"/>
                  </a:moveTo>
                  <a:cubicBezTo>
                    <a:pt x="55940" y="2020"/>
                    <a:pt x="69856" y="-5432"/>
                    <a:pt x="79133" y="10631"/>
                  </a:cubicBezTo>
                  <a:cubicBezTo>
                    <a:pt x="75800" y="14053"/>
                    <a:pt x="72468" y="17531"/>
                    <a:pt x="69090" y="20953"/>
                  </a:cubicBezTo>
                  <a:cubicBezTo>
                    <a:pt x="53373" y="32158"/>
                    <a:pt x="36215" y="23878"/>
                    <a:pt x="19822" y="26417"/>
                  </a:cubicBezTo>
                  <a:cubicBezTo>
                    <a:pt x="11851" y="24209"/>
                    <a:pt x="-1254" y="32048"/>
                    <a:pt x="97" y="11404"/>
                  </a:cubicBezTo>
                  <a:cubicBezTo>
                    <a:pt x="15274" y="11183"/>
                    <a:pt x="30270" y="9858"/>
                    <a:pt x="43871" y="143"/>
                  </a:cubicBezTo>
                  <a:close/>
                </a:path>
              </a:pathLst>
            </a:custGeom>
            <a:solidFill>
              <a:srgbClr val="E4B9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478296A-EBB9-AC14-F1D4-9C609B814235}"/>
                </a:ext>
              </a:extLst>
            </p:cNvPr>
            <p:cNvSpPr/>
            <p:nvPr/>
          </p:nvSpPr>
          <p:spPr>
            <a:xfrm>
              <a:off x="9116763" y="6100982"/>
              <a:ext cx="34484" cy="65078"/>
            </a:xfrm>
            <a:custGeom>
              <a:avLst/>
              <a:gdLst>
                <a:gd name="connsiteX0" fmla="*/ 15751 w 34484"/>
                <a:gd name="connsiteY0" fmla="*/ 7838 h 65078"/>
                <a:gd name="connsiteX1" fmla="*/ 34485 w 34484"/>
                <a:gd name="connsiteY1" fmla="*/ 0 h 65078"/>
                <a:gd name="connsiteX2" fmla="*/ 32909 w 34484"/>
                <a:gd name="connsiteY2" fmla="*/ 18215 h 65078"/>
                <a:gd name="connsiteX3" fmla="*/ 1700 w 34484"/>
                <a:gd name="connsiteY3" fmla="*/ 65079 h 65078"/>
                <a:gd name="connsiteX4" fmla="*/ 15751 w 34484"/>
                <a:gd name="connsiteY4" fmla="*/ 7838 h 6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84" h="65078">
                  <a:moveTo>
                    <a:pt x="15751" y="7838"/>
                  </a:moveTo>
                  <a:cubicBezTo>
                    <a:pt x="22010" y="5244"/>
                    <a:pt x="28225" y="2594"/>
                    <a:pt x="34485" y="0"/>
                  </a:cubicBezTo>
                  <a:cubicBezTo>
                    <a:pt x="33945" y="6072"/>
                    <a:pt x="33449" y="12144"/>
                    <a:pt x="32909" y="18215"/>
                  </a:cubicBezTo>
                  <a:cubicBezTo>
                    <a:pt x="17957" y="28758"/>
                    <a:pt x="20930" y="57185"/>
                    <a:pt x="1700" y="65079"/>
                  </a:cubicBezTo>
                  <a:cubicBezTo>
                    <a:pt x="-5281" y="41012"/>
                    <a:pt x="11202" y="26550"/>
                    <a:pt x="15751" y="7838"/>
                  </a:cubicBezTo>
                  <a:close/>
                </a:path>
              </a:pathLst>
            </a:custGeom>
            <a:solidFill>
              <a:srgbClr val="A371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77B1474-D3BC-44D8-B881-25AE49A46D98}"/>
                </a:ext>
              </a:extLst>
            </p:cNvPr>
            <p:cNvSpPr/>
            <p:nvPr/>
          </p:nvSpPr>
          <p:spPr>
            <a:xfrm>
              <a:off x="9878406" y="6002233"/>
              <a:ext cx="63516" cy="48320"/>
            </a:xfrm>
            <a:custGeom>
              <a:avLst/>
              <a:gdLst>
                <a:gd name="connsiteX0" fmla="*/ 2585 w 63516"/>
                <a:gd name="connsiteY0" fmla="*/ 0 h 48320"/>
                <a:gd name="connsiteX1" fmla="*/ 46043 w 63516"/>
                <a:gd name="connsiteY1" fmla="*/ 11095 h 48320"/>
                <a:gd name="connsiteX2" fmla="*/ 63517 w 63516"/>
                <a:gd name="connsiteY2" fmla="*/ 32346 h 48320"/>
                <a:gd name="connsiteX3" fmla="*/ 54375 w 63516"/>
                <a:gd name="connsiteY3" fmla="*/ 42447 h 48320"/>
                <a:gd name="connsiteX4" fmla="*/ 2990 w 63516"/>
                <a:gd name="connsiteY4" fmla="*/ 24122 h 48320"/>
                <a:gd name="connsiteX5" fmla="*/ 2269 w 63516"/>
                <a:gd name="connsiteY5" fmla="*/ 10157 h 48320"/>
                <a:gd name="connsiteX6" fmla="*/ 2585 w 63516"/>
                <a:gd name="connsiteY6" fmla="*/ 0 h 4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16" h="48320">
                  <a:moveTo>
                    <a:pt x="2585" y="0"/>
                  </a:moveTo>
                  <a:cubicBezTo>
                    <a:pt x="17086" y="3698"/>
                    <a:pt x="31542" y="7397"/>
                    <a:pt x="46043" y="11095"/>
                  </a:cubicBezTo>
                  <a:cubicBezTo>
                    <a:pt x="49511" y="21086"/>
                    <a:pt x="58518" y="24232"/>
                    <a:pt x="63517" y="32346"/>
                  </a:cubicBezTo>
                  <a:cubicBezTo>
                    <a:pt x="60454" y="35713"/>
                    <a:pt x="57392" y="39080"/>
                    <a:pt x="54375" y="42447"/>
                  </a:cubicBezTo>
                  <a:cubicBezTo>
                    <a:pt x="30776" y="63533"/>
                    <a:pt x="22355" y="20810"/>
                    <a:pt x="2990" y="24122"/>
                  </a:cubicBezTo>
                  <a:cubicBezTo>
                    <a:pt x="-748" y="19761"/>
                    <a:pt x="-973" y="15069"/>
                    <a:pt x="2269" y="10157"/>
                  </a:cubicBezTo>
                  <a:cubicBezTo>
                    <a:pt x="2224" y="6789"/>
                    <a:pt x="2359" y="3367"/>
                    <a:pt x="2585" y="0"/>
                  </a:cubicBezTo>
                  <a:close/>
                </a:path>
              </a:pathLst>
            </a:custGeom>
            <a:solidFill>
              <a:srgbClr val="C69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7D1C3E1-AB57-2915-F075-8C73C943A0D5}"/>
                </a:ext>
              </a:extLst>
            </p:cNvPr>
            <p:cNvSpPr/>
            <p:nvPr/>
          </p:nvSpPr>
          <p:spPr>
            <a:xfrm>
              <a:off x="9321389" y="5779517"/>
              <a:ext cx="70299" cy="50717"/>
            </a:xfrm>
            <a:custGeom>
              <a:avLst/>
              <a:gdLst>
                <a:gd name="connsiteX0" fmla="*/ 36928 w 70299"/>
                <a:gd name="connsiteY0" fmla="*/ 29853 h 50717"/>
                <a:gd name="connsiteX1" fmla="*/ 0 w 70299"/>
                <a:gd name="connsiteY1" fmla="*/ 50718 h 50717"/>
                <a:gd name="connsiteX2" fmla="*/ 19455 w 70299"/>
                <a:gd name="connsiteY2" fmla="*/ 19255 h 50717"/>
                <a:gd name="connsiteX3" fmla="*/ 70299 w 70299"/>
                <a:gd name="connsiteY3" fmla="*/ 377 h 50717"/>
                <a:gd name="connsiteX4" fmla="*/ 36928 w 70299"/>
                <a:gd name="connsiteY4" fmla="*/ 29853 h 5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99" h="50717">
                  <a:moveTo>
                    <a:pt x="36928" y="29853"/>
                  </a:moveTo>
                  <a:cubicBezTo>
                    <a:pt x="25084" y="36532"/>
                    <a:pt x="13240" y="43266"/>
                    <a:pt x="0" y="50718"/>
                  </a:cubicBezTo>
                  <a:cubicBezTo>
                    <a:pt x="225" y="31619"/>
                    <a:pt x="11844" y="27424"/>
                    <a:pt x="19455" y="19255"/>
                  </a:cubicBezTo>
                  <a:cubicBezTo>
                    <a:pt x="34632" y="13459"/>
                    <a:pt x="47241" y="-2659"/>
                    <a:pt x="70299" y="377"/>
                  </a:cubicBezTo>
                  <a:cubicBezTo>
                    <a:pt x="56293" y="12742"/>
                    <a:pt x="46611" y="21297"/>
                    <a:pt x="36928" y="29853"/>
                  </a:cubicBezTo>
                  <a:close/>
                </a:path>
              </a:pathLst>
            </a:custGeom>
            <a:solidFill>
              <a:srgbClr val="A070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0477C3C-E17A-F69B-02B6-9220A15F29A6}"/>
                </a:ext>
              </a:extLst>
            </p:cNvPr>
            <p:cNvSpPr/>
            <p:nvPr/>
          </p:nvSpPr>
          <p:spPr>
            <a:xfrm>
              <a:off x="9710539" y="5968346"/>
              <a:ext cx="100332" cy="22571"/>
            </a:xfrm>
            <a:custGeom>
              <a:avLst/>
              <a:gdLst>
                <a:gd name="connsiteX0" fmla="*/ 5490 w 100332"/>
                <a:gd name="connsiteY0" fmla="*/ 22572 h 22571"/>
                <a:gd name="connsiteX1" fmla="*/ 6481 w 100332"/>
                <a:gd name="connsiteY1" fmla="*/ 4411 h 22571"/>
                <a:gd name="connsiteX2" fmla="*/ 100333 w 100332"/>
                <a:gd name="connsiteY2" fmla="*/ 12029 h 22571"/>
                <a:gd name="connsiteX3" fmla="*/ 52371 w 100332"/>
                <a:gd name="connsiteY3" fmla="*/ 17493 h 22571"/>
                <a:gd name="connsiteX4" fmla="*/ 5490 w 100332"/>
                <a:gd name="connsiteY4" fmla="*/ 22572 h 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2" h="22571">
                  <a:moveTo>
                    <a:pt x="5490" y="22572"/>
                  </a:moveTo>
                  <a:cubicBezTo>
                    <a:pt x="-950" y="15727"/>
                    <a:pt x="-3022" y="4798"/>
                    <a:pt x="6481" y="4411"/>
                  </a:cubicBezTo>
                  <a:cubicBezTo>
                    <a:pt x="37825" y="3142"/>
                    <a:pt x="70115" y="-8450"/>
                    <a:pt x="100333" y="12029"/>
                  </a:cubicBezTo>
                  <a:cubicBezTo>
                    <a:pt x="85021" y="23068"/>
                    <a:pt x="68268" y="15065"/>
                    <a:pt x="52371" y="17493"/>
                  </a:cubicBezTo>
                  <a:cubicBezTo>
                    <a:pt x="36789" y="19867"/>
                    <a:pt x="20486" y="12249"/>
                    <a:pt x="5490" y="22572"/>
                  </a:cubicBezTo>
                  <a:close/>
                </a:path>
              </a:pathLst>
            </a:custGeom>
            <a:solidFill>
              <a:srgbClr val="B285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64268CC-8040-10EA-35D2-A4BEC1E1AFA5}"/>
                </a:ext>
              </a:extLst>
            </p:cNvPr>
            <p:cNvSpPr/>
            <p:nvPr/>
          </p:nvSpPr>
          <p:spPr>
            <a:xfrm>
              <a:off x="9346571" y="6066664"/>
              <a:ext cx="65607" cy="49055"/>
            </a:xfrm>
            <a:custGeom>
              <a:avLst/>
              <a:gdLst>
                <a:gd name="connsiteX0" fmla="*/ 3640 w 65607"/>
                <a:gd name="connsiteY0" fmla="*/ 20408 h 49055"/>
                <a:gd name="connsiteX1" fmla="*/ 11746 w 65607"/>
                <a:gd name="connsiteY1" fmla="*/ 95 h 49055"/>
                <a:gd name="connsiteX2" fmla="*/ 65608 w 65607"/>
                <a:gd name="connsiteY2" fmla="*/ 49056 h 49055"/>
                <a:gd name="connsiteX3" fmla="*/ 3640 w 65607"/>
                <a:gd name="connsiteY3" fmla="*/ 20408 h 4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07" h="49055">
                  <a:moveTo>
                    <a:pt x="3640" y="20408"/>
                  </a:moveTo>
                  <a:cubicBezTo>
                    <a:pt x="-593" y="9479"/>
                    <a:pt x="-4286" y="-1119"/>
                    <a:pt x="11746" y="95"/>
                  </a:cubicBezTo>
                  <a:cubicBezTo>
                    <a:pt x="27328" y="14281"/>
                    <a:pt x="42910" y="28412"/>
                    <a:pt x="65608" y="49056"/>
                  </a:cubicBezTo>
                  <a:cubicBezTo>
                    <a:pt x="36786" y="46407"/>
                    <a:pt x="21384" y="29350"/>
                    <a:pt x="3640" y="20408"/>
                  </a:cubicBezTo>
                  <a:close/>
                </a:path>
              </a:pathLst>
            </a:custGeom>
            <a:solidFill>
              <a:srgbClr val="A373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1C017D8-901B-AEFE-26B3-3B09FFE97AAA}"/>
                </a:ext>
              </a:extLst>
            </p:cNvPr>
            <p:cNvSpPr/>
            <p:nvPr/>
          </p:nvSpPr>
          <p:spPr>
            <a:xfrm>
              <a:off x="9837262" y="6017220"/>
              <a:ext cx="95518" cy="38423"/>
            </a:xfrm>
            <a:custGeom>
              <a:avLst/>
              <a:gdLst>
                <a:gd name="connsiteX0" fmla="*/ 43143 w 95518"/>
                <a:gd name="connsiteY0" fmla="*/ 5491 h 38423"/>
                <a:gd name="connsiteX1" fmla="*/ 95519 w 95518"/>
                <a:gd name="connsiteY1" fmla="*/ 27460 h 38423"/>
                <a:gd name="connsiteX2" fmla="*/ 61968 w 95518"/>
                <a:gd name="connsiteY2" fmla="*/ 28398 h 38423"/>
                <a:gd name="connsiteX3" fmla="*/ 17473 w 95518"/>
                <a:gd name="connsiteY3" fmla="*/ 16917 h 38423"/>
                <a:gd name="connsiteX4" fmla="*/ 0 w 95518"/>
                <a:gd name="connsiteY4" fmla="*/ 7699 h 38423"/>
                <a:gd name="connsiteX5" fmla="*/ 43143 w 95518"/>
                <a:gd name="connsiteY5" fmla="*/ 5491 h 3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518" h="38423">
                  <a:moveTo>
                    <a:pt x="43143" y="5491"/>
                  </a:moveTo>
                  <a:cubicBezTo>
                    <a:pt x="64355" y="-581"/>
                    <a:pt x="74172" y="34028"/>
                    <a:pt x="95519" y="27460"/>
                  </a:cubicBezTo>
                  <a:cubicBezTo>
                    <a:pt x="84620" y="42474"/>
                    <a:pt x="72191" y="41370"/>
                    <a:pt x="61968" y="28398"/>
                  </a:cubicBezTo>
                  <a:cubicBezTo>
                    <a:pt x="48638" y="11508"/>
                    <a:pt x="32560" y="18904"/>
                    <a:pt x="17473" y="16917"/>
                  </a:cubicBezTo>
                  <a:cubicBezTo>
                    <a:pt x="11664" y="13826"/>
                    <a:pt x="5809" y="10790"/>
                    <a:pt x="0" y="7699"/>
                  </a:cubicBezTo>
                  <a:cubicBezTo>
                    <a:pt x="14006" y="-4058"/>
                    <a:pt x="28552" y="-305"/>
                    <a:pt x="43143" y="5491"/>
                  </a:cubicBezTo>
                  <a:close/>
                </a:path>
              </a:pathLst>
            </a:custGeom>
            <a:solidFill>
              <a:srgbClr val="B385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52C236A-2033-AD3F-EE97-2AE5D138395B}"/>
                </a:ext>
              </a:extLst>
            </p:cNvPr>
            <p:cNvSpPr/>
            <p:nvPr/>
          </p:nvSpPr>
          <p:spPr>
            <a:xfrm>
              <a:off x="10252392" y="6018185"/>
              <a:ext cx="72686" cy="39421"/>
            </a:xfrm>
            <a:custGeom>
              <a:avLst/>
              <a:gdLst>
                <a:gd name="connsiteX0" fmla="*/ 72686 w 72686"/>
                <a:gd name="connsiteY0" fmla="*/ 16559 h 39421"/>
                <a:gd name="connsiteX1" fmla="*/ 11619 w 72686"/>
                <a:gd name="connsiteY1" fmla="*/ 37976 h 39421"/>
                <a:gd name="connsiteX2" fmla="*/ 0 w 72686"/>
                <a:gd name="connsiteY2" fmla="*/ 27599 h 39421"/>
                <a:gd name="connsiteX3" fmla="*/ 34452 w 72686"/>
                <a:gd name="connsiteY3" fmla="*/ 0 h 39421"/>
                <a:gd name="connsiteX4" fmla="*/ 68993 w 72686"/>
                <a:gd name="connsiteY4" fmla="*/ 10874 h 39421"/>
                <a:gd name="connsiteX5" fmla="*/ 72686 w 72686"/>
                <a:gd name="connsiteY5" fmla="*/ 16559 h 3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686" h="39421">
                  <a:moveTo>
                    <a:pt x="72686" y="16559"/>
                  </a:moveTo>
                  <a:cubicBezTo>
                    <a:pt x="52330" y="23680"/>
                    <a:pt x="31975" y="30856"/>
                    <a:pt x="11619" y="37976"/>
                  </a:cubicBezTo>
                  <a:cubicBezTo>
                    <a:pt x="3107" y="42392"/>
                    <a:pt x="901" y="36044"/>
                    <a:pt x="0" y="27599"/>
                  </a:cubicBezTo>
                  <a:cubicBezTo>
                    <a:pt x="6350" y="8776"/>
                    <a:pt x="19320" y="2373"/>
                    <a:pt x="34452" y="0"/>
                  </a:cubicBezTo>
                  <a:cubicBezTo>
                    <a:pt x="46386" y="1546"/>
                    <a:pt x="58230" y="3643"/>
                    <a:pt x="68993" y="10874"/>
                  </a:cubicBezTo>
                  <a:cubicBezTo>
                    <a:pt x="70209" y="12751"/>
                    <a:pt x="71470" y="14683"/>
                    <a:pt x="72686" y="16559"/>
                  </a:cubicBezTo>
                  <a:close/>
                </a:path>
              </a:pathLst>
            </a:custGeom>
            <a:solidFill>
              <a:srgbClr val="F1C4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9D0E2E0-0A33-46B4-A7CF-5E8CDFF07939}"/>
                </a:ext>
              </a:extLst>
            </p:cNvPr>
            <p:cNvSpPr/>
            <p:nvPr/>
          </p:nvSpPr>
          <p:spPr>
            <a:xfrm>
              <a:off x="10063697" y="6035474"/>
              <a:ext cx="52114" cy="39887"/>
            </a:xfrm>
            <a:custGeom>
              <a:avLst/>
              <a:gdLst>
                <a:gd name="connsiteX0" fmla="*/ 51475 w 52114"/>
                <a:gd name="connsiteY0" fmla="*/ 19528 h 39887"/>
                <a:gd name="connsiteX1" fmla="*/ 43504 w 52114"/>
                <a:gd name="connsiteY1" fmla="*/ 30181 h 39887"/>
                <a:gd name="connsiteX2" fmla="*/ 0 w 52114"/>
                <a:gd name="connsiteY2" fmla="*/ 20797 h 39887"/>
                <a:gd name="connsiteX3" fmla="*/ 17068 w 52114"/>
                <a:gd name="connsiteY3" fmla="*/ 8875 h 39887"/>
                <a:gd name="connsiteX4" fmla="*/ 42198 w 52114"/>
                <a:gd name="connsiteY4" fmla="*/ 1202 h 39887"/>
                <a:gd name="connsiteX5" fmla="*/ 51475 w 52114"/>
                <a:gd name="connsiteY5" fmla="*/ 19528 h 3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14" h="39887">
                  <a:moveTo>
                    <a:pt x="51475" y="19528"/>
                  </a:moveTo>
                  <a:cubicBezTo>
                    <a:pt x="48818" y="23060"/>
                    <a:pt x="46161" y="26648"/>
                    <a:pt x="43504" y="30181"/>
                  </a:cubicBezTo>
                  <a:cubicBezTo>
                    <a:pt x="26886" y="41773"/>
                    <a:pt x="11124" y="47513"/>
                    <a:pt x="0" y="20797"/>
                  </a:cubicBezTo>
                  <a:cubicBezTo>
                    <a:pt x="6935" y="19473"/>
                    <a:pt x="13826" y="18037"/>
                    <a:pt x="17068" y="8875"/>
                  </a:cubicBezTo>
                  <a:cubicBezTo>
                    <a:pt x="24364" y="1092"/>
                    <a:pt x="32650" y="-1889"/>
                    <a:pt x="42198" y="1202"/>
                  </a:cubicBezTo>
                  <a:cubicBezTo>
                    <a:pt x="48683" y="4680"/>
                    <a:pt x="53997" y="9151"/>
                    <a:pt x="51475" y="19528"/>
                  </a:cubicBezTo>
                  <a:close/>
                </a:path>
              </a:pathLst>
            </a:custGeom>
            <a:solidFill>
              <a:srgbClr val="B183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8A42BB9-AE43-3C45-E212-44578028F6CC}"/>
                </a:ext>
              </a:extLst>
            </p:cNvPr>
            <p:cNvSpPr/>
            <p:nvPr/>
          </p:nvSpPr>
          <p:spPr>
            <a:xfrm>
              <a:off x="9680704" y="5723724"/>
              <a:ext cx="98374" cy="37583"/>
            </a:xfrm>
            <a:custGeom>
              <a:avLst/>
              <a:gdLst>
                <a:gd name="connsiteX0" fmla="*/ 63 w 98374"/>
                <a:gd name="connsiteY0" fmla="*/ 12177 h 37583"/>
                <a:gd name="connsiteX1" fmla="*/ 43791 w 98374"/>
                <a:gd name="connsiteY1" fmla="*/ 10466 h 37583"/>
                <a:gd name="connsiteX2" fmla="*/ 95807 w 98374"/>
                <a:gd name="connsiteY2" fmla="*/ 16428 h 37583"/>
                <a:gd name="connsiteX3" fmla="*/ 97608 w 98374"/>
                <a:gd name="connsiteY3" fmla="*/ 33208 h 37583"/>
                <a:gd name="connsiteX4" fmla="*/ 78243 w 98374"/>
                <a:gd name="connsiteY4" fmla="*/ 32932 h 37583"/>
                <a:gd name="connsiteX5" fmla="*/ 108 w 98374"/>
                <a:gd name="connsiteY5" fmla="*/ 22223 h 37583"/>
                <a:gd name="connsiteX6" fmla="*/ 63 w 98374"/>
                <a:gd name="connsiteY6" fmla="*/ 12177 h 3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74" h="37583">
                  <a:moveTo>
                    <a:pt x="63" y="12177"/>
                  </a:moveTo>
                  <a:cubicBezTo>
                    <a:pt x="14654" y="11626"/>
                    <a:pt x="29245" y="11018"/>
                    <a:pt x="43791" y="10466"/>
                  </a:cubicBezTo>
                  <a:cubicBezTo>
                    <a:pt x="62481" y="-5155"/>
                    <a:pt x="79819" y="-3388"/>
                    <a:pt x="95807" y="16428"/>
                  </a:cubicBezTo>
                  <a:cubicBezTo>
                    <a:pt x="98464" y="21671"/>
                    <a:pt x="99049" y="27302"/>
                    <a:pt x="97608" y="33208"/>
                  </a:cubicBezTo>
                  <a:cubicBezTo>
                    <a:pt x="91078" y="38783"/>
                    <a:pt x="84638" y="39390"/>
                    <a:pt x="78243" y="32932"/>
                  </a:cubicBezTo>
                  <a:cubicBezTo>
                    <a:pt x="53789" y="11901"/>
                    <a:pt x="26048" y="26971"/>
                    <a:pt x="108" y="22223"/>
                  </a:cubicBezTo>
                  <a:cubicBezTo>
                    <a:pt x="-27" y="18856"/>
                    <a:pt x="-27" y="15545"/>
                    <a:pt x="63" y="12177"/>
                  </a:cubicBezTo>
                  <a:close/>
                </a:path>
              </a:pathLst>
            </a:custGeom>
            <a:solidFill>
              <a:srgbClr val="AB7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176F6CE-38AC-0186-4A68-B643C53C3BD4}"/>
                </a:ext>
              </a:extLst>
            </p:cNvPr>
            <p:cNvSpPr/>
            <p:nvPr/>
          </p:nvSpPr>
          <p:spPr>
            <a:xfrm>
              <a:off x="9146339" y="6103797"/>
              <a:ext cx="35120" cy="77111"/>
            </a:xfrm>
            <a:custGeom>
              <a:avLst/>
              <a:gdLst>
                <a:gd name="connsiteX0" fmla="*/ 12475 w 35120"/>
                <a:gd name="connsiteY0" fmla="*/ 26605 h 77111"/>
                <a:gd name="connsiteX1" fmla="*/ 31569 w 35120"/>
                <a:gd name="connsiteY1" fmla="*/ 0 h 77111"/>
                <a:gd name="connsiteX2" fmla="*/ 29318 w 35120"/>
                <a:gd name="connsiteY2" fmla="*/ 36872 h 77111"/>
                <a:gd name="connsiteX3" fmla="*/ 5089 w 35120"/>
                <a:gd name="connsiteY3" fmla="*/ 77112 h 77111"/>
                <a:gd name="connsiteX4" fmla="*/ 0 w 35120"/>
                <a:gd name="connsiteY4" fmla="*/ 73910 h 77111"/>
                <a:gd name="connsiteX5" fmla="*/ 12475 w 35120"/>
                <a:gd name="connsiteY5" fmla="*/ 26605 h 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20" h="77111">
                  <a:moveTo>
                    <a:pt x="12475" y="26605"/>
                  </a:moveTo>
                  <a:cubicBezTo>
                    <a:pt x="18644" y="17994"/>
                    <a:pt x="24814" y="9439"/>
                    <a:pt x="31569" y="0"/>
                  </a:cubicBezTo>
                  <a:cubicBezTo>
                    <a:pt x="41747" y="14572"/>
                    <a:pt x="26525" y="24784"/>
                    <a:pt x="29318" y="36872"/>
                  </a:cubicBezTo>
                  <a:cubicBezTo>
                    <a:pt x="21256" y="50285"/>
                    <a:pt x="13150" y="63699"/>
                    <a:pt x="5089" y="77112"/>
                  </a:cubicBezTo>
                  <a:cubicBezTo>
                    <a:pt x="3378" y="76063"/>
                    <a:pt x="1711" y="75014"/>
                    <a:pt x="0" y="73910"/>
                  </a:cubicBezTo>
                  <a:cubicBezTo>
                    <a:pt x="4233" y="58124"/>
                    <a:pt x="8376" y="42392"/>
                    <a:pt x="12475" y="26605"/>
                  </a:cubicBezTo>
                  <a:close/>
                </a:path>
              </a:pathLst>
            </a:custGeom>
            <a:solidFill>
              <a:srgbClr val="9F6E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CC06B2-EB1E-02B1-4B54-7079398F2AB6}"/>
                </a:ext>
              </a:extLst>
            </p:cNvPr>
            <p:cNvSpPr/>
            <p:nvPr/>
          </p:nvSpPr>
          <p:spPr>
            <a:xfrm>
              <a:off x="9845999" y="6130679"/>
              <a:ext cx="51879" cy="33026"/>
            </a:xfrm>
            <a:custGeom>
              <a:avLst/>
              <a:gdLst>
                <a:gd name="connsiteX0" fmla="*/ 0 w 51879"/>
                <a:gd name="connsiteY0" fmla="*/ 0 h 33026"/>
                <a:gd name="connsiteX1" fmla="*/ 51880 w 51879"/>
                <a:gd name="connsiteY1" fmla="*/ 110 h 33026"/>
                <a:gd name="connsiteX2" fmla="*/ 51835 w 51879"/>
                <a:gd name="connsiteY2" fmla="*/ 19540 h 33026"/>
                <a:gd name="connsiteX3" fmla="*/ 5224 w 51879"/>
                <a:gd name="connsiteY3" fmla="*/ 26606 h 33026"/>
                <a:gd name="connsiteX4" fmla="*/ 135 w 51879"/>
                <a:gd name="connsiteY4" fmla="*/ 20313 h 33026"/>
                <a:gd name="connsiteX5" fmla="*/ 0 w 51879"/>
                <a:gd name="connsiteY5" fmla="*/ 0 h 3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79" h="33026">
                  <a:moveTo>
                    <a:pt x="0" y="0"/>
                  </a:moveTo>
                  <a:cubicBezTo>
                    <a:pt x="17293" y="55"/>
                    <a:pt x="34587" y="55"/>
                    <a:pt x="51880" y="110"/>
                  </a:cubicBezTo>
                  <a:cubicBezTo>
                    <a:pt x="51835" y="6624"/>
                    <a:pt x="51835" y="13082"/>
                    <a:pt x="51835" y="19540"/>
                  </a:cubicBezTo>
                  <a:cubicBezTo>
                    <a:pt x="37874" y="37424"/>
                    <a:pt x="21842" y="35051"/>
                    <a:pt x="5224" y="26606"/>
                  </a:cubicBezTo>
                  <a:cubicBezTo>
                    <a:pt x="3513" y="24508"/>
                    <a:pt x="1846" y="22410"/>
                    <a:pt x="135" y="20313"/>
                  </a:cubicBezTo>
                  <a:cubicBezTo>
                    <a:pt x="90" y="13579"/>
                    <a:pt x="45" y="6789"/>
                    <a:pt x="0" y="0"/>
                  </a:cubicBezTo>
                  <a:close/>
                </a:path>
              </a:pathLst>
            </a:custGeom>
            <a:solidFill>
              <a:srgbClr val="CEA4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FFBCF41-625C-456B-98BD-1444B046AD7D}"/>
                </a:ext>
              </a:extLst>
            </p:cNvPr>
            <p:cNvSpPr/>
            <p:nvPr/>
          </p:nvSpPr>
          <p:spPr>
            <a:xfrm>
              <a:off x="9356103" y="5795019"/>
              <a:ext cx="52337" cy="43797"/>
            </a:xfrm>
            <a:custGeom>
              <a:avLst/>
              <a:gdLst>
                <a:gd name="connsiteX0" fmla="*/ 19823 w 52337"/>
                <a:gd name="connsiteY0" fmla="*/ 36155 h 43797"/>
                <a:gd name="connsiteX1" fmla="*/ 2034 w 52337"/>
                <a:gd name="connsiteY1" fmla="*/ 43496 h 43797"/>
                <a:gd name="connsiteX2" fmla="*/ 11221 w 52337"/>
                <a:gd name="connsiteY2" fmla="*/ 15069 h 43797"/>
                <a:gd name="connsiteX3" fmla="*/ 52338 w 52337"/>
                <a:gd name="connsiteY3" fmla="*/ 0 h 43797"/>
                <a:gd name="connsiteX4" fmla="*/ 19823 w 52337"/>
                <a:gd name="connsiteY4" fmla="*/ 36155 h 4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37" h="43797">
                  <a:moveTo>
                    <a:pt x="19823" y="36155"/>
                  </a:moveTo>
                  <a:cubicBezTo>
                    <a:pt x="13653" y="38804"/>
                    <a:pt x="3025" y="45262"/>
                    <a:pt x="2034" y="43496"/>
                  </a:cubicBezTo>
                  <a:cubicBezTo>
                    <a:pt x="-5757" y="29917"/>
                    <a:pt x="11356" y="26495"/>
                    <a:pt x="11221" y="15069"/>
                  </a:cubicBezTo>
                  <a:cubicBezTo>
                    <a:pt x="24236" y="10267"/>
                    <a:pt x="37251" y="5520"/>
                    <a:pt x="52338" y="0"/>
                  </a:cubicBezTo>
                  <a:cubicBezTo>
                    <a:pt x="46528" y="23073"/>
                    <a:pt x="26623" y="20258"/>
                    <a:pt x="19823" y="36155"/>
                  </a:cubicBezTo>
                  <a:close/>
                </a:path>
              </a:pathLst>
            </a:custGeom>
            <a:solidFill>
              <a:srgbClr val="9E6F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6A7C678-A0C4-5702-24EF-64DB859C2B26}"/>
                </a:ext>
              </a:extLst>
            </p:cNvPr>
            <p:cNvSpPr/>
            <p:nvPr/>
          </p:nvSpPr>
          <p:spPr>
            <a:xfrm>
              <a:off x="9755735" y="5978906"/>
              <a:ext cx="90677" cy="12397"/>
            </a:xfrm>
            <a:custGeom>
              <a:avLst/>
              <a:gdLst>
                <a:gd name="connsiteX0" fmla="*/ 3032 w 90677"/>
                <a:gd name="connsiteY0" fmla="*/ 2848 h 12397"/>
                <a:gd name="connsiteX1" fmla="*/ 55137 w 90677"/>
                <a:gd name="connsiteY1" fmla="*/ 1468 h 12397"/>
                <a:gd name="connsiteX2" fmla="*/ 81347 w 90677"/>
                <a:gd name="connsiteY2" fmla="*/ 1744 h 12397"/>
                <a:gd name="connsiteX3" fmla="*/ 90084 w 90677"/>
                <a:gd name="connsiteY3" fmla="*/ 11845 h 12397"/>
                <a:gd name="connsiteX4" fmla="*/ 3167 w 90677"/>
                <a:gd name="connsiteY4" fmla="*/ 12397 h 12397"/>
                <a:gd name="connsiteX5" fmla="*/ 330 w 90677"/>
                <a:gd name="connsiteY5" fmla="*/ 6105 h 12397"/>
                <a:gd name="connsiteX6" fmla="*/ 3032 w 90677"/>
                <a:gd name="connsiteY6" fmla="*/ 2848 h 1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77" h="12397">
                  <a:moveTo>
                    <a:pt x="3032" y="2848"/>
                  </a:moveTo>
                  <a:cubicBezTo>
                    <a:pt x="20415" y="2406"/>
                    <a:pt x="37798" y="1910"/>
                    <a:pt x="55137" y="1468"/>
                  </a:cubicBezTo>
                  <a:cubicBezTo>
                    <a:pt x="63874" y="1578"/>
                    <a:pt x="72610" y="1633"/>
                    <a:pt x="81347" y="1744"/>
                  </a:cubicBezTo>
                  <a:cubicBezTo>
                    <a:pt x="90534" y="-3058"/>
                    <a:pt x="91660" y="2627"/>
                    <a:pt x="90084" y="11845"/>
                  </a:cubicBezTo>
                  <a:cubicBezTo>
                    <a:pt x="61126" y="12011"/>
                    <a:pt x="32124" y="12176"/>
                    <a:pt x="3167" y="12397"/>
                  </a:cubicBezTo>
                  <a:cubicBezTo>
                    <a:pt x="375" y="10355"/>
                    <a:pt x="-571" y="8257"/>
                    <a:pt x="330" y="6105"/>
                  </a:cubicBezTo>
                  <a:cubicBezTo>
                    <a:pt x="1185" y="3897"/>
                    <a:pt x="2086" y="2848"/>
                    <a:pt x="3032" y="2848"/>
                  </a:cubicBezTo>
                  <a:close/>
                </a:path>
              </a:pathLst>
            </a:custGeom>
            <a:solidFill>
              <a:srgbClr val="D1A17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A48FEC2-DF76-025C-410A-38B875507625}"/>
                </a:ext>
              </a:extLst>
            </p:cNvPr>
            <p:cNvSpPr/>
            <p:nvPr/>
          </p:nvSpPr>
          <p:spPr>
            <a:xfrm>
              <a:off x="9374260" y="6037615"/>
              <a:ext cx="43413" cy="47360"/>
            </a:xfrm>
            <a:custGeom>
              <a:avLst/>
              <a:gdLst>
                <a:gd name="connsiteX0" fmla="*/ 1756 w 43413"/>
                <a:gd name="connsiteY0" fmla="*/ 17774 h 47360"/>
                <a:gd name="connsiteX1" fmla="*/ 0 w 43413"/>
                <a:gd name="connsiteY1" fmla="*/ 0 h 47360"/>
                <a:gd name="connsiteX2" fmla="*/ 19050 w 43413"/>
                <a:gd name="connsiteY2" fmla="*/ 6514 h 47360"/>
                <a:gd name="connsiteX3" fmla="*/ 43413 w 43413"/>
                <a:gd name="connsiteY3" fmla="*/ 47360 h 47360"/>
                <a:gd name="connsiteX4" fmla="*/ 1756 w 43413"/>
                <a:gd name="connsiteY4" fmla="*/ 17774 h 4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13" h="47360">
                  <a:moveTo>
                    <a:pt x="1756" y="17774"/>
                  </a:moveTo>
                  <a:cubicBezTo>
                    <a:pt x="1171" y="11868"/>
                    <a:pt x="585" y="5906"/>
                    <a:pt x="0" y="0"/>
                  </a:cubicBezTo>
                  <a:cubicBezTo>
                    <a:pt x="6350" y="2208"/>
                    <a:pt x="12700" y="4361"/>
                    <a:pt x="19050" y="6514"/>
                  </a:cubicBezTo>
                  <a:cubicBezTo>
                    <a:pt x="26255" y="18602"/>
                    <a:pt x="33461" y="30635"/>
                    <a:pt x="43413" y="47360"/>
                  </a:cubicBezTo>
                  <a:cubicBezTo>
                    <a:pt x="21662" y="46256"/>
                    <a:pt x="15942" y="22907"/>
                    <a:pt x="1756" y="17774"/>
                  </a:cubicBezTo>
                  <a:close/>
                </a:path>
              </a:pathLst>
            </a:custGeom>
            <a:solidFill>
              <a:srgbClr val="9E6F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29B732F-F6A1-0B88-9018-C23E919167E4}"/>
                </a:ext>
              </a:extLst>
            </p:cNvPr>
            <p:cNvSpPr/>
            <p:nvPr/>
          </p:nvSpPr>
          <p:spPr>
            <a:xfrm>
              <a:off x="9623572" y="5898239"/>
              <a:ext cx="48547" cy="28647"/>
            </a:xfrm>
            <a:custGeom>
              <a:avLst/>
              <a:gdLst>
                <a:gd name="connsiteX0" fmla="*/ 48322 w 48547"/>
                <a:gd name="connsiteY0" fmla="*/ 18547 h 28647"/>
                <a:gd name="connsiteX1" fmla="*/ 48547 w 48547"/>
                <a:gd name="connsiteY1" fmla="*/ 28648 h 28647"/>
                <a:gd name="connsiteX2" fmla="*/ 0 w 48547"/>
                <a:gd name="connsiteY2" fmla="*/ 13137 h 28647"/>
                <a:gd name="connsiteX3" fmla="*/ 2207 w 48547"/>
                <a:gd name="connsiteY3" fmla="*/ 0 h 28647"/>
                <a:gd name="connsiteX4" fmla="*/ 48322 w 48547"/>
                <a:gd name="connsiteY4" fmla="*/ 18547 h 2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47" h="28647">
                  <a:moveTo>
                    <a:pt x="48322" y="18547"/>
                  </a:moveTo>
                  <a:cubicBezTo>
                    <a:pt x="48322" y="21914"/>
                    <a:pt x="48412" y="25281"/>
                    <a:pt x="48547" y="28648"/>
                  </a:cubicBezTo>
                  <a:cubicBezTo>
                    <a:pt x="32380" y="23459"/>
                    <a:pt x="16167" y="18326"/>
                    <a:pt x="0" y="13137"/>
                  </a:cubicBezTo>
                  <a:cubicBezTo>
                    <a:pt x="721" y="8776"/>
                    <a:pt x="1441" y="4361"/>
                    <a:pt x="2207" y="0"/>
                  </a:cubicBezTo>
                  <a:cubicBezTo>
                    <a:pt x="17428" y="7452"/>
                    <a:pt x="34271" y="1932"/>
                    <a:pt x="48322" y="18547"/>
                  </a:cubicBezTo>
                  <a:close/>
                </a:path>
              </a:pathLst>
            </a:custGeom>
            <a:solidFill>
              <a:srgbClr val="C69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3ED6133-A09D-5506-C96C-0D87CE8CDA51}"/>
                </a:ext>
              </a:extLst>
            </p:cNvPr>
            <p:cNvSpPr/>
            <p:nvPr/>
          </p:nvSpPr>
          <p:spPr>
            <a:xfrm>
              <a:off x="9859614" y="5957964"/>
              <a:ext cx="49421" cy="34388"/>
            </a:xfrm>
            <a:custGeom>
              <a:avLst/>
              <a:gdLst>
                <a:gd name="connsiteX0" fmla="*/ 47317 w 49421"/>
                <a:gd name="connsiteY0" fmla="*/ 12144 h 34388"/>
                <a:gd name="connsiteX1" fmla="*/ 12325 w 49421"/>
                <a:gd name="connsiteY1" fmla="*/ 34388 h 34388"/>
                <a:gd name="connsiteX2" fmla="*/ 4579 w 49421"/>
                <a:gd name="connsiteY2" fmla="*/ 32180 h 34388"/>
                <a:gd name="connsiteX3" fmla="*/ 4038 w 49421"/>
                <a:gd name="connsiteY3" fmla="*/ 12640 h 34388"/>
                <a:gd name="connsiteX4" fmla="*/ 21422 w 49421"/>
                <a:gd name="connsiteY4" fmla="*/ 2318 h 34388"/>
                <a:gd name="connsiteX5" fmla="*/ 46461 w 49421"/>
                <a:gd name="connsiteY5" fmla="*/ 0 h 34388"/>
                <a:gd name="connsiteX6" fmla="*/ 49253 w 49421"/>
                <a:gd name="connsiteY6" fmla="*/ 7838 h 34388"/>
                <a:gd name="connsiteX7" fmla="*/ 47317 w 49421"/>
                <a:gd name="connsiteY7" fmla="*/ 12144 h 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21" h="34388">
                  <a:moveTo>
                    <a:pt x="47317" y="12144"/>
                  </a:moveTo>
                  <a:cubicBezTo>
                    <a:pt x="35157" y="18381"/>
                    <a:pt x="27096" y="34278"/>
                    <a:pt x="12325" y="34388"/>
                  </a:cubicBezTo>
                  <a:cubicBezTo>
                    <a:pt x="9758" y="33560"/>
                    <a:pt x="7191" y="32788"/>
                    <a:pt x="4579" y="32180"/>
                  </a:cubicBezTo>
                  <a:cubicBezTo>
                    <a:pt x="-1456" y="25943"/>
                    <a:pt x="-1411" y="19375"/>
                    <a:pt x="4038" y="12640"/>
                  </a:cubicBezTo>
                  <a:cubicBezTo>
                    <a:pt x="9848" y="9218"/>
                    <a:pt x="15612" y="5741"/>
                    <a:pt x="21422" y="2318"/>
                  </a:cubicBezTo>
                  <a:cubicBezTo>
                    <a:pt x="29798" y="1546"/>
                    <a:pt x="38130" y="773"/>
                    <a:pt x="46461" y="0"/>
                  </a:cubicBezTo>
                  <a:cubicBezTo>
                    <a:pt x="48893" y="2484"/>
                    <a:pt x="49839" y="5078"/>
                    <a:pt x="49253" y="7838"/>
                  </a:cubicBezTo>
                  <a:cubicBezTo>
                    <a:pt x="48713" y="10708"/>
                    <a:pt x="48082" y="12144"/>
                    <a:pt x="47317" y="12144"/>
                  </a:cubicBezTo>
                  <a:close/>
                </a:path>
              </a:pathLst>
            </a:custGeom>
            <a:solidFill>
              <a:srgbClr val="F1C6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307E998-307E-B65C-7E59-A5588D00CC63}"/>
                </a:ext>
              </a:extLst>
            </p:cNvPr>
            <p:cNvSpPr/>
            <p:nvPr/>
          </p:nvSpPr>
          <p:spPr>
            <a:xfrm>
              <a:off x="10220463" y="6038146"/>
              <a:ext cx="43548" cy="37445"/>
            </a:xfrm>
            <a:custGeom>
              <a:avLst/>
              <a:gdLst>
                <a:gd name="connsiteX0" fmla="*/ 34677 w 43548"/>
                <a:gd name="connsiteY0" fmla="*/ 7473 h 37445"/>
                <a:gd name="connsiteX1" fmla="*/ 43549 w 43548"/>
                <a:gd name="connsiteY1" fmla="*/ 18015 h 37445"/>
                <a:gd name="connsiteX2" fmla="*/ 8331 w 43548"/>
                <a:gd name="connsiteY2" fmla="*/ 37445 h 37445"/>
                <a:gd name="connsiteX3" fmla="*/ 0 w 43548"/>
                <a:gd name="connsiteY3" fmla="*/ 18291 h 37445"/>
                <a:gd name="connsiteX4" fmla="*/ 946 w 43548"/>
                <a:gd name="connsiteY4" fmla="*/ 6369 h 37445"/>
                <a:gd name="connsiteX5" fmla="*/ 8196 w 43548"/>
                <a:gd name="connsiteY5" fmla="*/ 6645 h 37445"/>
                <a:gd name="connsiteX6" fmla="*/ 34677 w 43548"/>
                <a:gd name="connsiteY6" fmla="*/ 7473 h 3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48" h="37445">
                  <a:moveTo>
                    <a:pt x="34677" y="7473"/>
                  </a:moveTo>
                  <a:cubicBezTo>
                    <a:pt x="37649" y="11005"/>
                    <a:pt x="40576" y="14483"/>
                    <a:pt x="43549" y="18015"/>
                  </a:cubicBezTo>
                  <a:cubicBezTo>
                    <a:pt x="31795" y="24529"/>
                    <a:pt x="20085" y="30987"/>
                    <a:pt x="8331" y="37445"/>
                  </a:cubicBezTo>
                  <a:cubicBezTo>
                    <a:pt x="5539" y="31042"/>
                    <a:pt x="2747" y="24694"/>
                    <a:pt x="0" y="18291"/>
                  </a:cubicBezTo>
                  <a:cubicBezTo>
                    <a:pt x="315" y="14317"/>
                    <a:pt x="631" y="10343"/>
                    <a:pt x="946" y="6369"/>
                  </a:cubicBezTo>
                  <a:cubicBezTo>
                    <a:pt x="3378" y="6700"/>
                    <a:pt x="5764" y="6755"/>
                    <a:pt x="8196" y="6645"/>
                  </a:cubicBezTo>
                  <a:cubicBezTo>
                    <a:pt x="17203" y="-1856"/>
                    <a:pt x="26030" y="-2849"/>
                    <a:pt x="34677" y="7473"/>
                  </a:cubicBezTo>
                  <a:close/>
                </a:path>
              </a:pathLst>
            </a:custGeom>
            <a:solidFill>
              <a:srgbClr val="E1B17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F477ADD-237F-A4DD-DFF0-F8366F73780E}"/>
                </a:ext>
              </a:extLst>
            </p:cNvPr>
            <p:cNvSpPr/>
            <p:nvPr/>
          </p:nvSpPr>
          <p:spPr>
            <a:xfrm>
              <a:off x="9785067" y="6150992"/>
              <a:ext cx="62942" cy="33158"/>
            </a:xfrm>
            <a:custGeom>
              <a:avLst/>
              <a:gdLst>
                <a:gd name="connsiteX0" fmla="*/ 721 w 62942"/>
                <a:gd name="connsiteY0" fmla="*/ 22962 h 33158"/>
                <a:gd name="connsiteX1" fmla="*/ 0 w 62942"/>
                <a:gd name="connsiteY1" fmla="*/ 10929 h 33158"/>
                <a:gd name="connsiteX2" fmla="*/ 61067 w 62942"/>
                <a:gd name="connsiteY2" fmla="*/ 0 h 33158"/>
                <a:gd name="connsiteX3" fmla="*/ 60797 w 62942"/>
                <a:gd name="connsiteY3" fmla="*/ 607 h 33158"/>
                <a:gd name="connsiteX4" fmla="*/ 61067 w 62942"/>
                <a:gd name="connsiteY4" fmla="*/ 14848 h 33158"/>
                <a:gd name="connsiteX5" fmla="*/ 38550 w 62942"/>
                <a:gd name="connsiteY5" fmla="*/ 30800 h 33158"/>
                <a:gd name="connsiteX6" fmla="*/ 721 w 62942"/>
                <a:gd name="connsiteY6" fmla="*/ 22962 h 3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42" h="33158">
                  <a:moveTo>
                    <a:pt x="721" y="22962"/>
                  </a:moveTo>
                  <a:cubicBezTo>
                    <a:pt x="495" y="18933"/>
                    <a:pt x="225" y="14959"/>
                    <a:pt x="0" y="10929"/>
                  </a:cubicBezTo>
                  <a:cubicBezTo>
                    <a:pt x="20356" y="7286"/>
                    <a:pt x="40711" y="3643"/>
                    <a:pt x="61067" y="0"/>
                  </a:cubicBezTo>
                  <a:cubicBezTo>
                    <a:pt x="61067" y="0"/>
                    <a:pt x="60797" y="607"/>
                    <a:pt x="60797" y="607"/>
                  </a:cubicBezTo>
                  <a:cubicBezTo>
                    <a:pt x="63634" y="5244"/>
                    <a:pt x="63589" y="9991"/>
                    <a:pt x="61067" y="14848"/>
                  </a:cubicBezTo>
                  <a:cubicBezTo>
                    <a:pt x="54852" y="22852"/>
                    <a:pt x="47151" y="27765"/>
                    <a:pt x="38550" y="30800"/>
                  </a:cubicBezTo>
                  <a:cubicBezTo>
                    <a:pt x="25039" y="34720"/>
                    <a:pt x="12024" y="34775"/>
                    <a:pt x="721" y="22962"/>
                  </a:cubicBezTo>
                  <a:close/>
                </a:path>
              </a:pathLst>
            </a:custGeom>
            <a:solidFill>
              <a:srgbClr val="AD83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3FEADE3-A385-BEF4-0251-8CE8A8FBFA02}"/>
                </a:ext>
              </a:extLst>
            </p:cNvPr>
            <p:cNvSpPr/>
            <p:nvPr/>
          </p:nvSpPr>
          <p:spPr>
            <a:xfrm>
              <a:off x="9750705" y="5914860"/>
              <a:ext cx="73465" cy="22459"/>
            </a:xfrm>
            <a:custGeom>
              <a:avLst/>
              <a:gdLst>
                <a:gd name="connsiteX0" fmla="*/ 0 w 73465"/>
                <a:gd name="connsiteY0" fmla="*/ 22239 h 22459"/>
                <a:gd name="connsiteX1" fmla="*/ 8557 w 73465"/>
                <a:gd name="connsiteY1" fmla="*/ 11972 h 22459"/>
                <a:gd name="connsiteX2" fmla="*/ 60932 w 73465"/>
                <a:gd name="connsiteY2" fmla="*/ 2975 h 22459"/>
                <a:gd name="connsiteX3" fmla="*/ 71470 w 73465"/>
                <a:gd name="connsiteY3" fmla="*/ 2312 h 22459"/>
                <a:gd name="connsiteX4" fmla="*/ 68993 w 73465"/>
                <a:gd name="connsiteY4" fmla="*/ 22460 h 22459"/>
                <a:gd name="connsiteX5" fmla="*/ 0 w 73465"/>
                <a:gd name="connsiteY5" fmla="*/ 22239 h 2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65" h="22459">
                  <a:moveTo>
                    <a:pt x="0" y="22239"/>
                  </a:moveTo>
                  <a:cubicBezTo>
                    <a:pt x="2837" y="18817"/>
                    <a:pt x="5719" y="15394"/>
                    <a:pt x="8557" y="11972"/>
                  </a:cubicBezTo>
                  <a:cubicBezTo>
                    <a:pt x="26120" y="9709"/>
                    <a:pt x="44945" y="18706"/>
                    <a:pt x="60932" y="2975"/>
                  </a:cubicBezTo>
                  <a:cubicBezTo>
                    <a:pt x="64310" y="-668"/>
                    <a:pt x="67822" y="-1055"/>
                    <a:pt x="71470" y="2312"/>
                  </a:cubicBezTo>
                  <a:cubicBezTo>
                    <a:pt x="74713" y="9764"/>
                    <a:pt x="74082" y="16553"/>
                    <a:pt x="68993" y="22460"/>
                  </a:cubicBezTo>
                  <a:cubicBezTo>
                    <a:pt x="45980" y="22349"/>
                    <a:pt x="23013" y="22294"/>
                    <a:pt x="0" y="22239"/>
                  </a:cubicBezTo>
                  <a:close/>
                </a:path>
              </a:pathLst>
            </a:custGeom>
            <a:solidFill>
              <a:srgbClr val="E5B77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2B39B15-DBD5-1EC7-6013-1C596575AB71}"/>
                </a:ext>
              </a:extLst>
            </p:cNvPr>
            <p:cNvSpPr/>
            <p:nvPr/>
          </p:nvSpPr>
          <p:spPr>
            <a:xfrm>
              <a:off x="9967953" y="6065435"/>
              <a:ext cx="77955" cy="13463"/>
            </a:xfrm>
            <a:custGeom>
              <a:avLst/>
              <a:gdLst>
                <a:gd name="connsiteX0" fmla="*/ 0 w 77955"/>
                <a:gd name="connsiteY0" fmla="*/ 718 h 13463"/>
                <a:gd name="connsiteX1" fmla="*/ 77955 w 77955"/>
                <a:gd name="connsiteY1" fmla="*/ 0 h 13463"/>
                <a:gd name="connsiteX2" fmla="*/ 0 w 77955"/>
                <a:gd name="connsiteY2" fmla="*/ 718 h 1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955" h="13463">
                  <a:moveTo>
                    <a:pt x="0" y="718"/>
                  </a:moveTo>
                  <a:cubicBezTo>
                    <a:pt x="25985" y="497"/>
                    <a:pt x="51970" y="276"/>
                    <a:pt x="77955" y="0"/>
                  </a:cubicBezTo>
                  <a:cubicBezTo>
                    <a:pt x="52105" y="18657"/>
                    <a:pt x="26075" y="17001"/>
                    <a:pt x="0" y="718"/>
                  </a:cubicBezTo>
                  <a:close/>
                </a:path>
              </a:pathLst>
            </a:custGeom>
            <a:solidFill>
              <a:srgbClr val="AD8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E0F8A81-B7DA-4B80-0ADB-C3983349BA76}"/>
                </a:ext>
              </a:extLst>
            </p:cNvPr>
            <p:cNvSpPr/>
            <p:nvPr/>
          </p:nvSpPr>
          <p:spPr>
            <a:xfrm>
              <a:off x="9823464" y="6012223"/>
              <a:ext cx="57211" cy="12695"/>
            </a:xfrm>
            <a:custGeom>
              <a:avLst/>
              <a:gdLst>
                <a:gd name="connsiteX0" fmla="*/ 56941 w 57211"/>
                <a:gd name="connsiteY0" fmla="*/ 10488 h 12695"/>
                <a:gd name="connsiteX1" fmla="*/ 13798 w 57211"/>
                <a:gd name="connsiteY1" fmla="*/ 12696 h 12695"/>
                <a:gd name="connsiteX2" fmla="*/ 17 w 57211"/>
                <a:gd name="connsiteY2" fmla="*/ 11868 h 12695"/>
                <a:gd name="connsiteX3" fmla="*/ 13753 w 57211"/>
                <a:gd name="connsiteY3" fmla="*/ 0 h 12695"/>
                <a:gd name="connsiteX4" fmla="*/ 57212 w 57211"/>
                <a:gd name="connsiteY4" fmla="*/ 166 h 12695"/>
                <a:gd name="connsiteX5" fmla="*/ 56941 w 57211"/>
                <a:gd name="connsiteY5" fmla="*/ 10488 h 1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211" h="12695">
                  <a:moveTo>
                    <a:pt x="56941" y="10488"/>
                  </a:moveTo>
                  <a:cubicBezTo>
                    <a:pt x="42575" y="11205"/>
                    <a:pt x="28164" y="11978"/>
                    <a:pt x="13798" y="12696"/>
                  </a:cubicBezTo>
                  <a:cubicBezTo>
                    <a:pt x="9024" y="12420"/>
                    <a:pt x="62" y="12420"/>
                    <a:pt x="17" y="11868"/>
                  </a:cubicBezTo>
                  <a:cubicBezTo>
                    <a:pt x="-433" y="-55"/>
                    <a:pt x="7944" y="2042"/>
                    <a:pt x="13753" y="0"/>
                  </a:cubicBezTo>
                  <a:cubicBezTo>
                    <a:pt x="28254" y="55"/>
                    <a:pt x="42710" y="111"/>
                    <a:pt x="57212" y="166"/>
                  </a:cubicBezTo>
                  <a:cubicBezTo>
                    <a:pt x="57212" y="3643"/>
                    <a:pt x="57121" y="7066"/>
                    <a:pt x="56941" y="10488"/>
                  </a:cubicBezTo>
                  <a:close/>
                </a:path>
              </a:pathLst>
            </a:custGeom>
            <a:solidFill>
              <a:srgbClr val="D8AC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3DAD983-0B29-E6A5-84B0-4FEBE2F2AF1B}"/>
                </a:ext>
              </a:extLst>
            </p:cNvPr>
            <p:cNvSpPr/>
            <p:nvPr/>
          </p:nvSpPr>
          <p:spPr>
            <a:xfrm>
              <a:off x="9670543" y="5830346"/>
              <a:ext cx="52780" cy="20368"/>
            </a:xfrm>
            <a:custGeom>
              <a:avLst/>
              <a:gdLst>
                <a:gd name="connsiteX0" fmla="*/ 0 w 52780"/>
                <a:gd name="connsiteY0" fmla="*/ 1104 h 20368"/>
                <a:gd name="connsiteX1" fmla="*/ 34587 w 52780"/>
                <a:gd name="connsiteY1" fmla="*/ 0 h 20368"/>
                <a:gd name="connsiteX2" fmla="*/ 52781 w 52780"/>
                <a:gd name="connsiteY2" fmla="*/ 20368 h 20368"/>
                <a:gd name="connsiteX3" fmla="*/ 0 w 52780"/>
                <a:gd name="connsiteY3" fmla="*/ 1104 h 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0" h="20368">
                  <a:moveTo>
                    <a:pt x="0" y="1104"/>
                  </a:moveTo>
                  <a:cubicBezTo>
                    <a:pt x="11529" y="718"/>
                    <a:pt x="23058" y="386"/>
                    <a:pt x="34587" y="0"/>
                  </a:cubicBezTo>
                  <a:cubicBezTo>
                    <a:pt x="40666" y="6789"/>
                    <a:pt x="46701" y="13579"/>
                    <a:pt x="52781" y="20368"/>
                  </a:cubicBezTo>
                  <a:cubicBezTo>
                    <a:pt x="33866" y="19485"/>
                    <a:pt x="14771" y="19209"/>
                    <a:pt x="0" y="1104"/>
                  </a:cubicBezTo>
                  <a:close/>
                </a:path>
              </a:pathLst>
            </a:custGeom>
            <a:solidFill>
              <a:srgbClr val="F7CE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4C3862F-905A-7BF8-02DC-230E13CC7535}"/>
                </a:ext>
              </a:extLst>
            </p:cNvPr>
            <p:cNvSpPr/>
            <p:nvPr/>
          </p:nvSpPr>
          <p:spPr>
            <a:xfrm>
              <a:off x="9137692" y="5842811"/>
              <a:ext cx="36386" cy="30147"/>
            </a:xfrm>
            <a:custGeom>
              <a:avLst/>
              <a:gdLst>
                <a:gd name="connsiteX0" fmla="*/ 29858 w 36386"/>
                <a:gd name="connsiteY0" fmla="*/ 9393 h 30147"/>
                <a:gd name="connsiteX1" fmla="*/ 29948 w 36386"/>
                <a:gd name="connsiteY1" fmla="*/ 30147 h 30147"/>
                <a:gd name="connsiteX2" fmla="*/ 0 w 36386"/>
                <a:gd name="connsiteY2" fmla="*/ 5970 h 30147"/>
                <a:gd name="connsiteX3" fmla="*/ 29858 w 36386"/>
                <a:gd name="connsiteY3" fmla="*/ 9393 h 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86" h="30147">
                  <a:moveTo>
                    <a:pt x="29858" y="9393"/>
                  </a:moveTo>
                  <a:cubicBezTo>
                    <a:pt x="37334" y="16292"/>
                    <a:pt x="39676" y="23192"/>
                    <a:pt x="29948" y="30147"/>
                  </a:cubicBezTo>
                  <a:cubicBezTo>
                    <a:pt x="23283" y="16237"/>
                    <a:pt x="4819" y="24020"/>
                    <a:pt x="0" y="5970"/>
                  </a:cubicBezTo>
                  <a:cubicBezTo>
                    <a:pt x="11439" y="-8436"/>
                    <a:pt x="20085" y="7516"/>
                    <a:pt x="29858" y="9393"/>
                  </a:cubicBezTo>
                  <a:close/>
                </a:path>
              </a:pathLst>
            </a:custGeom>
            <a:solidFill>
              <a:srgbClr val="A073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2B77DED-E5CD-B7AB-324D-0DD98C5834E7}"/>
                </a:ext>
              </a:extLst>
            </p:cNvPr>
            <p:cNvSpPr/>
            <p:nvPr/>
          </p:nvSpPr>
          <p:spPr>
            <a:xfrm>
              <a:off x="9548211" y="5842164"/>
              <a:ext cx="39756" cy="20904"/>
            </a:xfrm>
            <a:custGeom>
              <a:avLst/>
              <a:gdLst>
                <a:gd name="connsiteX0" fmla="*/ 19788 w 39756"/>
                <a:gd name="connsiteY0" fmla="*/ 657 h 20904"/>
                <a:gd name="connsiteX1" fmla="*/ 37217 w 39756"/>
                <a:gd name="connsiteY1" fmla="*/ 11145 h 20904"/>
                <a:gd name="connsiteX2" fmla="*/ 39198 w 39756"/>
                <a:gd name="connsiteY2" fmla="*/ 17989 h 20904"/>
                <a:gd name="connsiteX3" fmla="*/ 36136 w 39756"/>
                <a:gd name="connsiteY3" fmla="*/ 20749 h 20904"/>
                <a:gd name="connsiteX4" fmla="*/ 14429 w 39756"/>
                <a:gd name="connsiteY4" fmla="*/ 20583 h 20904"/>
                <a:gd name="connsiteX5" fmla="*/ 378 w 39756"/>
                <a:gd name="connsiteY5" fmla="*/ 6232 h 20904"/>
                <a:gd name="connsiteX6" fmla="*/ 19788 w 39756"/>
                <a:gd name="connsiteY6" fmla="*/ 657 h 2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56" h="20904">
                  <a:moveTo>
                    <a:pt x="19788" y="657"/>
                  </a:moveTo>
                  <a:cubicBezTo>
                    <a:pt x="23616" y="9157"/>
                    <a:pt x="30416" y="10151"/>
                    <a:pt x="37217" y="11145"/>
                  </a:cubicBezTo>
                  <a:cubicBezTo>
                    <a:pt x="39693" y="13739"/>
                    <a:pt x="40369" y="16002"/>
                    <a:pt x="39198" y="17989"/>
                  </a:cubicBezTo>
                  <a:cubicBezTo>
                    <a:pt x="38162" y="19811"/>
                    <a:pt x="37126" y="20749"/>
                    <a:pt x="36136" y="20749"/>
                  </a:cubicBezTo>
                  <a:cubicBezTo>
                    <a:pt x="28885" y="20749"/>
                    <a:pt x="21635" y="21191"/>
                    <a:pt x="14429" y="20583"/>
                  </a:cubicBezTo>
                  <a:cubicBezTo>
                    <a:pt x="7043" y="19921"/>
                    <a:pt x="-1964" y="16223"/>
                    <a:pt x="378" y="6232"/>
                  </a:cubicBezTo>
                  <a:cubicBezTo>
                    <a:pt x="2675" y="-3483"/>
                    <a:pt x="12853" y="1209"/>
                    <a:pt x="19788" y="657"/>
                  </a:cubicBezTo>
                  <a:close/>
                </a:path>
              </a:pathLst>
            </a:custGeom>
            <a:solidFill>
              <a:srgbClr val="D3AA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44EEE9E-4D72-ABE2-0B9D-885FC7A23619}"/>
                </a:ext>
              </a:extLst>
            </p:cNvPr>
            <p:cNvSpPr/>
            <p:nvPr/>
          </p:nvSpPr>
          <p:spPr>
            <a:xfrm>
              <a:off x="9750210" y="5850571"/>
              <a:ext cx="34856" cy="23932"/>
            </a:xfrm>
            <a:custGeom>
              <a:avLst/>
              <a:gdLst>
                <a:gd name="connsiteX0" fmla="*/ 0 w 34856"/>
                <a:gd name="connsiteY0" fmla="*/ 12783 h 23932"/>
                <a:gd name="connsiteX1" fmla="*/ 8512 w 34856"/>
                <a:gd name="connsiteY1" fmla="*/ 2130 h 23932"/>
                <a:gd name="connsiteX2" fmla="*/ 34857 w 34856"/>
                <a:gd name="connsiteY2" fmla="*/ 12783 h 23932"/>
                <a:gd name="connsiteX3" fmla="*/ 25310 w 34856"/>
                <a:gd name="connsiteY3" fmla="*/ 23933 h 23932"/>
                <a:gd name="connsiteX4" fmla="*/ 0 w 34856"/>
                <a:gd name="connsiteY4" fmla="*/ 12783 h 2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6" h="23932">
                  <a:moveTo>
                    <a:pt x="0" y="12783"/>
                  </a:moveTo>
                  <a:cubicBezTo>
                    <a:pt x="2837" y="9250"/>
                    <a:pt x="5674" y="5717"/>
                    <a:pt x="8512" y="2130"/>
                  </a:cubicBezTo>
                  <a:cubicBezTo>
                    <a:pt x="19725" y="-3390"/>
                    <a:pt x="27922" y="2406"/>
                    <a:pt x="34857" y="12783"/>
                  </a:cubicBezTo>
                  <a:cubicBezTo>
                    <a:pt x="31704" y="16481"/>
                    <a:pt x="28507" y="20235"/>
                    <a:pt x="25310" y="23933"/>
                  </a:cubicBezTo>
                  <a:cubicBezTo>
                    <a:pt x="16032" y="23215"/>
                    <a:pt x="6350" y="23602"/>
                    <a:pt x="0" y="12783"/>
                  </a:cubicBezTo>
                  <a:close/>
                </a:path>
              </a:pathLst>
            </a:custGeom>
            <a:solidFill>
              <a:srgbClr val="F9CE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D71482F5-D0CA-E1DB-7E13-5ECC5BCBA60C}"/>
                </a:ext>
              </a:extLst>
            </p:cNvPr>
            <p:cNvSpPr/>
            <p:nvPr/>
          </p:nvSpPr>
          <p:spPr>
            <a:xfrm>
              <a:off x="9584392" y="5852370"/>
              <a:ext cx="52645" cy="11720"/>
            </a:xfrm>
            <a:custGeom>
              <a:avLst/>
              <a:gdLst>
                <a:gd name="connsiteX0" fmla="*/ 0 w 52645"/>
                <a:gd name="connsiteY0" fmla="*/ 10543 h 11720"/>
                <a:gd name="connsiteX1" fmla="*/ 1081 w 52645"/>
                <a:gd name="connsiteY1" fmla="*/ 938 h 11720"/>
                <a:gd name="connsiteX2" fmla="*/ 52646 w 52645"/>
                <a:gd name="connsiteY2" fmla="*/ 0 h 11720"/>
                <a:gd name="connsiteX3" fmla="*/ 0 w 52645"/>
                <a:gd name="connsiteY3" fmla="*/ 10543 h 1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45" h="11720">
                  <a:moveTo>
                    <a:pt x="0" y="10543"/>
                  </a:moveTo>
                  <a:cubicBezTo>
                    <a:pt x="180" y="7286"/>
                    <a:pt x="540" y="4085"/>
                    <a:pt x="1081" y="938"/>
                  </a:cubicBezTo>
                  <a:cubicBezTo>
                    <a:pt x="18284" y="607"/>
                    <a:pt x="35442" y="331"/>
                    <a:pt x="52646" y="0"/>
                  </a:cubicBezTo>
                  <a:cubicBezTo>
                    <a:pt x="37244" y="19871"/>
                    <a:pt x="17609" y="7838"/>
                    <a:pt x="0" y="10543"/>
                  </a:cubicBezTo>
                  <a:close/>
                </a:path>
              </a:pathLst>
            </a:custGeom>
            <a:solidFill>
              <a:srgbClr val="AF85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66C5D7C-3F2F-BC72-ED01-5271A35BAD13}"/>
                </a:ext>
              </a:extLst>
            </p:cNvPr>
            <p:cNvSpPr/>
            <p:nvPr/>
          </p:nvSpPr>
          <p:spPr>
            <a:xfrm>
              <a:off x="9921393" y="6012411"/>
              <a:ext cx="39818" cy="22167"/>
            </a:xfrm>
            <a:custGeom>
              <a:avLst/>
              <a:gdLst>
                <a:gd name="connsiteX0" fmla="*/ 20530 w 39818"/>
                <a:gd name="connsiteY0" fmla="*/ 22168 h 22167"/>
                <a:gd name="connsiteX1" fmla="*/ 3056 w 39818"/>
                <a:gd name="connsiteY1" fmla="*/ 917 h 22167"/>
                <a:gd name="connsiteX2" fmla="*/ 11343 w 39818"/>
                <a:gd name="connsiteY2" fmla="*/ 475 h 22167"/>
                <a:gd name="connsiteX3" fmla="*/ 38364 w 39818"/>
                <a:gd name="connsiteY3" fmla="*/ 8479 h 22167"/>
                <a:gd name="connsiteX4" fmla="*/ 37328 w 39818"/>
                <a:gd name="connsiteY4" fmla="*/ 20678 h 22167"/>
                <a:gd name="connsiteX5" fmla="*/ 37778 w 39818"/>
                <a:gd name="connsiteY5" fmla="*/ 22113 h 22167"/>
                <a:gd name="connsiteX6" fmla="*/ 20530 w 39818"/>
                <a:gd name="connsiteY6" fmla="*/ 22168 h 2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818" h="22167">
                  <a:moveTo>
                    <a:pt x="20530" y="22168"/>
                  </a:moveTo>
                  <a:cubicBezTo>
                    <a:pt x="10892" y="19739"/>
                    <a:pt x="-7212" y="27798"/>
                    <a:pt x="3056" y="917"/>
                  </a:cubicBezTo>
                  <a:cubicBezTo>
                    <a:pt x="5803" y="310"/>
                    <a:pt x="8551" y="144"/>
                    <a:pt x="11343" y="475"/>
                  </a:cubicBezTo>
                  <a:cubicBezTo>
                    <a:pt x="21160" y="-905"/>
                    <a:pt x="30438" y="420"/>
                    <a:pt x="38364" y="8479"/>
                  </a:cubicBezTo>
                  <a:cubicBezTo>
                    <a:pt x="40570" y="12839"/>
                    <a:pt x="40300" y="16979"/>
                    <a:pt x="37328" y="20678"/>
                  </a:cubicBezTo>
                  <a:cubicBezTo>
                    <a:pt x="37328" y="20678"/>
                    <a:pt x="37778" y="22113"/>
                    <a:pt x="37778" y="22113"/>
                  </a:cubicBezTo>
                  <a:cubicBezTo>
                    <a:pt x="32014" y="22113"/>
                    <a:pt x="26294" y="22168"/>
                    <a:pt x="20530" y="22168"/>
                  </a:cubicBezTo>
                  <a:close/>
                </a:path>
              </a:pathLst>
            </a:custGeom>
            <a:solidFill>
              <a:srgbClr val="DEB2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873170C-41AF-D215-A5B9-B0F92B1E1EE2}"/>
                </a:ext>
              </a:extLst>
            </p:cNvPr>
            <p:cNvSpPr/>
            <p:nvPr/>
          </p:nvSpPr>
          <p:spPr>
            <a:xfrm>
              <a:off x="9994478" y="6139952"/>
              <a:ext cx="51519" cy="23346"/>
            </a:xfrm>
            <a:custGeom>
              <a:avLst/>
              <a:gdLst>
                <a:gd name="connsiteX0" fmla="*/ 0 w 51519"/>
                <a:gd name="connsiteY0" fmla="*/ 10267 h 23346"/>
                <a:gd name="connsiteX1" fmla="*/ 25805 w 51519"/>
                <a:gd name="connsiteY1" fmla="*/ 0 h 23346"/>
                <a:gd name="connsiteX2" fmla="*/ 51520 w 51519"/>
                <a:gd name="connsiteY2" fmla="*/ 1490 h 23346"/>
                <a:gd name="connsiteX3" fmla="*/ 50349 w 51519"/>
                <a:gd name="connsiteY3" fmla="*/ 12861 h 23346"/>
                <a:gd name="connsiteX4" fmla="*/ 38550 w 51519"/>
                <a:gd name="connsiteY4" fmla="*/ 21527 h 23346"/>
                <a:gd name="connsiteX5" fmla="*/ 0 w 51519"/>
                <a:gd name="connsiteY5" fmla="*/ 10267 h 2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19" h="23346">
                  <a:moveTo>
                    <a:pt x="0" y="10267"/>
                  </a:moveTo>
                  <a:cubicBezTo>
                    <a:pt x="6350" y="-1656"/>
                    <a:pt x="16663" y="1435"/>
                    <a:pt x="25805" y="0"/>
                  </a:cubicBezTo>
                  <a:cubicBezTo>
                    <a:pt x="34361" y="497"/>
                    <a:pt x="42963" y="994"/>
                    <a:pt x="51520" y="1490"/>
                  </a:cubicBezTo>
                  <a:cubicBezTo>
                    <a:pt x="51114" y="5299"/>
                    <a:pt x="50754" y="9108"/>
                    <a:pt x="50349" y="12861"/>
                  </a:cubicBezTo>
                  <a:cubicBezTo>
                    <a:pt x="47061" y="17111"/>
                    <a:pt x="43143" y="19982"/>
                    <a:pt x="38550" y="21527"/>
                  </a:cubicBezTo>
                  <a:cubicBezTo>
                    <a:pt x="24409" y="24398"/>
                    <a:pt x="10538" y="25833"/>
                    <a:pt x="0" y="10267"/>
                  </a:cubicBezTo>
                  <a:close/>
                </a:path>
              </a:pathLst>
            </a:custGeom>
            <a:solidFill>
              <a:srgbClr val="E0B17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7BA757D-88D0-8959-1573-201D725AB8A5}"/>
                </a:ext>
              </a:extLst>
            </p:cNvPr>
            <p:cNvSpPr/>
            <p:nvPr/>
          </p:nvSpPr>
          <p:spPr>
            <a:xfrm>
              <a:off x="9806744" y="5895369"/>
              <a:ext cx="20838" cy="24211"/>
            </a:xfrm>
            <a:custGeom>
              <a:avLst/>
              <a:gdLst>
                <a:gd name="connsiteX0" fmla="*/ 13630 w 20838"/>
                <a:gd name="connsiteY0" fmla="*/ 22908 h 24211"/>
                <a:gd name="connsiteX1" fmla="*/ 4894 w 20838"/>
                <a:gd name="connsiteY1" fmla="*/ 22466 h 24211"/>
                <a:gd name="connsiteX2" fmla="*/ 5209 w 20838"/>
                <a:gd name="connsiteY2" fmla="*/ 0 h 24211"/>
                <a:gd name="connsiteX3" fmla="*/ 20701 w 20838"/>
                <a:gd name="connsiteY3" fmla="*/ 20589 h 24211"/>
                <a:gd name="connsiteX4" fmla="*/ 13630 w 20838"/>
                <a:gd name="connsiteY4" fmla="*/ 22908 h 2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8" h="24211">
                  <a:moveTo>
                    <a:pt x="13630" y="22908"/>
                  </a:moveTo>
                  <a:cubicBezTo>
                    <a:pt x="10703" y="22742"/>
                    <a:pt x="7821" y="22576"/>
                    <a:pt x="4894" y="22466"/>
                  </a:cubicBezTo>
                  <a:cubicBezTo>
                    <a:pt x="-5239" y="14793"/>
                    <a:pt x="3182" y="7452"/>
                    <a:pt x="5209" y="0"/>
                  </a:cubicBezTo>
                  <a:cubicBezTo>
                    <a:pt x="16513" y="-55"/>
                    <a:pt x="21782" y="6679"/>
                    <a:pt x="20701" y="20589"/>
                  </a:cubicBezTo>
                  <a:cubicBezTo>
                    <a:pt x="19034" y="24453"/>
                    <a:pt x="16648" y="25226"/>
                    <a:pt x="13630" y="22908"/>
                  </a:cubicBezTo>
                  <a:close/>
                </a:path>
              </a:pathLst>
            </a:custGeom>
            <a:solidFill>
              <a:srgbClr val="B588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B1BBBFE-7640-073F-CB2E-4D785492D1F5}"/>
                </a:ext>
              </a:extLst>
            </p:cNvPr>
            <p:cNvSpPr/>
            <p:nvPr/>
          </p:nvSpPr>
          <p:spPr>
            <a:xfrm>
              <a:off x="10323817" y="6007557"/>
              <a:ext cx="36613" cy="27187"/>
            </a:xfrm>
            <a:custGeom>
              <a:avLst/>
              <a:gdLst>
                <a:gd name="connsiteX0" fmla="*/ 36613 w 36613"/>
                <a:gd name="connsiteY0" fmla="*/ 6709 h 27187"/>
                <a:gd name="connsiteX1" fmla="*/ 1306 w 36613"/>
                <a:gd name="connsiteY1" fmla="*/ 27187 h 27187"/>
                <a:gd name="connsiteX2" fmla="*/ 0 w 36613"/>
                <a:gd name="connsiteY2" fmla="*/ 25752 h 27187"/>
                <a:gd name="connsiteX3" fmla="*/ 35127 w 36613"/>
                <a:gd name="connsiteY3" fmla="*/ 4666 h 27187"/>
                <a:gd name="connsiteX4" fmla="*/ 36613 w 36613"/>
                <a:gd name="connsiteY4" fmla="*/ 6709 h 2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13" h="27187">
                  <a:moveTo>
                    <a:pt x="36613" y="6709"/>
                  </a:moveTo>
                  <a:cubicBezTo>
                    <a:pt x="28327" y="22606"/>
                    <a:pt x="15717" y="27242"/>
                    <a:pt x="1306" y="27187"/>
                  </a:cubicBezTo>
                  <a:cubicBezTo>
                    <a:pt x="1306" y="27187"/>
                    <a:pt x="0" y="25752"/>
                    <a:pt x="0" y="25752"/>
                  </a:cubicBezTo>
                  <a:cubicBezTo>
                    <a:pt x="4368" y="416"/>
                    <a:pt x="16573" y="-5380"/>
                    <a:pt x="35127" y="4666"/>
                  </a:cubicBezTo>
                  <a:lnTo>
                    <a:pt x="36613" y="6709"/>
                  </a:lnTo>
                  <a:close/>
                </a:path>
              </a:pathLst>
            </a:custGeom>
            <a:solidFill>
              <a:srgbClr val="EDB7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B7A1CE9-8F4C-D787-E7B2-0E46F127DD5F}"/>
                </a:ext>
              </a:extLst>
            </p:cNvPr>
            <p:cNvSpPr/>
            <p:nvPr/>
          </p:nvSpPr>
          <p:spPr>
            <a:xfrm>
              <a:off x="10150884" y="6087017"/>
              <a:ext cx="43008" cy="12207"/>
            </a:xfrm>
            <a:custGeom>
              <a:avLst/>
              <a:gdLst>
                <a:gd name="connsiteX0" fmla="*/ 0 w 43008"/>
                <a:gd name="connsiteY0" fmla="*/ 1766 h 12207"/>
                <a:gd name="connsiteX1" fmla="*/ 43008 w 43008"/>
                <a:gd name="connsiteY1" fmla="*/ 0 h 12207"/>
                <a:gd name="connsiteX2" fmla="*/ 0 w 43008"/>
                <a:gd name="connsiteY2" fmla="*/ 1766 h 1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08" h="12207">
                  <a:moveTo>
                    <a:pt x="0" y="1766"/>
                  </a:moveTo>
                  <a:cubicBezTo>
                    <a:pt x="14321" y="1159"/>
                    <a:pt x="28642" y="607"/>
                    <a:pt x="43008" y="0"/>
                  </a:cubicBezTo>
                  <a:cubicBezTo>
                    <a:pt x="29093" y="16504"/>
                    <a:pt x="14726" y="15455"/>
                    <a:pt x="0" y="1766"/>
                  </a:cubicBezTo>
                  <a:close/>
                </a:path>
              </a:pathLst>
            </a:custGeom>
            <a:solidFill>
              <a:srgbClr val="B083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E28FA5B-7F89-5B89-7D64-874858DFD3FD}"/>
                </a:ext>
              </a:extLst>
            </p:cNvPr>
            <p:cNvSpPr/>
            <p:nvPr/>
          </p:nvSpPr>
          <p:spPr>
            <a:xfrm>
              <a:off x="9976645" y="6118107"/>
              <a:ext cx="43188" cy="11743"/>
            </a:xfrm>
            <a:custGeom>
              <a:avLst/>
              <a:gdLst>
                <a:gd name="connsiteX0" fmla="*/ 43188 w 43188"/>
                <a:gd name="connsiteY0" fmla="*/ 11689 h 11743"/>
                <a:gd name="connsiteX1" fmla="*/ 0 w 43188"/>
                <a:gd name="connsiteY1" fmla="*/ 11744 h 11743"/>
                <a:gd name="connsiteX2" fmla="*/ 43188 w 43188"/>
                <a:gd name="connsiteY2" fmla="*/ 11689 h 1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8" h="11743">
                  <a:moveTo>
                    <a:pt x="43188" y="11689"/>
                  </a:moveTo>
                  <a:cubicBezTo>
                    <a:pt x="28777" y="11689"/>
                    <a:pt x="14366" y="11744"/>
                    <a:pt x="0" y="11744"/>
                  </a:cubicBezTo>
                  <a:cubicBezTo>
                    <a:pt x="14366" y="-4098"/>
                    <a:pt x="28777" y="-3712"/>
                    <a:pt x="43188" y="11689"/>
                  </a:cubicBezTo>
                  <a:close/>
                </a:path>
              </a:pathLst>
            </a:custGeom>
            <a:solidFill>
              <a:srgbClr val="AF82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E05D0A4-E5E1-226D-FFE6-80307694BA84}"/>
                </a:ext>
              </a:extLst>
            </p:cNvPr>
            <p:cNvSpPr/>
            <p:nvPr/>
          </p:nvSpPr>
          <p:spPr>
            <a:xfrm>
              <a:off x="9716029" y="5979995"/>
              <a:ext cx="42873" cy="11308"/>
            </a:xfrm>
            <a:custGeom>
              <a:avLst/>
              <a:gdLst>
                <a:gd name="connsiteX0" fmla="*/ 42738 w 42873"/>
                <a:gd name="connsiteY0" fmla="*/ 1759 h 11308"/>
                <a:gd name="connsiteX1" fmla="*/ 42873 w 42873"/>
                <a:gd name="connsiteY1" fmla="*/ 11308 h 11308"/>
                <a:gd name="connsiteX2" fmla="*/ 0 w 42873"/>
                <a:gd name="connsiteY2" fmla="*/ 10922 h 11308"/>
                <a:gd name="connsiteX3" fmla="*/ 42738 w 42873"/>
                <a:gd name="connsiteY3" fmla="*/ 1759 h 1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73" h="11308">
                  <a:moveTo>
                    <a:pt x="42738" y="1759"/>
                  </a:moveTo>
                  <a:cubicBezTo>
                    <a:pt x="42828" y="4961"/>
                    <a:pt x="42873" y="8107"/>
                    <a:pt x="42873" y="11308"/>
                  </a:cubicBezTo>
                  <a:cubicBezTo>
                    <a:pt x="28597" y="11198"/>
                    <a:pt x="14321" y="11088"/>
                    <a:pt x="0" y="10922"/>
                  </a:cubicBezTo>
                  <a:cubicBezTo>
                    <a:pt x="12069" y="-7238"/>
                    <a:pt x="28237" y="3029"/>
                    <a:pt x="42738" y="1759"/>
                  </a:cubicBezTo>
                  <a:close/>
                </a:path>
              </a:pathLst>
            </a:custGeom>
            <a:solidFill>
              <a:srgbClr val="DBB0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9FB2727-853E-3C6C-4FFD-452D04EC8E83}"/>
                </a:ext>
              </a:extLst>
            </p:cNvPr>
            <p:cNvSpPr/>
            <p:nvPr/>
          </p:nvSpPr>
          <p:spPr>
            <a:xfrm>
              <a:off x="9837037" y="5970276"/>
              <a:ext cx="27155" cy="20475"/>
            </a:xfrm>
            <a:custGeom>
              <a:avLst/>
              <a:gdLst>
                <a:gd name="connsiteX0" fmla="*/ 26616 w 27155"/>
                <a:gd name="connsiteY0" fmla="*/ 328 h 20475"/>
                <a:gd name="connsiteX1" fmla="*/ 27156 w 27155"/>
                <a:gd name="connsiteY1" fmla="*/ 19868 h 20475"/>
                <a:gd name="connsiteX2" fmla="*/ 8737 w 27155"/>
                <a:gd name="connsiteY2" fmla="*/ 20475 h 20475"/>
                <a:gd name="connsiteX3" fmla="*/ 0 w 27155"/>
                <a:gd name="connsiteY3" fmla="*/ 10374 h 20475"/>
                <a:gd name="connsiteX4" fmla="*/ 26616 w 27155"/>
                <a:gd name="connsiteY4" fmla="*/ 328 h 2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" h="20475">
                  <a:moveTo>
                    <a:pt x="26616" y="328"/>
                  </a:moveTo>
                  <a:cubicBezTo>
                    <a:pt x="26796" y="6841"/>
                    <a:pt x="26976" y="13354"/>
                    <a:pt x="27156" y="19868"/>
                  </a:cubicBezTo>
                  <a:cubicBezTo>
                    <a:pt x="21031" y="20034"/>
                    <a:pt x="14906" y="20254"/>
                    <a:pt x="8737" y="20475"/>
                  </a:cubicBezTo>
                  <a:cubicBezTo>
                    <a:pt x="5809" y="17108"/>
                    <a:pt x="2927" y="13741"/>
                    <a:pt x="0" y="10374"/>
                  </a:cubicBezTo>
                  <a:cubicBezTo>
                    <a:pt x="6710" y="-1770"/>
                    <a:pt x="16798" y="-114"/>
                    <a:pt x="26616" y="328"/>
                  </a:cubicBezTo>
                  <a:close/>
                </a:path>
              </a:pathLst>
            </a:custGeom>
            <a:solidFill>
              <a:srgbClr val="D3A6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022E10A-101D-AB1D-9255-251BA6D8285F}"/>
                </a:ext>
              </a:extLst>
            </p:cNvPr>
            <p:cNvSpPr/>
            <p:nvPr/>
          </p:nvSpPr>
          <p:spPr>
            <a:xfrm>
              <a:off x="10286448" y="5564503"/>
              <a:ext cx="151249" cy="113609"/>
            </a:xfrm>
            <a:custGeom>
              <a:avLst/>
              <a:gdLst>
                <a:gd name="connsiteX0" fmla="*/ 3233 w 151249"/>
                <a:gd name="connsiteY0" fmla="*/ 20984 h 113609"/>
                <a:gd name="connsiteX1" fmla="*/ 12330 w 151249"/>
                <a:gd name="connsiteY1" fmla="*/ 9 h 113609"/>
                <a:gd name="connsiteX2" fmla="*/ 115730 w 151249"/>
                <a:gd name="connsiteY2" fmla="*/ 53717 h 113609"/>
                <a:gd name="connsiteX3" fmla="*/ 125502 w 151249"/>
                <a:gd name="connsiteY3" fmla="*/ 62659 h 113609"/>
                <a:gd name="connsiteX4" fmla="*/ 151082 w 151249"/>
                <a:gd name="connsiteY4" fmla="*/ 75575 h 113609"/>
                <a:gd name="connsiteX5" fmla="*/ 150722 w 151249"/>
                <a:gd name="connsiteY5" fmla="*/ 85732 h 113609"/>
                <a:gd name="connsiteX6" fmla="*/ 138968 w 151249"/>
                <a:gd name="connsiteY6" fmla="*/ 112227 h 113609"/>
                <a:gd name="connsiteX7" fmla="*/ 122305 w 151249"/>
                <a:gd name="connsiteY7" fmla="*/ 111399 h 113609"/>
                <a:gd name="connsiteX8" fmla="*/ 54933 w 151249"/>
                <a:gd name="connsiteY8" fmla="*/ 54158 h 113609"/>
                <a:gd name="connsiteX9" fmla="*/ 3233 w 151249"/>
                <a:gd name="connsiteY9" fmla="*/ 20984 h 11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249" h="113609">
                  <a:moveTo>
                    <a:pt x="3233" y="20984"/>
                  </a:moveTo>
                  <a:cubicBezTo>
                    <a:pt x="-2081" y="8565"/>
                    <a:pt x="-1991" y="-322"/>
                    <a:pt x="12330" y="9"/>
                  </a:cubicBezTo>
                  <a:cubicBezTo>
                    <a:pt x="49889" y="8951"/>
                    <a:pt x="81774" y="34397"/>
                    <a:pt x="115730" y="53717"/>
                  </a:cubicBezTo>
                  <a:cubicBezTo>
                    <a:pt x="118972" y="56697"/>
                    <a:pt x="122215" y="59678"/>
                    <a:pt x="125502" y="62659"/>
                  </a:cubicBezTo>
                  <a:cubicBezTo>
                    <a:pt x="136401" y="59899"/>
                    <a:pt x="144237" y="66357"/>
                    <a:pt x="151082" y="75575"/>
                  </a:cubicBezTo>
                  <a:cubicBezTo>
                    <a:pt x="151397" y="78997"/>
                    <a:pt x="151262" y="82365"/>
                    <a:pt x="150722" y="85732"/>
                  </a:cubicBezTo>
                  <a:cubicBezTo>
                    <a:pt x="143832" y="92576"/>
                    <a:pt x="148110" y="106817"/>
                    <a:pt x="138968" y="112227"/>
                  </a:cubicBezTo>
                  <a:cubicBezTo>
                    <a:pt x="133338" y="114435"/>
                    <a:pt x="127799" y="113883"/>
                    <a:pt x="122305" y="111399"/>
                  </a:cubicBezTo>
                  <a:cubicBezTo>
                    <a:pt x="100778" y="90699"/>
                    <a:pt x="70155" y="86063"/>
                    <a:pt x="54933" y="54158"/>
                  </a:cubicBezTo>
                  <a:cubicBezTo>
                    <a:pt x="37685" y="43119"/>
                    <a:pt x="20436" y="32024"/>
                    <a:pt x="3233" y="20984"/>
                  </a:cubicBezTo>
                  <a:close/>
                </a:path>
              </a:pathLst>
            </a:custGeom>
            <a:solidFill>
              <a:srgbClr val="DBA8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26F4E37-72CF-1D6A-75B4-FBF7557E0D9B}"/>
                </a:ext>
              </a:extLst>
            </p:cNvPr>
            <p:cNvSpPr/>
            <p:nvPr/>
          </p:nvSpPr>
          <p:spPr>
            <a:xfrm>
              <a:off x="9540798" y="4460162"/>
              <a:ext cx="773951" cy="322266"/>
            </a:xfrm>
            <a:custGeom>
              <a:avLst/>
              <a:gdLst>
                <a:gd name="connsiteX0" fmla="*/ 722808 w 773951"/>
                <a:gd name="connsiteY0" fmla="*/ 70598 h 322266"/>
                <a:gd name="connsiteX1" fmla="*/ 766356 w 773951"/>
                <a:gd name="connsiteY1" fmla="*/ 123644 h 322266"/>
                <a:gd name="connsiteX2" fmla="*/ 773157 w 773951"/>
                <a:gd name="connsiteY2" fmla="*/ 154555 h 322266"/>
                <a:gd name="connsiteX3" fmla="*/ 761222 w 773951"/>
                <a:gd name="connsiteY3" fmla="*/ 174371 h 322266"/>
                <a:gd name="connsiteX4" fmla="*/ 712945 w 773951"/>
                <a:gd name="connsiteY4" fmla="*/ 201639 h 322266"/>
                <a:gd name="connsiteX5" fmla="*/ 592702 w 773951"/>
                <a:gd name="connsiteY5" fmla="*/ 209035 h 322266"/>
                <a:gd name="connsiteX6" fmla="*/ 559061 w 773951"/>
                <a:gd name="connsiteY6" fmla="*/ 230673 h 322266"/>
                <a:gd name="connsiteX7" fmla="*/ 480431 w 773951"/>
                <a:gd name="connsiteY7" fmla="*/ 285761 h 322266"/>
                <a:gd name="connsiteX8" fmla="*/ 364691 w 773951"/>
                <a:gd name="connsiteY8" fmla="*/ 230783 h 322266"/>
                <a:gd name="connsiteX9" fmla="*/ 323800 w 773951"/>
                <a:gd name="connsiteY9" fmla="*/ 228244 h 322266"/>
                <a:gd name="connsiteX10" fmla="*/ 176896 w 773951"/>
                <a:gd name="connsiteY10" fmla="*/ 321529 h 322266"/>
                <a:gd name="connsiteX11" fmla="*/ 164062 w 773951"/>
                <a:gd name="connsiteY11" fmla="*/ 321474 h 322266"/>
                <a:gd name="connsiteX12" fmla="*/ 116685 w 773951"/>
                <a:gd name="connsiteY12" fmla="*/ 299505 h 322266"/>
                <a:gd name="connsiteX13" fmla="*/ 158838 w 773951"/>
                <a:gd name="connsiteY13" fmla="*/ 275439 h 322266"/>
                <a:gd name="connsiteX14" fmla="*/ 229227 w 773951"/>
                <a:gd name="connsiteY14" fmla="*/ 235751 h 322266"/>
                <a:gd name="connsiteX15" fmla="*/ 243683 w 773951"/>
                <a:gd name="connsiteY15" fmla="*/ 212844 h 322266"/>
                <a:gd name="connsiteX16" fmla="*/ 234181 w 773951"/>
                <a:gd name="connsiteY16" fmla="*/ 203791 h 322266"/>
                <a:gd name="connsiteX17" fmla="*/ 211528 w 773951"/>
                <a:gd name="connsiteY17" fmla="*/ 213782 h 322266"/>
                <a:gd name="connsiteX18" fmla="*/ 62553 w 773951"/>
                <a:gd name="connsiteY18" fmla="*/ 288852 h 322266"/>
                <a:gd name="connsiteX19" fmla="*/ 0 w 773951"/>
                <a:gd name="connsiteY19" fmla="*/ 228520 h 322266"/>
                <a:gd name="connsiteX20" fmla="*/ 61788 w 773951"/>
                <a:gd name="connsiteY20" fmla="*/ 226202 h 322266"/>
                <a:gd name="connsiteX21" fmla="*/ 124116 w 773951"/>
                <a:gd name="connsiteY21" fmla="*/ 199486 h 322266"/>
                <a:gd name="connsiteX22" fmla="*/ 133978 w 773951"/>
                <a:gd name="connsiteY22" fmla="*/ 183313 h 322266"/>
                <a:gd name="connsiteX23" fmla="*/ 136951 w 773951"/>
                <a:gd name="connsiteY23" fmla="*/ 164932 h 322266"/>
                <a:gd name="connsiteX24" fmla="*/ 136410 w 773951"/>
                <a:gd name="connsiteY24" fmla="*/ 140314 h 322266"/>
                <a:gd name="connsiteX25" fmla="*/ 165683 w 773951"/>
                <a:gd name="connsiteY25" fmla="*/ 138879 h 322266"/>
                <a:gd name="connsiteX26" fmla="*/ 261517 w 773951"/>
                <a:gd name="connsiteY26" fmla="*/ 149477 h 322266"/>
                <a:gd name="connsiteX27" fmla="*/ 211889 w 773951"/>
                <a:gd name="connsiteY27" fmla="*/ 139210 h 322266"/>
                <a:gd name="connsiteX28" fmla="*/ 193109 w 773951"/>
                <a:gd name="connsiteY28" fmla="*/ 116689 h 322266"/>
                <a:gd name="connsiteX29" fmla="*/ 134113 w 773951"/>
                <a:gd name="connsiteY29" fmla="*/ 141859 h 322266"/>
                <a:gd name="connsiteX30" fmla="*/ 118486 w 773951"/>
                <a:gd name="connsiteY30" fmla="*/ 148925 h 322266"/>
                <a:gd name="connsiteX31" fmla="*/ 113758 w 773951"/>
                <a:gd name="connsiteY31" fmla="*/ 144343 h 322266"/>
                <a:gd name="connsiteX32" fmla="*/ 112857 w 773951"/>
                <a:gd name="connsiteY32" fmla="*/ 108188 h 322266"/>
                <a:gd name="connsiteX33" fmla="*/ 156946 w 773951"/>
                <a:gd name="connsiteY33" fmla="*/ 80479 h 322266"/>
                <a:gd name="connsiteX34" fmla="*/ 199234 w 773951"/>
                <a:gd name="connsiteY34" fmla="*/ 0 h 322266"/>
                <a:gd name="connsiteX35" fmla="*/ 223688 w 773951"/>
                <a:gd name="connsiteY35" fmla="*/ 41178 h 322266"/>
                <a:gd name="connsiteX36" fmla="*/ 250258 w 773951"/>
                <a:gd name="connsiteY36" fmla="*/ 78050 h 322266"/>
                <a:gd name="connsiteX37" fmla="*/ 331501 w 773951"/>
                <a:gd name="connsiteY37" fmla="*/ 129716 h 322266"/>
                <a:gd name="connsiteX38" fmla="*/ 447645 w 773951"/>
                <a:gd name="connsiteY38" fmla="*/ 204454 h 322266"/>
                <a:gd name="connsiteX39" fmla="*/ 468902 w 773951"/>
                <a:gd name="connsiteY39" fmla="*/ 185411 h 322266"/>
                <a:gd name="connsiteX40" fmla="*/ 483493 w 773951"/>
                <a:gd name="connsiteY40" fmla="*/ 162945 h 322266"/>
                <a:gd name="connsiteX41" fmla="*/ 507136 w 773951"/>
                <a:gd name="connsiteY41" fmla="*/ 180056 h 322266"/>
                <a:gd name="connsiteX42" fmla="*/ 510964 w 773951"/>
                <a:gd name="connsiteY42" fmla="*/ 181271 h 322266"/>
                <a:gd name="connsiteX43" fmla="*/ 487951 w 773951"/>
                <a:gd name="connsiteY43" fmla="*/ 123202 h 322266"/>
                <a:gd name="connsiteX44" fmla="*/ 496283 w 773951"/>
                <a:gd name="connsiteY44" fmla="*/ 123202 h 322266"/>
                <a:gd name="connsiteX45" fmla="*/ 513441 w 773951"/>
                <a:gd name="connsiteY45" fmla="*/ 123975 h 322266"/>
                <a:gd name="connsiteX46" fmla="*/ 523439 w 773951"/>
                <a:gd name="connsiteY46" fmla="*/ 131979 h 322266"/>
                <a:gd name="connsiteX47" fmla="*/ 594549 w 773951"/>
                <a:gd name="connsiteY47" fmla="*/ 152623 h 322266"/>
                <a:gd name="connsiteX48" fmla="*/ 598872 w 773951"/>
                <a:gd name="connsiteY48" fmla="*/ 152347 h 322266"/>
                <a:gd name="connsiteX49" fmla="*/ 663227 w 773951"/>
                <a:gd name="connsiteY49" fmla="*/ 138161 h 322266"/>
                <a:gd name="connsiteX50" fmla="*/ 635710 w 773951"/>
                <a:gd name="connsiteY50" fmla="*/ 91187 h 322266"/>
                <a:gd name="connsiteX51" fmla="*/ 724384 w 773951"/>
                <a:gd name="connsiteY51" fmla="*/ 119062 h 322266"/>
                <a:gd name="connsiteX52" fmla="*/ 722808 w 773951"/>
                <a:gd name="connsiteY52" fmla="*/ 70598 h 3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73951" h="322266">
                  <a:moveTo>
                    <a:pt x="722808" y="70598"/>
                  </a:moveTo>
                  <a:cubicBezTo>
                    <a:pt x="737309" y="88262"/>
                    <a:pt x="751855" y="105980"/>
                    <a:pt x="766356" y="123644"/>
                  </a:cubicBezTo>
                  <a:cubicBezTo>
                    <a:pt x="774102" y="132144"/>
                    <a:pt x="774958" y="142908"/>
                    <a:pt x="773157" y="154555"/>
                  </a:cubicBezTo>
                  <a:cubicBezTo>
                    <a:pt x="771085" y="162890"/>
                    <a:pt x="766987" y="169403"/>
                    <a:pt x="761222" y="174371"/>
                  </a:cubicBezTo>
                  <a:cubicBezTo>
                    <a:pt x="745460" y="184307"/>
                    <a:pt x="730734" y="197057"/>
                    <a:pt x="712945" y="201639"/>
                  </a:cubicBezTo>
                  <a:cubicBezTo>
                    <a:pt x="673405" y="216321"/>
                    <a:pt x="633009" y="213672"/>
                    <a:pt x="592702" y="209035"/>
                  </a:cubicBezTo>
                  <a:cubicBezTo>
                    <a:pt x="576850" y="207214"/>
                    <a:pt x="564195" y="207987"/>
                    <a:pt x="559061" y="230673"/>
                  </a:cubicBezTo>
                  <a:cubicBezTo>
                    <a:pt x="547803" y="280462"/>
                    <a:pt x="515558" y="287637"/>
                    <a:pt x="480431" y="285761"/>
                  </a:cubicBezTo>
                  <a:cubicBezTo>
                    <a:pt x="437062" y="283387"/>
                    <a:pt x="400404" y="258051"/>
                    <a:pt x="364691" y="230783"/>
                  </a:cubicBezTo>
                  <a:cubicBezTo>
                    <a:pt x="351226" y="220517"/>
                    <a:pt x="339202" y="205944"/>
                    <a:pt x="323800" y="228244"/>
                  </a:cubicBezTo>
                  <a:cubicBezTo>
                    <a:pt x="285385" y="283884"/>
                    <a:pt x="233055" y="307509"/>
                    <a:pt x="176896" y="321529"/>
                  </a:cubicBezTo>
                  <a:cubicBezTo>
                    <a:pt x="172618" y="322136"/>
                    <a:pt x="168160" y="322854"/>
                    <a:pt x="164062" y="321474"/>
                  </a:cubicBezTo>
                  <a:cubicBezTo>
                    <a:pt x="147084" y="315789"/>
                    <a:pt x="118441" y="325062"/>
                    <a:pt x="116685" y="299505"/>
                  </a:cubicBezTo>
                  <a:cubicBezTo>
                    <a:pt x="115109" y="276377"/>
                    <a:pt x="143841" y="282835"/>
                    <a:pt x="158838" y="275439"/>
                  </a:cubicBezTo>
                  <a:cubicBezTo>
                    <a:pt x="182841" y="263626"/>
                    <a:pt x="205719" y="248833"/>
                    <a:pt x="229227" y="235751"/>
                  </a:cubicBezTo>
                  <a:cubicBezTo>
                    <a:pt x="236793" y="231556"/>
                    <a:pt x="245304" y="226092"/>
                    <a:pt x="243683" y="212844"/>
                  </a:cubicBezTo>
                  <a:cubicBezTo>
                    <a:pt x="243007" y="207269"/>
                    <a:pt x="238549" y="204675"/>
                    <a:pt x="234181" y="203791"/>
                  </a:cubicBezTo>
                  <a:cubicBezTo>
                    <a:pt x="225174" y="202025"/>
                    <a:pt x="215491" y="202964"/>
                    <a:pt x="211528" y="213782"/>
                  </a:cubicBezTo>
                  <a:cubicBezTo>
                    <a:pt x="181085" y="296690"/>
                    <a:pt x="117856" y="280627"/>
                    <a:pt x="62553" y="288852"/>
                  </a:cubicBezTo>
                  <a:cubicBezTo>
                    <a:pt x="38685" y="273452"/>
                    <a:pt x="7521" y="269367"/>
                    <a:pt x="0" y="228520"/>
                  </a:cubicBezTo>
                  <a:cubicBezTo>
                    <a:pt x="20131" y="209422"/>
                    <a:pt x="41207" y="227803"/>
                    <a:pt x="61788" y="226202"/>
                  </a:cubicBezTo>
                  <a:cubicBezTo>
                    <a:pt x="84485" y="224436"/>
                    <a:pt x="111956" y="238456"/>
                    <a:pt x="124116" y="199486"/>
                  </a:cubicBezTo>
                  <a:cubicBezTo>
                    <a:pt x="126097" y="192862"/>
                    <a:pt x="129115" y="187122"/>
                    <a:pt x="133978" y="183313"/>
                  </a:cubicBezTo>
                  <a:cubicBezTo>
                    <a:pt x="142805" y="179228"/>
                    <a:pt x="143346" y="173377"/>
                    <a:pt x="136951" y="164932"/>
                  </a:cubicBezTo>
                  <a:cubicBezTo>
                    <a:pt x="131186" y="157315"/>
                    <a:pt x="125287" y="148869"/>
                    <a:pt x="136410" y="140314"/>
                  </a:cubicBezTo>
                  <a:cubicBezTo>
                    <a:pt x="146183" y="139320"/>
                    <a:pt x="155730" y="133690"/>
                    <a:pt x="165683" y="138879"/>
                  </a:cubicBezTo>
                  <a:cubicBezTo>
                    <a:pt x="196216" y="163386"/>
                    <a:pt x="229407" y="148262"/>
                    <a:pt x="261517" y="149477"/>
                  </a:cubicBezTo>
                  <a:cubicBezTo>
                    <a:pt x="245169" y="144398"/>
                    <a:pt x="227380" y="150967"/>
                    <a:pt x="211889" y="139210"/>
                  </a:cubicBezTo>
                  <a:cubicBezTo>
                    <a:pt x="214816" y="120222"/>
                    <a:pt x="207655" y="111445"/>
                    <a:pt x="193109" y="116689"/>
                  </a:cubicBezTo>
                  <a:cubicBezTo>
                    <a:pt x="173159" y="123865"/>
                    <a:pt x="154784" y="136836"/>
                    <a:pt x="134113" y="141859"/>
                  </a:cubicBezTo>
                  <a:cubicBezTo>
                    <a:pt x="130195" y="148483"/>
                    <a:pt x="125016" y="151022"/>
                    <a:pt x="118486" y="148925"/>
                  </a:cubicBezTo>
                  <a:cubicBezTo>
                    <a:pt x="116910" y="147379"/>
                    <a:pt x="115334" y="145889"/>
                    <a:pt x="113758" y="144343"/>
                  </a:cubicBezTo>
                  <a:cubicBezTo>
                    <a:pt x="105877" y="132531"/>
                    <a:pt x="87728" y="120442"/>
                    <a:pt x="112857" y="108188"/>
                  </a:cubicBezTo>
                  <a:cubicBezTo>
                    <a:pt x="128349" y="100626"/>
                    <a:pt x="138662" y="81086"/>
                    <a:pt x="156946" y="80479"/>
                  </a:cubicBezTo>
                  <a:cubicBezTo>
                    <a:pt x="172213" y="54591"/>
                    <a:pt x="163521" y="9770"/>
                    <a:pt x="199234" y="0"/>
                  </a:cubicBezTo>
                  <a:cubicBezTo>
                    <a:pt x="219139" y="3201"/>
                    <a:pt x="227380" y="19706"/>
                    <a:pt x="223688" y="41178"/>
                  </a:cubicBezTo>
                  <a:cubicBezTo>
                    <a:pt x="218554" y="70985"/>
                    <a:pt x="227966" y="80644"/>
                    <a:pt x="250258" y="78050"/>
                  </a:cubicBezTo>
                  <a:cubicBezTo>
                    <a:pt x="286556" y="73855"/>
                    <a:pt x="310154" y="89090"/>
                    <a:pt x="331501" y="129716"/>
                  </a:cubicBezTo>
                  <a:cubicBezTo>
                    <a:pt x="356540" y="177407"/>
                    <a:pt x="405358" y="187563"/>
                    <a:pt x="447645" y="204454"/>
                  </a:cubicBezTo>
                  <a:cubicBezTo>
                    <a:pt x="459264" y="209091"/>
                    <a:pt x="466515" y="199707"/>
                    <a:pt x="468902" y="185411"/>
                  </a:cubicBezTo>
                  <a:cubicBezTo>
                    <a:pt x="471739" y="175916"/>
                    <a:pt x="474891" y="166754"/>
                    <a:pt x="483493" y="162945"/>
                  </a:cubicBezTo>
                  <a:cubicBezTo>
                    <a:pt x="494211" y="163000"/>
                    <a:pt x="500786" y="171556"/>
                    <a:pt x="507136" y="180056"/>
                  </a:cubicBezTo>
                  <a:cubicBezTo>
                    <a:pt x="508532" y="180001"/>
                    <a:pt x="508217" y="186238"/>
                    <a:pt x="510964" y="181271"/>
                  </a:cubicBezTo>
                  <a:cubicBezTo>
                    <a:pt x="503218" y="161675"/>
                    <a:pt x="482953" y="149918"/>
                    <a:pt x="487951" y="123202"/>
                  </a:cubicBezTo>
                  <a:cubicBezTo>
                    <a:pt x="490744" y="123202"/>
                    <a:pt x="493536" y="123147"/>
                    <a:pt x="496283" y="123202"/>
                  </a:cubicBezTo>
                  <a:cubicBezTo>
                    <a:pt x="502182" y="118290"/>
                    <a:pt x="507812" y="120718"/>
                    <a:pt x="513441" y="123975"/>
                  </a:cubicBezTo>
                  <a:cubicBezTo>
                    <a:pt x="516954" y="126293"/>
                    <a:pt x="520286" y="128998"/>
                    <a:pt x="523439" y="131979"/>
                  </a:cubicBezTo>
                  <a:cubicBezTo>
                    <a:pt x="543930" y="155272"/>
                    <a:pt x="569329" y="153616"/>
                    <a:pt x="594549" y="152623"/>
                  </a:cubicBezTo>
                  <a:cubicBezTo>
                    <a:pt x="600358" y="152457"/>
                    <a:pt x="593063" y="152844"/>
                    <a:pt x="598872" y="152347"/>
                  </a:cubicBezTo>
                  <a:cubicBezTo>
                    <a:pt x="621119" y="150415"/>
                    <a:pt x="650212" y="163221"/>
                    <a:pt x="663227" y="138161"/>
                  </a:cubicBezTo>
                  <a:cubicBezTo>
                    <a:pt x="675972" y="113653"/>
                    <a:pt x="631387" y="119890"/>
                    <a:pt x="635710" y="91187"/>
                  </a:cubicBezTo>
                  <a:cubicBezTo>
                    <a:pt x="673900" y="58068"/>
                    <a:pt x="692004" y="120001"/>
                    <a:pt x="724384" y="119062"/>
                  </a:cubicBezTo>
                  <a:cubicBezTo>
                    <a:pt x="734427" y="102834"/>
                    <a:pt x="718124" y="86937"/>
                    <a:pt x="722808" y="70598"/>
                  </a:cubicBezTo>
                  <a:close/>
                </a:path>
              </a:pathLst>
            </a:custGeom>
            <a:solidFill>
              <a:srgbClr val="FBC0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ED03F3A-9A9D-C030-812C-A39AB384DD52}"/>
                </a:ext>
              </a:extLst>
            </p:cNvPr>
            <p:cNvSpPr/>
            <p:nvPr/>
          </p:nvSpPr>
          <p:spPr>
            <a:xfrm>
              <a:off x="9294229" y="4624473"/>
              <a:ext cx="226565" cy="308241"/>
            </a:xfrm>
            <a:custGeom>
              <a:avLst/>
              <a:gdLst>
                <a:gd name="connsiteX0" fmla="*/ 133892 w 226565"/>
                <a:gd name="connsiteY0" fmla="*/ 1947 h 308241"/>
                <a:gd name="connsiteX1" fmla="*/ 203606 w 226565"/>
                <a:gd name="connsiteY1" fmla="*/ 12434 h 308241"/>
                <a:gd name="connsiteX2" fmla="*/ 226124 w 226565"/>
                <a:gd name="connsiteY2" fmla="*/ 35231 h 308241"/>
                <a:gd name="connsiteX3" fmla="*/ 222341 w 226565"/>
                <a:gd name="connsiteY3" fmla="*/ 57586 h 308241"/>
                <a:gd name="connsiteX4" fmla="*/ 177441 w 226565"/>
                <a:gd name="connsiteY4" fmla="*/ 69730 h 308241"/>
                <a:gd name="connsiteX5" fmla="*/ 157401 w 226565"/>
                <a:gd name="connsiteY5" fmla="*/ 86013 h 308241"/>
                <a:gd name="connsiteX6" fmla="*/ 172622 w 226565"/>
                <a:gd name="connsiteY6" fmla="*/ 105830 h 308241"/>
                <a:gd name="connsiteX7" fmla="*/ 200003 w 226565"/>
                <a:gd name="connsiteY7" fmla="*/ 146731 h 308241"/>
                <a:gd name="connsiteX8" fmla="*/ 165822 w 226565"/>
                <a:gd name="connsiteY8" fmla="*/ 254202 h 308241"/>
                <a:gd name="connsiteX9" fmla="*/ 16352 w 226565"/>
                <a:gd name="connsiteY9" fmla="*/ 308241 h 308241"/>
                <a:gd name="connsiteX10" fmla="*/ 4192 w 226565"/>
                <a:gd name="connsiteY10" fmla="*/ 304212 h 308241"/>
                <a:gd name="connsiteX11" fmla="*/ 25674 w 226565"/>
                <a:gd name="connsiteY11" fmla="*/ 259501 h 308241"/>
                <a:gd name="connsiteX12" fmla="*/ 100477 w 226565"/>
                <a:gd name="connsiteY12" fmla="*/ 221083 h 308241"/>
                <a:gd name="connsiteX13" fmla="*/ 101467 w 226565"/>
                <a:gd name="connsiteY13" fmla="*/ 180678 h 308241"/>
                <a:gd name="connsiteX14" fmla="*/ 82508 w 226565"/>
                <a:gd name="connsiteY14" fmla="*/ 155453 h 308241"/>
                <a:gd name="connsiteX15" fmla="*/ 126101 w 226565"/>
                <a:gd name="connsiteY15" fmla="*/ 137679 h 308241"/>
                <a:gd name="connsiteX16" fmla="*/ 43688 w 226565"/>
                <a:gd name="connsiteY16" fmla="*/ 134533 h 308241"/>
                <a:gd name="connsiteX17" fmla="*/ 88903 w 226565"/>
                <a:gd name="connsiteY17" fmla="*/ 80825 h 308241"/>
                <a:gd name="connsiteX18" fmla="*/ 96469 w 226565"/>
                <a:gd name="connsiteY18" fmla="*/ 59573 h 308241"/>
                <a:gd name="connsiteX19" fmla="*/ 97054 w 226565"/>
                <a:gd name="connsiteY19" fmla="*/ 47154 h 308241"/>
                <a:gd name="connsiteX20" fmla="*/ 105430 w 226565"/>
                <a:gd name="connsiteY20" fmla="*/ 26234 h 308241"/>
                <a:gd name="connsiteX21" fmla="*/ 106331 w 226565"/>
                <a:gd name="connsiteY21" fmla="*/ 13980 h 308241"/>
                <a:gd name="connsiteX22" fmla="*/ 133892 w 226565"/>
                <a:gd name="connsiteY22" fmla="*/ 1947 h 30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6565" h="308241">
                  <a:moveTo>
                    <a:pt x="133892" y="1947"/>
                  </a:moveTo>
                  <a:cubicBezTo>
                    <a:pt x="155374" y="22977"/>
                    <a:pt x="180458" y="7963"/>
                    <a:pt x="203606" y="12434"/>
                  </a:cubicBezTo>
                  <a:cubicBezTo>
                    <a:pt x="219053" y="8239"/>
                    <a:pt x="221530" y="23253"/>
                    <a:pt x="226124" y="35231"/>
                  </a:cubicBezTo>
                  <a:cubicBezTo>
                    <a:pt x="227249" y="43290"/>
                    <a:pt x="226304" y="50852"/>
                    <a:pt x="222341" y="57586"/>
                  </a:cubicBezTo>
                  <a:cubicBezTo>
                    <a:pt x="208965" y="70448"/>
                    <a:pt x="192528" y="66308"/>
                    <a:pt x="177441" y="69730"/>
                  </a:cubicBezTo>
                  <a:cubicBezTo>
                    <a:pt x="168884" y="71662"/>
                    <a:pt x="159877" y="74587"/>
                    <a:pt x="157401" y="86013"/>
                  </a:cubicBezTo>
                  <a:cubicBezTo>
                    <a:pt x="154203" y="100806"/>
                    <a:pt x="165462" y="101910"/>
                    <a:pt x="172622" y="105830"/>
                  </a:cubicBezTo>
                  <a:cubicBezTo>
                    <a:pt x="187394" y="113944"/>
                    <a:pt x="201039" y="122886"/>
                    <a:pt x="200003" y="146731"/>
                  </a:cubicBezTo>
                  <a:cubicBezTo>
                    <a:pt x="178071" y="177477"/>
                    <a:pt x="166633" y="213245"/>
                    <a:pt x="165822" y="254202"/>
                  </a:cubicBezTo>
                  <a:cubicBezTo>
                    <a:pt x="120832" y="292289"/>
                    <a:pt x="68052" y="298085"/>
                    <a:pt x="16352" y="308241"/>
                  </a:cubicBezTo>
                  <a:cubicBezTo>
                    <a:pt x="12073" y="307965"/>
                    <a:pt x="7975" y="306585"/>
                    <a:pt x="4192" y="304212"/>
                  </a:cubicBezTo>
                  <a:cubicBezTo>
                    <a:pt x="-8778" y="274957"/>
                    <a:pt x="11173" y="268002"/>
                    <a:pt x="25674" y="259501"/>
                  </a:cubicBezTo>
                  <a:cubicBezTo>
                    <a:pt x="50038" y="245205"/>
                    <a:pt x="76158" y="235656"/>
                    <a:pt x="100477" y="221083"/>
                  </a:cubicBezTo>
                  <a:cubicBezTo>
                    <a:pt x="120967" y="208774"/>
                    <a:pt x="121463" y="194864"/>
                    <a:pt x="101467" y="180678"/>
                  </a:cubicBezTo>
                  <a:cubicBezTo>
                    <a:pt x="93496" y="173613"/>
                    <a:pt x="78365" y="167210"/>
                    <a:pt x="82508" y="155453"/>
                  </a:cubicBezTo>
                  <a:cubicBezTo>
                    <a:pt x="90614" y="132435"/>
                    <a:pt x="111510" y="141101"/>
                    <a:pt x="126101" y="137679"/>
                  </a:cubicBezTo>
                  <a:cubicBezTo>
                    <a:pt x="99936" y="119850"/>
                    <a:pt x="70664" y="171791"/>
                    <a:pt x="43688" y="134533"/>
                  </a:cubicBezTo>
                  <a:cubicBezTo>
                    <a:pt x="45624" y="99923"/>
                    <a:pt x="73411" y="98157"/>
                    <a:pt x="88903" y="80825"/>
                  </a:cubicBezTo>
                  <a:cubicBezTo>
                    <a:pt x="95027" y="75691"/>
                    <a:pt x="98315" y="69012"/>
                    <a:pt x="96469" y="59573"/>
                  </a:cubicBezTo>
                  <a:cubicBezTo>
                    <a:pt x="95838" y="55378"/>
                    <a:pt x="96153" y="51239"/>
                    <a:pt x="97054" y="47154"/>
                  </a:cubicBezTo>
                  <a:cubicBezTo>
                    <a:pt x="99666" y="40089"/>
                    <a:pt x="105701" y="35121"/>
                    <a:pt x="105430" y="26234"/>
                  </a:cubicBezTo>
                  <a:cubicBezTo>
                    <a:pt x="104890" y="21984"/>
                    <a:pt x="105295" y="18009"/>
                    <a:pt x="106331" y="13980"/>
                  </a:cubicBezTo>
                  <a:cubicBezTo>
                    <a:pt x="113492" y="2830"/>
                    <a:pt x="122003" y="-3408"/>
                    <a:pt x="133892" y="1947"/>
                  </a:cubicBezTo>
                  <a:close/>
                </a:path>
              </a:pathLst>
            </a:custGeom>
            <a:solidFill>
              <a:srgbClr val="FBC0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CF30125-4A49-9D6B-258C-4BA8A60460A6}"/>
                </a:ext>
              </a:extLst>
            </p:cNvPr>
            <p:cNvSpPr/>
            <p:nvPr/>
          </p:nvSpPr>
          <p:spPr>
            <a:xfrm>
              <a:off x="9197551" y="4508792"/>
              <a:ext cx="167928" cy="374688"/>
            </a:xfrm>
            <a:custGeom>
              <a:avLst/>
              <a:gdLst>
                <a:gd name="connsiteX0" fmla="*/ 30481 w 167928"/>
                <a:gd name="connsiteY0" fmla="*/ 341566 h 374688"/>
                <a:gd name="connsiteX1" fmla="*/ 4496 w 167928"/>
                <a:gd name="connsiteY1" fmla="*/ 288024 h 374688"/>
                <a:gd name="connsiteX2" fmla="*/ 12828 w 167928"/>
                <a:gd name="connsiteY2" fmla="*/ 192145 h 374688"/>
                <a:gd name="connsiteX3" fmla="*/ 21834 w 167928"/>
                <a:gd name="connsiteY3" fmla="*/ 159854 h 374688"/>
                <a:gd name="connsiteX4" fmla="*/ 114561 w 167928"/>
                <a:gd name="connsiteY4" fmla="*/ 48906 h 374688"/>
                <a:gd name="connsiteX5" fmla="*/ 134737 w 167928"/>
                <a:gd name="connsiteY5" fmla="*/ 0 h 374688"/>
                <a:gd name="connsiteX6" fmla="*/ 135232 w 167928"/>
                <a:gd name="connsiteY6" fmla="*/ 42999 h 374688"/>
                <a:gd name="connsiteX7" fmla="*/ 147752 w 167928"/>
                <a:gd name="connsiteY7" fmla="*/ 63809 h 374688"/>
                <a:gd name="connsiteX8" fmla="*/ 133836 w 167928"/>
                <a:gd name="connsiteY8" fmla="*/ 136395 h 374688"/>
                <a:gd name="connsiteX9" fmla="*/ 68581 w 167928"/>
                <a:gd name="connsiteY9" fmla="*/ 176468 h 374688"/>
                <a:gd name="connsiteX10" fmla="*/ 61780 w 167928"/>
                <a:gd name="connsiteY10" fmla="*/ 258824 h 374688"/>
                <a:gd name="connsiteX11" fmla="*/ 76507 w 167928"/>
                <a:gd name="connsiteY11" fmla="*/ 290287 h 374688"/>
                <a:gd name="connsiteX12" fmla="*/ 49171 w 167928"/>
                <a:gd name="connsiteY12" fmla="*/ 374409 h 374688"/>
                <a:gd name="connsiteX13" fmla="*/ 30481 w 167928"/>
                <a:gd name="connsiteY13" fmla="*/ 341566 h 37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28" h="374688">
                  <a:moveTo>
                    <a:pt x="30481" y="341566"/>
                  </a:moveTo>
                  <a:cubicBezTo>
                    <a:pt x="21834" y="323737"/>
                    <a:pt x="13143" y="305853"/>
                    <a:pt x="4496" y="288024"/>
                  </a:cubicBezTo>
                  <a:cubicBezTo>
                    <a:pt x="-4736" y="254519"/>
                    <a:pt x="1344" y="223000"/>
                    <a:pt x="12828" y="192145"/>
                  </a:cubicBezTo>
                  <a:cubicBezTo>
                    <a:pt x="13863" y="180553"/>
                    <a:pt x="12332" y="167858"/>
                    <a:pt x="21834" y="159854"/>
                  </a:cubicBezTo>
                  <a:cubicBezTo>
                    <a:pt x="53359" y="123754"/>
                    <a:pt x="70022" y="69439"/>
                    <a:pt x="114561" y="48906"/>
                  </a:cubicBezTo>
                  <a:cubicBezTo>
                    <a:pt x="131629" y="41012"/>
                    <a:pt x="120551" y="11868"/>
                    <a:pt x="134737" y="0"/>
                  </a:cubicBezTo>
                  <a:cubicBezTo>
                    <a:pt x="134917" y="14352"/>
                    <a:pt x="135052" y="28648"/>
                    <a:pt x="135232" y="42999"/>
                  </a:cubicBezTo>
                  <a:cubicBezTo>
                    <a:pt x="138925" y="50341"/>
                    <a:pt x="143113" y="57240"/>
                    <a:pt x="147752" y="63809"/>
                  </a:cubicBezTo>
                  <a:cubicBezTo>
                    <a:pt x="177159" y="105539"/>
                    <a:pt x="175988" y="111335"/>
                    <a:pt x="133836" y="136395"/>
                  </a:cubicBezTo>
                  <a:cubicBezTo>
                    <a:pt x="112039" y="149587"/>
                    <a:pt x="88351" y="158032"/>
                    <a:pt x="68581" y="176468"/>
                  </a:cubicBezTo>
                  <a:cubicBezTo>
                    <a:pt x="42055" y="201197"/>
                    <a:pt x="33949" y="227692"/>
                    <a:pt x="61780" y="258824"/>
                  </a:cubicBezTo>
                  <a:cubicBezTo>
                    <a:pt x="68986" y="267711"/>
                    <a:pt x="78218" y="275218"/>
                    <a:pt x="76507" y="290287"/>
                  </a:cubicBezTo>
                  <a:cubicBezTo>
                    <a:pt x="61240" y="315292"/>
                    <a:pt x="61555" y="347969"/>
                    <a:pt x="49171" y="374409"/>
                  </a:cubicBezTo>
                  <a:cubicBezTo>
                    <a:pt x="26113" y="377831"/>
                    <a:pt x="41154" y="348797"/>
                    <a:pt x="30481" y="341566"/>
                  </a:cubicBezTo>
                  <a:close/>
                </a:path>
              </a:pathLst>
            </a:custGeom>
            <a:solidFill>
              <a:srgbClr val="E9B5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0B170D30-43A8-0FEC-780D-1CC39A23E1ED}"/>
                </a:ext>
              </a:extLst>
            </p:cNvPr>
            <p:cNvSpPr/>
            <p:nvPr/>
          </p:nvSpPr>
          <p:spPr>
            <a:xfrm>
              <a:off x="9510559" y="4587494"/>
              <a:ext cx="165980" cy="114937"/>
            </a:xfrm>
            <a:custGeom>
              <a:avLst/>
              <a:gdLst>
                <a:gd name="connsiteX0" fmla="*/ 4930 w 165980"/>
                <a:gd name="connsiteY0" fmla="*/ 92025 h 114937"/>
                <a:gd name="connsiteX1" fmla="*/ 4525 w 165980"/>
                <a:gd name="connsiteY1" fmla="*/ 70829 h 114937"/>
                <a:gd name="connsiteX2" fmla="*/ 4885 w 165980"/>
                <a:gd name="connsiteY2" fmla="*/ 39035 h 114937"/>
                <a:gd name="connsiteX3" fmla="*/ 144043 w 165980"/>
                <a:gd name="connsiteY3" fmla="*/ 17287 h 114937"/>
                <a:gd name="connsiteX4" fmla="*/ 144043 w 165980"/>
                <a:gd name="connsiteY4" fmla="*/ 17398 h 114937"/>
                <a:gd name="connsiteX5" fmla="*/ 136927 w 165980"/>
                <a:gd name="connsiteY5" fmla="*/ 35006 h 114937"/>
                <a:gd name="connsiteX6" fmla="*/ 82210 w 165980"/>
                <a:gd name="connsiteY6" fmla="*/ 41077 h 114937"/>
                <a:gd name="connsiteX7" fmla="*/ 103556 w 165980"/>
                <a:gd name="connsiteY7" fmla="*/ 69946 h 114937"/>
                <a:gd name="connsiteX8" fmla="*/ 86173 w 165980"/>
                <a:gd name="connsiteY8" fmla="*/ 35116 h 114937"/>
                <a:gd name="connsiteX9" fmla="*/ 160976 w 165980"/>
                <a:gd name="connsiteY9" fmla="*/ 71160 h 114937"/>
                <a:gd name="connsiteX10" fmla="*/ 132063 w 165980"/>
                <a:gd name="connsiteY10" fmla="*/ 113111 h 114937"/>
                <a:gd name="connsiteX11" fmla="*/ 30825 w 165980"/>
                <a:gd name="connsiteY11" fmla="*/ 102844 h 114937"/>
                <a:gd name="connsiteX12" fmla="*/ 4930 w 165980"/>
                <a:gd name="connsiteY12" fmla="*/ 92025 h 11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980" h="114937">
                  <a:moveTo>
                    <a:pt x="4930" y="92025"/>
                  </a:moveTo>
                  <a:cubicBezTo>
                    <a:pt x="4795" y="84960"/>
                    <a:pt x="4660" y="77895"/>
                    <a:pt x="4525" y="70829"/>
                  </a:cubicBezTo>
                  <a:cubicBezTo>
                    <a:pt x="-789" y="60121"/>
                    <a:pt x="-2320" y="49523"/>
                    <a:pt x="4885" y="39035"/>
                  </a:cubicBezTo>
                  <a:cubicBezTo>
                    <a:pt x="46362" y="-15390"/>
                    <a:pt x="94775" y="-3081"/>
                    <a:pt x="144043" y="17287"/>
                  </a:cubicBezTo>
                  <a:cubicBezTo>
                    <a:pt x="144043" y="17287"/>
                    <a:pt x="144043" y="17398"/>
                    <a:pt x="144043" y="17398"/>
                  </a:cubicBezTo>
                  <a:cubicBezTo>
                    <a:pt x="146880" y="26450"/>
                    <a:pt x="142556" y="31087"/>
                    <a:pt x="136927" y="35006"/>
                  </a:cubicBezTo>
                  <a:cubicBezTo>
                    <a:pt x="119319" y="45052"/>
                    <a:pt x="98557" y="13313"/>
                    <a:pt x="82210" y="41077"/>
                  </a:cubicBezTo>
                  <a:cubicBezTo>
                    <a:pt x="68114" y="65917"/>
                    <a:pt x="68114" y="65917"/>
                    <a:pt x="103556" y="69946"/>
                  </a:cubicBezTo>
                  <a:cubicBezTo>
                    <a:pt x="100134" y="56423"/>
                    <a:pt x="74149" y="59900"/>
                    <a:pt x="86173" y="35116"/>
                  </a:cubicBezTo>
                  <a:cubicBezTo>
                    <a:pt x="117022" y="28824"/>
                    <a:pt x="143592" y="35668"/>
                    <a:pt x="160976" y="71160"/>
                  </a:cubicBezTo>
                  <a:cubicBezTo>
                    <a:pt x="177188" y="111786"/>
                    <a:pt x="150392" y="109302"/>
                    <a:pt x="132063" y="113111"/>
                  </a:cubicBezTo>
                  <a:cubicBezTo>
                    <a:pt x="97747" y="120232"/>
                    <a:pt x="64736" y="104335"/>
                    <a:pt x="30825" y="102844"/>
                  </a:cubicBezTo>
                  <a:cubicBezTo>
                    <a:pt x="19296" y="109578"/>
                    <a:pt x="11505" y="103010"/>
                    <a:pt x="4930" y="92025"/>
                  </a:cubicBezTo>
                  <a:close/>
                </a:path>
              </a:pathLst>
            </a:custGeom>
            <a:solidFill>
              <a:srgbClr val="FEDD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09536E9-7483-DADE-25FF-F12877586A93}"/>
                </a:ext>
              </a:extLst>
            </p:cNvPr>
            <p:cNvSpPr/>
            <p:nvPr/>
          </p:nvSpPr>
          <p:spPr>
            <a:xfrm>
              <a:off x="9581375" y="4451066"/>
              <a:ext cx="160108" cy="89796"/>
            </a:xfrm>
            <a:custGeom>
              <a:avLst/>
              <a:gdLst>
                <a:gd name="connsiteX0" fmla="*/ 160099 w 160108"/>
                <a:gd name="connsiteY0" fmla="*/ 15223 h 89796"/>
                <a:gd name="connsiteX1" fmla="*/ 116460 w 160108"/>
                <a:gd name="connsiteY1" fmla="*/ 89796 h 89796"/>
                <a:gd name="connsiteX2" fmla="*/ 0 w 160108"/>
                <a:gd name="connsiteY2" fmla="*/ 55242 h 89796"/>
                <a:gd name="connsiteX3" fmla="*/ 101688 w 160108"/>
                <a:gd name="connsiteY3" fmla="*/ 26318 h 89796"/>
                <a:gd name="connsiteX4" fmla="*/ 107903 w 160108"/>
                <a:gd name="connsiteY4" fmla="*/ 4570 h 89796"/>
                <a:gd name="connsiteX5" fmla="*/ 142895 w 160108"/>
                <a:gd name="connsiteY5" fmla="*/ 4515 h 89796"/>
                <a:gd name="connsiteX6" fmla="*/ 160099 w 160108"/>
                <a:gd name="connsiteY6" fmla="*/ 15223 h 8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108" h="89796">
                  <a:moveTo>
                    <a:pt x="160099" y="15223"/>
                  </a:moveTo>
                  <a:cubicBezTo>
                    <a:pt x="129790" y="26208"/>
                    <a:pt x="147264" y="79253"/>
                    <a:pt x="116460" y="89796"/>
                  </a:cubicBezTo>
                  <a:cubicBezTo>
                    <a:pt x="89529" y="28637"/>
                    <a:pt x="45080" y="51599"/>
                    <a:pt x="0" y="55242"/>
                  </a:cubicBezTo>
                  <a:cubicBezTo>
                    <a:pt x="32425" y="21902"/>
                    <a:pt x="67507" y="24994"/>
                    <a:pt x="101688" y="26318"/>
                  </a:cubicBezTo>
                  <a:cubicBezTo>
                    <a:pt x="126683" y="27312"/>
                    <a:pt x="114794" y="15610"/>
                    <a:pt x="107903" y="4570"/>
                  </a:cubicBezTo>
                  <a:cubicBezTo>
                    <a:pt x="119567" y="4570"/>
                    <a:pt x="131231" y="4515"/>
                    <a:pt x="142895" y="4515"/>
                  </a:cubicBezTo>
                  <a:cubicBezTo>
                    <a:pt x="153028" y="-2550"/>
                    <a:pt x="160414" y="-2937"/>
                    <a:pt x="160099" y="15223"/>
                  </a:cubicBezTo>
                  <a:close/>
                </a:path>
              </a:pathLst>
            </a:custGeom>
            <a:solidFill>
              <a:srgbClr val="FAC4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0AD5D6F-5862-8CA9-1767-7C7F5EE8017E}"/>
                </a:ext>
              </a:extLst>
            </p:cNvPr>
            <p:cNvSpPr/>
            <p:nvPr/>
          </p:nvSpPr>
          <p:spPr>
            <a:xfrm>
              <a:off x="9323776" y="4551791"/>
              <a:ext cx="104345" cy="100939"/>
            </a:xfrm>
            <a:custGeom>
              <a:avLst/>
              <a:gdLst>
                <a:gd name="connsiteX0" fmla="*/ 0 w 104345"/>
                <a:gd name="connsiteY0" fmla="*/ 85226 h 100939"/>
                <a:gd name="connsiteX1" fmla="*/ 8962 w 104345"/>
                <a:gd name="connsiteY1" fmla="*/ 0 h 100939"/>
                <a:gd name="connsiteX2" fmla="*/ 104346 w 104345"/>
                <a:gd name="connsiteY2" fmla="*/ 74628 h 100939"/>
                <a:gd name="connsiteX3" fmla="*/ 78360 w 104345"/>
                <a:gd name="connsiteY3" fmla="*/ 95658 h 100939"/>
                <a:gd name="connsiteX4" fmla="*/ 0 w 104345"/>
                <a:gd name="connsiteY4" fmla="*/ 85226 h 10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45" h="100939">
                  <a:moveTo>
                    <a:pt x="0" y="85226"/>
                  </a:moveTo>
                  <a:cubicBezTo>
                    <a:pt x="59671" y="65741"/>
                    <a:pt x="13195" y="29531"/>
                    <a:pt x="8962" y="0"/>
                  </a:cubicBezTo>
                  <a:cubicBezTo>
                    <a:pt x="37829" y="30525"/>
                    <a:pt x="69173" y="56247"/>
                    <a:pt x="104346" y="74628"/>
                  </a:cubicBezTo>
                  <a:cubicBezTo>
                    <a:pt x="95699" y="81638"/>
                    <a:pt x="87007" y="88648"/>
                    <a:pt x="78360" y="95658"/>
                  </a:cubicBezTo>
                  <a:cubicBezTo>
                    <a:pt x="51385" y="101841"/>
                    <a:pt x="24499" y="106753"/>
                    <a:pt x="0" y="85226"/>
                  </a:cubicBezTo>
                  <a:close/>
                </a:path>
              </a:pathLst>
            </a:custGeom>
            <a:solidFill>
              <a:srgbClr val="F9C4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1956043-D6AE-9312-EE96-DB59A31104BC}"/>
                </a:ext>
              </a:extLst>
            </p:cNvPr>
            <p:cNvSpPr/>
            <p:nvPr/>
          </p:nvSpPr>
          <p:spPr>
            <a:xfrm>
              <a:off x="9430238" y="4524247"/>
              <a:ext cx="85205" cy="134021"/>
            </a:xfrm>
            <a:custGeom>
              <a:avLst/>
              <a:gdLst>
                <a:gd name="connsiteX0" fmla="*/ 85206 w 85205"/>
                <a:gd name="connsiteY0" fmla="*/ 102227 h 134021"/>
                <a:gd name="connsiteX1" fmla="*/ 84845 w 85205"/>
                <a:gd name="connsiteY1" fmla="*/ 134021 h 134021"/>
                <a:gd name="connsiteX2" fmla="*/ 67552 w 85205"/>
                <a:gd name="connsiteY2" fmla="*/ 112659 h 134021"/>
                <a:gd name="connsiteX3" fmla="*/ 0 w 85205"/>
                <a:gd name="connsiteY3" fmla="*/ 0 h 134021"/>
                <a:gd name="connsiteX4" fmla="*/ 85206 w 85205"/>
                <a:gd name="connsiteY4" fmla="*/ 102227 h 13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05" h="134021">
                  <a:moveTo>
                    <a:pt x="85206" y="102227"/>
                  </a:moveTo>
                  <a:cubicBezTo>
                    <a:pt x="85071" y="112825"/>
                    <a:pt x="84981" y="123423"/>
                    <a:pt x="84845" y="134021"/>
                  </a:cubicBezTo>
                  <a:cubicBezTo>
                    <a:pt x="79081" y="126900"/>
                    <a:pt x="73317" y="119780"/>
                    <a:pt x="67552" y="112659"/>
                  </a:cubicBezTo>
                  <a:cubicBezTo>
                    <a:pt x="70434" y="55253"/>
                    <a:pt x="27336" y="37038"/>
                    <a:pt x="0" y="0"/>
                  </a:cubicBezTo>
                  <a:cubicBezTo>
                    <a:pt x="67102" y="22907"/>
                    <a:pt x="81378" y="40736"/>
                    <a:pt x="85206" y="102227"/>
                  </a:cubicBezTo>
                  <a:close/>
                </a:path>
              </a:pathLst>
            </a:custGeom>
            <a:solidFill>
              <a:srgbClr val="FBC7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9238121-63A9-9C3F-CB7E-6C9E1DE81F29}"/>
                </a:ext>
              </a:extLst>
            </p:cNvPr>
            <p:cNvSpPr/>
            <p:nvPr/>
          </p:nvSpPr>
          <p:spPr>
            <a:xfrm>
              <a:off x="9654916" y="5690665"/>
              <a:ext cx="194308" cy="52909"/>
            </a:xfrm>
            <a:custGeom>
              <a:avLst/>
              <a:gdLst>
                <a:gd name="connsiteX0" fmla="*/ 69354 w 194308"/>
                <a:gd name="connsiteY0" fmla="*/ 34915 h 52909"/>
                <a:gd name="connsiteX1" fmla="*/ 0 w 194308"/>
                <a:gd name="connsiteY1" fmla="*/ 32983 h 52909"/>
                <a:gd name="connsiteX2" fmla="*/ 26030 w 194308"/>
                <a:gd name="connsiteY2" fmla="*/ 12008 h 52909"/>
                <a:gd name="connsiteX3" fmla="*/ 178112 w 194308"/>
                <a:gd name="connsiteY3" fmla="*/ 12504 h 52909"/>
                <a:gd name="connsiteX4" fmla="*/ 194145 w 194308"/>
                <a:gd name="connsiteY4" fmla="*/ 39386 h 52909"/>
                <a:gd name="connsiteX5" fmla="*/ 174825 w 194308"/>
                <a:gd name="connsiteY5" fmla="*/ 52909 h 52909"/>
                <a:gd name="connsiteX6" fmla="*/ 69354 w 194308"/>
                <a:gd name="connsiteY6" fmla="*/ 34915 h 5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08" h="52909">
                  <a:moveTo>
                    <a:pt x="69354" y="34915"/>
                  </a:moveTo>
                  <a:cubicBezTo>
                    <a:pt x="46251" y="34252"/>
                    <a:pt x="23148" y="33645"/>
                    <a:pt x="0" y="32983"/>
                  </a:cubicBezTo>
                  <a:cubicBezTo>
                    <a:pt x="8692" y="25973"/>
                    <a:pt x="17338" y="18963"/>
                    <a:pt x="26030" y="12008"/>
                  </a:cubicBezTo>
                  <a:cubicBezTo>
                    <a:pt x="76694" y="-14322"/>
                    <a:pt x="127448" y="10573"/>
                    <a:pt x="178112" y="12504"/>
                  </a:cubicBezTo>
                  <a:cubicBezTo>
                    <a:pt x="188335" y="12891"/>
                    <a:pt x="195496" y="24372"/>
                    <a:pt x="194145" y="39386"/>
                  </a:cubicBezTo>
                  <a:cubicBezTo>
                    <a:pt x="190677" y="50315"/>
                    <a:pt x="182976" y="52082"/>
                    <a:pt x="174825" y="52909"/>
                  </a:cubicBezTo>
                  <a:cubicBezTo>
                    <a:pt x="139608" y="48273"/>
                    <a:pt x="104571" y="40655"/>
                    <a:pt x="69354" y="34915"/>
                  </a:cubicBezTo>
                  <a:close/>
                </a:path>
              </a:pathLst>
            </a:custGeom>
            <a:solidFill>
              <a:srgbClr val="A376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D53D820-94F7-F471-E932-43D9759CE316}"/>
                </a:ext>
              </a:extLst>
            </p:cNvPr>
            <p:cNvSpPr/>
            <p:nvPr/>
          </p:nvSpPr>
          <p:spPr>
            <a:xfrm>
              <a:off x="9680991" y="5676018"/>
              <a:ext cx="188997" cy="63965"/>
            </a:xfrm>
            <a:custGeom>
              <a:avLst/>
              <a:gdLst>
                <a:gd name="connsiteX0" fmla="*/ 164602 w 188997"/>
                <a:gd name="connsiteY0" fmla="*/ 58448 h 63965"/>
                <a:gd name="connsiteX1" fmla="*/ 102409 w 188997"/>
                <a:gd name="connsiteY1" fmla="*/ 28531 h 63965"/>
                <a:gd name="connsiteX2" fmla="*/ 0 w 188997"/>
                <a:gd name="connsiteY2" fmla="*/ 26654 h 63965"/>
                <a:gd name="connsiteX3" fmla="*/ 8241 w 188997"/>
                <a:gd name="connsiteY3" fmla="*/ 6286 h 63965"/>
                <a:gd name="connsiteX4" fmla="*/ 60031 w 188997"/>
                <a:gd name="connsiteY4" fmla="*/ 5513 h 63965"/>
                <a:gd name="connsiteX5" fmla="*/ 112857 w 188997"/>
                <a:gd name="connsiteY5" fmla="*/ 16111 h 63965"/>
                <a:gd name="connsiteX6" fmla="*/ 180454 w 188997"/>
                <a:gd name="connsiteY6" fmla="*/ 21631 h 63965"/>
                <a:gd name="connsiteX7" fmla="*/ 188470 w 188997"/>
                <a:gd name="connsiteY7" fmla="*/ 35707 h 63965"/>
                <a:gd name="connsiteX8" fmla="*/ 184102 w 188997"/>
                <a:gd name="connsiteY8" fmla="*/ 60656 h 63965"/>
                <a:gd name="connsiteX9" fmla="*/ 164602 w 188997"/>
                <a:gd name="connsiteY9" fmla="*/ 58448 h 6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997" h="63965">
                  <a:moveTo>
                    <a:pt x="164602" y="58448"/>
                  </a:moveTo>
                  <a:cubicBezTo>
                    <a:pt x="151047" y="26544"/>
                    <a:pt x="124566" y="30849"/>
                    <a:pt x="102409" y="28531"/>
                  </a:cubicBezTo>
                  <a:cubicBezTo>
                    <a:pt x="68453" y="24998"/>
                    <a:pt x="34136" y="27041"/>
                    <a:pt x="0" y="26654"/>
                  </a:cubicBezTo>
                  <a:cubicBezTo>
                    <a:pt x="2747" y="19865"/>
                    <a:pt x="5494" y="13076"/>
                    <a:pt x="8241" y="6286"/>
                  </a:cubicBezTo>
                  <a:cubicBezTo>
                    <a:pt x="25400" y="-2490"/>
                    <a:pt x="42693" y="-1442"/>
                    <a:pt x="60031" y="5513"/>
                  </a:cubicBezTo>
                  <a:cubicBezTo>
                    <a:pt x="77550" y="9653"/>
                    <a:pt x="94213" y="20141"/>
                    <a:pt x="112857" y="16111"/>
                  </a:cubicBezTo>
                  <a:cubicBezTo>
                    <a:pt x="136050" y="5513"/>
                    <a:pt x="158387" y="10978"/>
                    <a:pt x="180454" y="21631"/>
                  </a:cubicBezTo>
                  <a:cubicBezTo>
                    <a:pt x="184417" y="25219"/>
                    <a:pt x="187074" y="29911"/>
                    <a:pt x="188470" y="35707"/>
                  </a:cubicBezTo>
                  <a:cubicBezTo>
                    <a:pt x="189821" y="44759"/>
                    <a:pt x="188651" y="53149"/>
                    <a:pt x="184102" y="60656"/>
                  </a:cubicBezTo>
                  <a:cubicBezTo>
                    <a:pt x="177167" y="65459"/>
                    <a:pt x="170637" y="65293"/>
                    <a:pt x="164602" y="58448"/>
                  </a:cubicBezTo>
                  <a:close/>
                </a:path>
              </a:pathLst>
            </a:custGeom>
            <a:solidFill>
              <a:srgbClr val="C99B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D88A89E-4527-CEA6-8AED-AFA15E6ED02C}"/>
                </a:ext>
              </a:extLst>
            </p:cNvPr>
            <p:cNvSpPr/>
            <p:nvPr/>
          </p:nvSpPr>
          <p:spPr>
            <a:xfrm>
              <a:off x="9793803" y="5670126"/>
              <a:ext cx="73877" cy="34809"/>
            </a:xfrm>
            <a:custGeom>
              <a:avLst/>
              <a:gdLst>
                <a:gd name="connsiteX0" fmla="*/ 68903 w 73877"/>
                <a:gd name="connsiteY0" fmla="*/ 34810 h 34809"/>
                <a:gd name="connsiteX1" fmla="*/ 0 w 73877"/>
                <a:gd name="connsiteY1" fmla="*/ 22004 h 34809"/>
                <a:gd name="connsiteX2" fmla="*/ 18104 w 73877"/>
                <a:gd name="connsiteY2" fmla="*/ 11350 h 34809"/>
                <a:gd name="connsiteX3" fmla="*/ 65706 w 73877"/>
                <a:gd name="connsiteY3" fmla="*/ 5168 h 34809"/>
                <a:gd name="connsiteX4" fmla="*/ 73857 w 73877"/>
                <a:gd name="connsiteY4" fmla="*/ 18857 h 34809"/>
                <a:gd name="connsiteX5" fmla="*/ 68903 w 73877"/>
                <a:gd name="connsiteY5" fmla="*/ 34810 h 3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77" h="34809">
                  <a:moveTo>
                    <a:pt x="68903" y="34810"/>
                  </a:moveTo>
                  <a:cubicBezTo>
                    <a:pt x="45935" y="30559"/>
                    <a:pt x="22968" y="26309"/>
                    <a:pt x="0" y="22004"/>
                  </a:cubicBezTo>
                  <a:cubicBezTo>
                    <a:pt x="4098" y="13558"/>
                    <a:pt x="10898" y="11958"/>
                    <a:pt x="18104" y="11350"/>
                  </a:cubicBezTo>
                  <a:cubicBezTo>
                    <a:pt x="32695" y="-5706"/>
                    <a:pt x="49223" y="200"/>
                    <a:pt x="65706" y="5168"/>
                  </a:cubicBezTo>
                  <a:cubicBezTo>
                    <a:pt x="70164" y="8149"/>
                    <a:pt x="72866" y="12730"/>
                    <a:pt x="73857" y="18857"/>
                  </a:cubicBezTo>
                  <a:cubicBezTo>
                    <a:pt x="74082" y="25040"/>
                    <a:pt x="72416" y="30394"/>
                    <a:pt x="68903" y="34810"/>
                  </a:cubicBezTo>
                  <a:close/>
                </a:path>
              </a:pathLst>
            </a:custGeom>
            <a:solidFill>
              <a:srgbClr val="A77E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0841359-CB42-D92A-93CB-1498761B8F75}"/>
                </a:ext>
              </a:extLst>
            </p:cNvPr>
            <p:cNvSpPr/>
            <p:nvPr/>
          </p:nvSpPr>
          <p:spPr>
            <a:xfrm>
              <a:off x="9776330" y="5649000"/>
              <a:ext cx="69758" cy="27886"/>
            </a:xfrm>
            <a:custGeom>
              <a:avLst/>
              <a:gdLst>
                <a:gd name="connsiteX0" fmla="*/ 0 w 69758"/>
                <a:gd name="connsiteY0" fmla="*/ 1620 h 27886"/>
                <a:gd name="connsiteX1" fmla="*/ 69759 w 69758"/>
                <a:gd name="connsiteY1" fmla="*/ 11170 h 27886"/>
                <a:gd name="connsiteX2" fmla="*/ 59401 w 69758"/>
                <a:gd name="connsiteY2" fmla="*/ 26570 h 27886"/>
                <a:gd name="connsiteX3" fmla="*/ 17383 w 69758"/>
                <a:gd name="connsiteY3" fmla="*/ 22485 h 27886"/>
                <a:gd name="connsiteX4" fmla="*/ 0 w 69758"/>
                <a:gd name="connsiteY4" fmla="*/ 1620 h 2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58" h="27886">
                  <a:moveTo>
                    <a:pt x="0" y="1620"/>
                  </a:moveTo>
                  <a:cubicBezTo>
                    <a:pt x="23238" y="4767"/>
                    <a:pt x="48052" y="-8812"/>
                    <a:pt x="69759" y="11170"/>
                  </a:cubicBezTo>
                  <a:cubicBezTo>
                    <a:pt x="68723" y="18732"/>
                    <a:pt x="64985" y="23589"/>
                    <a:pt x="59401" y="26570"/>
                  </a:cubicBezTo>
                  <a:cubicBezTo>
                    <a:pt x="44855" y="34022"/>
                    <a:pt x="32515" y="6699"/>
                    <a:pt x="17383" y="22485"/>
                  </a:cubicBezTo>
                  <a:cubicBezTo>
                    <a:pt x="11619" y="15530"/>
                    <a:pt x="5809" y="8575"/>
                    <a:pt x="0" y="1620"/>
                  </a:cubicBezTo>
                  <a:close/>
                </a:path>
              </a:pathLst>
            </a:custGeom>
            <a:solidFill>
              <a:srgbClr val="B084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E6F4C5E-ABAC-C294-3005-E0D4F42ED83E}"/>
                </a:ext>
              </a:extLst>
            </p:cNvPr>
            <p:cNvSpPr/>
            <p:nvPr/>
          </p:nvSpPr>
          <p:spPr>
            <a:xfrm>
              <a:off x="9793713" y="5661601"/>
              <a:ext cx="71187" cy="20151"/>
            </a:xfrm>
            <a:custGeom>
              <a:avLst/>
              <a:gdLst>
                <a:gd name="connsiteX0" fmla="*/ 0 w 71187"/>
                <a:gd name="connsiteY0" fmla="*/ 9829 h 20151"/>
                <a:gd name="connsiteX1" fmla="*/ 44134 w 71187"/>
                <a:gd name="connsiteY1" fmla="*/ 9001 h 20151"/>
                <a:gd name="connsiteX2" fmla="*/ 68408 w 71187"/>
                <a:gd name="connsiteY2" fmla="*/ 6352 h 20151"/>
                <a:gd name="connsiteX3" fmla="*/ 71110 w 71187"/>
                <a:gd name="connsiteY3" fmla="*/ 15294 h 20151"/>
                <a:gd name="connsiteX4" fmla="*/ 69669 w 71187"/>
                <a:gd name="connsiteY4" fmla="*/ 20151 h 20151"/>
                <a:gd name="connsiteX5" fmla="*/ 18194 w 71187"/>
                <a:gd name="connsiteY5" fmla="*/ 19930 h 20151"/>
                <a:gd name="connsiteX6" fmla="*/ 0 w 71187"/>
                <a:gd name="connsiteY6" fmla="*/ 9829 h 2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7" h="20151">
                  <a:moveTo>
                    <a:pt x="0" y="9829"/>
                  </a:moveTo>
                  <a:cubicBezTo>
                    <a:pt x="14411" y="-13851"/>
                    <a:pt x="29453" y="13251"/>
                    <a:pt x="44134" y="9001"/>
                  </a:cubicBezTo>
                  <a:cubicBezTo>
                    <a:pt x="51835" y="2543"/>
                    <a:pt x="60121" y="4530"/>
                    <a:pt x="68408" y="6352"/>
                  </a:cubicBezTo>
                  <a:cubicBezTo>
                    <a:pt x="70569" y="9167"/>
                    <a:pt x="71470" y="12147"/>
                    <a:pt x="71110" y="15294"/>
                  </a:cubicBezTo>
                  <a:cubicBezTo>
                    <a:pt x="70750" y="18550"/>
                    <a:pt x="70299" y="20151"/>
                    <a:pt x="69669" y="20151"/>
                  </a:cubicBezTo>
                  <a:cubicBezTo>
                    <a:pt x="52510" y="20096"/>
                    <a:pt x="35352" y="19985"/>
                    <a:pt x="18194" y="19930"/>
                  </a:cubicBezTo>
                  <a:cubicBezTo>
                    <a:pt x="12159" y="16563"/>
                    <a:pt x="6080" y="13196"/>
                    <a:pt x="0" y="9829"/>
                  </a:cubicBezTo>
                  <a:close/>
                </a:path>
              </a:pathLst>
            </a:custGeom>
            <a:solidFill>
              <a:srgbClr val="C59C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A1110D2-3E2B-9BCB-8158-98B5779714A7}"/>
                </a:ext>
              </a:extLst>
            </p:cNvPr>
            <p:cNvSpPr/>
            <p:nvPr/>
          </p:nvSpPr>
          <p:spPr>
            <a:xfrm>
              <a:off x="9689233" y="5669849"/>
              <a:ext cx="51789" cy="12454"/>
            </a:xfrm>
            <a:custGeom>
              <a:avLst/>
              <a:gdLst>
                <a:gd name="connsiteX0" fmla="*/ 51790 w 51789"/>
                <a:gd name="connsiteY0" fmla="*/ 11682 h 12454"/>
                <a:gd name="connsiteX1" fmla="*/ 0 w 51789"/>
                <a:gd name="connsiteY1" fmla="*/ 12455 h 12454"/>
                <a:gd name="connsiteX2" fmla="*/ 51790 w 51789"/>
                <a:gd name="connsiteY2" fmla="*/ 11682 h 1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89" h="12454">
                  <a:moveTo>
                    <a:pt x="51790" y="11682"/>
                  </a:moveTo>
                  <a:cubicBezTo>
                    <a:pt x="34542" y="11958"/>
                    <a:pt x="17248" y="12179"/>
                    <a:pt x="0" y="12455"/>
                  </a:cubicBezTo>
                  <a:cubicBezTo>
                    <a:pt x="17113" y="-4160"/>
                    <a:pt x="34362" y="-3884"/>
                    <a:pt x="51790" y="11682"/>
                  </a:cubicBezTo>
                  <a:close/>
                </a:path>
              </a:pathLst>
            </a:custGeom>
            <a:solidFill>
              <a:srgbClr val="9C6F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4C95458-5DF3-6A06-63A2-8C0B60C9B921}"/>
                </a:ext>
              </a:extLst>
            </p:cNvPr>
            <p:cNvSpPr/>
            <p:nvPr/>
          </p:nvSpPr>
          <p:spPr>
            <a:xfrm>
              <a:off x="10472432" y="5618439"/>
              <a:ext cx="322404" cy="308779"/>
            </a:xfrm>
            <a:custGeom>
              <a:avLst/>
              <a:gdLst>
                <a:gd name="connsiteX0" fmla="*/ 0 w 322404"/>
                <a:gd name="connsiteY0" fmla="*/ 51556 h 308779"/>
                <a:gd name="connsiteX1" fmla="*/ 19725 w 322404"/>
                <a:gd name="connsiteY1" fmla="*/ 33065 h 308779"/>
                <a:gd name="connsiteX2" fmla="*/ 266876 w 322404"/>
                <a:gd name="connsiteY2" fmla="*/ 167 h 308779"/>
                <a:gd name="connsiteX3" fmla="*/ 322404 w 322404"/>
                <a:gd name="connsiteY3" fmla="*/ 71869 h 308779"/>
                <a:gd name="connsiteX4" fmla="*/ 261156 w 322404"/>
                <a:gd name="connsiteY4" fmla="*/ 308780 h 308779"/>
                <a:gd name="connsiteX5" fmla="*/ 195631 w 322404"/>
                <a:gd name="connsiteY5" fmla="*/ 250987 h 308779"/>
                <a:gd name="connsiteX6" fmla="*/ 184417 w 322404"/>
                <a:gd name="connsiteY6" fmla="*/ 236028 h 308779"/>
                <a:gd name="connsiteX7" fmla="*/ 83089 w 322404"/>
                <a:gd name="connsiteY7" fmla="*/ 129275 h 308779"/>
                <a:gd name="connsiteX8" fmla="*/ 0 w 322404"/>
                <a:gd name="connsiteY8" fmla="*/ 51556 h 30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04" h="308779">
                  <a:moveTo>
                    <a:pt x="0" y="51556"/>
                  </a:moveTo>
                  <a:cubicBezTo>
                    <a:pt x="4639" y="42173"/>
                    <a:pt x="10718" y="32513"/>
                    <a:pt x="19725" y="33065"/>
                  </a:cubicBezTo>
                  <a:cubicBezTo>
                    <a:pt x="103625" y="38198"/>
                    <a:pt x="184012" y="4362"/>
                    <a:pt x="266876" y="167"/>
                  </a:cubicBezTo>
                  <a:cubicBezTo>
                    <a:pt x="310830" y="-2041"/>
                    <a:pt x="322494" y="17444"/>
                    <a:pt x="322404" y="71869"/>
                  </a:cubicBezTo>
                  <a:cubicBezTo>
                    <a:pt x="322224" y="159082"/>
                    <a:pt x="296599" y="235642"/>
                    <a:pt x="261156" y="308780"/>
                  </a:cubicBezTo>
                  <a:cubicBezTo>
                    <a:pt x="242152" y="284989"/>
                    <a:pt x="235352" y="240665"/>
                    <a:pt x="195631" y="250987"/>
                  </a:cubicBezTo>
                  <a:cubicBezTo>
                    <a:pt x="191983" y="251926"/>
                    <a:pt x="187390" y="242045"/>
                    <a:pt x="184417" y="236028"/>
                  </a:cubicBezTo>
                  <a:cubicBezTo>
                    <a:pt x="167259" y="201419"/>
                    <a:pt x="118847" y="150306"/>
                    <a:pt x="83089" y="129275"/>
                  </a:cubicBezTo>
                  <a:cubicBezTo>
                    <a:pt x="51880" y="109128"/>
                    <a:pt x="19770" y="90250"/>
                    <a:pt x="0" y="51556"/>
                  </a:cubicBezTo>
                  <a:close/>
                </a:path>
              </a:pathLst>
            </a:custGeom>
            <a:solidFill>
              <a:srgbClr val="A478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18D083C-8053-A837-2B75-9E0E2255E9B1}"/>
                </a:ext>
              </a:extLst>
            </p:cNvPr>
            <p:cNvSpPr/>
            <p:nvPr/>
          </p:nvSpPr>
          <p:spPr>
            <a:xfrm>
              <a:off x="10425704" y="5650228"/>
              <a:ext cx="248637" cy="299130"/>
            </a:xfrm>
            <a:custGeom>
              <a:avLst/>
              <a:gdLst>
                <a:gd name="connsiteX0" fmla="*/ 46728 w 248637"/>
                <a:gd name="connsiteY0" fmla="*/ 19767 h 299130"/>
                <a:gd name="connsiteX1" fmla="*/ 131934 w 248637"/>
                <a:gd name="connsiteY1" fmla="*/ 86115 h 299130"/>
                <a:gd name="connsiteX2" fmla="*/ 142877 w 248637"/>
                <a:gd name="connsiteY2" fmla="*/ 108139 h 299130"/>
                <a:gd name="connsiteX3" fmla="*/ 125854 w 248637"/>
                <a:gd name="connsiteY3" fmla="*/ 103116 h 299130"/>
                <a:gd name="connsiteX4" fmla="*/ 141886 w 248637"/>
                <a:gd name="connsiteY4" fmla="*/ 125361 h 299130"/>
                <a:gd name="connsiteX5" fmla="*/ 243214 w 248637"/>
                <a:gd name="connsiteY5" fmla="*/ 274065 h 299130"/>
                <a:gd name="connsiteX6" fmla="*/ 246907 w 248637"/>
                <a:gd name="connsiteY6" fmla="*/ 298242 h 299130"/>
                <a:gd name="connsiteX7" fmla="*/ 242809 w 248637"/>
                <a:gd name="connsiteY7" fmla="*/ 298242 h 299130"/>
                <a:gd name="connsiteX8" fmla="*/ 238711 w 248637"/>
                <a:gd name="connsiteY8" fmla="*/ 298242 h 299130"/>
                <a:gd name="connsiteX9" fmla="*/ 190659 w 248637"/>
                <a:gd name="connsiteY9" fmla="*/ 260265 h 299130"/>
                <a:gd name="connsiteX10" fmla="*/ 150623 w 248637"/>
                <a:gd name="connsiteY10" fmla="*/ 198112 h 299130"/>
                <a:gd name="connsiteX11" fmla="*/ 61724 w 248637"/>
                <a:gd name="connsiteY11" fmla="*/ 94119 h 299130"/>
                <a:gd name="connsiteX12" fmla="*/ 26462 w 248637"/>
                <a:gd name="connsiteY12" fmla="*/ 59565 h 299130"/>
                <a:gd name="connsiteX13" fmla="*/ 2549 w 248637"/>
                <a:gd name="connsiteY13" fmla="*/ 23024 h 299130"/>
                <a:gd name="connsiteX14" fmla="*/ 11466 w 248637"/>
                <a:gd name="connsiteY14" fmla="*/ 6 h 299130"/>
                <a:gd name="connsiteX15" fmla="*/ 46728 w 248637"/>
                <a:gd name="connsiteY15" fmla="*/ 19767 h 29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637" h="299130">
                  <a:moveTo>
                    <a:pt x="46728" y="19767"/>
                  </a:moveTo>
                  <a:cubicBezTo>
                    <a:pt x="75145" y="41902"/>
                    <a:pt x="103517" y="63981"/>
                    <a:pt x="131934" y="86115"/>
                  </a:cubicBezTo>
                  <a:cubicBezTo>
                    <a:pt x="139499" y="90531"/>
                    <a:pt x="147336" y="94782"/>
                    <a:pt x="142877" y="108139"/>
                  </a:cubicBezTo>
                  <a:cubicBezTo>
                    <a:pt x="136257" y="111396"/>
                    <a:pt x="129322" y="115978"/>
                    <a:pt x="125854" y="103116"/>
                  </a:cubicBezTo>
                  <a:cubicBezTo>
                    <a:pt x="125719" y="116364"/>
                    <a:pt x="135672" y="119510"/>
                    <a:pt x="141886" y="125361"/>
                  </a:cubicBezTo>
                  <a:cubicBezTo>
                    <a:pt x="184624" y="165877"/>
                    <a:pt x="211375" y="222510"/>
                    <a:pt x="243214" y="274065"/>
                  </a:cubicBezTo>
                  <a:cubicBezTo>
                    <a:pt x="247538" y="281075"/>
                    <a:pt x="250780" y="289024"/>
                    <a:pt x="246907" y="298242"/>
                  </a:cubicBezTo>
                  <a:lnTo>
                    <a:pt x="242809" y="298242"/>
                  </a:lnTo>
                  <a:lnTo>
                    <a:pt x="238711" y="298242"/>
                  </a:lnTo>
                  <a:cubicBezTo>
                    <a:pt x="212681" y="304534"/>
                    <a:pt x="205115" y="275887"/>
                    <a:pt x="190659" y="260265"/>
                  </a:cubicBezTo>
                  <a:cubicBezTo>
                    <a:pt x="179761" y="237193"/>
                    <a:pt x="163413" y="219364"/>
                    <a:pt x="150623" y="198112"/>
                  </a:cubicBezTo>
                  <a:cubicBezTo>
                    <a:pt x="122386" y="161626"/>
                    <a:pt x="94600" y="124589"/>
                    <a:pt x="61724" y="94119"/>
                  </a:cubicBezTo>
                  <a:cubicBezTo>
                    <a:pt x="51231" y="80651"/>
                    <a:pt x="40333" y="67790"/>
                    <a:pt x="26462" y="59565"/>
                  </a:cubicBezTo>
                  <a:cubicBezTo>
                    <a:pt x="15609" y="50237"/>
                    <a:pt x="882" y="44662"/>
                    <a:pt x="2549" y="23024"/>
                  </a:cubicBezTo>
                  <a:cubicBezTo>
                    <a:pt x="657" y="12481"/>
                    <a:pt x="-5197" y="-325"/>
                    <a:pt x="11466" y="6"/>
                  </a:cubicBezTo>
                  <a:cubicBezTo>
                    <a:pt x="21283" y="11653"/>
                    <a:pt x="32137" y="20761"/>
                    <a:pt x="46728" y="19767"/>
                  </a:cubicBezTo>
                  <a:close/>
                </a:path>
              </a:pathLst>
            </a:custGeom>
            <a:solidFill>
              <a:srgbClr val="E5AF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386F9A7-253A-3BB3-068A-02F91EBC409B}"/>
                </a:ext>
              </a:extLst>
            </p:cNvPr>
            <p:cNvSpPr/>
            <p:nvPr/>
          </p:nvSpPr>
          <p:spPr>
            <a:xfrm>
              <a:off x="10557638" y="5736399"/>
              <a:ext cx="175950" cy="201473"/>
            </a:xfrm>
            <a:custGeom>
              <a:avLst/>
              <a:gdLst>
                <a:gd name="connsiteX0" fmla="*/ 8827 w 175950"/>
                <a:gd name="connsiteY0" fmla="*/ 20478 h 201473"/>
                <a:gd name="connsiteX1" fmla="*/ 0 w 175950"/>
                <a:gd name="connsiteY1" fmla="*/ 0 h 201473"/>
                <a:gd name="connsiteX2" fmla="*/ 64625 w 175950"/>
                <a:gd name="connsiteY2" fmla="*/ 56302 h 201473"/>
                <a:gd name="connsiteX3" fmla="*/ 85206 w 175950"/>
                <a:gd name="connsiteY3" fmla="*/ 59890 h 201473"/>
                <a:gd name="connsiteX4" fmla="*/ 99797 w 175950"/>
                <a:gd name="connsiteY4" fmla="*/ 45814 h 201473"/>
                <a:gd name="connsiteX5" fmla="*/ 110921 w 175950"/>
                <a:gd name="connsiteY5" fmla="*/ 77609 h 201473"/>
                <a:gd name="connsiteX6" fmla="*/ 131546 w 175950"/>
                <a:gd name="connsiteY6" fmla="*/ 111390 h 201473"/>
                <a:gd name="connsiteX7" fmla="*/ 175951 w 175950"/>
                <a:gd name="connsiteY7" fmla="*/ 190930 h 201473"/>
                <a:gd name="connsiteX8" fmla="*/ 175816 w 175950"/>
                <a:gd name="connsiteY8" fmla="*/ 201473 h 201473"/>
                <a:gd name="connsiteX9" fmla="*/ 132943 w 175950"/>
                <a:gd name="connsiteY9" fmla="*/ 178621 h 201473"/>
                <a:gd name="connsiteX10" fmla="*/ 100653 w 175950"/>
                <a:gd name="connsiteY10" fmla="*/ 149476 h 201473"/>
                <a:gd name="connsiteX11" fmla="*/ 64760 w 175950"/>
                <a:gd name="connsiteY11" fmla="*/ 103331 h 201473"/>
                <a:gd name="connsiteX12" fmla="*/ 8827 w 175950"/>
                <a:gd name="connsiteY12" fmla="*/ 20478 h 20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950" h="201473">
                  <a:moveTo>
                    <a:pt x="8827" y="20478"/>
                  </a:moveTo>
                  <a:cubicBezTo>
                    <a:pt x="5900" y="13634"/>
                    <a:pt x="2927" y="6789"/>
                    <a:pt x="0" y="0"/>
                  </a:cubicBezTo>
                  <a:cubicBezTo>
                    <a:pt x="28687" y="6458"/>
                    <a:pt x="47241" y="30304"/>
                    <a:pt x="64625" y="56302"/>
                  </a:cubicBezTo>
                  <a:cubicBezTo>
                    <a:pt x="70660" y="65299"/>
                    <a:pt x="78586" y="80368"/>
                    <a:pt x="85206" y="59890"/>
                  </a:cubicBezTo>
                  <a:cubicBezTo>
                    <a:pt x="88763" y="48850"/>
                    <a:pt x="88583" y="37700"/>
                    <a:pt x="99797" y="45814"/>
                  </a:cubicBezTo>
                  <a:cubicBezTo>
                    <a:pt x="108264" y="51941"/>
                    <a:pt x="112947" y="63423"/>
                    <a:pt x="110921" y="77609"/>
                  </a:cubicBezTo>
                  <a:cubicBezTo>
                    <a:pt x="106057" y="111997"/>
                    <a:pt x="107498" y="105428"/>
                    <a:pt x="131546" y="111390"/>
                  </a:cubicBezTo>
                  <a:cubicBezTo>
                    <a:pt x="162711" y="119117"/>
                    <a:pt x="171988" y="155107"/>
                    <a:pt x="175951" y="190930"/>
                  </a:cubicBezTo>
                  <a:cubicBezTo>
                    <a:pt x="175861" y="194463"/>
                    <a:pt x="175816" y="197940"/>
                    <a:pt x="175816" y="201473"/>
                  </a:cubicBezTo>
                  <a:cubicBezTo>
                    <a:pt x="159018" y="200921"/>
                    <a:pt x="146948" y="187066"/>
                    <a:pt x="132943" y="178621"/>
                  </a:cubicBezTo>
                  <a:cubicBezTo>
                    <a:pt x="117361" y="176855"/>
                    <a:pt x="109479" y="162448"/>
                    <a:pt x="100653" y="149476"/>
                  </a:cubicBezTo>
                  <a:cubicBezTo>
                    <a:pt x="91466" y="130819"/>
                    <a:pt x="79396" y="115585"/>
                    <a:pt x="64760" y="103331"/>
                  </a:cubicBezTo>
                  <a:cubicBezTo>
                    <a:pt x="45890" y="75897"/>
                    <a:pt x="12520" y="63202"/>
                    <a:pt x="8827" y="20478"/>
                  </a:cubicBezTo>
                  <a:close/>
                </a:path>
              </a:pathLst>
            </a:custGeom>
            <a:solidFill>
              <a:srgbClr val="A579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179EA7E-CC80-C2E9-D5C8-79EF50A624EB}"/>
                </a:ext>
              </a:extLst>
            </p:cNvPr>
            <p:cNvSpPr/>
            <p:nvPr/>
          </p:nvSpPr>
          <p:spPr>
            <a:xfrm>
              <a:off x="10411905" y="5618649"/>
              <a:ext cx="25579" cy="21428"/>
            </a:xfrm>
            <a:custGeom>
              <a:avLst/>
              <a:gdLst>
                <a:gd name="connsiteX0" fmla="*/ 25580 w 25579"/>
                <a:gd name="connsiteY0" fmla="*/ 21429 h 21428"/>
                <a:gd name="connsiteX1" fmla="*/ 0 w 25579"/>
                <a:gd name="connsiteY1" fmla="*/ 8512 h 21428"/>
                <a:gd name="connsiteX2" fmla="*/ 25580 w 25579"/>
                <a:gd name="connsiteY2" fmla="*/ 21429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79" h="21428">
                  <a:moveTo>
                    <a:pt x="25580" y="21429"/>
                  </a:moveTo>
                  <a:cubicBezTo>
                    <a:pt x="17068" y="17123"/>
                    <a:pt x="8511" y="12818"/>
                    <a:pt x="0" y="8512"/>
                  </a:cubicBezTo>
                  <a:cubicBezTo>
                    <a:pt x="15087" y="-6777"/>
                    <a:pt x="23103" y="-871"/>
                    <a:pt x="25580" y="21429"/>
                  </a:cubicBezTo>
                  <a:close/>
                </a:path>
              </a:pathLst>
            </a:custGeom>
            <a:solidFill>
              <a:srgbClr val="9871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B8EA6FF-8D7F-A937-0FDA-2EEB84215B51}"/>
                </a:ext>
              </a:extLst>
            </p:cNvPr>
            <p:cNvSpPr/>
            <p:nvPr/>
          </p:nvSpPr>
          <p:spPr>
            <a:xfrm>
              <a:off x="10384842" y="6221976"/>
              <a:ext cx="349325" cy="174779"/>
            </a:xfrm>
            <a:custGeom>
              <a:avLst/>
              <a:gdLst>
                <a:gd name="connsiteX0" fmla="*/ 313710 w 349325"/>
                <a:gd name="connsiteY0" fmla="*/ 25336 h 174779"/>
                <a:gd name="connsiteX1" fmla="*/ 322852 w 349325"/>
                <a:gd name="connsiteY1" fmla="*/ 152402 h 174779"/>
                <a:gd name="connsiteX2" fmla="*/ 248319 w 349325"/>
                <a:gd name="connsiteY2" fmla="*/ 174592 h 174779"/>
                <a:gd name="connsiteX3" fmla="*/ 209454 w 349325"/>
                <a:gd name="connsiteY3" fmla="*/ 174647 h 174779"/>
                <a:gd name="connsiteX4" fmla="*/ 201483 w 349325"/>
                <a:gd name="connsiteY4" fmla="*/ 138823 h 174779"/>
                <a:gd name="connsiteX5" fmla="*/ 229495 w 349325"/>
                <a:gd name="connsiteY5" fmla="*/ 138934 h 174779"/>
                <a:gd name="connsiteX6" fmla="*/ 265883 w 349325"/>
                <a:gd name="connsiteY6" fmla="*/ 135235 h 174779"/>
                <a:gd name="connsiteX7" fmla="*/ 250571 w 349325"/>
                <a:gd name="connsiteY7" fmla="*/ 100902 h 174779"/>
                <a:gd name="connsiteX8" fmla="*/ 222379 w 349325"/>
                <a:gd name="connsiteY8" fmla="*/ 48133 h 174779"/>
                <a:gd name="connsiteX9" fmla="*/ 116097 w 349325"/>
                <a:gd name="connsiteY9" fmla="*/ 50672 h 174779"/>
                <a:gd name="connsiteX10" fmla="*/ 108396 w 349325"/>
                <a:gd name="connsiteY10" fmla="*/ 65299 h 174779"/>
                <a:gd name="connsiteX11" fmla="*/ 17966 w 349325"/>
                <a:gd name="connsiteY11" fmla="*/ 99854 h 174779"/>
                <a:gd name="connsiteX12" fmla="*/ 49130 w 349325"/>
                <a:gd name="connsiteY12" fmla="*/ 65244 h 174779"/>
                <a:gd name="connsiteX13" fmla="*/ 18327 w 349325"/>
                <a:gd name="connsiteY13" fmla="*/ 46587 h 174779"/>
                <a:gd name="connsiteX14" fmla="*/ 2790 w 349325"/>
                <a:gd name="connsiteY14" fmla="*/ 20313 h 174779"/>
                <a:gd name="connsiteX15" fmla="*/ 47689 w 349325"/>
                <a:gd name="connsiteY15" fmla="*/ 3919 h 174779"/>
                <a:gd name="connsiteX16" fmla="*/ 105874 w 349325"/>
                <a:gd name="connsiteY16" fmla="*/ 0 h 174779"/>
                <a:gd name="connsiteX17" fmla="*/ 151630 w 349325"/>
                <a:gd name="connsiteY17" fmla="*/ 4471 h 174779"/>
                <a:gd name="connsiteX18" fmla="*/ 261424 w 349325"/>
                <a:gd name="connsiteY18" fmla="*/ 10433 h 174779"/>
                <a:gd name="connsiteX19" fmla="*/ 313710 w 349325"/>
                <a:gd name="connsiteY19" fmla="*/ 25336 h 17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9325" h="174779">
                  <a:moveTo>
                    <a:pt x="313710" y="25336"/>
                  </a:moveTo>
                  <a:cubicBezTo>
                    <a:pt x="357844" y="90083"/>
                    <a:pt x="361041" y="127784"/>
                    <a:pt x="322852" y="152402"/>
                  </a:cubicBezTo>
                  <a:cubicBezTo>
                    <a:pt x="300019" y="167140"/>
                    <a:pt x="274439" y="173874"/>
                    <a:pt x="248319" y="174592"/>
                  </a:cubicBezTo>
                  <a:cubicBezTo>
                    <a:pt x="235394" y="174978"/>
                    <a:pt x="222424" y="174647"/>
                    <a:pt x="209454" y="174647"/>
                  </a:cubicBezTo>
                  <a:cubicBezTo>
                    <a:pt x="208373" y="162062"/>
                    <a:pt x="188513" y="154996"/>
                    <a:pt x="201483" y="138823"/>
                  </a:cubicBezTo>
                  <a:cubicBezTo>
                    <a:pt x="209904" y="128281"/>
                    <a:pt x="219902" y="133414"/>
                    <a:pt x="229495" y="138934"/>
                  </a:cubicBezTo>
                  <a:cubicBezTo>
                    <a:pt x="241834" y="145999"/>
                    <a:pt x="252327" y="157701"/>
                    <a:pt x="265883" y="135235"/>
                  </a:cubicBezTo>
                  <a:cubicBezTo>
                    <a:pt x="284122" y="104932"/>
                    <a:pt x="256606" y="111004"/>
                    <a:pt x="250571" y="100902"/>
                  </a:cubicBezTo>
                  <a:cubicBezTo>
                    <a:pt x="240348" y="83736"/>
                    <a:pt x="249130" y="49126"/>
                    <a:pt x="222379" y="48133"/>
                  </a:cubicBezTo>
                  <a:cubicBezTo>
                    <a:pt x="186982" y="46863"/>
                    <a:pt x="151539" y="49458"/>
                    <a:pt x="116097" y="50672"/>
                  </a:cubicBezTo>
                  <a:cubicBezTo>
                    <a:pt x="108171" y="50948"/>
                    <a:pt x="109567" y="58179"/>
                    <a:pt x="108396" y="65299"/>
                  </a:cubicBezTo>
                  <a:cubicBezTo>
                    <a:pt x="100470" y="113874"/>
                    <a:pt x="58318" y="129716"/>
                    <a:pt x="17966" y="99854"/>
                  </a:cubicBezTo>
                  <a:cubicBezTo>
                    <a:pt x="23956" y="82742"/>
                    <a:pt x="42826" y="83184"/>
                    <a:pt x="49130" y="65244"/>
                  </a:cubicBezTo>
                  <a:cubicBezTo>
                    <a:pt x="44942" y="44379"/>
                    <a:pt x="28865" y="52107"/>
                    <a:pt x="18327" y="46587"/>
                  </a:cubicBezTo>
                  <a:cubicBezTo>
                    <a:pt x="8959" y="41675"/>
                    <a:pt x="-6307" y="41785"/>
                    <a:pt x="2790" y="20313"/>
                  </a:cubicBezTo>
                  <a:cubicBezTo>
                    <a:pt x="16525" y="9660"/>
                    <a:pt x="33008" y="10764"/>
                    <a:pt x="47689" y="3919"/>
                  </a:cubicBezTo>
                  <a:cubicBezTo>
                    <a:pt x="66964" y="-883"/>
                    <a:pt x="86419" y="442"/>
                    <a:pt x="105874" y="0"/>
                  </a:cubicBezTo>
                  <a:cubicBezTo>
                    <a:pt x="121186" y="276"/>
                    <a:pt x="136543" y="55"/>
                    <a:pt x="151630" y="4471"/>
                  </a:cubicBezTo>
                  <a:cubicBezTo>
                    <a:pt x="187883" y="16008"/>
                    <a:pt x="224856" y="8169"/>
                    <a:pt x="261424" y="10433"/>
                  </a:cubicBezTo>
                  <a:cubicBezTo>
                    <a:pt x="279618" y="11592"/>
                    <a:pt x="298578" y="8169"/>
                    <a:pt x="313710" y="25336"/>
                  </a:cubicBezTo>
                  <a:close/>
                </a:path>
              </a:pathLst>
            </a:custGeom>
            <a:solidFill>
              <a:srgbClr val="A378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2D4BC4A-0D39-75E5-A22A-59E9694279C4}"/>
                </a:ext>
              </a:extLst>
            </p:cNvPr>
            <p:cNvSpPr/>
            <p:nvPr/>
          </p:nvSpPr>
          <p:spPr>
            <a:xfrm>
              <a:off x="10219177" y="6234484"/>
              <a:ext cx="234363" cy="87621"/>
            </a:xfrm>
            <a:custGeom>
              <a:avLst/>
              <a:gdLst>
                <a:gd name="connsiteX0" fmla="*/ 166609 w 234363"/>
                <a:gd name="connsiteY0" fmla="*/ 14043 h 87621"/>
                <a:gd name="connsiteX1" fmla="*/ 198854 w 234363"/>
                <a:gd name="connsiteY1" fmla="*/ 23261 h 87621"/>
                <a:gd name="connsiteX2" fmla="*/ 233665 w 234363"/>
                <a:gd name="connsiteY2" fmla="*/ 44788 h 87621"/>
                <a:gd name="connsiteX3" fmla="*/ 204258 w 234363"/>
                <a:gd name="connsiteY3" fmla="*/ 80336 h 87621"/>
                <a:gd name="connsiteX4" fmla="*/ 183677 w 234363"/>
                <a:gd name="connsiteY4" fmla="*/ 87456 h 87621"/>
                <a:gd name="connsiteX5" fmla="*/ 10518 w 234363"/>
                <a:gd name="connsiteY5" fmla="*/ 87622 h 87621"/>
                <a:gd name="connsiteX6" fmla="*/ 5880 w 234363"/>
                <a:gd name="connsiteY6" fmla="*/ 33859 h 87621"/>
                <a:gd name="connsiteX7" fmla="*/ 154539 w 234363"/>
                <a:gd name="connsiteY7" fmla="*/ 2617 h 87621"/>
                <a:gd name="connsiteX8" fmla="*/ 166609 w 234363"/>
                <a:gd name="connsiteY8" fmla="*/ 14043 h 8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63" h="87621">
                  <a:moveTo>
                    <a:pt x="166609" y="14043"/>
                  </a:moveTo>
                  <a:cubicBezTo>
                    <a:pt x="175526" y="26683"/>
                    <a:pt x="187685" y="22819"/>
                    <a:pt x="198854" y="23261"/>
                  </a:cubicBezTo>
                  <a:cubicBezTo>
                    <a:pt x="213355" y="23868"/>
                    <a:pt x="229883" y="22378"/>
                    <a:pt x="233665" y="44788"/>
                  </a:cubicBezTo>
                  <a:cubicBezTo>
                    <a:pt x="238304" y="72332"/>
                    <a:pt x="218849" y="74374"/>
                    <a:pt x="204258" y="80336"/>
                  </a:cubicBezTo>
                  <a:cubicBezTo>
                    <a:pt x="197503" y="83096"/>
                    <a:pt x="190567" y="85083"/>
                    <a:pt x="183677" y="87456"/>
                  </a:cubicBezTo>
                  <a:cubicBezTo>
                    <a:pt x="125942" y="87512"/>
                    <a:pt x="68253" y="87567"/>
                    <a:pt x="10518" y="87622"/>
                  </a:cubicBezTo>
                  <a:cubicBezTo>
                    <a:pt x="-3442" y="71283"/>
                    <a:pt x="-1911" y="53013"/>
                    <a:pt x="5880" y="33859"/>
                  </a:cubicBezTo>
                  <a:cubicBezTo>
                    <a:pt x="52175" y="575"/>
                    <a:pt x="102569" y="-4062"/>
                    <a:pt x="154539" y="2617"/>
                  </a:cubicBezTo>
                  <a:cubicBezTo>
                    <a:pt x="159493" y="4880"/>
                    <a:pt x="163501" y="8744"/>
                    <a:pt x="166609" y="14043"/>
                  </a:cubicBezTo>
                  <a:close/>
                </a:path>
              </a:pathLst>
            </a:custGeom>
            <a:solidFill>
              <a:srgbClr val="B686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290CF6CA-4385-BA45-9239-A0D9B4B1EDFD}"/>
                </a:ext>
              </a:extLst>
            </p:cNvPr>
            <p:cNvSpPr/>
            <p:nvPr/>
          </p:nvSpPr>
          <p:spPr>
            <a:xfrm>
              <a:off x="10159170" y="6175500"/>
              <a:ext cx="72508" cy="160640"/>
            </a:xfrm>
            <a:custGeom>
              <a:avLst/>
              <a:gdLst>
                <a:gd name="connsiteX0" fmla="*/ 70344 w 72508"/>
                <a:gd name="connsiteY0" fmla="*/ 93561 h 160640"/>
                <a:gd name="connsiteX1" fmla="*/ 70524 w 72508"/>
                <a:gd name="connsiteY1" fmla="*/ 146606 h 160640"/>
                <a:gd name="connsiteX2" fmla="*/ 69444 w 72508"/>
                <a:gd name="connsiteY2" fmla="*/ 156487 h 160640"/>
                <a:gd name="connsiteX3" fmla="*/ 59311 w 72508"/>
                <a:gd name="connsiteY3" fmla="*/ 159909 h 160640"/>
                <a:gd name="connsiteX4" fmla="*/ 26120 w 72508"/>
                <a:gd name="connsiteY4" fmla="*/ 93450 h 160640"/>
                <a:gd name="connsiteX5" fmla="*/ 26165 w 72508"/>
                <a:gd name="connsiteY5" fmla="*/ 93064 h 160640"/>
                <a:gd name="connsiteX6" fmla="*/ 22067 w 72508"/>
                <a:gd name="connsiteY6" fmla="*/ 72972 h 160640"/>
                <a:gd name="connsiteX7" fmla="*/ 90 w 72508"/>
                <a:gd name="connsiteY7" fmla="*/ 18546 h 160640"/>
                <a:gd name="connsiteX8" fmla="*/ 0 w 72508"/>
                <a:gd name="connsiteY8" fmla="*/ 18491 h 160640"/>
                <a:gd name="connsiteX9" fmla="*/ 16303 w 72508"/>
                <a:gd name="connsiteY9" fmla="*/ 0 h 160640"/>
                <a:gd name="connsiteX10" fmla="*/ 61743 w 72508"/>
                <a:gd name="connsiteY10" fmla="*/ 48574 h 160640"/>
                <a:gd name="connsiteX11" fmla="*/ 70344 w 72508"/>
                <a:gd name="connsiteY11" fmla="*/ 93561 h 16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508" h="160640">
                  <a:moveTo>
                    <a:pt x="70344" y="93561"/>
                  </a:moveTo>
                  <a:cubicBezTo>
                    <a:pt x="70389" y="111224"/>
                    <a:pt x="70479" y="128888"/>
                    <a:pt x="70524" y="146606"/>
                  </a:cubicBezTo>
                  <a:cubicBezTo>
                    <a:pt x="69444" y="149808"/>
                    <a:pt x="69083" y="153064"/>
                    <a:pt x="69444" y="156487"/>
                  </a:cubicBezTo>
                  <a:cubicBezTo>
                    <a:pt x="66696" y="160406"/>
                    <a:pt x="63319" y="161565"/>
                    <a:pt x="59311" y="159909"/>
                  </a:cubicBezTo>
                  <a:cubicBezTo>
                    <a:pt x="35577" y="147269"/>
                    <a:pt x="53726" y="103165"/>
                    <a:pt x="26120" y="93450"/>
                  </a:cubicBezTo>
                  <a:lnTo>
                    <a:pt x="26165" y="93064"/>
                  </a:lnTo>
                  <a:cubicBezTo>
                    <a:pt x="21346" y="87434"/>
                    <a:pt x="20401" y="80589"/>
                    <a:pt x="22067" y="72972"/>
                  </a:cubicBezTo>
                  <a:cubicBezTo>
                    <a:pt x="39405" y="39853"/>
                    <a:pt x="12385" y="33671"/>
                    <a:pt x="90" y="18546"/>
                  </a:cubicBezTo>
                  <a:cubicBezTo>
                    <a:pt x="90" y="18546"/>
                    <a:pt x="0" y="18491"/>
                    <a:pt x="0" y="18491"/>
                  </a:cubicBezTo>
                  <a:cubicBezTo>
                    <a:pt x="5449" y="12309"/>
                    <a:pt x="10898" y="6182"/>
                    <a:pt x="16303" y="0"/>
                  </a:cubicBezTo>
                  <a:cubicBezTo>
                    <a:pt x="36388" y="9273"/>
                    <a:pt x="49944" y="27654"/>
                    <a:pt x="61743" y="48574"/>
                  </a:cubicBezTo>
                  <a:cubicBezTo>
                    <a:pt x="71245" y="61656"/>
                    <a:pt x="75388" y="76284"/>
                    <a:pt x="70344" y="93561"/>
                  </a:cubicBezTo>
                  <a:close/>
                </a:path>
              </a:pathLst>
            </a:custGeom>
            <a:solidFill>
              <a:srgbClr val="EAB9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23C624A-0887-FF4B-6980-8A78E2B71E82}"/>
                </a:ext>
              </a:extLst>
            </p:cNvPr>
            <p:cNvSpPr/>
            <p:nvPr/>
          </p:nvSpPr>
          <p:spPr>
            <a:xfrm>
              <a:off x="10176824" y="6264980"/>
              <a:ext cx="44562" cy="143014"/>
            </a:xfrm>
            <a:custGeom>
              <a:avLst/>
              <a:gdLst>
                <a:gd name="connsiteX0" fmla="*/ 8421 w 44562"/>
                <a:gd name="connsiteY0" fmla="*/ 3970 h 143014"/>
                <a:gd name="connsiteX1" fmla="*/ 31975 w 44562"/>
                <a:gd name="connsiteY1" fmla="*/ 20199 h 143014"/>
                <a:gd name="connsiteX2" fmla="*/ 43999 w 44562"/>
                <a:gd name="connsiteY2" fmla="*/ 69325 h 143014"/>
                <a:gd name="connsiteX3" fmla="*/ 8196 w 44562"/>
                <a:gd name="connsiteY3" fmla="*/ 142407 h 143014"/>
                <a:gd name="connsiteX4" fmla="*/ 0 w 44562"/>
                <a:gd name="connsiteY4" fmla="*/ 143014 h 143014"/>
                <a:gd name="connsiteX5" fmla="*/ 8421 w 44562"/>
                <a:gd name="connsiteY5" fmla="*/ 3970 h 14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62" h="143014">
                  <a:moveTo>
                    <a:pt x="8421" y="3970"/>
                  </a:moveTo>
                  <a:cubicBezTo>
                    <a:pt x="23733" y="-6959"/>
                    <a:pt x="28237" y="6730"/>
                    <a:pt x="31975" y="20199"/>
                  </a:cubicBezTo>
                  <a:cubicBezTo>
                    <a:pt x="36478" y="36372"/>
                    <a:pt x="40036" y="52931"/>
                    <a:pt x="43999" y="69325"/>
                  </a:cubicBezTo>
                  <a:cubicBezTo>
                    <a:pt x="48052" y="105424"/>
                    <a:pt x="29633" y="125075"/>
                    <a:pt x="8196" y="142407"/>
                  </a:cubicBezTo>
                  <a:cubicBezTo>
                    <a:pt x="5449" y="142683"/>
                    <a:pt x="2747" y="142904"/>
                    <a:pt x="0" y="143014"/>
                  </a:cubicBezTo>
                  <a:cubicBezTo>
                    <a:pt x="15807" y="97862"/>
                    <a:pt x="27291" y="52269"/>
                    <a:pt x="8421" y="3970"/>
                  </a:cubicBezTo>
                  <a:close/>
                </a:path>
              </a:pathLst>
            </a:custGeom>
            <a:solidFill>
              <a:srgbClr val="F2C0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95DDAB5-58A2-E6F6-4824-1B192AD9C3AA}"/>
                </a:ext>
              </a:extLst>
            </p:cNvPr>
            <p:cNvSpPr/>
            <p:nvPr/>
          </p:nvSpPr>
          <p:spPr>
            <a:xfrm>
              <a:off x="10185020" y="6331931"/>
              <a:ext cx="43593" cy="75455"/>
            </a:xfrm>
            <a:custGeom>
              <a:avLst/>
              <a:gdLst>
                <a:gd name="connsiteX0" fmla="*/ 0 w 43593"/>
                <a:gd name="connsiteY0" fmla="*/ 75456 h 75455"/>
                <a:gd name="connsiteX1" fmla="*/ 35803 w 43593"/>
                <a:gd name="connsiteY1" fmla="*/ 2318 h 75455"/>
                <a:gd name="connsiteX2" fmla="*/ 43594 w 43593"/>
                <a:gd name="connsiteY2" fmla="*/ 0 h 75455"/>
                <a:gd name="connsiteX3" fmla="*/ 0 w 43593"/>
                <a:gd name="connsiteY3" fmla="*/ 75456 h 7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93" h="75455">
                  <a:moveTo>
                    <a:pt x="0" y="75456"/>
                  </a:moveTo>
                  <a:cubicBezTo>
                    <a:pt x="12069" y="51169"/>
                    <a:pt x="32515" y="33064"/>
                    <a:pt x="35803" y="2318"/>
                  </a:cubicBezTo>
                  <a:cubicBezTo>
                    <a:pt x="38370" y="1490"/>
                    <a:pt x="40982" y="718"/>
                    <a:pt x="43594" y="0"/>
                  </a:cubicBezTo>
                  <a:cubicBezTo>
                    <a:pt x="39495" y="34278"/>
                    <a:pt x="36433" y="69329"/>
                    <a:pt x="0" y="75456"/>
                  </a:cubicBezTo>
                  <a:close/>
                </a:path>
              </a:pathLst>
            </a:custGeom>
            <a:solidFill>
              <a:srgbClr val="A678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187B176-209A-16EB-6B8D-8E5D242D189F}"/>
                </a:ext>
              </a:extLst>
            </p:cNvPr>
            <p:cNvSpPr/>
            <p:nvPr/>
          </p:nvSpPr>
          <p:spPr>
            <a:xfrm>
              <a:off x="10677644" y="6420710"/>
              <a:ext cx="255943" cy="104294"/>
            </a:xfrm>
            <a:custGeom>
              <a:avLst/>
              <a:gdLst>
                <a:gd name="connsiteX0" fmla="*/ 195057 w 255943"/>
                <a:gd name="connsiteY0" fmla="*/ 103807 h 104294"/>
                <a:gd name="connsiteX1" fmla="*/ 74049 w 255943"/>
                <a:gd name="connsiteY1" fmla="*/ 54018 h 104294"/>
                <a:gd name="connsiteX2" fmla="*/ 12261 w 255943"/>
                <a:gd name="connsiteY2" fmla="*/ 39943 h 104294"/>
                <a:gd name="connsiteX3" fmla="*/ 1498 w 255943"/>
                <a:gd name="connsiteY3" fmla="*/ 10081 h 104294"/>
                <a:gd name="connsiteX4" fmla="*/ 64456 w 255943"/>
                <a:gd name="connsiteY4" fmla="*/ 8314 h 104294"/>
                <a:gd name="connsiteX5" fmla="*/ 221177 w 255943"/>
                <a:gd name="connsiteY5" fmla="*/ 18416 h 104294"/>
                <a:gd name="connsiteX6" fmla="*/ 255944 w 255943"/>
                <a:gd name="connsiteY6" fmla="*/ 18692 h 104294"/>
                <a:gd name="connsiteX7" fmla="*/ 195057 w 255943"/>
                <a:gd name="connsiteY7" fmla="*/ 103807 h 10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43" h="104294">
                  <a:moveTo>
                    <a:pt x="195057" y="103807"/>
                  </a:moveTo>
                  <a:cubicBezTo>
                    <a:pt x="148941" y="109934"/>
                    <a:pt x="119534" y="56282"/>
                    <a:pt x="74049" y="54018"/>
                  </a:cubicBezTo>
                  <a:cubicBezTo>
                    <a:pt x="54549" y="53025"/>
                    <a:pt x="29960" y="61691"/>
                    <a:pt x="12261" y="39943"/>
                  </a:cubicBezTo>
                  <a:cubicBezTo>
                    <a:pt x="1948" y="33650"/>
                    <a:pt x="-2601" y="24211"/>
                    <a:pt x="1498" y="10081"/>
                  </a:cubicBezTo>
                  <a:cubicBezTo>
                    <a:pt x="22214" y="-5264"/>
                    <a:pt x="43290" y="-793"/>
                    <a:pt x="64456" y="8314"/>
                  </a:cubicBezTo>
                  <a:cubicBezTo>
                    <a:pt x="116111" y="24874"/>
                    <a:pt x="168351" y="28738"/>
                    <a:pt x="221177" y="18416"/>
                  </a:cubicBezTo>
                  <a:cubicBezTo>
                    <a:pt x="232796" y="10853"/>
                    <a:pt x="244415" y="10577"/>
                    <a:pt x="255944" y="18692"/>
                  </a:cubicBezTo>
                  <a:cubicBezTo>
                    <a:pt x="246397" y="58655"/>
                    <a:pt x="222033" y="82666"/>
                    <a:pt x="195057" y="103807"/>
                  </a:cubicBezTo>
                  <a:close/>
                </a:path>
              </a:pathLst>
            </a:custGeom>
            <a:solidFill>
              <a:srgbClr val="EFB2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7995CF5-DA7E-8DB6-631A-1D581F7C60D4}"/>
                </a:ext>
              </a:extLst>
            </p:cNvPr>
            <p:cNvSpPr/>
            <p:nvPr/>
          </p:nvSpPr>
          <p:spPr>
            <a:xfrm>
              <a:off x="11105361" y="6215353"/>
              <a:ext cx="210526" cy="95341"/>
            </a:xfrm>
            <a:custGeom>
              <a:avLst/>
              <a:gdLst>
                <a:gd name="connsiteX0" fmla="*/ 9717 w 210526"/>
                <a:gd name="connsiteY0" fmla="*/ 83239 h 95341"/>
                <a:gd name="connsiteX1" fmla="*/ 485 w 210526"/>
                <a:gd name="connsiteY1" fmla="*/ 54756 h 95341"/>
                <a:gd name="connsiteX2" fmla="*/ 5934 w 210526"/>
                <a:gd name="connsiteY2" fmla="*/ 26550 h 95341"/>
                <a:gd name="connsiteX3" fmla="*/ 22192 w 210526"/>
                <a:gd name="connsiteY3" fmla="*/ 26826 h 95341"/>
                <a:gd name="connsiteX4" fmla="*/ 43358 w 210526"/>
                <a:gd name="connsiteY4" fmla="*/ 42447 h 95341"/>
                <a:gd name="connsiteX5" fmla="*/ 27055 w 210526"/>
                <a:gd name="connsiteY5" fmla="*/ 20147 h 95341"/>
                <a:gd name="connsiteX6" fmla="*/ 54752 w 210526"/>
                <a:gd name="connsiteY6" fmla="*/ 0 h 95341"/>
                <a:gd name="connsiteX7" fmla="*/ 210527 w 210526"/>
                <a:gd name="connsiteY7" fmla="*/ 85612 h 95341"/>
                <a:gd name="connsiteX8" fmla="*/ 171346 w 210526"/>
                <a:gd name="connsiteY8" fmla="*/ 85778 h 95341"/>
                <a:gd name="connsiteX9" fmla="*/ 9717 w 210526"/>
                <a:gd name="connsiteY9" fmla="*/ 83239 h 9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526" h="95341">
                  <a:moveTo>
                    <a:pt x="9717" y="83239"/>
                  </a:moveTo>
                  <a:cubicBezTo>
                    <a:pt x="22507" y="66017"/>
                    <a:pt x="8096" y="62043"/>
                    <a:pt x="485" y="54756"/>
                  </a:cubicBezTo>
                  <a:cubicBezTo>
                    <a:pt x="2331" y="45373"/>
                    <a:pt x="-4424" y="33505"/>
                    <a:pt x="5934" y="26550"/>
                  </a:cubicBezTo>
                  <a:cubicBezTo>
                    <a:pt x="11383" y="24342"/>
                    <a:pt x="16787" y="24618"/>
                    <a:pt x="22192" y="26826"/>
                  </a:cubicBezTo>
                  <a:cubicBezTo>
                    <a:pt x="29307" y="31905"/>
                    <a:pt x="36603" y="36651"/>
                    <a:pt x="43358" y="42447"/>
                  </a:cubicBezTo>
                  <a:cubicBezTo>
                    <a:pt x="38314" y="34609"/>
                    <a:pt x="29037" y="31408"/>
                    <a:pt x="27055" y="20147"/>
                  </a:cubicBezTo>
                  <a:cubicBezTo>
                    <a:pt x="28902" y="-1822"/>
                    <a:pt x="42953" y="1435"/>
                    <a:pt x="54752" y="0"/>
                  </a:cubicBezTo>
                  <a:cubicBezTo>
                    <a:pt x="104065" y="35658"/>
                    <a:pt x="157791" y="59283"/>
                    <a:pt x="210527" y="85612"/>
                  </a:cubicBezTo>
                  <a:cubicBezTo>
                    <a:pt x="197647" y="106036"/>
                    <a:pt x="184091" y="88372"/>
                    <a:pt x="171346" y="85778"/>
                  </a:cubicBezTo>
                  <a:cubicBezTo>
                    <a:pt x="117485" y="74959"/>
                    <a:pt x="63759" y="68666"/>
                    <a:pt x="9717" y="83239"/>
                  </a:cubicBezTo>
                  <a:close/>
                </a:path>
              </a:pathLst>
            </a:custGeom>
            <a:solidFill>
              <a:srgbClr val="FCD2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E20BF66-D9DB-E8FC-41B2-278FBA5F8547}"/>
                </a:ext>
              </a:extLst>
            </p:cNvPr>
            <p:cNvSpPr/>
            <p:nvPr/>
          </p:nvSpPr>
          <p:spPr>
            <a:xfrm>
              <a:off x="10647437" y="6400653"/>
              <a:ext cx="235295" cy="43553"/>
            </a:xfrm>
            <a:custGeom>
              <a:avLst/>
              <a:gdLst>
                <a:gd name="connsiteX0" fmla="*/ 94663 w 235295"/>
                <a:gd name="connsiteY0" fmla="*/ 28427 h 43553"/>
                <a:gd name="connsiteX1" fmla="*/ 33146 w 235295"/>
                <a:gd name="connsiteY1" fmla="*/ 37535 h 43553"/>
                <a:gd name="connsiteX2" fmla="*/ 16213 w 235295"/>
                <a:gd name="connsiteY2" fmla="*/ 39687 h 43553"/>
                <a:gd name="connsiteX3" fmla="*/ 0 w 235295"/>
                <a:gd name="connsiteY3" fmla="*/ 36099 h 43553"/>
                <a:gd name="connsiteX4" fmla="*/ 77415 w 235295"/>
                <a:gd name="connsiteY4" fmla="*/ 6679 h 43553"/>
                <a:gd name="connsiteX5" fmla="*/ 219004 w 235295"/>
                <a:gd name="connsiteY5" fmla="*/ 0 h 43553"/>
                <a:gd name="connsiteX6" fmla="*/ 233550 w 235295"/>
                <a:gd name="connsiteY6" fmla="*/ 6624 h 43553"/>
                <a:gd name="connsiteX7" fmla="*/ 235261 w 235295"/>
                <a:gd name="connsiteY7" fmla="*/ 16118 h 43553"/>
                <a:gd name="connsiteX8" fmla="*/ 94663 w 235295"/>
                <a:gd name="connsiteY8" fmla="*/ 28427 h 4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295" h="43553">
                  <a:moveTo>
                    <a:pt x="94663" y="28427"/>
                  </a:moveTo>
                  <a:cubicBezTo>
                    <a:pt x="73992" y="29807"/>
                    <a:pt x="52421" y="21914"/>
                    <a:pt x="33146" y="37535"/>
                  </a:cubicBezTo>
                  <a:cubicBezTo>
                    <a:pt x="28057" y="45097"/>
                    <a:pt x="22382" y="45207"/>
                    <a:pt x="16213" y="39687"/>
                  </a:cubicBezTo>
                  <a:cubicBezTo>
                    <a:pt x="10808" y="38528"/>
                    <a:pt x="5404" y="37314"/>
                    <a:pt x="0" y="36099"/>
                  </a:cubicBezTo>
                  <a:cubicBezTo>
                    <a:pt x="21977" y="11095"/>
                    <a:pt x="51565" y="16339"/>
                    <a:pt x="77415" y="6679"/>
                  </a:cubicBezTo>
                  <a:cubicBezTo>
                    <a:pt x="124296" y="-5685"/>
                    <a:pt x="171898" y="6127"/>
                    <a:pt x="219004" y="0"/>
                  </a:cubicBezTo>
                  <a:cubicBezTo>
                    <a:pt x="224453" y="221"/>
                    <a:pt x="229317" y="2429"/>
                    <a:pt x="233550" y="6624"/>
                  </a:cubicBezTo>
                  <a:cubicBezTo>
                    <a:pt x="234901" y="9549"/>
                    <a:pt x="235442" y="12751"/>
                    <a:pt x="235261" y="16118"/>
                  </a:cubicBezTo>
                  <a:cubicBezTo>
                    <a:pt x="188560" y="22907"/>
                    <a:pt x="140869" y="12696"/>
                    <a:pt x="94663" y="28427"/>
                  </a:cubicBezTo>
                  <a:close/>
                </a:path>
              </a:pathLst>
            </a:custGeom>
            <a:solidFill>
              <a:srgbClr val="956B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78B1E4F-D418-3C21-67D5-F38757741A17}"/>
                </a:ext>
              </a:extLst>
            </p:cNvPr>
            <p:cNvSpPr/>
            <p:nvPr/>
          </p:nvSpPr>
          <p:spPr>
            <a:xfrm>
              <a:off x="11143315" y="6335519"/>
              <a:ext cx="128439" cy="5409"/>
            </a:xfrm>
            <a:custGeom>
              <a:avLst/>
              <a:gdLst>
                <a:gd name="connsiteX0" fmla="*/ 128439 w 128439"/>
                <a:gd name="connsiteY0" fmla="*/ 5409 h 5409"/>
                <a:gd name="connsiteX1" fmla="*/ 45 w 128439"/>
                <a:gd name="connsiteY1" fmla="*/ 5409 h 5409"/>
                <a:gd name="connsiteX2" fmla="*/ 0 w 128439"/>
                <a:gd name="connsiteY2" fmla="*/ 0 h 5409"/>
                <a:gd name="connsiteX3" fmla="*/ 126953 w 128439"/>
                <a:gd name="connsiteY3" fmla="*/ 0 h 5409"/>
                <a:gd name="connsiteX4" fmla="*/ 128439 w 128439"/>
                <a:gd name="connsiteY4" fmla="*/ 5409 h 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39" h="5409">
                  <a:moveTo>
                    <a:pt x="128439" y="5409"/>
                  </a:moveTo>
                  <a:cubicBezTo>
                    <a:pt x="85656" y="5409"/>
                    <a:pt x="42873" y="5409"/>
                    <a:pt x="45" y="5409"/>
                  </a:cubicBezTo>
                  <a:cubicBezTo>
                    <a:pt x="45" y="3588"/>
                    <a:pt x="0" y="1822"/>
                    <a:pt x="0" y="0"/>
                  </a:cubicBezTo>
                  <a:cubicBezTo>
                    <a:pt x="42333" y="0"/>
                    <a:pt x="84620" y="0"/>
                    <a:pt x="126953" y="0"/>
                  </a:cubicBezTo>
                  <a:cubicBezTo>
                    <a:pt x="127448" y="1822"/>
                    <a:pt x="127944" y="3643"/>
                    <a:pt x="128439" y="5409"/>
                  </a:cubicBezTo>
                  <a:close/>
                </a:path>
              </a:pathLst>
            </a:custGeom>
            <a:solidFill>
              <a:srgbClr val="E7AB2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5B7736D-1B34-053B-123A-A61DC8033A60}"/>
                </a:ext>
              </a:extLst>
            </p:cNvPr>
            <p:cNvSpPr/>
            <p:nvPr/>
          </p:nvSpPr>
          <p:spPr>
            <a:xfrm>
              <a:off x="10898821" y="6426551"/>
              <a:ext cx="34766" cy="12906"/>
            </a:xfrm>
            <a:custGeom>
              <a:avLst/>
              <a:gdLst>
                <a:gd name="connsiteX0" fmla="*/ 34767 w 34766"/>
                <a:gd name="connsiteY0" fmla="*/ 12906 h 12906"/>
                <a:gd name="connsiteX1" fmla="*/ 0 w 34766"/>
                <a:gd name="connsiteY1" fmla="*/ 12630 h 12906"/>
                <a:gd name="connsiteX2" fmla="*/ 34767 w 34766"/>
                <a:gd name="connsiteY2" fmla="*/ 12906 h 1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66" h="12906">
                  <a:moveTo>
                    <a:pt x="34767" y="12906"/>
                  </a:moveTo>
                  <a:cubicBezTo>
                    <a:pt x="23193" y="12796"/>
                    <a:pt x="11574" y="12741"/>
                    <a:pt x="0" y="12630"/>
                  </a:cubicBezTo>
                  <a:cubicBezTo>
                    <a:pt x="11664" y="1204"/>
                    <a:pt x="23283" y="-9007"/>
                    <a:pt x="34767" y="12906"/>
                  </a:cubicBezTo>
                  <a:close/>
                </a:path>
              </a:pathLst>
            </a:custGeom>
            <a:solidFill>
              <a:srgbClr val="E8AA3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37B738-18BA-0418-93A7-E97550FE39CA}"/>
                </a:ext>
              </a:extLst>
            </p:cNvPr>
            <p:cNvSpPr/>
            <p:nvPr/>
          </p:nvSpPr>
          <p:spPr>
            <a:xfrm>
              <a:off x="9523685" y="6316531"/>
              <a:ext cx="118237" cy="70212"/>
            </a:xfrm>
            <a:custGeom>
              <a:avLst/>
              <a:gdLst>
                <a:gd name="connsiteX0" fmla="*/ 71065 w 118237"/>
                <a:gd name="connsiteY0" fmla="*/ 49568 h 70212"/>
                <a:gd name="connsiteX1" fmla="*/ 9592 w 118237"/>
                <a:gd name="connsiteY1" fmla="*/ 70212 h 70212"/>
                <a:gd name="connsiteX2" fmla="*/ 0 w 118237"/>
                <a:gd name="connsiteY2" fmla="*/ 50396 h 70212"/>
                <a:gd name="connsiteX3" fmla="*/ 32200 w 118237"/>
                <a:gd name="connsiteY3" fmla="*/ 28151 h 70212"/>
                <a:gd name="connsiteX4" fmla="*/ 103490 w 118237"/>
                <a:gd name="connsiteY4" fmla="*/ 0 h 70212"/>
                <a:gd name="connsiteX5" fmla="*/ 115424 w 118237"/>
                <a:gd name="connsiteY5" fmla="*/ 4857 h 70212"/>
                <a:gd name="connsiteX6" fmla="*/ 116325 w 118237"/>
                <a:gd name="connsiteY6" fmla="*/ 27378 h 70212"/>
                <a:gd name="connsiteX7" fmla="*/ 71065 w 118237"/>
                <a:gd name="connsiteY7" fmla="*/ 49568 h 7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237" h="70212">
                  <a:moveTo>
                    <a:pt x="71065" y="49568"/>
                  </a:moveTo>
                  <a:cubicBezTo>
                    <a:pt x="50574" y="56412"/>
                    <a:pt x="30083" y="63312"/>
                    <a:pt x="9592" y="70212"/>
                  </a:cubicBezTo>
                  <a:cubicBezTo>
                    <a:pt x="6395" y="63588"/>
                    <a:pt x="3197" y="56965"/>
                    <a:pt x="0" y="50396"/>
                  </a:cubicBezTo>
                  <a:cubicBezTo>
                    <a:pt x="8827" y="38804"/>
                    <a:pt x="20311" y="33119"/>
                    <a:pt x="32200" y="28151"/>
                  </a:cubicBezTo>
                  <a:cubicBezTo>
                    <a:pt x="56338" y="20313"/>
                    <a:pt x="77280" y="111"/>
                    <a:pt x="103490" y="0"/>
                  </a:cubicBezTo>
                  <a:cubicBezTo>
                    <a:pt x="107858" y="111"/>
                    <a:pt x="111821" y="1822"/>
                    <a:pt x="115424" y="4857"/>
                  </a:cubicBezTo>
                  <a:cubicBezTo>
                    <a:pt x="118937" y="12144"/>
                    <a:pt x="119072" y="19651"/>
                    <a:pt x="116325" y="27378"/>
                  </a:cubicBezTo>
                  <a:cubicBezTo>
                    <a:pt x="103670" y="42227"/>
                    <a:pt x="90024" y="53984"/>
                    <a:pt x="71065" y="49568"/>
                  </a:cubicBezTo>
                  <a:close/>
                </a:path>
              </a:pathLst>
            </a:custGeom>
            <a:solidFill>
              <a:srgbClr val="A677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1381EED-33B2-06ED-7F8D-0A947DE26438}"/>
                </a:ext>
              </a:extLst>
            </p:cNvPr>
            <p:cNvSpPr/>
            <p:nvPr/>
          </p:nvSpPr>
          <p:spPr>
            <a:xfrm>
              <a:off x="9028438" y="6437208"/>
              <a:ext cx="138391" cy="12350"/>
            </a:xfrm>
            <a:custGeom>
              <a:avLst/>
              <a:gdLst>
                <a:gd name="connsiteX0" fmla="*/ 138392 w 138391"/>
                <a:gd name="connsiteY0" fmla="*/ 12351 h 12350"/>
                <a:gd name="connsiteX1" fmla="*/ 0 w 138391"/>
                <a:gd name="connsiteY1" fmla="*/ 12075 h 12350"/>
                <a:gd name="connsiteX2" fmla="*/ 138392 w 138391"/>
                <a:gd name="connsiteY2" fmla="*/ 12351 h 1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91" h="12350">
                  <a:moveTo>
                    <a:pt x="138392" y="12351"/>
                  </a:moveTo>
                  <a:cubicBezTo>
                    <a:pt x="92276" y="12240"/>
                    <a:pt x="46161" y="12185"/>
                    <a:pt x="0" y="12075"/>
                  </a:cubicBezTo>
                  <a:cubicBezTo>
                    <a:pt x="46161" y="-3878"/>
                    <a:pt x="92321" y="-4264"/>
                    <a:pt x="138392" y="12351"/>
                  </a:cubicBezTo>
                  <a:close/>
                </a:path>
              </a:pathLst>
            </a:custGeom>
            <a:solidFill>
              <a:srgbClr val="AE79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0AC4891-EB66-624B-C610-854FD242B735}"/>
                </a:ext>
              </a:extLst>
            </p:cNvPr>
            <p:cNvSpPr/>
            <p:nvPr/>
          </p:nvSpPr>
          <p:spPr>
            <a:xfrm>
              <a:off x="9554960" y="6307338"/>
              <a:ext cx="73475" cy="45016"/>
            </a:xfrm>
            <a:custGeom>
              <a:avLst/>
              <a:gdLst>
                <a:gd name="connsiteX0" fmla="*/ 73475 w 73475"/>
                <a:gd name="connsiteY0" fmla="*/ 14713 h 45016"/>
                <a:gd name="connsiteX1" fmla="*/ 3492 w 73475"/>
                <a:gd name="connsiteY1" fmla="*/ 45017 h 45016"/>
                <a:gd name="connsiteX2" fmla="*/ 3537 w 73475"/>
                <a:gd name="connsiteY2" fmla="*/ 26360 h 45016"/>
                <a:gd name="connsiteX3" fmla="*/ 21595 w 73475"/>
                <a:gd name="connsiteY3" fmla="*/ 14933 h 45016"/>
                <a:gd name="connsiteX4" fmla="*/ 21550 w 73475"/>
                <a:gd name="connsiteY4" fmla="*/ 14933 h 45016"/>
                <a:gd name="connsiteX5" fmla="*/ 60776 w 73475"/>
                <a:gd name="connsiteY5" fmla="*/ 251 h 45016"/>
                <a:gd name="connsiteX6" fmla="*/ 73475 w 73475"/>
                <a:gd name="connsiteY6" fmla="*/ 14713 h 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75" h="45016">
                  <a:moveTo>
                    <a:pt x="73475" y="14713"/>
                  </a:moveTo>
                  <a:cubicBezTo>
                    <a:pt x="50148" y="24814"/>
                    <a:pt x="26819" y="34915"/>
                    <a:pt x="3492" y="45017"/>
                  </a:cubicBezTo>
                  <a:cubicBezTo>
                    <a:pt x="-1327" y="38779"/>
                    <a:pt x="-1012" y="32542"/>
                    <a:pt x="3537" y="26360"/>
                  </a:cubicBezTo>
                  <a:cubicBezTo>
                    <a:pt x="10652" y="25145"/>
                    <a:pt x="17632" y="23600"/>
                    <a:pt x="21595" y="14933"/>
                  </a:cubicBezTo>
                  <a:cubicBezTo>
                    <a:pt x="21595" y="14933"/>
                    <a:pt x="21550" y="14933"/>
                    <a:pt x="21550" y="14933"/>
                  </a:cubicBezTo>
                  <a:cubicBezTo>
                    <a:pt x="33214" y="4391"/>
                    <a:pt x="46094" y="-1295"/>
                    <a:pt x="60776" y="251"/>
                  </a:cubicBezTo>
                  <a:cubicBezTo>
                    <a:pt x="66945" y="2514"/>
                    <a:pt x="71404" y="7040"/>
                    <a:pt x="73475" y="14713"/>
                  </a:cubicBezTo>
                  <a:close/>
                </a:path>
              </a:pathLst>
            </a:custGeom>
            <a:solidFill>
              <a:srgbClr val="C89B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1BC821E-CF86-4684-B538-A76DD1C16183}"/>
                </a:ext>
              </a:extLst>
            </p:cNvPr>
            <p:cNvSpPr/>
            <p:nvPr/>
          </p:nvSpPr>
          <p:spPr>
            <a:xfrm>
              <a:off x="9523640" y="6333697"/>
              <a:ext cx="34811" cy="33173"/>
            </a:xfrm>
            <a:custGeom>
              <a:avLst/>
              <a:gdLst>
                <a:gd name="connsiteX0" fmla="*/ 34812 w 34811"/>
                <a:gd name="connsiteY0" fmla="*/ 0 h 33173"/>
                <a:gd name="connsiteX1" fmla="*/ 34767 w 34811"/>
                <a:gd name="connsiteY1" fmla="*/ 18657 h 33173"/>
                <a:gd name="connsiteX2" fmla="*/ 0 w 34811"/>
                <a:gd name="connsiteY2" fmla="*/ 33174 h 33173"/>
                <a:gd name="connsiteX3" fmla="*/ 34812 w 34811"/>
                <a:gd name="connsiteY3" fmla="*/ 0 h 3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1" h="33173">
                  <a:moveTo>
                    <a:pt x="34812" y="0"/>
                  </a:moveTo>
                  <a:cubicBezTo>
                    <a:pt x="34812" y="6237"/>
                    <a:pt x="34812" y="12475"/>
                    <a:pt x="34767" y="18657"/>
                  </a:cubicBezTo>
                  <a:cubicBezTo>
                    <a:pt x="23193" y="23459"/>
                    <a:pt x="11574" y="28317"/>
                    <a:pt x="0" y="33174"/>
                  </a:cubicBezTo>
                  <a:cubicBezTo>
                    <a:pt x="4909" y="11592"/>
                    <a:pt x="21752" y="8721"/>
                    <a:pt x="34812" y="0"/>
                  </a:cubicBezTo>
                  <a:close/>
                </a:path>
              </a:pathLst>
            </a:custGeom>
            <a:solidFill>
              <a:srgbClr val="D5AD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4840FC2A-B7B3-6C70-CC1C-27C2FA9B24B1}"/>
                </a:ext>
              </a:extLst>
            </p:cNvPr>
            <p:cNvSpPr/>
            <p:nvPr/>
          </p:nvSpPr>
          <p:spPr>
            <a:xfrm>
              <a:off x="11087826" y="6195018"/>
              <a:ext cx="72286" cy="45946"/>
            </a:xfrm>
            <a:custGeom>
              <a:avLst/>
              <a:gdLst>
                <a:gd name="connsiteX0" fmla="*/ 72286 w 72286"/>
                <a:gd name="connsiteY0" fmla="*/ 20334 h 45946"/>
                <a:gd name="connsiteX1" fmla="*/ 45896 w 72286"/>
                <a:gd name="connsiteY1" fmla="*/ 36507 h 45946"/>
                <a:gd name="connsiteX2" fmla="*/ 42924 w 72286"/>
                <a:gd name="connsiteY2" fmla="*/ 45946 h 45946"/>
                <a:gd name="connsiteX3" fmla="*/ 14462 w 72286"/>
                <a:gd name="connsiteY3" fmla="*/ 40150 h 45946"/>
                <a:gd name="connsiteX4" fmla="*/ 6 w 72286"/>
                <a:gd name="connsiteY4" fmla="*/ 20279 h 45946"/>
                <a:gd name="connsiteX5" fmla="*/ 11444 w 72286"/>
                <a:gd name="connsiteY5" fmla="*/ 3775 h 45946"/>
                <a:gd name="connsiteX6" fmla="*/ 62559 w 72286"/>
                <a:gd name="connsiteY6" fmla="*/ 11944 h 45946"/>
                <a:gd name="connsiteX7" fmla="*/ 72286 w 72286"/>
                <a:gd name="connsiteY7" fmla="*/ 20334 h 4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86" h="45946">
                  <a:moveTo>
                    <a:pt x="72286" y="20334"/>
                  </a:moveTo>
                  <a:cubicBezTo>
                    <a:pt x="66837" y="33858"/>
                    <a:pt x="53687" y="28669"/>
                    <a:pt x="45896" y="36507"/>
                  </a:cubicBezTo>
                  <a:cubicBezTo>
                    <a:pt x="48418" y="41310"/>
                    <a:pt x="47427" y="44456"/>
                    <a:pt x="42924" y="45946"/>
                  </a:cubicBezTo>
                  <a:cubicBezTo>
                    <a:pt x="33647" y="42469"/>
                    <a:pt x="24054" y="41420"/>
                    <a:pt x="14462" y="40150"/>
                  </a:cubicBezTo>
                  <a:cubicBezTo>
                    <a:pt x="6445" y="37004"/>
                    <a:pt x="-220" y="32367"/>
                    <a:pt x="6" y="20279"/>
                  </a:cubicBezTo>
                  <a:cubicBezTo>
                    <a:pt x="2077" y="12993"/>
                    <a:pt x="6040" y="7639"/>
                    <a:pt x="11444" y="3775"/>
                  </a:cubicBezTo>
                  <a:cubicBezTo>
                    <a:pt x="30044" y="-8314"/>
                    <a:pt x="45175" y="12551"/>
                    <a:pt x="62559" y="11944"/>
                  </a:cubicBezTo>
                  <a:cubicBezTo>
                    <a:pt x="65801" y="14814"/>
                    <a:pt x="69044" y="17574"/>
                    <a:pt x="72286" y="20334"/>
                  </a:cubicBezTo>
                  <a:close/>
                </a:path>
              </a:pathLst>
            </a:custGeom>
            <a:solidFill>
              <a:srgbClr val="F7D5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A7246F0-C1E9-91C1-4AD7-6D75D930E6D5}"/>
                </a:ext>
              </a:extLst>
            </p:cNvPr>
            <p:cNvSpPr/>
            <p:nvPr/>
          </p:nvSpPr>
          <p:spPr>
            <a:xfrm>
              <a:off x="11054769" y="6151764"/>
              <a:ext cx="47051" cy="46546"/>
            </a:xfrm>
            <a:custGeom>
              <a:avLst/>
              <a:gdLst>
                <a:gd name="connsiteX0" fmla="*/ 593 w 47051"/>
                <a:gd name="connsiteY0" fmla="*/ 21251 h 46546"/>
                <a:gd name="connsiteX1" fmla="*/ 9375 w 47051"/>
                <a:gd name="connsiteY1" fmla="*/ 0 h 46546"/>
                <a:gd name="connsiteX2" fmla="*/ 45042 w 47051"/>
                <a:gd name="connsiteY2" fmla="*/ 30304 h 46546"/>
                <a:gd name="connsiteX3" fmla="*/ 45177 w 47051"/>
                <a:gd name="connsiteY3" fmla="*/ 44103 h 46546"/>
                <a:gd name="connsiteX4" fmla="*/ 3115 w 47051"/>
                <a:gd name="connsiteY4" fmla="*/ 35216 h 46546"/>
                <a:gd name="connsiteX5" fmla="*/ 593 w 47051"/>
                <a:gd name="connsiteY5" fmla="*/ 21251 h 4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1" h="46546">
                  <a:moveTo>
                    <a:pt x="593" y="21251"/>
                  </a:moveTo>
                  <a:cubicBezTo>
                    <a:pt x="3520" y="14186"/>
                    <a:pt x="6448" y="7065"/>
                    <a:pt x="9375" y="0"/>
                  </a:cubicBezTo>
                  <a:cubicBezTo>
                    <a:pt x="23110" y="6845"/>
                    <a:pt x="39188" y="9549"/>
                    <a:pt x="45042" y="30304"/>
                  </a:cubicBezTo>
                  <a:cubicBezTo>
                    <a:pt x="47744" y="34885"/>
                    <a:pt x="47654" y="39467"/>
                    <a:pt x="45177" y="44103"/>
                  </a:cubicBezTo>
                  <a:cubicBezTo>
                    <a:pt x="29911" y="49899"/>
                    <a:pt x="16220" y="44766"/>
                    <a:pt x="3115" y="35216"/>
                  </a:cubicBezTo>
                  <a:cubicBezTo>
                    <a:pt x="143" y="31132"/>
                    <a:pt x="-713" y="26495"/>
                    <a:pt x="593" y="21251"/>
                  </a:cubicBezTo>
                  <a:close/>
                </a:path>
              </a:pathLst>
            </a:custGeom>
            <a:solidFill>
              <a:srgbClr val="FEF3D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C81B1DC4-3446-A578-D1E1-937E54C7F6CF}"/>
                </a:ext>
              </a:extLst>
            </p:cNvPr>
            <p:cNvSpPr/>
            <p:nvPr/>
          </p:nvSpPr>
          <p:spPr>
            <a:xfrm>
              <a:off x="11096849" y="6181877"/>
              <a:ext cx="53535" cy="28920"/>
            </a:xfrm>
            <a:custGeom>
              <a:avLst/>
              <a:gdLst>
                <a:gd name="connsiteX0" fmla="*/ 2106 w 53535"/>
                <a:gd name="connsiteY0" fmla="*/ 12059 h 28920"/>
                <a:gd name="connsiteX1" fmla="*/ 2962 w 53535"/>
                <a:gd name="connsiteY1" fmla="*/ 136 h 28920"/>
                <a:gd name="connsiteX2" fmla="*/ 53536 w 53535"/>
                <a:gd name="connsiteY2" fmla="*/ 25086 h 28920"/>
                <a:gd name="connsiteX3" fmla="*/ 2421 w 53535"/>
                <a:gd name="connsiteY3" fmla="*/ 22160 h 28920"/>
                <a:gd name="connsiteX4" fmla="*/ 215 w 53535"/>
                <a:gd name="connsiteY4" fmla="*/ 15481 h 28920"/>
                <a:gd name="connsiteX5" fmla="*/ 2106 w 53535"/>
                <a:gd name="connsiteY5" fmla="*/ 12059 h 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35" h="28920">
                  <a:moveTo>
                    <a:pt x="2106" y="12059"/>
                  </a:moveTo>
                  <a:cubicBezTo>
                    <a:pt x="2376" y="8084"/>
                    <a:pt x="2692" y="4110"/>
                    <a:pt x="2962" y="136"/>
                  </a:cubicBezTo>
                  <a:cubicBezTo>
                    <a:pt x="23137" y="-1575"/>
                    <a:pt x="37819" y="13218"/>
                    <a:pt x="53536" y="25086"/>
                  </a:cubicBezTo>
                  <a:cubicBezTo>
                    <a:pt x="35972" y="37560"/>
                    <a:pt x="19760" y="14984"/>
                    <a:pt x="2421" y="22160"/>
                  </a:cubicBezTo>
                  <a:cubicBezTo>
                    <a:pt x="350" y="20007"/>
                    <a:pt x="-416" y="17799"/>
                    <a:pt x="215" y="15481"/>
                  </a:cubicBezTo>
                  <a:cubicBezTo>
                    <a:pt x="800" y="13218"/>
                    <a:pt x="1431" y="12059"/>
                    <a:pt x="2106" y="12059"/>
                  </a:cubicBezTo>
                  <a:close/>
                </a:path>
              </a:pathLst>
            </a:custGeom>
            <a:solidFill>
              <a:srgbClr val="FAE9A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850D640-2FB7-6CF0-10B3-82A0EE5E0AB7}"/>
                </a:ext>
              </a:extLst>
            </p:cNvPr>
            <p:cNvSpPr/>
            <p:nvPr/>
          </p:nvSpPr>
          <p:spPr>
            <a:xfrm>
              <a:off x="10801228" y="6193180"/>
              <a:ext cx="184943" cy="53093"/>
            </a:xfrm>
            <a:custGeom>
              <a:avLst/>
              <a:gdLst>
                <a:gd name="connsiteX0" fmla="*/ 149743 w 184943"/>
                <a:gd name="connsiteY0" fmla="*/ 52863 h 53093"/>
                <a:gd name="connsiteX1" fmla="*/ 9370 w 184943"/>
                <a:gd name="connsiteY1" fmla="*/ 43148 h 53093"/>
                <a:gd name="connsiteX2" fmla="*/ 5317 w 184943"/>
                <a:gd name="connsiteY2" fmla="*/ 43314 h 53093"/>
                <a:gd name="connsiteX3" fmla="*/ 1309 w 184943"/>
                <a:gd name="connsiteY3" fmla="*/ 42762 h 53093"/>
                <a:gd name="connsiteX4" fmla="*/ 3515 w 184943"/>
                <a:gd name="connsiteY4" fmla="*/ 28465 h 53093"/>
                <a:gd name="connsiteX5" fmla="*/ 65799 w 184943"/>
                <a:gd name="connsiteY5" fmla="*/ 8760 h 53093"/>
                <a:gd name="connsiteX6" fmla="*/ 78138 w 184943"/>
                <a:gd name="connsiteY6" fmla="*/ 1749 h 53093"/>
                <a:gd name="connsiteX7" fmla="*/ 184780 w 184943"/>
                <a:gd name="connsiteY7" fmla="*/ 22559 h 53093"/>
                <a:gd name="connsiteX8" fmla="*/ 149743 w 184943"/>
                <a:gd name="connsiteY8" fmla="*/ 52863 h 5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943" h="53093">
                  <a:moveTo>
                    <a:pt x="149743" y="52863"/>
                  </a:moveTo>
                  <a:cubicBezTo>
                    <a:pt x="102682" y="55457"/>
                    <a:pt x="56701" y="35089"/>
                    <a:pt x="9370" y="43148"/>
                  </a:cubicBezTo>
                  <a:cubicBezTo>
                    <a:pt x="9370" y="43148"/>
                    <a:pt x="5317" y="43314"/>
                    <a:pt x="5317" y="43314"/>
                  </a:cubicBezTo>
                  <a:lnTo>
                    <a:pt x="1309" y="42762"/>
                  </a:lnTo>
                  <a:cubicBezTo>
                    <a:pt x="-988" y="37297"/>
                    <a:pt x="-267" y="32495"/>
                    <a:pt x="3515" y="28465"/>
                  </a:cubicBezTo>
                  <a:cubicBezTo>
                    <a:pt x="22340" y="12789"/>
                    <a:pt x="47379" y="26699"/>
                    <a:pt x="65799" y="8760"/>
                  </a:cubicBezTo>
                  <a:cubicBezTo>
                    <a:pt x="69671" y="5669"/>
                    <a:pt x="73770" y="3461"/>
                    <a:pt x="78138" y="1749"/>
                  </a:cubicBezTo>
                  <a:cubicBezTo>
                    <a:pt x="115202" y="-2887"/>
                    <a:pt x="151184" y="921"/>
                    <a:pt x="184780" y="22559"/>
                  </a:cubicBezTo>
                  <a:cubicBezTo>
                    <a:pt x="187572" y="57555"/>
                    <a:pt x="153661" y="29293"/>
                    <a:pt x="149743" y="52863"/>
                  </a:cubicBezTo>
                  <a:close/>
                </a:path>
              </a:pathLst>
            </a:custGeom>
            <a:solidFill>
              <a:srgbClr val="F9D87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85F84D5-21F4-38E6-2397-9F3B731C5586}"/>
                </a:ext>
              </a:extLst>
            </p:cNvPr>
            <p:cNvSpPr/>
            <p:nvPr/>
          </p:nvSpPr>
          <p:spPr>
            <a:xfrm>
              <a:off x="10487428" y="6210996"/>
              <a:ext cx="315153" cy="32010"/>
            </a:xfrm>
            <a:custGeom>
              <a:avLst/>
              <a:gdLst>
                <a:gd name="connsiteX0" fmla="*/ 313578 w 315153"/>
                <a:gd name="connsiteY0" fmla="*/ 16058 h 32010"/>
                <a:gd name="connsiteX1" fmla="*/ 315154 w 315153"/>
                <a:gd name="connsiteY1" fmla="*/ 24945 h 32010"/>
                <a:gd name="connsiteX2" fmla="*/ 210673 w 315153"/>
                <a:gd name="connsiteY2" fmla="*/ 26049 h 32010"/>
                <a:gd name="connsiteX3" fmla="*/ 46161 w 315153"/>
                <a:gd name="connsiteY3" fmla="*/ 25884 h 32010"/>
                <a:gd name="connsiteX4" fmla="*/ 91 w 315153"/>
                <a:gd name="connsiteY4" fmla="*/ 24117 h 32010"/>
                <a:gd name="connsiteX5" fmla="*/ 6756 w 315153"/>
                <a:gd name="connsiteY5" fmla="*/ 8276 h 32010"/>
                <a:gd name="connsiteX6" fmla="*/ 45711 w 315153"/>
                <a:gd name="connsiteY6" fmla="*/ 327 h 32010"/>
                <a:gd name="connsiteX7" fmla="*/ 261247 w 315153"/>
                <a:gd name="connsiteY7" fmla="*/ 382 h 32010"/>
                <a:gd name="connsiteX8" fmla="*/ 313578 w 315153"/>
                <a:gd name="connsiteY8" fmla="*/ 16058 h 3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153" h="32010">
                  <a:moveTo>
                    <a:pt x="313578" y="16058"/>
                  </a:moveTo>
                  <a:cubicBezTo>
                    <a:pt x="314073" y="19039"/>
                    <a:pt x="314613" y="22020"/>
                    <a:pt x="315154" y="24945"/>
                  </a:cubicBezTo>
                  <a:cubicBezTo>
                    <a:pt x="280297" y="25277"/>
                    <a:pt x="245485" y="25663"/>
                    <a:pt x="210673" y="26049"/>
                  </a:cubicBezTo>
                  <a:cubicBezTo>
                    <a:pt x="155821" y="33888"/>
                    <a:pt x="101014" y="34163"/>
                    <a:pt x="46161" y="25884"/>
                  </a:cubicBezTo>
                  <a:cubicBezTo>
                    <a:pt x="30804" y="25277"/>
                    <a:pt x="15448" y="24725"/>
                    <a:pt x="91" y="24117"/>
                  </a:cubicBezTo>
                  <a:cubicBezTo>
                    <a:pt x="-495" y="17052"/>
                    <a:pt x="1757" y="11808"/>
                    <a:pt x="6756" y="8276"/>
                  </a:cubicBezTo>
                  <a:cubicBezTo>
                    <a:pt x="19050" y="382"/>
                    <a:pt x="32426" y="989"/>
                    <a:pt x="45711" y="327"/>
                  </a:cubicBezTo>
                  <a:cubicBezTo>
                    <a:pt x="117541" y="-4"/>
                    <a:pt x="189417" y="-225"/>
                    <a:pt x="261247" y="382"/>
                  </a:cubicBezTo>
                  <a:cubicBezTo>
                    <a:pt x="279351" y="493"/>
                    <a:pt x="299122" y="-4089"/>
                    <a:pt x="313578" y="16058"/>
                  </a:cubicBezTo>
                  <a:close/>
                </a:path>
              </a:pathLst>
            </a:custGeom>
            <a:solidFill>
              <a:srgbClr val="A577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E8B9B87-C6E4-CB49-239B-60F1023A4623}"/>
                </a:ext>
              </a:extLst>
            </p:cNvPr>
            <p:cNvSpPr/>
            <p:nvPr/>
          </p:nvSpPr>
          <p:spPr>
            <a:xfrm>
              <a:off x="10716601" y="6386080"/>
              <a:ext cx="159898" cy="21251"/>
            </a:xfrm>
            <a:custGeom>
              <a:avLst/>
              <a:gdLst>
                <a:gd name="connsiteX0" fmla="*/ 156370 w 159898"/>
                <a:gd name="connsiteY0" fmla="*/ 21251 h 21251"/>
                <a:gd name="connsiteX1" fmla="*/ 8250 w 159898"/>
                <a:gd name="connsiteY1" fmla="*/ 21251 h 21251"/>
                <a:gd name="connsiteX2" fmla="*/ 4062 w 159898"/>
                <a:gd name="connsiteY2" fmla="*/ 20258 h 21251"/>
                <a:gd name="connsiteX3" fmla="*/ 3026 w 159898"/>
                <a:gd name="connsiteY3" fmla="*/ 11150 h 21251"/>
                <a:gd name="connsiteX4" fmla="*/ 106021 w 159898"/>
                <a:gd name="connsiteY4" fmla="*/ 10543 h 21251"/>
                <a:gd name="connsiteX5" fmla="*/ 155919 w 159898"/>
                <a:gd name="connsiteY5" fmla="*/ 0 h 21251"/>
                <a:gd name="connsiteX6" fmla="*/ 156370 w 159898"/>
                <a:gd name="connsiteY6" fmla="*/ 21251 h 2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98" h="21251">
                  <a:moveTo>
                    <a:pt x="156370" y="21251"/>
                  </a:moveTo>
                  <a:cubicBezTo>
                    <a:pt x="107012" y="21251"/>
                    <a:pt x="57608" y="21251"/>
                    <a:pt x="8250" y="21251"/>
                  </a:cubicBezTo>
                  <a:cubicBezTo>
                    <a:pt x="6854" y="20920"/>
                    <a:pt x="5323" y="20920"/>
                    <a:pt x="4062" y="20258"/>
                  </a:cubicBezTo>
                  <a:cubicBezTo>
                    <a:pt x="-531" y="17829"/>
                    <a:pt x="-1702" y="11260"/>
                    <a:pt x="3026" y="11150"/>
                  </a:cubicBezTo>
                  <a:cubicBezTo>
                    <a:pt x="37343" y="10101"/>
                    <a:pt x="71659" y="10377"/>
                    <a:pt x="106021" y="10543"/>
                  </a:cubicBezTo>
                  <a:cubicBezTo>
                    <a:pt x="123224" y="10653"/>
                    <a:pt x="140427" y="11702"/>
                    <a:pt x="155919" y="0"/>
                  </a:cubicBezTo>
                  <a:cubicBezTo>
                    <a:pt x="161008" y="6900"/>
                    <a:pt x="161279" y="14020"/>
                    <a:pt x="156370" y="21251"/>
                  </a:cubicBezTo>
                  <a:close/>
                </a:path>
              </a:pathLst>
            </a:custGeom>
            <a:solidFill>
              <a:srgbClr val="966A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3F12F8C-8240-F954-70E3-DB9DBD6418C4}"/>
                </a:ext>
              </a:extLst>
            </p:cNvPr>
            <p:cNvSpPr/>
            <p:nvPr/>
          </p:nvSpPr>
          <p:spPr>
            <a:xfrm>
              <a:off x="10533544" y="6236825"/>
              <a:ext cx="165014" cy="11878"/>
            </a:xfrm>
            <a:custGeom>
              <a:avLst/>
              <a:gdLst>
                <a:gd name="connsiteX0" fmla="*/ 0 w 165014"/>
                <a:gd name="connsiteY0" fmla="*/ 0 h 11878"/>
                <a:gd name="connsiteX1" fmla="*/ 164512 w 165014"/>
                <a:gd name="connsiteY1" fmla="*/ 166 h 11878"/>
                <a:gd name="connsiteX2" fmla="*/ 165007 w 165014"/>
                <a:gd name="connsiteY2" fmla="*/ 10488 h 11878"/>
                <a:gd name="connsiteX3" fmla="*/ 0 w 165014"/>
                <a:gd name="connsiteY3" fmla="*/ 0 h 1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14" h="11878">
                  <a:moveTo>
                    <a:pt x="0" y="0"/>
                  </a:moveTo>
                  <a:cubicBezTo>
                    <a:pt x="54852" y="55"/>
                    <a:pt x="109705" y="111"/>
                    <a:pt x="164512" y="166"/>
                  </a:cubicBezTo>
                  <a:cubicBezTo>
                    <a:pt x="164872" y="3588"/>
                    <a:pt x="165052" y="7010"/>
                    <a:pt x="165007" y="10488"/>
                  </a:cubicBezTo>
                  <a:cubicBezTo>
                    <a:pt x="110110" y="4526"/>
                    <a:pt x="54177" y="22907"/>
                    <a:pt x="0" y="0"/>
                  </a:cubicBezTo>
                  <a:close/>
                </a:path>
              </a:pathLst>
            </a:custGeom>
            <a:solidFill>
              <a:srgbClr val="A475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36DEA99-48A0-6369-4A1B-71D5023544D2}"/>
                </a:ext>
              </a:extLst>
            </p:cNvPr>
            <p:cNvSpPr/>
            <p:nvPr/>
          </p:nvSpPr>
          <p:spPr>
            <a:xfrm>
              <a:off x="10872521" y="6354507"/>
              <a:ext cx="12019" cy="52879"/>
            </a:xfrm>
            <a:custGeom>
              <a:avLst/>
              <a:gdLst>
                <a:gd name="connsiteX0" fmla="*/ 450 w 12019"/>
                <a:gd name="connsiteY0" fmla="*/ 52825 h 52879"/>
                <a:gd name="connsiteX1" fmla="*/ 0 w 12019"/>
                <a:gd name="connsiteY1" fmla="*/ 31573 h 52879"/>
                <a:gd name="connsiteX2" fmla="*/ 7431 w 12019"/>
                <a:gd name="connsiteY2" fmla="*/ 0 h 52879"/>
                <a:gd name="connsiteX3" fmla="*/ 8467 w 12019"/>
                <a:gd name="connsiteY3" fmla="*/ 52769 h 52879"/>
                <a:gd name="connsiteX4" fmla="*/ 4458 w 12019"/>
                <a:gd name="connsiteY4" fmla="*/ 52880 h 52879"/>
                <a:gd name="connsiteX5" fmla="*/ 450 w 12019"/>
                <a:gd name="connsiteY5" fmla="*/ 52825 h 5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9" h="52879">
                  <a:moveTo>
                    <a:pt x="450" y="52825"/>
                  </a:moveTo>
                  <a:cubicBezTo>
                    <a:pt x="315" y="45759"/>
                    <a:pt x="180" y="38639"/>
                    <a:pt x="0" y="31573"/>
                  </a:cubicBezTo>
                  <a:cubicBezTo>
                    <a:pt x="585" y="20368"/>
                    <a:pt x="-1531" y="8224"/>
                    <a:pt x="7431" y="0"/>
                  </a:cubicBezTo>
                  <a:cubicBezTo>
                    <a:pt x="12610" y="17443"/>
                    <a:pt x="14006" y="34996"/>
                    <a:pt x="8467" y="52769"/>
                  </a:cubicBezTo>
                  <a:cubicBezTo>
                    <a:pt x="8467" y="52769"/>
                    <a:pt x="4458" y="52880"/>
                    <a:pt x="4458" y="52880"/>
                  </a:cubicBezTo>
                  <a:lnTo>
                    <a:pt x="450" y="52825"/>
                  </a:lnTo>
                  <a:close/>
                </a:path>
              </a:pathLst>
            </a:custGeom>
            <a:solidFill>
              <a:srgbClr val="7A59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5E48075-B895-96FC-B8B7-BB3CF8654174}"/>
                </a:ext>
              </a:extLst>
            </p:cNvPr>
            <p:cNvSpPr/>
            <p:nvPr/>
          </p:nvSpPr>
          <p:spPr>
            <a:xfrm>
              <a:off x="9724270" y="4425710"/>
              <a:ext cx="339021" cy="258782"/>
            </a:xfrm>
            <a:custGeom>
              <a:avLst/>
              <a:gdLst>
                <a:gd name="connsiteX0" fmla="*/ 17203 w 339021"/>
                <a:gd name="connsiteY0" fmla="*/ 40580 h 258782"/>
                <a:gd name="connsiteX1" fmla="*/ 0 w 339021"/>
                <a:gd name="connsiteY1" fmla="*/ 29871 h 258782"/>
                <a:gd name="connsiteX2" fmla="*/ 34722 w 339021"/>
                <a:gd name="connsiteY2" fmla="*/ 8454 h 258782"/>
                <a:gd name="connsiteX3" fmla="*/ 69398 w 339021"/>
                <a:gd name="connsiteY3" fmla="*/ 8344 h 258782"/>
                <a:gd name="connsiteX4" fmla="*/ 200630 w 339021"/>
                <a:gd name="connsiteY4" fmla="*/ 55042 h 258782"/>
                <a:gd name="connsiteX5" fmla="*/ 168970 w 339021"/>
                <a:gd name="connsiteY5" fmla="*/ 71104 h 258782"/>
                <a:gd name="connsiteX6" fmla="*/ 118982 w 339021"/>
                <a:gd name="connsiteY6" fmla="*/ 43781 h 258782"/>
                <a:gd name="connsiteX7" fmla="*/ 184192 w 339021"/>
                <a:gd name="connsiteY7" fmla="*/ 85290 h 258782"/>
                <a:gd name="connsiteX8" fmla="*/ 234856 w 339021"/>
                <a:gd name="connsiteY8" fmla="*/ 115152 h 258782"/>
                <a:gd name="connsiteX9" fmla="*/ 304480 w 339021"/>
                <a:gd name="connsiteY9" fmla="*/ 157876 h 258782"/>
                <a:gd name="connsiteX10" fmla="*/ 339022 w 339021"/>
                <a:gd name="connsiteY10" fmla="*/ 221740 h 258782"/>
                <a:gd name="connsiteX11" fmla="*/ 321683 w 339021"/>
                <a:gd name="connsiteY11" fmla="*/ 221961 h 258782"/>
                <a:gd name="connsiteX12" fmla="*/ 304210 w 339021"/>
                <a:gd name="connsiteY12" fmla="*/ 200654 h 258782"/>
                <a:gd name="connsiteX13" fmla="*/ 248997 w 339021"/>
                <a:gd name="connsiteY13" fmla="*/ 160415 h 258782"/>
                <a:gd name="connsiteX14" fmla="*/ 295518 w 339021"/>
                <a:gd name="connsiteY14" fmla="*/ 221961 h 258782"/>
                <a:gd name="connsiteX15" fmla="*/ 262463 w 339021"/>
                <a:gd name="connsiteY15" fmla="*/ 253479 h 258782"/>
                <a:gd name="connsiteX16" fmla="*/ 122990 w 339021"/>
                <a:gd name="connsiteY16" fmla="*/ 138667 h 258782"/>
                <a:gd name="connsiteX17" fmla="*/ 63004 w 339021"/>
                <a:gd name="connsiteY17" fmla="*/ 126468 h 258782"/>
                <a:gd name="connsiteX18" fmla="*/ 31209 w 339021"/>
                <a:gd name="connsiteY18" fmla="*/ 78722 h 258782"/>
                <a:gd name="connsiteX19" fmla="*/ 17203 w 339021"/>
                <a:gd name="connsiteY19" fmla="*/ 40580 h 25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9021" h="258782">
                  <a:moveTo>
                    <a:pt x="17203" y="40580"/>
                  </a:moveTo>
                  <a:cubicBezTo>
                    <a:pt x="13555" y="32024"/>
                    <a:pt x="7070" y="30147"/>
                    <a:pt x="0" y="29871"/>
                  </a:cubicBezTo>
                  <a:cubicBezTo>
                    <a:pt x="6395" y="10110"/>
                    <a:pt x="19995" y="7902"/>
                    <a:pt x="34722" y="8454"/>
                  </a:cubicBezTo>
                  <a:cubicBezTo>
                    <a:pt x="46296" y="8399"/>
                    <a:pt x="57870" y="8399"/>
                    <a:pt x="69398" y="8344"/>
                  </a:cubicBezTo>
                  <a:cubicBezTo>
                    <a:pt x="121098" y="-9651"/>
                    <a:pt x="166358" y="-488"/>
                    <a:pt x="200630" y="55042"/>
                  </a:cubicBezTo>
                  <a:cubicBezTo>
                    <a:pt x="200630" y="90865"/>
                    <a:pt x="181805" y="78170"/>
                    <a:pt x="168970" y="71104"/>
                  </a:cubicBezTo>
                  <a:cubicBezTo>
                    <a:pt x="149290" y="60230"/>
                    <a:pt x="130376" y="47424"/>
                    <a:pt x="118982" y="43781"/>
                  </a:cubicBezTo>
                  <a:cubicBezTo>
                    <a:pt x="137266" y="47976"/>
                    <a:pt x="157486" y="74803"/>
                    <a:pt x="184192" y="85290"/>
                  </a:cubicBezTo>
                  <a:cubicBezTo>
                    <a:pt x="201215" y="94839"/>
                    <a:pt x="221301" y="96771"/>
                    <a:pt x="234856" y="115152"/>
                  </a:cubicBezTo>
                  <a:cubicBezTo>
                    <a:pt x="259040" y="127075"/>
                    <a:pt x="283944" y="137066"/>
                    <a:pt x="304480" y="157876"/>
                  </a:cubicBezTo>
                  <a:cubicBezTo>
                    <a:pt x="316009" y="179182"/>
                    <a:pt x="327538" y="200489"/>
                    <a:pt x="339022" y="221740"/>
                  </a:cubicBezTo>
                  <a:cubicBezTo>
                    <a:pt x="333302" y="228474"/>
                    <a:pt x="327538" y="228088"/>
                    <a:pt x="321683" y="221961"/>
                  </a:cubicBezTo>
                  <a:cubicBezTo>
                    <a:pt x="315874" y="214840"/>
                    <a:pt x="310064" y="207720"/>
                    <a:pt x="304210" y="200654"/>
                  </a:cubicBezTo>
                  <a:cubicBezTo>
                    <a:pt x="282998" y="193037"/>
                    <a:pt x="272460" y="163837"/>
                    <a:pt x="248997" y="160415"/>
                  </a:cubicBezTo>
                  <a:cubicBezTo>
                    <a:pt x="277414" y="166487"/>
                    <a:pt x="285745" y="195024"/>
                    <a:pt x="295518" y="221961"/>
                  </a:cubicBezTo>
                  <a:cubicBezTo>
                    <a:pt x="297319" y="252761"/>
                    <a:pt x="286601" y="267444"/>
                    <a:pt x="262463" y="253479"/>
                  </a:cubicBezTo>
                  <a:cubicBezTo>
                    <a:pt x="211663" y="224058"/>
                    <a:pt x="146903" y="222513"/>
                    <a:pt x="122990" y="138667"/>
                  </a:cubicBezTo>
                  <a:cubicBezTo>
                    <a:pt x="115379" y="111951"/>
                    <a:pt x="83629" y="128069"/>
                    <a:pt x="63004" y="126468"/>
                  </a:cubicBezTo>
                  <a:cubicBezTo>
                    <a:pt x="36883" y="124481"/>
                    <a:pt x="4774" y="133368"/>
                    <a:pt x="31209" y="78722"/>
                  </a:cubicBezTo>
                  <a:cubicBezTo>
                    <a:pt x="39360" y="62052"/>
                    <a:pt x="30443" y="48639"/>
                    <a:pt x="17203" y="40580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F82D407-01B7-872F-F73A-8243D5D93F39}"/>
                </a:ext>
              </a:extLst>
            </p:cNvPr>
            <p:cNvSpPr/>
            <p:nvPr/>
          </p:nvSpPr>
          <p:spPr>
            <a:xfrm>
              <a:off x="10045998" y="4370134"/>
              <a:ext cx="231253" cy="256461"/>
            </a:xfrm>
            <a:custGeom>
              <a:avLst/>
              <a:gdLst>
                <a:gd name="connsiteX0" fmla="*/ 130601 w 231253"/>
                <a:gd name="connsiteY0" fmla="*/ 181491 h 256461"/>
                <a:gd name="connsiteX1" fmla="*/ 179149 w 231253"/>
                <a:gd name="connsiteY1" fmla="*/ 228023 h 256461"/>
                <a:gd name="connsiteX2" fmla="*/ 112993 w 231253"/>
                <a:gd name="connsiteY2" fmla="*/ 256175 h 256461"/>
                <a:gd name="connsiteX3" fmla="*/ 87098 w 231253"/>
                <a:gd name="connsiteY3" fmla="*/ 256230 h 256461"/>
                <a:gd name="connsiteX4" fmla="*/ 8737 w 231253"/>
                <a:gd name="connsiteY4" fmla="*/ 224215 h 256461"/>
                <a:gd name="connsiteX5" fmla="*/ 8737 w 231253"/>
                <a:gd name="connsiteY5" fmla="*/ 224215 h 256461"/>
                <a:gd name="connsiteX6" fmla="*/ 0 w 231253"/>
                <a:gd name="connsiteY6" fmla="*/ 181381 h 256461"/>
                <a:gd name="connsiteX7" fmla="*/ 43054 w 231253"/>
                <a:gd name="connsiteY7" fmla="*/ 74407 h 256461"/>
                <a:gd name="connsiteX8" fmla="*/ 147804 w 231253"/>
                <a:gd name="connsiteY8" fmla="*/ 0 h 256461"/>
                <a:gd name="connsiteX9" fmla="*/ 156676 w 231253"/>
                <a:gd name="connsiteY9" fmla="*/ 21472 h 256461"/>
                <a:gd name="connsiteX10" fmla="*/ 139428 w 231253"/>
                <a:gd name="connsiteY10" fmla="*/ 21693 h 256461"/>
                <a:gd name="connsiteX11" fmla="*/ 120018 w 231253"/>
                <a:gd name="connsiteY11" fmla="*/ 42061 h 256461"/>
                <a:gd name="connsiteX12" fmla="*/ 200180 w 231253"/>
                <a:gd name="connsiteY12" fmla="*/ 42889 h 256461"/>
                <a:gd name="connsiteX13" fmla="*/ 231254 w 231253"/>
                <a:gd name="connsiteY13" fmla="*/ 64140 h 256461"/>
                <a:gd name="connsiteX14" fmla="*/ 130961 w 231253"/>
                <a:gd name="connsiteY14" fmla="*/ 127452 h 256461"/>
                <a:gd name="connsiteX15" fmla="*/ 90205 w 231253"/>
                <a:gd name="connsiteY15" fmla="*/ 154058 h 256461"/>
                <a:gd name="connsiteX16" fmla="*/ 130601 w 231253"/>
                <a:gd name="connsiteY16" fmla="*/ 181491 h 25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1253" h="256461">
                  <a:moveTo>
                    <a:pt x="130601" y="181491"/>
                  </a:moveTo>
                  <a:cubicBezTo>
                    <a:pt x="146634" y="198658"/>
                    <a:pt x="185859" y="193193"/>
                    <a:pt x="179149" y="228023"/>
                  </a:cubicBezTo>
                  <a:cubicBezTo>
                    <a:pt x="172483" y="262633"/>
                    <a:pt x="138122" y="255733"/>
                    <a:pt x="112993" y="256175"/>
                  </a:cubicBezTo>
                  <a:cubicBezTo>
                    <a:pt x="104391" y="256340"/>
                    <a:pt x="95744" y="256230"/>
                    <a:pt x="87098" y="256230"/>
                  </a:cubicBezTo>
                  <a:cubicBezTo>
                    <a:pt x="60752" y="246404"/>
                    <a:pt x="33011" y="241713"/>
                    <a:pt x="8737" y="224215"/>
                  </a:cubicBezTo>
                  <a:lnTo>
                    <a:pt x="8737" y="224215"/>
                  </a:lnTo>
                  <a:cubicBezTo>
                    <a:pt x="3648" y="210581"/>
                    <a:pt x="-45" y="196561"/>
                    <a:pt x="0" y="181381"/>
                  </a:cubicBezTo>
                  <a:cubicBezTo>
                    <a:pt x="21122" y="149808"/>
                    <a:pt x="35488" y="118069"/>
                    <a:pt x="43054" y="74407"/>
                  </a:cubicBezTo>
                  <a:cubicBezTo>
                    <a:pt x="53096" y="16504"/>
                    <a:pt x="107273" y="14407"/>
                    <a:pt x="147804" y="0"/>
                  </a:cubicBezTo>
                  <a:cubicBezTo>
                    <a:pt x="154875" y="4581"/>
                    <a:pt x="156586" y="12530"/>
                    <a:pt x="156676" y="21472"/>
                  </a:cubicBezTo>
                  <a:cubicBezTo>
                    <a:pt x="150912" y="21527"/>
                    <a:pt x="145192" y="21638"/>
                    <a:pt x="139428" y="21693"/>
                  </a:cubicBezTo>
                  <a:cubicBezTo>
                    <a:pt x="133934" y="29752"/>
                    <a:pt x="129430" y="39246"/>
                    <a:pt x="120018" y="42061"/>
                  </a:cubicBezTo>
                  <a:cubicBezTo>
                    <a:pt x="146904" y="36541"/>
                    <a:pt x="173609" y="33174"/>
                    <a:pt x="200180" y="42889"/>
                  </a:cubicBezTo>
                  <a:cubicBezTo>
                    <a:pt x="209952" y="49568"/>
                    <a:pt x="219680" y="56192"/>
                    <a:pt x="231254" y="64140"/>
                  </a:cubicBezTo>
                  <a:cubicBezTo>
                    <a:pt x="204999" y="106808"/>
                    <a:pt x="167485" y="116744"/>
                    <a:pt x="130961" y="127452"/>
                  </a:cubicBezTo>
                  <a:cubicBezTo>
                    <a:pt x="114569" y="132255"/>
                    <a:pt x="90385" y="129329"/>
                    <a:pt x="90205" y="154058"/>
                  </a:cubicBezTo>
                  <a:cubicBezTo>
                    <a:pt x="89980" y="178511"/>
                    <a:pt x="115515" y="174702"/>
                    <a:pt x="130601" y="181491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E935D0D3-A3EE-2030-3B6A-149F652D3DBB}"/>
                </a:ext>
              </a:extLst>
            </p:cNvPr>
            <p:cNvSpPr/>
            <p:nvPr/>
          </p:nvSpPr>
          <p:spPr>
            <a:xfrm>
              <a:off x="9793668" y="4327687"/>
              <a:ext cx="260789" cy="213230"/>
            </a:xfrm>
            <a:custGeom>
              <a:avLst/>
              <a:gdLst>
                <a:gd name="connsiteX0" fmla="*/ 165503 w 260789"/>
                <a:gd name="connsiteY0" fmla="*/ 213230 h 213230"/>
                <a:gd name="connsiteX1" fmla="*/ 113037 w 260789"/>
                <a:gd name="connsiteY1" fmla="*/ 192090 h 213230"/>
                <a:gd name="connsiteX2" fmla="*/ 130421 w 260789"/>
                <a:gd name="connsiteY2" fmla="*/ 160019 h 213230"/>
                <a:gd name="connsiteX3" fmla="*/ 0 w 260789"/>
                <a:gd name="connsiteY3" fmla="*/ 106422 h 213230"/>
                <a:gd name="connsiteX4" fmla="*/ 17383 w 260789"/>
                <a:gd name="connsiteY4" fmla="*/ 74683 h 213230"/>
                <a:gd name="connsiteX5" fmla="*/ 154649 w 260789"/>
                <a:gd name="connsiteY5" fmla="*/ 85005 h 213230"/>
                <a:gd name="connsiteX6" fmla="*/ 186669 w 260789"/>
                <a:gd name="connsiteY6" fmla="*/ 64803 h 213230"/>
                <a:gd name="connsiteX7" fmla="*/ 163656 w 260789"/>
                <a:gd name="connsiteY7" fmla="*/ 31297 h 213230"/>
                <a:gd name="connsiteX8" fmla="*/ 104976 w 260789"/>
                <a:gd name="connsiteY8" fmla="*/ 7121 h 213230"/>
                <a:gd name="connsiteX9" fmla="*/ 220265 w 260789"/>
                <a:gd name="connsiteY9" fmla="*/ 35382 h 213230"/>
                <a:gd name="connsiteX10" fmla="*/ 217743 w 260789"/>
                <a:gd name="connsiteY10" fmla="*/ 0 h 213230"/>
                <a:gd name="connsiteX11" fmla="*/ 260346 w 260789"/>
                <a:gd name="connsiteY11" fmla="*/ 54646 h 213230"/>
                <a:gd name="connsiteX12" fmla="*/ 211438 w 260789"/>
                <a:gd name="connsiteY12" fmla="*/ 111335 h 213230"/>
                <a:gd name="connsiteX13" fmla="*/ 144562 w 260789"/>
                <a:gd name="connsiteY13" fmla="*/ 132365 h 213230"/>
                <a:gd name="connsiteX14" fmla="*/ 165503 w 260789"/>
                <a:gd name="connsiteY14" fmla="*/ 213230 h 21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789" h="213230">
                  <a:moveTo>
                    <a:pt x="165503" y="213230"/>
                  </a:moveTo>
                  <a:cubicBezTo>
                    <a:pt x="146273" y="212623"/>
                    <a:pt x="128304" y="207490"/>
                    <a:pt x="113037" y="192090"/>
                  </a:cubicBezTo>
                  <a:cubicBezTo>
                    <a:pt x="104255" y="169513"/>
                    <a:pt x="140598" y="183755"/>
                    <a:pt x="130421" y="160019"/>
                  </a:cubicBezTo>
                  <a:cubicBezTo>
                    <a:pt x="93807" y="117075"/>
                    <a:pt x="48863" y="104600"/>
                    <a:pt x="0" y="106422"/>
                  </a:cubicBezTo>
                  <a:cubicBezTo>
                    <a:pt x="2702" y="93285"/>
                    <a:pt x="30398" y="100737"/>
                    <a:pt x="17383" y="74683"/>
                  </a:cubicBezTo>
                  <a:cubicBezTo>
                    <a:pt x="62598" y="88317"/>
                    <a:pt x="108669" y="86275"/>
                    <a:pt x="154649" y="85005"/>
                  </a:cubicBezTo>
                  <a:cubicBezTo>
                    <a:pt x="167574" y="84619"/>
                    <a:pt x="183472" y="82080"/>
                    <a:pt x="186669" y="64803"/>
                  </a:cubicBezTo>
                  <a:cubicBezTo>
                    <a:pt x="190002" y="46587"/>
                    <a:pt x="174825" y="38859"/>
                    <a:pt x="163656" y="31297"/>
                  </a:cubicBezTo>
                  <a:cubicBezTo>
                    <a:pt x="147669" y="20479"/>
                    <a:pt x="131411" y="10267"/>
                    <a:pt x="104976" y="7121"/>
                  </a:cubicBezTo>
                  <a:cubicBezTo>
                    <a:pt x="154649" y="-13192"/>
                    <a:pt x="186579" y="16615"/>
                    <a:pt x="220265" y="35382"/>
                  </a:cubicBezTo>
                  <a:cubicBezTo>
                    <a:pt x="232469" y="21527"/>
                    <a:pt x="203647" y="13579"/>
                    <a:pt x="217743" y="0"/>
                  </a:cubicBezTo>
                  <a:cubicBezTo>
                    <a:pt x="239900" y="8997"/>
                    <a:pt x="264399" y="17332"/>
                    <a:pt x="260346" y="54646"/>
                  </a:cubicBezTo>
                  <a:cubicBezTo>
                    <a:pt x="256743" y="87875"/>
                    <a:pt x="239315" y="105815"/>
                    <a:pt x="211438" y="111335"/>
                  </a:cubicBezTo>
                  <a:cubicBezTo>
                    <a:pt x="188921" y="115750"/>
                    <a:pt x="167079" y="125079"/>
                    <a:pt x="144562" y="132365"/>
                  </a:cubicBezTo>
                  <a:cubicBezTo>
                    <a:pt x="145417" y="162559"/>
                    <a:pt x="176896" y="179670"/>
                    <a:pt x="165503" y="213230"/>
                  </a:cubicBezTo>
                  <a:close/>
                </a:path>
              </a:pathLst>
            </a:custGeom>
            <a:solidFill>
              <a:srgbClr val="FB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2B2EED2-8A0D-1B16-18C6-112F8A5D1AC3}"/>
                </a:ext>
              </a:extLst>
            </p:cNvPr>
            <p:cNvSpPr/>
            <p:nvPr/>
          </p:nvSpPr>
          <p:spPr>
            <a:xfrm>
              <a:off x="10037171" y="4551515"/>
              <a:ext cx="26656" cy="42833"/>
            </a:xfrm>
            <a:custGeom>
              <a:avLst/>
              <a:gdLst>
                <a:gd name="connsiteX0" fmla="*/ 8827 w 26656"/>
                <a:gd name="connsiteY0" fmla="*/ 0 h 42833"/>
                <a:gd name="connsiteX1" fmla="*/ 17564 w 26656"/>
                <a:gd name="connsiteY1" fmla="*/ 42834 h 42833"/>
                <a:gd name="connsiteX2" fmla="*/ 0 w 26656"/>
                <a:gd name="connsiteY2" fmla="*/ 32125 h 42833"/>
                <a:gd name="connsiteX3" fmla="*/ 8827 w 26656"/>
                <a:gd name="connsiteY3" fmla="*/ 0 h 4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56" h="42833">
                  <a:moveTo>
                    <a:pt x="8827" y="0"/>
                  </a:moveTo>
                  <a:cubicBezTo>
                    <a:pt x="43368" y="4581"/>
                    <a:pt x="16978" y="27820"/>
                    <a:pt x="17564" y="42834"/>
                  </a:cubicBezTo>
                  <a:cubicBezTo>
                    <a:pt x="11709" y="39246"/>
                    <a:pt x="5855" y="35658"/>
                    <a:pt x="0" y="32125"/>
                  </a:cubicBezTo>
                  <a:cubicBezTo>
                    <a:pt x="630" y="20479"/>
                    <a:pt x="-1306" y="7728"/>
                    <a:pt x="8827" y="0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963BA586-1624-96FA-F8F2-83CF4D04B9F5}"/>
                </a:ext>
              </a:extLst>
            </p:cNvPr>
            <p:cNvSpPr/>
            <p:nvPr/>
          </p:nvSpPr>
          <p:spPr>
            <a:xfrm>
              <a:off x="9845323" y="4372776"/>
              <a:ext cx="49403" cy="19078"/>
            </a:xfrm>
            <a:custGeom>
              <a:avLst/>
              <a:gdLst>
                <a:gd name="connsiteX0" fmla="*/ 49403 w 49403"/>
                <a:gd name="connsiteY0" fmla="*/ 10937 h 19078"/>
                <a:gd name="connsiteX1" fmla="*/ 0 w 49403"/>
                <a:gd name="connsiteY1" fmla="*/ 15132 h 19078"/>
                <a:gd name="connsiteX2" fmla="*/ 49403 w 49403"/>
                <a:gd name="connsiteY2" fmla="*/ 10937 h 1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403" h="19078">
                  <a:moveTo>
                    <a:pt x="49403" y="10937"/>
                  </a:moveTo>
                  <a:cubicBezTo>
                    <a:pt x="34362" y="23025"/>
                    <a:pt x="22112" y="19161"/>
                    <a:pt x="0" y="15132"/>
                  </a:cubicBezTo>
                  <a:cubicBezTo>
                    <a:pt x="19995" y="2436"/>
                    <a:pt x="30398" y="-9321"/>
                    <a:pt x="49403" y="10937"/>
                  </a:cubicBezTo>
                  <a:close/>
                </a:path>
              </a:pathLst>
            </a:custGeom>
            <a:solidFill>
              <a:srgbClr val="FFE5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665F3EED-F3AD-2D50-A520-CECFA93278CA}"/>
                </a:ext>
              </a:extLst>
            </p:cNvPr>
            <p:cNvSpPr/>
            <p:nvPr/>
          </p:nvSpPr>
          <p:spPr>
            <a:xfrm>
              <a:off x="9733907" y="4317310"/>
              <a:ext cx="68993" cy="10487"/>
            </a:xfrm>
            <a:custGeom>
              <a:avLst/>
              <a:gdLst>
                <a:gd name="connsiteX0" fmla="*/ 68228 w 68993"/>
                <a:gd name="connsiteY0" fmla="*/ 10488 h 10487"/>
                <a:gd name="connsiteX1" fmla="*/ 90 w 68993"/>
                <a:gd name="connsiteY1" fmla="*/ 10488 h 10487"/>
                <a:gd name="connsiteX2" fmla="*/ 0 w 68993"/>
                <a:gd name="connsiteY2" fmla="*/ 0 h 10487"/>
                <a:gd name="connsiteX3" fmla="*/ 68993 w 68993"/>
                <a:gd name="connsiteY3" fmla="*/ 0 h 10487"/>
                <a:gd name="connsiteX4" fmla="*/ 68228 w 68993"/>
                <a:gd name="connsiteY4" fmla="*/ 10488 h 1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93" h="10487">
                  <a:moveTo>
                    <a:pt x="68228" y="10488"/>
                  </a:moveTo>
                  <a:cubicBezTo>
                    <a:pt x="45530" y="10488"/>
                    <a:pt x="22833" y="10488"/>
                    <a:pt x="90" y="10488"/>
                  </a:cubicBezTo>
                  <a:cubicBezTo>
                    <a:pt x="45" y="7010"/>
                    <a:pt x="45" y="3533"/>
                    <a:pt x="0" y="0"/>
                  </a:cubicBezTo>
                  <a:cubicBezTo>
                    <a:pt x="23013" y="0"/>
                    <a:pt x="45980" y="0"/>
                    <a:pt x="68993" y="0"/>
                  </a:cubicBezTo>
                  <a:cubicBezTo>
                    <a:pt x="68813" y="3533"/>
                    <a:pt x="68543" y="7010"/>
                    <a:pt x="68228" y="10488"/>
                  </a:cubicBezTo>
                  <a:close/>
                </a:path>
              </a:pathLst>
            </a:custGeom>
            <a:solidFill>
              <a:srgbClr val="EEB42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3510391-58E8-0641-1BE1-99685702AC29}"/>
                </a:ext>
              </a:extLst>
            </p:cNvPr>
            <p:cNvSpPr/>
            <p:nvPr/>
          </p:nvSpPr>
          <p:spPr>
            <a:xfrm>
              <a:off x="10544850" y="5754285"/>
              <a:ext cx="145730" cy="194240"/>
            </a:xfrm>
            <a:custGeom>
              <a:avLst/>
              <a:gdLst>
                <a:gd name="connsiteX0" fmla="*/ 120691 w 145730"/>
                <a:gd name="connsiteY0" fmla="*/ 129769 h 194240"/>
                <a:gd name="connsiteX1" fmla="*/ 145730 w 145730"/>
                <a:gd name="connsiteY1" fmla="*/ 160735 h 194240"/>
                <a:gd name="connsiteX2" fmla="*/ 127761 w 145730"/>
                <a:gd name="connsiteY2" fmla="*/ 194240 h 194240"/>
                <a:gd name="connsiteX3" fmla="*/ 9545 w 145730"/>
                <a:gd name="connsiteY3" fmla="*/ 22408 h 194240"/>
                <a:gd name="connsiteX4" fmla="*/ 2024 w 145730"/>
                <a:gd name="connsiteY4" fmla="*/ 1544 h 194240"/>
                <a:gd name="connsiteX5" fmla="*/ 21660 w 145730"/>
                <a:gd name="connsiteY5" fmla="*/ 2592 h 194240"/>
                <a:gd name="connsiteX6" fmla="*/ 84168 w 145730"/>
                <a:gd name="connsiteY6" fmla="*/ 77551 h 194240"/>
                <a:gd name="connsiteX7" fmla="*/ 120691 w 145730"/>
                <a:gd name="connsiteY7" fmla="*/ 129769 h 19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730" h="194240">
                  <a:moveTo>
                    <a:pt x="120691" y="129769"/>
                  </a:moveTo>
                  <a:cubicBezTo>
                    <a:pt x="129022" y="140091"/>
                    <a:pt x="137399" y="150413"/>
                    <a:pt x="145730" y="160735"/>
                  </a:cubicBezTo>
                  <a:cubicBezTo>
                    <a:pt x="144785" y="175970"/>
                    <a:pt x="146541" y="193357"/>
                    <a:pt x="127761" y="194240"/>
                  </a:cubicBezTo>
                  <a:cubicBezTo>
                    <a:pt x="88761" y="136558"/>
                    <a:pt x="58228" y="70155"/>
                    <a:pt x="9545" y="22408"/>
                  </a:cubicBezTo>
                  <a:cubicBezTo>
                    <a:pt x="4501" y="17441"/>
                    <a:pt x="-3875" y="9989"/>
                    <a:pt x="2024" y="1544"/>
                  </a:cubicBezTo>
                  <a:cubicBezTo>
                    <a:pt x="4636" y="-2210"/>
                    <a:pt x="14904" y="1985"/>
                    <a:pt x="21660" y="2592"/>
                  </a:cubicBezTo>
                  <a:cubicBezTo>
                    <a:pt x="42466" y="27597"/>
                    <a:pt x="63317" y="52547"/>
                    <a:pt x="84168" y="77551"/>
                  </a:cubicBezTo>
                  <a:cubicBezTo>
                    <a:pt x="94661" y="96650"/>
                    <a:pt x="108216" y="112657"/>
                    <a:pt x="120691" y="129769"/>
                  </a:cubicBezTo>
                  <a:close/>
                </a:path>
              </a:pathLst>
            </a:custGeom>
            <a:solidFill>
              <a:srgbClr val="ECB0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F27F5E6-6D95-2E4D-1EC4-D56DC4625857}"/>
                </a:ext>
              </a:extLst>
            </p:cNvPr>
            <p:cNvSpPr/>
            <p:nvPr/>
          </p:nvSpPr>
          <p:spPr>
            <a:xfrm>
              <a:off x="10563071" y="5884447"/>
              <a:ext cx="110801" cy="102054"/>
            </a:xfrm>
            <a:custGeom>
              <a:avLst/>
              <a:gdLst>
                <a:gd name="connsiteX0" fmla="*/ 58561 w 110801"/>
                <a:gd name="connsiteY0" fmla="*/ 21244 h 102054"/>
                <a:gd name="connsiteX1" fmla="*/ 101344 w 110801"/>
                <a:gd name="connsiteY1" fmla="*/ 64077 h 102054"/>
                <a:gd name="connsiteX2" fmla="*/ 110801 w 110801"/>
                <a:gd name="connsiteY2" fmla="*/ 83728 h 102054"/>
                <a:gd name="connsiteX3" fmla="*/ 81304 w 110801"/>
                <a:gd name="connsiteY3" fmla="*/ 97693 h 102054"/>
                <a:gd name="connsiteX4" fmla="*/ 74639 w 110801"/>
                <a:gd name="connsiteY4" fmla="*/ 96313 h 102054"/>
                <a:gd name="connsiteX5" fmla="*/ 29153 w 110801"/>
                <a:gd name="connsiteY5" fmla="*/ 75835 h 102054"/>
                <a:gd name="connsiteX6" fmla="*/ 25866 w 110801"/>
                <a:gd name="connsiteY6" fmla="*/ 76166 h 102054"/>
                <a:gd name="connsiteX7" fmla="*/ 22623 w 110801"/>
                <a:gd name="connsiteY7" fmla="*/ 75338 h 102054"/>
                <a:gd name="connsiteX8" fmla="*/ 16 w 110801"/>
                <a:gd name="connsiteY8" fmla="*/ 54307 h 102054"/>
                <a:gd name="connsiteX9" fmla="*/ 2268 w 110801"/>
                <a:gd name="connsiteY9" fmla="*/ 39790 h 102054"/>
                <a:gd name="connsiteX10" fmla="*/ 58561 w 110801"/>
                <a:gd name="connsiteY10" fmla="*/ 21244 h 10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801" h="102054">
                  <a:moveTo>
                    <a:pt x="58561" y="21244"/>
                  </a:moveTo>
                  <a:cubicBezTo>
                    <a:pt x="72837" y="35540"/>
                    <a:pt x="87068" y="49781"/>
                    <a:pt x="101344" y="64077"/>
                  </a:cubicBezTo>
                  <a:cubicBezTo>
                    <a:pt x="104497" y="70646"/>
                    <a:pt x="107649" y="77159"/>
                    <a:pt x="110801" y="83728"/>
                  </a:cubicBezTo>
                  <a:cubicBezTo>
                    <a:pt x="108280" y="111493"/>
                    <a:pt x="93373" y="100122"/>
                    <a:pt x="81304" y="97693"/>
                  </a:cubicBezTo>
                  <a:cubicBezTo>
                    <a:pt x="78962" y="98135"/>
                    <a:pt x="76755" y="97638"/>
                    <a:pt x="74639" y="96313"/>
                  </a:cubicBezTo>
                  <a:cubicBezTo>
                    <a:pt x="63155" y="77270"/>
                    <a:pt x="44150" y="83231"/>
                    <a:pt x="29153" y="75835"/>
                  </a:cubicBezTo>
                  <a:lnTo>
                    <a:pt x="25866" y="76166"/>
                  </a:lnTo>
                  <a:lnTo>
                    <a:pt x="22623" y="75338"/>
                  </a:lnTo>
                  <a:cubicBezTo>
                    <a:pt x="16184" y="66561"/>
                    <a:pt x="1682" y="70812"/>
                    <a:pt x="16" y="54307"/>
                  </a:cubicBezTo>
                  <a:cubicBezTo>
                    <a:pt x="-119" y="49284"/>
                    <a:pt x="601" y="44427"/>
                    <a:pt x="2268" y="39790"/>
                  </a:cubicBezTo>
                  <a:cubicBezTo>
                    <a:pt x="19066" y="24721"/>
                    <a:pt x="27352" y="-29539"/>
                    <a:pt x="58561" y="21244"/>
                  </a:cubicBezTo>
                  <a:close/>
                </a:path>
              </a:pathLst>
            </a:custGeom>
            <a:solidFill>
              <a:srgbClr val="A678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359E28E-F39D-B76C-5065-A7058ED31DC1}"/>
                </a:ext>
              </a:extLst>
            </p:cNvPr>
            <p:cNvSpPr/>
            <p:nvPr/>
          </p:nvSpPr>
          <p:spPr>
            <a:xfrm>
              <a:off x="10644375" y="5968175"/>
              <a:ext cx="75478" cy="38816"/>
            </a:xfrm>
            <a:custGeom>
              <a:avLst/>
              <a:gdLst>
                <a:gd name="connsiteX0" fmla="*/ 0 w 75478"/>
                <a:gd name="connsiteY0" fmla="*/ 13965 h 38816"/>
                <a:gd name="connsiteX1" fmla="*/ 29498 w 75478"/>
                <a:gd name="connsiteY1" fmla="*/ 0 h 38816"/>
                <a:gd name="connsiteX2" fmla="*/ 75478 w 75478"/>
                <a:gd name="connsiteY2" fmla="*/ 34388 h 38816"/>
                <a:gd name="connsiteX3" fmla="*/ 0 w 75478"/>
                <a:gd name="connsiteY3" fmla="*/ 13965 h 3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78" h="38816">
                  <a:moveTo>
                    <a:pt x="0" y="13965"/>
                  </a:moveTo>
                  <a:cubicBezTo>
                    <a:pt x="10673" y="12033"/>
                    <a:pt x="22788" y="14572"/>
                    <a:pt x="29498" y="0"/>
                  </a:cubicBezTo>
                  <a:cubicBezTo>
                    <a:pt x="44809" y="11481"/>
                    <a:pt x="60121" y="22907"/>
                    <a:pt x="75478" y="34388"/>
                  </a:cubicBezTo>
                  <a:cubicBezTo>
                    <a:pt x="46521" y="48574"/>
                    <a:pt x="24364" y="25115"/>
                    <a:pt x="0" y="13965"/>
                  </a:cubicBezTo>
                  <a:close/>
                </a:path>
              </a:pathLst>
            </a:custGeom>
            <a:solidFill>
              <a:srgbClr val="A87C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58C82C9-AC2C-7FB2-EA23-82ED908D84F9}"/>
                </a:ext>
              </a:extLst>
            </p:cNvPr>
            <p:cNvSpPr/>
            <p:nvPr/>
          </p:nvSpPr>
          <p:spPr>
            <a:xfrm>
              <a:off x="10767365" y="6017036"/>
              <a:ext cx="45800" cy="40671"/>
            </a:xfrm>
            <a:custGeom>
              <a:avLst/>
              <a:gdLst>
                <a:gd name="connsiteX0" fmla="*/ 45800 w 45800"/>
                <a:gd name="connsiteY0" fmla="*/ 15777 h 40671"/>
                <a:gd name="connsiteX1" fmla="*/ 18779 w 45800"/>
                <a:gd name="connsiteY1" fmla="*/ 35538 h 40671"/>
                <a:gd name="connsiteX2" fmla="*/ 15132 w 45800"/>
                <a:gd name="connsiteY2" fmla="*/ 40671 h 40671"/>
                <a:gd name="connsiteX3" fmla="*/ 9998 w 45800"/>
                <a:gd name="connsiteY3" fmla="*/ 38132 h 40671"/>
                <a:gd name="connsiteX4" fmla="*/ 0 w 45800"/>
                <a:gd name="connsiteY4" fmla="*/ 6614 h 40671"/>
                <a:gd name="connsiteX5" fmla="*/ 45800 w 45800"/>
                <a:gd name="connsiteY5" fmla="*/ 15777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00" h="40671">
                  <a:moveTo>
                    <a:pt x="45800" y="15777"/>
                  </a:moveTo>
                  <a:cubicBezTo>
                    <a:pt x="34812" y="18261"/>
                    <a:pt x="20311" y="13569"/>
                    <a:pt x="18779" y="35538"/>
                  </a:cubicBezTo>
                  <a:cubicBezTo>
                    <a:pt x="17564" y="37249"/>
                    <a:pt x="16348" y="38960"/>
                    <a:pt x="15132" y="40671"/>
                  </a:cubicBezTo>
                  <a:cubicBezTo>
                    <a:pt x="13420" y="39843"/>
                    <a:pt x="11709" y="38960"/>
                    <a:pt x="9998" y="38132"/>
                  </a:cubicBezTo>
                  <a:cubicBezTo>
                    <a:pt x="6665" y="27644"/>
                    <a:pt x="3333" y="17101"/>
                    <a:pt x="0" y="6614"/>
                  </a:cubicBezTo>
                  <a:cubicBezTo>
                    <a:pt x="17879" y="-9946"/>
                    <a:pt x="31029" y="8987"/>
                    <a:pt x="45800" y="15777"/>
                  </a:cubicBezTo>
                  <a:close/>
                </a:path>
              </a:pathLst>
            </a:custGeom>
            <a:solidFill>
              <a:srgbClr val="F6E6C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5EFA87D-B557-A553-0E8B-0F1E6EFE2E59}"/>
                </a:ext>
              </a:extLst>
            </p:cNvPr>
            <p:cNvSpPr/>
            <p:nvPr/>
          </p:nvSpPr>
          <p:spPr>
            <a:xfrm>
              <a:off x="10813570" y="5962821"/>
              <a:ext cx="57689" cy="5354"/>
            </a:xfrm>
            <a:custGeom>
              <a:avLst/>
              <a:gdLst>
                <a:gd name="connsiteX0" fmla="*/ 57690 w 57689"/>
                <a:gd name="connsiteY0" fmla="*/ 5354 h 5354"/>
                <a:gd name="connsiteX1" fmla="*/ 225 w 57689"/>
                <a:gd name="connsiteY1" fmla="*/ 5354 h 5354"/>
                <a:gd name="connsiteX2" fmla="*/ 0 w 57689"/>
                <a:gd name="connsiteY2" fmla="*/ 0 h 5354"/>
                <a:gd name="connsiteX3" fmla="*/ 57419 w 57689"/>
                <a:gd name="connsiteY3" fmla="*/ 0 h 5354"/>
                <a:gd name="connsiteX4" fmla="*/ 57690 w 57689"/>
                <a:gd name="connsiteY4" fmla="*/ 5354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89" h="5354">
                  <a:moveTo>
                    <a:pt x="57690" y="5354"/>
                  </a:moveTo>
                  <a:cubicBezTo>
                    <a:pt x="38550" y="5354"/>
                    <a:pt x="19365" y="5354"/>
                    <a:pt x="225" y="5354"/>
                  </a:cubicBezTo>
                  <a:cubicBezTo>
                    <a:pt x="135" y="3588"/>
                    <a:pt x="90" y="1766"/>
                    <a:pt x="0" y="0"/>
                  </a:cubicBezTo>
                  <a:cubicBezTo>
                    <a:pt x="19140" y="0"/>
                    <a:pt x="38280" y="0"/>
                    <a:pt x="57419" y="0"/>
                  </a:cubicBezTo>
                  <a:cubicBezTo>
                    <a:pt x="57464" y="1766"/>
                    <a:pt x="57554" y="3533"/>
                    <a:pt x="57690" y="5354"/>
                  </a:cubicBezTo>
                  <a:close/>
                </a:path>
              </a:pathLst>
            </a:custGeom>
            <a:solidFill>
              <a:srgbClr val="E8AA2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F84B0D9-A25B-42C0-4D56-C05E20559D40}"/>
                </a:ext>
              </a:extLst>
            </p:cNvPr>
            <p:cNvSpPr/>
            <p:nvPr/>
          </p:nvSpPr>
          <p:spPr>
            <a:xfrm>
              <a:off x="10342327" y="4431791"/>
              <a:ext cx="286624" cy="239063"/>
            </a:xfrm>
            <a:custGeom>
              <a:avLst/>
              <a:gdLst>
                <a:gd name="connsiteX0" fmla="*/ 0 w 286624"/>
                <a:gd name="connsiteY0" fmla="*/ 55971 h 239063"/>
                <a:gd name="connsiteX1" fmla="*/ 43098 w 286624"/>
                <a:gd name="connsiteY1" fmla="*/ 23901 h 239063"/>
                <a:gd name="connsiteX2" fmla="*/ 182481 w 286624"/>
                <a:gd name="connsiteY2" fmla="*/ 108464 h 239063"/>
                <a:gd name="connsiteX3" fmla="*/ 210808 w 286624"/>
                <a:gd name="connsiteY3" fmla="*/ 102834 h 239063"/>
                <a:gd name="connsiteX4" fmla="*/ 202206 w 286624"/>
                <a:gd name="connsiteY4" fmla="*/ 65355 h 239063"/>
                <a:gd name="connsiteX5" fmla="*/ 148209 w 286624"/>
                <a:gd name="connsiteY5" fmla="*/ 0 h 239063"/>
                <a:gd name="connsiteX6" fmla="*/ 228191 w 286624"/>
                <a:gd name="connsiteY6" fmla="*/ 65520 h 239063"/>
                <a:gd name="connsiteX7" fmla="*/ 259941 w 286624"/>
                <a:gd name="connsiteY7" fmla="*/ 57075 h 239063"/>
                <a:gd name="connsiteX8" fmla="*/ 260751 w 286624"/>
                <a:gd name="connsiteY8" fmla="*/ 152016 h 239063"/>
                <a:gd name="connsiteX9" fmla="*/ 196847 w 286624"/>
                <a:gd name="connsiteY9" fmla="*/ 166257 h 239063"/>
                <a:gd name="connsiteX10" fmla="*/ 137806 w 286624"/>
                <a:gd name="connsiteY10" fmla="*/ 146882 h 239063"/>
                <a:gd name="connsiteX11" fmla="*/ 67237 w 286624"/>
                <a:gd name="connsiteY11" fmla="*/ 180056 h 239063"/>
                <a:gd name="connsiteX12" fmla="*/ 25355 w 286624"/>
                <a:gd name="connsiteY12" fmla="*/ 239063 h 239063"/>
                <a:gd name="connsiteX13" fmla="*/ 19275 w 286624"/>
                <a:gd name="connsiteY13" fmla="*/ 226533 h 239063"/>
                <a:gd name="connsiteX14" fmla="*/ 32155 w 286624"/>
                <a:gd name="connsiteY14" fmla="*/ 151188 h 239063"/>
                <a:gd name="connsiteX15" fmla="*/ 10178 w 286624"/>
                <a:gd name="connsiteY15" fmla="*/ 112383 h 239063"/>
                <a:gd name="connsiteX16" fmla="*/ 0 w 286624"/>
                <a:gd name="connsiteY16" fmla="*/ 55971 h 2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624" h="239063">
                  <a:moveTo>
                    <a:pt x="0" y="55971"/>
                  </a:moveTo>
                  <a:cubicBezTo>
                    <a:pt x="10988" y="38473"/>
                    <a:pt x="28777" y="34664"/>
                    <a:pt x="43098" y="23901"/>
                  </a:cubicBezTo>
                  <a:cubicBezTo>
                    <a:pt x="81378" y="72310"/>
                    <a:pt x="127313" y="102282"/>
                    <a:pt x="182481" y="108464"/>
                  </a:cubicBezTo>
                  <a:cubicBezTo>
                    <a:pt x="192028" y="109513"/>
                    <a:pt x="206259" y="109679"/>
                    <a:pt x="210808" y="102834"/>
                  </a:cubicBezTo>
                  <a:cubicBezTo>
                    <a:pt x="219184" y="90194"/>
                    <a:pt x="207835" y="77222"/>
                    <a:pt x="202206" y="65355"/>
                  </a:cubicBezTo>
                  <a:cubicBezTo>
                    <a:pt x="189686" y="39025"/>
                    <a:pt x="160054" y="34333"/>
                    <a:pt x="148209" y="0"/>
                  </a:cubicBezTo>
                  <a:cubicBezTo>
                    <a:pt x="187074" y="4305"/>
                    <a:pt x="208061" y="36376"/>
                    <a:pt x="228191" y="65520"/>
                  </a:cubicBezTo>
                  <a:cubicBezTo>
                    <a:pt x="247061" y="92843"/>
                    <a:pt x="251339" y="70267"/>
                    <a:pt x="259941" y="57075"/>
                  </a:cubicBezTo>
                  <a:cubicBezTo>
                    <a:pt x="295338" y="115750"/>
                    <a:pt x="295428" y="128060"/>
                    <a:pt x="260751" y="152016"/>
                  </a:cubicBezTo>
                  <a:cubicBezTo>
                    <a:pt x="241071" y="167802"/>
                    <a:pt x="218464" y="163718"/>
                    <a:pt x="196847" y="166257"/>
                  </a:cubicBezTo>
                  <a:cubicBezTo>
                    <a:pt x="175636" y="166809"/>
                    <a:pt x="155775" y="161013"/>
                    <a:pt x="137806" y="146882"/>
                  </a:cubicBezTo>
                  <a:cubicBezTo>
                    <a:pt x="87953" y="115695"/>
                    <a:pt x="88673" y="116082"/>
                    <a:pt x="67237" y="180056"/>
                  </a:cubicBezTo>
                  <a:cubicBezTo>
                    <a:pt x="58996" y="204619"/>
                    <a:pt x="55122" y="236303"/>
                    <a:pt x="25355" y="239063"/>
                  </a:cubicBezTo>
                  <a:cubicBezTo>
                    <a:pt x="22427" y="235530"/>
                    <a:pt x="20491" y="231335"/>
                    <a:pt x="19275" y="226533"/>
                  </a:cubicBezTo>
                  <a:cubicBezTo>
                    <a:pt x="16348" y="199652"/>
                    <a:pt x="31569" y="177407"/>
                    <a:pt x="32155" y="151188"/>
                  </a:cubicBezTo>
                  <a:cubicBezTo>
                    <a:pt x="32605" y="130820"/>
                    <a:pt x="33371" y="111887"/>
                    <a:pt x="10178" y="112383"/>
                  </a:cubicBezTo>
                  <a:cubicBezTo>
                    <a:pt x="-8467" y="97701"/>
                    <a:pt x="9908" y="73027"/>
                    <a:pt x="0" y="55971"/>
                  </a:cubicBezTo>
                  <a:close/>
                </a:path>
              </a:pathLst>
            </a:custGeom>
            <a:solidFill>
              <a:srgbClr val="FBC1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164DD56-CB60-89F3-8CD9-1AB28BE3A955}"/>
                </a:ext>
              </a:extLst>
            </p:cNvPr>
            <p:cNvSpPr/>
            <p:nvPr/>
          </p:nvSpPr>
          <p:spPr>
            <a:xfrm>
              <a:off x="10143408" y="4391772"/>
              <a:ext cx="102769" cy="36430"/>
            </a:xfrm>
            <a:custGeom>
              <a:avLst/>
              <a:gdLst>
                <a:gd name="connsiteX0" fmla="*/ 102769 w 102769"/>
                <a:gd name="connsiteY0" fmla="*/ 21251 h 36430"/>
                <a:gd name="connsiteX1" fmla="*/ 0 w 102769"/>
                <a:gd name="connsiteY1" fmla="*/ 36431 h 36430"/>
                <a:gd name="connsiteX2" fmla="*/ 41972 w 102769"/>
                <a:gd name="connsiteY2" fmla="*/ 0 h 36430"/>
                <a:gd name="connsiteX3" fmla="*/ 102769 w 102769"/>
                <a:gd name="connsiteY3" fmla="*/ 21251 h 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69" h="36430">
                  <a:moveTo>
                    <a:pt x="102769" y="21251"/>
                  </a:moveTo>
                  <a:cubicBezTo>
                    <a:pt x="70885" y="17277"/>
                    <a:pt x="39946" y="27268"/>
                    <a:pt x="0" y="36431"/>
                  </a:cubicBezTo>
                  <a:cubicBezTo>
                    <a:pt x="15852" y="13910"/>
                    <a:pt x="25039" y="552"/>
                    <a:pt x="41972" y="0"/>
                  </a:cubicBezTo>
                  <a:cubicBezTo>
                    <a:pt x="58275" y="24177"/>
                    <a:pt x="86512" y="-2981"/>
                    <a:pt x="102769" y="21251"/>
                  </a:cubicBezTo>
                  <a:close/>
                </a:path>
              </a:pathLst>
            </a:custGeom>
            <a:solidFill>
              <a:srgbClr val="FDCD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CC2D103-449F-86C6-1207-FC2CBEA1C097}"/>
                </a:ext>
              </a:extLst>
            </p:cNvPr>
            <p:cNvSpPr/>
            <p:nvPr/>
          </p:nvSpPr>
          <p:spPr>
            <a:xfrm>
              <a:off x="10360767" y="4669087"/>
              <a:ext cx="346656" cy="309144"/>
            </a:xfrm>
            <a:custGeom>
              <a:avLst/>
              <a:gdLst>
                <a:gd name="connsiteX0" fmla="*/ 346656 w 346656"/>
                <a:gd name="connsiteY0" fmla="*/ 53929 h 309144"/>
                <a:gd name="connsiteX1" fmla="*/ 313871 w 346656"/>
                <a:gd name="connsiteY1" fmla="*/ 100957 h 309144"/>
                <a:gd name="connsiteX2" fmla="*/ 304999 w 346656"/>
                <a:gd name="connsiteY2" fmla="*/ 108520 h 309144"/>
                <a:gd name="connsiteX3" fmla="*/ 248075 w 346656"/>
                <a:gd name="connsiteY3" fmla="*/ 159302 h 309144"/>
                <a:gd name="connsiteX4" fmla="*/ 213083 w 346656"/>
                <a:gd name="connsiteY4" fmla="*/ 198382 h 309144"/>
                <a:gd name="connsiteX5" fmla="*/ 165437 w 346656"/>
                <a:gd name="connsiteY5" fmla="*/ 243313 h 309144"/>
                <a:gd name="connsiteX6" fmla="*/ 117790 w 346656"/>
                <a:gd name="connsiteY6" fmla="*/ 275163 h 309144"/>
                <a:gd name="connsiteX7" fmla="*/ 68026 w 346656"/>
                <a:gd name="connsiteY7" fmla="*/ 308889 h 309144"/>
                <a:gd name="connsiteX8" fmla="*/ 33935 w 346656"/>
                <a:gd name="connsiteY8" fmla="*/ 267821 h 309144"/>
                <a:gd name="connsiteX9" fmla="*/ 24 w 346656"/>
                <a:gd name="connsiteY9" fmla="*/ 248723 h 309144"/>
                <a:gd name="connsiteX10" fmla="*/ 28801 w 346656"/>
                <a:gd name="connsiteY10" fmla="*/ 223773 h 309144"/>
                <a:gd name="connsiteX11" fmla="*/ 25739 w 346656"/>
                <a:gd name="connsiteY11" fmla="*/ 216266 h 309144"/>
                <a:gd name="connsiteX12" fmla="*/ 22992 w 346656"/>
                <a:gd name="connsiteY12" fmla="*/ 148925 h 309144"/>
                <a:gd name="connsiteX13" fmla="*/ 60370 w 346656"/>
                <a:gd name="connsiteY13" fmla="*/ 168575 h 309144"/>
                <a:gd name="connsiteX14" fmla="*/ 150710 w 346656"/>
                <a:gd name="connsiteY14" fmla="*/ 207766 h 309144"/>
                <a:gd name="connsiteX15" fmla="*/ 124815 w 346656"/>
                <a:gd name="connsiteY15" fmla="*/ 139706 h 309144"/>
                <a:gd name="connsiteX16" fmla="*/ 147468 w 346656"/>
                <a:gd name="connsiteY16" fmla="*/ 131868 h 309144"/>
                <a:gd name="connsiteX17" fmla="*/ 188089 w 346656"/>
                <a:gd name="connsiteY17" fmla="*/ 173433 h 309144"/>
                <a:gd name="connsiteX18" fmla="*/ 190746 w 346656"/>
                <a:gd name="connsiteY18" fmla="*/ 135732 h 309144"/>
                <a:gd name="connsiteX19" fmla="*/ 276717 w 346656"/>
                <a:gd name="connsiteY19" fmla="*/ 93837 h 309144"/>
                <a:gd name="connsiteX20" fmla="*/ 134813 w 346656"/>
                <a:gd name="connsiteY20" fmla="*/ 58068 h 309144"/>
                <a:gd name="connsiteX21" fmla="*/ 127787 w 346656"/>
                <a:gd name="connsiteY21" fmla="*/ 21914 h 309144"/>
                <a:gd name="connsiteX22" fmla="*/ 170751 w 346656"/>
                <a:gd name="connsiteY22" fmla="*/ 20865 h 309144"/>
                <a:gd name="connsiteX23" fmla="*/ 250822 w 346656"/>
                <a:gd name="connsiteY23" fmla="*/ 0 h 309144"/>
                <a:gd name="connsiteX24" fmla="*/ 346656 w 346656"/>
                <a:gd name="connsiteY24" fmla="*/ 53929 h 30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6656" h="309144">
                  <a:moveTo>
                    <a:pt x="346656" y="53929"/>
                  </a:moveTo>
                  <a:cubicBezTo>
                    <a:pt x="343504" y="77609"/>
                    <a:pt x="354312" y="115750"/>
                    <a:pt x="313871" y="100957"/>
                  </a:cubicBezTo>
                  <a:cubicBezTo>
                    <a:pt x="311619" y="100129"/>
                    <a:pt x="304954" y="105980"/>
                    <a:pt x="304999" y="108520"/>
                  </a:cubicBezTo>
                  <a:cubicBezTo>
                    <a:pt x="306485" y="159743"/>
                    <a:pt x="269422" y="147876"/>
                    <a:pt x="248075" y="159302"/>
                  </a:cubicBezTo>
                  <a:cubicBezTo>
                    <a:pt x="231638" y="168078"/>
                    <a:pt x="209706" y="174040"/>
                    <a:pt x="213083" y="198382"/>
                  </a:cubicBezTo>
                  <a:cubicBezTo>
                    <a:pt x="220874" y="255236"/>
                    <a:pt x="188674" y="249606"/>
                    <a:pt x="165437" y="243313"/>
                  </a:cubicBezTo>
                  <a:cubicBezTo>
                    <a:pt x="137830" y="235862"/>
                    <a:pt x="127787" y="244417"/>
                    <a:pt x="117790" y="275163"/>
                  </a:cubicBezTo>
                  <a:cubicBezTo>
                    <a:pt x="110539" y="297573"/>
                    <a:pt x="90814" y="311207"/>
                    <a:pt x="68026" y="308889"/>
                  </a:cubicBezTo>
                  <a:cubicBezTo>
                    <a:pt x="69512" y="279192"/>
                    <a:pt x="60686" y="264509"/>
                    <a:pt x="33935" y="267821"/>
                  </a:cubicBezTo>
                  <a:cubicBezTo>
                    <a:pt x="21190" y="269422"/>
                    <a:pt x="1060" y="271740"/>
                    <a:pt x="24" y="248723"/>
                  </a:cubicBezTo>
                  <a:cubicBezTo>
                    <a:pt x="-742" y="231777"/>
                    <a:pt x="17092" y="230011"/>
                    <a:pt x="28801" y="223773"/>
                  </a:cubicBezTo>
                  <a:cubicBezTo>
                    <a:pt x="42131" y="216597"/>
                    <a:pt x="23127" y="221345"/>
                    <a:pt x="25739" y="216266"/>
                  </a:cubicBezTo>
                  <a:cubicBezTo>
                    <a:pt x="26639" y="193635"/>
                    <a:pt x="19704" y="171611"/>
                    <a:pt x="22992" y="148925"/>
                  </a:cubicBezTo>
                  <a:cubicBezTo>
                    <a:pt x="40510" y="140866"/>
                    <a:pt x="49472" y="158419"/>
                    <a:pt x="60370" y="168575"/>
                  </a:cubicBezTo>
                  <a:cubicBezTo>
                    <a:pt x="86536" y="192918"/>
                    <a:pt x="115673" y="204399"/>
                    <a:pt x="150710" y="207766"/>
                  </a:cubicBezTo>
                  <a:cubicBezTo>
                    <a:pt x="151386" y="176082"/>
                    <a:pt x="123869" y="165760"/>
                    <a:pt x="124815" y="139706"/>
                  </a:cubicBezTo>
                  <a:cubicBezTo>
                    <a:pt x="128598" y="120994"/>
                    <a:pt x="138641" y="124803"/>
                    <a:pt x="147468" y="131868"/>
                  </a:cubicBezTo>
                  <a:cubicBezTo>
                    <a:pt x="162509" y="143902"/>
                    <a:pt x="177371" y="156707"/>
                    <a:pt x="188089" y="173433"/>
                  </a:cubicBezTo>
                  <a:cubicBezTo>
                    <a:pt x="189080" y="162945"/>
                    <a:pt x="178857" y="147765"/>
                    <a:pt x="190746" y="135732"/>
                  </a:cubicBezTo>
                  <a:cubicBezTo>
                    <a:pt x="218668" y="131261"/>
                    <a:pt x="247715" y="130820"/>
                    <a:pt x="276717" y="93837"/>
                  </a:cubicBezTo>
                  <a:cubicBezTo>
                    <a:pt x="225468" y="81914"/>
                    <a:pt x="174443" y="95934"/>
                    <a:pt x="134813" y="58068"/>
                  </a:cubicBezTo>
                  <a:cubicBezTo>
                    <a:pt x="126572" y="47746"/>
                    <a:pt x="121392" y="36486"/>
                    <a:pt x="127787" y="21914"/>
                  </a:cubicBezTo>
                  <a:cubicBezTo>
                    <a:pt x="141883" y="6237"/>
                    <a:pt x="156339" y="14683"/>
                    <a:pt x="170751" y="20865"/>
                  </a:cubicBezTo>
                  <a:cubicBezTo>
                    <a:pt x="203086" y="46698"/>
                    <a:pt x="223261" y="1877"/>
                    <a:pt x="250822" y="0"/>
                  </a:cubicBezTo>
                  <a:cubicBezTo>
                    <a:pt x="284508" y="13413"/>
                    <a:pt x="326211" y="5244"/>
                    <a:pt x="346656" y="53929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FC695C81-37C4-99CC-8FB6-855F92394348}"/>
                </a:ext>
              </a:extLst>
            </p:cNvPr>
            <p:cNvSpPr/>
            <p:nvPr/>
          </p:nvSpPr>
          <p:spPr>
            <a:xfrm>
              <a:off x="10523471" y="4617098"/>
              <a:ext cx="88118" cy="96078"/>
            </a:xfrm>
            <a:custGeom>
              <a:avLst/>
              <a:gdLst>
                <a:gd name="connsiteX0" fmla="*/ 88118 w 88118"/>
                <a:gd name="connsiteY0" fmla="*/ 52045 h 96078"/>
                <a:gd name="connsiteX1" fmla="*/ 9803 w 88118"/>
                <a:gd name="connsiteY1" fmla="*/ 83949 h 96078"/>
                <a:gd name="connsiteX2" fmla="*/ 17954 w 88118"/>
                <a:gd name="connsiteY2" fmla="*/ 46249 h 96078"/>
                <a:gd name="connsiteX3" fmla="*/ 2957 w 88118"/>
                <a:gd name="connsiteY3" fmla="*/ 9211 h 96078"/>
                <a:gd name="connsiteX4" fmla="*/ 42543 w 88118"/>
                <a:gd name="connsiteY4" fmla="*/ 3912 h 96078"/>
                <a:gd name="connsiteX5" fmla="*/ 53351 w 88118"/>
                <a:gd name="connsiteY5" fmla="*/ 8935 h 96078"/>
                <a:gd name="connsiteX6" fmla="*/ 88118 w 88118"/>
                <a:gd name="connsiteY6" fmla="*/ 52045 h 9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118" h="96078">
                  <a:moveTo>
                    <a:pt x="88118" y="52045"/>
                  </a:moveTo>
                  <a:cubicBezTo>
                    <a:pt x="64925" y="73462"/>
                    <a:pt x="47857" y="117344"/>
                    <a:pt x="9803" y="83949"/>
                  </a:cubicBezTo>
                  <a:cubicBezTo>
                    <a:pt x="16378" y="72689"/>
                    <a:pt x="32410" y="65016"/>
                    <a:pt x="17954" y="46249"/>
                  </a:cubicBezTo>
                  <a:cubicBezTo>
                    <a:pt x="9938" y="35816"/>
                    <a:pt x="-6770" y="26322"/>
                    <a:pt x="2957" y="9211"/>
                  </a:cubicBezTo>
                  <a:cubicBezTo>
                    <a:pt x="12145" y="-6962"/>
                    <a:pt x="28898" y="2863"/>
                    <a:pt x="42543" y="3912"/>
                  </a:cubicBezTo>
                  <a:cubicBezTo>
                    <a:pt x="46641" y="4022"/>
                    <a:pt x="50244" y="5623"/>
                    <a:pt x="53351" y="8935"/>
                  </a:cubicBezTo>
                  <a:cubicBezTo>
                    <a:pt x="64970" y="23286"/>
                    <a:pt x="76544" y="37638"/>
                    <a:pt x="88118" y="52045"/>
                  </a:cubicBezTo>
                  <a:close/>
                </a:path>
              </a:pathLst>
            </a:custGeom>
            <a:solidFill>
              <a:srgbClr val="FBCA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F2A21C3F-85D7-8230-2A29-56E33FF4391C}"/>
                </a:ext>
              </a:extLst>
            </p:cNvPr>
            <p:cNvSpPr/>
            <p:nvPr/>
          </p:nvSpPr>
          <p:spPr>
            <a:xfrm>
              <a:off x="10469933" y="4562665"/>
              <a:ext cx="133009" cy="63864"/>
            </a:xfrm>
            <a:custGeom>
              <a:avLst/>
              <a:gdLst>
                <a:gd name="connsiteX0" fmla="*/ 106934 w 133009"/>
                <a:gd name="connsiteY0" fmla="*/ 63367 h 63864"/>
                <a:gd name="connsiteX1" fmla="*/ 98198 w 133009"/>
                <a:gd name="connsiteY1" fmla="*/ 63864 h 63864"/>
                <a:gd name="connsiteX2" fmla="*/ 3850 w 133009"/>
                <a:gd name="connsiteY2" fmla="*/ 35603 h 63864"/>
                <a:gd name="connsiteX3" fmla="*/ 11236 w 133009"/>
                <a:gd name="connsiteY3" fmla="*/ 0 h 63864"/>
                <a:gd name="connsiteX4" fmla="*/ 63341 w 133009"/>
                <a:gd name="connsiteY4" fmla="*/ 20975 h 63864"/>
                <a:gd name="connsiteX5" fmla="*/ 133009 w 133009"/>
                <a:gd name="connsiteY5" fmla="*/ 31518 h 63864"/>
                <a:gd name="connsiteX6" fmla="*/ 106934 w 133009"/>
                <a:gd name="connsiteY6" fmla="*/ 63367 h 6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009" h="63864">
                  <a:moveTo>
                    <a:pt x="106934" y="63367"/>
                  </a:moveTo>
                  <a:cubicBezTo>
                    <a:pt x="104007" y="63533"/>
                    <a:pt x="101125" y="63699"/>
                    <a:pt x="98198" y="63864"/>
                  </a:cubicBezTo>
                  <a:cubicBezTo>
                    <a:pt x="66853" y="53984"/>
                    <a:pt x="33933" y="51941"/>
                    <a:pt x="3850" y="35603"/>
                  </a:cubicBezTo>
                  <a:cubicBezTo>
                    <a:pt x="-5427" y="20092"/>
                    <a:pt x="4075" y="10377"/>
                    <a:pt x="11236" y="0"/>
                  </a:cubicBezTo>
                  <a:cubicBezTo>
                    <a:pt x="26817" y="13634"/>
                    <a:pt x="42895" y="25502"/>
                    <a:pt x="63341" y="20975"/>
                  </a:cubicBezTo>
                  <a:cubicBezTo>
                    <a:pt x="85453" y="35492"/>
                    <a:pt x="110807" y="17884"/>
                    <a:pt x="133009" y="31518"/>
                  </a:cubicBezTo>
                  <a:cubicBezTo>
                    <a:pt x="131974" y="51555"/>
                    <a:pt x="95045" y="27489"/>
                    <a:pt x="106934" y="63367"/>
                  </a:cubicBezTo>
                  <a:close/>
                </a:path>
              </a:pathLst>
            </a:custGeom>
            <a:solidFill>
              <a:srgbClr val="E8AE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B9FE5B82-AE5C-AC89-2F77-4CF9AC79ACDD}"/>
                </a:ext>
              </a:extLst>
            </p:cNvPr>
            <p:cNvSpPr/>
            <p:nvPr/>
          </p:nvSpPr>
          <p:spPr>
            <a:xfrm>
              <a:off x="10533229" y="4583641"/>
              <a:ext cx="69803" cy="11692"/>
            </a:xfrm>
            <a:custGeom>
              <a:avLst/>
              <a:gdLst>
                <a:gd name="connsiteX0" fmla="*/ 69669 w 69803"/>
                <a:gd name="connsiteY0" fmla="*/ 10543 h 11692"/>
                <a:gd name="connsiteX1" fmla="*/ 0 w 69803"/>
                <a:gd name="connsiteY1" fmla="*/ 0 h 11692"/>
                <a:gd name="connsiteX2" fmla="*/ 69804 w 69803"/>
                <a:gd name="connsiteY2" fmla="*/ 166 h 11692"/>
                <a:gd name="connsiteX3" fmla="*/ 69669 w 69803"/>
                <a:gd name="connsiteY3" fmla="*/ 10543 h 1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03" h="11692">
                  <a:moveTo>
                    <a:pt x="69669" y="10543"/>
                  </a:moveTo>
                  <a:cubicBezTo>
                    <a:pt x="46521" y="6072"/>
                    <a:pt x="21436" y="21306"/>
                    <a:pt x="0" y="0"/>
                  </a:cubicBezTo>
                  <a:cubicBezTo>
                    <a:pt x="23283" y="55"/>
                    <a:pt x="46566" y="110"/>
                    <a:pt x="69804" y="166"/>
                  </a:cubicBezTo>
                  <a:cubicBezTo>
                    <a:pt x="69804" y="3588"/>
                    <a:pt x="69759" y="7065"/>
                    <a:pt x="69669" y="10543"/>
                  </a:cubicBezTo>
                  <a:close/>
                </a:path>
              </a:pathLst>
            </a:custGeom>
            <a:solidFill>
              <a:srgbClr val="F7B9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5B393D90-D38C-0CA2-E9C9-AA45491694E6}"/>
                </a:ext>
              </a:extLst>
            </p:cNvPr>
            <p:cNvSpPr/>
            <p:nvPr/>
          </p:nvSpPr>
          <p:spPr>
            <a:xfrm>
              <a:off x="10593981" y="6466118"/>
              <a:ext cx="113082" cy="29641"/>
            </a:xfrm>
            <a:custGeom>
              <a:avLst/>
              <a:gdLst>
                <a:gd name="connsiteX0" fmla="*/ 0 w 113082"/>
                <a:gd name="connsiteY0" fmla="*/ 15566 h 29641"/>
                <a:gd name="connsiteX1" fmla="*/ 17428 w 113082"/>
                <a:gd name="connsiteY1" fmla="*/ 4692 h 29641"/>
                <a:gd name="connsiteX2" fmla="*/ 67912 w 113082"/>
                <a:gd name="connsiteY2" fmla="*/ 0 h 29641"/>
                <a:gd name="connsiteX3" fmla="*/ 78541 w 113082"/>
                <a:gd name="connsiteY3" fmla="*/ 5133 h 29641"/>
                <a:gd name="connsiteX4" fmla="*/ 113082 w 113082"/>
                <a:gd name="connsiteY4" fmla="*/ 29641 h 29641"/>
                <a:gd name="connsiteX5" fmla="*/ 0 w 113082"/>
                <a:gd name="connsiteY5" fmla="*/ 15566 h 2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82" h="29641">
                  <a:moveTo>
                    <a:pt x="0" y="15566"/>
                  </a:moveTo>
                  <a:cubicBezTo>
                    <a:pt x="3783" y="7121"/>
                    <a:pt x="10313" y="5189"/>
                    <a:pt x="17428" y="4692"/>
                  </a:cubicBezTo>
                  <a:cubicBezTo>
                    <a:pt x="33641" y="-7121"/>
                    <a:pt x="51520" y="8556"/>
                    <a:pt x="67912" y="0"/>
                  </a:cubicBezTo>
                  <a:cubicBezTo>
                    <a:pt x="71921" y="221"/>
                    <a:pt x="75478" y="1987"/>
                    <a:pt x="78541" y="5133"/>
                  </a:cubicBezTo>
                  <a:cubicBezTo>
                    <a:pt x="83765" y="17995"/>
                    <a:pt x="96374" y="12475"/>
                    <a:pt x="113082" y="29641"/>
                  </a:cubicBezTo>
                  <a:cubicBezTo>
                    <a:pt x="69038" y="20699"/>
                    <a:pt x="33911" y="38528"/>
                    <a:pt x="0" y="15566"/>
                  </a:cubicBezTo>
                  <a:close/>
                </a:path>
              </a:pathLst>
            </a:custGeom>
            <a:solidFill>
              <a:srgbClr val="EBAA2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7B58539-5F38-8675-D6C4-9DB0D480F014}"/>
                </a:ext>
              </a:extLst>
            </p:cNvPr>
            <p:cNvSpPr/>
            <p:nvPr/>
          </p:nvSpPr>
          <p:spPr>
            <a:xfrm>
              <a:off x="10651401" y="6438187"/>
              <a:ext cx="38504" cy="33223"/>
            </a:xfrm>
            <a:custGeom>
              <a:avLst/>
              <a:gdLst>
                <a:gd name="connsiteX0" fmla="*/ 21121 w 38504"/>
                <a:gd name="connsiteY0" fmla="*/ 33119 h 33223"/>
                <a:gd name="connsiteX1" fmla="*/ 16843 w 38504"/>
                <a:gd name="connsiteY1" fmla="*/ 33119 h 33223"/>
                <a:gd name="connsiteX2" fmla="*/ 12564 w 38504"/>
                <a:gd name="connsiteY2" fmla="*/ 33119 h 33223"/>
                <a:gd name="connsiteX3" fmla="*/ 3873 w 38504"/>
                <a:gd name="connsiteY3" fmla="*/ 11923 h 33223"/>
                <a:gd name="connsiteX4" fmla="*/ 12249 w 38504"/>
                <a:gd name="connsiteY4" fmla="*/ 2153 h 33223"/>
                <a:gd name="connsiteX5" fmla="*/ 29182 w 38504"/>
                <a:gd name="connsiteY5" fmla="*/ 0 h 33223"/>
                <a:gd name="connsiteX6" fmla="*/ 38504 w 38504"/>
                <a:gd name="connsiteY6" fmla="*/ 22521 h 33223"/>
                <a:gd name="connsiteX7" fmla="*/ 21121 w 38504"/>
                <a:gd name="connsiteY7" fmla="*/ 33119 h 3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04" h="33223">
                  <a:moveTo>
                    <a:pt x="21121" y="33119"/>
                  </a:moveTo>
                  <a:lnTo>
                    <a:pt x="16843" y="33119"/>
                  </a:lnTo>
                  <a:lnTo>
                    <a:pt x="12564" y="33119"/>
                  </a:lnTo>
                  <a:cubicBezTo>
                    <a:pt x="-3873" y="34388"/>
                    <a:pt x="-1171" y="23901"/>
                    <a:pt x="3873" y="11923"/>
                  </a:cubicBezTo>
                  <a:cubicBezTo>
                    <a:pt x="6665" y="8666"/>
                    <a:pt x="9457" y="5409"/>
                    <a:pt x="12249" y="2153"/>
                  </a:cubicBezTo>
                  <a:cubicBezTo>
                    <a:pt x="17878" y="1435"/>
                    <a:pt x="23553" y="718"/>
                    <a:pt x="29182" y="0"/>
                  </a:cubicBezTo>
                  <a:cubicBezTo>
                    <a:pt x="32289" y="7507"/>
                    <a:pt x="35397" y="15014"/>
                    <a:pt x="38504" y="22521"/>
                  </a:cubicBezTo>
                  <a:cubicBezTo>
                    <a:pt x="32740" y="26054"/>
                    <a:pt x="26930" y="29586"/>
                    <a:pt x="21121" y="33119"/>
                  </a:cubicBezTo>
                  <a:close/>
                </a:path>
              </a:pathLst>
            </a:custGeom>
            <a:solidFill>
              <a:srgbClr val="E7B2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683C2C6-BBBB-7124-1D97-4C0BE7C72011}"/>
                </a:ext>
              </a:extLst>
            </p:cNvPr>
            <p:cNvSpPr/>
            <p:nvPr/>
          </p:nvSpPr>
          <p:spPr>
            <a:xfrm>
              <a:off x="10055726" y="6285121"/>
              <a:ext cx="60125" cy="166613"/>
            </a:xfrm>
            <a:custGeom>
              <a:avLst/>
              <a:gdLst>
                <a:gd name="connsiteX0" fmla="*/ 16438 w 60125"/>
                <a:gd name="connsiteY0" fmla="*/ 143021 h 166613"/>
                <a:gd name="connsiteX1" fmla="*/ 0 w 60125"/>
                <a:gd name="connsiteY1" fmla="*/ 143794 h 166613"/>
                <a:gd name="connsiteX2" fmla="*/ 32515 w 60125"/>
                <a:gd name="connsiteY2" fmla="*/ 12477 h 166613"/>
                <a:gd name="connsiteX3" fmla="*/ 42152 w 60125"/>
                <a:gd name="connsiteY3" fmla="*/ 1162 h 166613"/>
                <a:gd name="connsiteX4" fmla="*/ 60076 w 60125"/>
                <a:gd name="connsiteY4" fmla="*/ 15127 h 166613"/>
                <a:gd name="connsiteX5" fmla="*/ 58815 w 60125"/>
                <a:gd name="connsiteY5" fmla="*/ 142690 h 166613"/>
                <a:gd name="connsiteX6" fmla="*/ 16438 w 60125"/>
                <a:gd name="connsiteY6" fmla="*/ 143021 h 1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125" h="166613">
                  <a:moveTo>
                    <a:pt x="16438" y="143021"/>
                  </a:moveTo>
                  <a:cubicBezTo>
                    <a:pt x="10943" y="143297"/>
                    <a:pt x="5494" y="143517"/>
                    <a:pt x="0" y="143794"/>
                  </a:cubicBezTo>
                  <a:cubicBezTo>
                    <a:pt x="15897" y="101953"/>
                    <a:pt x="10988" y="52330"/>
                    <a:pt x="32515" y="12477"/>
                  </a:cubicBezTo>
                  <a:cubicBezTo>
                    <a:pt x="35082" y="7896"/>
                    <a:pt x="38324" y="4142"/>
                    <a:pt x="42152" y="1162"/>
                  </a:cubicBezTo>
                  <a:cubicBezTo>
                    <a:pt x="51520" y="-715"/>
                    <a:pt x="60887" y="-2592"/>
                    <a:pt x="60076" y="15127"/>
                  </a:cubicBezTo>
                  <a:cubicBezTo>
                    <a:pt x="59671" y="57629"/>
                    <a:pt x="59221" y="100132"/>
                    <a:pt x="58815" y="142690"/>
                  </a:cubicBezTo>
                  <a:cubicBezTo>
                    <a:pt x="44809" y="177740"/>
                    <a:pt x="30669" y="171172"/>
                    <a:pt x="16438" y="143021"/>
                  </a:cubicBezTo>
                  <a:close/>
                </a:path>
              </a:pathLst>
            </a:custGeom>
            <a:solidFill>
              <a:srgbClr val="FBCF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D12ED4B-AD44-7CF7-FC13-8E8A0D52B634}"/>
                </a:ext>
              </a:extLst>
            </p:cNvPr>
            <p:cNvSpPr/>
            <p:nvPr/>
          </p:nvSpPr>
          <p:spPr>
            <a:xfrm>
              <a:off x="10097245" y="6225896"/>
              <a:ext cx="70166" cy="176858"/>
            </a:xfrm>
            <a:custGeom>
              <a:avLst/>
              <a:gdLst>
                <a:gd name="connsiteX0" fmla="*/ 18512 w 70166"/>
                <a:gd name="connsiteY0" fmla="*/ 74407 h 176858"/>
                <a:gd name="connsiteX1" fmla="*/ 1219 w 70166"/>
                <a:gd name="connsiteY1" fmla="*/ 64306 h 176858"/>
                <a:gd name="connsiteX2" fmla="*/ 13198 w 70166"/>
                <a:gd name="connsiteY2" fmla="*/ 34168 h 176858"/>
                <a:gd name="connsiteX3" fmla="*/ 27113 w 70166"/>
                <a:gd name="connsiteY3" fmla="*/ 0 h 176858"/>
                <a:gd name="connsiteX4" fmla="*/ 53279 w 70166"/>
                <a:gd name="connsiteY4" fmla="*/ 11040 h 176858"/>
                <a:gd name="connsiteX5" fmla="*/ 65258 w 70166"/>
                <a:gd name="connsiteY5" fmla="*/ 25226 h 176858"/>
                <a:gd name="connsiteX6" fmla="*/ 70167 w 70166"/>
                <a:gd name="connsiteY6" fmla="*/ 63588 h 176858"/>
                <a:gd name="connsiteX7" fmla="*/ 50396 w 70166"/>
                <a:gd name="connsiteY7" fmla="*/ 154831 h 176858"/>
                <a:gd name="connsiteX8" fmla="*/ 41389 w 70166"/>
                <a:gd name="connsiteY8" fmla="*/ 176689 h 176858"/>
                <a:gd name="connsiteX9" fmla="*/ 33553 w 70166"/>
                <a:gd name="connsiteY9" fmla="*/ 151574 h 176858"/>
                <a:gd name="connsiteX10" fmla="*/ 18512 w 70166"/>
                <a:gd name="connsiteY10" fmla="*/ 74407 h 17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166" h="176858">
                  <a:moveTo>
                    <a:pt x="18512" y="74407"/>
                  </a:moveTo>
                  <a:cubicBezTo>
                    <a:pt x="14729" y="65962"/>
                    <a:pt x="8289" y="64306"/>
                    <a:pt x="1219" y="64306"/>
                  </a:cubicBezTo>
                  <a:cubicBezTo>
                    <a:pt x="-5176" y="47967"/>
                    <a:pt x="15810" y="48243"/>
                    <a:pt x="13198" y="34168"/>
                  </a:cubicBezTo>
                  <a:cubicBezTo>
                    <a:pt x="14684" y="20810"/>
                    <a:pt x="6443" y="1435"/>
                    <a:pt x="27113" y="0"/>
                  </a:cubicBezTo>
                  <a:cubicBezTo>
                    <a:pt x="35850" y="3698"/>
                    <a:pt x="44542" y="7341"/>
                    <a:pt x="53279" y="11040"/>
                  </a:cubicBezTo>
                  <a:cubicBezTo>
                    <a:pt x="57467" y="15511"/>
                    <a:pt x="63592" y="17553"/>
                    <a:pt x="65258" y="25226"/>
                  </a:cubicBezTo>
                  <a:cubicBezTo>
                    <a:pt x="66699" y="38031"/>
                    <a:pt x="58413" y="52714"/>
                    <a:pt x="70167" y="63588"/>
                  </a:cubicBezTo>
                  <a:cubicBezTo>
                    <a:pt x="58233" y="92181"/>
                    <a:pt x="37787" y="117793"/>
                    <a:pt x="50396" y="154831"/>
                  </a:cubicBezTo>
                  <a:cubicBezTo>
                    <a:pt x="53639" y="164435"/>
                    <a:pt x="54134" y="178566"/>
                    <a:pt x="41389" y="176689"/>
                  </a:cubicBezTo>
                  <a:cubicBezTo>
                    <a:pt x="30851" y="175144"/>
                    <a:pt x="33869" y="162393"/>
                    <a:pt x="33553" y="151574"/>
                  </a:cubicBezTo>
                  <a:cubicBezTo>
                    <a:pt x="32833" y="124913"/>
                    <a:pt x="49676" y="92236"/>
                    <a:pt x="18512" y="74407"/>
                  </a:cubicBezTo>
                  <a:close/>
                </a:path>
              </a:pathLst>
            </a:custGeom>
            <a:solidFill>
              <a:srgbClr val="EC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EBCB3EF-32B1-DF1C-EC96-00D78D165C38}"/>
                </a:ext>
              </a:extLst>
            </p:cNvPr>
            <p:cNvSpPr/>
            <p:nvPr/>
          </p:nvSpPr>
          <p:spPr>
            <a:xfrm>
              <a:off x="10150765" y="6241841"/>
              <a:ext cx="34525" cy="47642"/>
            </a:xfrm>
            <a:custGeom>
              <a:avLst/>
              <a:gdLst>
                <a:gd name="connsiteX0" fmla="*/ 16646 w 34525"/>
                <a:gd name="connsiteY0" fmla="*/ 47643 h 47642"/>
                <a:gd name="connsiteX1" fmla="*/ 8540 w 34525"/>
                <a:gd name="connsiteY1" fmla="*/ 5582 h 47642"/>
                <a:gd name="connsiteX2" fmla="*/ 34390 w 34525"/>
                <a:gd name="connsiteY2" fmla="*/ 5637 h 47642"/>
                <a:gd name="connsiteX3" fmla="*/ 34525 w 34525"/>
                <a:gd name="connsiteY3" fmla="*/ 26723 h 47642"/>
                <a:gd name="connsiteX4" fmla="*/ 16646 w 34525"/>
                <a:gd name="connsiteY4" fmla="*/ 47643 h 4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25" h="47642">
                  <a:moveTo>
                    <a:pt x="16646" y="47643"/>
                  </a:moveTo>
                  <a:cubicBezTo>
                    <a:pt x="-12131" y="41130"/>
                    <a:pt x="4217" y="21645"/>
                    <a:pt x="8540" y="5582"/>
                  </a:cubicBezTo>
                  <a:cubicBezTo>
                    <a:pt x="17187" y="-1759"/>
                    <a:pt x="25788" y="-1980"/>
                    <a:pt x="34390" y="5637"/>
                  </a:cubicBezTo>
                  <a:cubicBezTo>
                    <a:pt x="34435" y="12647"/>
                    <a:pt x="34480" y="19713"/>
                    <a:pt x="34525" y="26723"/>
                  </a:cubicBezTo>
                  <a:cubicBezTo>
                    <a:pt x="23266" y="26888"/>
                    <a:pt x="17502" y="34175"/>
                    <a:pt x="16646" y="47643"/>
                  </a:cubicBezTo>
                  <a:close/>
                </a:path>
              </a:pathLst>
            </a:custGeom>
            <a:solidFill>
              <a:srgbClr val="DEAD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FE4512C7-7C5A-90C8-0403-3AA04DE2D948}"/>
                </a:ext>
              </a:extLst>
            </p:cNvPr>
            <p:cNvSpPr/>
            <p:nvPr/>
          </p:nvSpPr>
          <p:spPr>
            <a:xfrm>
              <a:off x="9593804" y="6338391"/>
              <a:ext cx="156270" cy="71662"/>
            </a:xfrm>
            <a:custGeom>
              <a:avLst/>
              <a:gdLst>
                <a:gd name="connsiteX0" fmla="*/ 946 w 156270"/>
                <a:gd name="connsiteY0" fmla="*/ 27708 h 71662"/>
                <a:gd name="connsiteX1" fmla="*/ 43774 w 156270"/>
                <a:gd name="connsiteY1" fmla="*/ 4966 h 71662"/>
                <a:gd name="connsiteX2" fmla="*/ 60527 w 156270"/>
                <a:gd name="connsiteY2" fmla="*/ 4524 h 71662"/>
                <a:gd name="connsiteX3" fmla="*/ 156271 w 156270"/>
                <a:gd name="connsiteY3" fmla="*/ 36926 h 71662"/>
                <a:gd name="connsiteX4" fmla="*/ 138482 w 156270"/>
                <a:gd name="connsiteY4" fmla="*/ 57846 h 71662"/>
                <a:gd name="connsiteX5" fmla="*/ 112947 w 156270"/>
                <a:gd name="connsiteY5" fmla="*/ 58674 h 71662"/>
                <a:gd name="connsiteX6" fmla="*/ 112857 w 156270"/>
                <a:gd name="connsiteY6" fmla="*/ 68720 h 71662"/>
                <a:gd name="connsiteX7" fmla="*/ 52240 w 156270"/>
                <a:gd name="connsiteY7" fmla="*/ 57349 h 71662"/>
                <a:gd name="connsiteX8" fmla="*/ 0 w 156270"/>
                <a:gd name="connsiteY8" fmla="*/ 36098 h 71662"/>
                <a:gd name="connsiteX9" fmla="*/ 946 w 156270"/>
                <a:gd name="connsiteY9" fmla="*/ 27708 h 7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270" h="71662">
                  <a:moveTo>
                    <a:pt x="946" y="27708"/>
                  </a:moveTo>
                  <a:cubicBezTo>
                    <a:pt x="15222" y="20146"/>
                    <a:pt x="29498" y="12528"/>
                    <a:pt x="43774" y="4966"/>
                  </a:cubicBezTo>
                  <a:cubicBezTo>
                    <a:pt x="49268" y="-1382"/>
                    <a:pt x="54852" y="-1768"/>
                    <a:pt x="60527" y="4524"/>
                  </a:cubicBezTo>
                  <a:cubicBezTo>
                    <a:pt x="96149" y="-1161"/>
                    <a:pt x="123981" y="27818"/>
                    <a:pt x="156271" y="36926"/>
                  </a:cubicBezTo>
                  <a:cubicBezTo>
                    <a:pt x="150326" y="43881"/>
                    <a:pt x="144426" y="50891"/>
                    <a:pt x="138482" y="57846"/>
                  </a:cubicBezTo>
                  <a:cubicBezTo>
                    <a:pt x="129790" y="49125"/>
                    <a:pt x="121053" y="40127"/>
                    <a:pt x="112947" y="58674"/>
                  </a:cubicBezTo>
                  <a:cubicBezTo>
                    <a:pt x="112902" y="62041"/>
                    <a:pt x="112902" y="65408"/>
                    <a:pt x="112857" y="68720"/>
                  </a:cubicBezTo>
                  <a:cubicBezTo>
                    <a:pt x="90430" y="82740"/>
                    <a:pt x="74938" y="41231"/>
                    <a:pt x="52240" y="57349"/>
                  </a:cubicBezTo>
                  <a:cubicBezTo>
                    <a:pt x="29858" y="68554"/>
                    <a:pt x="15537" y="50008"/>
                    <a:pt x="0" y="36098"/>
                  </a:cubicBezTo>
                  <a:cubicBezTo>
                    <a:pt x="180" y="33283"/>
                    <a:pt x="495" y="30523"/>
                    <a:pt x="946" y="27708"/>
                  </a:cubicBezTo>
                  <a:close/>
                </a:path>
              </a:pathLst>
            </a:custGeom>
            <a:solidFill>
              <a:srgbClr val="F8CD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C15518E-E50A-9C21-75B6-EB5AD63384A5}"/>
                </a:ext>
              </a:extLst>
            </p:cNvPr>
            <p:cNvSpPr/>
            <p:nvPr/>
          </p:nvSpPr>
          <p:spPr>
            <a:xfrm>
              <a:off x="9695148" y="6373438"/>
              <a:ext cx="37182" cy="23626"/>
            </a:xfrm>
            <a:custGeom>
              <a:avLst/>
              <a:gdLst>
                <a:gd name="connsiteX0" fmla="*/ 11603 w 37182"/>
                <a:gd name="connsiteY0" fmla="*/ 23626 h 23626"/>
                <a:gd name="connsiteX1" fmla="*/ 1920 w 37182"/>
                <a:gd name="connsiteY1" fmla="*/ 5853 h 23626"/>
                <a:gd name="connsiteX2" fmla="*/ 37183 w 37182"/>
                <a:gd name="connsiteY2" fmla="*/ 22798 h 23626"/>
                <a:gd name="connsiteX3" fmla="*/ 11603 w 37182"/>
                <a:gd name="connsiteY3" fmla="*/ 23626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82" h="23626">
                  <a:moveTo>
                    <a:pt x="11603" y="23626"/>
                  </a:moveTo>
                  <a:cubicBezTo>
                    <a:pt x="5928" y="19045"/>
                    <a:pt x="-4249" y="9385"/>
                    <a:pt x="1920" y="5853"/>
                  </a:cubicBezTo>
                  <a:cubicBezTo>
                    <a:pt x="15341" y="-1875"/>
                    <a:pt x="33220" y="-6622"/>
                    <a:pt x="37183" y="22798"/>
                  </a:cubicBezTo>
                  <a:cubicBezTo>
                    <a:pt x="28626" y="23075"/>
                    <a:pt x="20114" y="23350"/>
                    <a:pt x="11603" y="23626"/>
                  </a:cubicBezTo>
                  <a:close/>
                </a:path>
              </a:pathLst>
            </a:custGeom>
            <a:solidFill>
              <a:srgbClr val="FFE48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AD9F6C1-861E-EE1D-9A4D-82C9157689C8}"/>
                </a:ext>
              </a:extLst>
            </p:cNvPr>
            <p:cNvSpPr/>
            <p:nvPr/>
          </p:nvSpPr>
          <p:spPr>
            <a:xfrm>
              <a:off x="10307110" y="4487762"/>
              <a:ext cx="49301" cy="127949"/>
            </a:xfrm>
            <a:custGeom>
              <a:avLst/>
              <a:gdLst>
                <a:gd name="connsiteX0" fmla="*/ 35217 w 49301"/>
                <a:gd name="connsiteY0" fmla="*/ 0 h 127949"/>
                <a:gd name="connsiteX1" fmla="*/ 43504 w 49301"/>
                <a:gd name="connsiteY1" fmla="*/ 53156 h 127949"/>
                <a:gd name="connsiteX2" fmla="*/ 90 w 49301"/>
                <a:gd name="connsiteY2" fmla="*/ 127949 h 127949"/>
                <a:gd name="connsiteX3" fmla="*/ 0 w 49301"/>
                <a:gd name="connsiteY3" fmla="*/ 95990 h 127949"/>
                <a:gd name="connsiteX4" fmla="*/ 35217 w 49301"/>
                <a:gd name="connsiteY4" fmla="*/ 0 h 12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1" h="127949">
                  <a:moveTo>
                    <a:pt x="35217" y="0"/>
                  </a:moveTo>
                  <a:cubicBezTo>
                    <a:pt x="66832" y="10984"/>
                    <a:pt x="33956" y="37038"/>
                    <a:pt x="43504" y="53156"/>
                  </a:cubicBezTo>
                  <a:cubicBezTo>
                    <a:pt x="50844" y="97866"/>
                    <a:pt x="40937" y="114867"/>
                    <a:pt x="90" y="127949"/>
                  </a:cubicBezTo>
                  <a:cubicBezTo>
                    <a:pt x="45" y="117296"/>
                    <a:pt x="45" y="106643"/>
                    <a:pt x="0" y="95990"/>
                  </a:cubicBezTo>
                  <a:cubicBezTo>
                    <a:pt x="4774" y="60166"/>
                    <a:pt x="13330" y="26385"/>
                    <a:pt x="35217" y="0"/>
                  </a:cubicBezTo>
                  <a:close/>
                </a:path>
              </a:pathLst>
            </a:custGeom>
            <a:solidFill>
              <a:srgbClr val="FBC9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8D9C3EC-8DF8-F537-9574-F6EAA69B667D}"/>
                </a:ext>
              </a:extLst>
            </p:cNvPr>
            <p:cNvSpPr/>
            <p:nvPr/>
          </p:nvSpPr>
          <p:spPr>
            <a:xfrm>
              <a:off x="10264912" y="4461322"/>
              <a:ext cx="62598" cy="57311"/>
            </a:xfrm>
            <a:custGeom>
              <a:avLst/>
              <a:gdLst>
                <a:gd name="connsiteX0" fmla="*/ 0 w 62598"/>
                <a:gd name="connsiteY0" fmla="*/ 51169 h 57311"/>
                <a:gd name="connsiteX1" fmla="*/ 62598 w 62598"/>
                <a:gd name="connsiteY1" fmla="*/ 0 h 57311"/>
                <a:gd name="connsiteX2" fmla="*/ 0 w 62598"/>
                <a:gd name="connsiteY2" fmla="*/ 51169 h 5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98" h="57311">
                  <a:moveTo>
                    <a:pt x="0" y="51169"/>
                  </a:moveTo>
                  <a:cubicBezTo>
                    <a:pt x="29137" y="38915"/>
                    <a:pt x="43684" y="16780"/>
                    <a:pt x="62598" y="0"/>
                  </a:cubicBezTo>
                  <a:cubicBezTo>
                    <a:pt x="60302" y="50175"/>
                    <a:pt x="40757" y="67949"/>
                    <a:pt x="0" y="51169"/>
                  </a:cubicBezTo>
                  <a:close/>
                </a:path>
              </a:pathLst>
            </a:custGeom>
            <a:solidFill>
              <a:srgbClr val="E6A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E8C03CB-186B-08AB-6216-5AC32AC200B9}"/>
                </a:ext>
              </a:extLst>
            </p:cNvPr>
            <p:cNvSpPr/>
            <p:nvPr/>
          </p:nvSpPr>
          <p:spPr>
            <a:xfrm>
              <a:off x="9542465" y="6373388"/>
              <a:ext cx="103534" cy="35268"/>
            </a:xfrm>
            <a:custGeom>
              <a:avLst/>
              <a:gdLst>
                <a:gd name="connsiteX0" fmla="*/ 51295 w 103534"/>
                <a:gd name="connsiteY0" fmla="*/ 1156 h 35268"/>
                <a:gd name="connsiteX1" fmla="*/ 103535 w 103534"/>
                <a:gd name="connsiteY1" fmla="*/ 22408 h 35268"/>
                <a:gd name="connsiteX2" fmla="*/ 95158 w 103534"/>
                <a:gd name="connsiteY2" fmla="*/ 34109 h 35268"/>
                <a:gd name="connsiteX3" fmla="*/ 0 w 103534"/>
                <a:gd name="connsiteY3" fmla="*/ 35269 h 35268"/>
                <a:gd name="connsiteX4" fmla="*/ 51295 w 103534"/>
                <a:gd name="connsiteY4" fmla="*/ 1156 h 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34" h="35268">
                  <a:moveTo>
                    <a:pt x="51295" y="1156"/>
                  </a:moveTo>
                  <a:cubicBezTo>
                    <a:pt x="72326" y="-5192"/>
                    <a:pt x="85836" y="16391"/>
                    <a:pt x="103535" y="22408"/>
                  </a:cubicBezTo>
                  <a:cubicBezTo>
                    <a:pt x="100743" y="26327"/>
                    <a:pt x="97951" y="30246"/>
                    <a:pt x="95158" y="34109"/>
                  </a:cubicBezTo>
                  <a:cubicBezTo>
                    <a:pt x="63454" y="34496"/>
                    <a:pt x="31705" y="34882"/>
                    <a:pt x="0" y="35269"/>
                  </a:cubicBezTo>
                  <a:cubicBezTo>
                    <a:pt x="11394" y="10981"/>
                    <a:pt x="44359" y="35379"/>
                    <a:pt x="51295" y="1156"/>
                  </a:cubicBezTo>
                  <a:close/>
                </a:path>
              </a:pathLst>
            </a:custGeom>
            <a:solidFill>
              <a:srgbClr val="AD7C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B0E25F5-04AB-FEB2-EB70-B55739346D94}"/>
                </a:ext>
              </a:extLst>
            </p:cNvPr>
            <p:cNvSpPr/>
            <p:nvPr/>
          </p:nvSpPr>
          <p:spPr>
            <a:xfrm>
              <a:off x="9632579" y="6459991"/>
              <a:ext cx="52330" cy="26089"/>
            </a:xfrm>
            <a:custGeom>
              <a:avLst/>
              <a:gdLst>
                <a:gd name="connsiteX0" fmla="*/ 13150 w 52330"/>
                <a:gd name="connsiteY0" fmla="*/ 0 h 26089"/>
                <a:gd name="connsiteX1" fmla="*/ 52330 w 52330"/>
                <a:gd name="connsiteY1" fmla="*/ 7341 h 26089"/>
                <a:gd name="connsiteX2" fmla="*/ 0 w 52330"/>
                <a:gd name="connsiteY2" fmla="*/ 25060 h 26089"/>
                <a:gd name="connsiteX3" fmla="*/ 4684 w 52330"/>
                <a:gd name="connsiteY3" fmla="*/ 1104 h 26089"/>
                <a:gd name="connsiteX4" fmla="*/ 13150 w 52330"/>
                <a:gd name="connsiteY4" fmla="*/ 0 h 2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30" h="26089">
                  <a:moveTo>
                    <a:pt x="13150" y="0"/>
                  </a:moveTo>
                  <a:cubicBezTo>
                    <a:pt x="25310" y="2539"/>
                    <a:pt x="38415" y="-4195"/>
                    <a:pt x="52330" y="7341"/>
                  </a:cubicBezTo>
                  <a:cubicBezTo>
                    <a:pt x="36703" y="25446"/>
                    <a:pt x="19050" y="27985"/>
                    <a:pt x="0" y="25060"/>
                  </a:cubicBezTo>
                  <a:cubicBezTo>
                    <a:pt x="1576" y="17056"/>
                    <a:pt x="3107" y="9052"/>
                    <a:pt x="4684" y="1104"/>
                  </a:cubicBezTo>
                  <a:cubicBezTo>
                    <a:pt x="7521" y="773"/>
                    <a:pt x="10313" y="442"/>
                    <a:pt x="13150" y="0"/>
                  </a:cubicBezTo>
                  <a:close/>
                </a:path>
              </a:pathLst>
            </a:custGeom>
            <a:solidFill>
              <a:srgbClr val="FEE38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04498E6-BFC5-D784-825E-4C51B1D7AD24}"/>
                </a:ext>
              </a:extLst>
            </p:cNvPr>
            <p:cNvSpPr/>
            <p:nvPr/>
          </p:nvSpPr>
          <p:spPr>
            <a:xfrm>
              <a:off x="9991071" y="6305602"/>
              <a:ext cx="66842" cy="180989"/>
            </a:xfrm>
            <a:custGeom>
              <a:avLst/>
              <a:gdLst>
                <a:gd name="connsiteX0" fmla="*/ 56414 w 66842"/>
                <a:gd name="connsiteY0" fmla="*/ 135511 h 180989"/>
                <a:gd name="connsiteX1" fmla="*/ 28447 w 66842"/>
                <a:gd name="connsiteY1" fmla="*/ 175530 h 180989"/>
                <a:gd name="connsiteX2" fmla="*/ 11829 w 66842"/>
                <a:gd name="connsiteY2" fmla="*/ 176082 h 180989"/>
                <a:gd name="connsiteX3" fmla="*/ 4173 w 66842"/>
                <a:gd name="connsiteY3" fmla="*/ 125245 h 180989"/>
                <a:gd name="connsiteX4" fmla="*/ 75 w 66842"/>
                <a:gd name="connsiteY4" fmla="*/ 111335 h 180989"/>
                <a:gd name="connsiteX5" fmla="*/ 33221 w 66842"/>
                <a:gd name="connsiteY5" fmla="*/ 5189 h 180989"/>
                <a:gd name="connsiteX6" fmla="*/ 44795 w 66842"/>
                <a:gd name="connsiteY6" fmla="*/ 0 h 180989"/>
                <a:gd name="connsiteX7" fmla="*/ 66727 w 66842"/>
                <a:gd name="connsiteY7" fmla="*/ 59614 h 180989"/>
                <a:gd name="connsiteX8" fmla="*/ 56414 w 66842"/>
                <a:gd name="connsiteY8" fmla="*/ 135511 h 18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42" h="180989">
                  <a:moveTo>
                    <a:pt x="56414" y="135511"/>
                  </a:moveTo>
                  <a:cubicBezTo>
                    <a:pt x="53937" y="155990"/>
                    <a:pt x="37454" y="161841"/>
                    <a:pt x="28447" y="175530"/>
                  </a:cubicBezTo>
                  <a:cubicBezTo>
                    <a:pt x="23043" y="182430"/>
                    <a:pt x="17504" y="182982"/>
                    <a:pt x="11829" y="176082"/>
                  </a:cubicBezTo>
                  <a:cubicBezTo>
                    <a:pt x="6020" y="159854"/>
                    <a:pt x="36283" y="135456"/>
                    <a:pt x="4173" y="125245"/>
                  </a:cubicBezTo>
                  <a:cubicBezTo>
                    <a:pt x="886" y="121436"/>
                    <a:pt x="-330" y="116744"/>
                    <a:pt x="75" y="111335"/>
                  </a:cubicBezTo>
                  <a:cubicBezTo>
                    <a:pt x="14711" y="77664"/>
                    <a:pt x="5434" y="32732"/>
                    <a:pt x="33221" y="5189"/>
                  </a:cubicBezTo>
                  <a:cubicBezTo>
                    <a:pt x="36688" y="2208"/>
                    <a:pt x="40561" y="497"/>
                    <a:pt x="44795" y="0"/>
                  </a:cubicBezTo>
                  <a:cubicBezTo>
                    <a:pt x="70284" y="9660"/>
                    <a:pt x="66591" y="36651"/>
                    <a:pt x="66727" y="59614"/>
                  </a:cubicBezTo>
                  <a:cubicBezTo>
                    <a:pt x="66862" y="85336"/>
                    <a:pt x="59071" y="110010"/>
                    <a:pt x="56414" y="135511"/>
                  </a:cubicBezTo>
                  <a:close/>
                </a:path>
              </a:pathLst>
            </a:custGeom>
            <a:solidFill>
              <a:srgbClr val="FCD35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6DC7D4A4-FD9D-A581-3B97-097A70BC1A79}"/>
                </a:ext>
              </a:extLst>
            </p:cNvPr>
            <p:cNvSpPr/>
            <p:nvPr/>
          </p:nvSpPr>
          <p:spPr>
            <a:xfrm>
              <a:off x="9944760" y="6315175"/>
              <a:ext cx="58305" cy="156959"/>
            </a:xfrm>
            <a:custGeom>
              <a:avLst/>
              <a:gdLst>
                <a:gd name="connsiteX0" fmla="*/ 49223 w 58305"/>
                <a:gd name="connsiteY0" fmla="*/ 103031 h 156959"/>
                <a:gd name="connsiteX1" fmla="*/ 50484 w 58305"/>
                <a:gd name="connsiteY1" fmla="*/ 115671 h 156959"/>
                <a:gd name="connsiteX2" fmla="*/ 23913 w 58305"/>
                <a:gd name="connsiteY2" fmla="*/ 156960 h 156959"/>
                <a:gd name="connsiteX3" fmla="*/ 17113 w 58305"/>
                <a:gd name="connsiteY3" fmla="*/ 80786 h 156959"/>
                <a:gd name="connsiteX4" fmla="*/ 18509 w 58305"/>
                <a:gd name="connsiteY4" fmla="*/ 67207 h 156959"/>
                <a:gd name="connsiteX5" fmla="*/ 13150 w 58305"/>
                <a:gd name="connsiteY5" fmla="*/ 20675 h 156959"/>
                <a:gd name="connsiteX6" fmla="*/ 14771 w 58305"/>
                <a:gd name="connsiteY6" fmla="*/ 5938 h 156959"/>
                <a:gd name="connsiteX7" fmla="*/ 33776 w 58305"/>
                <a:gd name="connsiteY7" fmla="*/ 749 h 156959"/>
                <a:gd name="connsiteX8" fmla="*/ 49223 w 58305"/>
                <a:gd name="connsiteY8" fmla="*/ 103031 h 1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305" h="156959">
                  <a:moveTo>
                    <a:pt x="49223" y="103031"/>
                  </a:moveTo>
                  <a:cubicBezTo>
                    <a:pt x="49628" y="107226"/>
                    <a:pt x="50033" y="111421"/>
                    <a:pt x="50484" y="115671"/>
                  </a:cubicBezTo>
                  <a:cubicBezTo>
                    <a:pt x="45665" y="133335"/>
                    <a:pt x="36478" y="146748"/>
                    <a:pt x="23913" y="156960"/>
                  </a:cubicBezTo>
                  <a:cubicBezTo>
                    <a:pt x="-6395" y="140235"/>
                    <a:pt x="-7026" y="133169"/>
                    <a:pt x="17113" y="80786"/>
                  </a:cubicBezTo>
                  <a:cubicBezTo>
                    <a:pt x="17293" y="76205"/>
                    <a:pt x="17833" y="71679"/>
                    <a:pt x="18509" y="67207"/>
                  </a:cubicBezTo>
                  <a:cubicBezTo>
                    <a:pt x="21886" y="50814"/>
                    <a:pt x="20851" y="35248"/>
                    <a:pt x="13150" y="20675"/>
                  </a:cubicBezTo>
                  <a:cubicBezTo>
                    <a:pt x="11889" y="15432"/>
                    <a:pt x="12429" y="10574"/>
                    <a:pt x="14771" y="5938"/>
                  </a:cubicBezTo>
                  <a:cubicBezTo>
                    <a:pt x="20400" y="197"/>
                    <a:pt x="26795" y="-1017"/>
                    <a:pt x="33776" y="749"/>
                  </a:cubicBezTo>
                  <a:cubicBezTo>
                    <a:pt x="64444" y="29066"/>
                    <a:pt x="62328" y="64834"/>
                    <a:pt x="49223" y="103031"/>
                  </a:cubicBezTo>
                  <a:close/>
                </a:path>
              </a:pathLst>
            </a:custGeom>
            <a:solidFill>
              <a:srgbClr val="F7CA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7F7D9F8-2211-E24A-881E-114D0114908F}"/>
                </a:ext>
              </a:extLst>
            </p:cNvPr>
            <p:cNvSpPr/>
            <p:nvPr/>
          </p:nvSpPr>
          <p:spPr>
            <a:xfrm>
              <a:off x="9927782" y="6362345"/>
              <a:ext cx="40891" cy="142765"/>
            </a:xfrm>
            <a:custGeom>
              <a:avLst/>
              <a:gdLst>
                <a:gd name="connsiteX0" fmla="*/ 39676 w 40891"/>
                <a:gd name="connsiteY0" fmla="*/ 34168 h 142765"/>
                <a:gd name="connsiteX1" fmla="*/ 40892 w 40891"/>
                <a:gd name="connsiteY1" fmla="*/ 109789 h 142765"/>
                <a:gd name="connsiteX2" fmla="*/ 14276 w 40891"/>
                <a:gd name="connsiteY2" fmla="*/ 141638 h 142765"/>
                <a:gd name="connsiteX3" fmla="*/ 676 w 40891"/>
                <a:gd name="connsiteY3" fmla="*/ 131924 h 142765"/>
                <a:gd name="connsiteX4" fmla="*/ 0 w 40891"/>
                <a:gd name="connsiteY4" fmla="*/ 79375 h 142765"/>
                <a:gd name="connsiteX5" fmla="*/ 17699 w 40891"/>
                <a:gd name="connsiteY5" fmla="*/ 0 h 142765"/>
                <a:gd name="connsiteX6" fmla="*/ 39676 w 40891"/>
                <a:gd name="connsiteY6" fmla="*/ 34168 h 14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91" h="142765">
                  <a:moveTo>
                    <a:pt x="39676" y="34168"/>
                  </a:moveTo>
                  <a:cubicBezTo>
                    <a:pt x="42198" y="59338"/>
                    <a:pt x="4323" y="85447"/>
                    <a:pt x="40892" y="109789"/>
                  </a:cubicBezTo>
                  <a:cubicBezTo>
                    <a:pt x="32020" y="120387"/>
                    <a:pt x="23148" y="131040"/>
                    <a:pt x="14276" y="141638"/>
                  </a:cubicBezTo>
                  <a:cubicBezTo>
                    <a:pt x="6440" y="145337"/>
                    <a:pt x="3197" y="139375"/>
                    <a:pt x="676" y="131924"/>
                  </a:cubicBezTo>
                  <a:cubicBezTo>
                    <a:pt x="-360" y="114426"/>
                    <a:pt x="2027" y="96873"/>
                    <a:pt x="0" y="79375"/>
                  </a:cubicBezTo>
                  <a:cubicBezTo>
                    <a:pt x="5810" y="52880"/>
                    <a:pt x="-5314" y="20699"/>
                    <a:pt x="17699" y="0"/>
                  </a:cubicBezTo>
                  <a:cubicBezTo>
                    <a:pt x="34317" y="2429"/>
                    <a:pt x="29813" y="25225"/>
                    <a:pt x="39676" y="34168"/>
                  </a:cubicBezTo>
                  <a:close/>
                </a:path>
              </a:pathLst>
            </a:custGeom>
            <a:solidFill>
              <a:srgbClr val="FBD3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EA1E55E-6249-7AF3-81E1-E8A0825BA62A}"/>
                </a:ext>
              </a:extLst>
            </p:cNvPr>
            <p:cNvSpPr/>
            <p:nvPr/>
          </p:nvSpPr>
          <p:spPr>
            <a:xfrm>
              <a:off x="9984391" y="6481132"/>
              <a:ext cx="35127" cy="43827"/>
            </a:xfrm>
            <a:custGeom>
              <a:avLst/>
              <a:gdLst>
                <a:gd name="connsiteX0" fmla="*/ 18509 w 35127"/>
                <a:gd name="connsiteY0" fmla="*/ 552 h 43827"/>
                <a:gd name="connsiteX1" fmla="*/ 35127 w 35127"/>
                <a:gd name="connsiteY1" fmla="*/ 0 h 43827"/>
                <a:gd name="connsiteX2" fmla="*/ 811 w 35127"/>
                <a:gd name="connsiteY2" fmla="*/ 43827 h 43827"/>
                <a:gd name="connsiteX3" fmla="*/ 0 w 35127"/>
                <a:gd name="connsiteY3" fmla="*/ 31242 h 43827"/>
                <a:gd name="connsiteX4" fmla="*/ 18509 w 35127"/>
                <a:gd name="connsiteY4" fmla="*/ 552 h 4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27" h="43827">
                  <a:moveTo>
                    <a:pt x="18509" y="552"/>
                  </a:moveTo>
                  <a:cubicBezTo>
                    <a:pt x="24049" y="386"/>
                    <a:pt x="29588" y="166"/>
                    <a:pt x="35127" y="0"/>
                  </a:cubicBezTo>
                  <a:cubicBezTo>
                    <a:pt x="26976" y="18436"/>
                    <a:pt x="16122" y="33781"/>
                    <a:pt x="811" y="43827"/>
                  </a:cubicBezTo>
                  <a:cubicBezTo>
                    <a:pt x="540" y="39632"/>
                    <a:pt x="270" y="35437"/>
                    <a:pt x="0" y="31242"/>
                  </a:cubicBezTo>
                  <a:cubicBezTo>
                    <a:pt x="1396" y="16670"/>
                    <a:pt x="7476" y="6348"/>
                    <a:pt x="18509" y="552"/>
                  </a:cubicBezTo>
                  <a:close/>
                </a:path>
              </a:pathLst>
            </a:custGeom>
            <a:solidFill>
              <a:srgbClr val="F5E5B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036D178-4E6E-22CF-41F3-541E4EB04FBF}"/>
                </a:ext>
              </a:extLst>
            </p:cNvPr>
            <p:cNvSpPr/>
            <p:nvPr/>
          </p:nvSpPr>
          <p:spPr>
            <a:xfrm>
              <a:off x="9911648" y="6492275"/>
              <a:ext cx="30410" cy="35661"/>
            </a:xfrm>
            <a:custGeom>
              <a:avLst/>
              <a:gdLst>
                <a:gd name="connsiteX0" fmla="*/ 21133 w 30410"/>
                <a:gd name="connsiteY0" fmla="*/ 172 h 35661"/>
                <a:gd name="connsiteX1" fmla="*/ 30410 w 30410"/>
                <a:gd name="connsiteY1" fmla="*/ 11709 h 35661"/>
                <a:gd name="connsiteX2" fmla="*/ 12982 w 30410"/>
                <a:gd name="connsiteY2" fmla="*/ 32739 h 35661"/>
                <a:gd name="connsiteX3" fmla="*/ 1408 w 30410"/>
                <a:gd name="connsiteY3" fmla="*/ 31580 h 35661"/>
                <a:gd name="connsiteX4" fmla="*/ 21133 w 30410"/>
                <a:gd name="connsiteY4" fmla="*/ 172 h 3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10" h="35661">
                  <a:moveTo>
                    <a:pt x="21133" y="172"/>
                  </a:moveTo>
                  <a:cubicBezTo>
                    <a:pt x="24241" y="4036"/>
                    <a:pt x="27348" y="7900"/>
                    <a:pt x="30410" y="11709"/>
                  </a:cubicBezTo>
                  <a:cubicBezTo>
                    <a:pt x="24601" y="18719"/>
                    <a:pt x="18791" y="25729"/>
                    <a:pt x="12982" y="32739"/>
                  </a:cubicBezTo>
                  <a:cubicBezTo>
                    <a:pt x="8839" y="36990"/>
                    <a:pt x="4966" y="36603"/>
                    <a:pt x="1408" y="31580"/>
                  </a:cubicBezTo>
                  <a:cubicBezTo>
                    <a:pt x="-2645" y="11102"/>
                    <a:pt x="1498" y="-1649"/>
                    <a:pt x="21133" y="172"/>
                  </a:cubicBezTo>
                  <a:close/>
                </a:path>
              </a:pathLst>
            </a:custGeom>
            <a:solidFill>
              <a:srgbClr val="F7E0A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67445A40-EE37-1CF2-DE5E-222BC7C55D25}"/>
                </a:ext>
              </a:extLst>
            </p:cNvPr>
            <p:cNvSpPr/>
            <p:nvPr/>
          </p:nvSpPr>
          <p:spPr>
            <a:xfrm>
              <a:off x="9898014" y="6520496"/>
              <a:ext cx="26660" cy="26210"/>
            </a:xfrm>
            <a:custGeom>
              <a:avLst/>
              <a:gdLst>
                <a:gd name="connsiteX0" fmla="*/ 16348 w 26660"/>
                <a:gd name="connsiteY0" fmla="*/ 3801 h 26210"/>
                <a:gd name="connsiteX1" fmla="*/ 26661 w 26660"/>
                <a:gd name="connsiteY1" fmla="*/ 4573 h 26210"/>
                <a:gd name="connsiteX2" fmla="*/ 450 w 26660"/>
                <a:gd name="connsiteY2" fmla="*/ 26211 h 26210"/>
                <a:gd name="connsiteX3" fmla="*/ 0 w 26660"/>
                <a:gd name="connsiteY3" fmla="*/ 14233 h 26210"/>
                <a:gd name="connsiteX4" fmla="*/ 16348 w 26660"/>
                <a:gd name="connsiteY4" fmla="*/ 3801 h 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60" h="26210">
                  <a:moveTo>
                    <a:pt x="16348" y="3801"/>
                  </a:moveTo>
                  <a:cubicBezTo>
                    <a:pt x="19770" y="4021"/>
                    <a:pt x="23193" y="4297"/>
                    <a:pt x="26661" y="4573"/>
                  </a:cubicBezTo>
                  <a:cubicBezTo>
                    <a:pt x="20851" y="17158"/>
                    <a:pt x="12565" y="25217"/>
                    <a:pt x="450" y="26211"/>
                  </a:cubicBezTo>
                  <a:cubicBezTo>
                    <a:pt x="315" y="22237"/>
                    <a:pt x="135" y="18207"/>
                    <a:pt x="0" y="14233"/>
                  </a:cubicBezTo>
                  <a:cubicBezTo>
                    <a:pt x="225" y="-1554"/>
                    <a:pt x="6620" y="-2878"/>
                    <a:pt x="16348" y="3801"/>
                  </a:cubicBezTo>
                  <a:close/>
                </a:path>
              </a:pathLst>
            </a:custGeom>
            <a:solidFill>
              <a:srgbClr val="F5E8B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3903992F-5A59-02B9-E9D8-14B05C873B91}"/>
                </a:ext>
              </a:extLst>
            </p:cNvPr>
            <p:cNvSpPr/>
            <p:nvPr/>
          </p:nvSpPr>
          <p:spPr>
            <a:xfrm>
              <a:off x="9802225" y="6367816"/>
              <a:ext cx="62555" cy="155045"/>
            </a:xfrm>
            <a:custGeom>
              <a:avLst/>
              <a:gdLst>
                <a:gd name="connsiteX0" fmla="*/ 15717 w 62555"/>
                <a:gd name="connsiteY0" fmla="*/ 155045 h 155045"/>
                <a:gd name="connsiteX1" fmla="*/ 0 w 62555"/>
                <a:gd name="connsiteY1" fmla="*/ 113647 h 155045"/>
                <a:gd name="connsiteX2" fmla="*/ 26120 w 62555"/>
                <a:gd name="connsiteY2" fmla="*/ 17933 h 155045"/>
                <a:gd name="connsiteX3" fmla="*/ 36433 w 62555"/>
                <a:gd name="connsiteY3" fmla="*/ 270 h 155045"/>
                <a:gd name="connsiteX4" fmla="*/ 55528 w 62555"/>
                <a:gd name="connsiteY4" fmla="*/ 7390 h 155045"/>
                <a:gd name="connsiteX5" fmla="*/ 35668 w 62555"/>
                <a:gd name="connsiteY5" fmla="*/ 128882 h 155045"/>
                <a:gd name="connsiteX6" fmla="*/ 15717 w 62555"/>
                <a:gd name="connsiteY6" fmla="*/ 155045 h 1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55" h="155045">
                  <a:moveTo>
                    <a:pt x="15717" y="155045"/>
                  </a:moveTo>
                  <a:cubicBezTo>
                    <a:pt x="3243" y="145386"/>
                    <a:pt x="14051" y="122423"/>
                    <a:pt x="0" y="113647"/>
                  </a:cubicBezTo>
                  <a:cubicBezTo>
                    <a:pt x="1306" y="78707"/>
                    <a:pt x="3648" y="44208"/>
                    <a:pt x="26120" y="17933"/>
                  </a:cubicBezTo>
                  <a:cubicBezTo>
                    <a:pt x="23868" y="7059"/>
                    <a:pt x="29498" y="3085"/>
                    <a:pt x="36433" y="270"/>
                  </a:cubicBezTo>
                  <a:cubicBezTo>
                    <a:pt x="43639" y="-779"/>
                    <a:pt x="50124" y="1153"/>
                    <a:pt x="55528" y="7390"/>
                  </a:cubicBezTo>
                  <a:cubicBezTo>
                    <a:pt x="68633" y="52708"/>
                    <a:pt x="64175" y="93776"/>
                    <a:pt x="35668" y="128882"/>
                  </a:cubicBezTo>
                  <a:cubicBezTo>
                    <a:pt x="38234" y="148201"/>
                    <a:pt x="20716" y="144448"/>
                    <a:pt x="15717" y="155045"/>
                  </a:cubicBezTo>
                  <a:close/>
                </a:path>
              </a:pathLst>
            </a:custGeom>
            <a:solidFill>
              <a:srgbClr val="FDD0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CD9BA52-3BC9-16E8-B4F6-46E3770EDD7D}"/>
                </a:ext>
              </a:extLst>
            </p:cNvPr>
            <p:cNvSpPr/>
            <p:nvPr/>
          </p:nvSpPr>
          <p:spPr>
            <a:xfrm>
              <a:off x="9837847" y="6374068"/>
              <a:ext cx="51247" cy="122629"/>
            </a:xfrm>
            <a:custGeom>
              <a:avLst/>
              <a:gdLst>
                <a:gd name="connsiteX0" fmla="*/ 0 w 51247"/>
                <a:gd name="connsiteY0" fmla="*/ 122629 h 122629"/>
                <a:gd name="connsiteX1" fmla="*/ 16798 w 51247"/>
                <a:gd name="connsiteY1" fmla="*/ 1193 h 122629"/>
                <a:gd name="connsiteX2" fmla="*/ 48097 w 51247"/>
                <a:gd name="connsiteY2" fmla="*/ 23162 h 122629"/>
                <a:gd name="connsiteX3" fmla="*/ 35803 w 51247"/>
                <a:gd name="connsiteY3" fmla="*/ 98508 h 122629"/>
                <a:gd name="connsiteX4" fmla="*/ 16438 w 51247"/>
                <a:gd name="connsiteY4" fmla="*/ 118158 h 122629"/>
                <a:gd name="connsiteX5" fmla="*/ 0 w 51247"/>
                <a:gd name="connsiteY5" fmla="*/ 122629 h 1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7" h="122629">
                  <a:moveTo>
                    <a:pt x="0" y="122629"/>
                  </a:moveTo>
                  <a:cubicBezTo>
                    <a:pt x="16258" y="84377"/>
                    <a:pt x="16888" y="42868"/>
                    <a:pt x="16798" y="1193"/>
                  </a:cubicBezTo>
                  <a:cubicBezTo>
                    <a:pt x="33146" y="-4105"/>
                    <a:pt x="40756" y="9142"/>
                    <a:pt x="48097" y="23162"/>
                  </a:cubicBezTo>
                  <a:cubicBezTo>
                    <a:pt x="56564" y="51313"/>
                    <a:pt x="46431" y="74938"/>
                    <a:pt x="35803" y="98508"/>
                  </a:cubicBezTo>
                  <a:cubicBezTo>
                    <a:pt x="31434" y="108112"/>
                    <a:pt x="24589" y="114129"/>
                    <a:pt x="16438" y="118158"/>
                  </a:cubicBezTo>
                  <a:cubicBezTo>
                    <a:pt x="10943" y="119649"/>
                    <a:pt x="5494" y="121139"/>
                    <a:pt x="0" y="122629"/>
                  </a:cubicBezTo>
                  <a:close/>
                </a:path>
              </a:pathLst>
            </a:custGeom>
            <a:solidFill>
              <a:srgbClr val="F2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5B734D0-701B-6C6E-F7A5-5B57E3AC28F9}"/>
                </a:ext>
              </a:extLst>
            </p:cNvPr>
            <p:cNvSpPr/>
            <p:nvPr/>
          </p:nvSpPr>
          <p:spPr>
            <a:xfrm>
              <a:off x="9678322" y="6287526"/>
              <a:ext cx="163108" cy="81797"/>
            </a:xfrm>
            <a:custGeom>
              <a:avLst/>
              <a:gdLst>
                <a:gd name="connsiteX0" fmla="*/ 141557 w 163108"/>
                <a:gd name="connsiteY0" fmla="*/ 77303 h 81797"/>
                <a:gd name="connsiteX1" fmla="*/ 18386 w 163108"/>
                <a:gd name="connsiteY1" fmla="*/ 35242 h 81797"/>
                <a:gd name="connsiteX2" fmla="*/ 6813 w 163108"/>
                <a:gd name="connsiteY2" fmla="*/ 34415 h 81797"/>
                <a:gd name="connsiteX3" fmla="*/ 5056 w 163108"/>
                <a:gd name="connsiteY3" fmla="*/ 7588 h 81797"/>
                <a:gd name="connsiteX4" fmla="*/ 23656 w 163108"/>
                <a:gd name="connsiteY4" fmla="*/ 523 h 81797"/>
                <a:gd name="connsiteX5" fmla="*/ 155292 w 163108"/>
                <a:gd name="connsiteY5" fmla="*/ 47276 h 81797"/>
                <a:gd name="connsiteX6" fmla="*/ 160831 w 163108"/>
                <a:gd name="connsiteY6" fmla="*/ 77800 h 81797"/>
                <a:gd name="connsiteX7" fmla="*/ 141557 w 163108"/>
                <a:gd name="connsiteY7" fmla="*/ 77303 h 8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108" h="81797">
                  <a:moveTo>
                    <a:pt x="141557" y="77303"/>
                  </a:moveTo>
                  <a:cubicBezTo>
                    <a:pt x="95756" y="84203"/>
                    <a:pt x="56486" y="62290"/>
                    <a:pt x="18386" y="35242"/>
                  </a:cubicBezTo>
                  <a:cubicBezTo>
                    <a:pt x="14378" y="37947"/>
                    <a:pt x="10550" y="37671"/>
                    <a:pt x="6813" y="34415"/>
                  </a:cubicBezTo>
                  <a:cubicBezTo>
                    <a:pt x="688" y="26024"/>
                    <a:pt x="-3996" y="17469"/>
                    <a:pt x="5056" y="7588"/>
                  </a:cubicBezTo>
                  <a:cubicBezTo>
                    <a:pt x="10821" y="3448"/>
                    <a:pt x="17081" y="1406"/>
                    <a:pt x="23656" y="523"/>
                  </a:cubicBezTo>
                  <a:cubicBezTo>
                    <a:pt x="72293" y="-4224"/>
                    <a:pt x="113140" y="24313"/>
                    <a:pt x="155292" y="47276"/>
                  </a:cubicBezTo>
                  <a:cubicBezTo>
                    <a:pt x="162543" y="55997"/>
                    <a:pt x="165560" y="65878"/>
                    <a:pt x="160831" y="77800"/>
                  </a:cubicBezTo>
                  <a:cubicBezTo>
                    <a:pt x="154346" y="82713"/>
                    <a:pt x="147906" y="83706"/>
                    <a:pt x="141557" y="77303"/>
                  </a:cubicBezTo>
                  <a:close/>
                </a:path>
              </a:pathLst>
            </a:custGeom>
            <a:solidFill>
              <a:srgbClr val="FED3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F389B7F-1E4F-8C3B-EDD4-0FFF92E73A92}"/>
                </a:ext>
              </a:extLst>
            </p:cNvPr>
            <p:cNvSpPr/>
            <p:nvPr/>
          </p:nvSpPr>
          <p:spPr>
            <a:xfrm>
              <a:off x="9637083" y="6309677"/>
              <a:ext cx="59671" cy="33679"/>
            </a:xfrm>
            <a:custGeom>
              <a:avLst/>
              <a:gdLst>
                <a:gd name="connsiteX0" fmla="*/ 51970 w 59671"/>
                <a:gd name="connsiteY0" fmla="*/ 11656 h 33679"/>
                <a:gd name="connsiteX1" fmla="*/ 59671 w 59671"/>
                <a:gd name="connsiteY1" fmla="*/ 13036 h 33679"/>
                <a:gd name="connsiteX2" fmla="*/ 17293 w 59671"/>
                <a:gd name="connsiteY2" fmla="*/ 33238 h 33679"/>
                <a:gd name="connsiteX3" fmla="*/ 540 w 59671"/>
                <a:gd name="connsiteY3" fmla="*/ 33680 h 33679"/>
                <a:gd name="connsiteX4" fmla="*/ 0 w 59671"/>
                <a:gd name="connsiteY4" fmla="*/ 12815 h 33679"/>
                <a:gd name="connsiteX5" fmla="*/ 51970 w 59671"/>
                <a:gd name="connsiteY5" fmla="*/ 11656 h 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671" h="33679">
                  <a:moveTo>
                    <a:pt x="51970" y="11656"/>
                  </a:moveTo>
                  <a:cubicBezTo>
                    <a:pt x="54537" y="12208"/>
                    <a:pt x="57104" y="12705"/>
                    <a:pt x="59671" y="13036"/>
                  </a:cubicBezTo>
                  <a:cubicBezTo>
                    <a:pt x="49673" y="32741"/>
                    <a:pt x="28057" y="15906"/>
                    <a:pt x="17293" y="33238"/>
                  </a:cubicBezTo>
                  <a:cubicBezTo>
                    <a:pt x="11709" y="33404"/>
                    <a:pt x="6125" y="33514"/>
                    <a:pt x="540" y="33680"/>
                  </a:cubicBezTo>
                  <a:cubicBezTo>
                    <a:pt x="360" y="26725"/>
                    <a:pt x="180" y="19770"/>
                    <a:pt x="0" y="12815"/>
                  </a:cubicBezTo>
                  <a:cubicBezTo>
                    <a:pt x="16978" y="-7829"/>
                    <a:pt x="34452" y="9"/>
                    <a:pt x="51970" y="11656"/>
                  </a:cubicBezTo>
                  <a:close/>
                </a:path>
              </a:pathLst>
            </a:custGeom>
            <a:solidFill>
              <a:srgbClr val="B0802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B9153F15-B8DC-61D0-BCBF-88FB3E1F731F}"/>
                </a:ext>
              </a:extLst>
            </p:cNvPr>
            <p:cNvSpPr/>
            <p:nvPr/>
          </p:nvSpPr>
          <p:spPr>
            <a:xfrm>
              <a:off x="9810193" y="6363946"/>
              <a:ext cx="29365" cy="22300"/>
            </a:xfrm>
            <a:custGeom>
              <a:avLst/>
              <a:gdLst>
                <a:gd name="connsiteX0" fmla="*/ 9686 w 29365"/>
                <a:gd name="connsiteY0" fmla="*/ 883 h 22300"/>
                <a:gd name="connsiteX1" fmla="*/ 26889 w 29365"/>
                <a:gd name="connsiteY1" fmla="*/ 0 h 22300"/>
                <a:gd name="connsiteX2" fmla="*/ 29096 w 29365"/>
                <a:gd name="connsiteY2" fmla="*/ 7397 h 22300"/>
                <a:gd name="connsiteX3" fmla="*/ 26934 w 29365"/>
                <a:gd name="connsiteY3" fmla="*/ 11150 h 22300"/>
                <a:gd name="connsiteX4" fmla="*/ 18107 w 29365"/>
                <a:gd name="connsiteY4" fmla="*/ 21859 h 22300"/>
                <a:gd name="connsiteX5" fmla="*/ 93 w 29365"/>
                <a:gd name="connsiteY5" fmla="*/ 16449 h 22300"/>
                <a:gd name="connsiteX6" fmla="*/ 9686 w 29365"/>
                <a:gd name="connsiteY6" fmla="*/ 883 h 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65" h="22300">
                  <a:moveTo>
                    <a:pt x="9686" y="883"/>
                  </a:moveTo>
                  <a:cubicBezTo>
                    <a:pt x="15405" y="607"/>
                    <a:pt x="21169" y="276"/>
                    <a:pt x="26889" y="0"/>
                  </a:cubicBezTo>
                  <a:cubicBezTo>
                    <a:pt x="29096" y="2484"/>
                    <a:pt x="29816" y="4913"/>
                    <a:pt x="29096" y="7397"/>
                  </a:cubicBezTo>
                  <a:cubicBezTo>
                    <a:pt x="28375" y="9881"/>
                    <a:pt x="27654" y="11150"/>
                    <a:pt x="26934" y="11150"/>
                  </a:cubicBezTo>
                  <a:cubicBezTo>
                    <a:pt x="24007" y="14738"/>
                    <a:pt x="21079" y="18271"/>
                    <a:pt x="18107" y="21859"/>
                  </a:cubicBezTo>
                  <a:cubicBezTo>
                    <a:pt x="11802" y="20534"/>
                    <a:pt x="3111" y="26164"/>
                    <a:pt x="93" y="16449"/>
                  </a:cubicBezTo>
                  <a:cubicBezTo>
                    <a:pt x="-898" y="13192"/>
                    <a:pt x="6263" y="6182"/>
                    <a:pt x="9686" y="883"/>
                  </a:cubicBezTo>
                  <a:close/>
                </a:path>
              </a:pathLst>
            </a:custGeom>
            <a:solidFill>
              <a:srgbClr val="DFAF3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5E5EFAB3-8D65-C336-F92D-327FF6E79054}"/>
                </a:ext>
              </a:extLst>
            </p:cNvPr>
            <p:cNvSpPr/>
            <p:nvPr/>
          </p:nvSpPr>
          <p:spPr>
            <a:xfrm>
              <a:off x="9192450" y="4700937"/>
              <a:ext cx="17928" cy="95879"/>
            </a:xfrm>
            <a:custGeom>
              <a:avLst/>
              <a:gdLst>
                <a:gd name="connsiteX0" fmla="*/ 17928 w 17928"/>
                <a:gd name="connsiteY0" fmla="*/ 0 h 95879"/>
                <a:gd name="connsiteX1" fmla="*/ 9597 w 17928"/>
                <a:gd name="connsiteY1" fmla="*/ 95879 h 95879"/>
                <a:gd name="connsiteX2" fmla="*/ 860 w 17928"/>
                <a:gd name="connsiteY2" fmla="*/ 0 h 95879"/>
                <a:gd name="connsiteX3" fmla="*/ 17928 w 17928"/>
                <a:gd name="connsiteY3" fmla="*/ 0 h 9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8" h="95879">
                  <a:moveTo>
                    <a:pt x="17928" y="0"/>
                  </a:moveTo>
                  <a:cubicBezTo>
                    <a:pt x="15136" y="31960"/>
                    <a:pt x="12389" y="63919"/>
                    <a:pt x="9597" y="95879"/>
                  </a:cubicBezTo>
                  <a:cubicBezTo>
                    <a:pt x="-7967" y="65962"/>
                    <a:pt x="4733" y="31849"/>
                    <a:pt x="860" y="0"/>
                  </a:cubicBezTo>
                  <a:cubicBezTo>
                    <a:pt x="6534" y="0"/>
                    <a:pt x="12209" y="0"/>
                    <a:pt x="17928" y="0"/>
                  </a:cubicBezTo>
                  <a:close/>
                </a:path>
              </a:pathLst>
            </a:custGeom>
            <a:solidFill>
              <a:srgbClr val="CC94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DE6E54B-37BE-F6AD-7D04-63DEDEFFF385}"/>
                </a:ext>
              </a:extLst>
            </p:cNvPr>
            <p:cNvSpPr/>
            <p:nvPr/>
          </p:nvSpPr>
          <p:spPr>
            <a:xfrm>
              <a:off x="10036760" y="6275916"/>
              <a:ext cx="60938" cy="165197"/>
            </a:xfrm>
            <a:custGeom>
              <a:avLst/>
              <a:gdLst>
                <a:gd name="connsiteX0" fmla="*/ 10725 w 60938"/>
                <a:gd name="connsiteY0" fmla="*/ 165197 h 165197"/>
                <a:gd name="connsiteX1" fmla="*/ 12121 w 60938"/>
                <a:gd name="connsiteY1" fmla="*/ 87037 h 165197"/>
                <a:gd name="connsiteX2" fmla="*/ 457 w 60938"/>
                <a:gd name="connsiteY2" fmla="*/ 34819 h 165197"/>
                <a:gd name="connsiteX3" fmla="*/ 25721 w 60938"/>
                <a:gd name="connsiteY3" fmla="*/ 210 h 165197"/>
                <a:gd name="connsiteX4" fmla="*/ 60938 w 60938"/>
                <a:gd name="connsiteY4" fmla="*/ 24276 h 165197"/>
                <a:gd name="connsiteX5" fmla="*/ 44320 w 60938"/>
                <a:gd name="connsiteY5" fmla="*/ 99787 h 165197"/>
                <a:gd name="connsiteX6" fmla="*/ 18921 w 60938"/>
                <a:gd name="connsiteY6" fmla="*/ 153053 h 165197"/>
                <a:gd name="connsiteX7" fmla="*/ 10725 w 60938"/>
                <a:gd name="connsiteY7" fmla="*/ 165197 h 16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38" h="165197">
                  <a:moveTo>
                    <a:pt x="10725" y="165197"/>
                  </a:moveTo>
                  <a:cubicBezTo>
                    <a:pt x="862" y="138702"/>
                    <a:pt x="9959" y="113256"/>
                    <a:pt x="12121" y="87037"/>
                  </a:cubicBezTo>
                  <a:cubicBezTo>
                    <a:pt x="13562" y="69704"/>
                    <a:pt x="13246" y="49171"/>
                    <a:pt x="457" y="34819"/>
                  </a:cubicBezTo>
                  <a:cubicBezTo>
                    <a:pt x="-2831" y="10422"/>
                    <a:pt x="12256" y="6227"/>
                    <a:pt x="25721" y="210"/>
                  </a:cubicBezTo>
                  <a:cubicBezTo>
                    <a:pt x="42024" y="-1888"/>
                    <a:pt x="51076" y="12133"/>
                    <a:pt x="60938" y="24276"/>
                  </a:cubicBezTo>
                  <a:cubicBezTo>
                    <a:pt x="51796" y="48288"/>
                    <a:pt x="39502" y="71968"/>
                    <a:pt x="44320" y="99787"/>
                  </a:cubicBezTo>
                  <a:cubicBezTo>
                    <a:pt x="49274" y="128435"/>
                    <a:pt x="34098" y="140137"/>
                    <a:pt x="18921" y="153053"/>
                  </a:cubicBezTo>
                  <a:cubicBezTo>
                    <a:pt x="16219" y="157083"/>
                    <a:pt x="13472" y="161113"/>
                    <a:pt x="10725" y="165197"/>
                  </a:cubicBezTo>
                  <a:close/>
                </a:path>
              </a:pathLst>
            </a:custGeom>
            <a:solidFill>
              <a:srgbClr val="EC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AFBE271-C635-261F-28E0-82924353EEDA}"/>
                </a:ext>
              </a:extLst>
            </p:cNvPr>
            <p:cNvSpPr/>
            <p:nvPr/>
          </p:nvSpPr>
          <p:spPr>
            <a:xfrm>
              <a:off x="10611454" y="6450110"/>
              <a:ext cx="52510" cy="30257"/>
            </a:xfrm>
            <a:custGeom>
              <a:avLst/>
              <a:gdLst>
                <a:gd name="connsiteX0" fmla="*/ 43819 w 52510"/>
                <a:gd name="connsiteY0" fmla="*/ 0 h 30257"/>
                <a:gd name="connsiteX1" fmla="*/ 52511 w 52510"/>
                <a:gd name="connsiteY1" fmla="*/ 21196 h 30257"/>
                <a:gd name="connsiteX2" fmla="*/ 0 w 52510"/>
                <a:gd name="connsiteY2" fmla="*/ 20755 h 30257"/>
                <a:gd name="connsiteX3" fmla="*/ 1396 w 52510"/>
                <a:gd name="connsiteY3" fmla="*/ 12033 h 30257"/>
                <a:gd name="connsiteX4" fmla="*/ 43819 w 52510"/>
                <a:gd name="connsiteY4" fmla="*/ 0 h 3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10" h="30257">
                  <a:moveTo>
                    <a:pt x="43819" y="0"/>
                  </a:moveTo>
                  <a:cubicBezTo>
                    <a:pt x="43909" y="8776"/>
                    <a:pt x="45485" y="16670"/>
                    <a:pt x="52511" y="21196"/>
                  </a:cubicBezTo>
                  <a:cubicBezTo>
                    <a:pt x="34857" y="44876"/>
                    <a:pt x="17564" y="13855"/>
                    <a:pt x="0" y="20755"/>
                  </a:cubicBezTo>
                  <a:cubicBezTo>
                    <a:pt x="180" y="17774"/>
                    <a:pt x="630" y="14848"/>
                    <a:pt x="1396" y="12033"/>
                  </a:cubicBezTo>
                  <a:cubicBezTo>
                    <a:pt x="16167" y="11316"/>
                    <a:pt x="30759" y="9825"/>
                    <a:pt x="43819" y="0"/>
                  </a:cubicBezTo>
                  <a:close/>
                </a:path>
              </a:pathLst>
            </a:custGeom>
            <a:solidFill>
              <a:srgbClr val="E1AB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43E23A9-167D-69E6-D892-3A5CE88387E4}"/>
                </a:ext>
              </a:extLst>
            </p:cNvPr>
            <p:cNvSpPr/>
            <p:nvPr/>
          </p:nvSpPr>
          <p:spPr>
            <a:xfrm>
              <a:off x="10130440" y="5618661"/>
              <a:ext cx="282141" cy="87006"/>
            </a:xfrm>
            <a:custGeom>
              <a:avLst/>
              <a:gdLst>
                <a:gd name="connsiteX0" fmla="*/ 210896 w 282141"/>
                <a:gd name="connsiteY0" fmla="*/ 0 h 87006"/>
                <a:gd name="connsiteX1" fmla="*/ 282141 w 282141"/>
                <a:gd name="connsiteY1" fmla="*/ 52438 h 87006"/>
                <a:gd name="connsiteX2" fmla="*/ 139381 w 282141"/>
                <a:gd name="connsiteY2" fmla="*/ 78050 h 87006"/>
                <a:gd name="connsiteX3" fmla="*/ 88717 w 282141"/>
                <a:gd name="connsiteY3" fmla="*/ 85888 h 87006"/>
                <a:gd name="connsiteX4" fmla="*/ 1575 w 282141"/>
                <a:gd name="connsiteY4" fmla="*/ 47194 h 87006"/>
                <a:gd name="connsiteX5" fmla="*/ 2385 w 282141"/>
                <a:gd name="connsiteY5" fmla="*/ 31518 h 87006"/>
                <a:gd name="connsiteX6" fmla="*/ 210896 w 282141"/>
                <a:gd name="connsiteY6" fmla="*/ 0 h 8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141" h="87006">
                  <a:moveTo>
                    <a:pt x="210896" y="0"/>
                  </a:moveTo>
                  <a:cubicBezTo>
                    <a:pt x="235891" y="14959"/>
                    <a:pt x="263722" y="24011"/>
                    <a:pt x="282141" y="52438"/>
                  </a:cubicBezTo>
                  <a:cubicBezTo>
                    <a:pt x="236836" y="79651"/>
                    <a:pt x="186983" y="69550"/>
                    <a:pt x="139381" y="78050"/>
                  </a:cubicBezTo>
                  <a:cubicBezTo>
                    <a:pt x="122583" y="81031"/>
                    <a:pt x="104839" y="75456"/>
                    <a:pt x="88717" y="85888"/>
                  </a:cubicBezTo>
                  <a:cubicBezTo>
                    <a:pt x="54175" y="91629"/>
                    <a:pt x="26299" y="74738"/>
                    <a:pt x="1575" y="47194"/>
                  </a:cubicBezTo>
                  <a:cubicBezTo>
                    <a:pt x="-767" y="41785"/>
                    <a:pt x="-497" y="36541"/>
                    <a:pt x="2385" y="31518"/>
                  </a:cubicBezTo>
                  <a:cubicBezTo>
                    <a:pt x="71829" y="20368"/>
                    <a:pt x="142398" y="20534"/>
                    <a:pt x="210896" y="0"/>
                  </a:cubicBezTo>
                  <a:close/>
                </a:path>
              </a:pathLst>
            </a:custGeom>
            <a:solidFill>
              <a:srgbClr val="956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229FD88-6C1B-CBCB-98A8-A932D50E2491}"/>
                </a:ext>
              </a:extLst>
            </p:cNvPr>
            <p:cNvSpPr/>
            <p:nvPr/>
          </p:nvSpPr>
          <p:spPr>
            <a:xfrm>
              <a:off x="10028562" y="5650069"/>
              <a:ext cx="74658" cy="57772"/>
            </a:xfrm>
            <a:custGeom>
              <a:avLst/>
              <a:gdLst>
                <a:gd name="connsiteX0" fmla="*/ 188 w 74658"/>
                <a:gd name="connsiteY0" fmla="*/ 20975 h 57772"/>
                <a:gd name="connsiteX1" fmla="*/ 8880 w 74658"/>
                <a:gd name="connsiteY1" fmla="*/ 0 h 57772"/>
                <a:gd name="connsiteX2" fmla="*/ 43376 w 74658"/>
                <a:gd name="connsiteY2" fmla="*/ 21141 h 57772"/>
                <a:gd name="connsiteX3" fmla="*/ 61030 w 74658"/>
                <a:gd name="connsiteY3" fmla="*/ 11205 h 57772"/>
                <a:gd name="connsiteX4" fmla="*/ 74315 w 74658"/>
                <a:gd name="connsiteY4" fmla="*/ 25446 h 57772"/>
                <a:gd name="connsiteX5" fmla="*/ 61120 w 74658"/>
                <a:gd name="connsiteY5" fmla="*/ 56854 h 57772"/>
                <a:gd name="connsiteX6" fmla="*/ 26488 w 74658"/>
                <a:gd name="connsiteY6" fmla="*/ 48354 h 57772"/>
                <a:gd name="connsiteX7" fmla="*/ 188 w 74658"/>
                <a:gd name="connsiteY7" fmla="*/ 20975 h 5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58" h="57772">
                  <a:moveTo>
                    <a:pt x="188" y="20975"/>
                  </a:moveTo>
                  <a:cubicBezTo>
                    <a:pt x="278" y="12254"/>
                    <a:pt x="1899" y="4471"/>
                    <a:pt x="8880" y="0"/>
                  </a:cubicBezTo>
                  <a:cubicBezTo>
                    <a:pt x="19103" y="10212"/>
                    <a:pt x="37207" y="994"/>
                    <a:pt x="43376" y="21141"/>
                  </a:cubicBezTo>
                  <a:cubicBezTo>
                    <a:pt x="49276" y="17829"/>
                    <a:pt x="55131" y="14517"/>
                    <a:pt x="61030" y="11205"/>
                  </a:cubicBezTo>
                  <a:cubicBezTo>
                    <a:pt x="67740" y="12751"/>
                    <a:pt x="72109" y="17553"/>
                    <a:pt x="74315" y="25446"/>
                  </a:cubicBezTo>
                  <a:cubicBezTo>
                    <a:pt x="76027" y="39798"/>
                    <a:pt x="71298" y="50065"/>
                    <a:pt x="61120" y="56854"/>
                  </a:cubicBezTo>
                  <a:cubicBezTo>
                    <a:pt x="48646" y="59890"/>
                    <a:pt x="37432" y="54977"/>
                    <a:pt x="26488" y="48354"/>
                  </a:cubicBezTo>
                  <a:cubicBezTo>
                    <a:pt x="20409" y="35437"/>
                    <a:pt x="-2289" y="46201"/>
                    <a:pt x="188" y="20975"/>
                  </a:cubicBezTo>
                  <a:close/>
                </a:path>
              </a:pathLst>
            </a:custGeom>
            <a:solidFill>
              <a:srgbClr val="C9A1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F93D02D0-8416-4DFB-3273-2563FE14418A}"/>
                </a:ext>
              </a:extLst>
            </p:cNvPr>
            <p:cNvSpPr/>
            <p:nvPr/>
          </p:nvSpPr>
          <p:spPr>
            <a:xfrm>
              <a:off x="9949341" y="5666851"/>
              <a:ext cx="51226" cy="52733"/>
            </a:xfrm>
            <a:custGeom>
              <a:avLst/>
              <a:gdLst>
                <a:gd name="connsiteX0" fmla="*/ 283 w 51226"/>
                <a:gd name="connsiteY0" fmla="*/ 15509 h 52733"/>
                <a:gd name="connsiteX1" fmla="*/ 9740 w 51226"/>
                <a:gd name="connsiteY1" fmla="*/ 4635 h 52733"/>
                <a:gd name="connsiteX2" fmla="*/ 46398 w 51226"/>
                <a:gd name="connsiteY2" fmla="*/ 11148 h 52733"/>
                <a:gd name="connsiteX3" fmla="*/ 49461 w 51226"/>
                <a:gd name="connsiteY3" fmla="*/ 17330 h 52733"/>
                <a:gd name="connsiteX4" fmla="*/ 51217 w 51226"/>
                <a:gd name="connsiteY4" fmla="*/ 31737 h 52733"/>
                <a:gd name="connsiteX5" fmla="*/ 30726 w 51226"/>
                <a:gd name="connsiteY5" fmla="*/ 52602 h 52733"/>
                <a:gd name="connsiteX6" fmla="*/ 20188 w 51226"/>
                <a:gd name="connsiteY6" fmla="*/ 46254 h 52733"/>
                <a:gd name="connsiteX7" fmla="*/ 283 w 51226"/>
                <a:gd name="connsiteY7" fmla="*/ 15509 h 5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26" h="52733">
                  <a:moveTo>
                    <a:pt x="283" y="15509"/>
                  </a:moveTo>
                  <a:cubicBezTo>
                    <a:pt x="3435" y="11866"/>
                    <a:pt x="6587" y="8278"/>
                    <a:pt x="9740" y="4635"/>
                  </a:cubicBezTo>
                  <a:cubicBezTo>
                    <a:pt x="23160" y="-3369"/>
                    <a:pt x="35320" y="-885"/>
                    <a:pt x="46398" y="11148"/>
                  </a:cubicBezTo>
                  <a:cubicBezTo>
                    <a:pt x="47434" y="13190"/>
                    <a:pt x="48425" y="15288"/>
                    <a:pt x="49461" y="17330"/>
                  </a:cubicBezTo>
                  <a:cubicBezTo>
                    <a:pt x="50767" y="22022"/>
                    <a:pt x="51307" y="26824"/>
                    <a:pt x="51217" y="31737"/>
                  </a:cubicBezTo>
                  <a:cubicBezTo>
                    <a:pt x="49280" y="45923"/>
                    <a:pt x="43156" y="53871"/>
                    <a:pt x="30726" y="52602"/>
                  </a:cubicBezTo>
                  <a:cubicBezTo>
                    <a:pt x="26898" y="51332"/>
                    <a:pt x="23430" y="49124"/>
                    <a:pt x="20188" y="46254"/>
                  </a:cubicBezTo>
                  <a:cubicBezTo>
                    <a:pt x="13298" y="36374"/>
                    <a:pt x="-2284" y="34718"/>
                    <a:pt x="283" y="15509"/>
                  </a:cubicBezTo>
                  <a:close/>
                </a:path>
              </a:pathLst>
            </a:custGeom>
            <a:solidFill>
              <a:srgbClr val="C69D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9B315D1C-944D-8F95-18A0-D09A5FCDDEAC}"/>
                </a:ext>
              </a:extLst>
            </p:cNvPr>
            <p:cNvSpPr/>
            <p:nvPr/>
          </p:nvSpPr>
          <p:spPr>
            <a:xfrm>
              <a:off x="10008359" y="5671044"/>
              <a:ext cx="47162" cy="41840"/>
            </a:xfrm>
            <a:custGeom>
              <a:avLst/>
              <a:gdLst>
                <a:gd name="connsiteX0" fmla="*/ 20391 w 47162"/>
                <a:gd name="connsiteY0" fmla="*/ 0 h 41840"/>
                <a:gd name="connsiteX1" fmla="*/ 46871 w 47162"/>
                <a:gd name="connsiteY1" fmla="*/ 21086 h 41840"/>
                <a:gd name="connsiteX2" fmla="*/ 26245 w 47162"/>
                <a:gd name="connsiteY2" fmla="*/ 41840 h 41840"/>
                <a:gd name="connsiteX3" fmla="*/ 9267 w 47162"/>
                <a:gd name="connsiteY3" fmla="*/ 32732 h 41840"/>
                <a:gd name="connsiteX4" fmla="*/ 125 w 47162"/>
                <a:gd name="connsiteY4" fmla="*/ 13524 h 41840"/>
                <a:gd name="connsiteX5" fmla="*/ 3638 w 47162"/>
                <a:gd name="connsiteY5" fmla="*/ 276 h 41840"/>
                <a:gd name="connsiteX6" fmla="*/ 20391 w 47162"/>
                <a:gd name="connsiteY6" fmla="*/ 0 h 4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62" h="41840">
                  <a:moveTo>
                    <a:pt x="20391" y="0"/>
                  </a:moveTo>
                  <a:cubicBezTo>
                    <a:pt x="22913" y="18933"/>
                    <a:pt x="48358" y="-5465"/>
                    <a:pt x="46871" y="21086"/>
                  </a:cubicBezTo>
                  <a:cubicBezTo>
                    <a:pt x="49258" y="41840"/>
                    <a:pt x="36468" y="39908"/>
                    <a:pt x="26245" y="41840"/>
                  </a:cubicBezTo>
                  <a:cubicBezTo>
                    <a:pt x="19805" y="41012"/>
                    <a:pt x="14086" y="38087"/>
                    <a:pt x="9267" y="32732"/>
                  </a:cubicBezTo>
                  <a:cubicBezTo>
                    <a:pt x="4989" y="27213"/>
                    <a:pt x="1927" y="20810"/>
                    <a:pt x="125" y="13524"/>
                  </a:cubicBezTo>
                  <a:cubicBezTo>
                    <a:pt x="-415" y="8445"/>
                    <a:pt x="801" y="4029"/>
                    <a:pt x="3638" y="276"/>
                  </a:cubicBezTo>
                  <a:cubicBezTo>
                    <a:pt x="9222" y="110"/>
                    <a:pt x="14807" y="55"/>
                    <a:pt x="20391" y="0"/>
                  </a:cubicBezTo>
                  <a:close/>
                </a:path>
              </a:pathLst>
            </a:custGeom>
            <a:solidFill>
              <a:srgbClr val="B78E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FF6443B9-07EE-F0B7-0786-3B69B6E55F33}"/>
                </a:ext>
              </a:extLst>
            </p:cNvPr>
            <p:cNvSpPr/>
            <p:nvPr/>
          </p:nvSpPr>
          <p:spPr>
            <a:xfrm>
              <a:off x="9880533" y="5651737"/>
              <a:ext cx="43420" cy="35425"/>
            </a:xfrm>
            <a:custGeom>
              <a:avLst/>
              <a:gdLst>
                <a:gd name="connsiteX0" fmla="*/ 52 w 43420"/>
                <a:gd name="connsiteY0" fmla="*/ 8819 h 35425"/>
                <a:gd name="connsiteX1" fmla="*/ 43421 w 43420"/>
                <a:gd name="connsiteY1" fmla="*/ 29022 h 35425"/>
                <a:gd name="connsiteX2" fmla="*/ 34504 w 43420"/>
                <a:gd name="connsiteY2" fmla="*/ 35094 h 35425"/>
                <a:gd name="connsiteX3" fmla="*/ 7979 w 43420"/>
                <a:gd name="connsiteY3" fmla="*/ 32665 h 35425"/>
                <a:gd name="connsiteX4" fmla="*/ 52 w 43420"/>
                <a:gd name="connsiteY4" fmla="*/ 8819 h 3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20" h="35425">
                  <a:moveTo>
                    <a:pt x="52" y="8819"/>
                  </a:moveTo>
                  <a:cubicBezTo>
                    <a:pt x="22525" y="-10279"/>
                    <a:pt x="34594" y="4017"/>
                    <a:pt x="43421" y="29022"/>
                  </a:cubicBezTo>
                  <a:cubicBezTo>
                    <a:pt x="41169" y="32610"/>
                    <a:pt x="38197" y="34597"/>
                    <a:pt x="34504" y="35094"/>
                  </a:cubicBezTo>
                  <a:cubicBezTo>
                    <a:pt x="25632" y="35094"/>
                    <a:pt x="16625" y="36749"/>
                    <a:pt x="7979" y="32665"/>
                  </a:cubicBezTo>
                  <a:cubicBezTo>
                    <a:pt x="2034" y="26372"/>
                    <a:pt x="-398" y="18313"/>
                    <a:pt x="52" y="8819"/>
                  </a:cubicBezTo>
                  <a:close/>
                </a:path>
              </a:pathLst>
            </a:custGeom>
            <a:solidFill>
              <a:srgbClr val="C79B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A867F63-AB40-4936-D9E9-54AF051240AD}"/>
                </a:ext>
              </a:extLst>
            </p:cNvPr>
            <p:cNvSpPr/>
            <p:nvPr/>
          </p:nvSpPr>
          <p:spPr>
            <a:xfrm>
              <a:off x="10089592" y="5650179"/>
              <a:ext cx="44512" cy="30544"/>
            </a:xfrm>
            <a:custGeom>
              <a:avLst/>
              <a:gdLst>
                <a:gd name="connsiteX0" fmla="*/ 8692 w 44512"/>
                <a:gd name="connsiteY0" fmla="*/ 21251 h 30544"/>
                <a:gd name="connsiteX1" fmla="*/ 0 w 44512"/>
                <a:gd name="connsiteY1" fmla="*/ 11095 h 30544"/>
                <a:gd name="connsiteX2" fmla="*/ 43233 w 44512"/>
                <a:gd name="connsiteY2" fmla="*/ 0 h 30544"/>
                <a:gd name="connsiteX3" fmla="*/ 43278 w 44512"/>
                <a:gd name="connsiteY3" fmla="*/ 10819 h 30544"/>
                <a:gd name="connsiteX4" fmla="*/ 36658 w 44512"/>
                <a:gd name="connsiteY4" fmla="*/ 28096 h 30544"/>
                <a:gd name="connsiteX5" fmla="*/ 18644 w 44512"/>
                <a:gd name="connsiteY5" fmla="*/ 29531 h 30544"/>
                <a:gd name="connsiteX6" fmla="*/ 8692 w 44512"/>
                <a:gd name="connsiteY6" fmla="*/ 21251 h 3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12" h="30544">
                  <a:moveTo>
                    <a:pt x="8692" y="21251"/>
                  </a:moveTo>
                  <a:cubicBezTo>
                    <a:pt x="5810" y="17884"/>
                    <a:pt x="2927" y="14462"/>
                    <a:pt x="0" y="11095"/>
                  </a:cubicBezTo>
                  <a:cubicBezTo>
                    <a:pt x="10943" y="-12861"/>
                    <a:pt x="30849" y="15455"/>
                    <a:pt x="43233" y="0"/>
                  </a:cubicBezTo>
                  <a:cubicBezTo>
                    <a:pt x="43233" y="3588"/>
                    <a:pt x="43278" y="7231"/>
                    <a:pt x="43278" y="10819"/>
                  </a:cubicBezTo>
                  <a:cubicBezTo>
                    <a:pt x="46836" y="19927"/>
                    <a:pt x="42108" y="24177"/>
                    <a:pt x="36658" y="28096"/>
                  </a:cubicBezTo>
                  <a:cubicBezTo>
                    <a:pt x="30759" y="30801"/>
                    <a:pt x="24769" y="31242"/>
                    <a:pt x="18644" y="29531"/>
                  </a:cubicBezTo>
                  <a:cubicBezTo>
                    <a:pt x="14906" y="27544"/>
                    <a:pt x="11574" y="24784"/>
                    <a:pt x="8692" y="21251"/>
                  </a:cubicBezTo>
                  <a:close/>
                </a:path>
              </a:pathLst>
            </a:custGeom>
            <a:solidFill>
              <a:srgbClr val="C6A3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491F51B-0051-AFE4-8CDD-88BFB80D8205}"/>
                </a:ext>
              </a:extLst>
            </p:cNvPr>
            <p:cNvSpPr/>
            <p:nvPr/>
          </p:nvSpPr>
          <p:spPr>
            <a:xfrm>
              <a:off x="9914508" y="5680759"/>
              <a:ext cx="61821" cy="34193"/>
            </a:xfrm>
            <a:custGeom>
              <a:avLst/>
              <a:gdLst>
                <a:gd name="connsiteX0" fmla="*/ 1070 w 61821"/>
                <a:gd name="connsiteY0" fmla="*/ 883 h 34193"/>
                <a:gd name="connsiteX1" fmla="*/ 9446 w 61821"/>
                <a:gd name="connsiteY1" fmla="*/ 0 h 34193"/>
                <a:gd name="connsiteX2" fmla="*/ 35116 w 61821"/>
                <a:gd name="connsiteY2" fmla="*/ 1601 h 34193"/>
                <a:gd name="connsiteX3" fmla="*/ 61822 w 61821"/>
                <a:gd name="connsiteY3" fmla="*/ 24342 h 34193"/>
                <a:gd name="connsiteX4" fmla="*/ 24173 w 61821"/>
                <a:gd name="connsiteY4" fmla="*/ 32015 h 34193"/>
                <a:gd name="connsiteX5" fmla="*/ 6789 w 61821"/>
                <a:gd name="connsiteY5" fmla="*/ 21306 h 34193"/>
                <a:gd name="connsiteX6" fmla="*/ 1070 w 61821"/>
                <a:gd name="connsiteY6" fmla="*/ 883 h 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821" h="34193">
                  <a:moveTo>
                    <a:pt x="1070" y="883"/>
                  </a:moveTo>
                  <a:cubicBezTo>
                    <a:pt x="3907" y="938"/>
                    <a:pt x="6654" y="662"/>
                    <a:pt x="9446" y="0"/>
                  </a:cubicBezTo>
                  <a:cubicBezTo>
                    <a:pt x="18003" y="552"/>
                    <a:pt x="26560" y="1104"/>
                    <a:pt x="35116" y="1601"/>
                  </a:cubicBezTo>
                  <a:cubicBezTo>
                    <a:pt x="40520" y="15345"/>
                    <a:pt x="57769" y="8225"/>
                    <a:pt x="61822" y="24342"/>
                  </a:cubicBezTo>
                  <a:cubicBezTo>
                    <a:pt x="50428" y="35437"/>
                    <a:pt x="37593" y="35824"/>
                    <a:pt x="24173" y="32015"/>
                  </a:cubicBezTo>
                  <a:cubicBezTo>
                    <a:pt x="17778" y="29917"/>
                    <a:pt x="12013" y="26274"/>
                    <a:pt x="6789" y="21306"/>
                  </a:cubicBezTo>
                  <a:cubicBezTo>
                    <a:pt x="1880" y="15787"/>
                    <a:pt x="-1947" y="9770"/>
                    <a:pt x="1070" y="883"/>
                  </a:cubicBezTo>
                  <a:close/>
                </a:path>
              </a:pathLst>
            </a:custGeom>
            <a:solidFill>
              <a:srgbClr val="9F782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61D516D-4ADB-6F23-D4F9-3FA1B3BD1175}"/>
                </a:ext>
              </a:extLst>
            </p:cNvPr>
            <p:cNvSpPr/>
            <p:nvPr/>
          </p:nvSpPr>
          <p:spPr>
            <a:xfrm>
              <a:off x="9837802" y="5660225"/>
              <a:ext cx="51255" cy="26820"/>
            </a:xfrm>
            <a:custGeom>
              <a:avLst/>
              <a:gdLst>
                <a:gd name="connsiteX0" fmla="*/ 42783 w 51255"/>
                <a:gd name="connsiteY0" fmla="*/ 331 h 26820"/>
                <a:gd name="connsiteX1" fmla="*/ 51114 w 51255"/>
                <a:gd name="connsiteY1" fmla="*/ 21803 h 26820"/>
                <a:gd name="connsiteX2" fmla="*/ 25174 w 51255"/>
                <a:gd name="connsiteY2" fmla="*/ 13027 h 26820"/>
                <a:gd name="connsiteX3" fmla="*/ 0 w 51255"/>
                <a:gd name="connsiteY3" fmla="*/ 10432 h 26820"/>
                <a:gd name="connsiteX4" fmla="*/ 8241 w 51255"/>
                <a:gd name="connsiteY4" fmla="*/ 0 h 26820"/>
                <a:gd name="connsiteX5" fmla="*/ 42783 w 51255"/>
                <a:gd name="connsiteY5" fmla="*/ 331 h 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55" h="26820">
                  <a:moveTo>
                    <a:pt x="42783" y="331"/>
                  </a:moveTo>
                  <a:cubicBezTo>
                    <a:pt x="49583" y="5133"/>
                    <a:pt x="51880" y="12585"/>
                    <a:pt x="51114" y="21803"/>
                  </a:cubicBezTo>
                  <a:cubicBezTo>
                    <a:pt x="39225" y="33229"/>
                    <a:pt x="32245" y="22907"/>
                    <a:pt x="25174" y="13027"/>
                  </a:cubicBezTo>
                  <a:cubicBezTo>
                    <a:pt x="16798" y="12144"/>
                    <a:pt x="8376" y="11316"/>
                    <a:pt x="0" y="10432"/>
                  </a:cubicBezTo>
                  <a:cubicBezTo>
                    <a:pt x="2747" y="6955"/>
                    <a:pt x="5494" y="3478"/>
                    <a:pt x="8241" y="0"/>
                  </a:cubicBezTo>
                  <a:cubicBezTo>
                    <a:pt x="19815" y="55"/>
                    <a:pt x="31299" y="221"/>
                    <a:pt x="42783" y="331"/>
                  </a:cubicBezTo>
                  <a:close/>
                </a:path>
              </a:pathLst>
            </a:custGeom>
            <a:solidFill>
              <a:srgbClr val="9D72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23BEB70-8C65-6D04-3159-86356422B602}"/>
                </a:ext>
              </a:extLst>
            </p:cNvPr>
            <p:cNvSpPr/>
            <p:nvPr/>
          </p:nvSpPr>
          <p:spPr>
            <a:xfrm>
              <a:off x="9975914" y="5650069"/>
              <a:ext cx="36083" cy="36433"/>
            </a:xfrm>
            <a:custGeom>
              <a:avLst/>
              <a:gdLst>
                <a:gd name="connsiteX0" fmla="*/ 36083 w 36083"/>
                <a:gd name="connsiteY0" fmla="*/ 21141 h 36433"/>
                <a:gd name="connsiteX1" fmla="*/ 35633 w 36083"/>
                <a:gd name="connsiteY1" fmla="*/ 31021 h 36433"/>
                <a:gd name="connsiteX2" fmla="*/ 18565 w 36083"/>
                <a:gd name="connsiteY2" fmla="*/ 32401 h 36433"/>
                <a:gd name="connsiteX3" fmla="*/ 17168 w 36083"/>
                <a:gd name="connsiteY3" fmla="*/ 32015 h 36433"/>
                <a:gd name="connsiteX4" fmla="*/ 866 w 36083"/>
                <a:gd name="connsiteY4" fmla="*/ 0 h 36433"/>
                <a:gd name="connsiteX5" fmla="*/ 36083 w 36083"/>
                <a:gd name="connsiteY5" fmla="*/ 21141 h 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83" h="36433">
                  <a:moveTo>
                    <a:pt x="36083" y="21141"/>
                  </a:moveTo>
                  <a:cubicBezTo>
                    <a:pt x="35813" y="24453"/>
                    <a:pt x="35633" y="27709"/>
                    <a:pt x="35633" y="31021"/>
                  </a:cubicBezTo>
                  <a:cubicBezTo>
                    <a:pt x="30274" y="37424"/>
                    <a:pt x="24599" y="38473"/>
                    <a:pt x="18565" y="32401"/>
                  </a:cubicBezTo>
                  <a:lnTo>
                    <a:pt x="17168" y="32015"/>
                  </a:lnTo>
                  <a:cubicBezTo>
                    <a:pt x="16403" y="17774"/>
                    <a:pt x="-4448" y="18878"/>
                    <a:pt x="866" y="0"/>
                  </a:cubicBezTo>
                  <a:cubicBezTo>
                    <a:pt x="14872" y="1490"/>
                    <a:pt x="32435" y="-6127"/>
                    <a:pt x="36083" y="21141"/>
                  </a:cubicBezTo>
                  <a:close/>
                </a:path>
              </a:pathLst>
            </a:custGeom>
            <a:solidFill>
              <a:srgbClr val="AB7F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13089DC-1D69-E9CA-8002-7930BEC8DD71}"/>
                </a:ext>
              </a:extLst>
            </p:cNvPr>
            <p:cNvSpPr/>
            <p:nvPr/>
          </p:nvSpPr>
          <p:spPr>
            <a:xfrm>
              <a:off x="9959081" y="5650069"/>
              <a:ext cx="34346" cy="32014"/>
            </a:xfrm>
            <a:custGeom>
              <a:avLst/>
              <a:gdLst>
                <a:gd name="connsiteX0" fmla="*/ 17699 w 34346"/>
                <a:gd name="connsiteY0" fmla="*/ 0 h 32014"/>
                <a:gd name="connsiteX1" fmla="*/ 34046 w 34346"/>
                <a:gd name="connsiteY1" fmla="*/ 32015 h 32014"/>
                <a:gd name="connsiteX2" fmla="*/ 0 w 34346"/>
                <a:gd name="connsiteY2" fmla="*/ 21417 h 32014"/>
                <a:gd name="connsiteX3" fmla="*/ 17699 w 34346"/>
                <a:gd name="connsiteY3" fmla="*/ 0 h 3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6" h="32014">
                  <a:moveTo>
                    <a:pt x="17699" y="0"/>
                  </a:moveTo>
                  <a:cubicBezTo>
                    <a:pt x="22517" y="11150"/>
                    <a:pt x="36568" y="15235"/>
                    <a:pt x="34046" y="32015"/>
                  </a:cubicBezTo>
                  <a:cubicBezTo>
                    <a:pt x="22697" y="28482"/>
                    <a:pt x="11349" y="24950"/>
                    <a:pt x="0" y="21417"/>
                  </a:cubicBezTo>
                  <a:cubicBezTo>
                    <a:pt x="225" y="7286"/>
                    <a:pt x="6260" y="276"/>
                    <a:pt x="17699" y="0"/>
                  </a:cubicBezTo>
                  <a:close/>
                </a:path>
              </a:pathLst>
            </a:custGeom>
            <a:solidFill>
              <a:srgbClr val="C29A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65A57F4-A7A9-12C3-4083-3AB2885FA60A}"/>
                </a:ext>
              </a:extLst>
            </p:cNvPr>
            <p:cNvSpPr/>
            <p:nvPr/>
          </p:nvSpPr>
          <p:spPr>
            <a:xfrm>
              <a:off x="10037441" y="5650058"/>
              <a:ext cx="34496" cy="21151"/>
            </a:xfrm>
            <a:custGeom>
              <a:avLst/>
              <a:gdLst>
                <a:gd name="connsiteX0" fmla="*/ 34497 w 34496"/>
                <a:gd name="connsiteY0" fmla="*/ 21152 h 21151"/>
                <a:gd name="connsiteX1" fmla="*/ 0 w 34496"/>
                <a:gd name="connsiteY1" fmla="*/ 11 h 21151"/>
                <a:gd name="connsiteX2" fmla="*/ 34497 w 34496"/>
                <a:gd name="connsiteY2" fmla="*/ 21152 h 2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496" h="21151">
                  <a:moveTo>
                    <a:pt x="34497" y="21152"/>
                  </a:moveTo>
                  <a:cubicBezTo>
                    <a:pt x="23013" y="14086"/>
                    <a:pt x="11484" y="7076"/>
                    <a:pt x="0" y="11"/>
                  </a:cubicBezTo>
                  <a:cubicBezTo>
                    <a:pt x="13330" y="2550"/>
                    <a:pt x="32200" y="-8490"/>
                    <a:pt x="34497" y="21152"/>
                  </a:cubicBezTo>
                  <a:close/>
                </a:path>
              </a:pathLst>
            </a:custGeom>
            <a:solidFill>
              <a:srgbClr val="A276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5F14BF5-C0D3-9EDB-8D9D-7B098F0B5138}"/>
                </a:ext>
              </a:extLst>
            </p:cNvPr>
            <p:cNvSpPr/>
            <p:nvPr/>
          </p:nvSpPr>
          <p:spPr>
            <a:xfrm>
              <a:off x="9591282" y="4647726"/>
              <a:ext cx="665912" cy="383973"/>
            </a:xfrm>
            <a:custGeom>
              <a:avLst/>
              <a:gdLst>
                <a:gd name="connsiteX0" fmla="*/ 124251 w 665912"/>
                <a:gd name="connsiteY0" fmla="*/ 127618 h 383973"/>
                <a:gd name="connsiteX1" fmla="*/ 232965 w 665912"/>
                <a:gd name="connsiteY1" fmla="*/ 66900 h 383973"/>
                <a:gd name="connsiteX2" fmla="*/ 243863 w 665912"/>
                <a:gd name="connsiteY2" fmla="*/ 58676 h 383973"/>
                <a:gd name="connsiteX3" fmla="*/ 346813 w 665912"/>
                <a:gd name="connsiteY3" fmla="*/ 49954 h 383973"/>
                <a:gd name="connsiteX4" fmla="*/ 444898 w 665912"/>
                <a:gd name="connsiteY4" fmla="*/ 85281 h 383973"/>
                <a:gd name="connsiteX5" fmla="*/ 498535 w 665912"/>
                <a:gd name="connsiteY5" fmla="*/ 27820 h 383973"/>
                <a:gd name="connsiteX6" fmla="*/ 530870 w 665912"/>
                <a:gd name="connsiteY6" fmla="*/ 3864 h 383973"/>
                <a:gd name="connsiteX7" fmla="*/ 663407 w 665912"/>
                <a:gd name="connsiteY7" fmla="*/ 0 h 383973"/>
                <a:gd name="connsiteX8" fmla="*/ 661606 w 665912"/>
                <a:gd name="connsiteY8" fmla="*/ 22631 h 383973"/>
                <a:gd name="connsiteX9" fmla="*/ 651338 w 665912"/>
                <a:gd name="connsiteY9" fmla="*/ 50561 h 383973"/>
                <a:gd name="connsiteX10" fmla="*/ 604637 w 665912"/>
                <a:gd name="connsiteY10" fmla="*/ 72034 h 383973"/>
                <a:gd name="connsiteX11" fmla="*/ 520196 w 665912"/>
                <a:gd name="connsiteY11" fmla="*/ 109016 h 383973"/>
                <a:gd name="connsiteX12" fmla="*/ 513576 w 665912"/>
                <a:gd name="connsiteY12" fmla="*/ 143239 h 383973"/>
                <a:gd name="connsiteX13" fmla="*/ 518575 w 665912"/>
                <a:gd name="connsiteY13" fmla="*/ 155769 h 383973"/>
                <a:gd name="connsiteX14" fmla="*/ 484124 w 665912"/>
                <a:gd name="connsiteY14" fmla="*/ 194077 h 383973"/>
                <a:gd name="connsiteX15" fmla="*/ 473000 w 665912"/>
                <a:gd name="connsiteY15" fmla="*/ 199762 h 383973"/>
                <a:gd name="connsiteX16" fmla="*/ 430802 w 665912"/>
                <a:gd name="connsiteY16" fmla="*/ 176358 h 383973"/>
                <a:gd name="connsiteX17" fmla="*/ 295788 w 665912"/>
                <a:gd name="connsiteY17" fmla="*/ 113377 h 383973"/>
                <a:gd name="connsiteX18" fmla="*/ 239135 w 665912"/>
                <a:gd name="connsiteY18" fmla="*/ 143515 h 383973"/>
                <a:gd name="connsiteX19" fmla="*/ 253906 w 665912"/>
                <a:gd name="connsiteY19" fmla="*/ 198106 h 383973"/>
                <a:gd name="connsiteX20" fmla="*/ 367484 w 665912"/>
                <a:gd name="connsiteY20" fmla="*/ 263516 h 383973"/>
                <a:gd name="connsiteX21" fmla="*/ 404052 w 665912"/>
                <a:gd name="connsiteY21" fmla="*/ 275439 h 383973"/>
                <a:gd name="connsiteX22" fmla="*/ 402476 w 665912"/>
                <a:gd name="connsiteY22" fmla="*/ 298236 h 383973"/>
                <a:gd name="connsiteX23" fmla="*/ 402476 w 665912"/>
                <a:gd name="connsiteY23" fmla="*/ 298622 h 383973"/>
                <a:gd name="connsiteX24" fmla="*/ 282278 w 665912"/>
                <a:gd name="connsiteY24" fmla="*/ 337261 h 383973"/>
                <a:gd name="connsiteX25" fmla="*/ 237333 w 665912"/>
                <a:gd name="connsiteY25" fmla="*/ 373195 h 383973"/>
                <a:gd name="connsiteX26" fmla="*/ 219634 w 665912"/>
                <a:gd name="connsiteY26" fmla="*/ 373360 h 383973"/>
                <a:gd name="connsiteX27" fmla="*/ 154875 w 665912"/>
                <a:gd name="connsiteY27" fmla="*/ 376838 h 383973"/>
                <a:gd name="connsiteX28" fmla="*/ 104526 w 665912"/>
                <a:gd name="connsiteY28" fmla="*/ 380260 h 383973"/>
                <a:gd name="connsiteX29" fmla="*/ 91240 w 665912"/>
                <a:gd name="connsiteY29" fmla="*/ 380867 h 383973"/>
                <a:gd name="connsiteX30" fmla="*/ 0 w 665912"/>
                <a:gd name="connsiteY30" fmla="*/ 288134 h 383973"/>
                <a:gd name="connsiteX31" fmla="*/ 75748 w 665912"/>
                <a:gd name="connsiteY31" fmla="*/ 258769 h 383973"/>
                <a:gd name="connsiteX32" fmla="*/ 167800 w 665912"/>
                <a:gd name="connsiteY32" fmla="*/ 280848 h 383973"/>
                <a:gd name="connsiteX33" fmla="*/ 201440 w 665912"/>
                <a:gd name="connsiteY33" fmla="*/ 212513 h 383973"/>
                <a:gd name="connsiteX34" fmla="*/ 141409 w 665912"/>
                <a:gd name="connsiteY34" fmla="*/ 148925 h 383973"/>
                <a:gd name="connsiteX35" fmla="*/ 124251 w 665912"/>
                <a:gd name="connsiteY35" fmla="*/ 127618 h 38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65912" h="383973">
                  <a:moveTo>
                    <a:pt x="124251" y="127618"/>
                  </a:moveTo>
                  <a:cubicBezTo>
                    <a:pt x="157892" y="100405"/>
                    <a:pt x="203017" y="104214"/>
                    <a:pt x="232965" y="66900"/>
                  </a:cubicBezTo>
                  <a:cubicBezTo>
                    <a:pt x="235892" y="63257"/>
                    <a:pt x="242197" y="62650"/>
                    <a:pt x="243863" y="58676"/>
                  </a:cubicBezTo>
                  <a:cubicBezTo>
                    <a:pt x="274577" y="-15124"/>
                    <a:pt x="308758" y="18271"/>
                    <a:pt x="346813" y="49954"/>
                  </a:cubicBezTo>
                  <a:cubicBezTo>
                    <a:pt x="375320" y="73690"/>
                    <a:pt x="408420" y="88648"/>
                    <a:pt x="444898" y="85281"/>
                  </a:cubicBezTo>
                  <a:cubicBezTo>
                    <a:pt x="474846" y="82466"/>
                    <a:pt x="499661" y="74517"/>
                    <a:pt x="498535" y="27820"/>
                  </a:cubicBezTo>
                  <a:cubicBezTo>
                    <a:pt x="497814" y="-1711"/>
                    <a:pt x="512766" y="-1104"/>
                    <a:pt x="530870" y="3864"/>
                  </a:cubicBezTo>
                  <a:cubicBezTo>
                    <a:pt x="575184" y="15952"/>
                    <a:pt x="619498" y="14627"/>
                    <a:pt x="663407" y="0"/>
                  </a:cubicBezTo>
                  <a:cubicBezTo>
                    <a:pt x="668901" y="8280"/>
                    <a:pt x="663992" y="15290"/>
                    <a:pt x="661606" y="22631"/>
                  </a:cubicBezTo>
                  <a:cubicBezTo>
                    <a:pt x="657778" y="31684"/>
                    <a:pt x="659129" y="43662"/>
                    <a:pt x="651338" y="50561"/>
                  </a:cubicBezTo>
                  <a:cubicBezTo>
                    <a:pt x="637242" y="62539"/>
                    <a:pt x="620759" y="66679"/>
                    <a:pt x="604637" y="72034"/>
                  </a:cubicBezTo>
                  <a:cubicBezTo>
                    <a:pt x="579507" y="94996"/>
                    <a:pt x="547668" y="94554"/>
                    <a:pt x="520196" y="109016"/>
                  </a:cubicBezTo>
                  <a:cubicBezTo>
                    <a:pt x="507271" y="115806"/>
                    <a:pt x="489348" y="124251"/>
                    <a:pt x="513576" y="143239"/>
                  </a:cubicBezTo>
                  <a:cubicBezTo>
                    <a:pt x="516684" y="146606"/>
                    <a:pt x="518305" y="150801"/>
                    <a:pt x="518575" y="155769"/>
                  </a:cubicBezTo>
                  <a:cubicBezTo>
                    <a:pt x="511730" y="174812"/>
                    <a:pt x="494392" y="179615"/>
                    <a:pt x="484124" y="194077"/>
                  </a:cubicBezTo>
                  <a:cubicBezTo>
                    <a:pt x="480701" y="196837"/>
                    <a:pt x="477008" y="198713"/>
                    <a:pt x="473000" y="199762"/>
                  </a:cubicBezTo>
                  <a:cubicBezTo>
                    <a:pt x="455481" y="201363"/>
                    <a:pt x="441431" y="190268"/>
                    <a:pt x="430802" y="176358"/>
                  </a:cubicBezTo>
                  <a:cubicBezTo>
                    <a:pt x="393919" y="128004"/>
                    <a:pt x="344066" y="122761"/>
                    <a:pt x="295788" y="113377"/>
                  </a:cubicBezTo>
                  <a:cubicBezTo>
                    <a:pt x="273181" y="108961"/>
                    <a:pt x="252105" y="118897"/>
                    <a:pt x="239135" y="143515"/>
                  </a:cubicBezTo>
                  <a:cubicBezTo>
                    <a:pt x="226435" y="167526"/>
                    <a:pt x="241792" y="182761"/>
                    <a:pt x="253906" y="198106"/>
                  </a:cubicBezTo>
                  <a:cubicBezTo>
                    <a:pt x="284304" y="239505"/>
                    <a:pt x="323620" y="257499"/>
                    <a:pt x="367484" y="263516"/>
                  </a:cubicBezTo>
                  <a:cubicBezTo>
                    <a:pt x="380183" y="265282"/>
                    <a:pt x="393424" y="264123"/>
                    <a:pt x="404052" y="275439"/>
                  </a:cubicBezTo>
                  <a:cubicBezTo>
                    <a:pt x="407474" y="283442"/>
                    <a:pt x="407564" y="291115"/>
                    <a:pt x="402476" y="298236"/>
                  </a:cubicBezTo>
                  <a:lnTo>
                    <a:pt x="402476" y="298622"/>
                  </a:lnTo>
                  <a:cubicBezTo>
                    <a:pt x="364241" y="320204"/>
                    <a:pt x="320783" y="317168"/>
                    <a:pt x="282278" y="337261"/>
                  </a:cubicBezTo>
                  <a:cubicBezTo>
                    <a:pt x="265570" y="345927"/>
                    <a:pt x="251744" y="360057"/>
                    <a:pt x="237333" y="373195"/>
                  </a:cubicBezTo>
                  <a:cubicBezTo>
                    <a:pt x="231434" y="373250"/>
                    <a:pt x="225534" y="373305"/>
                    <a:pt x="219634" y="373360"/>
                  </a:cubicBezTo>
                  <a:cubicBezTo>
                    <a:pt x="198873" y="395991"/>
                    <a:pt x="176446" y="375126"/>
                    <a:pt x="154875" y="376838"/>
                  </a:cubicBezTo>
                  <a:cubicBezTo>
                    <a:pt x="138122" y="378162"/>
                    <a:pt x="121144" y="375568"/>
                    <a:pt x="104526" y="380260"/>
                  </a:cubicBezTo>
                  <a:cubicBezTo>
                    <a:pt x="100112" y="381309"/>
                    <a:pt x="95654" y="381419"/>
                    <a:pt x="91240" y="380867"/>
                  </a:cubicBezTo>
                  <a:cubicBezTo>
                    <a:pt x="55258" y="358236"/>
                    <a:pt x="32785" y="315568"/>
                    <a:pt x="0" y="288134"/>
                  </a:cubicBezTo>
                  <a:cubicBezTo>
                    <a:pt x="17834" y="249772"/>
                    <a:pt x="44584" y="241105"/>
                    <a:pt x="75748" y="258769"/>
                  </a:cubicBezTo>
                  <a:cubicBezTo>
                    <a:pt x="105336" y="275494"/>
                    <a:pt x="136320" y="281345"/>
                    <a:pt x="167800" y="280848"/>
                  </a:cubicBezTo>
                  <a:cubicBezTo>
                    <a:pt x="202341" y="280296"/>
                    <a:pt x="216932" y="250213"/>
                    <a:pt x="201440" y="212513"/>
                  </a:cubicBezTo>
                  <a:cubicBezTo>
                    <a:pt x="188921" y="181988"/>
                    <a:pt x="169556" y="158584"/>
                    <a:pt x="141409" y="148925"/>
                  </a:cubicBezTo>
                  <a:cubicBezTo>
                    <a:pt x="133393" y="144564"/>
                    <a:pt x="126548" y="138878"/>
                    <a:pt x="124251" y="127618"/>
                  </a:cubicBezTo>
                  <a:close/>
                </a:path>
              </a:pathLst>
            </a:custGeom>
            <a:solidFill>
              <a:srgbClr val="EBB5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BCDA37D9-D99E-E7D0-3CD6-CABC3D467D71}"/>
                </a:ext>
              </a:extLst>
            </p:cNvPr>
            <p:cNvSpPr/>
            <p:nvPr/>
          </p:nvSpPr>
          <p:spPr>
            <a:xfrm>
              <a:off x="10116760" y="4689346"/>
              <a:ext cx="299874" cy="403590"/>
            </a:xfrm>
            <a:custGeom>
              <a:avLst/>
              <a:gdLst>
                <a:gd name="connsiteX0" fmla="*/ 164410 w 299874"/>
                <a:gd name="connsiteY0" fmla="*/ 309826 h 403590"/>
                <a:gd name="connsiteX1" fmla="*/ 157565 w 299874"/>
                <a:gd name="connsiteY1" fmla="*/ 369771 h 403590"/>
                <a:gd name="connsiteX2" fmla="*/ 103343 w 299874"/>
                <a:gd name="connsiteY2" fmla="*/ 395494 h 403590"/>
                <a:gd name="connsiteX3" fmla="*/ 123203 w 299874"/>
                <a:gd name="connsiteY3" fmla="*/ 375678 h 403590"/>
                <a:gd name="connsiteX4" fmla="*/ 134642 w 299874"/>
                <a:gd name="connsiteY4" fmla="*/ 349348 h 403590"/>
                <a:gd name="connsiteX5" fmla="*/ 110729 w 299874"/>
                <a:gd name="connsiteY5" fmla="*/ 332016 h 403590"/>
                <a:gd name="connsiteX6" fmla="*/ 46464 w 299874"/>
                <a:gd name="connsiteY6" fmla="*/ 340682 h 403590"/>
                <a:gd name="connsiteX7" fmla="*/ 146126 w 299874"/>
                <a:gd name="connsiteY7" fmla="*/ 304638 h 403590"/>
                <a:gd name="connsiteX8" fmla="*/ 59794 w 299874"/>
                <a:gd name="connsiteY8" fmla="*/ 299615 h 403590"/>
                <a:gd name="connsiteX9" fmla="*/ 7374 w 299874"/>
                <a:gd name="connsiteY9" fmla="*/ 267434 h 403590"/>
                <a:gd name="connsiteX10" fmla="*/ 20344 w 299874"/>
                <a:gd name="connsiteY10" fmla="*/ 247121 h 403590"/>
                <a:gd name="connsiteX11" fmla="*/ 36106 w 299874"/>
                <a:gd name="connsiteY11" fmla="*/ 242816 h 403590"/>
                <a:gd name="connsiteX12" fmla="*/ 32458 w 299874"/>
                <a:gd name="connsiteY12" fmla="*/ 223165 h 403590"/>
                <a:gd name="connsiteX13" fmla="*/ 2060 w 299874"/>
                <a:gd name="connsiteY13" fmla="*/ 182319 h 403590"/>
                <a:gd name="connsiteX14" fmla="*/ 49031 w 299874"/>
                <a:gd name="connsiteY14" fmla="*/ 180828 h 403590"/>
                <a:gd name="connsiteX15" fmla="*/ 53309 w 299874"/>
                <a:gd name="connsiteY15" fmla="*/ 181656 h 403590"/>
                <a:gd name="connsiteX16" fmla="*/ 48626 w 299874"/>
                <a:gd name="connsiteY16" fmla="*/ 167526 h 403590"/>
                <a:gd name="connsiteX17" fmla="*/ 85824 w 299874"/>
                <a:gd name="connsiteY17" fmla="*/ 164655 h 403590"/>
                <a:gd name="connsiteX18" fmla="*/ 110548 w 299874"/>
                <a:gd name="connsiteY18" fmla="*/ 186017 h 403590"/>
                <a:gd name="connsiteX19" fmla="*/ 145630 w 299874"/>
                <a:gd name="connsiteY19" fmla="*/ 192917 h 403590"/>
                <a:gd name="connsiteX20" fmla="*/ 130093 w 299874"/>
                <a:gd name="connsiteY20" fmla="*/ 155879 h 403590"/>
                <a:gd name="connsiteX21" fmla="*/ 97533 w 299874"/>
                <a:gd name="connsiteY21" fmla="*/ 108022 h 403590"/>
                <a:gd name="connsiteX22" fmla="*/ 145045 w 299874"/>
                <a:gd name="connsiteY22" fmla="*/ 92732 h 403590"/>
                <a:gd name="connsiteX23" fmla="*/ 208634 w 299874"/>
                <a:gd name="connsiteY23" fmla="*/ 73854 h 403590"/>
                <a:gd name="connsiteX24" fmla="*/ 165266 w 299874"/>
                <a:gd name="connsiteY24" fmla="*/ 44489 h 403590"/>
                <a:gd name="connsiteX25" fmla="*/ 144054 w 299874"/>
                <a:gd name="connsiteY25" fmla="*/ 22686 h 403590"/>
                <a:gd name="connsiteX26" fmla="*/ 168958 w 299874"/>
                <a:gd name="connsiteY26" fmla="*/ 330 h 403590"/>
                <a:gd name="connsiteX27" fmla="*/ 236060 w 299874"/>
                <a:gd name="connsiteY27" fmla="*/ 17276 h 403590"/>
                <a:gd name="connsiteX28" fmla="*/ 257992 w 299874"/>
                <a:gd name="connsiteY28" fmla="*/ 9659 h 403590"/>
                <a:gd name="connsiteX29" fmla="*/ 268846 w 299874"/>
                <a:gd name="connsiteY29" fmla="*/ 5464 h 403590"/>
                <a:gd name="connsiteX30" fmla="*/ 299874 w 299874"/>
                <a:gd name="connsiteY30" fmla="*/ 63643 h 403590"/>
                <a:gd name="connsiteX31" fmla="*/ 271683 w 299874"/>
                <a:gd name="connsiteY31" fmla="*/ 118399 h 403590"/>
                <a:gd name="connsiteX32" fmla="*/ 215795 w 299874"/>
                <a:gd name="connsiteY32" fmla="*/ 150580 h 403590"/>
                <a:gd name="connsiteX33" fmla="*/ 184270 w 299874"/>
                <a:gd name="connsiteY33" fmla="*/ 142079 h 403590"/>
                <a:gd name="connsiteX34" fmla="*/ 219442 w 299874"/>
                <a:gd name="connsiteY34" fmla="*/ 146605 h 403590"/>
                <a:gd name="connsiteX35" fmla="*/ 262135 w 299874"/>
                <a:gd name="connsiteY35" fmla="*/ 193579 h 403590"/>
                <a:gd name="connsiteX36" fmla="*/ 175714 w 299874"/>
                <a:gd name="connsiteY36" fmla="*/ 264729 h 403590"/>
                <a:gd name="connsiteX37" fmla="*/ 143469 w 299874"/>
                <a:gd name="connsiteY37" fmla="*/ 263294 h 403590"/>
                <a:gd name="connsiteX38" fmla="*/ 168418 w 299874"/>
                <a:gd name="connsiteY38" fmla="*/ 280792 h 403590"/>
                <a:gd name="connsiteX39" fmla="*/ 164410 w 299874"/>
                <a:gd name="connsiteY39" fmla="*/ 309826 h 40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874" h="403590">
                  <a:moveTo>
                    <a:pt x="164410" y="309826"/>
                  </a:moveTo>
                  <a:cubicBezTo>
                    <a:pt x="169274" y="330967"/>
                    <a:pt x="181928" y="352826"/>
                    <a:pt x="157565" y="369771"/>
                  </a:cubicBezTo>
                  <a:cubicBezTo>
                    <a:pt x="140406" y="381694"/>
                    <a:pt x="132030" y="420167"/>
                    <a:pt x="103343" y="395494"/>
                  </a:cubicBezTo>
                  <a:cubicBezTo>
                    <a:pt x="110008" y="388925"/>
                    <a:pt x="116943" y="382743"/>
                    <a:pt x="123203" y="375678"/>
                  </a:cubicBezTo>
                  <a:cubicBezTo>
                    <a:pt x="129418" y="368668"/>
                    <a:pt x="137479" y="361657"/>
                    <a:pt x="134642" y="349348"/>
                  </a:cubicBezTo>
                  <a:cubicBezTo>
                    <a:pt x="131355" y="335052"/>
                    <a:pt x="121222" y="331133"/>
                    <a:pt x="110729" y="332016"/>
                  </a:cubicBezTo>
                  <a:cubicBezTo>
                    <a:pt x="93120" y="333451"/>
                    <a:pt x="75646" y="336653"/>
                    <a:pt x="46464" y="340682"/>
                  </a:cubicBezTo>
                  <a:cubicBezTo>
                    <a:pt x="81636" y="311261"/>
                    <a:pt x="112215" y="313801"/>
                    <a:pt x="146126" y="304638"/>
                  </a:cubicBezTo>
                  <a:cubicBezTo>
                    <a:pt x="113701" y="276763"/>
                    <a:pt x="86590" y="293212"/>
                    <a:pt x="59794" y="299615"/>
                  </a:cubicBezTo>
                  <a:cubicBezTo>
                    <a:pt x="51238" y="267103"/>
                    <a:pt x="27594" y="271464"/>
                    <a:pt x="7374" y="267434"/>
                  </a:cubicBezTo>
                  <a:cubicBezTo>
                    <a:pt x="4627" y="253800"/>
                    <a:pt x="12913" y="250875"/>
                    <a:pt x="20344" y="247121"/>
                  </a:cubicBezTo>
                  <a:cubicBezTo>
                    <a:pt x="25568" y="245355"/>
                    <a:pt x="30972" y="244417"/>
                    <a:pt x="36106" y="242816"/>
                  </a:cubicBezTo>
                  <a:cubicBezTo>
                    <a:pt x="48626" y="232659"/>
                    <a:pt x="37007" y="228795"/>
                    <a:pt x="32458" y="223165"/>
                  </a:cubicBezTo>
                  <a:cubicBezTo>
                    <a:pt x="20839" y="210249"/>
                    <a:pt x="-7893" y="207875"/>
                    <a:pt x="2060" y="182319"/>
                  </a:cubicBezTo>
                  <a:cubicBezTo>
                    <a:pt x="9941" y="162061"/>
                    <a:pt x="32683" y="170285"/>
                    <a:pt x="49031" y="180828"/>
                  </a:cubicBezTo>
                  <a:cubicBezTo>
                    <a:pt x="50112" y="181491"/>
                    <a:pt x="53850" y="186348"/>
                    <a:pt x="53309" y="181656"/>
                  </a:cubicBezTo>
                  <a:cubicBezTo>
                    <a:pt x="52814" y="177351"/>
                    <a:pt x="48986" y="172990"/>
                    <a:pt x="48626" y="167526"/>
                  </a:cubicBezTo>
                  <a:cubicBezTo>
                    <a:pt x="59839" y="144674"/>
                    <a:pt x="73350" y="157590"/>
                    <a:pt x="85824" y="164655"/>
                  </a:cubicBezTo>
                  <a:cubicBezTo>
                    <a:pt x="94966" y="169844"/>
                    <a:pt x="101992" y="179393"/>
                    <a:pt x="110548" y="186017"/>
                  </a:cubicBezTo>
                  <a:cubicBezTo>
                    <a:pt x="121582" y="194517"/>
                    <a:pt x="136578" y="206827"/>
                    <a:pt x="145630" y="192917"/>
                  </a:cubicBezTo>
                  <a:cubicBezTo>
                    <a:pt x="156304" y="176412"/>
                    <a:pt x="137569" y="167250"/>
                    <a:pt x="130093" y="155879"/>
                  </a:cubicBezTo>
                  <a:cubicBezTo>
                    <a:pt x="119150" y="139209"/>
                    <a:pt x="89877" y="134462"/>
                    <a:pt x="97533" y="108022"/>
                  </a:cubicBezTo>
                  <a:cubicBezTo>
                    <a:pt x="103478" y="87488"/>
                    <a:pt x="128517" y="96927"/>
                    <a:pt x="145045" y="92732"/>
                  </a:cubicBezTo>
                  <a:cubicBezTo>
                    <a:pt x="165806" y="87433"/>
                    <a:pt x="187558" y="86219"/>
                    <a:pt x="208634" y="73854"/>
                  </a:cubicBezTo>
                  <a:cubicBezTo>
                    <a:pt x="199987" y="46807"/>
                    <a:pt x="180983" y="49457"/>
                    <a:pt x="165266" y="44489"/>
                  </a:cubicBezTo>
                  <a:cubicBezTo>
                    <a:pt x="155448" y="41343"/>
                    <a:pt x="143874" y="38141"/>
                    <a:pt x="144054" y="22686"/>
                  </a:cubicBezTo>
                  <a:cubicBezTo>
                    <a:pt x="144279" y="4029"/>
                    <a:pt x="157385" y="1434"/>
                    <a:pt x="168958" y="330"/>
                  </a:cubicBezTo>
                  <a:cubicBezTo>
                    <a:pt x="192557" y="-1878"/>
                    <a:pt x="214444" y="7341"/>
                    <a:pt x="236060" y="17276"/>
                  </a:cubicBezTo>
                  <a:cubicBezTo>
                    <a:pt x="245157" y="23072"/>
                    <a:pt x="251913" y="17939"/>
                    <a:pt x="257992" y="9659"/>
                  </a:cubicBezTo>
                  <a:cubicBezTo>
                    <a:pt x="261370" y="7065"/>
                    <a:pt x="264927" y="5795"/>
                    <a:pt x="268846" y="5464"/>
                  </a:cubicBezTo>
                  <a:cubicBezTo>
                    <a:pt x="294020" y="13026"/>
                    <a:pt x="297578" y="37810"/>
                    <a:pt x="299874" y="63643"/>
                  </a:cubicBezTo>
                  <a:cubicBezTo>
                    <a:pt x="295011" y="85336"/>
                    <a:pt x="279879" y="99190"/>
                    <a:pt x="271683" y="118399"/>
                  </a:cubicBezTo>
                  <a:cubicBezTo>
                    <a:pt x="252363" y="127286"/>
                    <a:pt x="230431" y="129273"/>
                    <a:pt x="215795" y="150580"/>
                  </a:cubicBezTo>
                  <a:cubicBezTo>
                    <a:pt x="203590" y="157259"/>
                    <a:pt x="194718" y="145888"/>
                    <a:pt x="184270" y="142079"/>
                  </a:cubicBezTo>
                  <a:cubicBezTo>
                    <a:pt x="194989" y="156210"/>
                    <a:pt x="206202" y="162944"/>
                    <a:pt x="219442" y="146605"/>
                  </a:cubicBezTo>
                  <a:cubicBezTo>
                    <a:pt x="245923" y="145557"/>
                    <a:pt x="248895" y="176578"/>
                    <a:pt x="262135" y="193579"/>
                  </a:cubicBezTo>
                  <a:cubicBezTo>
                    <a:pt x="239258" y="228133"/>
                    <a:pt x="204626" y="241215"/>
                    <a:pt x="175714" y="264729"/>
                  </a:cubicBezTo>
                  <a:cubicBezTo>
                    <a:pt x="165176" y="268649"/>
                    <a:pt x="154818" y="262522"/>
                    <a:pt x="143469" y="263294"/>
                  </a:cubicBezTo>
                  <a:cubicBezTo>
                    <a:pt x="151845" y="270360"/>
                    <a:pt x="163329" y="268759"/>
                    <a:pt x="168418" y="280792"/>
                  </a:cubicBezTo>
                  <a:cubicBezTo>
                    <a:pt x="171976" y="291501"/>
                    <a:pt x="170805" y="301271"/>
                    <a:pt x="164410" y="309826"/>
                  </a:cubicBezTo>
                  <a:close/>
                </a:path>
              </a:pathLst>
            </a:custGeom>
            <a:solidFill>
              <a:srgbClr val="FBC2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C73CDA67-4D70-ACA7-1E67-DD1A4A967889}"/>
                </a:ext>
              </a:extLst>
            </p:cNvPr>
            <p:cNvSpPr/>
            <p:nvPr/>
          </p:nvSpPr>
          <p:spPr>
            <a:xfrm>
              <a:off x="9828705" y="4978142"/>
              <a:ext cx="187756" cy="101412"/>
            </a:xfrm>
            <a:custGeom>
              <a:avLst/>
              <a:gdLst>
                <a:gd name="connsiteX0" fmla="*/ 0 w 187756"/>
                <a:gd name="connsiteY0" fmla="*/ 42779 h 101412"/>
                <a:gd name="connsiteX1" fmla="*/ 34452 w 187756"/>
                <a:gd name="connsiteY1" fmla="*/ 0 h 101412"/>
                <a:gd name="connsiteX2" fmla="*/ 147669 w 187756"/>
                <a:gd name="connsiteY2" fmla="*/ 21472 h 101412"/>
                <a:gd name="connsiteX3" fmla="*/ 166448 w 187756"/>
                <a:gd name="connsiteY3" fmla="*/ 32456 h 101412"/>
                <a:gd name="connsiteX4" fmla="*/ 187750 w 187756"/>
                <a:gd name="connsiteY4" fmla="*/ 53321 h 101412"/>
                <a:gd name="connsiteX5" fmla="*/ 167800 w 187756"/>
                <a:gd name="connsiteY5" fmla="*/ 77885 h 101412"/>
                <a:gd name="connsiteX6" fmla="*/ 26255 w 187756"/>
                <a:gd name="connsiteY6" fmla="*/ 61104 h 101412"/>
                <a:gd name="connsiteX7" fmla="*/ 0 w 187756"/>
                <a:gd name="connsiteY7" fmla="*/ 42779 h 10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756" h="101412">
                  <a:moveTo>
                    <a:pt x="0" y="42779"/>
                  </a:moveTo>
                  <a:cubicBezTo>
                    <a:pt x="45" y="14683"/>
                    <a:pt x="19815" y="10432"/>
                    <a:pt x="34452" y="0"/>
                  </a:cubicBezTo>
                  <a:cubicBezTo>
                    <a:pt x="72686" y="3312"/>
                    <a:pt x="109930" y="14186"/>
                    <a:pt x="147669" y="21472"/>
                  </a:cubicBezTo>
                  <a:cubicBezTo>
                    <a:pt x="152217" y="29586"/>
                    <a:pt x="158973" y="31573"/>
                    <a:pt x="166448" y="32456"/>
                  </a:cubicBezTo>
                  <a:cubicBezTo>
                    <a:pt x="177122" y="33726"/>
                    <a:pt x="187390" y="37645"/>
                    <a:pt x="187750" y="53321"/>
                  </a:cubicBezTo>
                  <a:cubicBezTo>
                    <a:pt x="188065" y="68611"/>
                    <a:pt x="177077" y="74021"/>
                    <a:pt x="167800" y="77885"/>
                  </a:cubicBezTo>
                  <a:cubicBezTo>
                    <a:pt x="118802" y="98142"/>
                    <a:pt x="69173" y="125631"/>
                    <a:pt x="26255" y="61104"/>
                  </a:cubicBezTo>
                  <a:cubicBezTo>
                    <a:pt x="20356" y="52107"/>
                    <a:pt x="8917" y="48685"/>
                    <a:pt x="0" y="42779"/>
                  </a:cubicBezTo>
                  <a:close/>
                </a:path>
              </a:pathLst>
            </a:custGeom>
            <a:solidFill>
              <a:srgbClr val="FED4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AA3BE188-0A3A-9B60-E407-7D7903E653CC}"/>
                </a:ext>
              </a:extLst>
            </p:cNvPr>
            <p:cNvSpPr/>
            <p:nvPr/>
          </p:nvSpPr>
          <p:spPr>
            <a:xfrm>
              <a:off x="9654630" y="5015137"/>
              <a:ext cx="167039" cy="110938"/>
            </a:xfrm>
            <a:custGeom>
              <a:avLst/>
              <a:gdLst>
                <a:gd name="connsiteX0" fmla="*/ 25911 w 167039"/>
                <a:gd name="connsiteY0" fmla="*/ 5673 h 110938"/>
                <a:gd name="connsiteX1" fmla="*/ 34333 w 167039"/>
                <a:gd name="connsiteY1" fmla="*/ 5453 h 110938"/>
                <a:gd name="connsiteX2" fmla="*/ 82565 w 167039"/>
                <a:gd name="connsiteY2" fmla="*/ 1644 h 110938"/>
                <a:gd name="connsiteX3" fmla="*/ 89095 w 167039"/>
                <a:gd name="connsiteY3" fmla="*/ 11855 h 110938"/>
                <a:gd name="connsiteX4" fmla="*/ 109406 w 167039"/>
                <a:gd name="connsiteY4" fmla="*/ 28084 h 110938"/>
                <a:gd name="connsiteX5" fmla="*/ 121790 w 167039"/>
                <a:gd name="connsiteY5" fmla="*/ 48286 h 110938"/>
                <a:gd name="connsiteX6" fmla="*/ 92878 w 167039"/>
                <a:gd name="connsiteY6" fmla="*/ 64018 h 110938"/>
                <a:gd name="connsiteX7" fmla="*/ 125303 w 167039"/>
                <a:gd name="connsiteY7" fmla="*/ 43981 h 110938"/>
                <a:gd name="connsiteX8" fmla="*/ 164979 w 167039"/>
                <a:gd name="connsiteY8" fmla="*/ 69924 h 110938"/>
                <a:gd name="connsiteX9" fmla="*/ 127059 w 167039"/>
                <a:gd name="connsiteY9" fmla="*/ 110605 h 110938"/>
                <a:gd name="connsiteX10" fmla="*/ 43295 w 167039"/>
                <a:gd name="connsiteY10" fmla="*/ 101773 h 110938"/>
                <a:gd name="connsiteX11" fmla="*/ 25686 w 167039"/>
                <a:gd name="connsiteY11" fmla="*/ 91230 h 110938"/>
                <a:gd name="connsiteX12" fmla="*/ 1683 w 167039"/>
                <a:gd name="connsiteY12" fmla="*/ 42270 h 110938"/>
                <a:gd name="connsiteX13" fmla="*/ 25911 w 167039"/>
                <a:gd name="connsiteY13" fmla="*/ 5673 h 11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039" h="110938">
                  <a:moveTo>
                    <a:pt x="25911" y="5673"/>
                  </a:moveTo>
                  <a:cubicBezTo>
                    <a:pt x="28703" y="5453"/>
                    <a:pt x="31541" y="5342"/>
                    <a:pt x="34333" y="5453"/>
                  </a:cubicBezTo>
                  <a:cubicBezTo>
                    <a:pt x="50005" y="-3931"/>
                    <a:pt x="66443" y="1644"/>
                    <a:pt x="82565" y="1644"/>
                  </a:cubicBezTo>
                  <a:cubicBezTo>
                    <a:pt x="86033" y="3852"/>
                    <a:pt x="88284" y="7219"/>
                    <a:pt x="89095" y="11855"/>
                  </a:cubicBezTo>
                  <a:cubicBezTo>
                    <a:pt x="84952" y="37357"/>
                    <a:pt x="103821" y="20411"/>
                    <a:pt x="109406" y="28084"/>
                  </a:cubicBezTo>
                  <a:cubicBezTo>
                    <a:pt x="116701" y="31892"/>
                    <a:pt x="124988" y="34818"/>
                    <a:pt x="121790" y="48286"/>
                  </a:cubicBezTo>
                  <a:cubicBezTo>
                    <a:pt x="115170" y="60430"/>
                    <a:pt x="102605" y="57063"/>
                    <a:pt x="92878" y="64018"/>
                  </a:cubicBezTo>
                  <a:cubicBezTo>
                    <a:pt x="108460" y="66722"/>
                    <a:pt x="117377" y="56566"/>
                    <a:pt x="125303" y="43981"/>
                  </a:cubicBezTo>
                  <a:cubicBezTo>
                    <a:pt x="146469" y="34432"/>
                    <a:pt x="157638" y="47790"/>
                    <a:pt x="164979" y="69924"/>
                  </a:cubicBezTo>
                  <a:cubicBezTo>
                    <a:pt x="175427" y="115076"/>
                    <a:pt x="143587" y="109446"/>
                    <a:pt x="127059" y="110605"/>
                  </a:cubicBezTo>
                  <a:cubicBezTo>
                    <a:pt x="99363" y="112592"/>
                    <a:pt x="71216" y="105196"/>
                    <a:pt x="43295" y="101773"/>
                  </a:cubicBezTo>
                  <a:cubicBezTo>
                    <a:pt x="36224" y="101277"/>
                    <a:pt x="29559" y="99786"/>
                    <a:pt x="25686" y="91230"/>
                  </a:cubicBezTo>
                  <a:cubicBezTo>
                    <a:pt x="6546" y="83116"/>
                    <a:pt x="-4397" y="68986"/>
                    <a:pt x="1683" y="42270"/>
                  </a:cubicBezTo>
                  <a:cubicBezTo>
                    <a:pt x="5646" y="26041"/>
                    <a:pt x="12491" y="12573"/>
                    <a:pt x="25911" y="5673"/>
                  </a:cubicBezTo>
                  <a:close/>
                </a:path>
              </a:pathLst>
            </a:custGeom>
            <a:solidFill>
              <a:srgbClr val="FEDF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050BE89B-1B19-8493-5CA5-82A33534A15E}"/>
                </a:ext>
              </a:extLst>
            </p:cNvPr>
            <p:cNvSpPr/>
            <p:nvPr/>
          </p:nvSpPr>
          <p:spPr>
            <a:xfrm>
              <a:off x="10004403" y="4826920"/>
              <a:ext cx="194443" cy="129860"/>
            </a:xfrm>
            <a:custGeom>
              <a:avLst/>
              <a:gdLst>
                <a:gd name="connsiteX0" fmla="*/ 137384 w 194443"/>
                <a:gd name="connsiteY0" fmla="*/ 119317 h 129860"/>
                <a:gd name="connsiteX1" fmla="*/ 119775 w 194443"/>
                <a:gd name="connsiteY1" fmla="*/ 129860 h 129860"/>
                <a:gd name="connsiteX2" fmla="*/ 24707 w 194443"/>
                <a:gd name="connsiteY2" fmla="*/ 108388 h 129860"/>
                <a:gd name="connsiteX3" fmla="*/ 8044 w 194443"/>
                <a:gd name="connsiteY3" fmla="*/ 97514 h 129860"/>
                <a:gd name="connsiteX4" fmla="*/ 10611 w 194443"/>
                <a:gd name="connsiteY4" fmla="*/ 39114 h 129860"/>
                <a:gd name="connsiteX5" fmla="*/ 67580 w 194443"/>
                <a:gd name="connsiteY5" fmla="*/ 13337 h 129860"/>
                <a:gd name="connsiteX6" fmla="*/ 67715 w 194443"/>
                <a:gd name="connsiteY6" fmla="*/ 12509 h 129860"/>
                <a:gd name="connsiteX7" fmla="*/ 100861 w 194443"/>
                <a:gd name="connsiteY7" fmla="*/ 34 h 129860"/>
                <a:gd name="connsiteX8" fmla="*/ 163414 w 194443"/>
                <a:gd name="connsiteY8" fmla="*/ 33981 h 129860"/>
                <a:gd name="connsiteX9" fmla="*/ 194443 w 194443"/>
                <a:gd name="connsiteY9" fmla="*/ 65720 h 129860"/>
                <a:gd name="connsiteX10" fmla="*/ 113561 w 194443"/>
                <a:gd name="connsiteY10" fmla="*/ 49768 h 129860"/>
                <a:gd name="connsiteX11" fmla="*/ 154722 w 194443"/>
                <a:gd name="connsiteY11" fmla="*/ 76760 h 129860"/>
                <a:gd name="connsiteX12" fmla="*/ 156929 w 194443"/>
                <a:gd name="connsiteY12" fmla="*/ 85481 h 129860"/>
                <a:gd name="connsiteX13" fmla="*/ 154722 w 194443"/>
                <a:gd name="connsiteY13" fmla="*/ 89842 h 129860"/>
                <a:gd name="connsiteX14" fmla="*/ 59249 w 194443"/>
                <a:gd name="connsiteY14" fmla="*/ 74276 h 129860"/>
                <a:gd name="connsiteX15" fmla="*/ 111534 w 194443"/>
                <a:gd name="connsiteY15" fmla="*/ 93153 h 129860"/>
                <a:gd name="connsiteX16" fmla="*/ 137384 w 194443"/>
                <a:gd name="connsiteY16" fmla="*/ 119317 h 12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443" h="129860">
                  <a:moveTo>
                    <a:pt x="137384" y="119317"/>
                  </a:moveTo>
                  <a:cubicBezTo>
                    <a:pt x="130313" y="119759"/>
                    <a:pt x="123693" y="121470"/>
                    <a:pt x="119775" y="129860"/>
                  </a:cubicBezTo>
                  <a:cubicBezTo>
                    <a:pt x="88071" y="122684"/>
                    <a:pt x="56411" y="115564"/>
                    <a:pt x="24707" y="108388"/>
                  </a:cubicBezTo>
                  <a:cubicBezTo>
                    <a:pt x="17862" y="107726"/>
                    <a:pt x="12548" y="103641"/>
                    <a:pt x="8044" y="97514"/>
                  </a:cubicBezTo>
                  <a:cubicBezTo>
                    <a:pt x="-4340" y="77201"/>
                    <a:pt x="-1593" y="57882"/>
                    <a:pt x="10611" y="39114"/>
                  </a:cubicBezTo>
                  <a:cubicBezTo>
                    <a:pt x="23941" y="11847"/>
                    <a:pt x="48621" y="22113"/>
                    <a:pt x="67580" y="13337"/>
                  </a:cubicBezTo>
                  <a:lnTo>
                    <a:pt x="67715" y="12509"/>
                  </a:lnTo>
                  <a:cubicBezTo>
                    <a:pt x="77308" y="2463"/>
                    <a:pt x="88656" y="-352"/>
                    <a:pt x="100861" y="34"/>
                  </a:cubicBezTo>
                  <a:cubicBezTo>
                    <a:pt x="123919" y="5112"/>
                    <a:pt x="147382" y="9307"/>
                    <a:pt x="163414" y="33981"/>
                  </a:cubicBezTo>
                  <a:cubicBezTo>
                    <a:pt x="170710" y="41433"/>
                    <a:pt x="177960" y="48829"/>
                    <a:pt x="194443" y="65720"/>
                  </a:cubicBezTo>
                  <a:cubicBezTo>
                    <a:pt x="161973" y="59427"/>
                    <a:pt x="143734" y="36299"/>
                    <a:pt x="113561" y="49768"/>
                  </a:cubicBezTo>
                  <a:cubicBezTo>
                    <a:pt x="130133" y="60642"/>
                    <a:pt x="142428" y="68701"/>
                    <a:pt x="154722" y="76760"/>
                  </a:cubicBezTo>
                  <a:cubicBezTo>
                    <a:pt x="156929" y="79685"/>
                    <a:pt x="157695" y="82555"/>
                    <a:pt x="156929" y="85481"/>
                  </a:cubicBezTo>
                  <a:cubicBezTo>
                    <a:pt x="156164" y="88406"/>
                    <a:pt x="155443" y="89842"/>
                    <a:pt x="154722" y="89842"/>
                  </a:cubicBezTo>
                  <a:cubicBezTo>
                    <a:pt x="120811" y="102482"/>
                    <a:pt x="91989" y="73558"/>
                    <a:pt x="59249" y="74276"/>
                  </a:cubicBezTo>
                  <a:cubicBezTo>
                    <a:pt x="76317" y="81893"/>
                    <a:pt x="94466" y="85702"/>
                    <a:pt x="111534" y="93153"/>
                  </a:cubicBezTo>
                  <a:cubicBezTo>
                    <a:pt x="122252" y="97900"/>
                    <a:pt x="138690" y="96079"/>
                    <a:pt x="137384" y="119317"/>
                  </a:cubicBezTo>
                  <a:close/>
                </a:path>
              </a:pathLst>
            </a:custGeom>
            <a:solidFill>
              <a:srgbClr val="FEDD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ECD5A6B-22E4-2BFA-E50C-84E565592B14}"/>
                </a:ext>
              </a:extLst>
            </p:cNvPr>
            <p:cNvSpPr/>
            <p:nvPr/>
          </p:nvSpPr>
          <p:spPr>
            <a:xfrm>
              <a:off x="9863202" y="4945342"/>
              <a:ext cx="177707" cy="55168"/>
            </a:xfrm>
            <a:custGeom>
              <a:avLst/>
              <a:gdLst>
                <a:gd name="connsiteX0" fmla="*/ 113217 w 177707"/>
                <a:gd name="connsiteY0" fmla="*/ 54217 h 55168"/>
                <a:gd name="connsiteX1" fmla="*/ 0 w 177707"/>
                <a:gd name="connsiteY1" fmla="*/ 32744 h 55168"/>
                <a:gd name="connsiteX2" fmla="*/ 130646 w 177707"/>
                <a:gd name="connsiteY2" fmla="*/ 1006 h 55168"/>
                <a:gd name="connsiteX3" fmla="*/ 177707 w 177707"/>
                <a:gd name="connsiteY3" fmla="*/ 40693 h 55168"/>
                <a:gd name="connsiteX4" fmla="*/ 78406 w 177707"/>
                <a:gd name="connsiteY4" fmla="*/ 36332 h 55168"/>
                <a:gd name="connsiteX5" fmla="*/ 113217 w 177707"/>
                <a:gd name="connsiteY5" fmla="*/ 54217 h 5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707" h="55168">
                  <a:moveTo>
                    <a:pt x="113217" y="54217"/>
                  </a:moveTo>
                  <a:cubicBezTo>
                    <a:pt x="75208" y="49359"/>
                    <a:pt x="34091" y="68734"/>
                    <a:pt x="0" y="32744"/>
                  </a:cubicBezTo>
                  <a:cubicBezTo>
                    <a:pt x="41387" y="8899"/>
                    <a:pt x="84620" y="-3797"/>
                    <a:pt x="130646" y="1006"/>
                  </a:cubicBezTo>
                  <a:cubicBezTo>
                    <a:pt x="142445" y="18945"/>
                    <a:pt x="167394" y="11714"/>
                    <a:pt x="177707" y="40693"/>
                  </a:cubicBezTo>
                  <a:cubicBezTo>
                    <a:pt x="143886" y="42846"/>
                    <a:pt x="112497" y="23637"/>
                    <a:pt x="78406" y="36332"/>
                  </a:cubicBezTo>
                  <a:cubicBezTo>
                    <a:pt x="87863" y="50021"/>
                    <a:pt x="106732" y="36829"/>
                    <a:pt x="113217" y="54217"/>
                  </a:cubicBezTo>
                  <a:close/>
                </a:path>
              </a:pathLst>
            </a:custGeom>
            <a:solidFill>
              <a:srgbClr val="FED0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483FAAAE-899C-64D2-F42D-1655640AC02F}"/>
                </a:ext>
              </a:extLst>
            </p:cNvPr>
            <p:cNvSpPr/>
            <p:nvPr/>
          </p:nvSpPr>
          <p:spPr>
            <a:xfrm>
              <a:off x="10072118" y="4974499"/>
              <a:ext cx="87277" cy="89476"/>
            </a:xfrm>
            <a:custGeom>
              <a:avLst/>
              <a:gdLst>
                <a:gd name="connsiteX0" fmla="*/ 17789 w 87277"/>
                <a:gd name="connsiteY0" fmla="*/ 89476 h 89476"/>
                <a:gd name="connsiteX1" fmla="*/ 0 w 87277"/>
                <a:gd name="connsiteY1" fmla="*/ 78161 h 89476"/>
                <a:gd name="connsiteX2" fmla="*/ 5224 w 87277"/>
                <a:gd name="connsiteY2" fmla="*/ 0 h 89476"/>
                <a:gd name="connsiteX3" fmla="*/ 87277 w 87277"/>
                <a:gd name="connsiteY3" fmla="*/ 25060 h 89476"/>
                <a:gd name="connsiteX4" fmla="*/ 17789 w 87277"/>
                <a:gd name="connsiteY4" fmla="*/ 89476 h 8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77" h="89476">
                  <a:moveTo>
                    <a:pt x="17789" y="89476"/>
                  </a:moveTo>
                  <a:cubicBezTo>
                    <a:pt x="13961" y="80755"/>
                    <a:pt x="7386" y="78547"/>
                    <a:pt x="0" y="78161"/>
                  </a:cubicBezTo>
                  <a:cubicBezTo>
                    <a:pt x="9908" y="54922"/>
                    <a:pt x="23013" y="32346"/>
                    <a:pt x="5224" y="0"/>
                  </a:cubicBezTo>
                  <a:cubicBezTo>
                    <a:pt x="37784" y="3588"/>
                    <a:pt x="63769" y="7617"/>
                    <a:pt x="87277" y="25060"/>
                  </a:cubicBezTo>
                  <a:cubicBezTo>
                    <a:pt x="59716" y="39411"/>
                    <a:pt x="34001" y="56799"/>
                    <a:pt x="17789" y="89476"/>
                  </a:cubicBezTo>
                  <a:close/>
                </a:path>
              </a:pathLst>
            </a:custGeom>
            <a:solidFill>
              <a:srgbClr val="E6AE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5B7A6BE-1753-D149-009F-13D42FF01FC7}"/>
                </a:ext>
              </a:extLst>
            </p:cNvPr>
            <p:cNvSpPr/>
            <p:nvPr/>
          </p:nvSpPr>
          <p:spPr>
            <a:xfrm>
              <a:off x="9688963" y="5008597"/>
              <a:ext cx="160061" cy="65313"/>
            </a:xfrm>
            <a:custGeom>
              <a:avLst/>
              <a:gdLst>
                <a:gd name="connsiteX0" fmla="*/ 52556 w 160061"/>
                <a:gd name="connsiteY0" fmla="*/ 22977 h 65313"/>
                <a:gd name="connsiteX1" fmla="*/ 0 w 160061"/>
                <a:gd name="connsiteY1" fmla="*/ 11992 h 65313"/>
                <a:gd name="connsiteX2" fmla="*/ 122044 w 160061"/>
                <a:gd name="connsiteY2" fmla="*/ 12434 h 65313"/>
                <a:gd name="connsiteX3" fmla="*/ 156901 w 160061"/>
                <a:gd name="connsiteY3" fmla="*/ 50962 h 65313"/>
                <a:gd name="connsiteX4" fmla="*/ 148299 w 160061"/>
                <a:gd name="connsiteY4" fmla="*/ 65314 h 65313"/>
                <a:gd name="connsiteX5" fmla="*/ 52556 w 160061"/>
                <a:gd name="connsiteY5" fmla="*/ 22977 h 6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61" h="65313">
                  <a:moveTo>
                    <a:pt x="52556" y="22977"/>
                  </a:moveTo>
                  <a:cubicBezTo>
                    <a:pt x="37244" y="3437"/>
                    <a:pt x="17474" y="15967"/>
                    <a:pt x="0" y="11992"/>
                  </a:cubicBezTo>
                  <a:cubicBezTo>
                    <a:pt x="40756" y="-15000"/>
                    <a:pt x="81378" y="11937"/>
                    <a:pt x="122044" y="12434"/>
                  </a:cubicBezTo>
                  <a:cubicBezTo>
                    <a:pt x="133798" y="25129"/>
                    <a:pt x="146723" y="36611"/>
                    <a:pt x="156901" y="50962"/>
                  </a:cubicBezTo>
                  <a:cubicBezTo>
                    <a:pt x="165097" y="62499"/>
                    <a:pt x="155595" y="64320"/>
                    <a:pt x="148299" y="65314"/>
                  </a:cubicBezTo>
                  <a:cubicBezTo>
                    <a:pt x="116595" y="50686"/>
                    <a:pt x="83990" y="38874"/>
                    <a:pt x="52556" y="22977"/>
                  </a:cubicBezTo>
                  <a:close/>
                </a:path>
              </a:pathLst>
            </a:custGeom>
            <a:solidFill>
              <a:srgbClr val="FED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8F87EF6-321C-881F-411A-1E60896C3C8A}"/>
                </a:ext>
              </a:extLst>
            </p:cNvPr>
            <p:cNvSpPr/>
            <p:nvPr/>
          </p:nvSpPr>
          <p:spPr>
            <a:xfrm>
              <a:off x="9740547" y="5031573"/>
              <a:ext cx="96760" cy="53431"/>
            </a:xfrm>
            <a:custGeom>
              <a:avLst/>
              <a:gdLst>
                <a:gd name="connsiteX0" fmla="*/ 971 w 96760"/>
                <a:gd name="connsiteY0" fmla="*/ 0 h 53431"/>
                <a:gd name="connsiteX1" fmla="*/ 96760 w 96760"/>
                <a:gd name="connsiteY1" fmla="*/ 42337 h 53431"/>
                <a:gd name="connsiteX2" fmla="*/ 79016 w 96760"/>
                <a:gd name="connsiteY2" fmla="*/ 53432 h 53431"/>
                <a:gd name="connsiteX3" fmla="*/ 35828 w 96760"/>
                <a:gd name="connsiteY3" fmla="*/ 31794 h 53431"/>
                <a:gd name="connsiteX4" fmla="*/ 35828 w 96760"/>
                <a:gd name="connsiteY4" fmla="*/ 31794 h 53431"/>
                <a:gd name="connsiteX5" fmla="*/ 18310 w 96760"/>
                <a:gd name="connsiteY5" fmla="*/ 21251 h 53431"/>
                <a:gd name="connsiteX6" fmla="*/ 971 w 96760"/>
                <a:gd name="connsiteY6" fmla="*/ 0 h 53431"/>
                <a:gd name="connsiteX7" fmla="*/ 971 w 96760"/>
                <a:gd name="connsiteY7" fmla="*/ 0 h 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60" h="53431">
                  <a:moveTo>
                    <a:pt x="971" y="0"/>
                  </a:moveTo>
                  <a:cubicBezTo>
                    <a:pt x="36999" y="221"/>
                    <a:pt x="68839" y="14628"/>
                    <a:pt x="96760" y="42337"/>
                  </a:cubicBezTo>
                  <a:cubicBezTo>
                    <a:pt x="89509" y="42779"/>
                    <a:pt x="82889" y="44766"/>
                    <a:pt x="79016" y="53432"/>
                  </a:cubicBezTo>
                  <a:cubicBezTo>
                    <a:pt x="65506" y="43496"/>
                    <a:pt x="54022" y="27654"/>
                    <a:pt x="35828" y="31794"/>
                  </a:cubicBezTo>
                  <a:lnTo>
                    <a:pt x="35828" y="31794"/>
                  </a:lnTo>
                  <a:cubicBezTo>
                    <a:pt x="32000" y="23238"/>
                    <a:pt x="25470" y="21472"/>
                    <a:pt x="18310" y="21251"/>
                  </a:cubicBezTo>
                  <a:cubicBezTo>
                    <a:pt x="14617" y="11647"/>
                    <a:pt x="-4478" y="20920"/>
                    <a:pt x="971" y="0"/>
                  </a:cubicBezTo>
                  <a:lnTo>
                    <a:pt x="971" y="0"/>
                  </a:lnTo>
                  <a:close/>
                </a:path>
              </a:pathLst>
            </a:custGeom>
            <a:solidFill>
              <a:srgbClr val="F9CC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857F2D48-6DA3-B0E3-14EF-78FECA42512E}"/>
                </a:ext>
              </a:extLst>
            </p:cNvPr>
            <p:cNvSpPr/>
            <p:nvPr/>
          </p:nvSpPr>
          <p:spPr>
            <a:xfrm>
              <a:off x="9993758" y="4918404"/>
              <a:ext cx="35352" cy="27877"/>
            </a:xfrm>
            <a:custGeom>
              <a:avLst/>
              <a:gdLst>
                <a:gd name="connsiteX0" fmla="*/ 26075 w 35352"/>
                <a:gd name="connsiteY0" fmla="*/ 6196 h 27877"/>
                <a:gd name="connsiteX1" fmla="*/ 35352 w 35352"/>
                <a:gd name="connsiteY1" fmla="*/ 16904 h 27877"/>
                <a:gd name="connsiteX2" fmla="*/ 90 w 35352"/>
                <a:gd name="connsiteY2" fmla="*/ 27557 h 27877"/>
                <a:gd name="connsiteX3" fmla="*/ 0 w 35352"/>
                <a:gd name="connsiteY3" fmla="*/ 6637 h 27877"/>
                <a:gd name="connsiteX4" fmla="*/ 26075 w 35352"/>
                <a:gd name="connsiteY4" fmla="*/ 6196 h 2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2" h="27877">
                  <a:moveTo>
                    <a:pt x="26075" y="6196"/>
                  </a:moveTo>
                  <a:cubicBezTo>
                    <a:pt x="29182" y="9784"/>
                    <a:pt x="32245" y="13316"/>
                    <a:pt x="35352" y="16904"/>
                  </a:cubicBezTo>
                  <a:cubicBezTo>
                    <a:pt x="26075" y="32691"/>
                    <a:pt x="12339" y="26453"/>
                    <a:pt x="90" y="27557"/>
                  </a:cubicBezTo>
                  <a:cubicBezTo>
                    <a:pt x="45" y="20602"/>
                    <a:pt x="45" y="13592"/>
                    <a:pt x="0" y="6637"/>
                  </a:cubicBezTo>
                  <a:cubicBezTo>
                    <a:pt x="8602" y="-3298"/>
                    <a:pt x="17293" y="-925"/>
                    <a:pt x="26075" y="6196"/>
                  </a:cubicBezTo>
                  <a:close/>
                </a:path>
              </a:pathLst>
            </a:custGeom>
            <a:solidFill>
              <a:srgbClr val="EEB2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5A1A6FAD-D748-E7EB-9894-D56E86FAEF1B}"/>
                </a:ext>
              </a:extLst>
            </p:cNvPr>
            <p:cNvSpPr/>
            <p:nvPr/>
          </p:nvSpPr>
          <p:spPr>
            <a:xfrm>
              <a:off x="9222646" y="4902239"/>
              <a:ext cx="140182" cy="150364"/>
            </a:xfrm>
            <a:custGeom>
              <a:avLst/>
              <a:gdLst>
                <a:gd name="connsiteX0" fmla="*/ 74829 w 140182"/>
                <a:gd name="connsiteY0" fmla="*/ 21753 h 150364"/>
                <a:gd name="connsiteX1" fmla="*/ 82890 w 140182"/>
                <a:gd name="connsiteY1" fmla="*/ 23409 h 150364"/>
                <a:gd name="connsiteX2" fmla="*/ 119098 w 140182"/>
                <a:gd name="connsiteY2" fmla="*/ 62214 h 150364"/>
                <a:gd name="connsiteX3" fmla="*/ 118603 w 140182"/>
                <a:gd name="connsiteY3" fmla="*/ 150365 h 150364"/>
                <a:gd name="connsiteX4" fmla="*/ 40062 w 140182"/>
                <a:gd name="connsiteY4" fmla="*/ 97430 h 150364"/>
                <a:gd name="connsiteX5" fmla="*/ 27272 w 140182"/>
                <a:gd name="connsiteY5" fmla="*/ 83299 h 150364"/>
                <a:gd name="connsiteX6" fmla="*/ 1513 w 140182"/>
                <a:gd name="connsiteY6" fmla="*/ 27549 h 150364"/>
                <a:gd name="connsiteX7" fmla="*/ 48169 w 140182"/>
                <a:gd name="connsiteY7" fmla="*/ 226 h 150364"/>
                <a:gd name="connsiteX8" fmla="*/ 74829 w 140182"/>
                <a:gd name="connsiteY8" fmla="*/ 21753 h 15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82" h="150364">
                  <a:moveTo>
                    <a:pt x="74829" y="21753"/>
                  </a:moveTo>
                  <a:cubicBezTo>
                    <a:pt x="77441" y="22747"/>
                    <a:pt x="80143" y="23299"/>
                    <a:pt x="82890" y="23409"/>
                  </a:cubicBezTo>
                  <a:cubicBezTo>
                    <a:pt x="100139" y="29095"/>
                    <a:pt x="110722" y="44053"/>
                    <a:pt x="119098" y="62214"/>
                  </a:cubicBezTo>
                  <a:cubicBezTo>
                    <a:pt x="138373" y="91745"/>
                    <a:pt x="155081" y="121331"/>
                    <a:pt x="118603" y="150365"/>
                  </a:cubicBezTo>
                  <a:cubicBezTo>
                    <a:pt x="92438" y="132702"/>
                    <a:pt x="66273" y="115093"/>
                    <a:pt x="40062" y="97430"/>
                  </a:cubicBezTo>
                  <a:cubicBezTo>
                    <a:pt x="36730" y="91469"/>
                    <a:pt x="31776" y="87770"/>
                    <a:pt x="27272" y="83299"/>
                  </a:cubicBezTo>
                  <a:cubicBezTo>
                    <a:pt x="12681" y="68893"/>
                    <a:pt x="-5378" y="54762"/>
                    <a:pt x="1513" y="27549"/>
                  </a:cubicBezTo>
                  <a:cubicBezTo>
                    <a:pt x="8403" y="392"/>
                    <a:pt x="28578" y="-767"/>
                    <a:pt x="48169" y="226"/>
                  </a:cubicBezTo>
                  <a:cubicBezTo>
                    <a:pt x="60328" y="1440"/>
                    <a:pt x="68975" y="9058"/>
                    <a:pt x="74829" y="21753"/>
                  </a:cubicBezTo>
                  <a:close/>
                </a:path>
              </a:pathLst>
            </a:custGeom>
            <a:solidFill>
              <a:srgbClr val="CE94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370DD23-0256-4E44-EF99-2072A66CF8A7}"/>
                </a:ext>
              </a:extLst>
            </p:cNvPr>
            <p:cNvSpPr/>
            <p:nvPr/>
          </p:nvSpPr>
          <p:spPr>
            <a:xfrm>
              <a:off x="9201777" y="4850468"/>
              <a:ext cx="71064" cy="149310"/>
            </a:xfrm>
            <a:custGeom>
              <a:avLst/>
              <a:gdLst>
                <a:gd name="connsiteX0" fmla="*/ 71065 w 71064"/>
                <a:gd name="connsiteY0" fmla="*/ 63091 h 149310"/>
                <a:gd name="connsiteX1" fmla="*/ 29408 w 71064"/>
                <a:gd name="connsiteY1" fmla="*/ 81638 h 149310"/>
                <a:gd name="connsiteX2" fmla="*/ 55348 w 71064"/>
                <a:gd name="connsiteY2" fmla="*/ 129716 h 149310"/>
                <a:gd name="connsiteX3" fmla="*/ 60977 w 71064"/>
                <a:gd name="connsiteY3" fmla="*/ 149311 h 149310"/>
                <a:gd name="connsiteX4" fmla="*/ 0 w 71064"/>
                <a:gd name="connsiteY4" fmla="*/ 53708 h 149310"/>
                <a:gd name="connsiteX5" fmla="*/ 26300 w 71064"/>
                <a:gd name="connsiteY5" fmla="*/ 0 h 149310"/>
                <a:gd name="connsiteX6" fmla="*/ 43729 w 71064"/>
                <a:gd name="connsiteY6" fmla="*/ 31684 h 149310"/>
                <a:gd name="connsiteX7" fmla="*/ 71065 w 71064"/>
                <a:gd name="connsiteY7" fmla="*/ 63091 h 14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64" h="149310">
                  <a:moveTo>
                    <a:pt x="71065" y="63091"/>
                  </a:moveTo>
                  <a:cubicBezTo>
                    <a:pt x="55843" y="65189"/>
                    <a:pt x="35983" y="58068"/>
                    <a:pt x="29408" y="81638"/>
                  </a:cubicBezTo>
                  <a:cubicBezTo>
                    <a:pt x="22067" y="107968"/>
                    <a:pt x="40576" y="118345"/>
                    <a:pt x="55348" y="129716"/>
                  </a:cubicBezTo>
                  <a:cubicBezTo>
                    <a:pt x="60932" y="134021"/>
                    <a:pt x="69489" y="138327"/>
                    <a:pt x="60977" y="149311"/>
                  </a:cubicBezTo>
                  <a:cubicBezTo>
                    <a:pt x="23553" y="133800"/>
                    <a:pt x="7521" y="97811"/>
                    <a:pt x="0" y="53708"/>
                  </a:cubicBezTo>
                  <a:cubicBezTo>
                    <a:pt x="19635" y="43827"/>
                    <a:pt x="32560" y="28924"/>
                    <a:pt x="26300" y="0"/>
                  </a:cubicBezTo>
                  <a:cubicBezTo>
                    <a:pt x="32110" y="10543"/>
                    <a:pt x="37919" y="21141"/>
                    <a:pt x="43729" y="31684"/>
                  </a:cubicBezTo>
                  <a:cubicBezTo>
                    <a:pt x="57374" y="36155"/>
                    <a:pt x="70569" y="41288"/>
                    <a:pt x="71065" y="63091"/>
                  </a:cubicBezTo>
                  <a:close/>
                </a:path>
              </a:pathLst>
            </a:custGeom>
            <a:solidFill>
              <a:srgbClr val="CD94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953C938-7BD0-632D-0FDE-39C2FB42677D}"/>
                </a:ext>
              </a:extLst>
            </p:cNvPr>
            <p:cNvSpPr/>
            <p:nvPr/>
          </p:nvSpPr>
          <p:spPr>
            <a:xfrm>
              <a:off x="9332603" y="4962666"/>
              <a:ext cx="78225" cy="100811"/>
            </a:xfrm>
            <a:custGeom>
              <a:avLst/>
              <a:gdLst>
                <a:gd name="connsiteX0" fmla="*/ 8647 w 78225"/>
                <a:gd name="connsiteY0" fmla="*/ 89938 h 100811"/>
                <a:gd name="connsiteX1" fmla="*/ 0 w 78225"/>
                <a:gd name="connsiteY1" fmla="*/ 4436 h 100811"/>
                <a:gd name="connsiteX2" fmla="*/ 34722 w 78225"/>
                <a:gd name="connsiteY2" fmla="*/ 26184 h 100811"/>
                <a:gd name="connsiteX3" fmla="*/ 78225 w 78225"/>
                <a:gd name="connsiteY3" fmla="*/ 79505 h 100811"/>
                <a:gd name="connsiteX4" fmla="*/ 17383 w 78225"/>
                <a:gd name="connsiteY4" fmla="*/ 100812 h 100811"/>
                <a:gd name="connsiteX5" fmla="*/ 8647 w 78225"/>
                <a:gd name="connsiteY5" fmla="*/ 89938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5" h="100811">
                  <a:moveTo>
                    <a:pt x="8647" y="89938"/>
                  </a:moveTo>
                  <a:cubicBezTo>
                    <a:pt x="27336" y="58144"/>
                    <a:pt x="16528" y="30876"/>
                    <a:pt x="0" y="4436"/>
                  </a:cubicBezTo>
                  <a:cubicBezTo>
                    <a:pt x="19635" y="-7597"/>
                    <a:pt x="28327" y="6589"/>
                    <a:pt x="34722" y="26184"/>
                  </a:cubicBezTo>
                  <a:cubicBezTo>
                    <a:pt x="43729" y="50692"/>
                    <a:pt x="71200" y="52569"/>
                    <a:pt x="78225" y="79505"/>
                  </a:cubicBezTo>
                  <a:cubicBezTo>
                    <a:pt x="50844" y="56156"/>
                    <a:pt x="35803" y="85743"/>
                    <a:pt x="17383" y="100812"/>
                  </a:cubicBezTo>
                  <a:cubicBezTo>
                    <a:pt x="14501" y="97224"/>
                    <a:pt x="11574" y="93581"/>
                    <a:pt x="8647" y="89938"/>
                  </a:cubicBezTo>
                  <a:close/>
                </a:path>
              </a:pathLst>
            </a:custGeom>
            <a:solidFill>
              <a:srgbClr val="CC94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1EC15923-BC12-4ADD-8F95-F71C00F20476}"/>
                </a:ext>
              </a:extLst>
            </p:cNvPr>
            <p:cNvSpPr/>
            <p:nvPr/>
          </p:nvSpPr>
          <p:spPr>
            <a:xfrm>
              <a:off x="10162493" y="5039798"/>
              <a:ext cx="62756" cy="44489"/>
            </a:xfrm>
            <a:custGeom>
              <a:avLst/>
              <a:gdLst>
                <a:gd name="connsiteX0" fmla="*/ 235 w 62756"/>
                <a:gd name="connsiteY0" fmla="*/ 44490 h 44489"/>
                <a:gd name="connsiteX1" fmla="*/ 326 w 62756"/>
                <a:gd name="connsiteY1" fmla="*/ 29255 h 44489"/>
                <a:gd name="connsiteX2" fmla="*/ 56979 w 62756"/>
                <a:gd name="connsiteY2" fmla="*/ 0 h 44489"/>
                <a:gd name="connsiteX3" fmla="*/ 62609 w 62756"/>
                <a:gd name="connsiteY3" fmla="*/ 12199 h 44489"/>
                <a:gd name="connsiteX4" fmla="*/ 235 w 62756"/>
                <a:gd name="connsiteY4" fmla="*/ 44490 h 4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6" h="44489">
                  <a:moveTo>
                    <a:pt x="235" y="44490"/>
                  </a:moveTo>
                  <a:cubicBezTo>
                    <a:pt x="235" y="32677"/>
                    <a:pt x="-350" y="30414"/>
                    <a:pt x="326" y="29255"/>
                  </a:cubicBezTo>
                  <a:cubicBezTo>
                    <a:pt x="14421" y="5741"/>
                    <a:pt x="35002" y="276"/>
                    <a:pt x="56979" y="0"/>
                  </a:cubicBezTo>
                  <a:cubicBezTo>
                    <a:pt x="58961" y="0"/>
                    <a:pt x="63644" y="9991"/>
                    <a:pt x="62609" y="12199"/>
                  </a:cubicBezTo>
                  <a:cubicBezTo>
                    <a:pt x="48873" y="41840"/>
                    <a:pt x="22978" y="31352"/>
                    <a:pt x="235" y="44490"/>
                  </a:cubicBezTo>
                  <a:close/>
                </a:path>
              </a:pathLst>
            </a:custGeom>
            <a:solidFill>
              <a:srgbClr val="FFE9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766DAFB-5C89-8434-C6CF-A078D9756B32}"/>
                </a:ext>
              </a:extLst>
            </p:cNvPr>
            <p:cNvSpPr/>
            <p:nvPr/>
          </p:nvSpPr>
          <p:spPr>
            <a:xfrm>
              <a:off x="10281083" y="4878576"/>
              <a:ext cx="161213" cy="145501"/>
            </a:xfrm>
            <a:custGeom>
              <a:avLst/>
              <a:gdLst>
                <a:gd name="connsiteX0" fmla="*/ 8868 w 161213"/>
                <a:gd name="connsiteY0" fmla="*/ 67662 h 145501"/>
                <a:gd name="connsiteX1" fmla="*/ 95830 w 161213"/>
                <a:gd name="connsiteY1" fmla="*/ 4239 h 145501"/>
                <a:gd name="connsiteX2" fmla="*/ 104432 w 161213"/>
                <a:gd name="connsiteY2" fmla="*/ 3245 h 145501"/>
                <a:gd name="connsiteX3" fmla="*/ 154736 w 161213"/>
                <a:gd name="connsiteY3" fmla="*/ 12960 h 145501"/>
                <a:gd name="connsiteX4" fmla="*/ 86959 w 161213"/>
                <a:gd name="connsiteY4" fmla="*/ 42491 h 145501"/>
                <a:gd name="connsiteX5" fmla="*/ 147711 w 161213"/>
                <a:gd name="connsiteY5" fmla="*/ 99401 h 145501"/>
                <a:gd name="connsiteX6" fmla="*/ 147711 w 161213"/>
                <a:gd name="connsiteY6" fmla="*/ 99401 h 145501"/>
                <a:gd name="connsiteX7" fmla="*/ 121680 w 161213"/>
                <a:gd name="connsiteY7" fmla="*/ 120928 h 145501"/>
                <a:gd name="connsiteX8" fmla="*/ 69620 w 161213"/>
                <a:gd name="connsiteY8" fmla="*/ 142676 h 145501"/>
                <a:gd name="connsiteX9" fmla="*/ 8913 w 161213"/>
                <a:gd name="connsiteY9" fmla="*/ 120817 h 145501"/>
                <a:gd name="connsiteX10" fmla="*/ 61289 w 161213"/>
                <a:gd name="connsiteY10" fmla="*/ 102988 h 145501"/>
                <a:gd name="connsiteX11" fmla="*/ 73223 w 161213"/>
                <a:gd name="connsiteY11" fmla="*/ 84387 h 145501"/>
                <a:gd name="connsiteX12" fmla="*/ 8868 w 161213"/>
                <a:gd name="connsiteY12" fmla="*/ 120707 h 145501"/>
                <a:gd name="connsiteX13" fmla="*/ 87 w 161213"/>
                <a:gd name="connsiteY13" fmla="*/ 120652 h 145501"/>
                <a:gd name="connsiteX14" fmla="*/ 132 w 161213"/>
                <a:gd name="connsiteY14" fmla="*/ 89575 h 145501"/>
                <a:gd name="connsiteX15" fmla="*/ 8868 w 161213"/>
                <a:gd name="connsiteY15" fmla="*/ 67662 h 1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213" h="145501">
                  <a:moveTo>
                    <a:pt x="8868" y="67662"/>
                  </a:moveTo>
                  <a:cubicBezTo>
                    <a:pt x="33683" y="37965"/>
                    <a:pt x="65612" y="22841"/>
                    <a:pt x="95830" y="4239"/>
                  </a:cubicBezTo>
                  <a:cubicBezTo>
                    <a:pt x="98443" y="651"/>
                    <a:pt x="101280" y="154"/>
                    <a:pt x="104432" y="3245"/>
                  </a:cubicBezTo>
                  <a:cubicBezTo>
                    <a:pt x="121140" y="-950"/>
                    <a:pt x="137668" y="-3875"/>
                    <a:pt x="154736" y="12960"/>
                  </a:cubicBezTo>
                  <a:cubicBezTo>
                    <a:pt x="135056" y="37965"/>
                    <a:pt x="101550" y="9980"/>
                    <a:pt x="86959" y="42491"/>
                  </a:cubicBezTo>
                  <a:cubicBezTo>
                    <a:pt x="171309" y="53697"/>
                    <a:pt x="171309" y="53697"/>
                    <a:pt x="147711" y="99401"/>
                  </a:cubicBezTo>
                  <a:cubicBezTo>
                    <a:pt x="147711" y="99401"/>
                    <a:pt x="147711" y="99401"/>
                    <a:pt x="147711" y="99401"/>
                  </a:cubicBezTo>
                  <a:cubicBezTo>
                    <a:pt x="141090" y="110330"/>
                    <a:pt x="129516" y="112207"/>
                    <a:pt x="121680" y="120928"/>
                  </a:cubicBezTo>
                  <a:cubicBezTo>
                    <a:pt x="103937" y="126724"/>
                    <a:pt x="91057" y="150072"/>
                    <a:pt x="69620" y="142676"/>
                  </a:cubicBezTo>
                  <a:cubicBezTo>
                    <a:pt x="47733" y="142234"/>
                    <a:pt x="22064" y="157635"/>
                    <a:pt x="8913" y="120817"/>
                  </a:cubicBezTo>
                  <a:cubicBezTo>
                    <a:pt x="24856" y="108232"/>
                    <a:pt x="45797" y="117726"/>
                    <a:pt x="61289" y="102988"/>
                  </a:cubicBezTo>
                  <a:cubicBezTo>
                    <a:pt x="65657" y="98849"/>
                    <a:pt x="71782" y="97082"/>
                    <a:pt x="73223" y="84387"/>
                  </a:cubicBezTo>
                  <a:cubicBezTo>
                    <a:pt x="47463" y="87423"/>
                    <a:pt x="29629" y="108508"/>
                    <a:pt x="8868" y="120707"/>
                  </a:cubicBezTo>
                  <a:cubicBezTo>
                    <a:pt x="5941" y="120707"/>
                    <a:pt x="3014" y="120652"/>
                    <a:pt x="87" y="120652"/>
                  </a:cubicBezTo>
                  <a:cubicBezTo>
                    <a:pt x="87" y="110275"/>
                    <a:pt x="132" y="99897"/>
                    <a:pt x="132" y="89575"/>
                  </a:cubicBezTo>
                  <a:cubicBezTo>
                    <a:pt x="-814" y="79971"/>
                    <a:pt x="3464" y="73457"/>
                    <a:pt x="8868" y="67662"/>
                  </a:cubicBezTo>
                  <a:close/>
                </a:path>
              </a:pathLst>
            </a:custGeom>
            <a:solidFill>
              <a:srgbClr val="FEDB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3C98A44C-B058-F585-9E9B-5DE5215D231B}"/>
                </a:ext>
              </a:extLst>
            </p:cNvPr>
            <p:cNvSpPr/>
            <p:nvPr/>
          </p:nvSpPr>
          <p:spPr>
            <a:xfrm>
              <a:off x="10402718" y="4977976"/>
              <a:ext cx="26030" cy="21559"/>
            </a:xfrm>
            <a:custGeom>
              <a:avLst/>
              <a:gdLst>
                <a:gd name="connsiteX0" fmla="*/ 0 w 26030"/>
                <a:gd name="connsiteY0" fmla="*/ 21527 h 21559"/>
                <a:gd name="connsiteX1" fmla="*/ 26030 w 26030"/>
                <a:gd name="connsiteY1" fmla="*/ 0 h 21559"/>
                <a:gd name="connsiteX2" fmla="*/ 0 w 26030"/>
                <a:gd name="connsiteY2" fmla="*/ 21527 h 2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0" h="21559">
                  <a:moveTo>
                    <a:pt x="0" y="21527"/>
                  </a:moveTo>
                  <a:cubicBezTo>
                    <a:pt x="4864" y="7452"/>
                    <a:pt x="13600" y="386"/>
                    <a:pt x="26030" y="0"/>
                  </a:cubicBezTo>
                  <a:cubicBezTo>
                    <a:pt x="25535" y="22024"/>
                    <a:pt x="12745" y="21693"/>
                    <a:pt x="0" y="21527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C2D3D5A-C0AE-AB33-24F8-ACB55BB1E7F8}"/>
                </a:ext>
              </a:extLst>
            </p:cNvPr>
            <p:cNvSpPr/>
            <p:nvPr/>
          </p:nvSpPr>
          <p:spPr>
            <a:xfrm>
              <a:off x="9305582" y="4869413"/>
              <a:ext cx="279305" cy="237922"/>
            </a:xfrm>
            <a:custGeom>
              <a:avLst/>
              <a:gdLst>
                <a:gd name="connsiteX0" fmla="*/ 61788 w 279305"/>
                <a:gd name="connsiteY0" fmla="*/ 119492 h 237922"/>
                <a:gd name="connsiteX1" fmla="*/ 27066 w 279305"/>
                <a:gd name="connsiteY1" fmla="*/ 97744 h 237922"/>
                <a:gd name="connsiteX2" fmla="*/ 0 w 279305"/>
                <a:gd name="connsiteY2" fmla="*/ 56291 h 237922"/>
                <a:gd name="connsiteX3" fmla="*/ 157577 w 279305"/>
                <a:gd name="connsiteY3" fmla="*/ 2031 h 237922"/>
                <a:gd name="connsiteX4" fmla="*/ 179283 w 279305"/>
                <a:gd name="connsiteY4" fmla="*/ 9483 h 237922"/>
                <a:gd name="connsiteX5" fmla="*/ 186039 w 279305"/>
                <a:gd name="connsiteY5" fmla="*/ 36474 h 237922"/>
                <a:gd name="connsiteX6" fmla="*/ 169961 w 279305"/>
                <a:gd name="connsiteY6" fmla="*/ 116070 h 237922"/>
                <a:gd name="connsiteX7" fmla="*/ 244314 w 279305"/>
                <a:gd name="connsiteY7" fmla="*/ 198923 h 237922"/>
                <a:gd name="connsiteX8" fmla="*/ 279306 w 279305"/>
                <a:gd name="connsiteY8" fmla="*/ 236788 h 237922"/>
                <a:gd name="connsiteX9" fmla="*/ 209817 w 279305"/>
                <a:gd name="connsiteY9" fmla="*/ 225914 h 237922"/>
                <a:gd name="connsiteX10" fmla="*/ 93357 w 279305"/>
                <a:gd name="connsiteY10" fmla="*/ 131691 h 237922"/>
                <a:gd name="connsiteX11" fmla="*/ 61788 w 279305"/>
                <a:gd name="connsiteY11" fmla="*/ 119492 h 2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05" h="237922">
                  <a:moveTo>
                    <a:pt x="61788" y="119492"/>
                  </a:moveTo>
                  <a:cubicBezTo>
                    <a:pt x="49583" y="113697"/>
                    <a:pt x="41927" y="97027"/>
                    <a:pt x="27066" y="97744"/>
                  </a:cubicBezTo>
                  <a:cubicBezTo>
                    <a:pt x="18059" y="83890"/>
                    <a:pt x="9052" y="70090"/>
                    <a:pt x="0" y="56291"/>
                  </a:cubicBezTo>
                  <a:cubicBezTo>
                    <a:pt x="52511" y="38186"/>
                    <a:pt x="105021" y="20136"/>
                    <a:pt x="157577" y="2031"/>
                  </a:cubicBezTo>
                  <a:cubicBezTo>
                    <a:pt x="166629" y="-3379"/>
                    <a:pt x="172933" y="3024"/>
                    <a:pt x="179283" y="9483"/>
                  </a:cubicBezTo>
                  <a:cubicBezTo>
                    <a:pt x="184688" y="17321"/>
                    <a:pt x="188335" y="25821"/>
                    <a:pt x="186039" y="36474"/>
                  </a:cubicBezTo>
                  <a:cubicBezTo>
                    <a:pt x="173564" y="60817"/>
                    <a:pt x="152803" y="82675"/>
                    <a:pt x="169961" y="116070"/>
                  </a:cubicBezTo>
                  <a:cubicBezTo>
                    <a:pt x="188110" y="152666"/>
                    <a:pt x="215131" y="176954"/>
                    <a:pt x="244314" y="198923"/>
                  </a:cubicBezTo>
                  <a:cubicBezTo>
                    <a:pt x="257554" y="208858"/>
                    <a:pt x="278450" y="209355"/>
                    <a:pt x="279306" y="236788"/>
                  </a:cubicBezTo>
                  <a:cubicBezTo>
                    <a:pt x="255212" y="242143"/>
                    <a:pt x="233280" y="226853"/>
                    <a:pt x="209817" y="225914"/>
                  </a:cubicBezTo>
                  <a:cubicBezTo>
                    <a:pt x="172663" y="191416"/>
                    <a:pt x="127088" y="172483"/>
                    <a:pt x="93357" y="131691"/>
                  </a:cubicBezTo>
                  <a:cubicBezTo>
                    <a:pt x="84305" y="120762"/>
                    <a:pt x="73497" y="118830"/>
                    <a:pt x="61788" y="119492"/>
                  </a:cubicBezTo>
                  <a:close/>
                </a:path>
              </a:pathLst>
            </a:custGeom>
            <a:solidFill>
              <a:srgbClr val="E9B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CF45A58-97A1-A68D-861F-648C5A8EDDBB}"/>
                </a:ext>
              </a:extLst>
            </p:cNvPr>
            <p:cNvSpPr/>
            <p:nvPr/>
          </p:nvSpPr>
          <p:spPr>
            <a:xfrm>
              <a:off x="9463203" y="4941415"/>
              <a:ext cx="217067" cy="164951"/>
            </a:xfrm>
            <a:custGeom>
              <a:avLst/>
              <a:gdLst>
                <a:gd name="connsiteX0" fmla="*/ 121639 w 217067"/>
                <a:gd name="connsiteY0" fmla="*/ 164786 h 164951"/>
                <a:gd name="connsiteX1" fmla="*/ 0 w 217067"/>
                <a:gd name="connsiteY1" fmla="*/ 47490 h 164951"/>
                <a:gd name="connsiteX2" fmla="*/ 45890 w 217067"/>
                <a:gd name="connsiteY2" fmla="*/ 62780 h 164951"/>
                <a:gd name="connsiteX3" fmla="*/ 124566 w 217067"/>
                <a:gd name="connsiteY3" fmla="*/ 103516 h 164951"/>
                <a:gd name="connsiteX4" fmla="*/ 143796 w 217067"/>
                <a:gd name="connsiteY4" fmla="*/ 98272 h 164951"/>
                <a:gd name="connsiteX5" fmla="*/ 138797 w 217067"/>
                <a:gd name="connsiteY5" fmla="*/ 74316 h 164951"/>
                <a:gd name="connsiteX6" fmla="*/ 102409 w 217067"/>
                <a:gd name="connsiteY6" fmla="*/ 29551 h 164951"/>
                <a:gd name="connsiteX7" fmla="*/ 97455 w 217067"/>
                <a:gd name="connsiteY7" fmla="*/ 6257 h 164951"/>
                <a:gd name="connsiteX8" fmla="*/ 108579 w 217067"/>
                <a:gd name="connsiteY8" fmla="*/ 130 h 164951"/>
                <a:gd name="connsiteX9" fmla="*/ 200089 w 217067"/>
                <a:gd name="connsiteY9" fmla="*/ 111520 h 164951"/>
                <a:gd name="connsiteX10" fmla="*/ 217068 w 217067"/>
                <a:gd name="connsiteY10" fmla="*/ 164952 h 164951"/>
                <a:gd name="connsiteX11" fmla="*/ 121639 w 217067"/>
                <a:gd name="connsiteY11" fmla="*/ 164786 h 16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067" h="164951">
                  <a:moveTo>
                    <a:pt x="121639" y="164786"/>
                  </a:moveTo>
                  <a:cubicBezTo>
                    <a:pt x="75163" y="134924"/>
                    <a:pt x="28012" y="106055"/>
                    <a:pt x="0" y="47490"/>
                  </a:cubicBezTo>
                  <a:cubicBezTo>
                    <a:pt x="19725" y="32200"/>
                    <a:pt x="32425" y="52347"/>
                    <a:pt x="45890" y="62780"/>
                  </a:cubicBezTo>
                  <a:cubicBezTo>
                    <a:pt x="70434" y="81823"/>
                    <a:pt x="95609" y="97941"/>
                    <a:pt x="124566" y="103516"/>
                  </a:cubicBezTo>
                  <a:cubicBezTo>
                    <a:pt x="131456" y="104841"/>
                    <a:pt x="139563" y="108153"/>
                    <a:pt x="143796" y="98272"/>
                  </a:cubicBezTo>
                  <a:cubicBezTo>
                    <a:pt x="147624" y="89385"/>
                    <a:pt x="142850" y="81547"/>
                    <a:pt x="138797" y="74316"/>
                  </a:cubicBezTo>
                  <a:cubicBezTo>
                    <a:pt x="128844" y="56708"/>
                    <a:pt x="113893" y="45227"/>
                    <a:pt x="102409" y="29551"/>
                  </a:cubicBezTo>
                  <a:cubicBezTo>
                    <a:pt x="97816" y="23313"/>
                    <a:pt x="92727" y="15751"/>
                    <a:pt x="97455" y="6257"/>
                  </a:cubicBezTo>
                  <a:cubicBezTo>
                    <a:pt x="99842" y="1510"/>
                    <a:pt x="104120" y="627"/>
                    <a:pt x="108579" y="130"/>
                  </a:cubicBezTo>
                  <a:cubicBezTo>
                    <a:pt x="142175" y="-3403"/>
                    <a:pt x="199144" y="65816"/>
                    <a:pt x="200089" y="111520"/>
                  </a:cubicBezTo>
                  <a:cubicBezTo>
                    <a:pt x="197612" y="133213"/>
                    <a:pt x="202341" y="151428"/>
                    <a:pt x="217068" y="164952"/>
                  </a:cubicBezTo>
                  <a:cubicBezTo>
                    <a:pt x="185273" y="164897"/>
                    <a:pt x="153433" y="164841"/>
                    <a:pt x="121639" y="164786"/>
                  </a:cubicBezTo>
                  <a:close/>
                </a:path>
              </a:pathLst>
            </a:custGeom>
            <a:solidFill>
              <a:srgbClr val="FBC1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EBF53E9F-F9E2-81D9-1195-78EA7FA8FA8D}"/>
                </a:ext>
              </a:extLst>
            </p:cNvPr>
            <p:cNvSpPr/>
            <p:nvPr/>
          </p:nvSpPr>
          <p:spPr>
            <a:xfrm>
              <a:off x="9129719" y="5799184"/>
              <a:ext cx="248189" cy="262644"/>
            </a:xfrm>
            <a:custGeom>
              <a:avLst/>
              <a:gdLst>
                <a:gd name="connsiteX0" fmla="*/ 248189 w 248189"/>
                <a:gd name="connsiteY0" fmla="*/ 143159 h 262644"/>
                <a:gd name="connsiteX1" fmla="*/ 201038 w 248189"/>
                <a:gd name="connsiteY1" fmla="*/ 160104 h 262644"/>
                <a:gd name="connsiteX2" fmla="*/ 135647 w 248189"/>
                <a:gd name="connsiteY2" fmla="*/ 214364 h 262644"/>
                <a:gd name="connsiteX3" fmla="*/ 64267 w 248189"/>
                <a:gd name="connsiteY3" fmla="*/ 230537 h 262644"/>
                <a:gd name="connsiteX4" fmla="*/ 25177 w 248189"/>
                <a:gd name="connsiteY4" fmla="*/ 213260 h 262644"/>
                <a:gd name="connsiteX5" fmla="*/ 1534 w 248189"/>
                <a:gd name="connsiteY5" fmla="*/ 207409 h 262644"/>
                <a:gd name="connsiteX6" fmla="*/ 9280 w 248189"/>
                <a:gd name="connsiteY6" fmla="*/ 173628 h 262644"/>
                <a:gd name="connsiteX7" fmla="*/ 103537 w 248189"/>
                <a:gd name="connsiteY7" fmla="*/ 16148 h 262644"/>
                <a:gd name="connsiteX8" fmla="*/ 139565 w 248189"/>
                <a:gd name="connsiteY8" fmla="*/ 17527 h 262644"/>
                <a:gd name="connsiteX9" fmla="*/ 248189 w 248189"/>
                <a:gd name="connsiteY9" fmla="*/ 143159 h 26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189" h="262644">
                  <a:moveTo>
                    <a:pt x="248189" y="143159"/>
                  </a:moveTo>
                  <a:cubicBezTo>
                    <a:pt x="229680" y="166894"/>
                    <a:pt x="214458" y="158007"/>
                    <a:pt x="201038" y="160104"/>
                  </a:cubicBezTo>
                  <a:cubicBezTo>
                    <a:pt x="171720" y="164686"/>
                    <a:pt x="147626" y="171530"/>
                    <a:pt x="135647" y="214364"/>
                  </a:cubicBezTo>
                  <a:cubicBezTo>
                    <a:pt x="118759" y="274751"/>
                    <a:pt x="102321" y="276572"/>
                    <a:pt x="64267" y="230537"/>
                  </a:cubicBezTo>
                  <a:cubicBezTo>
                    <a:pt x="52783" y="216627"/>
                    <a:pt x="40219" y="212819"/>
                    <a:pt x="25177" y="213260"/>
                  </a:cubicBezTo>
                  <a:cubicBezTo>
                    <a:pt x="16936" y="213481"/>
                    <a:pt x="5227" y="217786"/>
                    <a:pt x="1534" y="207409"/>
                  </a:cubicBezTo>
                  <a:cubicBezTo>
                    <a:pt x="-2339" y="196480"/>
                    <a:pt x="1444" y="182625"/>
                    <a:pt x="9280" y="173628"/>
                  </a:cubicBezTo>
                  <a:cubicBezTo>
                    <a:pt x="48550" y="128421"/>
                    <a:pt x="96242" y="92873"/>
                    <a:pt x="103537" y="16148"/>
                  </a:cubicBezTo>
                  <a:cubicBezTo>
                    <a:pt x="105744" y="-7312"/>
                    <a:pt x="129703" y="-3779"/>
                    <a:pt x="139565" y="17527"/>
                  </a:cubicBezTo>
                  <a:cubicBezTo>
                    <a:pt x="164740" y="72284"/>
                    <a:pt x="188203" y="128089"/>
                    <a:pt x="248189" y="143159"/>
                  </a:cubicBezTo>
                  <a:close/>
                </a:path>
              </a:pathLst>
            </a:custGeom>
            <a:solidFill>
              <a:srgbClr val="D79E7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F9E5DE6D-D716-F115-7FF5-FB91D5D0B5DD}"/>
                </a:ext>
              </a:extLst>
            </p:cNvPr>
            <p:cNvSpPr/>
            <p:nvPr/>
          </p:nvSpPr>
          <p:spPr>
            <a:xfrm>
              <a:off x="10662931" y="6045342"/>
              <a:ext cx="111261" cy="153727"/>
            </a:xfrm>
            <a:custGeom>
              <a:avLst/>
              <a:gdLst>
                <a:gd name="connsiteX0" fmla="*/ 34630 w 111261"/>
                <a:gd name="connsiteY0" fmla="*/ 0 h 153727"/>
                <a:gd name="connsiteX1" fmla="*/ 95292 w 111261"/>
                <a:gd name="connsiteY1" fmla="*/ 28869 h 153727"/>
                <a:gd name="connsiteX2" fmla="*/ 100966 w 111261"/>
                <a:gd name="connsiteY2" fmla="*/ 34830 h 153727"/>
                <a:gd name="connsiteX3" fmla="*/ 104029 w 111261"/>
                <a:gd name="connsiteY3" fmla="*/ 141142 h 153727"/>
                <a:gd name="connsiteX4" fmla="*/ 6393 w 111261"/>
                <a:gd name="connsiteY4" fmla="*/ 144122 h 153727"/>
                <a:gd name="connsiteX5" fmla="*/ 989 w 111261"/>
                <a:gd name="connsiteY5" fmla="*/ 137278 h 153727"/>
                <a:gd name="connsiteX6" fmla="*/ 34630 w 111261"/>
                <a:gd name="connsiteY6" fmla="*/ 0 h 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61" h="153727">
                  <a:moveTo>
                    <a:pt x="34630" y="0"/>
                  </a:moveTo>
                  <a:cubicBezTo>
                    <a:pt x="51653" y="19706"/>
                    <a:pt x="81872" y="-2208"/>
                    <a:pt x="95292" y="28869"/>
                  </a:cubicBezTo>
                  <a:cubicBezTo>
                    <a:pt x="97183" y="30856"/>
                    <a:pt x="99075" y="32843"/>
                    <a:pt x="100966" y="34830"/>
                  </a:cubicBezTo>
                  <a:cubicBezTo>
                    <a:pt x="109028" y="69936"/>
                    <a:pt x="117854" y="105042"/>
                    <a:pt x="104029" y="141142"/>
                  </a:cubicBezTo>
                  <a:cubicBezTo>
                    <a:pt x="71829" y="158805"/>
                    <a:pt x="39224" y="156045"/>
                    <a:pt x="6393" y="144122"/>
                  </a:cubicBezTo>
                  <a:cubicBezTo>
                    <a:pt x="4592" y="141859"/>
                    <a:pt x="2791" y="139541"/>
                    <a:pt x="989" y="137278"/>
                  </a:cubicBezTo>
                  <a:cubicBezTo>
                    <a:pt x="-2343" y="86164"/>
                    <a:pt x="1304" y="37645"/>
                    <a:pt x="34630" y="0"/>
                  </a:cubicBezTo>
                  <a:close/>
                </a:path>
              </a:pathLst>
            </a:custGeom>
            <a:solidFill>
              <a:srgbClr val="966B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85171644-F21C-BD51-4DE2-952F4F23A511}"/>
                </a:ext>
              </a:extLst>
            </p:cNvPr>
            <p:cNvSpPr/>
            <p:nvPr/>
          </p:nvSpPr>
          <p:spPr>
            <a:xfrm>
              <a:off x="10505983" y="6182620"/>
              <a:ext cx="159244" cy="27606"/>
            </a:xfrm>
            <a:custGeom>
              <a:avLst/>
              <a:gdLst>
                <a:gd name="connsiteX0" fmla="*/ 1441 w 159244"/>
                <a:gd name="connsiteY0" fmla="*/ 773 h 27606"/>
                <a:gd name="connsiteX1" fmla="*/ 18644 w 159244"/>
                <a:gd name="connsiteY1" fmla="*/ 497 h 27606"/>
                <a:gd name="connsiteX2" fmla="*/ 157937 w 159244"/>
                <a:gd name="connsiteY2" fmla="*/ 0 h 27606"/>
                <a:gd name="connsiteX3" fmla="*/ 158072 w 159244"/>
                <a:gd name="connsiteY3" fmla="*/ 828 h 27606"/>
                <a:gd name="connsiteX4" fmla="*/ 154019 w 159244"/>
                <a:gd name="connsiteY4" fmla="*/ 17443 h 27606"/>
                <a:gd name="connsiteX5" fmla="*/ 5044 w 159244"/>
                <a:gd name="connsiteY5" fmla="*/ 17443 h 27606"/>
                <a:gd name="connsiteX6" fmla="*/ 1441 w 159244"/>
                <a:gd name="connsiteY6" fmla="*/ 773 h 2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244" h="27606">
                  <a:moveTo>
                    <a:pt x="1441" y="773"/>
                  </a:moveTo>
                  <a:cubicBezTo>
                    <a:pt x="7160" y="662"/>
                    <a:pt x="12925" y="607"/>
                    <a:pt x="18644" y="497"/>
                  </a:cubicBezTo>
                  <a:cubicBezTo>
                    <a:pt x="65075" y="331"/>
                    <a:pt x="111506" y="166"/>
                    <a:pt x="157937" y="0"/>
                  </a:cubicBezTo>
                  <a:cubicBezTo>
                    <a:pt x="157937" y="0"/>
                    <a:pt x="158072" y="828"/>
                    <a:pt x="158072" y="828"/>
                  </a:cubicBezTo>
                  <a:cubicBezTo>
                    <a:pt x="160504" y="7783"/>
                    <a:pt x="159152" y="13248"/>
                    <a:pt x="154019" y="17443"/>
                  </a:cubicBezTo>
                  <a:cubicBezTo>
                    <a:pt x="104390" y="30856"/>
                    <a:pt x="54717" y="31132"/>
                    <a:pt x="5044" y="17443"/>
                  </a:cubicBezTo>
                  <a:cubicBezTo>
                    <a:pt x="-135" y="13192"/>
                    <a:pt x="-1306" y="7617"/>
                    <a:pt x="1441" y="773"/>
                  </a:cubicBezTo>
                  <a:close/>
                </a:path>
              </a:pathLst>
            </a:custGeom>
            <a:solidFill>
              <a:srgbClr val="9D72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391A9CB-A9F3-AE22-697F-C0D45FA24420}"/>
                </a:ext>
              </a:extLst>
            </p:cNvPr>
            <p:cNvSpPr/>
            <p:nvPr/>
          </p:nvSpPr>
          <p:spPr>
            <a:xfrm>
              <a:off x="10220913" y="6223193"/>
              <a:ext cx="157578" cy="45867"/>
            </a:xfrm>
            <a:custGeom>
              <a:avLst/>
              <a:gdLst>
                <a:gd name="connsiteX0" fmla="*/ 8602 w 157578"/>
                <a:gd name="connsiteY0" fmla="*/ 45867 h 45867"/>
                <a:gd name="connsiteX1" fmla="*/ 0 w 157578"/>
                <a:gd name="connsiteY1" fmla="*/ 881 h 45867"/>
                <a:gd name="connsiteX2" fmla="*/ 86422 w 157578"/>
                <a:gd name="connsiteY2" fmla="*/ 1157 h 45867"/>
                <a:gd name="connsiteX3" fmla="*/ 92772 w 157578"/>
                <a:gd name="connsiteY3" fmla="*/ 329 h 45867"/>
                <a:gd name="connsiteX4" fmla="*/ 155415 w 157578"/>
                <a:gd name="connsiteY4" fmla="*/ 10099 h 45867"/>
                <a:gd name="connsiteX5" fmla="*/ 155145 w 157578"/>
                <a:gd name="connsiteY5" fmla="*/ 23843 h 45867"/>
                <a:gd name="connsiteX6" fmla="*/ 8602 w 157578"/>
                <a:gd name="connsiteY6" fmla="*/ 45867 h 4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78" h="45867">
                  <a:moveTo>
                    <a:pt x="8602" y="45867"/>
                  </a:moveTo>
                  <a:cubicBezTo>
                    <a:pt x="135" y="32509"/>
                    <a:pt x="1936" y="16171"/>
                    <a:pt x="0" y="881"/>
                  </a:cubicBezTo>
                  <a:cubicBezTo>
                    <a:pt x="28822" y="936"/>
                    <a:pt x="57599" y="1046"/>
                    <a:pt x="86422" y="1157"/>
                  </a:cubicBezTo>
                  <a:cubicBezTo>
                    <a:pt x="88538" y="881"/>
                    <a:pt x="90655" y="660"/>
                    <a:pt x="92772" y="329"/>
                  </a:cubicBezTo>
                  <a:cubicBezTo>
                    <a:pt x="113893" y="1212"/>
                    <a:pt x="135690" y="-4308"/>
                    <a:pt x="155415" y="10099"/>
                  </a:cubicBezTo>
                  <a:cubicBezTo>
                    <a:pt x="158387" y="14791"/>
                    <a:pt x="158297" y="19372"/>
                    <a:pt x="155145" y="23843"/>
                  </a:cubicBezTo>
                  <a:cubicBezTo>
                    <a:pt x="105291" y="21249"/>
                    <a:pt x="57194" y="36097"/>
                    <a:pt x="8602" y="45867"/>
                  </a:cubicBezTo>
                  <a:close/>
                </a:path>
              </a:pathLst>
            </a:custGeom>
            <a:solidFill>
              <a:srgbClr val="DEAD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5F493A3-10EE-CB68-16E1-41FC25FED83A}"/>
                </a:ext>
              </a:extLst>
            </p:cNvPr>
            <p:cNvSpPr/>
            <p:nvPr/>
          </p:nvSpPr>
          <p:spPr>
            <a:xfrm>
              <a:off x="10307335" y="6188196"/>
              <a:ext cx="193589" cy="41053"/>
            </a:xfrm>
            <a:custGeom>
              <a:avLst/>
              <a:gdLst>
                <a:gd name="connsiteX0" fmla="*/ 0 w 193589"/>
                <a:gd name="connsiteY0" fmla="*/ 36154 h 41053"/>
                <a:gd name="connsiteX1" fmla="*/ 52060 w 193589"/>
                <a:gd name="connsiteY1" fmla="*/ 5684 h 41053"/>
                <a:gd name="connsiteX2" fmla="*/ 143481 w 193589"/>
                <a:gd name="connsiteY2" fmla="*/ 606 h 41053"/>
                <a:gd name="connsiteX3" fmla="*/ 188966 w 193589"/>
                <a:gd name="connsiteY3" fmla="*/ 1875 h 41053"/>
                <a:gd name="connsiteX4" fmla="*/ 192478 w 193589"/>
                <a:gd name="connsiteY4" fmla="*/ 17772 h 41053"/>
                <a:gd name="connsiteX5" fmla="*/ 157982 w 193589"/>
                <a:gd name="connsiteY5" fmla="*/ 30523 h 41053"/>
                <a:gd name="connsiteX6" fmla="*/ 82594 w 193589"/>
                <a:gd name="connsiteY6" fmla="*/ 35326 h 41053"/>
                <a:gd name="connsiteX7" fmla="*/ 62914 w 193589"/>
                <a:gd name="connsiteY7" fmla="*/ 37478 h 41053"/>
                <a:gd name="connsiteX8" fmla="*/ 12339 w 193589"/>
                <a:gd name="connsiteY8" fmla="*/ 39686 h 41053"/>
                <a:gd name="connsiteX9" fmla="*/ 270 w 193589"/>
                <a:gd name="connsiteY9" fmla="*/ 39521 h 41053"/>
                <a:gd name="connsiteX10" fmla="*/ 0 w 193589"/>
                <a:gd name="connsiteY10" fmla="*/ 36154 h 4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589" h="41053">
                  <a:moveTo>
                    <a:pt x="0" y="36154"/>
                  </a:moveTo>
                  <a:cubicBezTo>
                    <a:pt x="8511" y="3311"/>
                    <a:pt x="35623" y="18214"/>
                    <a:pt x="52060" y="5684"/>
                  </a:cubicBezTo>
                  <a:cubicBezTo>
                    <a:pt x="82188" y="-5079"/>
                    <a:pt x="113037" y="3255"/>
                    <a:pt x="143481" y="606"/>
                  </a:cubicBezTo>
                  <a:cubicBezTo>
                    <a:pt x="158612" y="1103"/>
                    <a:pt x="173834" y="-608"/>
                    <a:pt x="188966" y="1875"/>
                  </a:cubicBezTo>
                  <a:cubicBezTo>
                    <a:pt x="193559" y="6015"/>
                    <a:pt x="194730" y="11369"/>
                    <a:pt x="192478" y="17772"/>
                  </a:cubicBezTo>
                  <a:cubicBezTo>
                    <a:pt x="182571" y="28536"/>
                    <a:pt x="170276" y="29530"/>
                    <a:pt x="157982" y="30523"/>
                  </a:cubicBezTo>
                  <a:cubicBezTo>
                    <a:pt x="132853" y="32014"/>
                    <a:pt x="107453" y="27101"/>
                    <a:pt x="82594" y="35326"/>
                  </a:cubicBezTo>
                  <a:cubicBezTo>
                    <a:pt x="76154" y="37533"/>
                    <a:pt x="69534" y="37368"/>
                    <a:pt x="62914" y="37478"/>
                  </a:cubicBezTo>
                  <a:cubicBezTo>
                    <a:pt x="46070" y="38306"/>
                    <a:pt x="29137" y="35933"/>
                    <a:pt x="12339" y="39686"/>
                  </a:cubicBezTo>
                  <a:cubicBezTo>
                    <a:pt x="8286" y="41563"/>
                    <a:pt x="4278" y="41508"/>
                    <a:pt x="270" y="39521"/>
                  </a:cubicBezTo>
                  <a:lnTo>
                    <a:pt x="0" y="36154"/>
                  </a:lnTo>
                  <a:close/>
                </a:path>
              </a:pathLst>
            </a:custGeom>
            <a:solidFill>
              <a:srgbClr val="A5784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A64A1B3-8629-B0B6-AD6C-1E7143A13707}"/>
                </a:ext>
              </a:extLst>
            </p:cNvPr>
            <p:cNvSpPr/>
            <p:nvPr/>
          </p:nvSpPr>
          <p:spPr>
            <a:xfrm>
              <a:off x="10359395" y="6181921"/>
              <a:ext cx="98826" cy="11959"/>
            </a:xfrm>
            <a:custGeom>
              <a:avLst/>
              <a:gdLst>
                <a:gd name="connsiteX0" fmla="*/ 95564 w 98826"/>
                <a:gd name="connsiteY0" fmla="*/ 11794 h 11959"/>
                <a:gd name="connsiteX1" fmla="*/ 0 w 98826"/>
                <a:gd name="connsiteY1" fmla="*/ 11960 h 11959"/>
                <a:gd name="connsiteX2" fmla="*/ 95654 w 98826"/>
                <a:gd name="connsiteY2" fmla="*/ 1362 h 11959"/>
                <a:gd name="connsiteX3" fmla="*/ 98446 w 98826"/>
                <a:gd name="connsiteY3" fmla="*/ 8372 h 11959"/>
                <a:gd name="connsiteX4" fmla="*/ 95564 w 98826"/>
                <a:gd name="connsiteY4" fmla="*/ 11794 h 1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26" h="11959">
                  <a:moveTo>
                    <a:pt x="95564" y="11794"/>
                  </a:moveTo>
                  <a:cubicBezTo>
                    <a:pt x="63724" y="11849"/>
                    <a:pt x="31840" y="11905"/>
                    <a:pt x="0" y="11960"/>
                  </a:cubicBezTo>
                  <a:cubicBezTo>
                    <a:pt x="30488" y="-10727"/>
                    <a:pt x="63904" y="6882"/>
                    <a:pt x="95654" y="1362"/>
                  </a:cubicBezTo>
                  <a:cubicBezTo>
                    <a:pt x="98491" y="3735"/>
                    <a:pt x="99437" y="6054"/>
                    <a:pt x="98446" y="8372"/>
                  </a:cubicBezTo>
                  <a:cubicBezTo>
                    <a:pt x="97500" y="10635"/>
                    <a:pt x="96509" y="11794"/>
                    <a:pt x="95564" y="11794"/>
                  </a:cubicBezTo>
                  <a:close/>
                </a:path>
              </a:pathLst>
            </a:custGeom>
            <a:solidFill>
              <a:srgbClr val="A779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15719C5-771B-12F0-8870-31C556CCAB78}"/>
                </a:ext>
              </a:extLst>
            </p:cNvPr>
            <p:cNvSpPr/>
            <p:nvPr/>
          </p:nvSpPr>
          <p:spPr>
            <a:xfrm>
              <a:off x="10454959" y="6183283"/>
              <a:ext cx="52510" cy="14351"/>
            </a:xfrm>
            <a:custGeom>
              <a:avLst/>
              <a:gdLst>
                <a:gd name="connsiteX0" fmla="*/ 0 w 52510"/>
                <a:gd name="connsiteY0" fmla="*/ 10432 h 14351"/>
                <a:gd name="connsiteX1" fmla="*/ 90 w 52510"/>
                <a:gd name="connsiteY1" fmla="*/ 0 h 14351"/>
                <a:gd name="connsiteX2" fmla="*/ 52465 w 52510"/>
                <a:gd name="connsiteY2" fmla="*/ 110 h 14351"/>
                <a:gd name="connsiteX3" fmla="*/ 52511 w 52510"/>
                <a:gd name="connsiteY3" fmla="*/ 11702 h 14351"/>
                <a:gd name="connsiteX4" fmla="*/ 49133 w 52510"/>
                <a:gd name="connsiteY4" fmla="*/ 14352 h 14351"/>
                <a:gd name="connsiteX5" fmla="*/ 45620 w 52510"/>
                <a:gd name="connsiteY5" fmla="*/ 12033 h 14351"/>
                <a:gd name="connsiteX6" fmla="*/ 0 w 52510"/>
                <a:gd name="connsiteY6" fmla="*/ 10432 h 1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10" h="14351">
                  <a:moveTo>
                    <a:pt x="0" y="10432"/>
                  </a:moveTo>
                  <a:cubicBezTo>
                    <a:pt x="45" y="6955"/>
                    <a:pt x="90" y="3478"/>
                    <a:pt x="90" y="0"/>
                  </a:cubicBezTo>
                  <a:cubicBezTo>
                    <a:pt x="17564" y="55"/>
                    <a:pt x="34992" y="55"/>
                    <a:pt x="52465" y="110"/>
                  </a:cubicBezTo>
                  <a:cubicBezTo>
                    <a:pt x="52465" y="3974"/>
                    <a:pt x="52511" y="7838"/>
                    <a:pt x="52511" y="11702"/>
                  </a:cubicBezTo>
                  <a:cubicBezTo>
                    <a:pt x="52511" y="11702"/>
                    <a:pt x="49133" y="14352"/>
                    <a:pt x="49133" y="14352"/>
                  </a:cubicBezTo>
                  <a:lnTo>
                    <a:pt x="45620" y="12033"/>
                  </a:lnTo>
                  <a:cubicBezTo>
                    <a:pt x="30398" y="11481"/>
                    <a:pt x="15222" y="10984"/>
                    <a:pt x="0" y="10432"/>
                  </a:cubicBezTo>
                  <a:close/>
                </a:path>
              </a:pathLst>
            </a:custGeom>
            <a:solidFill>
              <a:srgbClr val="A477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C6DEB08B-1411-B422-B5FF-0A0D7A2A8B0B}"/>
                </a:ext>
              </a:extLst>
            </p:cNvPr>
            <p:cNvSpPr/>
            <p:nvPr/>
          </p:nvSpPr>
          <p:spPr>
            <a:xfrm>
              <a:off x="9774730" y="6171452"/>
              <a:ext cx="107113" cy="36577"/>
            </a:xfrm>
            <a:custGeom>
              <a:avLst/>
              <a:gdLst>
                <a:gd name="connsiteX0" fmla="*/ 1600 w 107113"/>
                <a:gd name="connsiteY0" fmla="*/ 12052 h 36577"/>
                <a:gd name="connsiteX1" fmla="*/ 11327 w 107113"/>
                <a:gd name="connsiteY1" fmla="*/ 11168 h 36577"/>
                <a:gd name="connsiteX2" fmla="*/ 71629 w 107113"/>
                <a:gd name="connsiteY2" fmla="*/ 1233 h 36577"/>
                <a:gd name="connsiteX3" fmla="*/ 85500 w 107113"/>
                <a:gd name="connsiteY3" fmla="*/ 18 h 36577"/>
                <a:gd name="connsiteX4" fmla="*/ 98965 w 107113"/>
                <a:gd name="connsiteY4" fmla="*/ 4489 h 36577"/>
                <a:gd name="connsiteX5" fmla="*/ 105450 w 107113"/>
                <a:gd name="connsiteY5" fmla="*/ 25409 h 36577"/>
                <a:gd name="connsiteX6" fmla="*/ 93201 w 107113"/>
                <a:gd name="connsiteY6" fmla="*/ 33468 h 36577"/>
                <a:gd name="connsiteX7" fmla="*/ 37718 w 107113"/>
                <a:gd name="connsiteY7" fmla="*/ 36559 h 36577"/>
                <a:gd name="connsiteX8" fmla="*/ 3762 w 107113"/>
                <a:gd name="connsiteY8" fmla="*/ 27341 h 36577"/>
                <a:gd name="connsiteX9" fmla="*/ 1600 w 107113"/>
                <a:gd name="connsiteY9" fmla="*/ 12052 h 3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113" h="36577">
                  <a:moveTo>
                    <a:pt x="1600" y="12052"/>
                  </a:moveTo>
                  <a:cubicBezTo>
                    <a:pt x="4842" y="11776"/>
                    <a:pt x="8085" y="11444"/>
                    <a:pt x="11327" y="11168"/>
                  </a:cubicBezTo>
                  <a:cubicBezTo>
                    <a:pt x="30827" y="2392"/>
                    <a:pt x="52084" y="9844"/>
                    <a:pt x="71629" y="1233"/>
                  </a:cubicBezTo>
                  <a:cubicBezTo>
                    <a:pt x="76222" y="294"/>
                    <a:pt x="80816" y="-92"/>
                    <a:pt x="85500" y="18"/>
                  </a:cubicBezTo>
                  <a:cubicBezTo>
                    <a:pt x="90228" y="515"/>
                    <a:pt x="94687" y="2061"/>
                    <a:pt x="98965" y="4489"/>
                  </a:cubicBezTo>
                  <a:cubicBezTo>
                    <a:pt x="105225" y="9512"/>
                    <a:pt x="109683" y="15474"/>
                    <a:pt x="105450" y="25409"/>
                  </a:cubicBezTo>
                  <a:cubicBezTo>
                    <a:pt x="101847" y="29163"/>
                    <a:pt x="97749" y="31812"/>
                    <a:pt x="93201" y="33468"/>
                  </a:cubicBezTo>
                  <a:cubicBezTo>
                    <a:pt x="74826" y="38050"/>
                    <a:pt x="56227" y="36063"/>
                    <a:pt x="37718" y="36559"/>
                  </a:cubicBezTo>
                  <a:cubicBezTo>
                    <a:pt x="25919" y="36173"/>
                    <a:pt x="14120" y="35676"/>
                    <a:pt x="3762" y="27341"/>
                  </a:cubicBezTo>
                  <a:cubicBezTo>
                    <a:pt x="-382" y="22870"/>
                    <a:pt x="-1102" y="17792"/>
                    <a:pt x="1600" y="12052"/>
                  </a:cubicBezTo>
                  <a:close/>
                </a:path>
              </a:pathLst>
            </a:custGeom>
            <a:solidFill>
              <a:srgbClr val="9C733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2BF35CE-E3F7-FF76-76B0-6D957352F048}"/>
                </a:ext>
              </a:extLst>
            </p:cNvPr>
            <p:cNvSpPr/>
            <p:nvPr/>
          </p:nvSpPr>
          <p:spPr>
            <a:xfrm>
              <a:off x="9732421" y="6187242"/>
              <a:ext cx="79153" cy="36987"/>
            </a:xfrm>
            <a:custGeom>
              <a:avLst/>
              <a:gdLst>
                <a:gd name="connsiteX0" fmla="*/ 44044 w 79153"/>
                <a:gd name="connsiteY0" fmla="*/ 5811 h 36987"/>
                <a:gd name="connsiteX1" fmla="*/ 79036 w 79153"/>
                <a:gd name="connsiteY1" fmla="*/ 7853 h 36987"/>
                <a:gd name="connsiteX2" fmla="*/ 74893 w 79153"/>
                <a:gd name="connsiteY2" fmla="*/ 21929 h 36987"/>
                <a:gd name="connsiteX3" fmla="*/ 24769 w 79153"/>
                <a:gd name="connsiteY3" fmla="*/ 36501 h 36987"/>
                <a:gd name="connsiteX4" fmla="*/ 585 w 79153"/>
                <a:gd name="connsiteY4" fmla="*/ 27669 h 36987"/>
                <a:gd name="connsiteX5" fmla="*/ 0 w 79153"/>
                <a:gd name="connsiteY5" fmla="*/ 17127 h 36987"/>
                <a:gd name="connsiteX6" fmla="*/ 44044 w 79153"/>
                <a:gd name="connsiteY6" fmla="*/ 5811 h 36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153" h="36987">
                  <a:moveTo>
                    <a:pt x="44044" y="5811"/>
                  </a:moveTo>
                  <a:cubicBezTo>
                    <a:pt x="55708" y="6473"/>
                    <a:pt x="67372" y="7191"/>
                    <a:pt x="79036" y="7853"/>
                  </a:cubicBezTo>
                  <a:cubicBezTo>
                    <a:pt x="79576" y="13373"/>
                    <a:pt x="78270" y="18120"/>
                    <a:pt x="74893" y="21929"/>
                  </a:cubicBezTo>
                  <a:cubicBezTo>
                    <a:pt x="59401" y="33079"/>
                    <a:pt x="41162" y="29932"/>
                    <a:pt x="24769" y="36501"/>
                  </a:cubicBezTo>
                  <a:cubicBezTo>
                    <a:pt x="15672" y="37771"/>
                    <a:pt x="7070" y="37108"/>
                    <a:pt x="585" y="27669"/>
                  </a:cubicBezTo>
                  <a:cubicBezTo>
                    <a:pt x="360" y="24137"/>
                    <a:pt x="135" y="20604"/>
                    <a:pt x="0" y="17127"/>
                  </a:cubicBezTo>
                  <a:cubicBezTo>
                    <a:pt x="10583" y="-10804"/>
                    <a:pt x="28327" y="3217"/>
                    <a:pt x="44044" y="5811"/>
                  </a:cubicBezTo>
                  <a:close/>
                </a:path>
              </a:pathLst>
            </a:custGeom>
            <a:solidFill>
              <a:srgbClr val="C1976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41A794E0-17F5-3FFA-F88B-F2712833E281}"/>
                </a:ext>
              </a:extLst>
            </p:cNvPr>
            <p:cNvSpPr/>
            <p:nvPr/>
          </p:nvSpPr>
          <p:spPr>
            <a:xfrm>
              <a:off x="9732466" y="6180957"/>
              <a:ext cx="43998" cy="23410"/>
            </a:xfrm>
            <a:custGeom>
              <a:avLst/>
              <a:gdLst>
                <a:gd name="connsiteX0" fmla="*/ 43999 w 43998"/>
                <a:gd name="connsiteY0" fmla="*/ 12095 h 23410"/>
                <a:gd name="connsiteX1" fmla="*/ 0 w 43998"/>
                <a:gd name="connsiteY1" fmla="*/ 23411 h 23410"/>
                <a:gd name="connsiteX2" fmla="*/ 43864 w 43998"/>
                <a:gd name="connsiteY2" fmla="*/ 2546 h 23410"/>
                <a:gd name="connsiteX3" fmla="*/ 43999 w 43998"/>
                <a:gd name="connsiteY3" fmla="*/ 12095 h 2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8" h="23410">
                  <a:moveTo>
                    <a:pt x="43999" y="12095"/>
                  </a:moveTo>
                  <a:cubicBezTo>
                    <a:pt x="29363" y="16070"/>
                    <a:pt x="12385" y="6244"/>
                    <a:pt x="0" y="23411"/>
                  </a:cubicBezTo>
                  <a:cubicBezTo>
                    <a:pt x="4729" y="-14786"/>
                    <a:pt x="28192" y="6134"/>
                    <a:pt x="43864" y="2546"/>
                  </a:cubicBezTo>
                  <a:cubicBezTo>
                    <a:pt x="43864" y="5692"/>
                    <a:pt x="43909" y="8894"/>
                    <a:pt x="43999" y="12095"/>
                  </a:cubicBezTo>
                  <a:close/>
                </a:path>
              </a:pathLst>
            </a:custGeom>
            <a:solidFill>
              <a:srgbClr val="9E73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C9E38BF-4C4D-DC59-86CA-376ADD8FCF28}"/>
                </a:ext>
              </a:extLst>
            </p:cNvPr>
            <p:cNvSpPr/>
            <p:nvPr/>
          </p:nvSpPr>
          <p:spPr>
            <a:xfrm>
              <a:off x="9785669" y="6166647"/>
              <a:ext cx="68121" cy="15917"/>
            </a:xfrm>
            <a:custGeom>
              <a:avLst/>
              <a:gdLst>
                <a:gd name="connsiteX0" fmla="*/ 68121 w 68121"/>
                <a:gd name="connsiteY0" fmla="*/ 15752 h 15917"/>
                <a:gd name="connsiteX1" fmla="*/ 434 w 68121"/>
                <a:gd name="connsiteY1" fmla="*/ 15918 h 15917"/>
                <a:gd name="connsiteX2" fmla="*/ 119 w 68121"/>
                <a:gd name="connsiteY2" fmla="*/ 7307 h 15917"/>
                <a:gd name="connsiteX3" fmla="*/ 42676 w 68121"/>
                <a:gd name="connsiteY3" fmla="*/ 5264 h 15917"/>
                <a:gd name="connsiteX4" fmla="*/ 68121 w 68121"/>
                <a:gd name="connsiteY4" fmla="*/ 15752 h 1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21" h="15917">
                  <a:moveTo>
                    <a:pt x="68121" y="15752"/>
                  </a:moveTo>
                  <a:cubicBezTo>
                    <a:pt x="45559" y="15807"/>
                    <a:pt x="22996" y="15862"/>
                    <a:pt x="434" y="15918"/>
                  </a:cubicBezTo>
                  <a:cubicBezTo>
                    <a:pt x="-16" y="13047"/>
                    <a:pt x="-107" y="10177"/>
                    <a:pt x="119" y="7307"/>
                  </a:cubicBezTo>
                  <a:cubicBezTo>
                    <a:pt x="14305" y="6644"/>
                    <a:pt x="28491" y="5927"/>
                    <a:pt x="42676" y="5264"/>
                  </a:cubicBezTo>
                  <a:cubicBezTo>
                    <a:pt x="52764" y="2780"/>
                    <a:pt x="65644" y="-9749"/>
                    <a:pt x="68121" y="15752"/>
                  </a:cubicBezTo>
                  <a:close/>
                </a:path>
              </a:pathLst>
            </a:custGeom>
            <a:solidFill>
              <a:srgbClr val="CFA9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BBD2C29-6F68-A421-2C54-3294AA0D1F34}"/>
                </a:ext>
              </a:extLst>
            </p:cNvPr>
            <p:cNvSpPr/>
            <p:nvPr/>
          </p:nvSpPr>
          <p:spPr>
            <a:xfrm>
              <a:off x="9664013" y="6227883"/>
              <a:ext cx="45944" cy="26661"/>
            </a:xfrm>
            <a:custGeom>
              <a:avLst/>
              <a:gdLst>
                <a:gd name="connsiteX0" fmla="*/ 16393 w 45944"/>
                <a:gd name="connsiteY0" fmla="*/ 19706 h 26661"/>
                <a:gd name="connsiteX1" fmla="*/ 0 w 45944"/>
                <a:gd name="connsiteY1" fmla="*/ 9328 h 26661"/>
                <a:gd name="connsiteX2" fmla="*/ 42468 w 45944"/>
                <a:gd name="connsiteY2" fmla="*/ 0 h 26661"/>
                <a:gd name="connsiteX3" fmla="*/ 45350 w 45944"/>
                <a:gd name="connsiteY3" fmla="*/ 15235 h 26661"/>
                <a:gd name="connsiteX4" fmla="*/ 16393 w 45944"/>
                <a:gd name="connsiteY4" fmla="*/ 19706 h 2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44" h="26661">
                  <a:moveTo>
                    <a:pt x="16393" y="19706"/>
                  </a:moveTo>
                  <a:cubicBezTo>
                    <a:pt x="9682" y="19264"/>
                    <a:pt x="3288" y="17995"/>
                    <a:pt x="0" y="9328"/>
                  </a:cubicBezTo>
                  <a:cubicBezTo>
                    <a:pt x="14591" y="9218"/>
                    <a:pt x="29092" y="8390"/>
                    <a:pt x="42468" y="0"/>
                  </a:cubicBezTo>
                  <a:cubicBezTo>
                    <a:pt x="45755" y="4416"/>
                    <a:pt x="46701" y="9494"/>
                    <a:pt x="45350" y="15235"/>
                  </a:cubicBezTo>
                  <a:cubicBezTo>
                    <a:pt x="37064" y="29862"/>
                    <a:pt x="27201" y="29421"/>
                    <a:pt x="16393" y="19706"/>
                  </a:cubicBezTo>
                  <a:close/>
                </a:path>
              </a:pathLst>
            </a:custGeom>
            <a:solidFill>
              <a:srgbClr val="D4A9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16702DAB-802E-304E-7A1B-B55A67EE4975}"/>
                </a:ext>
              </a:extLst>
            </p:cNvPr>
            <p:cNvSpPr/>
            <p:nvPr/>
          </p:nvSpPr>
          <p:spPr>
            <a:xfrm>
              <a:off x="9706526" y="6220650"/>
              <a:ext cx="45837" cy="27425"/>
            </a:xfrm>
            <a:custGeom>
              <a:avLst/>
              <a:gdLst>
                <a:gd name="connsiteX0" fmla="*/ 90 w 45837"/>
                <a:gd name="connsiteY0" fmla="*/ 15788 h 27425"/>
                <a:gd name="connsiteX1" fmla="*/ 0 w 45837"/>
                <a:gd name="connsiteY1" fmla="*/ 7232 h 27425"/>
                <a:gd name="connsiteX2" fmla="*/ 17924 w 45837"/>
                <a:gd name="connsiteY2" fmla="*/ 4638 h 27425"/>
                <a:gd name="connsiteX3" fmla="*/ 45305 w 45837"/>
                <a:gd name="connsiteY3" fmla="*/ 4804 h 27425"/>
                <a:gd name="connsiteX4" fmla="*/ 41252 w 45837"/>
                <a:gd name="connsiteY4" fmla="*/ 20811 h 27425"/>
                <a:gd name="connsiteX5" fmla="*/ 90 w 45837"/>
                <a:gd name="connsiteY5" fmla="*/ 15788 h 2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7" h="27425">
                  <a:moveTo>
                    <a:pt x="90" y="15788"/>
                  </a:moveTo>
                  <a:cubicBezTo>
                    <a:pt x="90" y="12918"/>
                    <a:pt x="45" y="10103"/>
                    <a:pt x="0" y="7232"/>
                  </a:cubicBezTo>
                  <a:cubicBezTo>
                    <a:pt x="5990" y="6404"/>
                    <a:pt x="11934" y="5521"/>
                    <a:pt x="17924" y="4638"/>
                  </a:cubicBezTo>
                  <a:cubicBezTo>
                    <a:pt x="27066" y="-1710"/>
                    <a:pt x="36208" y="-1434"/>
                    <a:pt x="45305" y="4804"/>
                  </a:cubicBezTo>
                  <a:cubicBezTo>
                    <a:pt x="46701" y="11207"/>
                    <a:pt x="45350" y="16506"/>
                    <a:pt x="41252" y="20811"/>
                  </a:cubicBezTo>
                  <a:cubicBezTo>
                    <a:pt x="26615" y="30581"/>
                    <a:pt x="12790" y="30029"/>
                    <a:pt x="90" y="15788"/>
                  </a:cubicBezTo>
                  <a:close/>
                </a:path>
              </a:pathLst>
            </a:custGeom>
            <a:solidFill>
              <a:srgbClr val="CFA16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FF9664EC-0983-7117-D557-4C15DB354EB5}"/>
                </a:ext>
              </a:extLst>
            </p:cNvPr>
            <p:cNvSpPr/>
            <p:nvPr/>
          </p:nvSpPr>
          <p:spPr>
            <a:xfrm>
              <a:off x="9724405" y="6214038"/>
              <a:ext cx="44324" cy="16985"/>
            </a:xfrm>
            <a:custGeom>
              <a:avLst/>
              <a:gdLst>
                <a:gd name="connsiteX0" fmla="*/ 26210 w 44324"/>
                <a:gd name="connsiteY0" fmla="*/ 13182 h 16985"/>
                <a:gd name="connsiteX1" fmla="*/ 0 w 44324"/>
                <a:gd name="connsiteY1" fmla="*/ 11306 h 16985"/>
                <a:gd name="connsiteX2" fmla="*/ 8602 w 44324"/>
                <a:gd name="connsiteY2" fmla="*/ 928 h 16985"/>
                <a:gd name="connsiteX3" fmla="*/ 34407 w 44324"/>
                <a:gd name="connsiteY3" fmla="*/ 1039 h 16985"/>
                <a:gd name="connsiteX4" fmla="*/ 43999 w 44324"/>
                <a:gd name="connsiteY4" fmla="*/ 13127 h 16985"/>
                <a:gd name="connsiteX5" fmla="*/ 26210 w 44324"/>
                <a:gd name="connsiteY5" fmla="*/ 13182 h 1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24" h="16985">
                  <a:moveTo>
                    <a:pt x="26210" y="13182"/>
                  </a:moveTo>
                  <a:cubicBezTo>
                    <a:pt x="17473" y="12575"/>
                    <a:pt x="8737" y="11913"/>
                    <a:pt x="0" y="11306"/>
                  </a:cubicBezTo>
                  <a:cubicBezTo>
                    <a:pt x="2882" y="7828"/>
                    <a:pt x="5719" y="4406"/>
                    <a:pt x="8602" y="928"/>
                  </a:cubicBezTo>
                  <a:cubicBezTo>
                    <a:pt x="17203" y="984"/>
                    <a:pt x="25805" y="984"/>
                    <a:pt x="34407" y="1039"/>
                  </a:cubicBezTo>
                  <a:cubicBezTo>
                    <a:pt x="44044" y="-2659"/>
                    <a:pt x="45035" y="4020"/>
                    <a:pt x="43999" y="13127"/>
                  </a:cubicBezTo>
                  <a:cubicBezTo>
                    <a:pt x="38099" y="18095"/>
                    <a:pt x="32155" y="18426"/>
                    <a:pt x="26210" y="13182"/>
                  </a:cubicBezTo>
                  <a:close/>
                </a:path>
              </a:pathLst>
            </a:custGeom>
            <a:solidFill>
              <a:srgbClr val="9F74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05822628-6647-541C-A3F2-67CCEE547364}"/>
                </a:ext>
              </a:extLst>
            </p:cNvPr>
            <p:cNvSpPr/>
            <p:nvPr/>
          </p:nvSpPr>
          <p:spPr>
            <a:xfrm>
              <a:off x="9680451" y="6231902"/>
              <a:ext cx="89660" cy="38974"/>
            </a:xfrm>
            <a:custGeom>
              <a:avLst/>
              <a:gdLst>
                <a:gd name="connsiteX0" fmla="*/ 26165 w 89660"/>
                <a:gd name="connsiteY0" fmla="*/ 4536 h 38974"/>
                <a:gd name="connsiteX1" fmla="*/ 70344 w 89660"/>
                <a:gd name="connsiteY1" fmla="*/ 3598 h 38974"/>
                <a:gd name="connsiteX2" fmla="*/ 87773 w 89660"/>
                <a:gd name="connsiteY2" fmla="*/ 2328 h 38974"/>
                <a:gd name="connsiteX3" fmla="*/ 88854 w 89660"/>
                <a:gd name="connsiteY3" fmla="*/ 16901 h 38974"/>
                <a:gd name="connsiteX4" fmla="*/ 68093 w 89660"/>
                <a:gd name="connsiteY4" fmla="*/ 33846 h 38974"/>
                <a:gd name="connsiteX5" fmla="*/ 49313 w 89660"/>
                <a:gd name="connsiteY5" fmla="*/ 38428 h 38974"/>
                <a:gd name="connsiteX6" fmla="*/ 10673 w 89660"/>
                <a:gd name="connsiteY6" fmla="*/ 35447 h 38974"/>
                <a:gd name="connsiteX7" fmla="*/ 270 w 89660"/>
                <a:gd name="connsiteY7" fmla="*/ 26063 h 38974"/>
                <a:gd name="connsiteX8" fmla="*/ 0 w 89660"/>
                <a:gd name="connsiteY8" fmla="*/ 15686 h 38974"/>
                <a:gd name="connsiteX9" fmla="*/ 26165 w 89660"/>
                <a:gd name="connsiteY9" fmla="*/ 453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660" h="38974">
                  <a:moveTo>
                    <a:pt x="26165" y="4536"/>
                  </a:moveTo>
                  <a:cubicBezTo>
                    <a:pt x="40892" y="4205"/>
                    <a:pt x="55618" y="3874"/>
                    <a:pt x="70344" y="3598"/>
                  </a:cubicBezTo>
                  <a:cubicBezTo>
                    <a:pt x="75929" y="-1370"/>
                    <a:pt x="81783" y="-597"/>
                    <a:pt x="87773" y="2328"/>
                  </a:cubicBezTo>
                  <a:cubicBezTo>
                    <a:pt x="89799" y="6965"/>
                    <a:pt x="90250" y="11822"/>
                    <a:pt x="88854" y="16901"/>
                  </a:cubicBezTo>
                  <a:cubicBezTo>
                    <a:pt x="83404" y="25291"/>
                    <a:pt x="76019" y="30093"/>
                    <a:pt x="68093" y="33846"/>
                  </a:cubicBezTo>
                  <a:cubicBezTo>
                    <a:pt x="62013" y="36441"/>
                    <a:pt x="55708" y="37821"/>
                    <a:pt x="49313" y="38428"/>
                  </a:cubicBezTo>
                  <a:cubicBezTo>
                    <a:pt x="36343" y="39201"/>
                    <a:pt x="23373" y="39808"/>
                    <a:pt x="10673" y="35447"/>
                  </a:cubicBezTo>
                  <a:cubicBezTo>
                    <a:pt x="6440" y="33626"/>
                    <a:pt x="2972" y="30479"/>
                    <a:pt x="270" y="26063"/>
                  </a:cubicBezTo>
                  <a:cubicBezTo>
                    <a:pt x="180" y="22586"/>
                    <a:pt x="90" y="19164"/>
                    <a:pt x="0" y="15686"/>
                  </a:cubicBezTo>
                  <a:cubicBezTo>
                    <a:pt x="9367" y="14306"/>
                    <a:pt x="19950" y="17121"/>
                    <a:pt x="26165" y="4536"/>
                  </a:cubicBezTo>
                  <a:close/>
                </a:path>
              </a:pathLst>
            </a:custGeom>
            <a:solidFill>
              <a:srgbClr val="BA8E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8D486082-8108-22F1-D663-F1FED92FB198}"/>
                </a:ext>
              </a:extLst>
            </p:cNvPr>
            <p:cNvSpPr/>
            <p:nvPr/>
          </p:nvSpPr>
          <p:spPr>
            <a:xfrm>
              <a:off x="9601976" y="6268232"/>
              <a:ext cx="71535" cy="33055"/>
            </a:xfrm>
            <a:custGeom>
              <a:avLst/>
              <a:gdLst>
                <a:gd name="connsiteX0" fmla="*/ 430 w 71535"/>
                <a:gd name="connsiteY0" fmla="*/ 11316 h 33055"/>
                <a:gd name="connsiteX1" fmla="*/ 69738 w 71535"/>
                <a:gd name="connsiteY1" fmla="*/ 0 h 33055"/>
                <a:gd name="connsiteX2" fmla="*/ 69919 w 71535"/>
                <a:gd name="connsiteY2" fmla="*/ 14020 h 33055"/>
                <a:gd name="connsiteX3" fmla="*/ 41547 w 71535"/>
                <a:gd name="connsiteY3" fmla="*/ 30193 h 33055"/>
                <a:gd name="connsiteX4" fmla="*/ 15787 w 71535"/>
                <a:gd name="connsiteY4" fmla="*/ 31960 h 33055"/>
                <a:gd name="connsiteX5" fmla="*/ 430 w 71535"/>
                <a:gd name="connsiteY5" fmla="*/ 11316 h 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5" h="33055">
                  <a:moveTo>
                    <a:pt x="430" y="11316"/>
                  </a:moveTo>
                  <a:cubicBezTo>
                    <a:pt x="23533" y="7562"/>
                    <a:pt x="46636" y="3754"/>
                    <a:pt x="69738" y="0"/>
                  </a:cubicBezTo>
                  <a:cubicBezTo>
                    <a:pt x="72080" y="4637"/>
                    <a:pt x="72125" y="9273"/>
                    <a:pt x="69919" y="14020"/>
                  </a:cubicBezTo>
                  <a:cubicBezTo>
                    <a:pt x="61677" y="22631"/>
                    <a:pt x="51499" y="26109"/>
                    <a:pt x="41547" y="30193"/>
                  </a:cubicBezTo>
                  <a:cubicBezTo>
                    <a:pt x="33080" y="33064"/>
                    <a:pt x="24524" y="34002"/>
                    <a:pt x="15787" y="31960"/>
                  </a:cubicBezTo>
                  <a:cubicBezTo>
                    <a:pt x="7275" y="28813"/>
                    <a:pt x="-2137" y="26771"/>
                    <a:pt x="430" y="11316"/>
                  </a:cubicBezTo>
                  <a:close/>
                </a:path>
              </a:pathLst>
            </a:custGeom>
            <a:solidFill>
              <a:srgbClr val="D1A5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B656C8E-03CA-4C44-2398-0D0FF822E3A8}"/>
                </a:ext>
              </a:extLst>
            </p:cNvPr>
            <p:cNvSpPr/>
            <p:nvPr/>
          </p:nvSpPr>
          <p:spPr>
            <a:xfrm>
              <a:off x="9576466" y="6293602"/>
              <a:ext cx="45845" cy="28910"/>
            </a:xfrm>
            <a:custGeom>
              <a:avLst/>
              <a:gdLst>
                <a:gd name="connsiteX0" fmla="*/ 43819 w 45845"/>
                <a:gd name="connsiteY0" fmla="*/ 18624 h 28910"/>
                <a:gd name="connsiteX1" fmla="*/ 0 w 45845"/>
                <a:gd name="connsiteY1" fmla="*/ 28670 h 28910"/>
                <a:gd name="connsiteX2" fmla="*/ 8421 w 45845"/>
                <a:gd name="connsiteY2" fmla="*/ 7584 h 28910"/>
                <a:gd name="connsiteX3" fmla="*/ 37334 w 45845"/>
                <a:gd name="connsiteY3" fmla="*/ 2064 h 28910"/>
                <a:gd name="connsiteX4" fmla="*/ 45845 w 45845"/>
                <a:gd name="connsiteY4" fmla="*/ 11393 h 28910"/>
                <a:gd name="connsiteX5" fmla="*/ 43819 w 45845"/>
                <a:gd name="connsiteY5" fmla="*/ 18624 h 2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45" h="28910">
                  <a:moveTo>
                    <a:pt x="43819" y="18624"/>
                  </a:moveTo>
                  <a:cubicBezTo>
                    <a:pt x="29948" y="26848"/>
                    <a:pt x="15267" y="29829"/>
                    <a:pt x="0" y="28670"/>
                  </a:cubicBezTo>
                  <a:cubicBezTo>
                    <a:pt x="2792" y="21660"/>
                    <a:pt x="5584" y="14594"/>
                    <a:pt x="8421" y="7584"/>
                  </a:cubicBezTo>
                  <a:cubicBezTo>
                    <a:pt x="16663" y="-5222"/>
                    <a:pt x="27471" y="2064"/>
                    <a:pt x="37334" y="2064"/>
                  </a:cubicBezTo>
                  <a:cubicBezTo>
                    <a:pt x="41657" y="3168"/>
                    <a:pt x="44539" y="6149"/>
                    <a:pt x="45845" y="11393"/>
                  </a:cubicBezTo>
                  <a:cubicBezTo>
                    <a:pt x="45125" y="13821"/>
                    <a:pt x="44494" y="16195"/>
                    <a:pt x="43819" y="18624"/>
                  </a:cubicBezTo>
                  <a:close/>
                </a:path>
              </a:pathLst>
            </a:custGeom>
            <a:solidFill>
              <a:srgbClr val="AC7D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46C9613-642C-1021-88F6-B742EB4318FD}"/>
                </a:ext>
              </a:extLst>
            </p:cNvPr>
            <p:cNvSpPr/>
            <p:nvPr/>
          </p:nvSpPr>
          <p:spPr>
            <a:xfrm>
              <a:off x="9584842" y="6279548"/>
              <a:ext cx="37275" cy="21637"/>
            </a:xfrm>
            <a:custGeom>
              <a:avLst/>
              <a:gdLst>
                <a:gd name="connsiteX0" fmla="*/ 34767 w 37275"/>
                <a:gd name="connsiteY0" fmla="*/ 20810 h 21637"/>
                <a:gd name="connsiteX1" fmla="*/ 0 w 37275"/>
                <a:gd name="connsiteY1" fmla="*/ 21638 h 21637"/>
                <a:gd name="connsiteX2" fmla="*/ 17519 w 37275"/>
                <a:gd name="connsiteY2" fmla="*/ 0 h 21637"/>
                <a:gd name="connsiteX3" fmla="*/ 35397 w 37275"/>
                <a:gd name="connsiteY3" fmla="*/ 10984 h 21637"/>
                <a:gd name="connsiteX4" fmla="*/ 36928 w 37275"/>
                <a:gd name="connsiteY4" fmla="*/ 17719 h 21637"/>
                <a:gd name="connsiteX5" fmla="*/ 34767 w 37275"/>
                <a:gd name="connsiteY5" fmla="*/ 20810 h 2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75" h="21637">
                  <a:moveTo>
                    <a:pt x="34767" y="20810"/>
                  </a:moveTo>
                  <a:cubicBezTo>
                    <a:pt x="23193" y="21086"/>
                    <a:pt x="11574" y="21362"/>
                    <a:pt x="0" y="21638"/>
                  </a:cubicBezTo>
                  <a:cubicBezTo>
                    <a:pt x="135" y="7452"/>
                    <a:pt x="5855" y="110"/>
                    <a:pt x="17519" y="0"/>
                  </a:cubicBezTo>
                  <a:cubicBezTo>
                    <a:pt x="21437" y="8666"/>
                    <a:pt x="28192" y="10377"/>
                    <a:pt x="35397" y="10984"/>
                  </a:cubicBezTo>
                  <a:cubicBezTo>
                    <a:pt x="37199" y="13358"/>
                    <a:pt x="37694" y="15621"/>
                    <a:pt x="36928" y="17719"/>
                  </a:cubicBezTo>
                  <a:cubicBezTo>
                    <a:pt x="36163" y="19816"/>
                    <a:pt x="35442" y="20810"/>
                    <a:pt x="34767" y="20810"/>
                  </a:cubicBezTo>
                  <a:close/>
                </a:path>
              </a:pathLst>
            </a:custGeom>
            <a:solidFill>
              <a:srgbClr val="CD9C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D5AECB4B-D61B-5905-12FC-5E4CD3FF9FE9}"/>
                </a:ext>
              </a:extLst>
            </p:cNvPr>
            <p:cNvSpPr/>
            <p:nvPr/>
          </p:nvSpPr>
          <p:spPr>
            <a:xfrm>
              <a:off x="9671534" y="6257910"/>
              <a:ext cx="37919" cy="30980"/>
            </a:xfrm>
            <a:custGeom>
              <a:avLst/>
              <a:gdLst>
                <a:gd name="connsiteX0" fmla="*/ 0 w 37919"/>
                <a:gd name="connsiteY0" fmla="*/ 21251 h 30980"/>
                <a:gd name="connsiteX1" fmla="*/ 180 w 37919"/>
                <a:gd name="connsiteY1" fmla="*/ 10267 h 30980"/>
                <a:gd name="connsiteX2" fmla="*/ 9142 w 37919"/>
                <a:gd name="connsiteY2" fmla="*/ 0 h 30980"/>
                <a:gd name="connsiteX3" fmla="*/ 18644 w 37919"/>
                <a:gd name="connsiteY3" fmla="*/ 938 h 30980"/>
                <a:gd name="connsiteX4" fmla="*/ 37919 w 37919"/>
                <a:gd name="connsiteY4" fmla="*/ 16394 h 30980"/>
                <a:gd name="connsiteX5" fmla="*/ 30308 w 37919"/>
                <a:gd name="connsiteY5" fmla="*/ 28317 h 30980"/>
                <a:gd name="connsiteX6" fmla="*/ 0 w 37919"/>
                <a:gd name="connsiteY6" fmla="*/ 21251 h 3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19" h="30980">
                  <a:moveTo>
                    <a:pt x="0" y="21251"/>
                  </a:moveTo>
                  <a:cubicBezTo>
                    <a:pt x="45" y="17608"/>
                    <a:pt x="135" y="13965"/>
                    <a:pt x="180" y="10267"/>
                  </a:cubicBezTo>
                  <a:cubicBezTo>
                    <a:pt x="3152" y="6845"/>
                    <a:pt x="6170" y="3422"/>
                    <a:pt x="9142" y="0"/>
                  </a:cubicBezTo>
                  <a:cubicBezTo>
                    <a:pt x="12294" y="331"/>
                    <a:pt x="15492" y="662"/>
                    <a:pt x="18644" y="938"/>
                  </a:cubicBezTo>
                  <a:cubicBezTo>
                    <a:pt x="24049" y="8004"/>
                    <a:pt x="36208" y="2373"/>
                    <a:pt x="37919" y="16394"/>
                  </a:cubicBezTo>
                  <a:cubicBezTo>
                    <a:pt x="36838" y="21748"/>
                    <a:pt x="34316" y="25722"/>
                    <a:pt x="30308" y="28317"/>
                  </a:cubicBezTo>
                  <a:cubicBezTo>
                    <a:pt x="19230" y="32291"/>
                    <a:pt x="8602" y="33174"/>
                    <a:pt x="0" y="21251"/>
                  </a:cubicBezTo>
                  <a:close/>
                </a:path>
              </a:pathLst>
            </a:custGeom>
            <a:solidFill>
              <a:srgbClr val="C7977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FB364A7-6883-4E9C-9C0E-763193D5D9C1}"/>
                </a:ext>
              </a:extLst>
            </p:cNvPr>
            <p:cNvSpPr/>
            <p:nvPr/>
          </p:nvSpPr>
          <p:spPr>
            <a:xfrm>
              <a:off x="10506614" y="5916605"/>
              <a:ext cx="79081" cy="43125"/>
            </a:xfrm>
            <a:custGeom>
              <a:avLst/>
              <a:gdLst>
                <a:gd name="connsiteX0" fmla="*/ 61382 w 79081"/>
                <a:gd name="connsiteY0" fmla="*/ 21763 h 43125"/>
                <a:gd name="connsiteX1" fmla="*/ 79081 w 79081"/>
                <a:gd name="connsiteY1" fmla="*/ 43125 h 43125"/>
                <a:gd name="connsiteX2" fmla="*/ 9863 w 79081"/>
                <a:gd name="connsiteY2" fmla="*/ 22702 h 43125"/>
                <a:gd name="connsiteX3" fmla="*/ 0 w 79081"/>
                <a:gd name="connsiteY3" fmla="*/ 10889 h 43125"/>
                <a:gd name="connsiteX4" fmla="*/ 61382 w 79081"/>
                <a:gd name="connsiteY4" fmla="*/ 21763 h 4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81" h="43125">
                  <a:moveTo>
                    <a:pt x="61382" y="21763"/>
                  </a:moveTo>
                  <a:cubicBezTo>
                    <a:pt x="67282" y="28884"/>
                    <a:pt x="73181" y="36004"/>
                    <a:pt x="79081" y="43125"/>
                  </a:cubicBezTo>
                  <a:cubicBezTo>
                    <a:pt x="56023" y="36336"/>
                    <a:pt x="32965" y="29546"/>
                    <a:pt x="9863" y="22702"/>
                  </a:cubicBezTo>
                  <a:cubicBezTo>
                    <a:pt x="6575" y="18783"/>
                    <a:pt x="3287" y="14808"/>
                    <a:pt x="0" y="10889"/>
                  </a:cubicBezTo>
                  <a:cubicBezTo>
                    <a:pt x="23418" y="-10307"/>
                    <a:pt x="42738" y="2775"/>
                    <a:pt x="61382" y="21763"/>
                  </a:cubicBezTo>
                  <a:close/>
                </a:path>
              </a:pathLst>
            </a:custGeom>
            <a:solidFill>
              <a:srgbClr val="B3864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D25AD409-1E24-8C4D-A730-FED3E7AAFA40}"/>
                </a:ext>
              </a:extLst>
            </p:cNvPr>
            <p:cNvSpPr/>
            <p:nvPr/>
          </p:nvSpPr>
          <p:spPr>
            <a:xfrm>
              <a:off x="10592224" y="5958669"/>
              <a:ext cx="45485" cy="22091"/>
            </a:xfrm>
            <a:custGeom>
              <a:avLst/>
              <a:gdLst>
                <a:gd name="connsiteX0" fmla="*/ 0 w 45485"/>
                <a:gd name="connsiteY0" fmla="*/ 1613 h 22091"/>
                <a:gd name="connsiteX1" fmla="*/ 45485 w 45485"/>
                <a:gd name="connsiteY1" fmla="*/ 22091 h 22091"/>
                <a:gd name="connsiteX2" fmla="*/ 0 w 45485"/>
                <a:gd name="connsiteY2" fmla="*/ 1613 h 2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85" h="22091">
                  <a:moveTo>
                    <a:pt x="0" y="1613"/>
                  </a:moveTo>
                  <a:cubicBezTo>
                    <a:pt x="16123" y="5311"/>
                    <a:pt x="38865" y="-13180"/>
                    <a:pt x="45485" y="22091"/>
                  </a:cubicBezTo>
                  <a:cubicBezTo>
                    <a:pt x="28867" y="20104"/>
                    <a:pt x="13330" y="14419"/>
                    <a:pt x="0" y="1613"/>
                  </a:cubicBezTo>
                  <a:close/>
                </a:path>
              </a:pathLst>
            </a:custGeom>
            <a:solidFill>
              <a:srgbClr val="A577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C82530C8-6D47-6FE4-B1AC-8D4E4999AD51}"/>
                </a:ext>
              </a:extLst>
            </p:cNvPr>
            <p:cNvSpPr/>
            <p:nvPr/>
          </p:nvSpPr>
          <p:spPr>
            <a:xfrm>
              <a:off x="10758223" y="6054947"/>
              <a:ext cx="29206" cy="28794"/>
            </a:xfrm>
            <a:custGeom>
              <a:avLst/>
              <a:gdLst>
                <a:gd name="connsiteX0" fmla="*/ 0 w 29206"/>
                <a:gd name="connsiteY0" fmla="*/ 19264 h 28794"/>
                <a:gd name="connsiteX1" fmla="*/ 19140 w 29206"/>
                <a:gd name="connsiteY1" fmla="*/ 221 h 28794"/>
                <a:gd name="connsiteX2" fmla="*/ 18689 w 29206"/>
                <a:gd name="connsiteY2" fmla="*/ 0 h 28794"/>
                <a:gd name="connsiteX3" fmla="*/ 26390 w 29206"/>
                <a:gd name="connsiteY3" fmla="*/ 24949 h 28794"/>
                <a:gd name="connsiteX4" fmla="*/ 3062 w 29206"/>
                <a:gd name="connsiteY4" fmla="*/ 21803 h 28794"/>
                <a:gd name="connsiteX5" fmla="*/ 0 w 29206"/>
                <a:gd name="connsiteY5" fmla="*/ 19264 h 2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06" h="28794">
                  <a:moveTo>
                    <a:pt x="0" y="19264"/>
                  </a:moveTo>
                  <a:cubicBezTo>
                    <a:pt x="2207" y="6569"/>
                    <a:pt x="8602" y="276"/>
                    <a:pt x="19140" y="221"/>
                  </a:cubicBezTo>
                  <a:cubicBezTo>
                    <a:pt x="19140" y="221"/>
                    <a:pt x="18689" y="0"/>
                    <a:pt x="18689" y="0"/>
                  </a:cubicBezTo>
                  <a:cubicBezTo>
                    <a:pt x="24769" y="6679"/>
                    <a:pt x="33866" y="11978"/>
                    <a:pt x="26390" y="24949"/>
                  </a:cubicBezTo>
                  <a:cubicBezTo>
                    <a:pt x="18014" y="30635"/>
                    <a:pt x="10178" y="30359"/>
                    <a:pt x="3062" y="21803"/>
                  </a:cubicBezTo>
                  <a:lnTo>
                    <a:pt x="0" y="19264"/>
                  </a:lnTo>
                  <a:close/>
                </a:path>
              </a:pathLst>
            </a:custGeom>
            <a:solidFill>
              <a:srgbClr val="F4D68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432B54B-48E0-B03C-6211-CF72BD2CC938}"/>
                </a:ext>
              </a:extLst>
            </p:cNvPr>
            <p:cNvSpPr/>
            <p:nvPr/>
          </p:nvSpPr>
          <p:spPr>
            <a:xfrm>
              <a:off x="9723774" y="5749520"/>
              <a:ext cx="94167" cy="68129"/>
            </a:xfrm>
            <a:custGeom>
              <a:avLst/>
              <a:gdLst>
                <a:gd name="connsiteX0" fmla="*/ 35127 w 94167"/>
                <a:gd name="connsiteY0" fmla="*/ 7081 h 68129"/>
                <a:gd name="connsiteX1" fmla="*/ 54627 w 94167"/>
                <a:gd name="connsiteY1" fmla="*/ 6529 h 68129"/>
                <a:gd name="connsiteX2" fmla="*/ 94168 w 94167"/>
                <a:gd name="connsiteY2" fmla="*/ 28884 h 68129"/>
                <a:gd name="connsiteX3" fmla="*/ 25940 w 94167"/>
                <a:gd name="connsiteY3" fmla="*/ 60347 h 68129"/>
                <a:gd name="connsiteX4" fmla="*/ 0 w 94167"/>
                <a:gd name="connsiteY4" fmla="*/ 68130 h 68129"/>
                <a:gd name="connsiteX5" fmla="*/ 45 w 94167"/>
                <a:gd name="connsiteY5" fmla="*/ 60788 h 68129"/>
                <a:gd name="connsiteX6" fmla="*/ 62778 w 94167"/>
                <a:gd name="connsiteY6" fmla="*/ 24854 h 68129"/>
                <a:gd name="connsiteX7" fmla="*/ 35127 w 94167"/>
                <a:gd name="connsiteY7" fmla="*/ 7081 h 6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167" h="68129">
                  <a:moveTo>
                    <a:pt x="35127" y="7081"/>
                  </a:moveTo>
                  <a:cubicBezTo>
                    <a:pt x="41612" y="6915"/>
                    <a:pt x="48142" y="6694"/>
                    <a:pt x="54627" y="6529"/>
                  </a:cubicBezTo>
                  <a:cubicBezTo>
                    <a:pt x="76199" y="-8320"/>
                    <a:pt x="87773" y="3438"/>
                    <a:pt x="94168" y="28884"/>
                  </a:cubicBezTo>
                  <a:cubicBezTo>
                    <a:pt x="74983" y="51018"/>
                    <a:pt x="45395" y="39151"/>
                    <a:pt x="25940" y="60347"/>
                  </a:cubicBezTo>
                  <a:cubicBezTo>
                    <a:pt x="17293" y="62941"/>
                    <a:pt x="8647" y="65536"/>
                    <a:pt x="0" y="68130"/>
                  </a:cubicBezTo>
                  <a:cubicBezTo>
                    <a:pt x="45" y="65646"/>
                    <a:pt x="90" y="63217"/>
                    <a:pt x="45" y="60788"/>
                  </a:cubicBezTo>
                  <a:cubicBezTo>
                    <a:pt x="14816" y="33189"/>
                    <a:pt x="45260" y="46382"/>
                    <a:pt x="62778" y="24854"/>
                  </a:cubicBezTo>
                  <a:cubicBezTo>
                    <a:pt x="56113" y="12380"/>
                    <a:pt x="40216" y="22260"/>
                    <a:pt x="35127" y="7081"/>
                  </a:cubicBezTo>
                  <a:close/>
                </a:path>
              </a:pathLst>
            </a:custGeom>
            <a:solidFill>
              <a:srgbClr val="B786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07C28C1E-7662-1C81-1CD1-1D35390B6358}"/>
                </a:ext>
              </a:extLst>
            </p:cNvPr>
            <p:cNvSpPr/>
            <p:nvPr/>
          </p:nvSpPr>
          <p:spPr>
            <a:xfrm>
              <a:off x="10287655" y="5710007"/>
              <a:ext cx="296598" cy="228361"/>
            </a:xfrm>
            <a:custGeom>
              <a:avLst/>
              <a:gdLst>
                <a:gd name="connsiteX0" fmla="*/ 280341 w 296598"/>
                <a:gd name="connsiteY0" fmla="*/ 228362 h 228361"/>
                <a:gd name="connsiteX1" fmla="*/ 218959 w 296598"/>
                <a:gd name="connsiteY1" fmla="*/ 217543 h 228361"/>
                <a:gd name="connsiteX2" fmla="*/ 149605 w 296598"/>
                <a:gd name="connsiteY2" fmla="*/ 196954 h 228361"/>
                <a:gd name="connsiteX3" fmla="*/ 54132 w 296598"/>
                <a:gd name="connsiteY3" fmla="*/ 68287 h 228361"/>
                <a:gd name="connsiteX4" fmla="*/ 0 w 296598"/>
                <a:gd name="connsiteY4" fmla="*/ 42068 h 228361"/>
                <a:gd name="connsiteX5" fmla="*/ 57734 w 296598"/>
                <a:gd name="connsiteY5" fmla="*/ 6962 h 228361"/>
                <a:gd name="connsiteX6" fmla="*/ 171988 w 296598"/>
                <a:gd name="connsiteY6" fmla="*/ 6079 h 228361"/>
                <a:gd name="connsiteX7" fmla="*/ 202206 w 296598"/>
                <a:gd name="connsiteY7" fmla="*/ 25398 h 228361"/>
                <a:gd name="connsiteX8" fmla="*/ 296599 w 296598"/>
                <a:gd name="connsiteY8" fmla="*/ 132427 h 228361"/>
                <a:gd name="connsiteX9" fmla="*/ 280386 w 296598"/>
                <a:gd name="connsiteY9" fmla="*/ 217432 h 228361"/>
                <a:gd name="connsiteX10" fmla="*/ 280341 w 296598"/>
                <a:gd name="connsiteY10" fmla="*/ 228362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598" h="228361">
                  <a:moveTo>
                    <a:pt x="280341" y="228362"/>
                  </a:moveTo>
                  <a:cubicBezTo>
                    <a:pt x="259895" y="224774"/>
                    <a:pt x="239450" y="221131"/>
                    <a:pt x="218959" y="217543"/>
                  </a:cubicBezTo>
                  <a:cubicBezTo>
                    <a:pt x="193920" y="220303"/>
                    <a:pt x="172258" y="206172"/>
                    <a:pt x="149605" y="196954"/>
                  </a:cubicBezTo>
                  <a:cubicBezTo>
                    <a:pt x="132492" y="137671"/>
                    <a:pt x="102319" y="92961"/>
                    <a:pt x="54132" y="68287"/>
                  </a:cubicBezTo>
                  <a:cubicBezTo>
                    <a:pt x="34046" y="65969"/>
                    <a:pt x="13375" y="65417"/>
                    <a:pt x="0" y="42068"/>
                  </a:cubicBezTo>
                  <a:cubicBezTo>
                    <a:pt x="10943" y="9998"/>
                    <a:pt x="36568" y="13199"/>
                    <a:pt x="57734" y="6962"/>
                  </a:cubicBezTo>
                  <a:cubicBezTo>
                    <a:pt x="95609" y="-4243"/>
                    <a:pt x="133843" y="62"/>
                    <a:pt x="171988" y="6079"/>
                  </a:cubicBezTo>
                  <a:cubicBezTo>
                    <a:pt x="183967" y="8066"/>
                    <a:pt x="192343" y="18443"/>
                    <a:pt x="202206" y="25398"/>
                  </a:cubicBezTo>
                  <a:cubicBezTo>
                    <a:pt x="240801" y="51672"/>
                    <a:pt x="267281" y="93954"/>
                    <a:pt x="296599" y="132427"/>
                  </a:cubicBezTo>
                  <a:cubicBezTo>
                    <a:pt x="288493" y="159971"/>
                    <a:pt x="262372" y="182382"/>
                    <a:pt x="280386" y="217432"/>
                  </a:cubicBezTo>
                  <a:cubicBezTo>
                    <a:pt x="280431" y="221020"/>
                    <a:pt x="280386" y="224663"/>
                    <a:pt x="280341" y="228362"/>
                  </a:cubicBezTo>
                  <a:close/>
                </a:path>
              </a:pathLst>
            </a:custGeom>
            <a:solidFill>
              <a:srgbClr val="B786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0FC1A53-41D8-A76D-0F4A-507962C73F4B}"/>
                </a:ext>
              </a:extLst>
            </p:cNvPr>
            <p:cNvSpPr/>
            <p:nvPr/>
          </p:nvSpPr>
          <p:spPr>
            <a:xfrm>
              <a:off x="10225813" y="5739276"/>
              <a:ext cx="171748" cy="160359"/>
            </a:xfrm>
            <a:custGeom>
              <a:avLst/>
              <a:gdLst>
                <a:gd name="connsiteX0" fmla="*/ 64679 w 171748"/>
                <a:gd name="connsiteY0" fmla="*/ 13350 h 160359"/>
                <a:gd name="connsiteX1" fmla="*/ 116018 w 171748"/>
                <a:gd name="connsiteY1" fmla="*/ 38962 h 160359"/>
                <a:gd name="connsiteX2" fmla="*/ 163935 w 171748"/>
                <a:gd name="connsiteY2" fmla="*/ 112762 h 160359"/>
                <a:gd name="connsiteX3" fmla="*/ 159432 w 171748"/>
                <a:gd name="connsiteY3" fmla="*/ 156590 h 160359"/>
                <a:gd name="connsiteX4" fmla="*/ 148443 w 171748"/>
                <a:gd name="connsiteY4" fmla="*/ 160122 h 160359"/>
                <a:gd name="connsiteX5" fmla="*/ 112596 w 171748"/>
                <a:gd name="connsiteY5" fmla="*/ 134510 h 160359"/>
                <a:gd name="connsiteX6" fmla="*/ 104039 w 171748"/>
                <a:gd name="connsiteY6" fmla="*/ 117399 h 160359"/>
                <a:gd name="connsiteX7" fmla="*/ 99581 w 171748"/>
                <a:gd name="connsiteY7" fmla="*/ 136277 h 160359"/>
                <a:gd name="connsiteX8" fmla="*/ 71704 w 171748"/>
                <a:gd name="connsiteY8" fmla="*/ 116792 h 160359"/>
                <a:gd name="connsiteX9" fmla="*/ 5278 w 171748"/>
                <a:gd name="connsiteY9" fmla="*/ 30683 h 160359"/>
                <a:gd name="connsiteX10" fmla="*/ 1225 w 171748"/>
                <a:gd name="connsiteY10" fmla="*/ 6616 h 160359"/>
                <a:gd name="connsiteX11" fmla="*/ 17167 w 171748"/>
                <a:gd name="connsiteY11" fmla="*/ 103 h 160359"/>
                <a:gd name="connsiteX12" fmla="*/ 54231 w 171748"/>
                <a:gd name="connsiteY12" fmla="*/ 10204 h 160359"/>
                <a:gd name="connsiteX13" fmla="*/ 64679 w 171748"/>
                <a:gd name="connsiteY13" fmla="*/ 13350 h 16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748" h="160359">
                  <a:moveTo>
                    <a:pt x="64679" y="13350"/>
                  </a:moveTo>
                  <a:cubicBezTo>
                    <a:pt x="83188" y="17656"/>
                    <a:pt x="102643" y="19146"/>
                    <a:pt x="116018" y="38962"/>
                  </a:cubicBezTo>
                  <a:cubicBezTo>
                    <a:pt x="131871" y="63691"/>
                    <a:pt x="146867" y="89358"/>
                    <a:pt x="163935" y="112762"/>
                  </a:cubicBezTo>
                  <a:cubicBezTo>
                    <a:pt x="177401" y="131198"/>
                    <a:pt x="171861" y="143673"/>
                    <a:pt x="159432" y="156590"/>
                  </a:cubicBezTo>
                  <a:cubicBezTo>
                    <a:pt x="156189" y="159791"/>
                    <a:pt x="152496" y="160895"/>
                    <a:pt x="148443" y="160122"/>
                  </a:cubicBezTo>
                  <a:cubicBezTo>
                    <a:pt x="134888" y="155044"/>
                    <a:pt x="122593" y="147261"/>
                    <a:pt x="112596" y="134510"/>
                  </a:cubicBezTo>
                  <a:cubicBezTo>
                    <a:pt x="108678" y="129542"/>
                    <a:pt x="108633" y="121815"/>
                    <a:pt x="104039" y="117399"/>
                  </a:cubicBezTo>
                  <a:cubicBezTo>
                    <a:pt x="105255" y="124630"/>
                    <a:pt x="103454" y="130812"/>
                    <a:pt x="99581" y="136277"/>
                  </a:cubicBezTo>
                  <a:cubicBezTo>
                    <a:pt x="85620" y="139975"/>
                    <a:pt x="79135" y="126286"/>
                    <a:pt x="71704" y="116792"/>
                  </a:cubicBezTo>
                  <a:cubicBezTo>
                    <a:pt x="49412" y="88309"/>
                    <a:pt x="35766" y="50168"/>
                    <a:pt x="5278" y="30683"/>
                  </a:cubicBezTo>
                  <a:cubicBezTo>
                    <a:pt x="-532" y="26984"/>
                    <a:pt x="-982" y="15669"/>
                    <a:pt x="1225" y="6616"/>
                  </a:cubicBezTo>
                  <a:cubicBezTo>
                    <a:pt x="5638" y="1152"/>
                    <a:pt x="11132" y="-449"/>
                    <a:pt x="17167" y="103"/>
                  </a:cubicBezTo>
                  <a:cubicBezTo>
                    <a:pt x="29552" y="3194"/>
                    <a:pt x="40810" y="12522"/>
                    <a:pt x="54231" y="10204"/>
                  </a:cubicBezTo>
                  <a:cubicBezTo>
                    <a:pt x="57923" y="10149"/>
                    <a:pt x="61391" y="11198"/>
                    <a:pt x="64679" y="13350"/>
                  </a:cubicBezTo>
                  <a:close/>
                </a:path>
              </a:pathLst>
            </a:custGeom>
            <a:solidFill>
              <a:srgbClr val="FBCD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64E72E04-EB68-68BC-0DBE-846766302F92}"/>
                </a:ext>
              </a:extLst>
            </p:cNvPr>
            <p:cNvSpPr/>
            <p:nvPr/>
          </p:nvSpPr>
          <p:spPr>
            <a:xfrm>
              <a:off x="10284232" y="5911163"/>
              <a:ext cx="101286" cy="122707"/>
            </a:xfrm>
            <a:custGeom>
              <a:avLst/>
              <a:gdLst>
                <a:gd name="connsiteX0" fmla="*/ 74668 w 101286"/>
                <a:gd name="connsiteY0" fmla="*/ 101006 h 122707"/>
                <a:gd name="connsiteX1" fmla="*/ 39541 w 101286"/>
                <a:gd name="connsiteY1" fmla="*/ 122091 h 122707"/>
                <a:gd name="connsiteX2" fmla="*/ 4864 w 101286"/>
                <a:gd name="connsiteY2" fmla="*/ 111217 h 122707"/>
                <a:gd name="connsiteX3" fmla="*/ 0 w 101286"/>
                <a:gd name="connsiteY3" fmla="*/ 98356 h 122707"/>
                <a:gd name="connsiteX4" fmla="*/ 2477 w 101286"/>
                <a:gd name="connsiteY4" fmla="*/ 84115 h 122707"/>
                <a:gd name="connsiteX5" fmla="*/ 64175 w 101286"/>
                <a:gd name="connsiteY5" fmla="*/ 7390 h 122707"/>
                <a:gd name="connsiteX6" fmla="*/ 92231 w 101286"/>
                <a:gd name="connsiteY6" fmla="*/ 5678 h 122707"/>
                <a:gd name="connsiteX7" fmla="*/ 74668 w 101286"/>
                <a:gd name="connsiteY7" fmla="*/ 101006 h 12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286" h="122707">
                  <a:moveTo>
                    <a:pt x="74668" y="101006"/>
                  </a:moveTo>
                  <a:cubicBezTo>
                    <a:pt x="61067" y="103324"/>
                    <a:pt x="49133" y="109727"/>
                    <a:pt x="39541" y="122091"/>
                  </a:cubicBezTo>
                  <a:cubicBezTo>
                    <a:pt x="27336" y="121484"/>
                    <a:pt x="13781" y="127556"/>
                    <a:pt x="4864" y="111217"/>
                  </a:cubicBezTo>
                  <a:cubicBezTo>
                    <a:pt x="2026" y="107629"/>
                    <a:pt x="450" y="103324"/>
                    <a:pt x="0" y="98356"/>
                  </a:cubicBezTo>
                  <a:cubicBezTo>
                    <a:pt x="135" y="93444"/>
                    <a:pt x="1036" y="88696"/>
                    <a:pt x="2477" y="84115"/>
                  </a:cubicBezTo>
                  <a:cubicBezTo>
                    <a:pt x="15762" y="49782"/>
                    <a:pt x="38595" y="26930"/>
                    <a:pt x="64175" y="7390"/>
                  </a:cubicBezTo>
                  <a:cubicBezTo>
                    <a:pt x="73317" y="1318"/>
                    <a:pt x="82459" y="-4809"/>
                    <a:pt x="92231" y="5678"/>
                  </a:cubicBezTo>
                  <a:cubicBezTo>
                    <a:pt x="118712" y="46415"/>
                    <a:pt x="79126" y="68825"/>
                    <a:pt x="74668" y="101006"/>
                  </a:cubicBezTo>
                  <a:close/>
                </a:path>
              </a:pathLst>
            </a:custGeom>
            <a:solidFill>
              <a:srgbClr val="FBCE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B4CBEDDB-1BD2-4959-FC6A-A9AE666EDE5E}"/>
                </a:ext>
              </a:extLst>
            </p:cNvPr>
            <p:cNvSpPr/>
            <p:nvPr/>
          </p:nvSpPr>
          <p:spPr>
            <a:xfrm>
              <a:off x="10338464" y="5890483"/>
              <a:ext cx="50228" cy="37007"/>
            </a:xfrm>
            <a:custGeom>
              <a:avLst/>
              <a:gdLst>
                <a:gd name="connsiteX0" fmla="*/ 38044 w 50228"/>
                <a:gd name="connsiteY0" fmla="*/ 26358 h 37007"/>
                <a:gd name="connsiteX1" fmla="*/ 12149 w 50228"/>
                <a:gd name="connsiteY1" fmla="*/ 36956 h 37007"/>
                <a:gd name="connsiteX2" fmla="*/ 2422 w 50228"/>
                <a:gd name="connsiteY2" fmla="*/ 17471 h 37007"/>
                <a:gd name="connsiteX3" fmla="*/ 38270 w 50228"/>
                <a:gd name="connsiteY3" fmla="*/ 4831 h 37007"/>
                <a:gd name="connsiteX4" fmla="*/ 46736 w 50228"/>
                <a:gd name="connsiteY4" fmla="*/ 5383 h 37007"/>
                <a:gd name="connsiteX5" fmla="*/ 38044 w 50228"/>
                <a:gd name="connsiteY5" fmla="*/ 26358 h 3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28" h="37007">
                  <a:moveTo>
                    <a:pt x="38044" y="26358"/>
                  </a:moveTo>
                  <a:cubicBezTo>
                    <a:pt x="29398" y="29891"/>
                    <a:pt x="20796" y="33424"/>
                    <a:pt x="12149" y="36956"/>
                  </a:cubicBezTo>
                  <a:cubicBezTo>
                    <a:pt x="-911" y="37840"/>
                    <a:pt x="-2172" y="27186"/>
                    <a:pt x="2422" y="17471"/>
                  </a:cubicBezTo>
                  <a:cubicBezTo>
                    <a:pt x="10438" y="415"/>
                    <a:pt x="23048" y="-4884"/>
                    <a:pt x="38270" y="4831"/>
                  </a:cubicBezTo>
                  <a:cubicBezTo>
                    <a:pt x="41107" y="4942"/>
                    <a:pt x="43899" y="5107"/>
                    <a:pt x="46736" y="5383"/>
                  </a:cubicBezTo>
                  <a:cubicBezTo>
                    <a:pt x="52140" y="17527"/>
                    <a:pt x="52681" y="26634"/>
                    <a:pt x="38044" y="26358"/>
                  </a:cubicBezTo>
                  <a:close/>
                </a:path>
              </a:pathLst>
            </a:custGeom>
            <a:solidFill>
              <a:srgbClr val="E0AD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7EC6B306-A027-7F21-633B-27728F6BB10B}"/>
                </a:ext>
              </a:extLst>
            </p:cNvPr>
            <p:cNvSpPr/>
            <p:nvPr/>
          </p:nvSpPr>
          <p:spPr>
            <a:xfrm>
              <a:off x="9819698" y="5780453"/>
              <a:ext cx="124836" cy="156866"/>
            </a:xfrm>
            <a:custGeom>
              <a:avLst/>
              <a:gdLst>
                <a:gd name="connsiteX0" fmla="*/ 676 w 124836"/>
                <a:gd name="connsiteY0" fmla="*/ 137823 h 156866"/>
                <a:gd name="connsiteX1" fmla="*/ 7746 w 124836"/>
                <a:gd name="connsiteY1" fmla="*/ 135505 h 156866"/>
                <a:gd name="connsiteX2" fmla="*/ 61112 w 124836"/>
                <a:gd name="connsiteY2" fmla="*/ 77215 h 156866"/>
                <a:gd name="connsiteX3" fmla="*/ 60977 w 124836"/>
                <a:gd name="connsiteY3" fmla="*/ 40288 h 156866"/>
                <a:gd name="connsiteX4" fmla="*/ 64175 w 124836"/>
                <a:gd name="connsiteY4" fmla="*/ 2974 h 156866"/>
                <a:gd name="connsiteX5" fmla="*/ 81648 w 124836"/>
                <a:gd name="connsiteY5" fmla="*/ 766 h 156866"/>
                <a:gd name="connsiteX6" fmla="*/ 124836 w 124836"/>
                <a:gd name="connsiteY6" fmla="*/ 71199 h 156866"/>
                <a:gd name="connsiteX7" fmla="*/ 26525 w 124836"/>
                <a:gd name="connsiteY7" fmla="*/ 156646 h 156866"/>
                <a:gd name="connsiteX8" fmla="*/ 0 w 124836"/>
                <a:gd name="connsiteY8" fmla="*/ 156867 h 156866"/>
                <a:gd name="connsiteX9" fmla="*/ 676 w 124836"/>
                <a:gd name="connsiteY9" fmla="*/ 137823 h 15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836" h="156866">
                  <a:moveTo>
                    <a:pt x="676" y="137823"/>
                  </a:moveTo>
                  <a:cubicBezTo>
                    <a:pt x="2972" y="136719"/>
                    <a:pt x="5314" y="135946"/>
                    <a:pt x="7746" y="135505"/>
                  </a:cubicBezTo>
                  <a:cubicBezTo>
                    <a:pt x="25670" y="116296"/>
                    <a:pt x="36929" y="88310"/>
                    <a:pt x="61112" y="77215"/>
                  </a:cubicBezTo>
                  <a:cubicBezTo>
                    <a:pt x="86377" y="65569"/>
                    <a:pt x="69489" y="52597"/>
                    <a:pt x="60977" y="40288"/>
                  </a:cubicBezTo>
                  <a:cubicBezTo>
                    <a:pt x="63769" y="28089"/>
                    <a:pt x="52961" y="14124"/>
                    <a:pt x="64175" y="2974"/>
                  </a:cubicBezTo>
                  <a:cubicBezTo>
                    <a:pt x="69804" y="-172"/>
                    <a:pt x="75613" y="-669"/>
                    <a:pt x="81648" y="766"/>
                  </a:cubicBezTo>
                  <a:cubicBezTo>
                    <a:pt x="107768" y="13462"/>
                    <a:pt x="117271" y="41447"/>
                    <a:pt x="124836" y="71199"/>
                  </a:cubicBezTo>
                  <a:cubicBezTo>
                    <a:pt x="99932" y="113205"/>
                    <a:pt x="71200" y="148697"/>
                    <a:pt x="26525" y="156646"/>
                  </a:cubicBezTo>
                  <a:cubicBezTo>
                    <a:pt x="17699" y="156701"/>
                    <a:pt x="8827" y="156811"/>
                    <a:pt x="0" y="156867"/>
                  </a:cubicBezTo>
                  <a:cubicBezTo>
                    <a:pt x="225" y="150519"/>
                    <a:pt x="450" y="144171"/>
                    <a:pt x="676" y="137823"/>
                  </a:cubicBezTo>
                  <a:close/>
                </a:path>
              </a:pathLst>
            </a:custGeom>
            <a:solidFill>
              <a:srgbClr val="FED1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32E310F-BBCF-A83F-A0A6-1F80B2F48903}"/>
                </a:ext>
              </a:extLst>
            </p:cNvPr>
            <p:cNvSpPr/>
            <p:nvPr/>
          </p:nvSpPr>
          <p:spPr>
            <a:xfrm>
              <a:off x="9776285" y="5728327"/>
              <a:ext cx="123355" cy="70886"/>
            </a:xfrm>
            <a:custGeom>
              <a:avLst/>
              <a:gdLst>
                <a:gd name="connsiteX0" fmla="*/ 121819 w 123355"/>
                <a:gd name="connsiteY0" fmla="*/ 60344 h 70886"/>
                <a:gd name="connsiteX1" fmla="*/ 105021 w 123355"/>
                <a:gd name="connsiteY1" fmla="*/ 60344 h 70886"/>
                <a:gd name="connsiteX2" fmla="*/ 69984 w 123355"/>
                <a:gd name="connsiteY2" fmla="*/ 70886 h 70886"/>
                <a:gd name="connsiteX3" fmla="*/ 41747 w 123355"/>
                <a:gd name="connsiteY3" fmla="*/ 50077 h 70886"/>
                <a:gd name="connsiteX4" fmla="*/ 2207 w 123355"/>
                <a:gd name="connsiteY4" fmla="*/ 27722 h 70886"/>
                <a:gd name="connsiteX5" fmla="*/ 0 w 123355"/>
                <a:gd name="connsiteY5" fmla="*/ 17344 h 70886"/>
                <a:gd name="connsiteX6" fmla="*/ 52871 w 123355"/>
                <a:gd name="connsiteY6" fmla="*/ 5918 h 70886"/>
                <a:gd name="connsiteX7" fmla="*/ 69444 w 123355"/>
                <a:gd name="connsiteY7" fmla="*/ 6139 h 70886"/>
                <a:gd name="connsiteX8" fmla="*/ 87548 w 123355"/>
                <a:gd name="connsiteY8" fmla="*/ 7243 h 70886"/>
                <a:gd name="connsiteX9" fmla="*/ 106507 w 123355"/>
                <a:gd name="connsiteY9" fmla="*/ 16461 h 70886"/>
                <a:gd name="connsiteX10" fmla="*/ 121819 w 123355"/>
                <a:gd name="connsiteY10" fmla="*/ 60344 h 7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355" h="70886">
                  <a:moveTo>
                    <a:pt x="121819" y="60344"/>
                  </a:moveTo>
                  <a:cubicBezTo>
                    <a:pt x="116235" y="60344"/>
                    <a:pt x="110605" y="60344"/>
                    <a:pt x="105021" y="60344"/>
                  </a:cubicBezTo>
                  <a:cubicBezTo>
                    <a:pt x="94483" y="69617"/>
                    <a:pt x="80792" y="63214"/>
                    <a:pt x="69984" y="70886"/>
                  </a:cubicBezTo>
                  <a:cubicBezTo>
                    <a:pt x="60572" y="63932"/>
                    <a:pt x="51159" y="57032"/>
                    <a:pt x="41747" y="50077"/>
                  </a:cubicBezTo>
                  <a:cubicBezTo>
                    <a:pt x="29228" y="40804"/>
                    <a:pt x="19500" y="24189"/>
                    <a:pt x="2207" y="27722"/>
                  </a:cubicBezTo>
                  <a:cubicBezTo>
                    <a:pt x="1486" y="24244"/>
                    <a:pt x="721" y="20822"/>
                    <a:pt x="0" y="17344"/>
                  </a:cubicBezTo>
                  <a:cubicBezTo>
                    <a:pt x="13691" y="-13788"/>
                    <a:pt x="34812" y="6636"/>
                    <a:pt x="52871" y="5918"/>
                  </a:cubicBezTo>
                  <a:cubicBezTo>
                    <a:pt x="58410" y="5974"/>
                    <a:pt x="63904" y="6084"/>
                    <a:pt x="69444" y="6139"/>
                  </a:cubicBezTo>
                  <a:cubicBezTo>
                    <a:pt x="75478" y="6525"/>
                    <a:pt x="81513" y="6857"/>
                    <a:pt x="87548" y="7243"/>
                  </a:cubicBezTo>
                  <a:cubicBezTo>
                    <a:pt x="96600" y="2054"/>
                    <a:pt x="101824" y="8568"/>
                    <a:pt x="106507" y="16461"/>
                  </a:cubicBezTo>
                  <a:cubicBezTo>
                    <a:pt x="100743" y="36664"/>
                    <a:pt x="130286" y="38485"/>
                    <a:pt x="121819" y="60344"/>
                  </a:cubicBezTo>
                  <a:close/>
                </a:path>
              </a:pathLst>
            </a:custGeom>
            <a:solidFill>
              <a:srgbClr val="F3C7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7B1AE1D-122D-DE8A-F4A3-809412F2C0E6}"/>
                </a:ext>
              </a:extLst>
            </p:cNvPr>
            <p:cNvSpPr/>
            <p:nvPr/>
          </p:nvSpPr>
          <p:spPr>
            <a:xfrm>
              <a:off x="9846224" y="5778326"/>
              <a:ext cx="45869" cy="42359"/>
            </a:xfrm>
            <a:custGeom>
              <a:avLst/>
              <a:gdLst>
                <a:gd name="connsiteX0" fmla="*/ 0 w 45869"/>
                <a:gd name="connsiteY0" fmla="*/ 20888 h 42359"/>
                <a:gd name="connsiteX1" fmla="*/ 35037 w 45869"/>
                <a:gd name="connsiteY1" fmla="*/ 10345 h 42359"/>
                <a:gd name="connsiteX2" fmla="*/ 34407 w 45869"/>
                <a:gd name="connsiteY2" fmla="*/ 42360 h 42359"/>
                <a:gd name="connsiteX3" fmla="*/ 0 w 45869"/>
                <a:gd name="connsiteY3" fmla="*/ 20888 h 4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69" h="42359">
                  <a:moveTo>
                    <a:pt x="0" y="20888"/>
                  </a:moveTo>
                  <a:cubicBezTo>
                    <a:pt x="5134" y="-15212"/>
                    <a:pt x="21662" y="5377"/>
                    <a:pt x="35037" y="10345"/>
                  </a:cubicBezTo>
                  <a:cubicBezTo>
                    <a:pt x="41432" y="21219"/>
                    <a:pt x="56158" y="32314"/>
                    <a:pt x="34407" y="42360"/>
                  </a:cubicBezTo>
                  <a:cubicBezTo>
                    <a:pt x="22968" y="35184"/>
                    <a:pt x="11484" y="28064"/>
                    <a:pt x="0" y="20888"/>
                  </a:cubicBezTo>
                  <a:close/>
                </a:path>
              </a:pathLst>
            </a:custGeom>
            <a:solidFill>
              <a:srgbClr val="FDE37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F3CD5BD-DDE0-C452-920C-C1C368790287}"/>
                </a:ext>
              </a:extLst>
            </p:cNvPr>
            <p:cNvSpPr/>
            <p:nvPr/>
          </p:nvSpPr>
          <p:spPr>
            <a:xfrm>
              <a:off x="9964981" y="6161848"/>
              <a:ext cx="159377" cy="114805"/>
            </a:xfrm>
            <a:custGeom>
              <a:avLst/>
              <a:gdLst>
                <a:gd name="connsiteX0" fmla="*/ 159378 w 159377"/>
                <a:gd name="connsiteY0" fmla="*/ 64102 h 114805"/>
                <a:gd name="connsiteX1" fmla="*/ 150551 w 159377"/>
                <a:gd name="connsiteY1" fmla="*/ 106550 h 114805"/>
                <a:gd name="connsiteX2" fmla="*/ 107453 w 159377"/>
                <a:gd name="connsiteY2" fmla="*/ 109089 h 114805"/>
                <a:gd name="connsiteX3" fmla="*/ 7431 w 159377"/>
                <a:gd name="connsiteY3" fmla="*/ 32419 h 114805"/>
                <a:gd name="connsiteX4" fmla="*/ 0 w 159377"/>
                <a:gd name="connsiteY4" fmla="*/ 19447 h 114805"/>
                <a:gd name="connsiteX5" fmla="*/ 675 w 159377"/>
                <a:gd name="connsiteY5" fmla="*/ 11388 h 114805"/>
                <a:gd name="connsiteX6" fmla="*/ 11304 w 159377"/>
                <a:gd name="connsiteY6" fmla="*/ 2060 h 114805"/>
                <a:gd name="connsiteX7" fmla="*/ 90115 w 159377"/>
                <a:gd name="connsiteY7" fmla="*/ 72 h 114805"/>
                <a:gd name="connsiteX8" fmla="*/ 159378 w 159377"/>
                <a:gd name="connsiteY8" fmla="*/ 64102 h 11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77" h="114805">
                  <a:moveTo>
                    <a:pt x="159378" y="64102"/>
                  </a:moveTo>
                  <a:cubicBezTo>
                    <a:pt x="144742" y="74590"/>
                    <a:pt x="161585" y="94958"/>
                    <a:pt x="150551" y="106550"/>
                  </a:cubicBezTo>
                  <a:cubicBezTo>
                    <a:pt x="136500" y="115878"/>
                    <a:pt x="122179" y="118086"/>
                    <a:pt x="107453" y="109089"/>
                  </a:cubicBezTo>
                  <a:cubicBezTo>
                    <a:pt x="68543" y="94516"/>
                    <a:pt x="39045" y="61453"/>
                    <a:pt x="7431" y="32419"/>
                  </a:cubicBezTo>
                  <a:cubicBezTo>
                    <a:pt x="4188" y="28720"/>
                    <a:pt x="1756" y="24415"/>
                    <a:pt x="0" y="19447"/>
                  </a:cubicBezTo>
                  <a:cubicBezTo>
                    <a:pt x="225" y="16742"/>
                    <a:pt x="450" y="14093"/>
                    <a:pt x="675" y="11388"/>
                  </a:cubicBezTo>
                  <a:cubicBezTo>
                    <a:pt x="3468" y="6917"/>
                    <a:pt x="6980" y="3881"/>
                    <a:pt x="11304" y="2060"/>
                  </a:cubicBezTo>
                  <a:cubicBezTo>
                    <a:pt x="37514" y="-3405"/>
                    <a:pt x="63904" y="4212"/>
                    <a:pt x="90115" y="72"/>
                  </a:cubicBezTo>
                  <a:cubicBezTo>
                    <a:pt x="113262" y="21379"/>
                    <a:pt x="136320" y="42741"/>
                    <a:pt x="159378" y="64102"/>
                  </a:cubicBezTo>
                  <a:close/>
                </a:path>
              </a:pathLst>
            </a:custGeom>
            <a:solidFill>
              <a:srgbClr val="F8CA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B545263-53D9-5B26-EE22-92FCB0E3392D}"/>
                </a:ext>
              </a:extLst>
            </p:cNvPr>
            <p:cNvSpPr/>
            <p:nvPr/>
          </p:nvSpPr>
          <p:spPr>
            <a:xfrm>
              <a:off x="10150524" y="6194046"/>
              <a:ext cx="41568" cy="53431"/>
            </a:xfrm>
            <a:custGeom>
              <a:avLst/>
              <a:gdLst>
                <a:gd name="connsiteX0" fmla="*/ 34632 w 41568"/>
                <a:gd name="connsiteY0" fmla="*/ 53432 h 53431"/>
                <a:gd name="connsiteX1" fmla="*/ 8782 w 41568"/>
                <a:gd name="connsiteY1" fmla="*/ 53377 h 53431"/>
                <a:gd name="connsiteX2" fmla="*/ 0 w 41568"/>
                <a:gd name="connsiteY2" fmla="*/ 42889 h 53431"/>
                <a:gd name="connsiteX3" fmla="*/ 26751 w 41568"/>
                <a:gd name="connsiteY3" fmla="*/ 37645 h 53431"/>
                <a:gd name="connsiteX4" fmla="*/ 8692 w 41568"/>
                <a:gd name="connsiteY4" fmla="*/ 0 h 53431"/>
                <a:gd name="connsiteX5" fmla="*/ 34632 w 41568"/>
                <a:gd name="connsiteY5" fmla="*/ 53432 h 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68" h="53431">
                  <a:moveTo>
                    <a:pt x="34632" y="53432"/>
                  </a:moveTo>
                  <a:cubicBezTo>
                    <a:pt x="26030" y="53432"/>
                    <a:pt x="17383" y="53377"/>
                    <a:pt x="8782" y="53377"/>
                  </a:cubicBezTo>
                  <a:cubicBezTo>
                    <a:pt x="5854" y="49899"/>
                    <a:pt x="2927" y="46367"/>
                    <a:pt x="0" y="42889"/>
                  </a:cubicBezTo>
                  <a:cubicBezTo>
                    <a:pt x="9322" y="41233"/>
                    <a:pt x="25985" y="41675"/>
                    <a:pt x="26751" y="37645"/>
                  </a:cubicBezTo>
                  <a:cubicBezTo>
                    <a:pt x="29948" y="20810"/>
                    <a:pt x="11664" y="15345"/>
                    <a:pt x="8692" y="0"/>
                  </a:cubicBezTo>
                  <a:cubicBezTo>
                    <a:pt x="30444" y="8225"/>
                    <a:pt x="53411" y="15621"/>
                    <a:pt x="34632" y="53432"/>
                  </a:cubicBezTo>
                  <a:close/>
                </a:path>
              </a:pathLst>
            </a:custGeom>
            <a:solidFill>
              <a:srgbClr val="F0BF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A8B407C1-7D5E-FA2E-052A-FAEC1A298D19}"/>
                </a:ext>
              </a:extLst>
            </p:cNvPr>
            <p:cNvSpPr/>
            <p:nvPr/>
          </p:nvSpPr>
          <p:spPr>
            <a:xfrm>
              <a:off x="9966367" y="6152758"/>
              <a:ext cx="88773" cy="20734"/>
            </a:xfrm>
            <a:custGeom>
              <a:avLst/>
              <a:gdLst>
                <a:gd name="connsiteX0" fmla="*/ 88774 w 88773"/>
                <a:gd name="connsiteY0" fmla="*/ 9108 h 20734"/>
                <a:gd name="connsiteX1" fmla="*/ 1721 w 88773"/>
                <a:gd name="connsiteY1" fmla="*/ 19761 h 20734"/>
                <a:gd name="connsiteX2" fmla="*/ 2172 w 88773"/>
                <a:gd name="connsiteY2" fmla="*/ 6072 h 20734"/>
                <a:gd name="connsiteX3" fmla="*/ 14466 w 88773"/>
                <a:gd name="connsiteY3" fmla="*/ 4029 h 20734"/>
                <a:gd name="connsiteX4" fmla="*/ 69544 w 88773"/>
                <a:gd name="connsiteY4" fmla="*/ 386 h 20734"/>
                <a:gd name="connsiteX5" fmla="*/ 78461 w 88773"/>
                <a:gd name="connsiteY5" fmla="*/ 0 h 20734"/>
                <a:gd name="connsiteX6" fmla="*/ 88774 w 88773"/>
                <a:gd name="connsiteY6" fmla="*/ 9108 h 2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73" h="20734">
                  <a:moveTo>
                    <a:pt x="88774" y="9108"/>
                  </a:moveTo>
                  <a:cubicBezTo>
                    <a:pt x="61347" y="32346"/>
                    <a:pt x="30409" y="12254"/>
                    <a:pt x="1721" y="19761"/>
                  </a:cubicBezTo>
                  <a:cubicBezTo>
                    <a:pt x="-665" y="15069"/>
                    <a:pt x="-620" y="10488"/>
                    <a:pt x="2172" y="6072"/>
                  </a:cubicBezTo>
                  <a:cubicBezTo>
                    <a:pt x="6180" y="4637"/>
                    <a:pt x="10278" y="3974"/>
                    <a:pt x="14466" y="4029"/>
                  </a:cubicBezTo>
                  <a:cubicBezTo>
                    <a:pt x="32795" y="2098"/>
                    <a:pt x="51485" y="8059"/>
                    <a:pt x="69544" y="386"/>
                  </a:cubicBezTo>
                  <a:cubicBezTo>
                    <a:pt x="72516" y="276"/>
                    <a:pt x="75488" y="110"/>
                    <a:pt x="78461" y="0"/>
                  </a:cubicBezTo>
                  <a:cubicBezTo>
                    <a:pt x="81883" y="3091"/>
                    <a:pt x="85351" y="6127"/>
                    <a:pt x="88774" y="9108"/>
                  </a:cubicBezTo>
                  <a:close/>
                </a:path>
              </a:pathLst>
            </a:custGeom>
            <a:solidFill>
              <a:srgbClr val="B98C2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182332A-814F-1FCC-7EEA-4712D0555134}"/>
                </a:ext>
              </a:extLst>
            </p:cNvPr>
            <p:cNvSpPr/>
            <p:nvPr/>
          </p:nvSpPr>
          <p:spPr>
            <a:xfrm>
              <a:off x="9758721" y="5841655"/>
              <a:ext cx="47375" cy="21754"/>
            </a:xfrm>
            <a:custGeom>
              <a:avLst/>
              <a:gdLst>
                <a:gd name="connsiteX0" fmla="*/ 26345 w 47375"/>
                <a:gd name="connsiteY0" fmla="*/ 21755 h 21754"/>
                <a:gd name="connsiteX1" fmla="*/ 0 w 47375"/>
                <a:gd name="connsiteY1" fmla="*/ 11102 h 21754"/>
                <a:gd name="connsiteX2" fmla="*/ 31254 w 47375"/>
                <a:gd name="connsiteY2" fmla="*/ 503 h 21754"/>
                <a:gd name="connsiteX3" fmla="*/ 47286 w 47375"/>
                <a:gd name="connsiteY3" fmla="*/ 11212 h 21754"/>
                <a:gd name="connsiteX4" fmla="*/ 26345 w 47375"/>
                <a:gd name="connsiteY4" fmla="*/ 21755 h 2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75" h="21754">
                  <a:moveTo>
                    <a:pt x="26345" y="21755"/>
                  </a:moveTo>
                  <a:cubicBezTo>
                    <a:pt x="17564" y="18222"/>
                    <a:pt x="8782" y="14634"/>
                    <a:pt x="0" y="11102"/>
                  </a:cubicBezTo>
                  <a:cubicBezTo>
                    <a:pt x="8016" y="-2864"/>
                    <a:pt x="20131" y="172"/>
                    <a:pt x="31254" y="503"/>
                  </a:cubicBezTo>
                  <a:cubicBezTo>
                    <a:pt x="37829" y="724"/>
                    <a:pt x="48457" y="-545"/>
                    <a:pt x="47286" y="11212"/>
                  </a:cubicBezTo>
                  <a:cubicBezTo>
                    <a:pt x="45890" y="24846"/>
                    <a:pt x="34046" y="19878"/>
                    <a:pt x="26345" y="21755"/>
                  </a:cubicBezTo>
                  <a:close/>
                </a:path>
              </a:pathLst>
            </a:custGeom>
            <a:solidFill>
              <a:srgbClr val="FFE98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8BA1B6A6-EE9C-7784-25EF-4A378CD38BD9}"/>
                </a:ext>
              </a:extLst>
            </p:cNvPr>
            <p:cNvSpPr/>
            <p:nvPr/>
          </p:nvSpPr>
          <p:spPr>
            <a:xfrm>
              <a:off x="9906075" y="5843887"/>
              <a:ext cx="115159" cy="126219"/>
            </a:xfrm>
            <a:custGeom>
              <a:avLst/>
              <a:gdLst>
                <a:gd name="connsiteX0" fmla="*/ 856 w 115159"/>
                <a:gd name="connsiteY0" fmla="*/ 126220 h 126219"/>
                <a:gd name="connsiteX1" fmla="*/ 0 w 115159"/>
                <a:gd name="connsiteY1" fmla="*/ 114076 h 126219"/>
                <a:gd name="connsiteX2" fmla="*/ 16798 w 115159"/>
                <a:gd name="connsiteY2" fmla="*/ 84380 h 126219"/>
                <a:gd name="connsiteX3" fmla="*/ 41432 w 115159"/>
                <a:gd name="connsiteY3" fmla="*/ 26532 h 126219"/>
                <a:gd name="connsiteX4" fmla="*/ 77820 w 115159"/>
                <a:gd name="connsiteY4" fmla="*/ 147 h 126219"/>
                <a:gd name="connsiteX5" fmla="*/ 111326 w 115159"/>
                <a:gd name="connsiteY5" fmla="*/ 53966 h 126219"/>
                <a:gd name="connsiteX6" fmla="*/ 110245 w 115159"/>
                <a:gd name="connsiteY6" fmla="*/ 84049 h 126219"/>
                <a:gd name="connsiteX7" fmla="*/ 100878 w 115159"/>
                <a:gd name="connsiteY7" fmla="*/ 108501 h 126219"/>
                <a:gd name="connsiteX8" fmla="*/ 34091 w 115159"/>
                <a:gd name="connsiteY8" fmla="*/ 125061 h 126219"/>
                <a:gd name="connsiteX9" fmla="*/ 856 w 115159"/>
                <a:gd name="connsiteY9" fmla="*/ 126220 h 1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59" h="126219">
                  <a:moveTo>
                    <a:pt x="856" y="126220"/>
                  </a:moveTo>
                  <a:cubicBezTo>
                    <a:pt x="585" y="122190"/>
                    <a:pt x="315" y="118161"/>
                    <a:pt x="0" y="114076"/>
                  </a:cubicBezTo>
                  <a:cubicBezTo>
                    <a:pt x="5584" y="104196"/>
                    <a:pt x="11214" y="94260"/>
                    <a:pt x="16798" y="84380"/>
                  </a:cubicBezTo>
                  <a:cubicBezTo>
                    <a:pt x="17744" y="60424"/>
                    <a:pt x="30804" y="44306"/>
                    <a:pt x="41432" y="26532"/>
                  </a:cubicBezTo>
                  <a:cubicBezTo>
                    <a:pt x="52375" y="15272"/>
                    <a:pt x="63859" y="5115"/>
                    <a:pt x="77820" y="147"/>
                  </a:cubicBezTo>
                  <a:cubicBezTo>
                    <a:pt x="110245" y="-1840"/>
                    <a:pt x="121999" y="16265"/>
                    <a:pt x="111326" y="53966"/>
                  </a:cubicBezTo>
                  <a:cubicBezTo>
                    <a:pt x="108354" y="64398"/>
                    <a:pt x="108579" y="73892"/>
                    <a:pt x="110245" y="84049"/>
                  </a:cubicBezTo>
                  <a:cubicBezTo>
                    <a:pt x="110921" y="94371"/>
                    <a:pt x="109119" y="103313"/>
                    <a:pt x="100878" y="108501"/>
                  </a:cubicBezTo>
                  <a:cubicBezTo>
                    <a:pt x="79441" y="118879"/>
                    <a:pt x="56203" y="118603"/>
                    <a:pt x="34091" y="125061"/>
                  </a:cubicBezTo>
                  <a:cubicBezTo>
                    <a:pt x="23058" y="125447"/>
                    <a:pt x="11979" y="125834"/>
                    <a:pt x="856" y="126220"/>
                  </a:cubicBezTo>
                  <a:close/>
                </a:path>
              </a:pathLst>
            </a:custGeom>
            <a:solidFill>
              <a:srgbClr val="FCCD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C61970C4-5C4F-2B9A-4B66-E64BFF844106}"/>
                </a:ext>
              </a:extLst>
            </p:cNvPr>
            <p:cNvSpPr/>
            <p:nvPr/>
          </p:nvSpPr>
          <p:spPr>
            <a:xfrm>
              <a:off x="9846224" y="5852701"/>
              <a:ext cx="106048" cy="86632"/>
            </a:xfrm>
            <a:custGeom>
              <a:avLst/>
              <a:gdLst>
                <a:gd name="connsiteX0" fmla="*/ 104255 w 106048"/>
                <a:gd name="connsiteY0" fmla="*/ 21748 h 86632"/>
                <a:gd name="connsiteX1" fmla="*/ 76694 w 106048"/>
                <a:gd name="connsiteY1" fmla="*/ 75566 h 86632"/>
                <a:gd name="connsiteX2" fmla="*/ 0 w 106048"/>
                <a:gd name="connsiteY2" fmla="*/ 84398 h 86632"/>
                <a:gd name="connsiteX3" fmla="*/ 95384 w 106048"/>
                <a:gd name="connsiteY3" fmla="*/ 0 h 86632"/>
                <a:gd name="connsiteX4" fmla="*/ 104255 w 106048"/>
                <a:gd name="connsiteY4" fmla="*/ 21748 h 8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48" h="86632">
                  <a:moveTo>
                    <a:pt x="104255" y="21748"/>
                  </a:moveTo>
                  <a:cubicBezTo>
                    <a:pt x="101508" y="44655"/>
                    <a:pt x="89214" y="60221"/>
                    <a:pt x="76694" y="75566"/>
                  </a:cubicBezTo>
                  <a:cubicBezTo>
                    <a:pt x="50844" y="74794"/>
                    <a:pt x="26435" y="92788"/>
                    <a:pt x="0" y="84398"/>
                  </a:cubicBezTo>
                  <a:cubicBezTo>
                    <a:pt x="42063" y="73690"/>
                    <a:pt x="61382" y="24342"/>
                    <a:pt x="95384" y="0"/>
                  </a:cubicBezTo>
                  <a:cubicBezTo>
                    <a:pt x="103130" y="4305"/>
                    <a:pt x="109209" y="9660"/>
                    <a:pt x="104255" y="21748"/>
                  </a:cubicBezTo>
                  <a:close/>
                </a:path>
              </a:pathLst>
            </a:custGeom>
            <a:solidFill>
              <a:srgbClr val="F3C2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E3434FC6-3192-5795-7229-C4CEF4C98596}"/>
                </a:ext>
              </a:extLst>
            </p:cNvPr>
            <p:cNvSpPr/>
            <p:nvPr/>
          </p:nvSpPr>
          <p:spPr>
            <a:xfrm>
              <a:off x="9940211" y="5947158"/>
              <a:ext cx="63442" cy="39402"/>
            </a:xfrm>
            <a:custGeom>
              <a:avLst/>
              <a:gdLst>
                <a:gd name="connsiteX0" fmla="*/ 0 w 63442"/>
                <a:gd name="connsiteY0" fmla="*/ 21790 h 39402"/>
                <a:gd name="connsiteX1" fmla="*/ 62058 w 63442"/>
                <a:gd name="connsiteY1" fmla="*/ 1643 h 39402"/>
                <a:gd name="connsiteX2" fmla="*/ 45215 w 63442"/>
                <a:gd name="connsiteY2" fmla="*/ 38350 h 39402"/>
                <a:gd name="connsiteX3" fmla="*/ 27561 w 63442"/>
                <a:gd name="connsiteY3" fmla="*/ 33548 h 39402"/>
                <a:gd name="connsiteX4" fmla="*/ 0 w 63442"/>
                <a:gd name="connsiteY4" fmla="*/ 21790 h 3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42" h="39402">
                  <a:moveTo>
                    <a:pt x="0" y="21790"/>
                  </a:moveTo>
                  <a:cubicBezTo>
                    <a:pt x="19725" y="10585"/>
                    <a:pt x="38415" y="-5146"/>
                    <a:pt x="62058" y="1643"/>
                  </a:cubicBezTo>
                  <a:cubicBezTo>
                    <a:pt x="67417" y="21404"/>
                    <a:pt x="56248" y="29850"/>
                    <a:pt x="45215" y="38350"/>
                  </a:cubicBezTo>
                  <a:cubicBezTo>
                    <a:pt x="38685" y="40503"/>
                    <a:pt x="32650" y="39564"/>
                    <a:pt x="27561" y="33548"/>
                  </a:cubicBezTo>
                  <a:cubicBezTo>
                    <a:pt x="21031" y="20355"/>
                    <a:pt x="9773" y="23722"/>
                    <a:pt x="0" y="21790"/>
                  </a:cubicBezTo>
                  <a:close/>
                </a:path>
              </a:pathLst>
            </a:custGeom>
            <a:solidFill>
              <a:srgbClr val="C090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971B707-051C-EC40-DD00-F59D13A4FFF8}"/>
                </a:ext>
              </a:extLst>
            </p:cNvPr>
            <p:cNvSpPr/>
            <p:nvPr/>
          </p:nvSpPr>
          <p:spPr>
            <a:xfrm>
              <a:off x="9932961" y="5976693"/>
              <a:ext cx="62373" cy="35601"/>
            </a:xfrm>
            <a:custGeom>
              <a:avLst/>
              <a:gdLst>
                <a:gd name="connsiteX0" fmla="*/ 34857 w 62373"/>
                <a:gd name="connsiteY0" fmla="*/ 4012 h 35601"/>
                <a:gd name="connsiteX1" fmla="*/ 50934 w 62373"/>
                <a:gd name="connsiteY1" fmla="*/ 3902 h 35601"/>
                <a:gd name="connsiteX2" fmla="*/ 62373 w 62373"/>
                <a:gd name="connsiteY2" fmla="*/ 4343 h 35601"/>
                <a:gd name="connsiteX3" fmla="*/ 25805 w 62373"/>
                <a:gd name="connsiteY3" fmla="*/ 35585 h 35601"/>
                <a:gd name="connsiteX4" fmla="*/ 0 w 62373"/>
                <a:gd name="connsiteY4" fmla="*/ 25263 h 35601"/>
                <a:gd name="connsiteX5" fmla="*/ 34857 w 62373"/>
                <a:gd name="connsiteY5" fmla="*/ 4012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373" h="35601">
                  <a:moveTo>
                    <a:pt x="34857" y="4012"/>
                  </a:moveTo>
                  <a:cubicBezTo>
                    <a:pt x="40216" y="3957"/>
                    <a:pt x="45575" y="3957"/>
                    <a:pt x="50934" y="3902"/>
                  </a:cubicBezTo>
                  <a:cubicBezTo>
                    <a:pt x="54897" y="-1453"/>
                    <a:pt x="58725" y="-1287"/>
                    <a:pt x="62373" y="4343"/>
                  </a:cubicBezTo>
                  <a:cubicBezTo>
                    <a:pt x="59086" y="30452"/>
                    <a:pt x="42873" y="33764"/>
                    <a:pt x="25805" y="35585"/>
                  </a:cubicBezTo>
                  <a:cubicBezTo>
                    <a:pt x="16258" y="35806"/>
                    <a:pt x="7251" y="33819"/>
                    <a:pt x="0" y="25263"/>
                  </a:cubicBezTo>
                  <a:cubicBezTo>
                    <a:pt x="11574" y="18198"/>
                    <a:pt x="23193" y="11132"/>
                    <a:pt x="34857" y="4012"/>
                  </a:cubicBezTo>
                  <a:close/>
                </a:path>
              </a:pathLst>
            </a:custGeom>
            <a:solidFill>
              <a:srgbClr val="DDAC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15ACC441-601C-F190-1788-5FD09757D474}"/>
                </a:ext>
              </a:extLst>
            </p:cNvPr>
            <p:cNvSpPr/>
            <p:nvPr/>
          </p:nvSpPr>
          <p:spPr>
            <a:xfrm>
              <a:off x="9932736" y="6002012"/>
              <a:ext cx="37739" cy="23978"/>
            </a:xfrm>
            <a:custGeom>
              <a:avLst/>
              <a:gdLst>
                <a:gd name="connsiteX0" fmla="*/ 135 w 37739"/>
                <a:gd name="connsiteY0" fmla="*/ 0 h 23978"/>
                <a:gd name="connsiteX1" fmla="*/ 26390 w 37739"/>
                <a:gd name="connsiteY1" fmla="*/ 662 h 23978"/>
                <a:gd name="connsiteX2" fmla="*/ 37739 w 37739"/>
                <a:gd name="connsiteY2" fmla="*/ 14683 h 23978"/>
                <a:gd name="connsiteX3" fmla="*/ 26255 w 37739"/>
                <a:gd name="connsiteY3" fmla="*/ 21748 h 23978"/>
                <a:gd name="connsiteX4" fmla="*/ 0 w 37739"/>
                <a:gd name="connsiteY4" fmla="*/ 10874 h 23978"/>
                <a:gd name="connsiteX5" fmla="*/ 135 w 37739"/>
                <a:gd name="connsiteY5" fmla="*/ 0 h 2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739" h="23978">
                  <a:moveTo>
                    <a:pt x="135" y="0"/>
                  </a:moveTo>
                  <a:cubicBezTo>
                    <a:pt x="8872" y="221"/>
                    <a:pt x="17654" y="442"/>
                    <a:pt x="26390" y="662"/>
                  </a:cubicBezTo>
                  <a:cubicBezTo>
                    <a:pt x="30579" y="4857"/>
                    <a:pt x="36613" y="6789"/>
                    <a:pt x="37739" y="14683"/>
                  </a:cubicBezTo>
                  <a:cubicBezTo>
                    <a:pt x="35803" y="21638"/>
                    <a:pt x="33326" y="27268"/>
                    <a:pt x="26255" y="21748"/>
                  </a:cubicBezTo>
                  <a:cubicBezTo>
                    <a:pt x="16798" y="20754"/>
                    <a:pt x="6080" y="24177"/>
                    <a:pt x="0" y="10874"/>
                  </a:cubicBezTo>
                  <a:cubicBezTo>
                    <a:pt x="45" y="7231"/>
                    <a:pt x="90" y="3588"/>
                    <a:pt x="135" y="0"/>
                  </a:cubicBezTo>
                  <a:close/>
                </a:path>
              </a:pathLst>
            </a:custGeom>
            <a:solidFill>
              <a:srgbClr val="C69A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B39BADD-B47B-8830-F765-E99C1B222997}"/>
                </a:ext>
              </a:extLst>
            </p:cNvPr>
            <p:cNvSpPr/>
            <p:nvPr/>
          </p:nvSpPr>
          <p:spPr>
            <a:xfrm>
              <a:off x="9845774" y="6150219"/>
              <a:ext cx="133856" cy="27430"/>
            </a:xfrm>
            <a:custGeom>
              <a:avLst/>
              <a:gdLst>
                <a:gd name="connsiteX0" fmla="*/ 130781 w 133856"/>
                <a:gd name="connsiteY0" fmla="*/ 11592 h 27430"/>
                <a:gd name="connsiteX1" fmla="*/ 121504 w 133856"/>
                <a:gd name="connsiteY1" fmla="*/ 12475 h 27430"/>
                <a:gd name="connsiteX2" fmla="*/ 21842 w 133856"/>
                <a:gd name="connsiteY2" fmla="*/ 21748 h 27430"/>
                <a:gd name="connsiteX3" fmla="*/ 180 w 133856"/>
                <a:gd name="connsiteY3" fmla="*/ 11481 h 27430"/>
                <a:gd name="connsiteX4" fmla="*/ 0 w 133856"/>
                <a:gd name="connsiteY4" fmla="*/ 1380 h 27430"/>
                <a:gd name="connsiteX5" fmla="*/ 52015 w 133856"/>
                <a:gd name="connsiteY5" fmla="*/ 0 h 27430"/>
                <a:gd name="connsiteX6" fmla="*/ 130961 w 133856"/>
                <a:gd name="connsiteY6" fmla="*/ 2098 h 27430"/>
                <a:gd name="connsiteX7" fmla="*/ 133483 w 133856"/>
                <a:gd name="connsiteY7" fmla="*/ 8501 h 27430"/>
                <a:gd name="connsiteX8" fmla="*/ 130781 w 133856"/>
                <a:gd name="connsiteY8" fmla="*/ 11592 h 2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856" h="27430">
                  <a:moveTo>
                    <a:pt x="130781" y="11592"/>
                  </a:moveTo>
                  <a:cubicBezTo>
                    <a:pt x="127673" y="11868"/>
                    <a:pt x="124611" y="12199"/>
                    <a:pt x="121504" y="12475"/>
                  </a:cubicBezTo>
                  <a:cubicBezTo>
                    <a:pt x="89664" y="37424"/>
                    <a:pt x="55438" y="24177"/>
                    <a:pt x="21842" y="21748"/>
                  </a:cubicBezTo>
                  <a:cubicBezTo>
                    <a:pt x="13961" y="20423"/>
                    <a:pt x="6575" y="17553"/>
                    <a:pt x="180" y="11481"/>
                  </a:cubicBezTo>
                  <a:cubicBezTo>
                    <a:pt x="135" y="8114"/>
                    <a:pt x="90" y="4747"/>
                    <a:pt x="0" y="1380"/>
                  </a:cubicBezTo>
                  <a:cubicBezTo>
                    <a:pt x="17338" y="938"/>
                    <a:pt x="34677" y="442"/>
                    <a:pt x="52015" y="0"/>
                  </a:cubicBezTo>
                  <a:cubicBezTo>
                    <a:pt x="78315" y="718"/>
                    <a:pt x="104661" y="1380"/>
                    <a:pt x="130961" y="2098"/>
                  </a:cubicBezTo>
                  <a:cubicBezTo>
                    <a:pt x="133573" y="4306"/>
                    <a:pt x="134429" y="6403"/>
                    <a:pt x="133483" y="8501"/>
                  </a:cubicBezTo>
                  <a:cubicBezTo>
                    <a:pt x="132627" y="10543"/>
                    <a:pt x="131727" y="11592"/>
                    <a:pt x="130781" y="11592"/>
                  </a:cubicBezTo>
                  <a:close/>
                </a:path>
              </a:pathLst>
            </a:custGeom>
            <a:solidFill>
              <a:srgbClr val="A97D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FB55573-F87B-C313-0FDE-D571D683DD1F}"/>
                </a:ext>
              </a:extLst>
            </p:cNvPr>
            <p:cNvSpPr/>
            <p:nvPr/>
          </p:nvSpPr>
          <p:spPr>
            <a:xfrm>
              <a:off x="9976539" y="6150274"/>
              <a:ext cx="59416" cy="12377"/>
            </a:xfrm>
            <a:custGeom>
              <a:avLst/>
              <a:gdLst>
                <a:gd name="connsiteX0" fmla="*/ 16 w 59416"/>
                <a:gd name="connsiteY0" fmla="*/ 11536 h 12377"/>
                <a:gd name="connsiteX1" fmla="*/ 241 w 59416"/>
                <a:gd name="connsiteY1" fmla="*/ 2098 h 12377"/>
                <a:gd name="connsiteX2" fmla="*/ 17940 w 59416"/>
                <a:gd name="connsiteY2" fmla="*/ 0 h 12377"/>
                <a:gd name="connsiteX3" fmla="*/ 59417 w 59416"/>
                <a:gd name="connsiteY3" fmla="*/ 2981 h 12377"/>
                <a:gd name="connsiteX4" fmla="*/ 16 w 59416"/>
                <a:gd name="connsiteY4" fmla="*/ 11536 h 1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6" h="12377">
                  <a:moveTo>
                    <a:pt x="16" y="11536"/>
                  </a:moveTo>
                  <a:cubicBezTo>
                    <a:pt x="-29" y="8390"/>
                    <a:pt x="16" y="5244"/>
                    <a:pt x="241" y="2098"/>
                  </a:cubicBezTo>
                  <a:cubicBezTo>
                    <a:pt x="6140" y="1380"/>
                    <a:pt x="12040" y="718"/>
                    <a:pt x="17940" y="0"/>
                  </a:cubicBezTo>
                  <a:cubicBezTo>
                    <a:pt x="31765" y="994"/>
                    <a:pt x="45591" y="1987"/>
                    <a:pt x="59417" y="2981"/>
                  </a:cubicBezTo>
                  <a:cubicBezTo>
                    <a:pt x="40997" y="20147"/>
                    <a:pt x="19741" y="7783"/>
                    <a:pt x="16" y="11536"/>
                  </a:cubicBezTo>
                  <a:close/>
                </a:path>
              </a:pathLst>
            </a:custGeom>
            <a:solidFill>
              <a:srgbClr val="AA7B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378CC2-2C14-5B29-4A0D-8F52CD84EB2B}"/>
                </a:ext>
              </a:extLst>
            </p:cNvPr>
            <p:cNvSpPr/>
            <p:nvPr/>
          </p:nvSpPr>
          <p:spPr>
            <a:xfrm>
              <a:off x="10026877" y="5980953"/>
              <a:ext cx="101585" cy="62402"/>
            </a:xfrm>
            <a:custGeom>
              <a:avLst/>
              <a:gdLst>
                <a:gd name="connsiteX0" fmla="*/ 27183 w 101585"/>
                <a:gd name="connsiteY0" fmla="*/ 62402 h 62402"/>
                <a:gd name="connsiteX1" fmla="*/ 1648 w 101585"/>
                <a:gd name="connsiteY1" fmla="*/ 42034 h 62402"/>
                <a:gd name="connsiteX2" fmla="*/ 2594 w 101585"/>
                <a:gd name="connsiteY2" fmla="*/ 28014 h 62402"/>
                <a:gd name="connsiteX3" fmla="*/ 63210 w 101585"/>
                <a:gd name="connsiteY3" fmla="*/ 2512 h 62402"/>
                <a:gd name="connsiteX4" fmla="*/ 83296 w 101585"/>
                <a:gd name="connsiteY4" fmla="*/ 470 h 62402"/>
                <a:gd name="connsiteX5" fmla="*/ 100860 w 101585"/>
                <a:gd name="connsiteY5" fmla="*/ 30222 h 62402"/>
                <a:gd name="connsiteX6" fmla="*/ 54159 w 101585"/>
                <a:gd name="connsiteY6" fmla="*/ 54895 h 62402"/>
                <a:gd name="connsiteX7" fmla="*/ 27183 w 101585"/>
                <a:gd name="connsiteY7" fmla="*/ 62402 h 6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585" h="62402">
                  <a:moveTo>
                    <a:pt x="27183" y="62402"/>
                  </a:moveTo>
                  <a:cubicBezTo>
                    <a:pt x="18671" y="55613"/>
                    <a:pt x="10160" y="48824"/>
                    <a:pt x="1648" y="42034"/>
                  </a:cubicBezTo>
                  <a:cubicBezTo>
                    <a:pt x="-829" y="37066"/>
                    <a:pt x="-514" y="32430"/>
                    <a:pt x="2594" y="28014"/>
                  </a:cubicBezTo>
                  <a:cubicBezTo>
                    <a:pt x="21688" y="15649"/>
                    <a:pt x="44071" y="14932"/>
                    <a:pt x="63210" y="2512"/>
                  </a:cubicBezTo>
                  <a:cubicBezTo>
                    <a:pt x="69786" y="139"/>
                    <a:pt x="76496" y="-579"/>
                    <a:pt x="83296" y="470"/>
                  </a:cubicBezTo>
                  <a:cubicBezTo>
                    <a:pt x="96176" y="4168"/>
                    <a:pt x="104102" y="12227"/>
                    <a:pt x="100860" y="30222"/>
                  </a:cubicBezTo>
                  <a:cubicBezTo>
                    <a:pt x="89150" y="49431"/>
                    <a:pt x="74649" y="60636"/>
                    <a:pt x="54159" y="54895"/>
                  </a:cubicBezTo>
                  <a:cubicBezTo>
                    <a:pt x="45152" y="57379"/>
                    <a:pt x="36190" y="59918"/>
                    <a:pt x="27183" y="62402"/>
                  </a:cubicBezTo>
                  <a:close/>
                </a:path>
              </a:pathLst>
            </a:custGeom>
            <a:solidFill>
              <a:srgbClr val="BA886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9734983B-23EA-650C-3024-54A1527D2556}"/>
                </a:ext>
              </a:extLst>
            </p:cNvPr>
            <p:cNvSpPr/>
            <p:nvPr/>
          </p:nvSpPr>
          <p:spPr>
            <a:xfrm>
              <a:off x="10080720" y="6003076"/>
              <a:ext cx="79465" cy="41494"/>
            </a:xfrm>
            <a:custGeom>
              <a:avLst/>
              <a:gdLst>
                <a:gd name="connsiteX0" fmla="*/ 315 w 79465"/>
                <a:gd name="connsiteY0" fmla="*/ 32773 h 41494"/>
                <a:gd name="connsiteX1" fmla="*/ 43368 w 79465"/>
                <a:gd name="connsiteY1" fmla="*/ 8375 h 41494"/>
                <a:gd name="connsiteX2" fmla="*/ 54807 w 79465"/>
                <a:gd name="connsiteY2" fmla="*/ 868 h 41494"/>
                <a:gd name="connsiteX3" fmla="*/ 79126 w 79465"/>
                <a:gd name="connsiteY3" fmla="*/ 7823 h 41494"/>
                <a:gd name="connsiteX4" fmla="*/ 55393 w 79465"/>
                <a:gd name="connsiteY4" fmla="*/ 37354 h 41494"/>
                <a:gd name="connsiteX5" fmla="*/ 26030 w 79465"/>
                <a:gd name="connsiteY5" fmla="*/ 41494 h 41494"/>
                <a:gd name="connsiteX6" fmla="*/ 0 w 79465"/>
                <a:gd name="connsiteY6" fmla="*/ 41328 h 41494"/>
                <a:gd name="connsiteX7" fmla="*/ 315 w 79465"/>
                <a:gd name="connsiteY7" fmla="*/ 32773 h 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465" h="41494">
                  <a:moveTo>
                    <a:pt x="315" y="32773"/>
                  </a:moveTo>
                  <a:cubicBezTo>
                    <a:pt x="14681" y="24659"/>
                    <a:pt x="29002" y="16489"/>
                    <a:pt x="43368" y="8375"/>
                  </a:cubicBezTo>
                  <a:cubicBezTo>
                    <a:pt x="46926" y="5284"/>
                    <a:pt x="50754" y="2745"/>
                    <a:pt x="54807" y="868"/>
                  </a:cubicBezTo>
                  <a:cubicBezTo>
                    <a:pt x="63724" y="-1174"/>
                    <a:pt x="72056" y="95"/>
                    <a:pt x="79126" y="7823"/>
                  </a:cubicBezTo>
                  <a:cubicBezTo>
                    <a:pt x="82098" y="30841"/>
                    <a:pt x="64850" y="29350"/>
                    <a:pt x="55393" y="37354"/>
                  </a:cubicBezTo>
                  <a:cubicBezTo>
                    <a:pt x="46116" y="43868"/>
                    <a:pt x="35262" y="33877"/>
                    <a:pt x="26030" y="41494"/>
                  </a:cubicBezTo>
                  <a:cubicBezTo>
                    <a:pt x="17338" y="41439"/>
                    <a:pt x="8692" y="41384"/>
                    <a:pt x="0" y="41328"/>
                  </a:cubicBezTo>
                  <a:cubicBezTo>
                    <a:pt x="135" y="38458"/>
                    <a:pt x="225" y="35588"/>
                    <a:pt x="315" y="32773"/>
                  </a:cubicBezTo>
                  <a:close/>
                </a:path>
              </a:pathLst>
            </a:custGeom>
            <a:solidFill>
              <a:srgbClr val="E5B86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3DDE48C0-74C4-960F-DD90-737EB7612653}"/>
                </a:ext>
              </a:extLst>
            </p:cNvPr>
            <p:cNvSpPr/>
            <p:nvPr/>
          </p:nvSpPr>
          <p:spPr>
            <a:xfrm>
              <a:off x="10208989" y="5896142"/>
              <a:ext cx="110331" cy="140324"/>
            </a:xfrm>
            <a:custGeom>
              <a:avLst/>
              <a:gdLst>
                <a:gd name="connsiteX0" fmla="*/ 80783 w 110331"/>
                <a:gd name="connsiteY0" fmla="*/ 106201 h 140324"/>
                <a:gd name="connsiteX1" fmla="*/ 80647 w 110331"/>
                <a:gd name="connsiteY1" fmla="*/ 116799 h 140324"/>
                <a:gd name="connsiteX2" fmla="*/ 19760 w 110331"/>
                <a:gd name="connsiteY2" fmla="*/ 137719 h 140324"/>
                <a:gd name="connsiteX3" fmla="*/ 2017 w 110331"/>
                <a:gd name="connsiteY3" fmla="*/ 127453 h 140324"/>
                <a:gd name="connsiteX4" fmla="*/ 12735 w 110331"/>
                <a:gd name="connsiteY4" fmla="*/ 79485 h 140324"/>
                <a:gd name="connsiteX5" fmla="*/ 52050 w 110331"/>
                <a:gd name="connsiteY5" fmla="*/ 12640 h 140324"/>
                <a:gd name="connsiteX6" fmla="*/ 76009 w 110331"/>
                <a:gd name="connsiteY6" fmla="*/ 0 h 140324"/>
                <a:gd name="connsiteX7" fmla="*/ 98256 w 110331"/>
                <a:gd name="connsiteY7" fmla="*/ 64913 h 140324"/>
                <a:gd name="connsiteX8" fmla="*/ 80783 w 110331"/>
                <a:gd name="connsiteY8" fmla="*/ 106201 h 14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31" h="140324">
                  <a:moveTo>
                    <a:pt x="80783" y="106201"/>
                  </a:moveTo>
                  <a:cubicBezTo>
                    <a:pt x="80738" y="109734"/>
                    <a:pt x="80692" y="113267"/>
                    <a:pt x="80647" y="116799"/>
                  </a:cubicBezTo>
                  <a:cubicBezTo>
                    <a:pt x="61643" y="129495"/>
                    <a:pt x="43764" y="146993"/>
                    <a:pt x="19760" y="137719"/>
                  </a:cubicBezTo>
                  <a:cubicBezTo>
                    <a:pt x="12735" y="137167"/>
                    <a:pt x="5935" y="136064"/>
                    <a:pt x="2017" y="127453"/>
                  </a:cubicBezTo>
                  <a:cubicBezTo>
                    <a:pt x="-4693" y="107968"/>
                    <a:pt x="7016" y="94775"/>
                    <a:pt x="12735" y="79485"/>
                  </a:cubicBezTo>
                  <a:cubicBezTo>
                    <a:pt x="22373" y="54205"/>
                    <a:pt x="33586" y="30249"/>
                    <a:pt x="52050" y="12640"/>
                  </a:cubicBezTo>
                  <a:cubicBezTo>
                    <a:pt x="59121" y="5851"/>
                    <a:pt x="66957" y="1270"/>
                    <a:pt x="76009" y="0"/>
                  </a:cubicBezTo>
                  <a:cubicBezTo>
                    <a:pt x="113298" y="15290"/>
                    <a:pt x="119377" y="30359"/>
                    <a:pt x="98256" y="64913"/>
                  </a:cubicBezTo>
                  <a:cubicBezTo>
                    <a:pt x="90195" y="78105"/>
                    <a:pt x="86772" y="92622"/>
                    <a:pt x="80783" y="106201"/>
                  </a:cubicBezTo>
                  <a:close/>
                </a:path>
              </a:pathLst>
            </a:custGeom>
            <a:solidFill>
              <a:srgbClr val="FACE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A5F8A08-57D2-971B-29AD-69739BC6B211}"/>
                </a:ext>
              </a:extLst>
            </p:cNvPr>
            <p:cNvSpPr/>
            <p:nvPr/>
          </p:nvSpPr>
          <p:spPr>
            <a:xfrm>
              <a:off x="10132059" y="5974889"/>
              <a:ext cx="96104" cy="71995"/>
            </a:xfrm>
            <a:custGeom>
              <a:avLst/>
              <a:gdLst>
                <a:gd name="connsiteX0" fmla="*/ 96104 w 96104"/>
                <a:gd name="connsiteY0" fmla="*/ 6313 h 71995"/>
                <a:gd name="connsiteX1" fmla="*/ 78901 w 96104"/>
                <a:gd name="connsiteY1" fmla="*/ 48706 h 71995"/>
                <a:gd name="connsiteX2" fmla="*/ 18644 w 96104"/>
                <a:gd name="connsiteY2" fmla="*/ 70122 h 71995"/>
                <a:gd name="connsiteX3" fmla="*/ 0 w 96104"/>
                <a:gd name="connsiteY3" fmla="*/ 58641 h 71995"/>
                <a:gd name="connsiteX4" fmla="*/ 27291 w 96104"/>
                <a:gd name="connsiteY4" fmla="*/ 38163 h 71995"/>
                <a:gd name="connsiteX5" fmla="*/ 67147 w 96104"/>
                <a:gd name="connsiteY5" fmla="*/ 5375 h 71995"/>
                <a:gd name="connsiteX6" fmla="*/ 96104 w 96104"/>
                <a:gd name="connsiteY6" fmla="*/ 6313 h 7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104" h="71995">
                  <a:moveTo>
                    <a:pt x="96104" y="6313"/>
                  </a:moveTo>
                  <a:cubicBezTo>
                    <a:pt x="90385" y="20444"/>
                    <a:pt x="84665" y="34575"/>
                    <a:pt x="78901" y="48706"/>
                  </a:cubicBezTo>
                  <a:cubicBezTo>
                    <a:pt x="59266" y="57758"/>
                    <a:pt x="40441" y="70178"/>
                    <a:pt x="18644" y="70122"/>
                  </a:cubicBezTo>
                  <a:cubicBezTo>
                    <a:pt x="8647" y="75532"/>
                    <a:pt x="3738" y="68466"/>
                    <a:pt x="0" y="58641"/>
                  </a:cubicBezTo>
                  <a:cubicBezTo>
                    <a:pt x="9097" y="51797"/>
                    <a:pt x="18194" y="45007"/>
                    <a:pt x="27291" y="38163"/>
                  </a:cubicBezTo>
                  <a:cubicBezTo>
                    <a:pt x="36568" y="19892"/>
                    <a:pt x="53006" y="14814"/>
                    <a:pt x="67147" y="5375"/>
                  </a:cubicBezTo>
                  <a:cubicBezTo>
                    <a:pt x="76919" y="1070"/>
                    <a:pt x="86737" y="-4616"/>
                    <a:pt x="96104" y="6313"/>
                  </a:cubicBezTo>
                  <a:close/>
                </a:path>
              </a:pathLst>
            </a:custGeom>
            <a:solidFill>
              <a:srgbClr val="B687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F0CF2074-6FB8-6610-A431-C2A6CB949EFD}"/>
                </a:ext>
              </a:extLst>
            </p:cNvPr>
            <p:cNvSpPr/>
            <p:nvPr/>
          </p:nvSpPr>
          <p:spPr>
            <a:xfrm>
              <a:off x="10228659" y="6012941"/>
              <a:ext cx="60983" cy="32622"/>
            </a:xfrm>
            <a:custGeom>
              <a:avLst/>
              <a:gdLst>
                <a:gd name="connsiteX0" fmla="*/ 90 w 60983"/>
                <a:gd name="connsiteY0" fmla="*/ 20920 h 32622"/>
                <a:gd name="connsiteX1" fmla="*/ 60977 w 60983"/>
                <a:gd name="connsiteY1" fmla="*/ 0 h 32622"/>
                <a:gd name="connsiteX2" fmla="*/ 60482 w 60983"/>
                <a:gd name="connsiteY2" fmla="*/ 9439 h 32622"/>
                <a:gd name="connsiteX3" fmla="*/ 26480 w 60983"/>
                <a:gd name="connsiteY3" fmla="*/ 32622 h 32622"/>
                <a:gd name="connsiteX4" fmla="*/ 0 w 60983"/>
                <a:gd name="connsiteY4" fmla="*/ 31794 h 32622"/>
                <a:gd name="connsiteX5" fmla="*/ 90 w 60983"/>
                <a:gd name="connsiteY5" fmla="*/ 20920 h 3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83" h="32622">
                  <a:moveTo>
                    <a:pt x="90" y="20920"/>
                  </a:moveTo>
                  <a:cubicBezTo>
                    <a:pt x="20401" y="13965"/>
                    <a:pt x="40666" y="6955"/>
                    <a:pt x="60977" y="0"/>
                  </a:cubicBezTo>
                  <a:cubicBezTo>
                    <a:pt x="61022" y="3146"/>
                    <a:pt x="60842" y="6293"/>
                    <a:pt x="60482" y="9439"/>
                  </a:cubicBezTo>
                  <a:cubicBezTo>
                    <a:pt x="49133" y="17167"/>
                    <a:pt x="37784" y="24894"/>
                    <a:pt x="26480" y="32622"/>
                  </a:cubicBezTo>
                  <a:cubicBezTo>
                    <a:pt x="17654" y="32346"/>
                    <a:pt x="8827" y="32070"/>
                    <a:pt x="0" y="31794"/>
                  </a:cubicBezTo>
                  <a:cubicBezTo>
                    <a:pt x="0" y="28206"/>
                    <a:pt x="45" y="24563"/>
                    <a:pt x="90" y="20920"/>
                  </a:cubicBezTo>
                  <a:close/>
                </a:path>
              </a:pathLst>
            </a:custGeom>
            <a:solidFill>
              <a:srgbClr val="B8873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554414BB-5625-E466-081A-76489B57643D}"/>
                </a:ext>
              </a:extLst>
            </p:cNvPr>
            <p:cNvSpPr/>
            <p:nvPr/>
          </p:nvSpPr>
          <p:spPr>
            <a:xfrm>
              <a:off x="10106795" y="6033530"/>
              <a:ext cx="43953" cy="21889"/>
            </a:xfrm>
            <a:custGeom>
              <a:avLst/>
              <a:gdLst>
                <a:gd name="connsiteX0" fmla="*/ 25310 w 43953"/>
                <a:gd name="connsiteY0" fmla="*/ 0 h 21889"/>
                <a:gd name="connsiteX1" fmla="*/ 43954 w 43953"/>
                <a:gd name="connsiteY1" fmla="*/ 11481 h 21889"/>
                <a:gd name="connsiteX2" fmla="*/ 8376 w 43953"/>
                <a:gd name="connsiteY2" fmla="*/ 21472 h 21889"/>
                <a:gd name="connsiteX3" fmla="*/ 0 w 43953"/>
                <a:gd name="connsiteY3" fmla="*/ 10984 h 21889"/>
                <a:gd name="connsiteX4" fmla="*/ 25310 w 43953"/>
                <a:gd name="connsiteY4" fmla="*/ 0 h 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53" h="21889">
                  <a:moveTo>
                    <a:pt x="25310" y="0"/>
                  </a:moveTo>
                  <a:cubicBezTo>
                    <a:pt x="31524" y="3809"/>
                    <a:pt x="37739" y="7672"/>
                    <a:pt x="43954" y="11481"/>
                  </a:cubicBezTo>
                  <a:cubicBezTo>
                    <a:pt x="34226" y="26219"/>
                    <a:pt x="20716" y="20755"/>
                    <a:pt x="8376" y="21472"/>
                  </a:cubicBezTo>
                  <a:cubicBezTo>
                    <a:pt x="5584" y="17995"/>
                    <a:pt x="2792" y="14462"/>
                    <a:pt x="0" y="10984"/>
                  </a:cubicBezTo>
                  <a:cubicBezTo>
                    <a:pt x="6170" y="-497"/>
                    <a:pt x="16032" y="773"/>
                    <a:pt x="25310" y="0"/>
                  </a:cubicBezTo>
                  <a:close/>
                </a:path>
              </a:pathLst>
            </a:custGeom>
            <a:solidFill>
              <a:srgbClr val="BA87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B397539-1FD3-21D4-B34A-18B60CA3DBD5}"/>
                </a:ext>
              </a:extLst>
            </p:cNvPr>
            <p:cNvSpPr/>
            <p:nvPr/>
          </p:nvSpPr>
          <p:spPr>
            <a:xfrm>
              <a:off x="9958721" y="5993981"/>
              <a:ext cx="70524" cy="39052"/>
            </a:xfrm>
            <a:custGeom>
              <a:avLst/>
              <a:gdLst>
                <a:gd name="connsiteX0" fmla="*/ 70524 w 70524"/>
                <a:gd name="connsiteY0" fmla="*/ 19567 h 39052"/>
                <a:gd name="connsiteX1" fmla="*/ 69804 w 70524"/>
                <a:gd name="connsiteY1" fmla="*/ 29006 h 39052"/>
                <a:gd name="connsiteX2" fmla="*/ 0 w 70524"/>
                <a:gd name="connsiteY2" fmla="*/ 39052 h 39052"/>
                <a:gd name="connsiteX3" fmla="*/ 270 w 70524"/>
                <a:gd name="connsiteY3" fmla="*/ 29724 h 39052"/>
                <a:gd name="connsiteX4" fmla="*/ 9547 w 70524"/>
                <a:gd name="connsiteY4" fmla="*/ 19291 h 39052"/>
                <a:gd name="connsiteX5" fmla="*/ 58410 w 70524"/>
                <a:gd name="connsiteY5" fmla="*/ 1297 h 39052"/>
                <a:gd name="connsiteX6" fmla="*/ 70524 w 70524"/>
                <a:gd name="connsiteY6" fmla="*/ 19567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24" h="39052">
                  <a:moveTo>
                    <a:pt x="70524" y="19567"/>
                  </a:moveTo>
                  <a:cubicBezTo>
                    <a:pt x="70254" y="22714"/>
                    <a:pt x="70029" y="25860"/>
                    <a:pt x="69804" y="29006"/>
                  </a:cubicBezTo>
                  <a:cubicBezTo>
                    <a:pt x="46521" y="32373"/>
                    <a:pt x="23283" y="35740"/>
                    <a:pt x="0" y="39052"/>
                  </a:cubicBezTo>
                  <a:cubicBezTo>
                    <a:pt x="180" y="35961"/>
                    <a:pt x="270" y="32815"/>
                    <a:pt x="270" y="29724"/>
                  </a:cubicBezTo>
                  <a:cubicBezTo>
                    <a:pt x="3378" y="26246"/>
                    <a:pt x="6440" y="22769"/>
                    <a:pt x="9547" y="19291"/>
                  </a:cubicBezTo>
                  <a:cubicBezTo>
                    <a:pt x="24634" y="8472"/>
                    <a:pt x="39315" y="-4113"/>
                    <a:pt x="58410" y="1297"/>
                  </a:cubicBezTo>
                  <a:cubicBezTo>
                    <a:pt x="64940" y="4885"/>
                    <a:pt x="69128" y="10846"/>
                    <a:pt x="70524" y="19567"/>
                  </a:cubicBezTo>
                  <a:close/>
                </a:path>
              </a:pathLst>
            </a:custGeom>
            <a:solidFill>
              <a:srgbClr val="D9AB6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C92EFB3-6A29-8C31-2C68-9EB01902A368}"/>
                </a:ext>
              </a:extLst>
            </p:cNvPr>
            <p:cNvSpPr/>
            <p:nvPr/>
          </p:nvSpPr>
          <p:spPr>
            <a:xfrm>
              <a:off x="9724209" y="5724004"/>
              <a:ext cx="104811" cy="21668"/>
            </a:xfrm>
            <a:custGeom>
              <a:avLst/>
              <a:gdLst>
                <a:gd name="connsiteX0" fmla="*/ 104812 w 104811"/>
                <a:gd name="connsiteY0" fmla="*/ 10242 h 21668"/>
                <a:gd name="connsiteX1" fmla="*/ 51941 w 104811"/>
                <a:gd name="connsiteY1" fmla="*/ 21668 h 21668"/>
                <a:gd name="connsiteX2" fmla="*/ 241 w 104811"/>
                <a:gd name="connsiteY2" fmla="*/ 10187 h 21668"/>
                <a:gd name="connsiteX3" fmla="*/ 16 w 104811"/>
                <a:gd name="connsiteY3" fmla="*/ 1576 h 21668"/>
                <a:gd name="connsiteX4" fmla="*/ 104812 w 104811"/>
                <a:gd name="connsiteY4" fmla="*/ 10242 h 2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11" h="21668">
                  <a:moveTo>
                    <a:pt x="104812" y="10242"/>
                  </a:moveTo>
                  <a:cubicBezTo>
                    <a:pt x="87383" y="15431"/>
                    <a:pt x="67343" y="2293"/>
                    <a:pt x="51941" y="21668"/>
                  </a:cubicBezTo>
                  <a:cubicBezTo>
                    <a:pt x="35908" y="9856"/>
                    <a:pt x="17849" y="11456"/>
                    <a:pt x="241" y="10187"/>
                  </a:cubicBezTo>
                  <a:cubicBezTo>
                    <a:pt x="16" y="7316"/>
                    <a:pt x="-29" y="4446"/>
                    <a:pt x="16" y="1576"/>
                  </a:cubicBezTo>
                  <a:cubicBezTo>
                    <a:pt x="35053" y="3563"/>
                    <a:pt x="70720" y="-7422"/>
                    <a:pt x="104812" y="10242"/>
                  </a:cubicBezTo>
                  <a:close/>
                </a:path>
              </a:pathLst>
            </a:custGeom>
            <a:solidFill>
              <a:srgbClr val="D9AC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C7813D89-287C-A122-B00B-C37991DC53C6}"/>
                </a:ext>
              </a:extLst>
            </p:cNvPr>
            <p:cNvSpPr/>
            <p:nvPr/>
          </p:nvSpPr>
          <p:spPr>
            <a:xfrm>
              <a:off x="9828255" y="6161755"/>
              <a:ext cx="39033" cy="20699"/>
            </a:xfrm>
            <a:custGeom>
              <a:avLst/>
              <a:gdLst>
                <a:gd name="connsiteX0" fmla="*/ 17744 w 39033"/>
                <a:gd name="connsiteY0" fmla="*/ 0 h 20699"/>
                <a:gd name="connsiteX1" fmla="*/ 35532 w 39033"/>
                <a:gd name="connsiteY1" fmla="*/ 938 h 20699"/>
                <a:gd name="connsiteX2" fmla="*/ 35442 w 39033"/>
                <a:gd name="connsiteY2" fmla="*/ 20644 h 20699"/>
                <a:gd name="connsiteX3" fmla="*/ 25490 w 39033"/>
                <a:gd name="connsiteY3" fmla="*/ 20699 h 20699"/>
                <a:gd name="connsiteX4" fmla="*/ 0 w 39033"/>
                <a:gd name="connsiteY4" fmla="*/ 10212 h 20699"/>
                <a:gd name="connsiteX5" fmla="*/ 17744 w 39033"/>
                <a:gd name="connsiteY5" fmla="*/ 0 h 2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33" h="20699">
                  <a:moveTo>
                    <a:pt x="17744" y="0"/>
                  </a:moveTo>
                  <a:cubicBezTo>
                    <a:pt x="23688" y="331"/>
                    <a:pt x="29633" y="662"/>
                    <a:pt x="35532" y="938"/>
                  </a:cubicBezTo>
                  <a:cubicBezTo>
                    <a:pt x="40216" y="7507"/>
                    <a:pt x="40216" y="14075"/>
                    <a:pt x="35442" y="20644"/>
                  </a:cubicBezTo>
                  <a:cubicBezTo>
                    <a:pt x="32110" y="20644"/>
                    <a:pt x="28822" y="20699"/>
                    <a:pt x="25490" y="20699"/>
                  </a:cubicBezTo>
                  <a:cubicBezTo>
                    <a:pt x="19455" y="8280"/>
                    <a:pt x="9052" y="11757"/>
                    <a:pt x="0" y="10212"/>
                  </a:cubicBezTo>
                  <a:cubicBezTo>
                    <a:pt x="5945" y="6734"/>
                    <a:pt x="11844" y="3367"/>
                    <a:pt x="17744" y="0"/>
                  </a:cubicBezTo>
                  <a:close/>
                </a:path>
              </a:pathLst>
            </a:custGeom>
            <a:solidFill>
              <a:srgbClr val="BD93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6BD13EAD-8303-60BC-0F31-5F93458E7F96}"/>
                </a:ext>
              </a:extLst>
            </p:cNvPr>
            <p:cNvSpPr/>
            <p:nvPr/>
          </p:nvSpPr>
          <p:spPr>
            <a:xfrm>
              <a:off x="10211096" y="5671044"/>
              <a:ext cx="254503" cy="85667"/>
            </a:xfrm>
            <a:custGeom>
              <a:avLst/>
              <a:gdLst>
                <a:gd name="connsiteX0" fmla="*/ 79396 w 254503"/>
                <a:gd name="connsiteY0" fmla="*/ 81583 h 85667"/>
                <a:gd name="connsiteX1" fmla="*/ 70209 w 254503"/>
                <a:gd name="connsiteY1" fmla="*/ 85668 h 85667"/>
                <a:gd name="connsiteX2" fmla="*/ 61427 w 254503"/>
                <a:gd name="connsiteY2" fmla="*/ 79099 h 85667"/>
                <a:gd name="connsiteX3" fmla="*/ 43549 w 254503"/>
                <a:gd name="connsiteY3" fmla="*/ 55861 h 85667"/>
                <a:gd name="connsiteX4" fmla="*/ 14321 w 254503"/>
                <a:gd name="connsiteY4" fmla="*/ 42834 h 85667"/>
                <a:gd name="connsiteX5" fmla="*/ 0 w 254503"/>
                <a:gd name="connsiteY5" fmla="*/ 31629 h 85667"/>
                <a:gd name="connsiteX6" fmla="*/ 25400 w 254503"/>
                <a:gd name="connsiteY6" fmla="*/ 10874 h 85667"/>
                <a:gd name="connsiteX7" fmla="*/ 201485 w 254503"/>
                <a:gd name="connsiteY7" fmla="*/ 0 h 85667"/>
                <a:gd name="connsiteX8" fmla="*/ 217112 w 254503"/>
                <a:gd name="connsiteY8" fmla="*/ 2153 h 85667"/>
                <a:gd name="connsiteX9" fmla="*/ 244223 w 254503"/>
                <a:gd name="connsiteY9" fmla="*/ 31408 h 85667"/>
                <a:gd name="connsiteX10" fmla="*/ 252960 w 254503"/>
                <a:gd name="connsiteY10" fmla="*/ 53873 h 85667"/>
                <a:gd name="connsiteX11" fmla="*/ 118441 w 254503"/>
                <a:gd name="connsiteY11" fmla="*/ 63367 h 85667"/>
                <a:gd name="connsiteX12" fmla="*/ 79396 w 254503"/>
                <a:gd name="connsiteY12" fmla="*/ 81583 h 8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503" h="85667">
                  <a:moveTo>
                    <a:pt x="79396" y="81583"/>
                  </a:moveTo>
                  <a:cubicBezTo>
                    <a:pt x="76334" y="82963"/>
                    <a:pt x="73271" y="84343"/>
                    <a:pt x="70209" y="85668"/>
                  </a:cubicBezTo>
                  <a:cubicBezTo>
                    <a:pt x="66967" y="84067"/>
                    <a:pt x="64084" y="81859"/>
                    <a:pt x="61427" y="79099"/>
                  </a:cubicBezTo>
                  <a:cubicBezTo>
                    <a:pt x="54897" y="72034"/>
                    <a:pt x="48998" y="64195"/>
                    <a:pt x="43549" y="55861"/>
                  </a:cubicBezTo>
                  <a:cubicBezTo>
                    <a:pt x="36073" y="43993"/>
                    <a:pt x="24499" y="45704"/>
                    <a:pt x="14321" y="42834"/>
                  </a:cubicBezTo>
                  <a:cubicBezTo>
                    <a:pt x="8466" y="41123"/>
                    <a:pt x="3378" y="38087"/>
                    <a:pt x="0" y="31629"/>
                  </a:cubicBezTo>
                  <a:cubicBezTo>
                    <a:pt x="2207" y="13137"/>
                    <a:pt x="12970" y="11536"/>
                    <a:pt x="25400" y="10874"/>
                  </a:cubicBezTo>
                  <a:cubicBezTo>
                    <a:pt x="84125" y="7617"/>
                    <a:pt x="142805" y="3698"/>
                    <a:pt x="201485" y="0"/>
                  </a:cubicBezTo>
                  <a:cubicBezTo>
                    <a:pt x="206709" y="718"/>
                    <a:pt x="211934" y="1435"/>
                    <a:pt x="217112" y="2153"/>
                  </a:cubicBezTo>
                  <a:cubicBezTo>
                    <a:pt x="226119" y="11923"/>
                    <a:pt x="235171" y="21638"/>
                    <a:pt x="244223" y="31408"/>
                  </a:cubicBezTo>
                  <a:cubicBezTo>
                    <a:pt x="248322" y="38197"/>
                    <a:pt x="258319" y="41564"/>
                    <a:pt x="252960" y="53873"/>
                  </a:cubicBezTo>
                  <a:cubicBezTo>
                    <a:pt x="208241" y="58289"/>
                    <a:pt x="162981" y="47084"/>
                    <a:pt x="118441" y="63367"/>
                  </a:cubicBezTo>
                  <a:cubicBezTo>
                    <a:pt x="104841" y="68335"/>
                    <a:pt x="90925" y="70598"/>
                    <a:pt x="79396" y="81583"/>
                  </a:cubicBezTo>
                  <a:close/>
                </a:path>
              </a:pathLst>
            </a:custGeom>
            <a:solidFill>
              <a:srgbClr val="A576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34193FAA-292A-34D7-2CD4-55B3BE51F943}"/>
                </a:ext>
              </a:extLst>
            </p:cNvPr>
            <p:cNvSpPr/>
            <p:nvPr/>
          </p:nvSpPr>
          <p:spPr>
            <a:xfrm>
              <a:off x="9513642" y="4647215"/>
              <a:ext cx="294307" cy="262668"/>
            </a:xfrm>
            <a:custGeom>
              <a:avLst/>
              <a:gdLst>
                <a:gd name="connsiteX0" fmla="*/ 201891 w 294307"/>
                <a:gd name="connsiteY0" fmla="*/ 128128 h 262668"/>
                <a:gd name="connsiteX1" fmla="*/ 219184 w 294307"/>
                <a:gd name="connsiteY1" fmla="*/ 139002 h 262668"/>
                <a:gd name="connsiteX2" fmla="*/ 267461 w 294307"/>
                <a:gd name="connsiteY2" fmla="*/ 188736 h 262668"/>
                <a:gd name="connsiteX3" fmla="*/ 271965 w 294307"/>
                <a:gd name="connsiteY3" fmla="*/ 222131 h 262668"/>
                <a:gd name="connsiteX4" fmla="*/ 242197 w 294307"/>
                <a:gd name="connsiteY4" fmla="*/ 216556 h 262668"/>
                <a:gd name="connsiteX5" fmla="*/ 177707 w 294307"/>
                <a:gd name="connsiteY5" fmla="*/ 147172 h 262668"/>
                <a:gd name="connsiteX6" fmla="*/ 224228 w 294307"/>
                <a:gd name="connsiteY6" fmla="*/ 198506 h 262668"/>
                <a:gd name="connsiteX7" fmla="*/ 232785 w 294307"/>
                <a:gd name="connsiteY7" fmla="*/ 247522 h 262668"/>
                <a:gd name="connsiteX8" fmla="*/ 194865 w 294307"/>
                <a:gd name="connsiteY8" fmla="*/ 260107 h 262668"/>
                <a:gd name="connsiteX9" fmla="*/ 147894 w 294307"/>
                <a:gd name="connsiteY9" fmla="*/ 219426 h 262668"/>
                <a:gd name="connsiteX10" fmla="*/ 98086 w 294307"/>
                <a:gd name="connsiteY10" fmla="*/ 169030 h 262668"/>
                <a:gd name="connsiteX11" fmla="*/ 24274 w 294307"/>
                <a:gd name="connsiteY11" fmla="*/ 151146 h 262668"/>
                <a:gd name="connsiteX12" fmla="*/ 0 w 294307"/>
                <a:gd name="connsiteY12" fmla="*/ 129177 h 262668"/>
                <a:gd name="connsiteX13" fmla="*/ 88268 w 294307"/>
                <a:gd name="connsiteY13" fmla="*/ 96003 h 262668"/>
                <a:gd name="connsiteX14" fmla="*/ 156316 w 294307"/>
                <a:gd name="connsiteY14" fmla="*/ 85350 h 262668"/>
                <a:gd name="connsiteX15" fmla="*/ 222922 w 294307"/>
                <a:gd name="connsiteY15" fmla="*/ 17070 h 262668"/>
                <a:gd name="connsiteX16" fmla="*/ 248547 w 294307"/>
                <a:gd name="connsiteY16" fmla="*/ 676 h 262668"/>
                <a:gd name="connsiteX17" fmla="*/ 292050 w 294307"/>
                <a:gd name="connsiteY17" fmla="*/ 17401 h 262668"/>
                <a:gd name="connsiteX18" fmla="*/ 276919 w 294307"/>
                <a:gd name="connsiteY18" fmla="*/ 51072 h 262668"/>
                <a:gd name="connsiteX19" fmla="*/ 144066 w 294307"/>
                <a:gd name="connsiteY19" fmla="*/ 111293 h 262668"/>
                <a:gd name="connsiteX20" fmla="*/ 201891 w 294307"/>
                <a:gd name="connsiteY20" fmla="*/ 128128 h 26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4307" h="262668">
                  <a:moveTo>
                    <a:pt x="201891" y="128128"/>
                  </a:moveTo>
                  <a:cubicBezTo>
                    <a:pt x="207655" y="131771"/>
                    <a:pt x="213420" y="135359"/>
                    <a:pt x="219184" y="139002"/>
                  </a:cubicBezTo>
                  <a:cubicBezTo>
                    <a:pt x="242197" y="145461"/>
                    <a:pt x="253411" y="169306"/>
                    <a:pt x="267461" y="188736"/>
                  </a:cubicBezTo>
                  <a:cubicBezTo>
                    <a:pt x="274577" y="198561"/>
                    <a:pt x="279846" y="211367"/>
                    <a:pt x="271965" y="222131"/>
                  </a:cubicBezTo>
                  <a:cubicBezTo>
                    <a:pt x="261607" y="236317"/>
                    <a:pt x="250348" y="227209"/>
                    <a:pt x="242197" y="216556"/>
                  </a:cubicBezTo>
                  <a:cubicBezTo>
                    <a:pt x="220400" y="188184"/>
                    <a:pt x="197207" y="162130"/>
                    <a:pt x="177707" y="147172"/>
                  </a:cubicBezTo>
                  <a:cubicBezTo>
                    <a:pt x="191623" y="155507"/>
                    <a:pt x="208151" y="176868"/>
                    <a:pt x="224228" y="198506"/>
                  </a:cubicBezTo>
                  <a:cubicBezTo>
                    <a:pt x="234406" y="212250"/>
                    <a:pt x="239540" y="229362"/>
                    <a:pt x="232785" y="247522"/>
                  </a:cubicBezTo>
                  <a:cubicBezTo>
                    <a:pt x="224678" y="269380"/>
                    <a:pt x="208826" y="261597"/>
                    <a:pt x="194865" y="260107"/>
                  </a:cubicBezTo>
                  <a:cubicBezTo>
                    <a:pt x="172708" y="257734"/>
                    <a:pt x="158928" y="242885"/>
                    <a:pt x="147894" y="219426"/>
                  </a:cubicBezTo>
                  <a:cubicBezTo>
                    <a:pt x="136816" y="195967"/>
                    <a:pt x="127764" y="166270"/>
                    <a:pt x="98086" y="169030"/>
                  </a:cubicBezTo>
                  <a:cubicBezTo>
                    <a:pt x="73452" y="163234"/>
                    <a:pt x="50034" y="151146"/>
                    <a:pt x="24274" y="151146"/>
                  </a:cubicBezTo>
                  <a:cubicBezTo>
                    <a:pt x="13510" y="151146"/>
                    <a:pt x="1441" y="147448"/>
                    <a:pt x="0" y="129177"/>
                  </a:cubicBezTo>
                  <a:cubicBezTo>
                    <a:pt x="28462" y="114274"/>
                    <a:pt x="54987" y="91698"/>
                    <a:pt x="88268" y="96003"/>
                  </a:cubicBezTo>
                  <a:cubicBezTo>
                    <a:pt x="109795" y="80824"/>
                    <a:pt x="133528" y="88330"/>
                    <a:pt x="156316" y="85350"/>
                  </a:cubicBezTo>
                  <a:cubicBezTo>
                    <a:pt x="190407" y="80934"/>
                    <a:pt x="222292" y="71771"/>
                    <a:pt x="222922" y="17070"/>
                  </a:cubicBezTo>
                  <a:cubicBezTo>
                    <a:pt x="223192" y="-6114"/>
                    <a:pt x="238549" y="1835"/>
                    <a:pt x="248547" y="676"/>
                  </a:cubicBezTo>
                  <a:cubicBezTo>
                    <a:pt x="264804" y="-1201"/>
                    <a:pt x="282908" y="-207"/>
                    <a:pt x="292050" y="17401"/>
                  </a:cubicBezTo>
                  <a:cubicBezTo>
                    <a:pt x="299841" y="32415"/>
                    <a:pt x="285655" y="44062"/>
                    <a:pt x="276919" y="51072"/>
                  </a:cubicBezTo>
                  <a:cubicBezTo>
                    <a:pt x="238099" y="82480"/>
                    <a:pt x="192073" y="92415"/>
                    <a:pt x="144066" y="111293"/>
                  </a:cubicBezTo>
                  <a:cubicBezTo>
                    <a:pt x="166043" y="121781"/>
                    <a:pt x="186219" y="113722"/>
                    <a:pt x="201891" y="128128"/>
                  </a:cubicBezTo>
                  <a:close/>
                </a:path>
              </a:pathLst>
            </a:custGeom>
            <a:solidFill>
              <a:srgbClr val="FE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E6B84C3-2988-662F-9426-9321AFE48D90}"/>
                </a:ext>
              </a:extLst>
            </p:cNvPr>
            <p:cNvSpPr/>
            <p:nvPr/>
          </p:nvSpPr>
          <p:spPr>
            <a:xfrm>
              <a:off x="9434412" y="4679520"/>
              <a:ext cx="167543" cy="103107"/>
            </a:xfrm>
            <a:custGeom>
              <a:avLst/>
              <a:gdLst>
                <a:gd name="connsiteX0" fmla="*/ 167543 w 167543"/>
                <a:gd name="connsiteY0" fmla="*/ 63699 h 103107"/>
                <a:gd name="connsiteX1" fmla="*/ 81031 w 167543"/>
                <a:gd name="connsiteY1" fmla="*/ 96652 h 103107"/>
                <a:gd name="connsiteX2" fmla="*/ 54776 w 167543"/>
                <a:gd name="connsiteY2" fmla="*/ 96100 h 103107"/>
                <a:gd name="connsiteX3" fmla="*/ 23792 w 167543"/>
                <a:gd name="connsiteY3" fmla="*/ 59780 h 103107"/>
                <a:gd name="connsiteX4" fmla="*/ 1230 w 167543"/>
                <a:gd name="connsiteY4" fmla="*/ 32512 h 103107"/>
                <a:gd name="connsiteX5" fmla="*/ 29647 w 167543"/>
                <a:gd name="connsiteY5" fmla="*/ 331 h 103107"/>
                <a:gd name="connsiteX6" fmla="*/ 81076 w 167543"/>
                <a:gd name="connsiteY6" fmla="*/ 0 h 103107"/>
                <a:gd name="connsiteX7" fmla="*/ 106971 w 167543"/>
                <a:gd name="connsiteY7" fmla="*/ 10764 h 103107"/>
                <a:gd name="connsiteX8" fmla="*/ 167543 w 167543"/>
                <a:gd name="connsiteY8" fmla="*/ 63699 h 10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543" h="103107">
                  <a:moveTo>
                    <a:pt x="167543" y="63699"/>
                  </a:moveTo>
                  <a:cubicBezTo>
                    <a:pt x="139712" y="78657"/>
                    <a:pt x="115123" y="106367"/>
                    <a:pt x="81031" y="96652"/>
                  </a:cubicBezTo>
                  <a:cubicBezTo>
                    <a:pt x="72160" y="105539"/>
                    <a:pt x="63423" y="105152"/>
                    <a:pt x="54776" y="96100"/>
                  </a:cubicBezTo>
                  <a:cubicBezTo>
                    <a:pt x="54596" y="70709"/>
                    <a:pt x="38429" y="67563"/>
                    <a:pt x="23792" y="59780"/>
                  </a:cubicBezTo>
                  <a:cubicBezTo>
                    <a:pt x="14740" y="54977"/>
                    <a:pt x="-5120" y="60166"/>
                    <a:pt x="1230" y="32512"/>
                  </a:cubicBezTo>
                  <a:cubicBezTo>
                    <a:pt x="5643" y="13358"/>
                    <a:pt x="12263" y="552"/>
                    <a:pt x="29647" y="331"/>
                  </a:cubicBezTo>
                  <a:cubicBezTo>
                    <a:pt x="46805" y="110"/>
                    <a:pt x="63963" y="110"/>
                    <a:pt x="81076" y="0"/>
                  </a:cubicBezTo>
                  <a:cubicBezTo>
                    <a:pt x="89723" y="3588"/>
                    <a:pt x="98325" y="7176"/>
                    <a:pt x="106971" y="10764"/>
                  </a:cubicBezTo>
                  <a:cubicBezTo>
                    <a:pt x="127147" y="28427"/>
                    <a:pt x="147368" y="46090"/>
                    <a:pt x="167543" y="63699"/>
                  </a:cubicBezTo>
                  <a:close/>
                </a:path>
              </a:pathLst>
            </a:custGeom>
            <a:solidFill>
              <a:srgbClr val="E9B7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5484FED-2848-6A7B-CC67-9137ADC53553}"/>
                </a:ext>
              </a:extLst>
            </p:cNvPr>
            <p:cNvSpPr/>
            <p:nvPr/>
          </p:nvSpPr>
          <p:spPr>
            <a:xfrm>
              <a:off x="10293734" y="4525461"/>
              <a:ext cx="92825" cy="154692"/>
            </a:xfrm>
            <a:custGeom>
              <a:avLst/>
              <a:gdLst>
                <a:gd name="connsiteX0" fmla="*/ 13465 w 92825"/>
                <a:gd name="connsiteY0" fmla="*/ 90305 h 154692"/>
                <a:gd name="connsiteX1" fmla="*/ 56879 w 92825"/>
                <a:gd name="connsiteY1" fmla="*/ 15512 h 154692"/>
                <a:gd name="connsiteX2" fmla="*/ 92817 w 92825"/>
                <a:gd name="connsiteY2" fmla="*/ 36266 h 154692"/>
                <a:gd name="connsiteX3" fmla="*/ 74217 w 92825"/>
                <a:gd name="connsiteY3" fmla="*/ 132808 h 154692"/>
                <a:gd name="connsiteX4" fmla="*/ 62148 w 92825"/>
                <a:gd name="connsiteY4" fmla="*/ 150581 h 154692"/>
                <a:gd name="connsiteX5" fmla="*/ 8872 w 92825"/>
                <a:gd name="connsiteY5" fmla="*/ 134739 h 154692"/>
                <a:gd name="connsiteX6" fmla="*/ 1036 w 92825"/>
                <a:gd name="connsiteY6" fmla="*/ 122265 h 154692"/>
                <a:gd name="connsiteX7" fmla="*/ 4954 w 92825"/>
                <a:gd name="connsiteY7" fmla="*/ 100793 h 154692"/>
                <a:gd name="connsiteX8" fmla="*/ 13465 w 92825"/>
                <a:gd name="connsiteY8" fmla="*/ 90305 h 15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154692">
                  <a:moveTo>
                    <a:pt x="13465" y="90305"/>
                  </a:moveTo>
                  <a:cubicBezTo>
                    <a:pt x="33776" y="70434"/>
                    <a:pt x="58500" y="54481"/>
                    <a:pt x="56879" y="15512"/>
                  </a:cubicBezTo>
                  <a:cubicBezTo>
                    <a:pt x="79937" y="-6402"/>
                    <a:pt x="92231" y="-9714"/>
                    <a:pt x="92817" y="36266"/>
                  </a:cubicBezTo>
                  <a:cubicBezTo>
                    <a:pt x="93222" y="71758"/>
                    <a:pt x="80297" y="100682"/>
                    <a:pt x="74217" y="132808"/>
                  </a:cubicBezTo>
                  <a:cubicBezTo>
                    <a:pt x="70389" y="138879"/>
                    <a:pt x="68453" y="146993"/>
                    <a:pt x="62148" y="150581"/>
                  </a:cubicBezTo>
                  <a:cubicBezTo>
                    <a:pt x="41567" y="159689"/>
                    <a:pt x="24004" y="153341"/>
                    <a:pt x="8872" y="134739"/>
                  </a:cubicBezTo>
                  <a:cubicBezTo>
                    <a:pt x="5719" y="131096"/>
                    <a:pt x="3107" y="126901"/>
                    <a:pt x="1036" y="122265"/>
                  </a:cubicBezTo>
                  <a:cubicBezTo>
                    <a:pt x="-946" y="114206"/>
                    <a:pt x="-315" y="106864"/>
                    <a:pt x="4954" y="100793"/>
                  </a:cubicBezTo>
                  <a:cubicBezTo>
                    <a:pt x="7836" y="97260"/>
                    <a:pt x="10628" y="93782"/>
                    <a:pt x="13465" y="90305"/>
                  </a:cubicBezTo>
                  <a:close/>
                </a:path>
              </a:pathLst>
            </a:custGeom>
            <a:solidFill>
              <a:srgbClr val="FFD3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2B833EE0-1B0A-22D9-3032-EEDB65F0EB49}"/>
                </a:ext>
              </a:extLst>
            </p:cNvPr>
            <p:cNvSpPr/>
            <p:nvPr/>
          </p:nvSpPr>
          <p:spPr>
            <a:xfrm>
              <a:off x="9706796" y="4586019"/>
              <a:ext cx="119837" cy="40304"/>
            </a:xfrm>
            <a:custGeom>
              <a:avLst/>
              <a:gdLst>
                <a:gd name="connsiteX0" fmla="*/ 43323 w 119837"/>
                <a:gd name="connsiteY0" fmla="*/ 8109 h 40304"/>
                <a:gd name="connsiteX1" fmla="*/ 119837 w 119837"/>
                <a:gd name="connsiteY1" fmla="*/ 40290 h 40304"/>
                <a:gd name="connsiteX2" fmla="*/ 28732 w 119837"/>
                <a:gd name="connsiteY2" fmla="*/ 40290 h 40304"/>
                <a:gd name="connsiteX3" fmla="*/ 0 w 119837"/>
                <a:gd name="connsiteY3" fmla="*/ 19204 h 40304"/>
                <a:gd name="connsiteX4" fmla="*/ 43323 w 119837"/>
                <a:gd name="connsiteY4" fmla="*/ 8109 h 4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837" h="40304">
                  <a:moveTo>
                    <a:pt x="43323" y="8109"/>
                  </a:moveTo>
                  <a:cubicBezTo>
                    <a:pt x="68318" y="12912"/>
                    <a:pt x="98671" y="-5745"/>
                    <a:pt x="119837" y="40290"/>
                  </a:cubicBezTo>
                  <a:cubicBezTo>
                    <a:pt x="86872" y="40290"/>
                    <a:pt x="57825" y="40290"/>
                    <a:pt x="28732" y="40290"/>
                  </a:cubicBezTo>
                  <a:cubicBezTo>
                    <a:pt x="15717" y="40290"/>
                    <a:pt x="2072" y="41615"/>
                    <a:pt x="0" y="19204"/>
                  </a:cubicBezTo>
                  <a:cubicBezTo>
                    <a:pt x="11799" y="161"/>
                    <a:pt x="25715" y="-6905"/>
                    <a:pt x="43323" y="8109"/>
                  </a:cubicBezTo>
                  <a:close/>
                </a:path>
              </a:pathLst>
            </a:custGeom>
            <a:solidFill>
              <a:srgbClr val="FECF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AEE3A49-7327-B7D6-9B44-4ADD28D27058}"/>
                </a:ext>
              </a:extLst>
            </p:cNvPr>
            <p:cNvSpPr/>
            <p:nvPr/>
          </p:nvSpPr>
          <p:spPr>
            <a:xfrm>
              <a:off x="9671939" y="4562606"/>
              <a:ext cx="96419" cy="42617"/>
            </a:xfrm>
            <a:custGeom>
              <a:avLst/>
              <a:gdLst>
                <a:gd name="connsiteX0" fmla="*/ 78180 w 96419"/>
                <a:gd name="connsiteY0" fmla="*/ 31522 h 42617"/>
                <a:gd name="connsiteX1" fmla="*/ 34857 w 96419"/>
                <a:gd name="connsiteY1" fmla="*/ 42617 h 42617"/>
                <a:gd name="connsiteX2" fmla="*/ 0 w 96419"/>
                <a:gd name="connsiteY2" fmla="*/ 42286 h 42617"/>
                <a:gd name="connsiteX3" fmla="*/ 0 w 96419"/>
                <a:gd name="connsiteY3" fmla="*/ 42286 h 42617"/>
                <a:gd name="connsiteX4" fmla="*/ 96419 w 96419"/>
                <a:gd name="connsiteY4" fmla="*/ 14632 h 42617"/>
                <a:gd name="connsiteX5" fmla="*/ 78180 w 96419"/>
                <a:gd name="connsiteY5" fmla="*/ 31522 h 4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419" h="42617">
                  <a:moveTo>
                    <a:pt x="78180" y="31522"/>
                  </a:moveTo>
                  <a:cubicBezTo>
                    <a:pt x="63724" y="35221"/>
                    <a:pt x="49268" y="38919"/>
                    <a:pt x="34857" y="42617"/>
                  </a:cubicBezTo>
                  <a:cubicBezTo>
                    <a:pt x="23238" y="42507"/>
                    <a:pt x="11619" y="42396"/>
                    <a:pt x="0" y="42286"/>
                  </a:cubicBezTo>
                  <a:lnTo>
                    <a:pt x="0" y="42286"/>
                  </a:lnTo>
                  <a:cubicBezTo>
                    <a:pt x="29723" y="20317"/>
                    <a:pt x="55348" y="-22572"/>
                    <a:pt x="96419" y="14632"/>
                  </a:cubicBezTo>
                  <a:cubicBezTo>
                    <a:pt x="90655" y="19931"/>
                    <a:pt x="84440" y="25727"/>
                    <a:pt x="78180" y="31522"/>
                  </a:cubicBezTo>
                  <a:close/>
                </a:path>
              </a:pathLst>
            </a:custGeom>
            <a:solidFill>
              <a:srgbClr val="EAB6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92536450-DBA9-36CF-C67E-6A161E4975EF}"/>
                </a:ext>
              </a:extLst>
            </p:cNvPr>
            <p:cNvSpPr/>
            <p:nvPr/>
          </p:nvSpPr>
          <p:spPr>
            <a:xfrm>
              <a:off x="9954623" y="4574699"/>
              <a:ext cx="73947" cy="73027"/>
            </a:xfrm>
            <a:custGeom>
              <a:avLst/>
              <a:gdLst>
                <a:gd name="connsiteX0" fmla="*/ 65255 w 73947"/>
                <a:gd name="connsiteY0" fmla="*/ 73027 h 73027"/>
                <a:gd name="connsiteX1" fmla="*/ 0 w 73947"/>
                <a:gd name="connsiteY1" fmla="*/ 0 h 73027"/>
                <a:gd name="connsiteX2" fmla="*/ 73947 w 73947"/>
                <a:gd name="connsiteY2" fmla="*/ 51721 h 73027"/>
                <a:gd name="connsiteX3" fmla="*/ 65255 w 73947"/>
                <a:gd name="connsiteY3" fmla="*/ 73027 h 7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47" h="73027">
                  <a:moveTo>
                    <a:pt x="65255" y="73027"/>
                  </a:moveTo>
                  <a:cubicBezTo>
                    <a:pt x="43188" y="49402"/>
                    <a:pt x="29408" y="14572"/>
                    <a:pt x="0" y="0"/>
                  </a:cubicBezTo>
                  <a:cubicBezTo>
                    <a:pt x="30804" y="4471"/>
                    <a:pt x="58275" y="15179"/>
                    <a:pt x="73947" y="51721"/>
                  </a:cubicBezTo>
                  <a:cubicBezTo>
                    <a:pt x="66922" y="56247"/>
                    <a:pt x="65480" y="64306"/>
                    <a:pt x="65255" y="73027"/>
                  </a:cubicBezTo>
                  <a:close/>
                </a:path>
              </a:pathLst>
            </a:custGeom>
            <a:solidFill>
              <a:srgbClr val="FCC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6E401D44-E230-449B-0E01-066958515910}"/>
                </a:ext>
              </a:extLst>
            </p:cNvPr>
            <p:cNvSpPr/>
            <p:nvPr/>
          </p:nvSpPr>
          <p:spPr>
            <a:xfrm>
              <a:off x="9593624" y="4605952"/>
              <a:ext cx="87091" cy="52647"/>
            </a:xfrm>
            <a:custGeom>
              <a:avLst/>
              <a:gdLst>
                <a:gd name="connsiteX0" fmla="*/ 77910 w 87091"/>
                <a:gd name="connsiteY0" fmla="*/ 52648 h 52647"/>
                <a:gd name="connsiteX1" fmla="*/ 0 w 87091"/>
                <a:gd name="connsiteY1" fmla="*/ 20246 h 52647"/>
                <a:gd name="connsiteX2" fmla="*/ 45 w 87091"/>
                <a:gd name="connsiteY2" fmla="*/ 20191 h 52647"/>
                <a:gd name="connsiteX3" fmla="*/ 52060 w 87091"/>
                <a:gd name="connsiteY3" fmla="*/ 9924 h 52647"/>
                <a:gd name="connsiteX4" fmla="*/ 87052 w 87091"/>
                <a:gd name="connsiteY4" fmla="*/ 41442 h 52647"/>
                <a:gd name="connsiteX5" fmla="*/ 77910 w 87091"/>
                <a:gd name="connsiteY5" fmla="*/ 52648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091" h="52647">
                  <a:moveTo>
                    <a:pt x="77910" y="52648"/>
                  </a:moveTo>
                  <a:cubicBezTo>
                    <a:pt x="52826" y="38627"/>
                    <a:pt x="30263" y="15499"/>
                    <a:pt x="0" y="20246"/>
                  </a:cubicBezTo>
                  <a:lnTo>
                    <a:pt x="45" y="20191"/>
                  </a:lnTo>
                  <a:cubicBezTo>
                    <a:pt x="11934" y="-24795"/>
                    <a:pt x="35713" y="21074"/>
                    <a:pt x="52060" y="9924"/>
                  </a:cubicBezTo>
                  <a:cubicBezTo>
                    <a:pt x="64850" y="18590"/>
                    <a:pt x="88178" y="9648"/>
                    <a:pt x="87052" y="41442"/>
                  </a:cubicBezTo>
                  <a:cubicBezTo>
                    <a:pt x="83990" y="45196"/>
                    <a:pt x="80972" y="48949"/>
                    <a:pt x="77910" y="52648"/>
                  </a:cubicBezTo>
                  <a:close/>
                </a:path>
              </a:pathLst>
            </a:custGeom>
            <a:solidFill>
              <a:srgbClr val="FBC9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27F9A05-03B3-FCE2-9ABC-142902231F04}"/>
                </a:ext>
              </a:extLst>
            </p:cNvPr>
            <p:cNvSpPr/>
            <p:nvPr/>
          </p:nvSpPr>
          <p:spPr>
            <a:xfrm>
              <a:off x="9645684" y="4604837"/>
              <a:ext cx="58361" cy="48880"/>
            </a:xfrm>
            <a:custGeom>
              <a:avLst/>
              <a:gdLst>
                <a:gd name="connsiteX0" fmla="*/ 34992 w 58361"/>
                <a:gd name="connsiteY0" fmla="*/ 42613 h 48880"/>
                <a:gd name="connsiteX1" fmla="*/ 0 w 58361"/>
                <a:gd name="connsiteY1" fmla="*/ 11095 h 48880"/>
                <a:gd name="connsiteX2" fmla="*/ 8962 w 58361"/>
                <a:gd name="connsiteY2" fmla="*/ 0 h 48880"/>
                <a:gd name="connsiteX3" fmla="*/ 26255 w 58361"/>
                <a:gd name="connsiteY3" fmla="*/ 55 h 48880"/>
                <a:gd name="connsiteX4" fmla="*/ 26255 w 58361"/>
                <a:gd name="connsiteY4" fmla="*/ 55 h 48880"/>
                <a:gd name="connsiteX5" fmla="*/ 51700 w 58361"/>
                <a:gd name="connsiteY5" fmla="*/ 26771 h 48880"/>
                <a:gd name="connsiteX6" fmla="*/ 54357 w 58361"/>
                <a:gd name="connsiteY6" fmla="*/ 48078 h 48880"/>
                <a:gd name="connsiteX7" fmla="*/ 34992 w 58361"/>
                <a:gd name="connsiteY7" fmla="*/ 42613 h 4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61" h="48880">
                  <a:moveTo>
                    <a:pt x="34992" y="42613"/>
                  </a:moveTo>
                  <a:cubicBezTo>
                    <a:pt x="23328" y="32125"/>
                    <a:pt x="11664" y="21582"/>
                    <a:pt x="0" y="11095"/>
                  </a:cubicBezTo>
                  <a:cubicBezTo>
                    <a:pt x="2972" y="7397"/>
                    <a:pt x="5990" y="3698"/>
                    <a:pt x="8962" y="0"/>
                  </a:cubicBezTo>
                  <a:cubicBezTo>
                    <a:pt x="14726" y="0"/>
                    <a:pt x="20491" y="55"/>
                    <a:pt x="26255" y="55"/>
                  </a:cubicBezTo>
                  <a:cubicBezTo>
                    <a:pt x="26255" y="55"/>
                    <a:pt x="26255" y="55"/>
                    <a:pt x="26255" y="55"/>
                  </a:cubicBezTo>
                  <a:cubicBezTo>
                    <a:pt x="34767" y="8887"/>
                    <a:pt x="43684" y="17277"/>
                    <a:pt x="51700" y="26771"/>
                  </a:cubicBezTo>
                  <a:cubicBezTo>
                    <a:pt x="56699" y="32677"/>
                    <a:pt x="62373" y="42171"/>
                    <a:pt x="54357" y="48078"/>
                  </a:cubicBezTo>
                  <a:cubicBezTo>
                    <a:pt x="50259" y="51113"/>
                    <a:pt x="41612" y="44710"/>
                    <a:pt x="34992" y="42613"/>
                  </a:cubicBezTo>
                  <a:close/>
                </a:path>
              </a:pathLst>
            </a:custGeom>
            <a:solidFill>
              <a:srgbClr val="FFD5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8B0751E6-1C9B-D72F-C8FC-761B986B0EE0}"/>
                </a:ext>
              </a:extLst>
            </p:cNvPr>
            <p:cNvSpPr/>
            <p:nvPr/>
          </p:nvSpPr>
          <p:spPr>
            <a:xfrm>
              <a:off x="10054735" y="4594064"/>
              <a:ext cx="78360" cy="32387"/>
            </a:xfrm>
            <a:custGeom>
              <a:avLst/>
              <a:gdLst>
                <a:gd name="connsiteX0" fmla="*/ 0 w 78360"/>
                <a:gd name="connsiteY0" fmla="*/ 285 h 32387"/>
                <a:gd name="connsiteX1" fmla="*/ 78360 w 78360"/>
                <a:gd name="connsiteY1" fmla="*/ 32300 h 32387"/>
                <a:gd name="connsiteX2" fmla="*/ 0 w 78360"/>
                <a:gd name="connsiteY2" fmla="*/ 285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360" h="32387">
                  <a:moveTo>
                    <a:pt x="0" y="285"/>
                  </a:moveTo>
                  <a:cubicBezTo>
                    <a:pt x="29768" y="-2475"/>
                    <a:pt x="53952" y="15299"/>
                    <a:pt x="78360" y="32300"/>
                  </a:cubicBezTo>
                  <a:cubicBezTo>
                    <a:pt x="49493" y="31748"/>
                    <a:pt x="18734" y="38041"/>
                    <a:pt x="0" y="285"/>
                  </a:cubicBezTo>
                  <a:close/>
                </a:path>
              </a:pathLst>
            </a:custGeom>
            <a:solidFill>
              <a:srgbClr val="FFD3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C6DB11C0-6965-B5B6-167D-82161EE1F443}"/>
                </a:ext>
              </a:extLst>
            </p:cNvPr>
            <p:cNvSpPr/>
            <p:nvPr/>
          </p:nvSpPr>
          <p:spPr>
            <a:xfrm>
              <a:off x="10246313" y="4626198"/>
              <a:ext cx="52420" cy="53655"/>
            </a:xfrm>
            <a:custGeom>
              <a:avLst/>
              <a:gdLst>
                <a:gd name="connsiteX0" fmla="*/ 52421 w 52420"/>
                <a:gd name="connsiteY0" fmla="*/ 0 h 53655"/>
                <a:gd name="connsiteX1" fmla="*/ 52285 w 52420"/>
                <a:gd name="connsiteY1" fmla="*/ 21141 h 53655"/>
                <a:gd name="connsiteX2" fmla="*/ 0 w 52420"/>
                <a:gd name="connsiteY2" fmla="*/ 42723 h 53655"/>
                <a:gd name="connsiteX3" fmla="*/ 8512 w 52420"/>
                <a:gd name="connsiteY3" fmla="*/ 21527 h 53655"/>
                <a:gd name="connsiteX4" fmla="*/ 52421 w 52420"/>
                <a:gd name="connsiteY4" fmla="*/ 0 h 5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20" h="53655">
                  <a:moveTo>
                    <a:pt x="52421" y="0"/>
                  </a:moveTo>
                  <a:cubicBezTo>
                    <a:pt x="52375" y="7065"/>
                    <a:pt x="52330" y="14076"/>
                    <a:pt x="52285" y="21141"/>
                  </a:cubicBezTo>
                  <a:cubicBezTo>
                    <a:pt x="43639" y="60387"/>
                    <a:pt x="24004" y="59448"/>
                    <a:pt x="0" y="42723"/>
                  </a:cubicBezTo>
                  <a:cubicBezTo>
                    <a:pt x="2837" y="35658"/>
                    <a:pt x="5674" y="28593"/>
                    <a:pt x="8512" y="21527"/>
                  </a:cubicBezTo>
                  <a:cubicBezTo>
                    <a:pt x="23103" y="14352"/>
                    <a:pt x="37739" y="7176"/>
                    <a:pt x="52421" y="0"/>
                  </a:cubicBezTo>
                  <a:close/>
                </a:path>
              </a:pathLst>
            </a:custGeom>
            <a:solidFill>
              <a:srgbClr val="EAAB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56A273CC-FF29-B0F2-367E-236A3A2FFAEC}"/>
                </a:ext>
              </a:extLst>
            </p:cNvPr>
            <p:cNvSpPr/>
            <p:nvPr/>
          </p:nvSpPr>
          <p:spPr>
            <a:xfrm>
              <a:off x="10046043" y="4647505"/>
              <a:ext cx="23736" cy="27458"/>
            </a:xfrm>
            <a:custGeom>
              <a:avLst/>
              <a:gdLst>
                <a:gd name="connsiteX0" fmla="*/ 0 w 23736"/>
                <a:gd name="connsiteY0" fmla="*/ 221 h 27458"/>
                <a:gd name="connsiteX1" fmla="*/ 17338 w 23736"/>
                <a:gd name="connsiteY1" fmla="*/ 0 h 27458"/>
                <a:gd name="connsiteX2" fmla="*/ 18825 w 23736"/>
                <a:gd name="connsiteY2" fmla="*/ 26385 h 27458"/>
                <a:gd name="connsiteX3" fmla="*/ 0 w 23736"/>
                <a:gd name="connsiteY3" fmla="*/ 221 h 2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36" h="27458">
                  <a:moveTo>
                    <a:pt x="0" y="221"/>
                  </a:moveTo>
                  <a:cubicBezTo>
                    <a:pt x="5764" y="166"/>
                    <a:pt x="11574" y="110"/>
                    <a:pt x="17338" y="0"/>
                  </a:cubicBezTo>
                  <a:cubicBezTo>
                    <a:pt x="18644" y="9108"/>
                    <a:pt x="30083" y="22079"/>
                    <a:pt x="18825" y="26385"/>
                  </a:cubicBezTo>
                  <a:cubicBezTo>
                    <a:pt x="4188" y="32015"/>
                    <a:pt x="1576" y="14352"/>
                    <a:pt x="0" y="221"/>
                  </a:cubicBezTo>
                  <a:close/>
                </a:path>
              </a:pathLst>
            </a:custGeom>
            <a:solidFill>
              <a:srgbClr val="FCC6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A8C41BB-B8F6-7494-F0B1-3DC2F1692AF4}"/>
                </a:ext>
              </a:extLst>
            </p:cNvPr>
            <p:cNvSpPr/>
            <p:nvPr/>
          </p:nvSpPr>
          <p:spPr>
            <a:xfrm>
              <a:off x="9245040" y="4776871"/>
              <a:ext cx="186054" cy="147121"/>
            </a:xfrm>
            <a:custGeom>
              <a:avLst/>
              <a:gdLst>
                <a:gd name="connsiteX0" fmla="*/ 27802 w 186054"/>
                <a:gd name="connsiteY0" fmla="*/ 136689 h 147121"/>
                <a:gd name="connsiteX1" fmla="*/ 421 w 186054"/>
                <a:gd name="connsiteY1" fmla="*/ 105226 h 147121"/>
                <a:gd name="connsiteX2" fmla="*/ 26541 w 186054"/>
                <a:gd name="connsiteY2" fmla="*/ 20111 h 147121"/>
                <a:gd name="connsiteX3" fmla="*/ 85671 w 186054"/>
                <a:gd name="connsiteY3" fmla="*/ 2447 h 147121"/>
                <a:gd name="connsiteX4" fmla="*/ 157097 w 186054"/>
                <a:gd name="connsiteY4" fmla="*/ 20055 h 147121"/>
                <a:gd name="connsiteX5" fmla="*/ 186054 w 186054"/>
                <a:gd name="connsiteY5" fmla="*/ 47268 h 147121"/>
                <a:gd name="connsiteX6" fmla="*/ 158808 w 186054"/>
                <a:gd name="connsiteY6" fmla="*/ 77461 h 147121"/>
                <a:gd name="connsiteX7" fmla="*/ 83375 w 186054"/>
                <a:gd name="connsiteY7" fmla="*/ 115824 h 147121"/>
                <a:gd name="connsiteX8" fmla="*/ 52481 w 186054"/>
                <a:gd name="connsiteY8" fmla="*/ 147122 h 147121"/>
                <a:gd name="connsiteX9" fmla="*/ 27802 w 186054"/>
                <a:gd name="connsiteY9" fmla="*/ 136689 h 14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054" h="147121">
                  <a:moveTo>
                    <a:pt x="27802" y="136689"/>
                  </a:moveTo>
                  <a:cubicBezTo>
                    <a:pt x="19921" y="124546"/>
                    <a:pt x="4609" y="122172"/>
                    <a:pt x="421" y="105226"/>
                  </a:cubicBezTo>
                  <a:cubicBezTo>
                    <a:pt x="421" y="72825"/>
                    <a:pt x="-5434" y="37774"/>
                    <a:pt x="26541" y="20111"/>
                  </a:cubicBezTo>
                  <a:cubicBezTo>
                    <a:pt x="42123" y="-6826"/>
                    <a:pt x="64145" y="350"/>
                    <a:pt x="85671" y="2447"/>
                  </a:cubicBezTo>
                  <a:cubicBezTo>
                    <a:pt x="110125" y="4876"/>
                    <a:pt x="133633" y="11997"/>
                    <a:pt x="157097" y="20055"/>
                  </a:cubicBezTo>
                  <a:cubicBezTo>
                    <a:pt x="167409" y="28556"/>
                    <a:pt x="185964" y="29274"/>
                    <a:pt x="186054" y="47268"/>
                  </a:cubicBezTo>
                  <a:cubicBezTo>
                    <a:pt x="186144" y="63883"/>
                    <a:pt x="170652" y="71169"/>
                    <a:pt x="158808" y="77461"/>
                  </a:cubicBezTo>
                  <a:cubicBezTo>
                    <a:pt x="133814" y="90709"/>
                    <a:pt x="108639" y="103515"/>
                    <a:pt x="83375" y="115824"/>
                  </a:cubicBezTo>
                  <a:cubicBezTo>
                    <a:pt x="70179" y="122282"/>
                    <a:pt x="54868" y="124932"/>
                    <a:pt x="52481" y="147122"/>
                  </a:cubicBezTo>
                  <a:cubicBezTo>
                    <a:pt x="44194" y="143644"/>
                    <a:pt x="35998" y="140167"/>
                    <a:pt x="27802" y="136689"/>
                  </a:cubicBezTo>
                  <a:close/>
                </a:path>
              </a:pathLst>
            </a:custGeom>
            <a:solidFill>
              <a:srgbClr val="FFD2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AEF8D58E-8808-2A88-E2A1-287D87300E8A}"/>
                </a:ext>
              </a:extLst>
            </p:cNvPr>
            <p:cNvSpPr/>
            <p:nvPr/>
          </p:nvSpPr>
          <p:spPr>
            <a:xfrm>
              <a:off x="9229094" y="4636453"/>
              <a:ext cx="181328" cy="145945"/>
            </a:xfrm>
            <a:custGeom>
              <a:avLst/>
              <a:gdLst>
                <a:gd name="connsiteX0" fmla="*/ 94682 w 181328"/>
                <a:gd name="connsiteY0" fmla="*/ 564 h 145945"/>
                <a:gd name="connsiteX1" fmla="*/ 173042 w 181328"/>
                <a:gd name="connsiteY1" fmla="*/ 10997 h 145945"/>
                <a:gd name="connsiteX2" fmla="*/ 181329 w 181328"/>
                <a:gd name="connsiteY2" fmla="*/ 11273 h 145945"/>
                <a:gd name="connsiteX3" fmla="*/ 111930 w 181328"/>
                <a:gd name="connsiteY3" fmla="*/ 33021 h 145945"/>
                <a:gd name="connsiteX4" fmla="*/ 109048 w 181328"/>
                <a:gd name="connsiteY4" fmla="*/ 35726 h 145945"/>
                <a:gd name="connsiteX5" fmla="*/ 113867 w 181328"/>
                <a:gd name="connsiteY5" fmla="*/ 44061 h 145945"/>
                <a:gd name="connsiteX6" fmla="*/ 59780 w 181328"/>
                <a:gd name="connsiteY6" fmla="*/ 90813 h 145945"/>
                <a:gd name="connsiteX7" fmla="*/ 133862 w 181328"/>
                <a:gd name="connsiteY7" fmla="*/ 36774 h 145945"/>
                <a:gd name="connsiteX8" fmla="*/ 164036 w 181328"/>
                <a:gd name="connsiteY8" fmla="*/ 43453 h 145945"/>
                <a:gd name="connsiteX9" fmla="*/ 164126 w 181328"/>
                <a:gd name="connsiteY9" fmla="*/ 43398 h 145945"/>
                <a:gd name="connsiteX10" fmla="*/ 164126 w 181328"/>
                <a:gd name="connsiteY10" fmla="*/ 75137 h 145945"/>
                <a:gd name="connsiteX11" fmla="*/ 111840 w 181328"/>
                <a:gd name="connsiteY11" fmla="*/ 117584 h 145945"/>
                <a:gd name="connsiteX12" fmla="*/ 25058 w 181328"/>
                <a:gd name="connsiteY12" fmla="*/ 139222 h 145945"/>
                <a:gd name="connsiteX13" fmla="*/ 25644 w 181328"/>
                <a:gd name="connsiteY13" fmla="*/ 42625 h 145945"/>
                <a:gd name="connsiteX14" fmla="*/ 94682 w 181328"/>
                <a:gd name="connsiteY14" fmla="*/ 564 h 14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28" h="145945">
                  <a:moveTo>
                    <a:pt x="94682" y="564"/>
                  </a:moveTo>
                  <a:cubicBezTo>
                    <a:pt x="120892" y="2828"/>
                    <a:pt x="148183" y="-6667"/>
                    <a:pt x="173042" y="10997"/>
                  </a:cubicBezTo>
                  <a:cubicBezTo>
                    <a:pt x="175790" y="11218"/>
                    <a:pt x="178582" y="11328"/>
                    <a:pt x="181329" y="11273"/>
                  </a:cubicBezTo>
                  <a:cubicBezTo>
                    <a:pt x="163945" y="45882"/>
                    <a:pt x="134673" y="23803"/>
                    <a:pt x="111930" y="33021"/>
                  </a:cubicBezTo>
                  <a:cubicBezTo>
                    <a:pt x="106481" y="35229"/>
                    <a:pt x="103374" y="36774"/>
                    <a:pt x="109048" y="35726"/>
                  </a:cubicBezTo>
                  <a:cubicBezTo>
                    <a:pt x="109949" y="35560"/>
                    <a:pt x="111885" y="41245"/>
                    <a:pt x="113867" y="44061"/>
                  </a:cubicBezTo>
                  <a:cubicBezTo>
                    <a:pt x="107292" y="77014"/>
                    <a:pt x="77389" y="67354"/>
                    <a:pt x="59780" y="90813"/>
                  </a:cubicBezTo>
                  <a:cubicBezTo>
                    <a:pt x="88467" y="73647"/>
                    <a:pt x="123144" y="81043"/>
                    <a:pt x="133862" y="36774"/>
                  </a:cubicBezTo>
                  <a:cubicBezTo>
                    <a:pt x="145076" y="31199"/>
                    <a:pt x="155299" y="32469"/>
                    <a:pt x="164036" y="43453"/>
                  </a:cubicBezTo>
                  <a:lnTo>
                    <a:pt x="164126" y="43398"/>
                  </a:lnTo>
                  <a:cubicBezTo>
                    <a:pt x="170656" y="53941"/>
                    <a:pt x="171691" y="64539"/>
                    <a:pt x="164126" y="75137"/>
                  </a:cubicBezTo>
                  <a:cubicBezTo>
                    <a:pt x="146697" y="89268"/>
                    <a:pt x="129269" y="103398"/>
                    <a:pt x="111840" y="117584"/>
                  </a:cubicBezTo>
                  <a:cubicBezTo>
                    <a:pt x="86711" y="147557"/>
                    <a:pt x="57303" y="151973"/>
                    <a:pt x="25058" y="139222"/>
                  </a:cubicBezTo>
                  <a:cubicBezTo>
                    <a:pt x="-8763" y="103012"/>
                    <a:pt x="-8132" y="75082"/>
                    <a:pt x="25644" y="42625"/>
                  </a:cubicBezTo>
                  <a:cubicBezTo>
                    <a:pt x="46495" y="22533"/>
                    <a:pt x="70859" y="12542"/>
                    <a:pt x="94682" y="564"/>
                  </a:cubicBezTo>
                  <a:close/>
                </a:path>
              </a:pathLst>
            </a:custGeom>
            <a:solidFill>
              <a:srgbClr val="FEDC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336FB7EC-CA38-2A29-5C9F-9A0D13DD796D}"/>
                </a:ext>
              </a:extLst>
            </p:cNvPr>
            <p:cNvSpPr/>
            <p:nvPr/>
          </p:nvSpPr>
          <p:spPr>
            <a:xfrm>
              <a:off x="9450030" y="4775620"/>
              <a:ext cx="180657" cy="131952"/>
            </a:xfrm>
            <a:custGeom>
              <a:avLst/>
              <a:gdLst>
                <a:gd name="connsiteX0" fmla="*/ 39159 w 180657"/>
                <a:gd name="connsiteY0" fmla="*/ 0 h 131952"/>
                <a:gd name="connsiteX1" fmla="*/ 65414 w 180657"/>
                <a:gd name="connsiteY1" fmla="*/ 552 h 131952"/>
                <a:gd name="connsiteX2" fmla="*/ 169624 w 180657"/>
                <a:gd name="connsiteY2" fmla="*/ 31960 h 131952"/>
                <a:gd name="connsiteX3" fmla="*/ 180658 w 180657"/>
                <a:gd name="connsiteY3" fmla="*/ 47526 h 131952"/>
                <a:gd name="connsiteX4" fmla="*/ 160978 w 180657"/>
                <a:gd name="connsiteY4" fmla="*/ 61049 h 131952"/>
                <a:gd name="connsiteX5" fmla="*/ 139271 w 180657"/>
                <a:gd name="connsiteY5" fmla="*/ 48795 h 131952"/>
                <a:gd name="connsiteX6" fmla="*/ 75142 w 180657"/>
                <a:gd name="connsiteY6" fmla="*/ 47857 h 131952"/>
                <a:gd name="connsiteX7" fmla="*/ 61046 w 180657"/>
                <a:gd name="connsiteY7" fmla="*/ 58841 h 131952"/>
                <a:gd name="connsiteX8" fmla="*/ 122698 w 180657"/>
                <a:gd name="connsiteY8" fmla="*/ 47746 h 131952"/>
                <a:gd name="connsiteX9" fmla="*/ 136434 w 180657"/>
                <a:gd name="connsiteY9" fmla="*/ 49016 h 131952"/>
                <a:gd name="connsiteX10" fmla="*/ 165076 w 180657"/>
                <a:gd name="connsiteY10" fmla="*/ 98860 h 131952"/>
                <a:gd name="connsiteX11" fmla="*/ 120131 w 180657"/>
                <a:gd name="connsiteY11" fmla="*/ 130875 h 131952"/>
                <a:gd name="connsiteX12" fmla="*/ 30377 w 180657"/>
                <a:gd name="connsiteY12" fmla="*/ 106588 h 131952"/>
                <a:gd name="connsiteX13" fmla="*/ 13084 w 180657"/>
                <a:gd name="connsiteY13" fmla="*/ 95824 h 131952"/>
                <a:gd name="connsiteX14" fmla="*/ 39159 w 180657"/>
                <a:gd name="connsiteY14" fmla="*/ 0 h 13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657" h="131952">
                  <a:moveTo>
                    <a:pt x="39159" y="0"/>
                  </a:moveTo>
                  <a:cubicBezTo>
                    <a:pt x="47896" y="166"/>
                    <a:pt x="56632" y="386"/>
                    <a:pt x="65414" y="552"/>
                  </a:cubicBezTo>
                  <a:cubicBezTo>
                    <a:pt x="98920" y="17111"/>
                    <a:pt x="137244" y="9770"/>
                    <a:pt x="169624" y="31960"/>
                  </a:cubicBezTo>
                  <a:cubicBezTo>
                    <a:pt x="176200" y="34057"/>
                    <a:pt x="180298" y="38804"/>
                    <a:pt x="180658" y="47526"/>
                  </a:cubicBezTo>
                  <a:cubicBezTo>
                    <a:pt x="177190" y="58841"/>
                    <a:pt x="169760" y="61380"/>
                    <a:pt x="160978" y="61049"/>
                  </a:cubicBezTo>
                  <a:cubicBezTo>
                    <a:pt x="153142" y="58565"/>
                    <a:pt x="146161" y="53818"/>
                    <a:pt x="139271" y="48795"/>
                  </a:cubicBezTo>
                  <a:cubicBezTo>
                    <a:pt x="117925" y="42337"/>
                    <a:pt x="96803" y="20258"/>
                    <a:pt x="75142" y="47857"/>
                  </a:cubicBezTo>
                  <a:cubicBezTo>
                    <a:pt x="71133" y="52880"/>
                    <a:pt x="66450" y="56578"/>
                    <a:pt x="61046" y="58841"/>
                  </a:cubicBezTo>
                  <a:cubicBezTo>
                    <a:pt x="94416" y="86882"/>
                    <a:pt x="94416" y="86882"/>
                    <a:pt x="122698" y="47746"/>
                  </a:cubicBezTo>
                  <a:cubicBezTo>
                    <a:pt x="127427" y="46587"/>
                    <a:pt x="131930" y="47029"/>
                    <a:pt x="136434" y="49016"/>
                  </a:cubicBezTo>
                  <a:cubicBezTo>
                    <a:pt x="152376" y="60276"/>
                    <a:pt x="172642" y="69384"/>
                    <a:pt x="165076" y="98860"/>
                  </a:cubicBezTo>
                  <a:cubicBezTo>
                    <a:pt x="158546" y="124417"/>
                    <a:pt x="138866" y="128667"/>
                    <a:pt x="120131" y="130875"/>
                  </a:cubicBezTo>
                  <a:cubicBezTo>
                    <a:pt x="88202" y="134628"/>
                    <a:pt x="57713" y="129053"/>
                    <a:pt x="30377" y="106588"/>
                  </a:cubicBezTo>
                  <a:cubicBezTo>
                    <a:pt x="24613" y="103000"/>
                    <a:pt x="18848" y="99412"/>
                    <a:pt x="13084" y="95824"/>
                  </a:cubicBezTo>
                  <a:cubicBezTo>
                    <a:pt x="-16864" y="48078"/>
                    <a:pt x="10066" y="23625"/>
                    <a:pt x="39159" y="0"/>
                  </a:cubicBezTo>
                  <a:close/>
                </a:path>
              </a:pathLst>
            </a:custGeom>
            <a:solidFill>
              <a:srgbClr val="FEDC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E945546B-12A6-094E-B064-4F3DBA2DB6E0}"/>
                </a:ext>
              </a:extLst>
            </p:cNvPr>
            <p:cNvSpPr/>
            <p:nvPr/>
          </p:nvSpPr>
          <p:spPr>
            <a:xfrm>
              <a:off x="9254197" y="4744577"/>
              <a:ext cx="198017" cy="54113"/>
            </a:xfrm>
            <a:custGeom>
              <a:avLst/>
              <a:gdLst>
                <a:gd name="connsiteX0" fmla="*/ 0 w 198017"/>
                <a:gd name="connsiteY0" fmla="*/ 30987 h 54113"/>
                <a:gd name="connsiteX1" fmla="*/ 86782 w 198017"/>
                <a:gd name="connsiteY1" fmla="*/ 9350 h 54113"/>
                <a:gd name="connsiteX2" fmla="*/ 138077 w 198017"/>
                <a:gd name="connsiteY2" fmla="*/ 4106 h 54113"/>
                <a:gd name="connsiteX3" fmla="*/ 198018 w 198017"/>
                <a:gd name="connsiteY3" fmla="*/ 28283 h 54113"/>
                <a:gd name="connsiteX4" fmla="*/ 130961 w 198017"/>
                <a:gd name="connsiteY4" fmla="*/ 32423 h 54113"/>
                <a:gd name="connsiteX5" fmla="*/ 147939 w 198017"/>
                <a:gd name="connsiteY5" fmla="*/ 52294 h 54113"/>
                <a:gd name="connsiteX6" fmla="*/ 17383 w 198017"/>
                <a:gd name="connsiteY6" fmla="*/ 52349 h 54113"/>
                <a:gd name="connsiteX7" fmla="*/ 0 w 198017"/>
                <a:gd name="connsiteY7" fmla="*/ 30987 h 5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017" h="54113">
                  <a:moveTo>
                    <a:pt x="0" y="30987"/>
                  </a:moveTo>
                  <a:cubicBezTo>
                    <a:pt x="31029" y="36397"/>
                    <a:pt x="57960" y="17133"/>
                    <a:pt x="86782" y="9350"/>
                  </a:cubicBezTo>
                  <a:cubicBezTo>
                    <a:pt x="105381" y="32864"/>
                    <a:pt x="121684" y="8908"/>
                    <a:pt x="138077" y="4106"/>
                  </a:cubicBezTo>
                  <a:cubicBezTo>
                    <a:pt x="160594" y="-2463"/>
                    <a:pt x="179824" y="-5222"/>
                    <a:pt x="198018" y="28283"/>
                  </a:cubicBezTo>
                  <a:cubicBezTo>
                    <a:pt x="172528" y="29828"/>
                    <a:pt x="151947" y="31098"/>
                    <a:pt x="130961" y="32423"/>
                  </a:cubicBezTo>
                  <a:cubicBezTo>
                    <a:pt x="130961" y="46609"/>
                    <a:pt x="146183" y="40978"/>
                    <a:pt x="147939" y="52294"/>
                  </a:cubicBezTo>
                  <a:cubicBezTo>
                    <a:pt x="104436" y="60408"/>
                    <a:pt x="60887" y="37887"/>
                    <a:pt x="17383" y="52349"/>
                  </a:cubicBezTo>
                  <a:cubicBezTo>
                    <a:pt x="11574" y="45229"/>
                    <a:pt x="5764" y="38108"/>
                    <a:pt x="0" y="30987"/>
                  </a:cubicBezTo>
                  <a:close/>
                </a:path>
              </a:pathLst>
            </a:custGeom>
            <a:solidFill>
              <a:srgbClr val="FCC7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3232BAB7-4B6D-397F-7CAD-E29D7EA184E8}"/>
                </a:ext>
              </a:extLst>
            </p:cNvPr>
            <p:cNvSpPr/>
            <p:nvPr/>
          </p:nvSpPr>
          <p:spPr>
            <a:xfrm>
              <a:off x="9311211" y="4647671"/>
              <a:ext cx="104010" cy="36865"/>
            </a:xfrm>
            <a:custGeom>
              <a:avLst/>
              <a:gdLst>
                <a:gd name="connsiteX0" fmla="*/ 81918 w 104010"/>
                <a:gd name="connsiteY0" fmla="*/ 32181 h 36865"/>
                <a:gd name="connsiteX1" fmla="*/ 47422 w 104010"/>
                <a:gd name="connsiteY1" fmla="*/ 31960 h 36865"/>
                <a:gd name="connsiteX2" fmla="*/ 30038 w 104010"/>
                <a:gd name="connsiteY2" fmla="*/ 31960 h 36865"/>
                <a:gd name="connsiteX3" fmla="*/ 0 w 104010"/>
                <a:gd name="connsiteY3" fmla="*/ 23680 h 36865"/>
                <a:gd name="connsiteX4" fmla="*/ 99257 w 104010"/>
                <a:gd name="connsiteY4" fmla="*/ 0 h 36865"/>
                <a:gd name="connsiteX5" fmla="*/ 81918 w 104010"/>
                <a:gd name="connsiteY5" fmla="*/ 32181 h 3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10" h="36865">
                  <a:moveTo>
                    <a:pt x="81918" y="32181"/>
                  </a:moveTo>
                  <a:cubicBezTo>
                    <a:pt x="70434" y="32125"/>
                    <a:pt x="58905" y="32015"/>
                    <a:pt x="47422" y="31960"/>
                  </a:cubicBezTo>
                  <a:cubicBezTo>
                    <a:pt x="41657" y="38473"/>
                    <a:pt x="35848" y="38528"/>
                    <a:pt x="30038" y="31960"/>
                  </a:cubicBezTo>
                  <a:cubicBezTo>
                    <a:pt x="20581" y="30138"/>
                    <a:pt x="9953" y="35989"/>
                    <a:pt x="0" y="23680"/>
                  </a:cubicBezTo>
                  <a:cubicBezTo>
                    <a:pt x="30128" y="-6569"/>
                    <a:pt x="69354" y="23349"/>
                    <a:pt x="99257" y="0"/>
                  </a:cubicBezTo>
                  <a:cubicBezTo>
                    <a:pt x="116685" y="29586"/>
                    <a:pt x="80477" y="15676"/>
                    <a:pt x="81918" y="32181"/>
                  </a:cubicBezTo>
                  <a:close/>
                </a:path>
              </a:pathLst>
            </a:custGeom>
            <a:solidFill>
              <a:srgbClr val="F9C4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F87717AC-2CE9-A044-C1B9-0F1C59F9704D}"/>
                </a:ext>
              </a:extLst>
            </p:cNvPr>
            <p:cNvSpPr/>
            <p:nvPr/>
          </p:nvSpPr>
          <p:spPr>
            <a:xfrm>
              <a:off x="9393219" y="4679796"/>
              <a:ext cx="16091" cy="31738"/>
            </a:xfrm>
            <a:custGeom>
              <a:avLst/>
              <a:gdLst>
                <a:gd name="connsiteX0" fmla="*/ 0 w 16091"/>
                <a:gd name="connsiteY0" fmla="*/ 31739 h 31738"/>
                <a:gd name="connsiteX1" fmla="*/ 0 w 16091"/>
                <a:gd name="connsiteY1" fmla="*/ 0 h 31738"/>
                <a:gd name="connsiteX2" fmla="*/ 0 w 16091"/>
                <a:gd name="connsiteY2" fmla="*/ 31739 h 3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1" h="31738">
                  <a:moveTo>
                    <a:pt x="0" y="31739"/>
                  </a:moveTo>
                  <a:cubicBezTo>
                    <a:pt x="0" y="21141"/>
                    <a:pt x="0" y="10598"/>
                    <a:pt x="0" y="0"/>
                  </a:cubicBezTo>
                  <a:cubicBezTo>
                    <a:pt x="14051" y="10543"/>
                    <a:pt x="27786" y="21141"/>
                    <a:pt x="0" y="31739"/>
                  </a:cubicBezTo>
                  <a:close/>
                </a:path>
              </a:pathLst>
            </a:custGeom>
            <a:solidFill>
              <a:srgbClr val="F9C4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7677F5B2-F658-7A66-D928-C55D3D0CF77C}"/>
                </a:ext>
              </a:extLst>
            </p:cNvPr>
            <p:cNvSpPr/>
            <p:nvPr/>
          </p:nvSpPr>
          <p:spPr>
            <a:xfrm>
              <a:off x="9556110" y="4626174"/>
              <a:ext cx="84350" cy="43334"/>
            </a:xfrm>
            <a:custGeom>
              <a:avLst/>
              <a:gdLst>
                <a:gd name="connsiteX0" fmla="*/ 37514 w 84350"/>
                <a:gd name="connsiteY0" fmla="*/ 25 h 43334"/>
                <a:gd name="connsiteX1" fmla="*/ 84350 w 84350"/>
                <a:gd name="connsiteY1" fmla="*/ 40982 h 43334"/>
                <a:gd name="connsiteX2" fmla="*/ 0 w 84350"/>
                <a:gd name="connsiteY2" fmla="*/ 30108 h 43334"/>
                <a:gd name="connsiteX3" fmla="*/ 37514 w 84350"/>
                <a:gd name="connsiteY3" fmla="*/ 25 h 43334"/>
                <a:gd name="connsiteX4" fmla="*/ 37514 w 84350"/>
                <a:gd name="connsiteY4" fmla="*/ 25 h 4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50" h="43334">
                  <a:moveTo>
                    <a:pt x="37514" y="25"/>
                  </a:moveTo>
                  <a:cubicBezTo>
                    <a:pt x="48953" y="18350"/>
                    <a:pt x="74442" y="10567"/>
                    <a:pt x="84350" y="40982"/>
                  </a:cubicBezTo>
                  <a:cubicBezTo>
                    <a:pt x="54627" y="42306"/>
                    <a:pt x="27066" y="49372"/>
                    <a:pt x="0" y="30108"/>
                  </a:cubicBezTo>
                  <a:cubicBezTo>
                    <a:pt x="4954" y="3668"/>
                    <a:pt x="27066" y="12775"/>
                    <a:pt x="37514" y="25"/>
                  </a:cubicBezTo>
                  <a:cubicBezTo>
                    <a:pt x="37559" y="-31"/>
                    <a:pt x="37514" y="25"/>
                    <a:pt x="37514" y="25"/>
                  </a:cubicBezTo>
                  <a:close/>
                </a:path>
              </a:pathLst>
            </a:custGeom>
            <a:solidFill>
              <a:srgbClr val="FFE9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322FB8A2-6F6A-997E-1A05-1E75CDA9B7CD}"/>
                </a:ext>
              </a:extLst>
            </p:cNvPr>
            <p:cNvSpPr/>
            <p:nvPr/>
          </p:nvSpPr>
          <p:spPr>
            <a:xfrm>
              <a:off x="9863652" y="5703069"/>
              <a:ext cx="143952" cy="137484"/>
            </a:xfrm>
            <a:custGeom>
              <a:avLst/>
              <a:gdLst>
                <a:gd name="connsiteX0" fmla="*/ 16528 w 143952"/>
                <a:gd name="connsiteY0" fmla="*/ 42548 h 137484"/>
                <a:gd name="connsiteX1" fmla="*/ 45 w 143952"/>
                <a:gd name="connsiteY1" fmla="*/ 32502 h 137484"/>
                <a:gd name="connsiteX2" fmla="*/ 0 w 143952"/>
                <a:gd name="connsiteY2" fmla="*/ 12189 h 137484"/>
                <a:gd name="connsiteX3" fmla="*/ 21662 w 143952"/>
                <a:gd name="connsiteY3" fmla="*/ 45 h 137484"/>
                <a:gd name="connsiteX4" fmla="*/ 73497 w 143952"/>
                <a:gd name="connsiteY4" fmla="*/ 16274 h 137484"/>
                <a:gd name="connsiteX5" fmla="*/ 84080 w 143952"/>
                <a:gd name="connsiteY5" fmla="*/ 22842 h 137484"/>
                <a:gd name="connsiteX6" fmla="*/ 129655 w 143952"/>
                <a:gd name="connsiteY6" fmla="*/ 86099 h 137484"/>
                <a:gd name="connsiteX7" fmla="*/ 138797 w 143952"/>
                <a:gd name="connsiteY7" fmla="*/ 132079 h 137484"/>
                <a:gd name="connsiteX8" fmla="*/ 115559 w 143952"/>
                <a:gd name="connsiteY8" fmla="*/ 136495 h 137484"/>
                <a:gd name="connsiteX9" fmla="*/ 16528 w 143952"/>
                <a:gd name="connsiteY9" fmla="*/ 42548 h 13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52" h="137484">
                  <a:moveTo>
                    <a:pt x="16528" y="42548"/>
                  </a:moveTo>
                  <a:cubicBezTo>
                    <a:pt x="11033" y="39181"/>
                    <a:pt x="5539" y="35869"/>
                    <a:pt x="45" y="32502"/>
                  </a:cubicBezTo>
                  <a:cubicBezTo>
                    <a:pt x="45" y="25713"/>
                    <a:pt x="45" y="18923"/>
                    <a:pt x="0" y="12189"/>
                  </a:cubicBezTo>
                  <a:cubicBezTo>
                    <a:pt x="5359" y="3192"/>
                    <a:pt x="13060" y="432"/>
                    <a:pt x="21662" y="45"/>
                  </a:cubicBezTo>
                  <a:cubicBezTo>
                    <a:pt x="40261" y="-1003"/>
                    <a:pt x="55032" y="16494"/>
                    <a:pt x="73497" y="16274"/>
                  </a:cubicBezTo>
                  <a:cubicBezTo>
                    <a:pt x="77415" y="17488"/>
                    <a:pt x="80927" y="19696"/>
                    <a:pt x="84080" y="22842"/>
                  </a:cubicBezTo>
                  <a:cubicBezTo>
                    <a:pt x="98851" y="44314"/>
                    <a:pt x="111731" y="67608"/>
                    <a:pt x="129655" y="86099"/>
                  </a:cubicBezTo>
                  <a:cubicBezTo>
                    <a:pt x="140508" y="97305"/>
                    <a:pt x="150281" y="112484"/>
                    <a:pt x="138797" y="132079"/>
                  </a:cubicBezTo>
                  <a:cubicBezTo>
                    <a:pt x="131592" y="138041"/>
                    <a:pt x="123710" y="138317"/>
                    <a:pt x="115559" y="136495"/>
                  </a:cubicBezTo>
                  <a:cubicBezTo>
                    <a:pt x="69489" y="125952"/>
                    <a:pt x="44269" y="82235"/>
                    <a:pt x="16528" y="42548"/>
                  </a:cubicBezTo>
                  <a:close/>
                </a:path>
              </a:pathLst>
            </a:custGeom>
            <a:solidFill>
              <a:srgbClr val="FCD0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466666EB-BB31-FFAB-85C3-6B37050876F4}"/>
                </a:ext>
              </a:extLst>
            </p:cNvPr>
            <p:cNvSpPr/>
            <p:nvPr/>
          </p:nvSpPr>
          <p:spPr>
            <a:xfrm>
              <a:off x="9862707" y="5686560"/>
              <a:ext cx="37226" cy="28697"/>
            </a:xfrm>
            <a:custGeom>
              <a:avLst/>
              <a:gdLst>
                <a:gd name="connsiteX0" fmla="*/ 26796 w 37226"/>
                <a:gd name="connsiteY0" fmla="*/ 26821 h 28697"/>
                <a:gd name="connsiteX1" fmla="*/ 946 w 37226"/>
                <a:gd name="connsiteY1" fmla="*/ 28697 h 28697"/>
                <a:gd name="connsiteX2" fmla="*/ 0 w 37226"/>
                <a:gd name="connsiteY2" fmla="*/ 18375 h 28697"/>
                <a:gd name="connsiteX3" fmla="*/ 1126 w 37226"/>
                <a:gd name="connsiteY3" fmla="*/ 5293 h 28697"/>
                <a:gd name="connsiteX4" fmla="*/ 36883 w 37226"/>
                <a:gd name="connsiteY4" fmla="*/ 9157 h 28697"/>
                <a:gd name="connsiteX5" fmla="*/ 26796 w 37226"/>
                <a:gd name="connsiteY5" fmla="*/ 26821 h 2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26" h="28697">
                  <a:moveTo>
                    <a:pt x="26796" y="26821"/>
                  </a:moveTo>
                  <a:cubicBezTo>
                    <a:pt x="18194" y="27428"/>
                    <a:pt x="9592" y="28035"/>
                    <a:pt x="946" y="28697"/>
                  </a:cubicBezTo>
                  <a:cubicBezTo>
                    <a:pt x="721" y="25220"/>
                    <a:pt x="405" y="21798"/>
                    <a:pt x="0" y="18375"/>
                  </a:cubicBezTo>
                  <a:cubicBezTo>
                    <a:pt x="360" y="14015"/>
                    <a:pt x="766" y="9654"/>
                    <a:pt x="1126" y="5293"/>
                  </a:cubicBezTo>
                  <a:cubicBezTo>
                    <a:pt x="13556" y="-723"/>
                    <a:pt x="25850" y="-4090"/>
                    <a:pt x="36883" y="9157"/>
                  </a:cubicBezTo>
                  <a:cubicBezTo>
                    <a:pt x="38820" y="19590"/>
                    <a:pt x="32155" y="22681"/>
                    <a:pt x="26796" y="26821"/>
                  </a:cubicBezTo>
                  <a:close/>
                </a:path>
              </a:pathLst>
            </a:custGeom>
            <a:solidFill>
              <a:srgbClr val="AA7D5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FB11C40-F3D0-BDF8-D504-B92CCD0A3818}"/>
                </a:ext>
              </a:extLst>
            </p:cNvPr>
            <p:cNvSpPr/>
            <p:nvPr/>
          </p:nvSpPr>
          <p:spPr>
            <a:xfrm>
              <a:off x="9863022" y="5673197"/>
              <a:ext cx="60751" cy="37159"/>
            </a:xfrm>
            <a:custGeom>
              <a:avLst/>
              <a:gdLst>
                <a:gd name="connsiteX0" fmla="*/ 35397 w 60751"/>
                <a:gd name="connsiteY0" fmla="*/ 29807 h 37159"/>
                <a:gd name="connsiteX1" fmla="*/ 811 w 60751"/>
                <a:gd name="connsiteY1" fmla="*/ 18657 h 37159"/>
                <a:gd name="connsiteX2" fmla="*/ 360 w 60751"/>
                <a:gd name="connsiteY2" fmla="*/ 8556 h 37159"/>
                <a:gd name="connsiteX3" fmla="*/ 0 w 60751"/>
                <a:gd name="connsiteY3" fmla="*/ 0 h 37159"/>
                <a:gd name="connsiteX4" fmla="*/ 25940 w 60751"/>
                <a:gd name="connsiteY4" fmla="*/ 8832 h 37159"/>
                <a:gd name="connsiteX5" fmla="*/ 52556 w 60751"/>
                <a:gd name="connsiteY5" fmla="*/ 8445 h 37159"/>
                <a:gd name="connsiteX6" fmla="*/ 60752 w 60751"/>
                <a:gd name="connsiteY6" fmla="*/ 19706 h 37159"/>
                <a:gd name="connsiteX7" fmla="*/ 35397 w 60751"/>
                <a:gd name="connsiteY7" fmla="*/ 29807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51" h="37159">
                  <a:moveTo>
                    <a:pt x="35397" y="29807"/>
                  </a:moveTo>
                  <a:cubicBezTo>
                    <a:pt x="26210" y="15069"/>
                    <a:pt x="12655" y="20975"/>
                    <a:pt x="811" y="18657"/>
                  </a:cubicBezTo>
                  <a:cubicBezTo>
                    <a:pt x="495" y="15290"/>
                    <a:pt x="315" y="11923"/>
                    <a:pt x="360" y="8556"/>
                  </a:cubicBezTo>
                  <a:cubicBezTo>
                    <a:pt x="270" y="5685"/>
                    <a:pt x="135" y="2870"/>
                    <a:pt x="0" y="0"/>
                  </a:cubicBezTo>
                  <a:cubicBezTo>
                    <a:pt x="8647" y="2925"/>
                    <a:pt x="17293" y="5851"/>
                    <a:pt x="25940" y="8832"/>
                  </a:cubicBezTo>
                  <a:cubicBezTo>
                    <a:pt x="34812" y="6293"/>
                    <a:pt x="43549" y="-8114"/>
                    <a:pt x="52556" y="8445"/>
                  </a:cubicBezTo>
                  <a:cubicBezTo>
                    <a:pt x="55303" y="12199"/>
                    <a:pt x="58005" y="15952"/>
                    <a:pt x="60752" y="19706"/>
                  </a:cubicBezTo>
                  <a:cubicBezTo>
                    <a:pt x="58320" y="45759"/>
                    <a:pt x="46611" y="36817"/>
                    <a:pt x="35397" y="29807"/>
                  </a:cubicBezTo>
                  <a:close/>
                </a:path>
              </a:pathLst>
            </a:custGeom>
            <a:solidFill>
              <a:srgbClr val="BC91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D35C0AD-6413-F9D2-35A3-5500ED8B2A99}"/>
                </a:ext>
              </a:extLst>
            </p:cNvPr>
            <p:cNvSpPr/>
            <p:nvPr/>
          </p:nvSpPr>
          <p:spPr>
            <a:xfrm>
              <a:off x="10547789" y="5842379"/>
              <a:ext cx="73797" cy="85039"/>
            </a:xfrm>
            <a:custGeom>
              <a:avLst/>
              <a:gdLst>
                <a:gd name="connsiteX0" fmla="*/ 20296 w 73797"/>
                <a:gd name="connsiteY0" fmla="*/ 85005 h 85039"/>
                <a:gd name="connsiteX1" fmla="*/ 36509 w 73797"/>
                <a:gd name="connsiteY1" fmla="*/ 0 h 85039"/>
                <a:gd name="connsiteX2" fmla="*/ 73798 w 73797"/>
                <a:gd name="connsiteY2" fmla="*/ 63257 h 85039"/>
                <a:gd name="connsiteX3" fmla="*/ 20296 w 73797"/>
                <a:gd name="connsiteY3" fmla="*/ 85005 h 8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97" h="85039">
                  <a:moveTo>
                    <a:pt x="20296" y="85005"/>
                  </a:moveTo>
                  <a:cubicBezTo>
                    <a:pt x="-11093" y="64582"/>
                    <a:pt x="-6364" y="39798"/>
                    <a:pt x="36509" y="0"/>
                  </a:cubicBezTo>
                  <a:cubicBezTo>
                    <a:pt x="47407" y="22410"/>
                    <a:pt x="69204" y="35272"/>
                    <a:pt x="73798" y="63257"/>
                  </a:cubicBezTo>
                  <a:cubicBezTo>
                    <a:pt x="45381" y="31242"/>
                    <a:pt x="40517" y="86606"/>
                    <a:pt x="20296" y="85005"/>
                  </a:cubicBezTo>
                  <a:close/>
                </a:path>
              </a:pathLst>
            </a:custGeom>
            <a:solidFill>
              <a:srgbClr val="A577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104BD9D-3358-EF7E-DADD-12D88B83528B}"/>
                </a:ext>
              </a:extLst>
            </p:cNvPr>
            <p:cNvSpPr/>
            <p:nvPr/>
          </p:nvSpPr>
          <p:spPr>
            <a:xfrm>
              <a:off x="10455274" y="5702452"/>
              <a:ext cx="34586" cy="32898"/>
            </a:xfrm>
            <a:custGeom>
              <a:avLst/>
              <a:gdLst>
                <a:gd name="connsiteX0" fmla="*/ 8737 w 34586"/>
                <a:gd name="connsiteY0" fmla="*/ 22466 h 32898"/>
                <a:gd name="connsiteX1" fmla="*/ 0 w 34586"/>
                <a:gd name="connsiteY1" fmla="*/ 0 h 32898"/>
                <a:gd name="connsiteX2" fmla="*/ 34587 w 34586"/>
                <a:gd name="connsiteY2" fmla="*/ 32898 h 32898"/>
                <a:gd name="connsiteX3" fmla="*/ 8737 w 34586"/>
                <a:gd name="connsiteY3" fmla="*/ 22466 h 3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86" h="32898">
                  <a:moveTo>
                    <a:pt x="8737" y="22466"/>
                  </a:moveTo>
                  <a:cubicBezTo>
                    <a:pt x="5809" y="14959"/>
                    <a:pt x="2927" y="7507"/>
                    <a:pt x="0" y="0"/>
                  </a:cubicBezTo>
                  <a:cubicBezTo>
                    <a:pt x="16528" y="3091"/>
                    <a:pt x="27111" y="15511"/>
                    <a:pt x="34587" y="32898"/>
                  </a:cubicBezTo>
                  <a:cubicBezTo>
                    <a:pt x="25985" y="29421"/>
                    <a:pt x="17383" y="25943"/>
                    <a:pt x="8737" y="22466"/>
                  </a:cubicBezTo>
                  <a:close/>
                </a:path>
              </a:pathLst>
            </a:custGeom>
            <a:solidFill>
              <a:srgbClr val="AA804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E1BE1C26-9B74-3CDC-26FF-BA65D9C16F55}"/>
                </a:ext>
              </a:extLst>
            </p:cNvPr>
            <p:cNvSpPr/>
            <p:nvPr/>
          </p:nvSpPr>
          <p:spPr>
            <a:xfrm>
              <a:off x="10629018" y="5831836"/>
              <a:ext cx="36523" cy="52217"/>
            </a:xfrm>
            <a:custGeom>
              <a:avLst/>
              <a:gdLst>
                <a:gd name="connsiteX0" fmla="*/ 36523 w 36523"/>
                <a:gd name="connsiteY0" fmla="*/ 52218 h 52217"/>
                <a:gd name="connsiteX1" fmla="*/ 0 w 36523"/>
                <a:gd name="connsiteY1" fmla="*/ 0 h 52217"/>
                <a:gd name="connsiteX2" fmla="*/ 36523 w 36523"/>
                <a:gd name="connsiteY2" fmla="*/ 52218 h 5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23" h="52217">
                  <a:moveTo>
                    <a:pt x="36523" y="52218"/>
                  </a:moveTo>
                  <a:cubicBezTo>
                    <a:pt x="18194" y="41233"/>
                    <a:pt x="3107" y="26937"/>
                    <a:pt x="0" y="0"/>
                  </a:cubicBezTo>
                  <a:cubicBezTo>
                    <a:pt x="17203" y="12088"/>
                    <a:pt x="30488" y="28317"/>
                    <a:pt x="36523" y="52218"/>
                  </a:cubicBezTo>
                  <a:close/>
                </a:path>
              </a:pathLst>
            </a:custGeom>
            <a:solidFill>
              <a:srgbClr val="E5AF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56A26D36-1B48-C34A-5057-4038EC7E6EA8}"/>
                </a:ext>
              </a:extLst>
            </p:cNvPr>
            <p:cNvSpPr/>
            <p:nvPr/>
          </p:nvSpPr>
          <p:spPr>
            <a:xfrm>
              <a:off x="10383579" y="6212475"/>
              <a:ext cx="107678" cy="30198"/>
            </a:xfrm>
            <a:custGeom>
              <a:avLst/>
              <a:gdLst>
                <a:gd name="connsiteX0" fmla="*/ 107678 w 107678"/>
                <a:gd name="connsiteY0" fmla="*/ 14303 h 30198"/>
                <a:gd name="connsiteX1" fmla="*/ 103895 w 107678"/>
                <a:gd name="connsiteY1" fmla="*/ 22583 h 30198"/>
                <a:gd name="connsiteX2" fmla="*/ 44945 w 107678"/>
                <a:gd name="connsiteY2" fmla="*/ 24681 h 30198"/>
                <a:gd name="connsiteX3" fmla="*/ 0 w 107678"/>
                <a:gd name="connsiteY3" fmla="*/ 19989 h 30198"/>
                <a:gd name="connsiteX4" fmla="*/ 107678 w 107678"/>
                <a:gd name="connsiteY4" fmla="*/ 14303 h 3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678" h="30198">
                  <a:moveTo>
                    <a:pt x="107678" y="14303"/>
                  </a:moveTo>
                  <a:cubicBezTo>
                    <a:pt x="106732" y="17284"/>
                    <a:pt x="105471" y="20044"/>
                    <a:pt x="103895" y="22583"/>
                  </a:cubicBezTo>
                  <a:cubicBezTo>
                    <a:pt x="84215" y="23301"/>
                    <a:pt x="64580" y="24018"/>
                    <a:pt x="44945" y="24681"/>
                  </a:cubicBezTo>
                  <a:cubicBezTo>
                    <a:pt x="29498" y="29428"/>
                    <a:pt x="13961" y="36162"/>
                    <a:pt x="0" y="19989"/>
                  </a:cubicBezTo>
                  <a:cubicBezTo>
                    <a:pt x="34902" y="-10370"/>
                    <a:pt x="71200" y="-987"/>
                    <a:pt x="107678" y="14303"/>
                  </a:cubicBezTo>
                  <a:close/>
                </a:path>
              </a:pathLst>
            </a:custGeom>
            <a:solidFill>
              <a:srgbClr val="F5CC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E6E15253-FC75-90F2-A60D-24B0A5D4C020}"/>
                </a:ext>
              </a:extLst>
            </p:cNvPr>
            <p:cNvSpPr/>
            <p:nvPr/>
          </p:nvSpPr>
          <p:spPr>
            <a:xfrm>
              <a:off x="10376058" y="6234377"/>
              <a:ext cx="52510" cy="14149"/>
            </a:xfrm>
            <a:custGeom>
              <a:avLst/>
              <a:gdLst>
                <a:gd name="connsiteX0" fmla="*/ 9457 w 52510"/>
                <a:gd name="connsiteY0" fmla="*/ 1895 h 14149"/>
                <a:gd name="connsiteX1" fmla="*/ 52511 w 52510"/>
                <a:gd name="connsiteY1" fmla="*/ 2834 h 14149"/>
                <a:gd name="connsiteX2" fmla="*/ 9728 w 52510"/>
                <a:gd name="connsiteY2" fmla="*/ 14149 h 14149"/>
                <a:gd name="connsiteX3" fmla="*/ 0 w 52510"/>
                <a:gd name="connsiteY3" fmla="*/ 12659 h 14149"/>
                <a:gd name="connsiteX4" fmla="*/ 1621 w 52510"/>
                <a:gd name="connsiteY4" fmla="*/ 3607 h 14149"/>
                <a:gd name="connsiteX5" fmla="*/ 9457 w 52510"/>
                <a:gd name="connsiteY5" fmla="*/ 1895 h 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10" h="14149">
                  <a:moveTo>
                    <a:pt x="9457" y="1895"/>
                  </a:moveTo>
                  <a:cubicBezTo>
                    <a:pt x="23823" y="2227"/>
                    <a:pt x="38144" y="2503"/>
                    <a:pt x="52511" y="2834"/>
                  </a:cubicBezTo>
                  <a:cubicBezTo>
                    <a:pt x="40621" y="20056"/>
                    <a:pt x="23913" y="10065"/>
                    <a:pt x="9728" y="14149"/>
                  </a:cubicBezTo>
                  <a:cubicBezTo>
                    <a:pt x="6485" y="13653"/>
                    <a:pt x="3243" y="13156"/>
                    <a:pt x="0" y="12659"/>
                  </a:cubicBezTo>
                  <a:cubicBezTo>
                    <a:pt x="631" y="9678"/>
                    <a:pt x="1171" y="6642"/>
                    <a:pt x="1621" y="3607"/>
                  </a:cubicBezTo>
                  <a:cubicBezTo>
                    <a:pt x="3693" y="-423"/>
                    <a:pt x="6260" y="-1196"/>
                    <a:pt x="9457" y="1895"/>
                  </a:cubicBezTo>
                  <a:close/>
                </a:path>
              </a:pathLst>
            </a:custGeom>
            <a:solidFill>
              <a:srgbClr val="B087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D3E0DBAE-ED6E-3C52-D68F-E12889E5C206}"/>
                </a:ext>
              </a:extLst>
            </p:cNvPr>
            <p:cNvSpPr/>
            <p:nvPr/>
          </p:nvSpPr>
          <p:spPr>
            <a:xfrm>
              <a:off x="10941377" y="6215958"/>
              <a:ext cx="98403" cy="37892"/>
            </a:xfrm>
            <a:custGeom>
              <a:avLst/>
              <a:gdLst>
                <a:gd name="connsiteX0" fmla="*/ 9595 w 98403"/>
                <a:gd name="connsiteY0" fmla="*/ 30085 h 37892"/>
                <a:gd name="connsiteX1" fmla="*/ 12072 w 98403"/>
                <a:gd name="connsiteY1" fmla="*/ 10213 h 37892"/>
                <a:gd name="connsiteX2" fmla="*/ 46298 w 98403"/>
                <a:gd name="connsiteY2" fmla="*/ 8171 h 37892"/>
                <a:gd name="connsiteX3" fmla="*/ 98403 w 98403"/>
                <a:gd name="connsiteY3" fmla="*/ 25117 h 37892"/>
                <a:gd name="connsiteX4" fmla="*/ 34094 w 98403"/>
                <a:gd name="connsiteY4" fmla="*/ 32900 h 37892"/>
                <a:gd name="connsiteX5" fmla="*/ 9595 w 98403"/>
                <a:gd name="connsiteY5" fmla="*/ 30085 h 3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03" h="37892">
                  <a:moveTo>
                    <a:pt x="9595" y="30085"/>
                  </a:moveTo>
                  <a:cubicBezTo>
                    <a:pt x="8154" y="23019"/>
                    <a:pt x="-12743" y="12256"/>
                    <a:pt x="12072" y="10213"/>
                  </a:cubicBezTo>
                  <a:cubicBezTo>
                    <a:pt x="23465" y="9275"/>
                    <a:pt x="34904" y="8833"/>
                    <a:pt x="46298" y="8171"/>
                  </a:cubicBezTo>
                  <a:cubicBezTo>
                    <a:pt x="68050" y="-6456"/>
                    <a:pt x="85658" y="-1820"/>
                    <a:pt x="98403" y="25117"/>
                  </a:cubicBezTo>
                  <a:cubicBezTo>
                    <a:pt x="78498" y="46754"/>
                    <a:pt x="55890" y="34777"/>
                    <a:pt x="34094" y="32900"/>
                  </a:cubicBezTo>
                  <a:cubicBezTo>
                    <a:pt x="25897" y="32017"/>
                    <a:pt x="17746" y="31078"/>
                    <a:pt x="9595" y="30085"/>
                  </a:cubicBezTo>
                  <a:close/>
                </a:path>
              </a:pathLst>
            </a:custGeom>
            <a:solidFill>
              <a:srgbClr val="F7D6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6804D1C8-0911-32CA-BF1A-B4266CE38152}"/>
                </a:ext>
              </a:extLst>
            </p:cNvPr>
            <p:cNvSpPr/>
            <p:nvPr/>
          </p:nvSpPr>
          <p:spPr>
            <a:xfrm>
              <a:off x="10975470" y="6225290"/>
              <a:ext cx="108897" cy="41905"/>
            </a:xfrm>
            <a:custGeom>
              <a:avLst/>
              <a:gdLst>
                <a:gd name="connsiteX0" fmla="*/ 0 w 108897"/>
                <a:gd name="connsiteY0" fmla="*/ 23678 h 41905"/>
                <a:gd name="connsiteX1" fmla="*/ 62193 w 108897"/>
                <a:gd name="connsiteY1" fmla="*/ 12694 h 41905"/>
                <a:gd name="connsiteX2" fmla="*/ 99887 w 108897"/>
                <a:gd name="connsiteY2" fmla="*/ 3144 h 41905"/>
                <a:gd name="connsiteX3" fmla="*/ 108579 w 108897"/>
                <a:gd name="connsiteY3" fmla="*/ 13466 h 41905"/>
                <a:gd name="connsiteX4" fmla="*/ 88854 w 108897"/>
                <a:gd name="connsiteY4" fmla="*/ 41838 h 41905"/>
                <a:gd name="connsiteX5" fmla="*/ 0 w 108897"/>
                <a:gd name="connsiteY5" fmla="*/ 23678 h 4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897" h="41905">
                  <a:moveTo>
                    <a:pt x="0" y="23678"/>
                  </a:moveTo>
                  <a:cubicBezTo>
                    <a:pt x="20311" y="16226"/>
                    <a:pt x="43278" y="31682"/>
                    <a:pt x="62193" y="12694"/>
                  </a:cubicBezTo>
                  <a:cubicBezTo>
                    <a:pt x="72731" y="-2762"/>
                    <a:pt x="86061" y="-1603"/>
                    <a:pt x="99887" y="3144"/>
                  </a:cubicBezTo>
                  <a:cubicBezTo>
                    <a:pt x="103760" y="5297"/>
                    <a:pt x="106642" y="8885"/>
                    <a:pt x="108579" y="13466"/>
                  </a:cubicBezTo>
                  <a:cubicBezTo>
                    <a:pt x="112046" y="33282"/>
                    <a:pt x="85971" y="22519"/>
                    <a:pt x="88854" y="41838"/>
                  </a:cubicBezTo>
                  <a:cubicBezTo>
                    <a:pt x="58275" y="42832"/>
                    <a:pt x="29183" y="32675"/>
                    <a:pt x="0" y="23678"/>
                  </a:cubicBezTo>
                  <a:close/>
                </a:path>
              </a:pathLst>
            </a:custGeom>
            <a:solidFill>
              <a:srgbClr val="F9DD8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29E1483-9D40-F89D-5DAB-0F707FC06AA0}"/>
                </a:ext>
              </a:extLst>
            </p:cNvPr>
            <p:cNvSpPr/>
            <p:nvPr/>
          </p:nvSpPr>
          <p:spPr>
            <a:xfrm>
              <a:off x="11055047" y="6240540"/>
              <a:ext cx="56915" cy="29624"/>
            </a:xfrm>
            <a:custGeom>
              <a:avLst/>
              <a:gdLst>
                <a:gd name="connsiteX0" fmla="*/ 9277 w 56915"/>
                <a:gd name="connsiteY0" fmla="*/ 26589 h 29624"/>
                <a:gd name="connsiteX1" fmla="*/ 0 w 56915"/>
                <a:gd name="connsiteY1" fmla="*/ 10913 h 29624"/>
                <a:gd name="connsiteX2" fmla="*/ 27786 w 56915"/>
                <a:gd name="connsiteY2" fmla="*/ 5062 h 29624"/>
                <a:gd name="connsiteX3" fmla="*/ 52601 w 56915"/>
                <a:gd name="connsiteY3" fmla="*/ 9201 h 29624"/>
                <a:gd name="connsiteX4" fmla="*/ 50799 w 56915"/>
                <a:gd name="connsiteY4" fmla="*/ 29625 h 29624"/>
                <a:gd name="connsiteX5" fmla="*/ 9277 w 56915"/>
                <a:gd name="connsiteY5" fmla="*/ 26589 h 2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15" h="29624">
                  <a:moveTo>
                    <a:pt x="9277" y="26589"/>
                  </a:moveTo>
                  <a:cubicBezTo>
                    <a:pt x="6170" y="21345"/>
                    <a:pt x="3107" y="16101"/>
                    <a:pt x="0" y="10913"/>
                  </a:cubicBezTo>
                  <a:cubicBezTo>
                    <a:pt x="9277" y="8981"/>
                    <a:pt x="18509" y="6993"/>
                    <a:pt x="27786" y="5062"/>
                  </a:cubicBezTo>
                  <a:cubicBezTo>
                    <a:pt x="37019" y="-2114"/>
                    <a:pt x="45485" y="-2446"/>
                    <a:pt x="52601" y="9201"/>
                  </a:cubicBezTo>
                  <a:cubicBezTo>
                    <a:pt x="55483" y="16487"/>
                    <a:pt x="61517" y="24160"/>
                    <a:pt x="50799" y="29625"/>
                  </a:cubicBezTo>
                  <a:cubicBezTo>
                    <a:pt x="36973" y="28576"/>
                    <a:pt x="23103" y="27582"/>
                    <a:pt x="9277" y="26589"/>
                  </a:cubicBezTo>
                  <a:close/>
                </a:path>
              </a:pathLst>
            </a:custGeom>
            <a:solidFill>
              <a:srgbClr val="F7D5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D7D12BE6-76E4-D259-5645-A15928B7E954}"/>
                </a:ext>
              </a:extLst>
            </p:cNvPr>
            <p:cNvSpPr/>
            <p:nvPr/>
          </p:nvSpPr>
          <p:spPr>
            <a:xfrm>
              <a:off x="11123680" y="6231581"/>
              <a:ext cx="53186" cy="34663"/>
            </a:xfrm>
            <a:custGeom>
              <a:avLst/>
              <a:gdLst>
                <a:gd name="connsiteX0" fmla="*/ 10043 w 53186"/>
                <a:gd name="connsiteY0" fmla="*/ 0 h 34663"/>
                <a:gd name="connsiteX1" fmla="*/ 53186 w 53186"/>
                <a:gd name="connsiteY1" fmla="*/ 30304 h 34663"/>
                <a:gd name="connsiteX2" fmla="*/ 0 w 53186"/>
                <a:gd name="connsiteY2" fmla="*/ 17663 h 34663"/>
                <a:gd name="connsiteX3" fmla="*/ 10133 w 53186"/>
                <a:gd name="connsiteY3" fmla="*/ 4968 h 34663"/>
                <a:gd name="connsiteX4" fmla="*/ 10043 w 53186"/>
                <a:gd name="connsiteY4" fmla="*/ 0 h 3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86" h="34663">
                  <a:moveTo>
                    <a:pt x="10043" y="0"/>
                  </a:moveTo>
                  <a:cubicBezTo>
                    <a:pt x="22247" y="8556"/>
                    <a:pt x="34407" y="17111"/>
                    <a:pt x="53186" y="30304"/>
                  </a:cubicBezTo>
                  <a:cubicBezTo>
                    <a:pt x="28687" y="41123"/>
                    <a:pt x="14276" y="29862"/>
                    <a:pt x="0" y="17663"/>
                  </a:cubicBezTo>
                  <a:cubicBezTo>
                    <a:pt x="675" y="10212"/>
                    <a:pt x="6260" y="8666"/>
                    <a:pt x="10133" y="4968"/>
                  </a:cubicBezTo>
                  <a:lnTo>
                    <a:pt x="10043" y="0"/>
                  </a:lnTo>
                  <a:close/>
                </a:path>
              </a:pathLst>
            </a:custGeom>
            <a:solidFill>
              <a:srgbClr val="FEF3A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5E95F8B7-3E31-E3F9-979F-FAD6F6ACA965}"/>
                </a:ext>
              </a:extLst>
            </p:cNvPr>
            <p:cNvSpPr/>
            <p:nvPr/>
          </p:nvSpPr>
          <p:spPr>
            <a:xfrm>
              <a:off x="11080987" y="6227331"/>
              <a:ext cx="52825" cy="22355"/>
            </a:xfrm>
            <a:custGeom>
              <a:avLst/>
              <a:gdLst>
                <a:gd name="connsiteX0" fmla="*/ 52826 w 52825"/>
                <a:gd name="connsiteY0" fmla="*/ 9218 h 22355"/>
                <a:gd name="connsiteX1" fmla="*/ 42738 w 52825"/>
                <a:gd name="connsiteY1" fmla="*/ 21914 h 22355"/>
                <a:gd name="connsiteX2" fmla="*/ 26706 w 52825"/>
                <a:gd name="connsiteY2" fmla="*/ 22355 h 22355"/>
                <a:gd name="connsiteX3" fmla="*/ 1892 w 52825"/>
                <a:gd name="connsiteY3" fmla="*/ 18215 h 22355"/>
                <a:gd name="connsiteX4" fmla="*/ 0 w 52825"/>
                <a:gd name="connsiteY4" fmla="*/ 9881 h 22355"/>
                <a:gd name="connsiteX5" fmla="*/ 25940 w 52825"/>
                <a:gd name="connsiteY5" fmla="*/ 0 h 22355"/>
                <a:gd name="connsiteX6" fmla="*/ 52826 w 52825"/>
                <a:gd name="connsiteY6" fmla="*/ 9218 h 2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25" h="22355">
                  <a:moveTo>
                    <a:pt x="52826" y="9218"/>
                  </a:moveTo>
                  <a:cubicBezTo>
                    <a:pt x="49448" y="13413"/>
                    <a:pt x="46071" y="17663"/>
                    <a:pt x="42738" y="21914"/>
                  </a:cubicBezTo>
                  <a:cubicBezTo>
                    <a:pt x="37379" y="22079"/>
                    <a:pt x="32065" y="22245"/>
                    <a:pt x="26706" y="22355"/>
                  </a:cubicBezTo>
                  <a:cubicBezTo>
                    <a:pt x="18419" y="20975"/>
                    <a:pt x="10133" y="19595"/>
                    <a:pt x="1892" y="18215"/>
                  </a:cubicBezTo>
                  <a:cubicBezTo>
                    <a:pt x="1036" y="15511"/>
                    <a:pt x="405" y="12696"/>
                    <a:pt x="0" y="9881"/>
                  </a:cubicBezTo>
                  <a:cubicBezTo>
                    <a:pt x="6395" y="-2263"/>
                    <a:pt x="18690" y="8721"/>
                    <a:pt x="25940" y="0"/>
                  </a:cubicBezTo>
                  <a:cubicBezTo>
                    <a:pt x="34902" y="3091"/>
                    <a:pt x="43864" y="6127"/>
                    <a:pt x="52826" y="9218"/>
                  </a:cubicBezTo>
                  <a:close/>
                </a:path>
              </a:pathLst>
            </a:custGeom>
            <a:solidFill>
              <a:srgbClr val="FDF5D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2FA0BF2C-CD90-BA5F-C5EC-9C22F80B9A1F}"/>
                </a:ext>
              </a:extLst>
            </p:cNvPr>
            <p:cNvSpPr/>
            <p:nvPr/>
          </p:nvSpPr>
          <p:spPr>
            <a:xfrm>
              <a:off x="9619834" y="6293384"/>
              <a:ext cx="69218" cy="29108"/>
            </a:xfrm>
            <a:custGeom>
              <a:avLst/>
              <a:gdLst>
                <a:gd name="connsiteX0" fmla="*/ 69218 w 69218"/>
                <a:gd name="connsiteY0" fmla="*/ 27949 h 29108"/>
                <a:gd name="connsiteX1" fmla="*/ 17203 w 69218"/>
                <a:gd name="connsiteY1" fmla="*/ 29108 h 29108"/>
                <a:gd name="connsiteX2" fmla="*/ 12925 w 69218"/>
                <a:gd name="connsiteY2" fmla="*/ 28612 h 29108"/>
                <a:gd name="connsiteX3" fmla="*/ 8602 w 69218"/>
                <a:gd name="connsiteY3" fmla="*/ 28667 h 29108"/>
                <a:gd name="connsiteX4" fmla="*/ 450 w 69218"/>
                <a:gd name="connsiteY4" fmla="*/ 18786 h 29108"/>
                <a:gd name="connsiteX5" fmla="*/ 0 w 69218"/>
                <a:gd name="connsiteY5" fmla="*/ 17903 h 29108"/>
                <a:gd name="connsiteX6" fmla="*/ 43098 w 69218"/>
                <a:gd name="connsiteY6" fmla="*/ 129 h 29108"/>
                <a:gd name="connsiteX7" fmla="*/ 61157 w 69218"/>
                <a:gd name="connsiteY7" fmla="*/ 8078 h 29108"/>
                <a:gd name="connsiteX8" fmla="*/ 69218 w 69218"/>
                <a:gd name="connsiteY8" fmla="*/ 27949 h 2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18" h="29108">
                  <a:moveTo>
                    <a:pt x="69218" y="27949"/>
                  </a:moveTo>
                  <a:cubicBezTo>
                    <a:pt x="51880" y="28336"/>
                    <a:pt x="34542" y="28722"/>
                    <a:pt x="17203" y="29108"/>
                  </a:cubicBezTo>
                  <a:cubicBezTo>
                    <a:pt x="17203" y="29108"/>
                    <a:pt x="12925" y="28612"/>
                    <a:pt x="12925" y="28612"/>
                  </a:cubicBezTo>
                  <a:cubicBezTo>
                    <a:pt x="12925" y="28612"/>
                    <a:pt x="8602" y="28667"/>
                    <a:pt x="8602" y="28667"/>
                  </a:cubicBezTo>
                  <a:cubicBezTo>
                    <a:pt x="5900" y="25355"/>
                    <a:pt x="3152" y="22098"/>
                    <a:pt x="450" y="18786"/>
                  </a:cubicBezTo>
                  <a:cubicBezTo>
                    <a:pt x="450" y="18786"/>
                    <a:pt x="0" y="17903"/>
                    <a:pt x="0" y="17903"/>
                  </a:cubicBezTo>
                  <a:cubicBezTo>
                    <a:pt x="12114" y="3828"/>
                    <a:pt x="29318" y="8299"/>
                    <a:pt x="43098" y="129"/>
                  </a:cubicBezTo>
                  <a:cubicBezTo>
                    <a:pt x="50079" y="-533"/>
                    <a:pt x="56383" y="1233"/>
                    <a:pt x="61157" y="8078"/>
                  </a:cubicBezTo>
                  <a:cubicBezTo>
                    <a:pt x="63814" y="14757"/>
                    <a:pt x="66516" y="21381"/>
                    <a:pt x="69218" y="27949"/>
                  </a:cubicBezTo>
                  <a:close/>
                </a:path>
              </a:pathLst>
            </a:custGeom>
            <a:solidFill>
              <a:srgbClr val="D7A7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4845CF1-6408-D28C-DBC6-D2B1697219B7}"/>
                </a:ext>
              </a:extLst>
            </p:cNvPr>
            <p:cNvSpPr/>
            <p:nvPr/>
          </p:nvSpPr>
          <p:spPr>
            <a:xfrm>
              <a:off x="10801096" y="6064496"/>
              <a:ext cx="92005" cy="52421"/>
            </a:xfrm>
            <a:custGeom>
              <a:avLst/>
              <a:gdLst>
                <a:gd name="connsiteX0" fmla="*/ 20401 w 92005"/>
                <a:gd name="connsiteY0" fmla="*/ 0 h 52421"/>
                <a:gd name="connsiteX1" fmla="*/ 92006 w 92005"/>
                <a:gd name="connsiteY1" fmla="*/ 31408 h 52421"/>
                <a:gd name="connsiteX2" fmla="*/ 71155 w 92005"/>
                <a:gd name="connsiteY2" fmla="*/ 51610 h 52421"/>
                <a:gd name="connsiteX3" fmla="*/ 0 w 92005"/>
                <a:gd name="connsiteY3" fmla="*/ 17222 h 52421"/>
                <a:gd name="connsiteX4" fmla="*/ 20401 w 92005"/>
                <a:gd name="connsiteY4" fmla="*/ 0 h 5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05" h="52421">
                  <a:moveTo>
                    <a:pt x="20401" y="0"/>
                  </a:moveTo>
                  <a:cubicBezTo>
                    <a:pt x="45755" y="5354"/>
                    <a:pt x="70119" y="14186"/>
                    <a:pt x="92006" y="31408"/>
                  </a:cubicBezTo>
                  <a:cubicBezTo>
                    <a:pt x="87998" y="42723"/>
                    <a:pt x="79937" y="47747"/>
                    <a:pt x="71155" y="51610"/>
                  </a:cubicBezTo>
                  <a:cubicBezTo>
                    <a:pt x="42783" y="54757"/>
                    <a:pt x="16933" y="49844"/>
                    <a:pt x="0" y="17222"/>
                  </a:cubicBezTo>
                  <a:cubicBezTo>
                    <a:pt x="2162" y="3422"/>
                    <a:pt x="11619" y="2318"/>
                    <a:pt x="20401" y="0"/>
                  </a:cubicBezTo>
                  <a:close/>
                </a:path>
              </a:pathLst>
            </a:custGeom>
            <a:solidFill>
              <a:srgbClr val="FCD76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F3D4D9FB-729A-9073-2945-77408FE105E3}"/>
                </a:ext>
              </a:extLst>
            </p:cNvPr>
            <p:cNvSpPr/>
            <p:nvPr/>
          </p:nvSpPr>
          <p:spPr>
            <a:xfrm>
              <a:off x="10981280" y="6141829"/>
              <a:ext cx="74399" cy="54259"/>
            </a:xfrm>
            <a:custGeom>
              <a:avLst/>
              <a:gdLst>
                <a:gd name="connsiteX0" fmla="*/ 74082 w 74399"/>
                <a:gd name="connsiteY0" fmla="*/ 31187 h 54259"/>
                <a:gd name="connsiteX1" fmla="*/ 74307 w 74399"/>
                <a:gd name="connsiteY1" fmla="*/ 41123 h 54259"/>
                <a:gd name="connsiteX2" fmla="*/ 69849 w 74399"/>
                <a:gd name="connsiteY2" fmla="*/ 46918 h 54259"/>
                <a:gd name="connsiteX3" fmla="*/ 44810 w 74399"/>
                <a:gd name="connsiteY3" fmla="*/ 54260 h 54259"/>
                <a:gd name="connsiteX4" fmla="*/ 3197 w 74399"/>
                <a:gd name="connsiteY4" fmla="*/ 41343 h 54259"/>
                <a:gd name="connsiteX5" fmla="*/ 0 w 74399"/>
                <a:gd name="connsiteY5" fmla="*/ 28096 h 54259"/>
                <a:gd name="connsiteX6" fmla="*/ 13375 w 74399"/>
                <a:gd name="connsiteY6" fmla="*/ 0 h 54259"/>
                <a:gd name="connsiteX7" fmla="*/ 74082 w 74399"/>
                <a:gd name="connsiteY7" fmla="*/ 31187 h 5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99" h="54259">
                  <a:moveTo>
                    <a:pt x="74082" y="31187"/>
                  </a:moveTo>
                  <a:cubicBezTo>
                    <a:pt x="74397" y="34499"/>
                    <a:pt x="74488" y="37811"/>
                    <a:pt x="74307" y="41123"/>
                  </a:cubicBezTo>
                  <a:cubicBezTo>
                    <a:pt x="72821" y="43055"/>
                    <a:pt x="71335" y="44986"/>
                    <a:pt x="69849" y="46918"/>
                  </a:cubicBezTo>
                  <a:cubicBezTo>
                    <a:pt x="62103" y="52438"/>
                    <a:pt x="53546" y="53708"/>
                    <a:pt x="44810" y="54260"/>
                  </a:cubicBezTo>
                  <a:cubicBezTo>
                    <a:pt x="30128" y="53929"/>
                    <a:pt x="14952" y="55695"/>
                    <a:pt x="3197" y="41343"/>
                  </a:cubicBezTo>
                  <a:cubicBezTo>
                    <a:pt x="1171" y="37314"/>
                    <a:pt x="135" y="32843"/>
                    <a:pt x="0" y="28096"/>
                  </a:cubicBezTo>
                  <a:cubicBezTo>
                    <a:pt x="2747" y="17608"/>
                    <a:pt x="14096" y="13082"/>
                    <a:pt x="13375" y="0"/>
                  </a:cubicBezTo>
                  <a:cubicBezTo>
                    <a:pt x="35758" y="3974"/>
                    <a:pt x="54042" y="20147"/>
                    <a:pt x="74082" y="31187"/>
                  </a:cubicBezTo>
                  <a:close/>
                </a:path>
              </a:pathLst>
            </a:custGeom>
            <a:solidFill>
              <a:srgbClr val="F7D8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377381E4-8BC8-531B-36CE-E4BF0811F753}"/>
                </a:ext>
              </a:extLst>
            </p:cNvPr>
            <p:cNvSpPr/>
            <p:nvPr/>
          </p:nvSpPr>
          <p:spPr>
            <a:xfrm>
              <a:off x="10871665" y="6095904"/>
              <a:ext cx="64552" cy="54939"/>
            </a:xfrm>
            <a:custGeom>
              <a:avLst/>
              <a:gdLst>
                <a:gd name="connsiteX0" fmla="*/ 0 w 64552"/>
                <a:gd name="connsiteY0" fmla="*/ 16173 h 54939"/>
                <a:gd name="connsiteX1" fmla="*/ 21392 w 64552"/>
                <a:gd name="connsiteY1" fmla="*/ 0 h 54939"/>
                <a:gd name="connsiteX2" fmla="*/ 64175 w 64552"/>
                <a:gd name="connsiteY2" fmla="*/ 21307 h 54939"/>
                <a:gd name="connsiteX3" fmla="*/ 57059 w 64552"/>
                <a:gd name="connsiteY3" fmla="*/ 51721 h 54939"/>
                <a:gd name="connsiteX4" fmla="*/ 28417 w 64552"/>
                <a:gd name="connsiteY4" fmla="*/ 50782 h 54939"/>
                <a:gd name="connsiteX5" fmla="*/ 0 w 64552"/>
                <a:gd name="connsiteY5" fmla="*/ 16173 h 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52" h="54939">
                  <a:moveTo>
                    <a:pt x="0" y="16173"/>
                  </a:moveTo>
                  <a:cubicBezTo>
                    <a:pt x="4053" y="4692"/>
                    <a:pt x="12610" y="2153"/>
                    <a:pt x="21392" y="0"/>
                  </a:cubicBezTo>
                  <a:cubicBezTo>
                    <a:pt x="37784" y="773"/>
                    <a:pt x="51430" y="9605"/>
                    <a:pt x="64175" y="21307"/>
                  </a:cubicBezTo>
                  <a:cubicBezTo>
                    <a:pt x="62958" y="31849"/>
                    <a:pt x="68723" y="44821"/>
                    <a:pt x="57059" y="51721"/>
                  </a:cubicBezTo>
                  <a:cubicBezTo>
                    <a:pt x="47422" y="56468"/>
                    <a:pt x="37874" y="55805"/>
                    <a:pt x="28417" y="50782"/>
                  </a:cubicBezTo>
                  <a:cubicBezTo>
                    <a:pt x="17969" y="40571"/>
                    <a:pt x="3558" y="35051"/>
                    <a:pt x="0" y="16173"/>
                  </a:cubicBezTo>
                  <a:close/>
                </a:path>
              </a:pathLst>
            </a:custGeom>
            <a:solidFill>
              <a:srgbClr val="FBD86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490BE165-2C4B-1D04-CE2D-DFF03B51D468}"/>
                </a:ext>
              </a:extLst>
            </p:cNvPr>
            <p:cNvSpPr/>
            <p:nvPr/>
          </p:nvSpPr>
          <p:spPr>
            <a:xfrm>
              <a:off x="10938651" y="6121350"/>
              <a:ext cx="59139" cy="48656"/>
            </a:xfrm>
            <a:custGeom>
              <a:avLst/>
              <a:gdLst>
                <a:gd name="connsiteX0" fmla="*/ 56004 w 59139"/>
                <a:gd name="connsiteY0" fmla="*/ 20478 h 48656"/>
                <a:gd name="connsiteX1" fmla="*/ 46007 w 59139"/>
                <a:gd name="connsiteY1" fmla="*/ 41343 h 48656"/>
                <a:gd name="connsiteX2" fmla="*/ 10024 w 59139"/>
                <a:gd name="connsiteY2" fmla="*/ 40571 h 48656"/>
                <a:gd name="connsiteX3" fmla="*/ 1693 w 59139"/>
                <a:gd name="connsiteY3" fmla="*/ 32346 h 48656"/>
                <a:gd name="connsiteX4" fmla="*/ 476 w 59139"/>
                <a:gd name="connsiteY4" fmla="*/ 20037 h 48656"/>
                <a:gd name="connsiteX5" fmla="*/ 12366 w 59139"/>
                <a:gd name="connsiteY5" fmla="*/ 0 h 48656"/>
                <a:gd name="connsiteX6" fmla="*/ 56004 w 59139"/>
                <a:gd name="connsiteY6" fmla="*/ 20478 h 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139" h="48656">
                  <a:moveTo>
                    <a:pt x="56004" y="20478"/>
                  </a:moveTo>
                  <a:cubicBezTo>
                    <a:pt x="62489" y="34499"/>
                    <a:pt x="58797" y="41233"/>
                    <a:pt x="46007" y="41343"/>
                  </a:cubicBezTo>
                  <a:cubicBezTo>
                    <a:pt x="33802" y="54481"/>
                    <a:pt x="21913" y="47194"/>
                    <a:pt x="10024" y="40571"/>
                  </a:cubicBezTo>
                  <a:cubicBezTo>
                    <a:pt x="6871" y="38418"/>
                    <a:pt x="4124" y="35603"/>
                    <a:pt x="1693" y="32346"/>
                  </a:cubicBezTo>
                  <a:cubicBezTo>
                    <a:pt x="-64" y="28482"/>
                    <a:pt x="-424" y="24342"/>
                    <a:pt x="476" y="20037"/>
                  </a:cubicBezTo>
                  <a:cubicBezTo>
                    <a:pt x="2728" y="11868"/>
                    <a:pt x="6646" y="5078"/>
                    <a:pt x="12366" y="0"/>
                  </a:cubicBezTo>
                  <a:cubicBezTo>
                    <a:pt x="26912" y="6789"/>
                    <a:pt x="41458" y="13634"/>
                    <a:pt x="56004" y="20478"/>
                  </a:cubicBezTo>
                  <a:close/>
                </a:path>
              </a:pathLst>
            </a:custGeom>
            <a:solidFill>
              <a:srgbClr val="F9D4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2FBE89D-E6B0-AACC-37B1-F7C360E98015}"/>
                </a:ext>
              </a:extLst>
            </p:cNvPr>
            <p:cNvSpPr/>
            <p:nvPr/>
          </p:nvSpPr>
          <p:spPr>
            <a:xfrm>
              <a:off x="10776957" y="6052628"/>
              <a:ext cx="44539" cy="28334"/>
            </a:xfrm>
            <a:custGeom>
              <a:avLst/>
              <a:gdLst>
                <a:gd name="connsiteX0" fmla="*/ 44539 w 44539"/>
                <a:gd name="connsiteY0" fmla="*/ 11868 h 28334"/>
                <a:gd name="connsiteX1" fmla="*/ 24094 w 44539"/>
                <a:gd name="connsiteY1" fmla="*/ 25833 h 28334"/>
                <a:gd name="connsiteX2" fmla="*/ 8962 w 44539"/>
                <a:gd name="connsiteY2" fmla="*/ 22907 h 28334"/>
                <a:gd name="connsiteX3" fmla="*/ 0 w 44539"/>
                <a:gd name="connsiteY3" fmla="*/ 2373 h 28334"/>
                <a:gd name="connsiteX4" fmla="*/ 9187 w 44539"/>
                <a:gd name="connsiteY4" fmla="*/ 0 h 28334"/>
                <a:gd name="connsiteX5" fmla="*/ 44539 w 44539"/>
                <a:gd name="connsiteY5" fmla="*/ 11868 h 2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39" h="28334">
                  <a:moveTo>
                    <a:pt x="44539" y="11868"/>
                  </a:moveTo>
                  <a:cubicBezTo>
                    <a:pt x="40126" y="21803"/>
                    <a:pt x="32065" y="23735"/>
                    <a:pt x="24094" y="25833"/>
                  </a:cubicBezTo>
                  <a:cubicBezTo>
                    <a:pt x="18419" y="29807"/>
                    <a:pt x="13330" y="29200"/>
                    <a:pt x="8962" y="22907"/>
                  </a:cubicBezTo>
                  <a:cubicBezTo>
                    <a:pt x="5990" y="16063"/>
                    <a:pt x="2972" y="9218"/>
                    <a:pt x="0" y="2373"/>
                  </a:cubicBezTo>
                  <a:cubicBezTo>
                    <a:pt x="3062" y="1601"/>
                    <a:pt x="6125" y="773"/>
                    <a:pt x="9187" y="0"/>
                  </a:cubicBezTo>
                  <a:cubicBezTo>
                    <a:pt x="21301" y="2318"/>
                    <a:pt x="34406" y="497"/>
                    <a:pt x="44539" y="11868"/>
                  </a:cubicBezTo>
                  <a:close/>
                </a:path>
              </a:pathLst>
            </a:custGeom>
            <a:solidFill>
              <a:srgbClr val="FB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E0A5F16-D68C-97D9-2DDC-66B758172AEC}"/>
                </a:ext>
              </a:extLst>
            </p:cNvPr>
            <p:cNvSpPr/>
            <p:nvPr/>
          </p:nvSpPr>
          <p:spPr>
            <a:xfrm>
              <a:off x="10929722" y="6117210"/>
              <a:ext cx="21294" cy="25881"/>
            </a:xfrm>
            <a:custGeom>
              <a:avLst/>
              <a:gdLst>
                <a:gd name="connsiteX0" fmla="*/ 21294 w 21294"/>
                <a:gd name="connsiteY0" fmla="*/ 4085 h 25881"/>
                <a:gd name="connsiteX1" fmla="*/ 11477 w 21294"/>
                <a:gd name="connsiteY1" fmla="*/ 24011 h 25881"/>
                <a:gd name="connsiteX2" fmla="*/ 4001 w 21294"/>
                <a:gd name="connsiteY2" fmla="*/ 22852 h 25881"/>
                <a:gd name="connsiteX3" fmla="*/ 6118 w 21294"/>
                <a:gd name="connsiteY3" fmla="*/ 0 h 25881"/>
                <a:gd name="connsiteX4" fmla="*/ 21294 w 21294"/>
                <a:gd name="connsiteY4" fmla="*/ 4085 h 2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94" h="25881">
                  <a:moveTo>
                    <a:pt x="21294" y="4085"/>
                  </a:moveTo>
                  <a:cubicBezTo>
                    <a:pt x="20889" y="12861"/>
                    <a:pt x="18502" y="20147"/>
                    <a:pt x="11477" y="24011"/>
                  </a:cubicBezTo>
                  <a:cubicBezTo>
                    <a:pt x="8640" y="26771"/>
                    <a:pt x="6118" y="26550"/>
                    <a:pt x="4001" y="22852"/>
                  </a:cubicBezTo>
                  <a:cubicBezTo>
                    <a:pt x="1569" y="14793"/>
                    <a:pt x="-4646" y="6237"/>
                    <a:pt x="6118" y="0"/>
                  </a:cubicBezTo>
                  <a:cubicBezTo>
                    <a:pt x="11161" y="1380"/>
                    <a:pt x="16205" y="2760"/>
                    <a:pt x="21294" y="4085"/>
                  </a:cubicBezTo>
                  <a:close/>
                </a:path>
              </a:pathLst>
            </a:custGeom>
            <a:solidFill>
              <a:srgbClr val="F9D4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112A9879-CED8-42C1-F61C-FCC627ECBE62}"/>
                </a:ext>
              </a:extLst>
            </p:cNvPr>
            <p:cNvSpPr/>
            <p:nvPr/>
          </p:nvSpPr>
          <p:spPr>
            <a:xfrm>
              <a:off x="11053944" y="6182256"/>
              <a:ext cx="45281" cy="33195"/>
            </a:xfrm>
            <a:custGeom>
              <a:avLst/>
              <a:gdLst>
                <a:gd name="connsiteX0" fmla="*/ 36140 w 45281"/>
                <a:gd name="connsiteY0" fmla="*/ 33152 h 33195"/>
                <a:gd name="connsiteX1" fmla="*/ 9299 w 45281"/>
                <a:gd name="connsiteY1" fmla="*/ 24265 h 33195"/>
                <a:gd name="connsiteX2" fmla="*/ 1778 w 45281"/>
                <a:gd name="connsiteY2" fmla="*/ 1247 h 33195"/>
                <a:gd name="connsiteX3" fmla="*/ 1643 w 45281"/>
                <a:gd name="connsiteY3" fmla="*/ 640 h 33195"/>
                <a:gd name="connsiteX4" fmla="*/ 45012 w 45281"/>
                <a:gd name="connsiteY4" fmla="*/ 11680 h 33195"/>
                <a:gd name="connsiteX5" fmla="*/ 45282 w 45281"/>
                <a:gd name="connsiteY5" fmla="*/ 21836 h 33195"/>
                <a:gd name="connsiteX6" fmla="*/ 36140 w 45281"/>
                <a:gd name="connsiteY6" fmla="*/ 33152 h 3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81" h="33195">
                  <a:moveTo>
                    <a:pt x="36140" y="33152"/>
                  </a:moveTo>
                  <a:cubicBezTo>
                    <a:pt x="26818" y="31992"/>
                    <a:pt x="16099" y="37015"/>
                    <a:pt x="9299" y="24265"/>
                  </a:cubicBezTo>
                  <a:cubicBezTo>
                    <a:pt x="6462" y="16758"/>
                    <a:pt x="-4166" y="13060"/>
                    <a:pt x="1778" y="1247"/>
                  </a:cubicBezTo>
                  <a:cubicBezTo>
                    <a:pt x="1778" y="1247"/>
                    <a:pt x="1643" y="640"/>
                    <a:pt x="1643" y="640"/>
                  </a:cubicBezTo>
                  <a:cubicBezTo>
                    <a:pt x="17090" y="-1623"/>
                    <a:pt x="31546" y="2130"/>
                    <a:pt x="45012" y="11680"/>
                  </a:cubicBezTo>
                  <a:cubicBezTo>
                    <a:pt x="45012" y="15047"/>
                    <a:pt x="45102" y="18469"/>
                    <a:pt x="45282" y="21836"/>
                  </a:cubicBezTo>
                  <a:cubicBezTo>
                    <a:pt x="42220" y="25589"/>
                    <a:pt x="39157" y="29398"/>
                    <a:pt x="36140" y="33152"/>
                  </a:cubicBezTo>
                  <a:close/>
                </a:path>
              </a:pathLst>
            </a:custGeom>
            <a:solidFill>
              <a:srgbClr val="FAD3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97E47D95-CAF5-2B5B-97F2-B0F142B01C01}"/>
                </a:ext>
              </a:extLst>
            </p:cNvPr>
            <p:cNvSpPr/>
            <p:nvPr/>
          </p:nvSpPr>
          <p:spPr>
            <a:xfrm>
              <a:off x="10524943" y="6200304"/>
              <a:ext cx="347668" cy="26750"/>
            </a:xfrm>
            <a:custGeom>
              <a:avLst/>
              <a:gdLst>
                <a:gd name="connsiteX0" fmla="*/ 254717 w 347668"/>
                <a:gd name="connsiteY0" fmla="*/ 2464 h 26750"/>
                <a:gd name="connsiteX1" fmla="*/ 295158 w 347668"/>
                <a:gd name="connsiteY1" fmla="*/ 3347 h 26750"/>
                <a:gd name="connsiteX2" fmla="*/ 347668 w 347668"/>
                <a:gd name="connsiteY2" fmla="*/ 15159 h 26750"/>
                <a:gd name="connsiteX3" fmla="*/ 276108 w 347668"/>
                <a:gd name="connsiteY3" fmla="*/ 26751 h 26750"/>
                <a:gd name="connsiteX4" fmla="*/ 0 w 347668"/>
                <a:gd name="connsiteY4" fmla="*/ 24764 h 26750"/>
                <a:gd name="connsiteX5" fmla="*/ 25400 w 347668"/>
                <a:gd name="connsiteY5" fmla="*/ 5113 h 26750"/>
                <a:gd name="connsiteX6" fmla="*/ 254717 w 347668"/>
                <a:gd name="connsiteY6" fmla="*/ 2464 h 2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668" h="26750">
                  <a:moveTo>
                    <a:pt x="254717" y="2464"/>
                  </a:moveTo>
                  <a:cubicBezTo>
                    <a:pt x="268182" y="2740"/>
                    <a:pt x="281647" y="3016"/>
                    <a:pt x="295158" y="3347"/>
                  </a:cubicBezTo>
                  <a:cubicBezTo>
                    <a:pt x="310830" y="19410"/>
                    <a:pt x="331681" y="1029"/>
                    <a:pt x="347668" y="15159"/>
                  </a:cubicBezTo>
                  <a:cubicBezTo>
                    <a:pt x="325691" y="36631"/>
                    <a:pt x="299571" y="19299"/>
                    <a:pt x="276108" y="26751"/>
                  </a:cubicBezTo>
                  <a:cubicBezTo>
                    <a:pt x="184057" y="26089"/>
                    <a:pt x="92051" y="25426"/>
                    <a:pt x="0" y="24764"/>
                  </a:cubicBezTo>
                  <a:cubicBezTo>
                    <a:pt x="991" y="3789"/>
                    <a:pt x="14636" y="4672"/>
                    <a:pt x="25400" y="5113"/>
                  </a:cubicBezTo>
                  <a:cubicBezTo>
                    <a:pt x="101869" y="8094"/>
                    <a:pt x="178203" y="-5319"/>
                    <a:pt x="254717" y="2464"/>
                  </a:cubicBezTo>
                  <a:close/>
                </a:path>
              </a:pathLst>
            </a:custGeom>
            <a:solidFill>
              <a:srgbClr val="F5CD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8D9AEB53-DB41-0AF7-685E-281EF34EC9E3}"/>
                </a:ext>
              </a:extLst>
            </p:cNvPr>
            <p:cNvSpPr/>
            <p:nvPr/>
          </p:nvSpPr>
          <p:spPr>
            <a:xfrm>
              <a:off x="10820055" y="6203651"/>
              <a:ext cx="52559" cy="12280"/>
            </a:xfrm>
            <a:custGeom>
              <a:avLst/>
              <a:gdLst>
                <a:gd name="connsiteX0" fmla="*/ 52510 w 52559"/>
                <a:gd name="connsiteY0" fmla="*/ 11757 h 12280"/>
                <a:gd name="connsiteX1" fmla="*/ 0 w 52559"/>
                <a:gd name="connsiteY1" fmla="*/ 0 h 12280"/>
                <a:gd name="connsiteX2" fmla="*/ 52465 w 52559"/>
                <a:gd name="connsiteY2" fmla="*/ 2208 h 12280"/>
                <a:gd name="connsiteX3" fmla="*/ 52510 w 52559"/>
                <a:gd name="connsiteY3" fmla="*/ 11757 h 1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59" h="12280">
                  <a:moveTo>
                    <a:pt x="52510" y="11757"/>
                  </a:moveTo>
                  <a:cubicBezTo>
                    <a:pt x="34992" y="8004"/>
                    <a:pt x="14997" y="20810"/>
                    <a:pt x="0" y="0"/>
                  </a:cubicBezTo>
                  <a:cubicBezTo>
                    <a:pt x="17473" y="718"/>
                    <a:pt x="34992" y="1435"/>
                    <a:pt x="52465" y="2208"/>
                  </a:cubicBezTo>
                  <a:cubicBezTo>
                    <a:pt x="52555" y="5409"/>
                    <a:pt x="52601" y="8556"/>
                    <a:pt x="52510" y="11757"/>
                  </a:cubicBezTo>
                  <a:close/>
                </a:path>
              </a:pathLst>
            </a:custGeom>
            <a:solidFill>
              <a:srgbClr val="F9D4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0E756154-99D0-635D-8937-E3234D9D21E2}"/>
                </a:ext>
              </a:extLst>
            </p:cNvPr>
            <p:cNvSpPr/>
            <p:nvPr/>
          </p:nvSpPr>
          <p:spPr>
            <a:xfrm>
              <a:off x="10307605" y="6194748"/>
              <a:ext cx="472054" cy="43291"/>
            </a:xfrm>
            <a:custGeom>
              <a:avLst/>
              <a:gdLst>
                <a:gd name="connsiteX0" fmla="*/ 472054 w 472054"/>
                <a:gd name="connsiteY0" fmla="*/ 8020 h 43291"/>
                <a:gd name="connsiteX1" fmla="*/ 418733 w 472054"/>
                <a:gd name="connsiteY1" fmla="*/ 20384 h 43291"/>
                <a:gd name="connsiteX2" fmla="*/ 217293 w 472054"/>
                <a:gd name="connsiteY2" fmla="*/ 30320 h 43291"/>
                <a:gd name="connsiteX3" fmla="*/ 183652 w 472054"/>
                <a:gd name="connsiteY3" fmla="*/ 32031 h 43291"/>
                <a:gd name="connsiteX4" fmla="*/ 77910 w 472054"/>
                <a:gd name="connsiteY4" fmla="*/ 41525 h 43291"/>
                <a:gd name="connsiteX5" fmla="*/ 70074 w 472054"/>
                <a:gd name="connsiteY5" fmla="*/ 43291 h 43291"/>
                <a:gd name="connsiteX6" fmla="*/ 0 w 472054"/>
                <a:gd name="connsiteY6" fmla="*/ 33025 h 43291"/>
                <a:gd name="connsiteX7" fmla="*/ 7836 w 472054"/>
                <a:gd name="connsiteY7" fmla="*/ 31037 h 43291"/>
                <a:gd name="connsiteX8" fmla="*/ 60257 w 472054"/>
                <a:gd name="connsiteY8" fmla="*/ 20771 h 43291"/>
                <a:gd name="connsiteX9" fmla="*/ 76514 w 472054"/>
                <a:gd name="connsiteY9" fmla="*/ 19832 h 43291"/>
                <a:gd name="connsiteX10" fmla="*/ 155955 w 472054"/>
                <a:gd name="connsiteY10" fmla="*/ 10449 h 43291"/>
                <a:gd name="connsiteX11" fmla="*/ 189146 w 472054"/>
                <a:gd name="connsiteY11" fmla="*/ 8903 h 43291"/>
                <a:gd name="connsiteX12" fmla="*/ 470973 w 472054"/>
                <a:gd name="connsiteY12" fmla="*/ 8296 h 43291"/>
                <a:gd name="connsiteX13" fmla="*/ 472054 w 472054"/>
                <a:gd name="connsiteY13" fmla="*/ 8020 h 4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2054" h="43291">
                  <a:moveTo>
                    <a:pt x="472054" y="8020"/>
                  </a:moveTo>
                  <a:cubicBezTo>
                    <a:pt x="456787" y="28112"/>
                    <a:pt x="436792" y="18783"/>
                    <a:pt x="418733" y="20384"/>
                  </a:cubicBezTo>
                  <a:cubicBezTo>
                    <a:pt x="351676" y="26235"/>
                    <a:pt x="283854" y="9013"/>
                    <a:pt x="217293" y="30320"/>
                  </a:cubicBezTo>
                  <a:cubicBezTo>
                    <a:pt x="206079" y="30872"/>
                    <a:pt x="194865" y="31479"/>
                    <a:pt x="183652" y="32031"/>
                  </a:cubicBezTo>
                  <a:cubicBezTo>
                    <a:pt x="148389" y="35233"/>
                    <a:pt x="112091" y="20439"/>
                    <a:pt x="77910" y="41525"/>
                  </a:cubicBezTo>
                  <a:cubicBezTo>
                    <a:pt x="75343" y="42353"/>
                    <a:pt x="72731" y="42960"/>
                    <a:pt x="70074" y="43291"/>
                  </a:cubicBezTo>
                  <a:cubicBezTo>
                    <a:pt x="47016" y="36723"/>
                    <a:pt x="21842" y="52068"/>
                    <a:pt x="0" y="33025"/>
                  </a:cubicBezTo>
                  <a:cubicBezTo>
                    <a:pt x="2567" y="32031"/>
                    <a:pt x="5179" y="31369"/>
                    <a:pt x="7836" y="31037"/>
                  </a:cubicBezTo>
                  <a:cubicBezTo>
                    <a:pt x="24094" y="18176"/>
                    <a:pt x="44089" y="34128"/>
                    <a:pt x="60257" y="20771"/>
                  </a:cubicBezTo>
                  <a:cubicBezTo>
                    <a:pt x="65661" y="20439"/>
                    <a:pt x="71110" y="20163"/>
                    <a:pt x="76514" y="19832"/>
                  </a:cubicBezTo>
                  <a:cubicBezTo>
                    <a:pt x="102274" y="7358"/>
                    <a:pt x="130240" y="23641"/>
                    <a:pt x="155955" y="10449"/>
                  </a:cubicBezTo>
                  <a:cubicBezTo>
                    <a:pt x="167034" y="9952"/>
                    <a:pt x="178112" y="9400"/>
                    <a:pt x="189146" y="8903"/>
                  </a:cubicBezTo>
                  <a:cubicBezTo>
                    <a:pt x="283088" y="8737"/>
                    <a:pt x="376986" y="-10637"/>
                    <a:pt x="470973" y="8296"/>
                  </a:cubicBezTo>
                  <a:lnTo>
                    <a:pt x="472054" y="8020"/>
                  </a:lnTo>
                  <a:close/>
                </a:path>
              </a:pathLst>
            </a:custGeom>
            <a:solidFill>
              <a:srgbClr val="F9D4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E7642990-4AD8-5CB1-B5A9-43B3CFF7AA60}"/>
                </a:ext>
              </a:extLst>
            </p:cNvPr>
            <p:cNvSpPr/>
            <p:nvPr/>
          </p:nvSpPr>
          <p:spPr>
            <a:xfrm>
              <a:off x="9788985" y="4457870"/>
              <a:ext cx="148130" cy="62575"/>
            </a:xfrm>
            <a:custGeom>
              <a:avLst/>
              <a:gdLst>
                <a:gd name="connsiteX0" fmla="*/ 135149 w 148130"/>
                <a:gd name="connsiteY0" fmla="*/ 29836 h 62575"/>
                <a:gd name="connsiteX1" fmla="*/ 148119 w 148130"/>
                <a:gd name="connsiteY1" fmla="*/ 39717 h 62575"/>
                <a:gd name="connsiteX2" fmla="*/ 140373 w 148130"/>
                <a:gd name="connsiteY2" fmla="*/ 49542 h 62575"/>
                <a:gd name="connsiteX3" fmla="*/ 117721 w 148130"/>
                <a:gd name="connsiteY3" fmla="*/ 61906 h 62575"/>
                <a:gd name="connsiteX4" fmla="*/ 65841 w 148130"/>
                <a:gd name="connsiteY4" fmla="*/ 30609 h 62575"/>
                <a:gd name="connsiteX5" fmla="*/ 0 w 148130"/>
                <a:gd name="connsiteY5" fmla="*/ 5991 h 62575"/>
                <a:gd name="connsiteX6" fmla="*/ 98221 w 148130"/>
                <a:gd name="connsiteY6" fmla="*/ 21004 h 62575"/>
                <a:gd name="connsiteX7" fmla="*/ 135149 w 148130"/>
                <a:gd name="connsiteY7" fmla="*/ 29836 h 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130" h="62575">
                  <a:moveTo>
                    <a:pt x="135149" y="29836"/>
                  </a:moveTo>
                  <a:cubicBezTo>
                    <a:pt x="140779" y="30719"/>
                    <a:pt x="147354" y="31492"/>
                    <a:pt x="148119" y="39717"/>
                  </a:cubicBezTo>
                  <a:cubicBezTo>
                    <a:pt x="148389" y="42697"/>
                    <a:pt x="143616" y="48328"/>
                    <a:pt x="140373" y="49542"/>
                  </a:cubicBezTo>
                  <a:cubicBezTo>
                    <a:pt x="132312" y="52467"/>
                    <a:pt x="122945" y="51143"/>
                    <a:pt x="117721" y="61906"/>
                  </a:cubicBezTo>
                  <a:cubicBezTo>
                    <a:pt x="93988" y="67205"/>
                    <a:pt x="83584" y="39551"/>
                    <a:pt x="65841" y="30609"/>
                  </a:cubicBezTo>
                  <a:cubicBezTo>
                    <a:pt x="48322" y="21777"/>
                    <a:pt x="29498" y="16754"/>
                    <a:pt x="0" y="5991"/>
                  </a:cubicBezTo>
                  <a:cubicBezTo>
                    <a:pt x="43188" y="-8251"/>
                    <a:pt x="70660" y="5383"/>
                    <a:pt x="98221" y="21004"/>
                  </a:cubicBezTo>
                  <a:cubicBezTo>
                    <a:pt x="109705" y="27463"/>
                    <a:pt x="119432" y="48824"/>
                    <a:pt x="135149" y="29836"/>
                  </a:cubicBezTo>
                  <a:close/>
                </a:path>
              </a:pathLst>
            </a:custGeom>
            <a:solidFill>
              <a:srgbClr val="FBC64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483F368-60AE-F7C2-2DD4-31B14BC822C8}"/>
                </a:ext>
              </a:extLst>
            </p:cNvPr>
            <p:cNvSpPr/>
            <p:nvPr/>
          </p:nvSpPr>
          <p:spPr>
            <a:xfrm>
              <a:off x="9902292" y="4589609"/>
              <a:ext cx="84034" cy="68273"/>
            </a:xfrm>
            <a:custGeom>
              <a:avLst/>
              <a:gdLst>
                <a:gd name="connsiteX0" fmla="*/ 84035 w 84034"/>
                <a:gd name="connsiteY0" fmla="*/ 68273 h 68273"/>
                <a:gd name="connsiteX1" fmla="*/ 0 w 84034"/>
                <a:gd name="connsiteY1" fmla="*/ 3747 h 68273"/>
                <a:gd name="connsiteX2" fmla="*/ 84035 w 84034"/>
                <a:gd name="connsiteY2" fmla="*/ 68273 h 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034" h="68273">
                  <a:moveTo>
                    <a:pt x="84035" y="68273"/>
                  </a:moveTo>
                  <a:cubicBezTo>
                    <a:pt x="48953" y="58890"/>
                    <a:pt x="29002" y="24777"/>
                    <a:pt x="0" y="3747"/>
                  </a:cubicBezTo>
                  <a:cubicBezTo>
                    <a:pt x="41432" y="-9666"/>
                    <a:pt x="71065" y="13186"/>
                    <a:pt x="84035" y="68273"/>
                  </a:cubicBezTo>
                  <a:close/>
                </a:path>
              </a:pathLst>
            </a:custGeom>
            <a:solidFill>
              <a:srgbClr val="FFE8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92B96D18-D201-4F06-D0FD-66B3C0B57267}"/>
                </a:ext>
              </a:extLst>
            </p:cNvPr>
            <p:cNvSpPr/>
            <p:nvPr/>
          </p:nvSpPr>
          <p:spPr>
            <a:xfrm>
              <a:off x="10140976" y="4436008"/>
              <a:ext cx="73541" cy="34366"/>
            </a:xfrm>
            <a:custGeom>
              <a:avLst/>
              <a:gdLst>
                <a:gd name="connsiteX0" fmla="*/ 73542 w 73541"/>
                <a:gd name="connsiteY0" fmla="*/ 3455 h 34366"/>
                <a:gd name="connsiteX1" fmla="*/ 0 w 73541"/>
                <a:gd name="connsiteY1" fmla="*/ 34366 h 34366"/>
                <a:gd name="connsiteX2" fmla="*/ 73542 w 73541"/>
                <a:gd name="connsiteY2" fmla="*/ 3455 h 3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41" h="34366">
                  <a:moveTo>
                    <a:pt x="73542" y="3455"/>
                  </a:moveTo>
                  <a:cubicBezTo>
                    <a:pt x="47782" y="31882"/>
                    <a:pt x="21977" y="26418"/>
                    <a:pt x="0" y="34366"/>
                  </a:cubicBezTo>
                  <a:cubicBezTo>
                    <a:pt x="15897" y="4835"/>
                    <a:pt x="37019" y="-6315"/>
                    <a:pt x="73542" y="3455"/>
                  </a:cubicBezTo>
                  <a:close/>
                </a:path>
              </a:pathLst>
            </a:custGeom>
            <a:solidFill>
              <a:srgbClr val="FFE6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E7A7DC36-2989-AB25-D068-D6D26D65C9EF}"/>
                </a:ext>
              </a:extLst>
            </p:cNvPr>
            <p:cNvSpPr/>
            <p:nvPr/>
          </p:nvSpPr>
          <p:spPr>
            <a:xfrm>
              <a:off x="10107381" y="4573353"/>
              <a:ext cx="42692" cy="20595"/>
            </a:xfrm>
            <a:custGeom>
              <a:avLst/>
              <a:gdLst>
                <a:gd name="connsiteX0" fmla="*/ 42693 w 42692"/>
                <a:gd name="connsiteY0" fmla="*/ 10232 h 20595"/>
                <a:gd name="connsiteX1" fmla="*/ 0 w 42692"/>
                <a:gd name="connsiteY1" fmla="*/ 10343 h 20595"/>
                <a:gd name="connsiteX2" fmla="*/ 42693 w 42692"/>
                <a:gd name="connsiteY2" fmla="*/ 10232 h 2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92" h="20595">
                  <a:moveTo>
                    <a:pt x="42693" y="10232"/>
                  </a:moveTo>
                  <a:cubicBezTo>
                    <a:pt x="26976" y="24032"/>
                    <a:pt x="15762" y="24032"/>
                    <a:pt x="0" y="10343"/>
                  </a:cubicBezTo>
                  <a:cubicBezTo>
                    <a:pt x="15717" y="-3401"/>
                    <a:pt x="26931" y="-3457"/>
                    <a:pt x="42693" y="10232"/>
                  </a:cubicBezTo>
                  <a:close/>
                </a:path>
              </a:pathLst>
            </a:custGeom>
            <a:solidFill>
              <a:srgbClr val="FFE35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2B6527F-CFF0-3B9A-BF9D-9CA1CD590147}"/>
                </a:ext>
              </a:extLst>
            </p:cNvPr>
            <p:cNvSpPr/>
            <p:nvPr/>
          </p:nvSpPr>
          <p:spPr>
            <a:xfrm>
              <a:off x="10363716" y="4528494"/>
              <a:ext cx="134745" cy="238974"/>
            </a:xfrm>
            <a:custGeom>
              <a:avLst/>
              <a:gdLst>
                <a:gd name="connsiteX0" fmla="*/ 47919 w 134745"/>
                <a:gd name="connsiteY0" fmla="*/ 225598 h 238974"/>
                <a:gd name="connsiteX1" fmla="*/ 13062 w 134745"/>
                <a:gd name="connsiteY1" fmla="*/ 172332 h 238974"/>
                <a:gd name="connsiteX2" fmla="*/ 4280 w 134745"/>
                <a:gd name="connsiteY2" fmla="*/ 140262 h 238974"/>
                <a:gd name="connsiteX3" fmla="*/ 45397 w 134745"/>
                <a:gd name="connsiteY3" fmla="*/ 41181 h 238974"/>
                <a:gd name="connsiteX4" fmla="*/ 91062 w 134745"/>
                <a:gd name="connsiteY4" fmla="*/ 18771 h 238974"/>
                <a:gd name="connsiteX5" fmla="*/ 117407 w 134745"/>
                <a:gd name="connsiteY5" fmla="*/ 34116 h 238974"/>
                <a:gd name="connsiteX6" fmla="*/ 108986 w 134745"/>
                <a:gd name="connsiteY6" fmla="*/ 66462 h 238974"/>
                <a:gd name="connsiteX7" fmla="*/ 103492 w 134745"/>
                <a:gd name="connsiteY7" fmla="*/ 122267 h 238974"/>
                <a:gd name="connsiteX8" fmla="*/ 123307 w 134745"/>
                <a:gd name="connsiteY8" fmla="*/ 155497 h 238974"/>
                <a:gd name="connsiteX9" fmla="*/ 125964 w 134745"/>
                <a:gd name="connsiteY9" fmla="*/ 161900 h 238974"/>
                <a:gd name="connsiteX10" fmla="*/ 134746 w 134745"/>
                <a:gd name="connsiteY10" fmla="*/ 193639 h 238974"/>
                <a:gd name="connsiteX11" fmla="*/ 47919 w 134745"/>
                <a:gd name="connsiteY11" fmla="*/ 225598 h 2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45" h="238974">
                  <a:moveTo>
                    <a:pt x="47919" y="225598"/>
                  </a:moveTo>
                  <a:cubicBezTo>
                    <a:pt x="36975" y="207217"/>
                    <a:pt x="42019" y="173050"/>
                    <a:pt x="13062" y="172332"/>
                  </a:cubicBezTo>
                  <a:cubicBezTo>
                    <a:pt x="857" y="165432"/>
                    <a:pt x="-4367" y="155717"/>
                    <a:pt x="4280" y="140262"/>
                  </a:cubicBezTo>
                  <a:cubicBezTo>
                    <a:pt x="32607" y="116416"/>
                    <a:pt x="42605" y="77226"/>
                    <a:pt x="45397" y="41181"/>
                  </a:cubicBezTo>
                  <a:cubicBezTo>
                    <a:pt x="49630" y="-13630"/>
                    <a:pt x="65617" y="-5682"/>
                    <a:pt x="91062" y="18771"/>
                  </a:cubicBezTo>
                  <a:cubicBezTo>
                    <a:pt x="98988" y="26388"/>
                    <a:pt x="106824" y="33730"/>
                    <a:pt x="117407" y="34116"/>
                  </a:cubicBezTo>
                  <a:cubicBezTo>
                    <a:pt x="114615" y="44880"/>
                    <a:pt x="111778" y="55698"/>
                    <a:pt x="108986" y="66462"/>
                  </a:cubicBezTo>
                  <a:cubicBezTo>
                    <a:pt x="114165" y="86168"/>
                    <a:pt x="99213" y="102782"/>
                    <a:pt x="103492" y="122267"/>
                  </a:cubicBezTo>
                  <a:cubicBezTo>
                    <a:pt x="105428" y="137557"/>
                    <a:pt x="116101" y="144954"/>
                    <a:pt x="123307" y="155497"/>
                  </a:cubicBezTo>
                  <a:cubicBezTo>
                    <a:pt x="124208" y="157594"/>
                    <a:pt x="125108" y="159747"/>
                    <a:pt x="125964" y="161900"/>
                  </a:cubicBezTo>
                  <a:cubicBezTo>
                    <a:pt x="128891" y="172498"/>
                    <a:pt x="131818" y="183041"/>
                    <a:pt x="134746" y="193639"/>
                  </a:cubicBezTo>
                  <a:cubicBezTo>
                    <a:pt x="111193" y="242655"/>
                    <a:pt x="92323" y="249610"/>
                    <a:pt x="47919" y="225598"/>
                  </a:cubicBezTo>
                  <a:close/>
                </a:path>
              </a:pathLst>
            </a:custGeom>
            <a:solidFill>
              <a:srgbClr val="E6AB6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69EAAF86-EBB1-7AB0-D3AE-DB90D86A8C8E}"/>
                </a:ext>
              </a:extLst>
            </p:cNvPr>
            <p:cNvSpPr/>
            <p:nvPr/>
          </p:nvSpPr>
          <p:spPr>
            <a:xfrm>
              <a:off x="10313955" y="4658213"/>
              <a:ext cx="62823" cy="51339"/>
            </a:xfrm>
            <a:custGeom>
              <a:avLst/>
              <a:gdLst>
                <a:gd name="connsiteX0" fmla="*/ 54042 w 62823"/>
                <a:gd name="connsiteY0" fmla="*/ 10543 h 51339"/>
                <a:gd name="connsiteX1" fmla="*/ 62823 w 62823"/>
                <a:gd name="connsiteY1" fmla="*/ 42613 h 51339"/>
                <a:gd name="connsiteX2" fmla="*/ 62643 w 62823"/>
                <a:gd name="connsiteY2" fmla="*/ 42889 h 51339"/>
                <a:gd name="connsiteX3" fmla="*/ 44044 w 62823"/>
                <a:gd name="connsiteY3" fmla="*/ 51279 h 51339"/>
                <a:gd name="connsiteX4" fmla="*/ 0 w 62823"/>
                <a:gd name="connsiteY4" fmla="*/ 31629 h 51339"/>
                <a:gd name="connsiteX5" fmla="*/ 45350 w 62823"/>
                <a:gd name="connsiteY5" fmla="*/ 10598 h 51339"/>
                <a:gd name="connsiteX6" fmla="*/ 54042 w 62823"/>
                <a:gd name="connsiteY6" fmla="*/ 0 h 51339"/>
                <a:gd name="connsiteX7" fmla="*/ 54042 w 62823"/>
                <a:gd name="connsiteY7" fmla="*/ 10543 h 5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23" h="51339">
                  <a:moveTo>
                    <a:pt x="54042" y="10543"/>
                  </a:moveTo>
                  <a:cubicBezTo>
                    <a:pt x="56969" y="21251"/>
                    <a:pt x="59896" y="31905"/>
                    <a:pt x="62823" y="42613"/>
                  </a:cubicBezTo>
                  <a:cubicBezTo>
                    <a:pt x="62823" y="42613"/>
                    <a:pt x="62643" y="42889"/>
                    <a:pt x="62643" y="42889"/>
                  </a:cubicBezTo>
                  <a:cubicBezTo>
                    <a:pt x="57284" y="48574"/>
                    <a:pt x="51250" y="51831"/>
                    <a:pt x="44044" y="51279"/>
                  </a:cubicBezTo>
                  <a:cubicBezTo>
                    <a:pt x="29408" y="44545"/>
                    <a:pt x="12385" y="45870"/>
                    <a:pt x="0" y="31629"/>
                  </a:cubicBezTo>
                  <a:cubicBezTo>
                    <a:pt x="7656" y="497"/>
                    <a:pt x="33236" y="27378"/>
                    <a:pt x="45350" y="10598"/>
                  </a:cubicBezTo>
                  <a:cubicBezTo>
                    <a:pt x="48232" y="7065"/>
                    <a:pt x="51159" y="3533"/>
                    <a:pt x="54042" y="0"/>
                  </a:cubicBezTo>
                  <a:cubicBezTo>
                    <a:pt x="54042" y="3533"/>
                    <a:pt x="54042" y="7065"/>
                    <a:pt x="54042" y="10543"/>
                  </a:cubicBezTo>
                  <a:close/>
                </a:path>
              </a:pathLst>
            </a:custGeom>
            <a:solidFill>
              <a:srgbClr val="FBC2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CF4A0C1-E0CC-91AF-85A5-34538A993D34}"/>
                </a:ext>
              </a:extLst>
            </p:cNvPr>
            <p:cNvSpPr/>
            <p:nvPr/>
          </p:nvSpPr>
          <p:spPr>
            <a:xfrm>
              <a:off x="10383197" y="4722188"/>
              <a:ext cx="268001" cy="172217"/>
            </a:xfrm>
            <a:custGeom>
              <a:avLst/>
              <a:gdLst>
                <a:gd name="connsiteX0" fmla="*/ 28438 w 268001"/>
                <a:gd name="connsiteY0" fmla="*/ 31905 h 172217"/>
                <a:gd name="connsiteX1" fmla="*/ 115265 w 268001"/>
                <a:gd name="connsiteY1" fmla="*/ 0 h 172217"/>
                <a:gd name="connsiteX2" fmla="*/ 233211 w 268001"/>
                <a:gd name="connsiteY2" fmla="*/ 21803 h 172217"/>
                <a:gd name="connsiteX3" fmla="*/ 267843 w 268001"/>
                <a:gd name="connsiteY3" fmla="*/ 41343 h 172217"/>
                <a:gd name="connsiteX4" fmla="*/ 240102 w 268001"/>
                <a:gd name="connsiteY4" fmla="*/ 75290 h 172217"/>
                <a:gd name="connsiteX5" fmla="*/ 167550 w 268001"/>
                <a:gd name="connsiteY5" fmla="*/ 85392 h 172217"/>
                <a:gd name="connsiteX6" fmla="*/ 109501 w 268001"/>
                <a:gd name="connsiteY6" fmla="*/ 69936 h 172217"/>
                <a:gd name="connsiteX7" fmla="*/ 106618 w 268001"/>
                <a:gd name="connsiteY7" fmla="*/ 85447 h 172217"/>
                <a:gd name="connsiteX8" fmla="*/ 116526 w 268001"/>
                <a:gd name="connsiteY8" fmla="*/ 102724 h 172217"/>
                <a:gd name="connsiteX9" fmla="*/ 144403 w 268001"/>
                <a:gd name="connsiteY9" fmla="*/ 155990 h 172217"/>
                <a:gd name="connsiteX10" fmla="*/ 85858 w 268001"/>
                <a:gd name="connsiteY10" fmla="*/ 158915 h 172217"/>
                <a:gd name="connsiteX11" fmla="*/ 2273 w 268001"/>
                <a:gd name="connsiteY11" fmla="*/ 96210 h 172217"/>
                <a:gd name="connsiteX12" fmla="*/ 156 w 268001"/>
                <a:gd name="connsiteY12" fmla="*/ 89255 h 172217"/>
                <a:gd name="connsiteX13" fmla="*/ 1868 w 268001"/>
                <a:gd name="connsiteY13" fmla="*/ 85612 h 172217"/>
                <a:gd name="connsiteX14" fmla="*/ 28438 w 268001"/>
                <a:gd name="connsiteY14" fmla="*/ 31905 h 17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8001" h="172217">
                  <a:moveTo>
                    <a:pt x="28438" y="31905"/>
                  </a:moveTo>
                  <a:cubicBezTo>
                    <a:pt x="60728" y="34885"/>
                    <a:pt x="91937" y="33450"/>
                    <a:pt x="115265" y="0"/>
                  </a:cubicBezTo>
                  <a:cubicBezTo>
                    <a:pt x="153500" y="16118"/>
                    <a:pt x="192320" y="25998"/>
                    <a:pt x="233211" y="21803"/>
                  </a:cubicBezTo>
                  <a:cubicBezTo>
                    <a:pt x="246902" y="20423"/>
                    <a:pt x="265636" y="17719"/>
                    <a:pt x="267843" y="41343"/>
                  </a:cubicBezTo>
                  <a:cubicBezTo>
                    <a:pt x="269734" y="61601"/>
                    <a:pt x="254377" y="69605"/>
                    <a:pt x="240102" y="75290"/>
                  </a:cubicBezTo>
                  <a:cubicBezTo>
                    <a:pt x="216413" y="84729"/>
                    <a:pt x="194256" y="108961"/>
                    <a:pt x="167550" y="85392"/>
                  </a:cubicBezTo>
                  <a:cubicBezTo>
                    <a:pt x="147240" y="85888"/>
                    <a:pt x="130982" y="64471"/>
                    <a:pt x="109501" y="69936"/>
                  </a:cubicBezTo>
                  <a:cubicBezTo>
                    <a:pt x="97026" y="73138"/>
                    <a:pt x="100314" y="78271"/>
                    <a:pt x="106618" y="85447"/>
                  </a:cubicBezTo>
                  <a:cubicBezTo>
                    <a:pt x="109951" y="91187"/>
                    <a:pt x="113329" y="96873"/>
                    <a:pt x="116526" y="102724"/>
                  </a:cubicBezTo>
                  <a:cubicBezTo>
                    <a:pt x="126299" y="120718"/>
                    <a:pt x="154716" y="131372"/>
                    <a:pt x="144403" y="155990"/>
                  </a:cubicBezTo>
                  <a:cubicBezTo>
                    <a:pt x="130667" y="188888"/>
                    <a:pt x="105403" y="162117"/>
                    <a:pt x="85858" y="158915"/>
                  </a:cubicBezTo>
                  <a:cubicBezTo>
                    <a:pt x="51226" y="153230"/>
                    <a:pt x="28528" y="120498"/>
                    <a:pt x="2273" y="96210"/>
                  </a:cubicBezTo>
                  <a:cubicBezTo>
                    <a:pt x="336" y="93947"/>
                    <a:pt x="-339" y="91629"/>
                    <a:pt x="156" y="89255"/>
                  </a:cubicBezTo>
                  <a:cubicBezTo>
                    <a:pt x="697" y="86827"/>
                    <a:pt x="1282" y="85612"/>
                    <a:pt x="1868" y="85612"/>
                  </a:cubicBezTo>
                  <a:cubicBezTo>
                    <a:pt x="-2456" y="57903"/>
                    <a:pt x="15828" y="46974"/>
                    <a:pt x="28438" y="31905"/>
                  </a:cubicBezTo>
                  <a:close/>
                </a:path>
              </a:pathLst>
            </a:custGeom>
            <a:solidFill>
              <a:srgbClr val="FF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D6BB4E87-B5A0-12CB-2DA2-9FB305571888}"/>
                </a:ext>
              </a:extLst>
            </p:cNvPr>
            <p:cNvSpPr/>
            <p:nvPr/>
          </p:nvSpPr>
          <p:spPr>
            <a:xfrm>
              <a:off x="10454583" y="4594094"/>
              <a:ext cx="113593" cy="107095"/>
            </a:xfrm>
            <a:custGeom>
              <a:avLst/>
              <a:gdLst>
                <a:gd name="connsiteX0" fmla="*/ 1187 w 113593"/>
                <a:gd name="connsiteY0" fmla="*/ 63954 h 107095"/>
                <a:gd name="connsiteX1" fmla="*/ 18165 w 113593"/>
                <a:gd name="connsiteY1" fmla="*/ 918 h 107095"/>
                <a:gd name="connsiteX2" fmla="*/ 113593 w 113593"/>
                <a:gd name="connsiteY2" fmla="*/ 32436 h 107095"/>
                <a:gd name="connsiteX3" fmla="*/ 75539 w 113593"/>
                <a:gd name="connsiteY3" fmla="*/ 39612 h 107095"/>
                <a:gd name="connsiteX4" fmla="*/ 111341 w 113593"/>
                <a:gd name="connsiteY4" fmla="*/ 92768 h 107095"/>
                <a:gd name="connsiteX5" fmla="*/ 78781 w 113593"/>
                <a:gd name="connsiteY5" fmla="*/ 106953 h 107095"/>
                <a:gd name="connsiteX6" fmla="*/ 35188 w 113593"/>
                <a:gd name="connsiteY6" fmla="*/ 96355 h 107095"/>
                <a:gd name="connsiteX7" fmla="*/ 35278 w 113593"/>
                <a:gd name="connsiteY7" fmla="*/ 96411 h 107095"/>
                <a:gd name="connsiteX8" fmla="*/ 1187 w 113593"/>
                <a:gd name="connsiteY8" fmla="*/ 63954 h 10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93" h="107095">
                  <a:moveTo>
                    <a:pt x="1187" y="63954"/>
                  </a:moveTo>
                  <a:cubicBezTo>
                    <a:pt x="-3362" y="38839"/>
                    <a:pt x="5780" y="19188"/>
                    <a:pt x="18165" y="918"/>
                  </a:cubicBezTo>
                  <a:cubicBezTo>
                    <a:pt x="53427" y="-4271"/>
                    <a:pt x="83645" y="13393"/>
                    <a:pt x="113593" y="32436"/>
                  </a:cubicBezTo>
                  <a:cubicBezTo>
                    <a:pt x="103280" y="53798"/>
                    <a:pt x="86707" y="20789"/>
                    <a:pt x="75539" y="39612"/>
                  </a:cubicBezTo>
                  <a:cubicBezTo>
                    <a:pt x="85266" y="59704"/>
                    <a:pt x="115169" y="62353"/>
                    <a:pt x="111341" y="92768"/>
                  </a:cubicBezTo>
                  <a:cubicBezTo>
                    <a:pt x="108594" y="114405"/>
                    <a:pt x="90445" y="104359"/>
                    <a:pt x="78781" y="106953"/>
                  </a:cubicBezTo>
                  <a:cubicBezTo>
                    <a:pt x="64235" y="103421"/>
                    <a:pt x="49689" y="99888"/>
                    <a:pt x="35188" y="96355"/>
                  </a:cubicBezTo>
                  <a:cubicBezTo>
                    <a:pt x="35188" y="96355"/>
                    <a:pt x="35278" y="96411"/>
                    <a:pt x="35278" y="96411"/>
                  </a:cubicBezTo>
                  <a:cubicBezTo>
                    <a:pt x="23569" y="86033"/>
                    <a:pt x="12760" y="74387"/>
                    <a:pt x="1187" y="63954"/>
                  </a:cubicBezTo>
                  <a:close/>
                </a:path>
              </a:pathLst>
            </a:custGeom>
            <a:solidFill>
              <a:srgbClr val="FFD2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D979106A-4836-E4BF-FE49-DFCEA92E4FE3}"/>
                </a:ext>
              </a:extLst>
            </p:cNvPr>
            <p:cNvSpPr/>
            <p:nvPr/>
          </p:nvSpPr>
          <p:spPr>
            <a:xfrm>
              <a:off x="10333275" y="4801076"/>
              <a:ext cx="62440" cy="82097"/>
            </a:xfrm>
            <a:custGeom>
              <a:avLst/>
              <a:gdLst>
                <a:gd name="connsiteX0" fmla="*/ 51745 w 62440"/>
                <a:gd name="connsiteY0" fmla="*/ 6669 h 82097"/>
                <a:gd name="connsiteX1" fmla="*/ 52150 w 62440"/>
                <a:gd name="connsiteY1" fmla="*/ 17267 h 82097"/>
                <a:gd name="connsiteX2" fmla="*/ 52195 w 62440"/>
                <a:gd name="connsiteY2" fmla="*/ 80745 h 82097"/>
                <a:gd name="connsiteX3" fmla="*/ 43594 w 62440"/>
                <a:gd name="connsiteY3" fmla="*/ 81739 h 82097"/>
                <a:gd name="connsiteX4" fmla="*/ 0 w 62440"/>
                <a:gd name="connsiteY4" fmla="*/ 38408 h 82097"/>
                <a:gd name="connsiteX5" fmla="*/ 0 w 62440"/>
                <a:gd name="connsiteY5" fmla="*/ 38463 h 82097"/>
                <a:gd name="connsiteX6" fmla="*/ 51745 w 62440"/>
                <a:gd name="connsiteY6" fmla="*/ 6669 h 8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440" h="82097">
                  <a:moveTo>
                    <a:pt x="51745" y="6669"/>
                  </a:moveTo>
                  <a:cubicBezTo>
                    <a:pt x="51835" y="10202"/>
                    <a:pt x="51970" y="13735"/>
                    <a:pt x="52150" y="17267"/>
                  </a:cubicBezTo>
                  <a:cubicBezTo>
                    <a:pt x="54942" y="38408"/>
                    <a:pt x="73812" y="59549"/>
                    <a:pt x="52195" y="80745"/>
                  </a:cubicBezTo>
                  <a:cubicBezTo>
                    <a:pt x="49313" y="81021"/>
                    <a:pt x="46476" y="81352"/>
                    <a:pt x="43594" y="81739"/>
                  </a:cubicBezTo>
                  <a:cubicBezTo>
                    <a:pt x="16258" y="86651"/>
                    <a:pt x="23373" y="39457"/>
                    <a:pt x="0" y="38408"/>
                  </a:cubicBezTo>
                  <a:lnTo>
                    <a:pt x="0" y="38463"/>
                  </a:lnTo>
                  <a:cubicBezTo>
                    <a:pt x="7341" y="3633"/>
                    <a:pt x="23733" y="-9062"/>
                    <a:pt x="51745" y="6669"/>
                  </a:cubicBezTo>
                  <a:close/>
                </a:path>
              </a:pathLst>
            </a:custGeom>
            <a:solidFill>
              <a:srgbClr val="E9AD5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FFF5E293-2C3D-829B-8B04-85E3D98DA8FD}"/>
                </a:ext>
              </a:extLst>
            </p:cNvPr>
            <p:cNvSpPr/>
            <p:nvPr/>
          </p:nvSpPr>
          <p:spPr>
            <a:xfrm>
              <a:off x="10459102" y="4780251"/>
              <a:ext cx="99842" cy="72038"/>
            </a:xfrm>
            <a:custGeom>
              <a:avLst/>
              <a:gdLst>
                <a:gd name="connsiteX0" fmla="*/ 30669 w 99842"/>
                <a:gd name="connsiteY0" fmla="*/ 27383 h 72038"/>
                <a:gd name="connsiteX1" fmla="*/ 0 w 99842"/>
                <a:gd name="connsiteY1" fmla="*/ 1771 h 72038"/>
                <a:gd name="connsiteX2" fmla="*/ 91646 w 99842"/>
                <a:gd name="connsiteY2" fmla="*/ 27328 h 72038"/>
                <a:gd name="connsiteX3" fmla="*/ 99842 w 99842"/>
                <a:gd name="connsiteY3" fmla="*/ 72039 h 72038"/>
                <a:gd name="connsiteX4" fmla="*/ 30669 w 99842"/>
                <a:gd name="connsiteY4" fmla="*/ 27383 h 7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42" h="72038">
                  <a:moveTo>
                    <a:pt x="30669" y="27383"/>
                  </a:moveTo>
                  <a:cubicBezTo>
                    <a:pt x="16348" y="27163"/>
                    <a:pt x="7746" y="17172"/>
                    <a:pt x="0" y="1771"/>
                  </a:cubicBezTo>
                  <a:cubicBezTo>
                    <a:pt x="32875" y="5580"/>
                    <a:pt x="68138" y="-15119"/>
                    <a:pt x="91646" y="27328"/>
                  </a:cubicBezTo>
                  <a:cubicBezTo>
                    <a:pt x="94348" y="42011"/>
                    <a:pt x="97050" y="56749"/>
                    <a:pt x="99842" y="72039"/>
                  </a:cubicBezTo>
                  <a:cubicBezTo>
                    <a:pt x="67912" y="71818"/>
                    <a:pt x="60076" y="25783"/>
                    <a:pt x="30669" y="27383"/>
                  </a:cubicBezTo>
                  <a:close/>
                </a:path>
              </a:pathLst>
            </a:custGeom>
            <a:solidFill>
              <a:srgbClr val="FDCD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69D3CE75-95BC-15F8-285C-E31249764FCF}"/>
                </a:ext>
              </a:extLst>
            </p:cNvPr>
            <p:cNvSpPr/>
            <p:nvPr/>
          </p:nvSpPr>
          <p:spPr>
            <a:xfrm>
              <a:off x="10630009" y="4694258"/>
              <a:ext cx="38865" cy="25626"/>
            </a:xfrm>
            <a:custGeom>
              <a:avLst/>
              <a:gdLst>
                <a:gd name="connsiteX0" fmla="*/ 38865 w 38865"/>
                <a:gd name="connsiteY0" fmla="*/ 24508 h 25626"/>
                <a:gd name="connsiteX1" fmla="*/ 0 w 38865"/>
                <a:gd name="connsiteY1" fmla="*/ 0 h 25626"/>
                <a:gd name="connsiteX2" fmla="*/ 38865 w 38865"/>
                <a:gd name="connsiteY2" fmla="*/ 24508 h 2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5" h="25626">
                  <a:moveTo>
                    <a:pt x="38865" y="24508"/>
                  </a:moveTo>
                  <a:cubicBezTo>
                    <a:pt x="20311" y="28427"/>
                    <a:pt x="9502" y="22466"/>
                    <a:pt x="0" y="0"/>
                  </a:cubicBezTo>
                  <a:cubicBezTo>
                    <a:pt x="18554" y="110"/>
                    <a:pt x="29453" y="5796"/>
                    <a:pt x="38865" y="24508"/>
                  </a:cubicBezTo>
                  <a:close/>
                </a:path>
              </a:pathLst>
            </a:custGeom>
            <a:solidFill>
              <a:srgbClr val="FECE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029CC64E-561F-EA7D-73E0-44CD957E1400}"/>
                </a:ext>
              </a:extLst>
            </p:cNvPr>
            <p:cNvSpPr/>
            <p:nvPr/>
          </p:nvSpPr>
          <p:spPr>
            <a:xfrm>
              <a:off x="10061535" y="6258297"/>
              <a:ext cx="54656" cy="42045"/>
            </a:xfrm>
            <a:custGeom>
              <a:avLst/>
              <a:gdLst>
                <a:gd name="connsiteX0" fmla="*/ 10808 w 54656"/>
                <a:gd name="connsiteY0" fmla="*/ 0 h 42045"/>
                <a:gd name="connsiteX1" fmla="*/ 53997 w 54656"/>
                <a:gd name="connsiteY1" fmla="*/ 10046 h 42045"/>
                <a:gd name="connsiteX2" fmla="*/ 36929 w 54656"/>
                <a:gd name="connsiteY2" fmla="*/ 31905 h 42045"/>
                <a:gd name="connsiteX3" fmla="*/ 36163 w 54656"/>
                <a:gd name="connsiteY3" fmla="*/ 41895 h 42045"/>
                <a:gd name="connsiteX4" fmla="*/ 1892 w 54656"/>
                <a:gd name="connsiteY4" fmla="*/ 20920 h 42045"/>
                <a:gd name="connsiteX5" fmla="*/ 0 w 54656"/>
                <a:gd name="connsiteY5" fmla="*/ 14572 h 42045"/>
                <a:gd name="connsiteX6" fmla="*/ 10808 w 54656"/>
                <a:gd name="connsiteY6" fmla="*/ 0 h 4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56" h="42045">
                  <a:moveTo>
                    <a:pt x="10808" y="0"/>
                  </a:moveTo>
                  <a:cubicBezTo>
                    <a:pt x="24139" y="10212"/>
                    <a:pt x="38955" y="11095"/>
                    <a:pt x="53997" y="10046"/>
                  </a:cubicBezTo>
                  <a:cubicBezTo>
                    <a:pt x="58680" y="29531"/>
                    <a:pt x="36883" y="17884"/>
                    <a:pt x="36929" y="31905"/>
                  </a:cubicBezTo>
                  <a:cubicBezTo>
                    <a:pt x="36748" y="35272"/>
                    <a:pt x="36523" y="38583"/>
                    <a:pt x="36163" y="41895"/>
                  </a:cubicBezTo>
                  <a:cubicBezTo>
                    <a:pt x="21076" y="43827"/>
                    <a:pt x="13871" y="26606"/>
                    <a:pt x="1892" y="20920"/>
                  </a:cubicBezTo>
                  <a:cubicBezTo>
                    <a:pt x="1261" y="18823"/>
                    <a:pt x="631" y="16670"/>
                    <a:pt x="0" y="14572"/>
                  </a:cubicBezTo>
                  <a:cubicBezTo>
                    <a:pt x="1576" y="7452"/>
                    <a:pt x="6395" y="3974"/>
                    <a:pt x="10808" y="0"/>
                  </a:cubicBezTo>
                  <a:close/>
                </a:path>
              </a:pathLst>
            </a:custGeom>
            <a:solidFill>
              <a:srgbClr val="DFAD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4BD268FB-C656-F962-8919-61D263306FFD}"/>
                </a:ext>
              </a:extLst>
            </p:cNvPr>
            <p:cNvSpPr/>
            <p:nvPr/>
          </p:nvSpPr>
          <p:spPr>
            <a:xfrm>
              <a:off x="9900689" y="6252082"/>
              <a:ext cx="128196" cy="231312"/>
            </a:xfrm>
            <a:custGeom>
              <a:avLst/>
              <a:gdLst>
                <a:gd name="connsiteX0" fmla="*/ 32723 w 128196"/>
                <a:gd name="connsiteY0" fmla="*/ 198966 h 231312"/>
                <a:gd name="connsiteX1" fmla="*/ 6062 w 128196"/>
                <a:gd name="connsiteY1" fmla="*/ 231312 h 231312"/>
                <a:gd name="connsiteX2" fmla="*/ 8089 w 128196"/>
                <a:gd name="connsiteY2" fmla="*/ 171202 h 231312"/>
                <a:gd name="connsiteX3" fmla="*/ 6332 w 128196"/>
                <a:gd name="connsiteY3" fmla="*/ 94863 h 231312"/>
                <a:gd name="connsiteX4" fmla="*/ 2865 w 128196"/>
                <a:gd name="connsiteY4" fmla="*/ 49600 h 231312"/>
                <a:gd name="connsiteX5" fmla="*/ 12457 w 128196"/>
                <a:gd name="connsiteY5" fmla="*/ 40327 h 231312"/>
                <a:gd name="connsiteX6" fmla="*/ 52988 w 128196"/>
                <a:gd name="connsiteY6" fmla="*/ 2627 h 231312"/>
                <a:gd name="connsiteX7" fmla="*/ 111398 w 128196"/>
                <a:gd name="connsiteY7" fmla="*/ 17033 h 231312"/>
                <a:gd name="connsiteX8" fmla="*/ 128196 w 128196"/>
                <a:gd name="connsiteY8" fmla="*/ 59425 h 231312"/>
                <a:gd name="connsiteX9" fmla="*/ 109642 w 128196"/>
                <a:gd name="connsiteY9" fmla="*/ 147246 h 231312"/>
                <a:gd name="connsiteX10" fmla="*/ 93294 w 128196"/>
                <a:gd name="connsiteY10" fmla="*/ 166179 h 231312"/>
                <a:gd name="connsiteX11" fmla="*/ 66814 w 128196"/>
                <a:gd name="connsiteY11" fmla="*/ 69748 h 231312"/>
                <a:gd name="connsiteX12" fmla="*/ 56321 w 128196"/>
                <a:gd name="connsiteY12" fmla="*/ 70576 h 231312"/>
                <a:gd name="connsiteX13" fmla="*/ 57897 w 128196"/>
                <a:gd name="connsiteY13" fmla="*/ 80235 h 231312"/>
                <a:gd name="connsiteX14" fmla="*/ 58708 w 128196"/>
                <a:gd name="connsiteY14" fmla="*/ 80677 h 231312"/>
                <a:gd name="connsiteX15" fmla="*/ 56996 w 128196"/>
                <a:gd name="connsiteY15" fmla="*/ 104026 h 231312"/>
                <a:gd name="connsiteX16" fmla="*/ 49430 w 128196"/>
                <a:gd name="connsiteY16" fmla="*/ 112305 h 231312"/>
                <a:gd name="connsiteX17" fmla="*/ 32723 w 128196"/>
                <a:gd name="connsiteY17" fmla="*/ 198966 h 23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196" h="231312">
                  <a:moveTo>
                    <a:pt x="32723" y="198966"/>
                  </a:moveTo>
                  <a:cubicBezTo>
                    <a:pt x="23851" y="209730"/>
                    <a:pt x="14934" y="220549"/>
                    <a:pt x="6062" y="231312"/>
                  </a:cubicBezTo>
                  <a:cubicBezTo>
                    <a:pt x="-6052" y="210723"/>
                    <a:pt x="2865" y="190079"/>
                    <a:pt x="8089" y="171202"/>
                  </a:cubicBezTo>
                  <a:cubicBezTo>
                    <a:pt x="15429" y="144707"/>
                    <a:pt x="16285" y="120033"/>
                    <a:pt x="6332" y="94863"/>
                  </a:cubicBezTo>
                  <a:cubicBezTo>
                    <a:pt x="2955" y="80014"/>
                    <a:pt x="-2495" y="65387"/>
                    <a:pt x="2865" y="49600"/>
                  </a:cubicBezTo>
                  <a:cubicBezTo>
                    <a:pt x="5432" y="45571"/>
                    <a:pt x="8674" y="42480"/>
                    <a:pt x="12457" y="40327"/>
                  </a:cubicBezTo>
                  <a:cubicBezTo>
                    <a:pt x="33353" y="39720"/>
                    <a:pt x="48215" y="29342"/>
                    <a:pt x="52988" y="2627"/>
                  </a:cubicBezTo>
                  <a:cubicBezTo>
                    <a:pt x="74200" y="-3169"/>
                    <a:pt x="93925" y="198"/>
                    <a:pt x="111398" y="17033"/>
                  </a:cubicBezTo>
                  <a:cubicBezTo>
                    <a:pt x="115271" y="32158"/>
                    <a:pt x="116037" y="49214"/>
                    <a:pt x="128196" y="59425"/>
                  </a:cubicBezTo>
                  <a:cubicBezTo>
                    <a:pt x="119099" y="87742"/>
                    <a:pt x="106084" y="114513"/>
                    <a:pt x="109642" y="147246"/>
                  </a:cubicBezTo>
                  <a:cubicBezTo>
                    <a:pt x="110993" y="159665"/>
                    <a:pt x="102346" y="164467"/>
                    <a:pt x="93294" y="166179"/>
                  </a:cubicBezTo>
                  <a:cubicBezTo>
                    <a:pt x="91313" y="131183"/>
                    <a:pt x="100590" y="91606"/>
                    <a:pt x="66814" y="69748"/>
                  </a:cubicBezTo>
                  <a:cubicBezTo>
                    <a:pt x="63121" y="67098"/>
                    <a:pt x="59248" y="65000"/>
                    <a:pt x="56321" y="70576"/>
                  </a:cubicBezTo>
                  <a:cubicBezTo>
                    <a:pt x="54745" y="73556"/>
                    <a:pt x="55780" y="77199"/>
                    <a:pt x="57897" y="80235"/>
                  </a:cubicBezTo>
                  <a:lnTo>
                    <a:pt x="58708" y="80677"/>
                  </a:lnTo>
                  <a:cubicBezTo>
                    <a:pt x="63661" y="89067"/>
                    <a:pt x="59879" y="96463"/>
                    <a:pt x="56996" y="104026"/>
                  </a:cubicBezTo>
                  <a:cubicBezTo>
                    <a:pt x="55105" y="107613"/>
                    <a:pt x="52538" y="110373"/>
                    <a:pt x="49430" y="112305"/>
                  </a:cubicBezTo>
                  <a:cubicBezTo>
                    <a:pt x="31597" y="137586"/>
                    <a:pt x="48980" y="173134"/>
                    <a:pt x="32723" y="198966"/>
                  </a:cubicBezTo>
                  <a:close/>
                </a:path>
              </a:pathLst>
            </a:custGeom>
            <a:solidFill>
              <a:srgbClr val="EEBC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2C6F518-B811-99CD-B667-F4C1B31B12B9}"/>
                </a:ext>
              </a:extLst>
            </p:cNvPr>
            <p:cNvSpPr/>
            <p:nvPr/>
          </p:nvSpPr>
          <p:spPr>
            <a:xfrm>
              <a:off x="10003036" y="6266742"/>
              <a:ext cx="60390" cy="49400"/>
            </a:xfrm>
            <a:custGeom>
              <a:avLst/>
              <a:gdLst>
                <a:gd name="connsiteX0" fmla="*/ 25894 w 60390"/>
                <a:gd name="connsiteY0" fmla="*/ 44766 h 49400"/>
                <a:gd name="connsiteX1" fmla="*/ 4007 w 60390"/>
                <a:gd name="connsiteY1" fmla="*/ 42668 h 49400"/>
                <a:gd name="connsiteX2" fmla="*/ 8286 w 60390"/>
                <a:gd name="connsiteY2" fmla="*/ 12309 h 49400"/>
                <a:gd name="connsiteX3" fmla="*/ 34361 w 60390"/>
                <a:gd name="connsiteY3" fmla="*/ 0 h 49400"/>
                <a:gd name="connsiteX4" fmla="*/ 60391 w 60390"/>
                <a:gd name="connsiteY4" fmla="*/ 12530 h 49400"/>
                <a:gd name="connsiteX5" fmla="*/ 60391 w 60390"/>
                <a:gd name="connsiteY5" fmla="*/ 12530 h 49400"/>
                <a:gd name="connsiteX6" fmla="*/ 34181 w 60390"/>
                <a:gd name="connsiteY6" fmla="*/ 43993 h 49400"/>
                <a:gd name="connsiteX7" fmla="*/ 25894 w 60390"/>
                <a:gd name="connsiteY7" fmla="*/ 44766 h 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90" h="49400">
                  <a:moveTo>
                    <a:pt x="25894" y="44766"/>
                  </a:moveTo>
                  <a:cubicBezTo>
                    <a:pt x="18374" y="47250"/>
                    <a:pt x="10447" y="54867"/>
                    <a:pt x="4007" y="42668"/>
                  </a:cubicBezTo>
                  <a:cubicBezTo>
                    <a:pt x="-2117" y="31077"/>
                    <a:pt x="-1622" y="20644"/>
                    <a:pt x="8286" y="12309"/>
                  </a:cubicBezTo>
                  <a:cubicBezTo>
                    <a:pt x="15311" y="2815"/>
                    <a:pt x="24498" y="442"/>
                    <a:pt x="34361" y="0"/>
                  </a:cubicBezTo>
                  <a:cubicBezTo>
                    <a:pt x="44359" y="0"/>
                    <a:pt x="53230" y="3698"/>
                    <a:pt x="60391" y="12530"/>
                  </a:cubicBezTo>
                  <a:cubicBezTo>
                    <a:pt x="60391" y="12530"/>
                    <a:pt x="60391" y="12530"/>
                    <a:pt x="60391" y="12530"/>
                  </a:cubicBezTo>
                  <a:cubicBezTo>
                    <a:pt x="51654" y="23018"/>
                    <a:pt x="42917" y="33505"/>
                    <a:pt x="34181" y="43993"/>
                  </a:cubicBezTo>
                  <a:cubicBezTo>
                    <a:pt x="31434" y="44269"/>
                    <a:pt x="28686" y="44545"/>
                    <a:pt x="25894" y="44766"/>
                  </a:cubicBezTo>
                  <a:close/>
                </a:path>
              </a:pathLst>
            </a:custGeom>
            <a:solidFill>
              <a:srgbClr val="E1AD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C29B42C5-D875-A41E-3DA4-47C2E05AC2D9}"/>
                </a:ext>
              </a:extLst>
            </p:cNvPr>
            <p:cNvSpPr/>
            <p:nvPr/>
          </p:nvSpPr>
          <p:spPr>
            <a:xfrm>
              <a:off x="10020438" y="6347055"/>
              <a:ext cx="14979" cy="43441"/>
            </a:xfrm>
            <a:custGeom>
              <a:avLst/>
              <a:gdLst>
                <a:gd name="connsiteX0" fmla="*/ 3988 w 14979"/>
                <a:gd name="connsiteY0" fmla="*/ 43441 h 43441"/>
                <a:gd name="connsiteX1" fmla="*/ 11194 w 14979"/>
                <a:gd name="connsiteY1" fmla="*/ 0 h 43441"/>
                <a:gd name="connsiteX2" fmla="*/ 3988 w 14979"/>
                <a:gd name="connsiteY2" fmla="*/ 43441 h 4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79" h="43441">
                  <a:moveTo>
                    <a:pt x="3988" y="43441"/>
                  </a:moveTo>
                  <a:cubicBezTo>
                    <a:pt x="-3533" y="25391"/>
                    <a:pt x="-20" y="13689"/>
                    <a:pt x="11194" y="0"/>
                  </a:cubicBezTo>
                  <a:cubicBezTo>
                    <a:pt x="20201" y="19871"/>
                    <a:pt x="11239" y="29862"/>
                    <a:pt x="3988" y="43441"/>
                  </a:cubicBezTo>
                  <a:close/>
                </a:path>
              </a:pathLst>
            </a:custGeom>
            <a:solidFill>
              <a:srgbClr val="FFDE6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AB115CC9-4D08-3699-3045-6D9C8B076E0E}"/>
                </a:ext>
              </a:extLst>
            </p:cNvPr>
            <p:cNvSpPr/>
            <p:nvPr/>
          </p:nvSpPr>
          <p:spPr>
            <a:xfrm>
              <a:off x="9950614" y="6332704"/>
              <a:ext cx="27473" cy="53266"/>
            </a:xfrm>
            <a:custGeom>
              <a:avLst/>
              <a:gdLst>
                <a:gd name="connsiteX0" fmla="*/ 0 w 27473"/>
                <a:gd name="connsiteY0" fmla="*/ 21417 h 53266"/>
                <a:gd name="connsiteX1" fmla="*/ 8782 w 27473"/>
                <a:gd name="connsiteY1" fmla="*/ 0 h 53266"/>
                <a:gd name="connsiteX2" fmla="*/ 17203 w 27473"/>
                <a:gd name="connsiteY2" fmla="*/ 53266 h 53266"/>
                <a:gd name="connsiteX3" fmla="*/ 0 w 27473"/>
                <a:gd name="connsiteY3" fmla="*/ 21417 h 5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3" h="53266">
                  <a:moveTo>
                    <a:pt x="0" y="21417"/>
                  </a:moveTo>
                  <a:cubicBezTo>
                    <a:pt x="2927" y="14296"/>
                    <a:pt x="5855" y="7120"/>
                    <a:pt x="8782" y="0"/>
                  </a:cubicBezTo>
                  <a:cubicBezTo>
                    <a:pt x="35623" y="12088"/>
                    <a:pt x="28957" y="32070"/>
                    <a:pt x="17203" y="53266"/>
                  </a:cubicBezTo>
                  <a:cubicBezTo>
                    <a:pt x="7070" y="46256"/>
                    <a:pt x="9367" y="29089"/>
                    <a:pt x="0" y="21417"/>
                  </a:cubicBezTo>
                  <a:close/>
                </a:path>
              </a:pathLst>
            </a:custGeom>
            <a:solidFill>
              <a:srgbClr val="FBD3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042A7EB0-AEBD-72BD-3AD2-469BDF637E21}"/>
                </a:ext>
              </a:extLst>
            </p:cNvPr>
            <p:cNvSpPr/>
            <p:nvPr/>
          </p:nvSpPr>
          <p:spPr>
            <a:xfrm>
              <a:off x="9950119" y="6354121"/>
              <a:ext cx="17698" cy="42392"/>
            </a:xfrm>
            <a:custGeom>
              <a:avLst/>
              <a:gdLst>
                <a:gd name="connsiteX0" fmla="*/ 495 w 17698"/>
                <a:gd name="connsiteY0" fmla="*/ 0 h 42392"/>
                <a:gd name="connsiteX1" fmla="*/ 17699 w 17698"/>
                <a:gd name="connsiteY1" fmla="*/ 31849 h 42392"/>
                <a:gd name="connsiteX2" fmla="*/ 17383 w 17698"/>
                <a:gd name="connsiteY2" fmla="*/ 42392 h 42392"/>
                <a:gd name="connsiteX3" fmla="*/ 0 w 17698"/>
                <a:gd name="connsiteY3" fmla="*/ 10212 h 42392"/>
                <a:gd name="connsiteX4" fmla="*/ 495 w 17698"/>
                <a:gd name="connsiteY4" fmla="*/ 0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8" h="42392">
                  <a:moveTo>
                    <a:pt x="495" y="0"/>
                  </a:moveTo>
                  <a:cubicBezTo>
                    <a:pt x="18374" y="773"/>
                    <a:pt x="17564" y="16670"/>
                    <a:pt x="17699" y="31849"/>
                  </a:cubicBezTo>
                  <a:cubicBezTo>
                    <a:pt x="17609" y="35382"/>
                    <a:pt x="17519" y="38860"/>
                    <a:pt x="17383" y="42392"/>
                  </a:cubicBezTo>
                  <a:cubicBezTo>
                    <a:pt x="-405" y="41399"/>
                    <a:pt x="360" y="25336"/>
                    <a:pt x="0" y="10212"/>
                  </a:cubicBezTo>
                  <a:cubicBezTo>
                    <a:pt x="45" y="6789"/>
                    <a:pt x="225" y="3422"/>
                    <a:pt x="495" y="0"/>
                  </a:cubicBezTo>
                  <a:close/>
                </a:path>
              </a:pathLst>
            </a:custGeom>
            <a:solidFill>
              <a:srgbClr val="FFDC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06A20F6-BFEC-D6B9-C794-865602F8B03E}"/>
                </a:ext>
              </a:extLst>
            </p:cNvPr>
            <p:cNvSpPr/>
            <p:nvPr/>
          </p:nvSpPr>
          <p:spPr>
            <a:xfrm>
              <a:off x="9941262" y="6309949"/>
              <a:ext cx="26240" cy="22313"/>
            </a:xfrm>
            <a:custGeom>
              <a:avLst/>
              <a:gdLst>
                <a:gd name="connsiteX0" fmla="*/ 17324 w 26240"/>
                <a:gd name="connsiteY0" fmla="*/ 22313 h 22313"/>
                <a:gd name="connsiteX1" fmla="*/ 886 w 26240"/>
                <a:gd name="connsiteY1" fmla="*/ 4981 h 22313"/>
                <a:gd name="connsiteX2" fmla="*/ 26241 w 26240"/>
                <a:gd name="connsiteY2" fmla="*/ 11826 h 22313"/>
                <a:gd name="connsiteX3" fmla="*/ 17324 w 26240"/>
                <a:gd name="connsiteY3" fmla="*/ 22313 h 2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40" h="22313">
                  <a:moveTo>
                    <a:pt x="17324" y="22313"/>
                  </a:moveTo>
                  <a:cubicBezTo>
                    <a:pt x="11019" y="16793"/>
                    <a:pt x="-3752" y="13702"/>
                    <a:pt x="886" y="4981"/>
                  </a:cubicBezTo>
                  <a:cubicBezTo>
                    <a:pt x="5660" y="-3961"/>
                    <a:pt x="19261" y="-373"/>
                    <a:pt x="26241" y="11826"/>
                  </a:cubicBezTo>
                  <a:cubicBezTo>
                    <a:pt x="23269" y="15303"/>
                    <a:pt x="20296" y="18781"/>
                    <a:pt x="17324" y="22313"/>
                  </a:cubicBezTo>
                  <a:close/>
                </a:path>
              </a:pathLst>
            </a:custGeom>
            <a:solidFill>
              <a:srgbClr val="DDAA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25153017-E3DE-CF31-DB1D-55B1B19F3E65}"/>
                </a:ext>
              </a:extLst>
            </p:cNvPr>
            <p:cNvSpPr/>
            <p:nvPr/>
          </p:nvSpPr>
          <p:spPr>
            <a:xfrm>
              <a:off x="9824257" y="6316807"/>
              <a:ext cx="75981" cy="79761"/>
            </a:xfrm>
            <a:custGeom>
              <a:avLst/>
              <a:gdLst>
                <a:gd name="connsiteX0" fmla="*/ 12870 w 75981"/>
                <a:gd name="connsiteY0" fmla="*/ 58289 h 79761"/>
                <a:gd name="connsiteX1" fmla="*/ 12825 w 75981"/>
                <a:gd name="connsiteY1" fmla="*/ 47139 h 79761"/>
                <a:gd name="connsiteX2" fmla="*/ 4268 w 75981"/>
                <a:gd name="connsiteY2" fmla="*/ 26385 h 79761"/>
                <a:gd name="connsiteX3" fmla="*/ 1746 w 75981"/>
                <a:gd name="connsiteY3" fmla="*/ 5630 h 79761"/>
                <a:gd name="connsiteX4" fmla="*/ 12780 w 75981"/>
                <a:gd name="connsiteY4" fmla="*/ 0 h 79761"/>
                <a:gd name="connsiteX5" fmla="*/ 47637 w 75981"/>
                <a:gd name="connsiteY5" fmla="*/ 10432 h 79761"/>
                <a:gd name="connsiteX6" fmla="*/ 75693 w 75981"/>
                <a:gd name="connsiteY6" fmla="*/ 36651 h 79761"/>
                <a:gd name="connsiteX7" fmla="*/ 56328 w 75981"/>
                <a:gd name="connsiteY7" fmla="*/ 79761 h 79761"/>
                <a:gd name="connsiteX8" fmla="*/ 30388 w 75981"/>
                <a:gd name="connsiteY8" fmla="*/ 58510 h 79761"/>
                <a:gd name="connsiteX9" fmla="*/ 12870 w 75981"/>
                <a:gd name="connsiteY9" fmla="*/ 58289 h 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81" h="79761">
                  <a:moveTo>
                    <a:pt x="12870" y="58289"/>
                  </a:moveTo>
                  <a:cubicBezTo>
                    <a:pt x="12870" y="54591"/>
                    <a:pt x="12825" y="50893"/>
                    <a:pt x="12825" y="47139"/>
                  </a:cubicBezTo>
                  <a:cubicBezTo>
                    <a:pt x="12554" y="38583"/>
                    <a:pt x="10978" y="30856"/>
                    <a:pt x="4268" y="26385"/>
                  </a:cubicBezTo>
                  <a:cubicBezTo>
                    <a:pt x="-416" y="20147"/>
                    <a:pt x="-1226" y="13248"/>
                    <a:pt x="1746" y="5630"/>
                  </a:cubicBezTo>
                  <a:cubicBezTo>
                    <a:pt x="4899" y="2263"/>
                    <a:pt x="8591" y="442"/>
                    <a:pt x="12780" y="0"/>
                  </a:cubicBezTo>
                  <a:cubicBezTo>
                    <a:pt x="24849" y="1159"/>
                    <a:pt x="36603" y="3919"/>
                    <a:pt x="47637" y="10432"/>
                  </a:cubicBezTo>
                  <a:cubicBezTo>
                    <a:pt x="56824" y="19374"/>
                    <a:pt x="67542" y="25943"/>
                    <a:pt x="75693" y="36651"/>
                  </a:cubicBezTo>
                  <a:cubicBezTo>
                    <a:pt x="77675" y="56744"/>
                    <a:pt x="69253" y="69770"/>
                    <a:pt x="56328" y="79761"/>
                  </a:cubicBezTo>
                  <a:cubicBezTo>
                    <a:pt x="47682" y="72696"/>
                    <a:pt x="39035" y="65575"/>
                    <a:pt x="30388" y="58510"/>
                  </a:cubicBezTo>
                  <a:cubicBezTo>
                    <a:pt x="24534" y="58400"/>
                    <a:pt x="18724" y="58344"/>
                    <a:pt x="12870" y="58289"/>
                  </a:cubicBezTo>
                  <a:close/>
                </a:path>
              </a:pathLst>
            </a:custGeom>
            <a:solidFill>
              <a:srgbClr val="EDB83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6BF734E6-237F-6518-AC74-9DC1EC955CAA}"/>
                </a:ext>
              </a:extLst>
            </p:cNvPr>
            <p:cNvSpPr/>
            <p:nvPr/>
          </p:nvSpPr>
          <p:spPr>
            <a:xfrm>
              <a:off x="9863923" y="6338789"/>
              <a:ext cx="63817" cy="169168"/>
            </a:xfrm>
            <a:custGeom>
              <a:avLst/>
              <a:gdLst>
                <a:gd name="connsiteX0" fmla="*/ 16663 w 63817"/>
                <a:gd name="connsiteY0" fmla="*/ 57724 h 169168"/>
                <a:gd name="connsiteX1" fmla="*/ 34001 w 63817"/>
                <a:gd name="connsiteY1" fmla="*/ 15055 h 169168"/>
                <a:gd name="connsiteX2" fmla="*/ 51610 w 63817"/>
                <a:gd name="connsiteY2" fmla="*/ 4402 h 169168"/>
                <a:gd name="connsiteX3" fmla="*/ 42873 w 63817"/>
                <a:gd name="connsiteY3" fmla="*/ 144550 h 169168"/>
                <a:gd name="connsiteX4" fmla="*/ 16753 w 63817"/>
                <a:gd name="connsiteY4" fmla="*/ 169169 h 169168"/>
                <a:gd name="connsiteX5" fmla="*/ 0 w 63817"/>
                <a:gd name="connsiteY5" fmla="*/ 134228 h 169168"/>
                <a:gd name="connsiteX6" fmla="*/ 16663 w 63817"/>
                <a:gd name="connsiteY6" fmla="*/ 57724 h 1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" h="169168">
                  <a:moveTo>
                    <a:pt x="16663" y="57724"/>
                  </a:moveTo>
                  <a:cubicBezTo>
                    <a:pt x="15717" y="39398"/>
                    <a:pt x="29363" y="29959"/>
                    <a:pt x="34001" y="15055"/>
                  </a:cubicBezTo>
                  <a:cubicBezTo>
                    <a:pt x="34136" y="-2718"/>
                    <a:pt x="41477" y="-2608"/>
                    <a:pt x="51610" y="4402"/>
                  </a:cubicBezTo>
                  <a:cubicBezTo>
                    <a:pt x="82999" y="54356"/>
                    <a:pt x="44089" y="97687"/>
                    <a:pt x="42873" y="144550"/>
                  </a:cubicBezTo>
                  <a:cubicBezTo>
                    <a:pt x="38280" y="159288"/>
                    <a:pt x="27651" y="164421"/>
                    <a:pt x="16753" y="169169"/>
                  </a:cubicBezTo>
                  <a:cubicBezTo>
                    <a:pt x="15042" y="154762"/>
                    <a:pt x="15087" y="139030"/>
                    <a:pt x="0" y="134228"/>
                  </a:cubicBezTo>
                  <a:cubicBezTo>
                    <a:pt x="8016" y="109555"/>
                    <a:pt x="20716" y="86371"/>
                    <a:pt x="16663" y="57724"/>
                  </a:cubicBezTo>
                  <a:close/>
                </a:path>
              </a:pathLst>
            </a:custGeom>
            <a:solidFill>
              <a:srgbClr val="FCD1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AD2C09F8-FD24-0124-2D4A-23CCA25F0D66}"/>
                </a:ext>
              </a:extLst>
            </p:cNvPr>
            <p:cNvSpPr/>
            <p:nvPr/>
          </p:nvSpPr>
          <p:spPr>
            <a:xfrm>
              <a:off x="9697454" y="6273194"/>
              <a:ext cx="131127" cy="69997"/>
            </a:xfrm>
            <a:custGeom>
              <a:avLst/>
              <a:gdLst>
                <a:gd name="connsiteX0" fmla="*/ 131072 w 131127"/>
                <a:gd name="connsiteY0" fmla="*/ 48635 h 69997"/>
                <a:gd name="connsiteX1" fmla="*/ 131072 w 131127"/>
                <a:gd name="connsiteY1" fmla="*/ 69997 h 69997"/>
                <a:gd name="connsiteX2" fmla="*/ 111 w 131127"/>
                <a:gd name="connsiteY2" fmla="*/ 27053 h 69997"/>
                <a:gd name="connsiteX3" fmla="*/ 21637 w 131127"/>
                <a:gd name="connsiteY3" fmla="*/ 5581 h 69997"/>
                <a:gd name="connsiteX4" fmla="*/ 58115 w 131127"/>
                <a:gd name="connsiteY4" fmla="*/ 392 h 69997"/>
                <a:gd name="connsiteX5" fmla="*/ 70140 w 131127"/>
                <a:gd name="connsiteY5" fmla="*/ 723 h 69997"/>
                <a:gd name="connsiteX6" fmla="*/ 102385 w 131127"/>
                <a:gd name="connsiteY6" fmla="*/ 19380 h 69997"/>
                <a:gd name="connsiteX7" fmla="*/ 131072 w 131127"/>
                <a:gd name="connsiteY7" fmla="*/ 48635 h 6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127" h="69997">
                  <a:moveTo>
                    <a:pt x="131072" y="48635"/>
                  </a:moveTo>
                  <a:cubicBezTo>
                    <a:pt x="131072" y="55756"/>
                    <a:pt x="131072" y="62876"/>
                    <a:pt x="131072" y="69997"/>
                  </a:cubicBezTo>
                  <a:cubicBezTo>
                    <a:pt x="88559" y="50402"/>
                    <a:pt x="47487" y="24459"/>
                    <a:pt x="111" y="27053"/>
                  </a:cubicBezTo>
                  <a:cubicBezTo>
                    <a:pt x="-1466" y="6630"/>
                    <a:pt x="14206" y="12370"/>
                    <a:pt x="21637" y="5581"/>
                  </a:cubicBezTo>
                  <a:cubicBezTo>
                    <a:pt x="33707" y="3263"/>
                    <a:pt x="46046" y="3428"/>
                    <a:pt x="58115" y="392"/>
                  </a:cubicBezTo>
                  <a:cubicBezTo>
                    <a:pt x="62123" y="-270"/>
                    <a:pt x="66177" y="-49"/>
                    <a:pt x="70140" y="723"/>
                  </a:cubicBezTo>
                  <a:cubicBezTo>
                    <a:pt x="81759" y="4643"/>
                    <a:pt x="91621" y="13143"/>
                    <a:pt x="102385" y="19380"/>
                  </a:cubicBezTo>
                  <a:cubicBezTo>
                    <a:pt x="112067" y="28985"/>
                    <a:pt x="132333" y="23079"/>
                    <a:pt x="131072" y="48635"/>
                  </a:cubicBezTo>
                  <a:close/>
                </a:path>
              </a:pathLst>
            </a:custGeom>
            <a:solidFill>
              <a:srgbClr val="F1BF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7C2D1D6C-2C36-7576-4493-B37FD5D70C5C}"/>
                </a:ext>
              </a:extLst>
            </p:cNvPr>
            <p:cNvSpPr/>
            <p:nvPr/>
          </p:nvSpPr>
          <p:spPr>
            <a:xfrm>
              <a:off x="9645324" y="6274559"/>
              <a:ext cx="78315" cy="26958"/>
            </a:xfrm>
            <a:custGeom>
              <a:avLst/>
              <a:gdLst>
                <a:gd name="connsiteX0" fmla="*/ 78315 w 78315"/>
                <a:gd name="connsiteY0" fmla="*/ 14097 h 26958"/>
                <a:gd name="connsiteX1" fmla="*/ 52240 w 78315"/>
                <a:gd name="connsiteY1" fmla="*/ 25689 h 26958"/>
                <a:gd name="connsiteX2" fmla="*/ 35623 w 78315"/>
                <a:gd name="connsiteY2" fmla="*/ 26958 h 26958"/>
                <a:gd name="connsiteX3" fmla="*/ 18149 w 78315"/>
                <a:gd name="connsiteY3" fmla="*/ 26627 h 26958"/>
                <a:gd name="connsiteX4" fmla="*/ 0 w 78315"/>
                <a:gd name="connsiteY4" fmla="*/ 14925 h 26958"/>
                <a:gd name="connsiteX5" fmla="*/ 26165 w 78315"/>
                <a:gd name="connsiteY5" fmla="*/ 4603 h 26958"/>
                <a:gd name="connsiteX6" fmla="*/ 61022 w 78315"/>
                <a:gd name="connsiteY6" fmla="*/ 4548 h 26958"/>
                <a:gd name="connsiteX7" fmla="*/ 78315 w 78315"/>
                <a:gd name="connsiteY7" fmla="*/ 14097 h 2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315" h="26958">
                  <a:moveTo>
                    <a:pt x="78315" y="14097"/>
                  </a:moveTo>
                  <a:cubicBezTo>
                    <a:pt x="69173" y="16415"/>
                    <a:pt x="58815" y="14704"/>
                    <a:pt x="52240" y="25689"/>
                  </a:cubicBezTo>
                  <a:cubicBezTo>
                    <a:pt x="46701" y="26130"/>
                    <a:pt x="41162" y="26517"/>
                    <a:pt x="35623" y="26958"/>
                  </a:cubicBezTo>
                  <a:cubicBezTo>
                    <a:pt x="29813" y="26848"/>
                    <a:pt x="24004" y="26737"/>
                    <a:pt x="18149" y="26627"/>
                  </a:cubicBezTo>
                  <a:cubicBezTo>
                    <a:pt x="10808" y="25689"/>
                    <a:pt x="3918" y="23757"/>
                    <a:pt x="0" y="14925"/>
                  </a:cubicBezTo>
                  <a:cubicBezTo>
                    <a:pt x="6485" y="3002"/>
                    <a:pt x="16708" y="5210"/>
                    <a:pt x="26165" y="4603"/>
                  </a:cubicBezTo>
                  <a:cubicBezTo>
                    <a:pt x="37784" y="4603"/>
                    <a:pt x="49403" y="4603"/>
                    <a:pt x="61022" y="4548"/>
                  </a:cubicBezTo>
                  <a:cubicBezTo>
                    <a:pt x="70524" y="-2352"/>
                    <a:pt x="77685" y="-3014"/>
                    <a:pt x="78315" y="14097"/>
                  </a:cubicBezTo>
                  <a:close/>
                </a:path>
              </a:pathLst>
            </a:custGeom>
            <a:solidFill>
              <a:srgbClr val="BF8E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6AD7EC5D-0124-2148-27CF-226ADD8331A7}"/>
                </a:ext>
              </a:extLst>
            </p:cNvPr>
            <p:cNvSpPr/>
            <p:nvPr/>
          </p:nvSpPr>
          <p:spPr>
            <a:xfrm>
              <a:off x="10123953" y="5660998"/>
              <a:ext cx="126547" cy="77387"/>
            </a:xfrm>
            <a:custGeom>
              <a:avLst/>
              <a:gdLst>
                <a:gd name="connsiteX0" fmla="*/ 87097 w 126547"/>
                <a:gd name="connsiteY0" fmla="*/ 41730 h 77387"/>
                <a:gd name="connsiteX1" fmla="*/ 104661 w 126547"/>
                <a:gd name="connsiteY1" fmla="*/ 42503 h 77387"/>
                <a:gd name="connsiteX2" fmla="*/ 126548 w 126547"/>
                <a:gd name="connsiteY2" fmla="*/ 64637 h 77387"/>
                <a:gd name="connsiteX3" fmla="*/ 120603 w 126547"/>
                <a:gd name="connsiteY3" fmla="*/ 77388 h 77387"/>
                <a:gd name="connsiteX4" fmla="*/ 76964 w 126547"/>
                <a:gd name="connsiteY4" fmla="*/ 70102 h 77387"/>
                <a:gd name="connsiteX5" fmla="*/ 0 w 126547"/>
                <a:gd name="connsiteY5" fmla="*/ 10819 h 77387"/>
                <a:gd name="connsiteX6" fmla="*/ 8962 w 126547"/>
                <a:gd name="connsiteY6" fmla="*/ 0 h 77387"/>
                <a:gd name="connsiteX7" fmla="*/ 87097 w 126547"/>
                <a:gd name="connsiteY7" fmla="*/ 41730 h 7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47" h="77387">
                  <a:moveTo>
                    <a:pt x="87097" y="41730"/>
                  </a:moveTo>
                  <a:cubicBezTo>
                    <a:pt x="92952" y="42006"/>
                    <a:pt x="98806" y="42227"/>
                    <a:pt x="104661" y="42503"/>
                  </a:cubicBezTo>
                  <a:cubicBezTo>
                    <a:pt x="111506" y="50562"/>
                    <a:pt x="126232" y="46863"/>
                    <a:pt x="126548" y="64637"/>
                  </a:cubicBezTo>
                  <a:cubicBezTo>
                    <a:pt x="126007" y="69936"/>
                    <a:pt x="124026" y="74186"/>
                    <a:pt x="120603" y="77388"/>
                  </a:cubicBezTo>
                  <a:cubicBezTo>
                    <a:pt x="106192" y="73855"/>
                    <a:pt x="90880" y="78105"/>
                    <a:pt x="76964" y="70102"/>
                  </a:cubicBezTo>
                  <a:cubicBezTo>
                    <a:pt x="53952" y="45207"/>
                    <a:pt x="13961" y="53377"/>
                    <a:pt x="0" y="10819"/>
                  </a:cubicBezTo>
                  <a:cubicBezTo>
                    <a:pt x="2972" y="7231"/>
                    <a:pt x="5990" y="3588"/>
                    <a:pt x="8962" y="0"/>
                  </a:cubicBezTo>
                  <a:cubicBezTo>
                    <a:pt x="34992" y="13910"/>
                    <a:pt x="61067" y="27820"/>
                    <a:pt x="87097" y="41730"/>
                  </a:cubicBezTo>
                  <a:close/>
                </a:path>
              </a:pathLst>
            </a:custGeom>
            <a:solidFill>
              <a:srgbClr val="B88B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2A2B2B9-A6E4-97C4-B90F-4E143A064881}"/>
                </a:ext>
              </a:extLst>
            </p:cNvPr>
            <p:cNvSpPr/>
            <p:nvPr/>
          </p:nvSpPr>
          <p:spPr>
            <a:xfrm>
              <a:off x="10026992" y="5692074"/>
              <a:ext cx="75435" cy="42786"/>
            </a:xfrm>
            <a:custGeom>
              <a:avLst/>
              <a:gdLst>
                <a:gd name="connsiteX0" fmla="*/ 1578 w 75435"/>
                <a:gd name="connsiteY0" fmla="*/ 11923 h 42786"/>
                <a:gd name="connsiteX1" fmla="*/ 28239 w 75435"/>
                <a:gd name="connsiteY1" fmla="*/ 0 h 42786"/>
                <a:gd name="connsiteX2" fmla="*/ 62825 w 75435"/>
                <a:gd name="connsiteY2" fmla="*/ 10267 h 42786"/>
                <a:gd name="connsiteX3" fmla="*/ 75435 w 75435"/>
                <a:gd name="connsiteY3" fmla="*/ 24563 h 42786"/>
                <a:gd name="connsiteX4" fmla="*/ 68680 w 75435"/>
                <a:gd name="connsiteY4" fmla="*/ 38252 h 42786"/>
                <a:gd name="connsiteX5" fmla="*/ 3470 w 75435"/>
                <a:gd name="connsiteY5" fmla="*/ 26716 h 42786"/>
                <a:gd name="connsiteX6" fmla="*/ 1578 w 75435"/>
                <a:gd name="connsiteY6" fmla="*/ 11923 h 4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435" h="42786">
                  <a:moveTo>
                    <a:pt x="1578" y="11923"/>
                  </a:moveTo>
                  <a:cubicBezTo>
                    <a:pt x="11351" y="10984"/>
                    <a:pt x="22024" y="13027"/>
                    <a:pt x="28239" y="0"/>
                  </a:cubicBezTo>
                  <a:cubicBezTo>
                    <a:pt x="39768" y="3422"/>
                    <a:pt x="51296" y="6845"/>
                    <a:pt x="62825" y="10267"/>
                  </a:cubicBezTo>
                  <a:cubicBezTo>
                    <a:pt x="71427" y="9218"/>
                    <a:pt x="74489" y="15400"/>
                    <a:pt x="75435" y="24563"/>
                  </a:cubicBezTo>
                  <a:cubicBezTo>
                    <a:pt x="74940" y="30414"/>
                    <a:pt x="72688" y="34940"/>
                    <a:pt x="68680" y="38252"/>
                  </a:cubicBezTo>
                  <a:cubicBezTo>
                    <a:pt x="45217" y="49071"/>
                    <a:pt x="24276" y="38639"/>
                    <a:pt x="3470" y="26716"/>
                  </a:cubicBezTo>
                  <a:cubicBezTo>
                    <a:pt x="-403" y="22411"/>
                    <a:pt x="-1034" y="17443"/>
                    <a:pt x="1578" y="11923"/>
                  </a:cubicBezTo>
                  <a:close/>
                </a:path>
              </a:pathLst>
            </a:custGeom>
            <a:solidFill>
              <a:srgbClr val="C194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4F28E698-F22A-9C32-9019-6547492D0228}"/>
                </a:ext>
              </a:extLst>
            </p:cNvPr>
            <p:cNvSpPr/>
            <p:nvPr/>
          </p:nvSpPr>
          <p:spPr>
            <a:xfrm>
              <a:off x="10089817" y="5671485"/>
              <a:ext cx="48205" cy="52549"/>
            </a:xfrm>
            <a:custGeom>
              <a:avLst/>
              <a:gdLst>
                <a:gd name="connsiteX0" fmla="*/ 8917 w 48205"/>
                <a:gd name="connsiteY0" fmla="*/ 42613 h 52549"/>
                <a:gd name="connsiteX1" fmla="*/ 0 w 48205"/>
                <a:gd name="connsiteY1" fmla="*/ 30911 h 52549"/>
                <a:gd name="connsiteX2" fmla="*/ 8467 w 48205"/>
                <a:gd name="connsiteY2" fmla="*/ 0 h 52549"/>
                <a:gd name="connsiteX3" fmla="*/ 18239 w 48205"/>
                <a:gd name="connsiteY3" fmla="*/ 442 h 52549"/>
                <a:gd name="connsiteX4" fmla="*/ 47196 w 48205"/>
                <a:gd name="connsiteY4" fmla="*/ 24342 h 52549"/>
                <a:gd name="connsiteX5" fmla="*/ 44179 w 48205"/>
                <a:gd name="connsiteY5" fmla="*/ 45759 h 52549"/>
                <a:gd name="connsiteX6" fmla="*/ 26120 w 48205"/>
                <a:gd name="connsiteY6" fmla="*/ 52549 h 52549"/>
                <a:gd name="connsiteX7" fmla="*/ 8917 w 48205"/>
                <a:gd name="connsiteY7" fmla="*/ 42613 h 5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05" h="52549">
                  <a:moveTo>
                    <a:pt x="8917" y="42613"/>
                  </a:moveTo>
                  <a:cubicBezTo>
                    <a:pt x="5945" y="38694"/>
                    <a:pt x="2972" y="34830"/>
                    <a:pt x="0" y="30911"/>
                  </a:cubicBezTo>
                  <a:cubicBezTo>
                    <a:pt x="2837" y="20589"/>
                    <a:pt x="5629" y="10267"/>
                    <a:pt x="8467" y="0"/>
                  </a:cubicBezTo>
                  <a:cubicBezTo>
                    <a:pt x="11709" y="166"/>
                    <a:pt x="14997" y="331"/>
                    <a:pt x="18239" y="442"/>
                  </a:cubicBezTo>
                  <a:cubicBezTo>
                    <a:pt x="26571" y="10819"/>
                    <a:pt x="39180" y="13303"/>
                    <a:pt x="47196" y="24342"/>
                  </a:cubicBezTo>
                  <a:cubicBezTo>
                    <a:pt x="49178" y="32125"/>
                    <a:pt x="48277" y="39246"/>
                    <a:pt x="44179" y="45759"/>
                  </a:cubicBezTo>
                  <a:cubicBezTo>
                    <a:pt x="38820" y="50617"/>
                    <a:pt x="32740" y="52604"/>
                    <a:pt x="26120" y="52549"/>
                  </a:cubicBezTo>
                  <a:cubicBezTo>
                    <a:pt x="19365" y="51886"/>
                    <a:pt x="13736" y="48188"/>
                    <a:pt x="8917" y="42613"/>
                  </a:cubicBezTo>
                  <a:close/>
                </a:path>
              </a:pathLst>
            </a:custGeom>
            <a:solidFill>
              <a:srgbClr val="C99D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38CBD6F4-62A3-F5DC-03A0-774A09AF5A3F}"/>
                </a:ext>
              </a:extLst>
            </p:cNvPr>
            <p:cNvSpPr/>
            <p:nvPr/>
          </p:nvSpPr>
          <p:spPr>
            <a:xfrm>
              <a:off x="9956559" y="5689709"/>
              <a:ext cx="82983" cy="94104"/>
            </a:xfrm>
            <a:custGeom>
              <a:avLst/>
              <a:gdLst>
                <a:gd name="connsiteX0" fmla="*/ 19950 w 82983"/>
                <a:gd name="connsiteY0" fmla="*/ 24058 h 94104"/>
                <a:gd name="connsiteX1" fmla="*/ 37469 w 82983"/>
                <a:gd name="connsiteY1" fmla="*/ 5622 h 94104"/>
                <a:gd name="connsiteX2" fmla="*/ 46206 w 82983"/>
                <a:gd name="connsiteY2" fmla="*/ 433 h 94104"/>
                <a:gd name="connsiteX3" fmla="*/ 76019 w 82983"/>
                <a:gd name="connsiteY3" fmla="*/ 41114 h 94104"/>
                <a:gd name="connsiteX4" fmla="*/ 75568 w 82983"/>
                <a:gd name="connsiteY4" fmla="*/ 78980 h 94104"/>
                <a:gd name="connsiteX5" fmla="*/ 65300 w 82983"/>
                <a:gd name="connsiteY5" fmla="*/ 83009 h 94104"/>
                <a:gd name="connsiteX6" fmla="*/ 46611 w 82983"/>
                <a:gd name="connsiteY6" fmla="*/ 90958 h 94104"/>
                <a:gd name="connsiteX7" fmla="*/ 35893 w 82983"/>
                <a:gd name="connsiteY7" fmla="*/ 94104 h 94104"/>
                <a:gd name="connsiteX8" fmla="*/ 0 w 82983"/>
                <a:gd name="connsiteY8" fmla="*/ 30130 h 94104"/>
                <a:gd name="connsiteX9" fmla="*/ 19950 w 82983"/>
                <a:gd name="connsiteY9" fmla="*/ 24058 h 9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983" h="94104">
                  <a:moveTo>
                    <a:pt x="19950" y="24058"/>
                  </a:moveTo>
                  <a:cubicBezTo>
                    <a:pt x="30218" y="24223"/>
                    <a:pt x="37739" y="20525"/>
                    <a:pt x="37469" y="5622"/>
                  </a:cubicBezTo>
                  <a:cubicBezTo>
                    <a:pt x="39180" y="819"/>
                    <a:pt x="42108" y="-892"/>
                    <a:pt x="46206" y="433"/>
                  </a:cubicBezTo>
                  <a:cubicBezTo>
                    <a:pt x="55888" y="14232"/>
                    <a:pt x="63409" y="30461"/>
                    <a:pt x="76019" y="41114"/>
                  </a:cubicBezTo>
                  <a:cubicBezTo>
                    <a:pt x="84350" y="53920"/>
                    <a:pt x="86377" y="66616"/>
                    <a:pt x="75568" y="78980"/>
                  </a:cubicBezTo>
                  <a:cubicBezTo>
                    <a:pt x="72416" y="81298"/>
                    <a:pt x="68948" y="82623"/>
                    <a:pt x="65300" y="83009"/>
                  </a:cubicBezTo>
                  <a:cubicBezTo>
                    <a:pt x="58275" y="82513"/>
                    <a:pt x="51835" y="84334"/>
                    <a:pt x="46611" y="90958"/>
                  </a:cubicBezTo>
                  <a:cubicBezTo>
                    <a:pt x="43233" y="93111"/>
                    <a:pt x="39676" y="94104"/>
                    <a:pt x="35893" y="94104"/>
                  </a:cubicBezTo>
                  <a:cubicBezTo>
                    <a:pt x="14231" y="80912"/>
                    <a:pt x="7926" y="54858"/>
                    <a:pt x="0" y="30130"/>
                  </a:cubicBezTo>
                  <a:cubicBezTo>
                    <a:pt x="4729" y="18924"/>
                    <a:pt x="11259" y="16220"/>
                    <a:pt x="19950" y="24058"/>
                  </a:cubicBezTo>
                  <a:close/>
                </a:path>
              </a:pathLst>
            </a:custGeom>
            <a:solidFill>
              <a:srgbClr val="FBCF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E8194ADE-1936-35D2-6DD9-FC591981E3A5}"/>
                </a:ext>
              </a:extLst>
            </p:cNvPr>
            <p:cNvSpPr/>
            <p:nvPr/>
          </p:nvSpPr>
          <p:spPr>
            <a:xfrm>
              <a:off x="9930983" y="5702672"/>
              <a:ext cx="45526" cy="33869"/>
            </a:xfrm>
            <a:custGeom>
              <a:avLst/>
              <a:gdLst>
                <a:gd name="connsiteX0" fmla="*/ 45527 w 45526"/>
                <a:gd name="connsiteY0" fmla="*/ 11095 h 33869"/>
                <a:gd name="connsiteX1" fmla="*/ 28188 w 45526"/>
                <a:gd name="connsiteY1" fmla="*/ 22245 h 33869"/>
                <a:gd name="connsiteX2" fmla="*/ 24000 w 45526"/>
                <a:gd name="connsiteY2" fmla="*/ 33781 h 33869"/>
                <a:gd name="connsiteX3" fmla="*/ 10670 w 45526"/>
                <a:gd name="connsiteY3" fmla="*/ 22631 h 33869"/>
                <a:gd name="connsiteX4" fmla="*/ 9634 w 45526"/>
                <a:gd name="connsiteY4" fmla="*/ 20699 h 33869"/>
                <a:gd name="connsiteX5" fmla="*/ 1573 w 45526"/>
                <a:gd name="connsiteY5" fmla="*/ 0 h 33869"/>
                <a:gd name="connsiteX6" fmla="*/ 45347 w 45526"/>
                <a:gd name="connsiteY6" fmla="*/ 2374 h 33869"/>
                <a:gd name="connsiteX7" fmla="*/ 45527 w 45526"/>
                <a:gd name="connsiteY7" fmla="*/ 11095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26" h="33869">
                  <a:moveTo>
                    <a:pt x="45527" y="11095"/>
                  </a:moveTo>
                  <a:cubicBezTo>
                    <a:pt x="38456" y="11757"/>
                    <a:pt x="31746" y="13303"/>
                    <a:pt x="28188" y="22245"/>
                  </a:cubicBezTo>
                  <a:cubicBezTo>
                    <a:pt x="29765" y="27765"/>
                    <a:pt x="28594" y="33119"/>
                    <a:pt x="24000" y="33781"/>
                  </a:cubicBezTo>
                  <a:cubicBezTo>
                    <a:pt x="17695" y="34720"/>
                    <a:pt x="14273" y="27985"/>
                    <a:pt x="10670" y="22631"/>
                  </a:cubicBezTo>
                  <a:lnTo>
                    <a:pt x="9634" y="20699"/>
                  </a:lnTo>
                  <a:cubicBezTo>
                    <a:pt x="2068" y="16670"/>
                    <a:pt x="-2615" y="10929"/>
                    <a:pt x="1573" y="0"/>
                  </a:cubicBezTo>
                  <a:cubicBezTo>
                    <a:pt x="16164" y="773"/>
                    <a:pt x="30755" y="1601"/>
                    <a:pt x="45347" y="2374"/>
                  </a:cubicBezTo>
                  <a:cubicBezTo>
                    <a:pt x="45212" y="5299"/>
                    <a:pt x="45257" y="8224"/>
                    <a:pt x="45527" y="11095"/>
                  </a:cubicBezTo>
                  <a:close/>
                </a:path>
              </a:pathLst>
            </a:custGeom>
            <a:solidFill>
              <a:srgbClr val="EBC4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91108371-5737-96B4-C6D4-7565F46B8916}"/>
                </a:ext>
              </a:extLst>
            </p:cNvPr>
            <p:cNvSpPr/>
            <p:nvPr/>
          </p:nvSpPr>
          <p:spPr>
            <a:xfrm>
              <a:off x="9993983" y="5681090"/>
              <a:ext cx="25354" cy="16698"/>
            </a:xfrm>
            <a:custGeom>
              <a:avLst/>
              <a:gdLst>
                <a:gd name="connsiteX0" fmla="*/ 6890 w 25354"/>
                <a:gd name="connsiteY0" fmla="*/ 13744 h 16698"/>
                <a:gd name="connsiteX1" fmla="*/ 3423 w 25354"/>
                <a:gd name="connsiteY1" fmla="*/ 13579 h 16698"/>
                <a:gd name="connsiteX2" fmla="*/ 0 w 25354"/>
                <a:gd name="connsiteY2" fmla="*/ 14241 h 16698"/>
                <a:gd name="connsiteX3" fmla="*/ 495 w 25354"/>
                <a:gd name="connsiteY3" fmla="*/ 1380 h 16698"/>
                <a:gd name="connsiteX4" fmla="*/ 17564 w 25354"/>
                <a:gd name="connsiteY4" fmla="*/ 0 h 16698"/>
                <a:gd name="connsiteX5" fmla="*/ 25355 w 25354"/>
                <a:gd name="connsiteY5" fmla="*/ 10543 h 16698"/>
                <a:gd name="connsiteX6" fmla="*/ 6890 w 25354"/>
                <a:gd name="connsiteY6" fmla="*/ 13744 h 1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54" h="16698">
                  <a:moveTo>
                    <a:pt x="6890" y="13744"/>
                  </a:moveTo>
                  <a:lnTo>
                    <a:pt x="3423" y="13579"/>
                  </a:lnTo>
                  <a:cubicBezTo>
                    <a:pt x="3423" y="13579"/>
                    <a:pt x="0" y="14241"/>
                    <a:pt x="0" y="14241"/>
                  </a:cubicBezTo>
                  <a:cubicBezTo>
                    <a:pt x="180" y="9936"/>
                    <a:pt x="315" y="5685"/>
                    <a:pt x="495" y="1380"/>
                  </a:cubicBezTo>
                  <a:cubicBezTo>
                    <a:pt x="6170" y="938"/>
                    <a:pt x="11889" y="497"/>
                    <a:pt x="17564" y="0"/>
                  </a:cubicBezTo>
                  <a:cubicBezTo>
                    <a:pt x="20176" y="3533"/>
                    <a:pt x="22788" y="7065"/>
                    <a:pt x="25355" y="10543"/>
                  </a:cubicBezTo>
                  <a:cubicBezTo>
                    <a:pt x="19950" y="18326"/>
                    <a:pt x="13646" y="17939"/>
                    <a:pt x="6890" y="13744"/>
                  </a:cubicBezTo>
                  <a:close/>
                </a:path>
              </a:pathLst>
            </a:custGeom>
            <a:solidFill>
              <a:srgbClr val="9871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42D1CB0-79AC-658A-D4D4-2AE7DF6D2E26}"/>
                </a:ext>
              </a:extLst>
            </p:cNvPr>
            <p:cNvSpPr/>
            <p:nvPr/>
          </p:nvSpPr>
          <p:spPr>
            <a:xfrm>
              <a:off x="10000709" y="5691688"/>
              <a:ext cx="39029" cy="46029"/>
            </a:xfrm>
            <a:custGeom>
              <a:avLst/>
              <a:gdLst>
                <a:gd name="connsiteX0" fmla="*/ 164 w 39029"/>
                <a:gd name="connsiteY0" fmla="*/ 3146 h 46029"/>
                <a:gd name="connsiteX1" fmla="*/ 18674 w 39029"/>
                <a:gd name="connsiteY1" fmla="*/ 0 h 46029"/>
                <a:gd name="connsiteX2" fmla="*/ 27861 w 39029"/>
                <a:gd name="connsiteY2" fmla="*/ 12309 h 46029"/>
                <a:gd name="connsiteX3" fmla="*/ 28086 w 39029"/>
                <a:gd name="connsiteY3" fmla="*/ 22521 h 46029"/>
                <a:gd name="connsiteX4" fmla="*/ 39029 w 39029"/>
                <a:gd name="connsiteY4" fmla="*/ 36376 h 46029"/>
                <a:gd name="connsiteX5" fmla="*/ 27906 w 39029"/>
                <a:gd name="connsiteY5" fmla="*/ 44876 h 46029"/>
                <a:gd name="connsiteX6" fmla="*/ 164 w 39029"/>
                <a:gd name="connsiteY6" fmla="*/ 3146 h 4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29" h="46029">
                  <a:moveTo>
                    <a:pt x="164" y="3146"/>
                  </a:moveTo>
                  <a:cubicBezTo>
                    <a:pt x="6334" y="2098"/>
                    <a:pt x="12504" y="1049"/>
                    <a:pt x="18674" y="0"/>
                  </a:cubicBezTo>
                  <a:cubicBezTo>
                    <a:pt x="21736" y="4085"/>
                    <a:pt x="24798" y="8169"/>
                    <a:pt x="27861" y="12309"/>
                  </a:cubicBezTo>
                  <a:cubicBezTo>
                    <a:pt x="27951" y="15732"/>
                    <a:pt x="27996" y="19154"/>
                    <a:pt x="28086" y="22521"/>
                  </a:cubicBezTo>
                  <a:cubicBezTo>
                    <a:pt x="31959" y="26826"/>
                    <a:pt x="37633" y="29089"/>
                    <a:pt x="39029" y="36376"/>
                  </a:cubicBezTo>
                  <a:cubicBezTo>
                    <a:pt x="37408" y="43331"/>
                    <a:pt x="34841" y="48409"/>
                    <a:pt x="27906" y="44876"/>
                  </a:cubicBezTo>
                  <a:cubicBezTo>
                    <a:pt x="13765" y="35879"/>
                    <a:pt x="-1772" y="28206"/>
                    <a:pt x="164" y="3146"/>
                  </a:cubicBezTo>
                  <a:close/>
                </a:path>
              </a:pathLst>
            </a:custGeom>
            <a:solidFill>
              <a:srgbClr val="C3933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999CC5E5-54F9-117D-3155-95AFAEE00CE1}"/>
                </a:ext>
              </a:extLst>
            </p:cNvPr>
            <p:cNvSpPr/>
            <p:nvPr/>
          </p:nvSpPr>
          <p:spPr>
            <a:xfrm>
              <a:off x="10108011" y="5671817"/>
              <a:ext cx="97721" cy="67936"/>
            </a:xfrm>
            <a:custGeom>
              <a:avLst/>
              <a:gdLst>
                <a:gd name="connsiteX0" fmla="*/ 24814 w 97721"/>
                <a:gd name="connsiteY0" fmla="*/ 23238 h 67936"/>
                <a:gd name="connsiteX1" fmla="*/ 0 w 97721"/>
                <a:gd name="connsiteY1" fmla="*/ 55 h 67936"/>
                <a:gd name="connsiteX2" fmla="*/ 15897 w 97721"/>
                <a:gd name="connsiteY2" fmla="*/ 0 h 67936"/>
                <a:gd name="connsiteX3" fmla="*/ 95248 w 97721"/>
                <a:gd name="connsiteY3" fmla="*/ 52659 h 67936"/>
                <a:gd name="connsiteX4" fmla="*/ 97635 w 97721"/>
                <a:gd name="connsiteY4" fmla="*/ 60442 h 67936"/>
                <a:gd name="connsiteX5" fmla="*/ 96194 w 97721"/>
                <a:gd name="connsiteY5" fmla="*/ 64637 h 67936"/>
                <a:gd name="connsiteX6" fmla="*/ 85566 w 97721"/>
                <a:gd name="connsiteY6" fmla="*/ 67894 h 67936"/>
                <a:gd name="connsiteX7" fmla="*/ 64760 w 97721"/>
                <a:gd name="connsiteY7" fmla="*/ 58179 h 67936"/>
                <a:gd name="connsiteX8" fmla="*/ 24814 w 97721"/>
                <a:gd name="connsiteY8" fmla="*/ 23238 h 6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721" h="67936">
                  <a:moveTo>
                    <a:pt x="24814" y="23238"/>
                  </a:moveTo>
                  <a:cubicBezTo>
                    <a:pt x="13781" y="19927"/>
                    <a:pt x="3513" y="15455"/>
                    <a:pt x="0" y="55"/>
                  </a:cubicBezTo>
                  <a:cubicBezTo>
                    <a:pt x="5314" y="55"/>
                    <a:pt x="10628" y="0"/>
                    <a:pt x="15897" y="0"/>
                  </a:cubicBezTo>
                  <a:cubicBezTo>
                    <a:pt x="39541" y="23901"/>
                    <a:pt x="75388" y="20203"/>
                    <a:pt x="95248" y="52659"/>
                  </a:cubicBezTo>
                  <a:cubicBezTo>
                    <a:pt x="97230" y="55143"/>
                    <a:pt x="97996" y="57737"/>
                    <a:pt x="97635" y="60442"/>
                  </a:cubicBezTo>
                  <a:cubicBezTo>
                    <a:pt x="97230" y="63257"/>
                    <a:pt x="96735" y="64637"/>
                    <a:pt x="96194" y="64637"/>
                  </a:cubicBezTo>
                  <a:cubicBezTo>
                    <a:pt x="92952" y="67121"/>
                    <a:pt x="89394" y="68170"/>
                    <a:pt x="85566" y="67894"/>
                  </a:cubicBezTo>
                  <a:cubicBezTo>
                    <a:pt x="78225" y="66017"/>
                    <a:pt x="71470" y="62153"/>
                    <a:pt x="64760" y="58179"/>
                  </a:cubicBezTo>
                  <a:cubicBezTo>
                    <a:pt x="49944" y="49237"/>
                    <a:pt x="34947" y="40350"/>
                    <a:pt x="24814" y="23238"/>
                  </a:cubicBezTo>
                  <a:close/>
                </a:path>
              </a:pathLst>
            </a:custGeom>
            <a:solidFill>
              <a:srgbClr val="A073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8B09FA79-F64E-5369-14BC-B32A62CEFE9F}"/>
                </a:ext>
              </a:extLst>
            </p:cNvPr>
            <p:cNvSpPr/>
            <p:nvPr/>
          </p:nvSpPr>
          <p:spPr>
            <a:xfrm>
              <a:off x="9889547" y="5692902"/>
              <a:ext cx="51114" cy="38704"/>
            </a:xfrm>
            <a:custGeom>
              <a:avLst/>
              <a:gdLst>
                <a:gd name="connsiteX0" fmla="*/ 43008 w 51114"/>
                <a:gd name="connsiteY0" fmla="*/ 9770 h 38704"/>
                <a:gd name="connsiteX1" fmla="*/ 51114 w 51114"/>
                <a:gd name="connsiteY1" fmla="*/ 30525 h 38704"/>
                <a:gd name="connsiteX2" fmla="*/ 0 w 51114"/>
                <a:gd name="connsiteY2" fmla="*/ 20479 h 38704"/>
                <a:gd name="connsiteX3" fmla="*/ 8917 w 51114"/>
                <a:gd name="connsiteY3" fmla="*/ 10101 h 38704"/>
                <a:gd name="connsiteX4" fmla="*/ 34316 w 51114"/>
                <a:gd name="connsiteY4" fmla="*/ 0 h 38704"/>
                <a:gd name="connsiteX5" fmla="*/ 43008 w 51114"/>
                <a:gd name="connsiteY5" fmla="*/ 9770 h 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14" h="38704">
                  <a:moveTo>
                    <a:pt x="43008" y="9770"/>
                  </a:moveTo>
                  <a:cubicBezTo>
                    <a:pt x="45710" y="16670"/>
                    <a:pt x="48412" y="23570"/>
                    <a:pt x="51114" y="30525"/>
                  </a:cubicBezTo>
                  <a:cubicBezTo>
                    <a:pt x="30534" y="54425"/>
                    <a:pt x="17789" y="18105"/>
                    <a:pt x="0" y="20479"/>
                  </a:cubicBezTo>
                  <a:cubicBezTo>
                    <a:pt x="2972" y="17001"/>
                    <a:pt x="5945" y="13579"/>
                    <a:pt x="8917" y="10101"/>
                  </a:cubicBezTo>
                  <a:cubicBezTo>
                    <a:pt x="18104" y="9494"/>
                    <a:pt x="28732" y="14186"/>
                    <a:pt x="34316" y="0"/>
                  </a:cubicBezTo>
                  <a:cubicBezTo>
                    <a:pt x="37154" y="3257"/>
                    <a:pt x="40081" y="6513"/>
                    <a:pt x="43008" y="9770"/>
                  </a:cubicBezTo>
                  <a:close/>
                </a:path>
              </a:pathLst>
            </a:custGeom>
            <a:solidFill>
              <a:srgbClr val="9D71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C72007ED-1B47-E86B-6CB8-4CB93555AF65}"/>
                </a:ext>
              </a:extLst>
            </p:cNvPr>
            <p:cNvSpPr/>
            <p:nvPr/>
          </p:nvSpPr>
          <p:spPr>
            <a:xfrm>
              <a:off x="10101599" y="4677950"/>
              <a:ext cx="267314" cy="225857"/>
            </a:xfrm>
            <a:custGeom>
              <a:avLst/>
              <a:gdLst>
                <a:gd name="connsiteX0" fmla="*/ 214292 w 267314"/>
                <a:gd name="connsiteY0" fmla="*/ 12279 h 225857"/>
                <a:gd name="connsiteX1" fmla="*/ 257661 w 267314"/>
                <a:gd name="connsiteY1" fmla="*/ 23098 h 225857"/>
                <a:gd name="connsiteX2" fmla="*/ 266938 w 267314"/>
                <a:gd name="connsiteY2" fmla="*/ 41755 h 225857"/>
                <a:gd name="connsiteX3" fmla="*/ 257751 w 267314"/>
                <a:gd name="connsiteY3" fmla="*/ 44349 h 225857"/>
                <a:gd name="connsiteX4" fmla="*/ 162142 w 267314"/>
                <a:gd name="connsiteY4" fmla="*/ 30494 h 225857"/>
                <a:gd name="connsiteX5" fmla="*/ 220102 w 267314"/>
                <a:gd name="connsiteY5" fmla="*/ 53015 h 225857"/>
                <a:gd name="connsiteX6" fmla="*/ 244511 w 267314"/>
                <a:gd name="connsiteY6" fmla="*/ 86079 h 225857"/>
                <a:gd name="connsiteX7" fmla="*/ 216544 w 267314"/>
                <a:gd name="connsiteY7" fmla="*/ 104846 h 225857"/>
                <a:gd name="connsiteX8" fmla="*/ 104993 w 267314"/>
                <a:gd name="connsiteY8" fmla="*/ 117100 h 225857"/>
                <a:gd name="connsiteX9" fmla="*/ 171915 w 267314"/>
                <a:gd name="connsiteY9" fmla="*/ 178922 h 225857"/>
                <a:gd name="connsiteX10" fmla="*/ 184164 w 267314"/>
                <a:gd name="connsiteY10" fmla="*/ 210054 h 225857"/>
                <a:gd name="connsiteX11" fmla="*/ 154351 w 267314"/>
                <a:gd name="connsiteY11" fmla="*/ 225675 h 225857"/>
                <a:gd name="connsiteX12" fmla="*/ 112469 w 267314"/>
                <a:gd name="connsiteY12" fmla="*/ 203154 h 225857"/>
                <a:gd name="connsiteX13" fmla="*/ 66218 w 267314"/>
                <a:gd name="connsiteY13" fmla="*/ 182896 h 225857"/>
                <a:gd name="connsiteX14" fmla="*/ 5106 w 267314"/>
                <a:gd name="connsiteY14" fmla="*/ 161314 h 225857"/>
                <a:gd name="connsiteX15" fmla="*/ 5061 w 267314"/>
                <a:gd name="connsiteY15" fmla="*/ 129520 h 225857"/>
                <a:gd name="connsiteX16" fmla="*/ 5376 w 267314"/>
                <a:gd name="connsiteY16" fmla="*/ 118866 h 225857"/>
                <a:gd name="connsiteX17" fmla="*/ 34288 w 267314"/>
                <a:gd name="connsiteY17" fmla="*/ 80117 h 225857"/>
                <a:gd name="connsiteX18" fmla="*/ 92473 w 267314"/>
                <a:gd name="connsiteY18" fmla="*/ 33861 h 225857"/>
                <a:gd name="connsiteX19" fmla="*/ 144578 w 267314"/>
                <a:gd name="connsiteY19" fmla="*/ 11892 h 225857"/>
                <a:gd name="connsiteX20" fmla="*/ 164754 w 267314"/>
                <a:gd name="connsiteY20" fmla="*/ 2067 h 225857"/>
                <a:gd name="connsiteX21" fmla="*/ 214292 w 267314"/>
                <a:gd name="connsiteY21" fmla="*/ 12279 h 22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7314" h="225857">
                  <a:moveTo>
                    <a:pt x="214292" y="12279"/>
                  </a:moveTo>
                  <a:cubicBezTo>
                    <a:pt x="228748" y="15867"/>
                    <a:pt x="243204" y="19510"/>
                    <a:pt x="257661" y="23098"/>
                  </a:cubicBezTo>
                  <a:cubicBezTo>
                    <a:pt x="262975" y="27679"/>
                    <a:pt x="268874" y="32481"/>
                    <a:pt x="266938" y="41755"/>
                  </a:cubicBezTo>
                  <a:cubicBezTo>
                    <a:pt x="265767" y="47385"/>
                    <a:pt x="261399" y="46446"/>
                    <a:pt x="257751" y="44349"/>
                  </a:cubicBezTo>
                  <a:cubicBezTo>
                    <a:pt x="228343" y="33806"/>
                    <a:pt x="199836" y="14321"/>
                    <a:pt x="162142" y="30494"/>
                  </a:cubicBezTo>
                  <a:cubicBezTo>
                    <a:pt x="180922" y="52739"/>
                    <a:pt x="204340" y="38222"/>
                    <a:pt x="220102" y="53015"/>
                  </a:cubicBezTo>
                  <a:cubicBezTo>
                    <a:pt x="230235" y="62564"/>
                    <a:pt x="245862" y="68194"/>
                    <a:pt x="244511" y="86079"/>
                  </a:cubicBezTo>
                  <a:cubicBezTo>
                    <a:pt x="243204" y="103190"/>
                    <a:pt x="226316" y="102472"/>
                    <a:pt x="216544" y="104846"/>
                  </a:cubicBezTo>
                  <a:cubicBezTo>
                    <a:pt x="184389" y="112684"/>
                    <a:pt x="152279" y="123613"/>
                    <a:pt x="104993" y="117100"/>
                  </a:cubicBezTo>
                  <a:cubicBezTo>
                    <a:pt x="136382" y="140504"/>
                    <a:pt x="156693" y="156180"/>
                    <a:pt x="171915" y="178922"/>
                  </a:cubicBezTo>
                  <a:cubicBezTo>
                    <a:pt x="178129" y="188195"/>
                    <a:pt x="189118" y="195868"/>
                    <a:pt x="184164" y="210054"/>
                  </a:cubicBezTo>
                  <a:cubicBezTo>
                    <a:pt x="178805" y="225454"/>
                    <a:pt x="166060" y="224516"/>
                    <a:pt x="154351" y="225675"/>
                  </a:cubicBezTo>
                  <a:cubicBezTo>
                    <a:pt x="136652" y="227441"/>
                    <a:pt x="125124" y="216181"/>
                    <a:pt x="112469" y="203154"/>
                  </a:cubicBezTo>
                  <a:cubicBezTo>
                    <a:pt x="99769" y="190072"/>
                    <a:pt x="89051" y="163632"/>
                    <a:pt x="66218" y="182896"/>
                  </a:cubicBezTo>
                  <a:cubicBezTo>
                    <a:pt x="45862" y="175720"/>
                    <a:pt x="25462" y="168489"/>
                    <a:pt x="5106" y="161314"/>
                  </a:cubicBezTo>
                  <a:cubicBezTo>
                    <a:pt x="-1739" y="150716"/>
                    <a:pt x="-1649" y="140118"/>
                    <a:pt x="5061" y="129520"/>
                  </a:cubicBezTo>
                  <a:cubicBezTo>
                    <a:pt x="5196" y="125987"/>
                    <a:pt x="5331" y="122454"/>
                    <a:pt x="5376" y="118866"/>
                  </a:cubicBezTo>
                  <a:cubicBezTo>
                    <a:pt x="5601" y="95407"/>
                    <a:pt x="18931" y="82215"/>
                    <a:pt x="34288" y="80117"/>
                  </a:cubicBezTo>
                  <a:cubicBezTo>
                    <a:pt x="61129" y="76419"/>
                    <a:pt x="75225" y="53125"/>
                    <a:pt x="92473" y="33861"/>
                  </a:cubicBezTo>
                  <a:cubicBezTo>
                    <a:pt x="109857" y="26520"/>
                    <a:pt x="127195" y="19234"/>
                    <a:pt x="144578" y="11892"/>
                  </a:cubicBezTo>
                  <a:cubicBezTo>
                    <a:pt x="150208" y="5269"/>
                    <a:pt x="157098" y="2509"/>
                    <a:pt x="164754" y="2067"/>
                  </a:cubicBezTo>
                  <a:cubicBezTo>
                    <a:pt x="181822" y="1515"/>
                    <a:pt x="199881" y="-6213"/>
                    <a:pt x="214292" y="12279"/>
                  </a:cubicBezTo>
                  <a:close/>
                </a:path>
              </a:pathLst>
            </a:custGeom>
            <a:solidFill>
              <a:srgbClr val="FFD3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3B068B3F-4DE9-C8C6-19B6-D86B9AD3B4E1}"/>
                </a:ext>
              </a:extLst>
            </p:cNvPr>
            <p:cNvSpPr/>
            <p:nvPr/>
          </p:nvSpPr>
          <p:spPr>
            <a:xfrm>
              <a:off x="9480407" y="4785887"/>
              <a:ext cx="330917" cy="156888"/>
            </a:xfrm>
            <a:custGeom>
              <a:avLst/>
              <a:gdLst>
                <a:gd name="connsiteX0" fmla="*/ 113217 w 330917"/>
                <a:gd name="connsiteY0" fmla="*/ 32180 h 156888"/>
                <a:gd name="connsiteX1" fmla="*/ 130511 w 330917"/>
                <a:gd name="connsiteY1" fmla="*/ 43110 h 156888"/>
                <a:gd name="connsiteX2" fmla="*/ 147894 w 330917"/>
                <a:gd name="connsiteY2" fmla="*/ 32401 h 156888"/>
                <a:gd name="connsiteX3" fmla="*/ 139202 w 330917"/>
                <a:gd name="connsiteY3" fmla="*/ 21693 h 156888"/>
                <a:gd name="connsiteX4" fmla="*/ 193740 w 330917"/>
                <a:gd name="connsiteY4" fmla="*/ 82908 h 156888"/>
                <a:gd name="connsiteX5" fmla="*/ 251924 w 330917"/>
                <a:gd name="connsiteY5" fmla="*/ 110341 h 156888"/>
                <a:gd name="connsiteX6" fmla="*/ 253771 w 330917"/>
                <a:gd name="connsiteY6" fmla="*/ 73027 h 156888"/>
                <a:gd name="connsiteX7" fmla="*/ 198558 w 330917"/>
                <a:gd name="connsiteY7" fmla="*/ 0 h 156888"/>
                <a:gd name="connsiteX8" fmla="*/ 303534 w 330917"/>
                <a:gd name="connsiteY8" fmla="*/ 92733 h 156888"/>
                <a:gd name="connsiteX9" fmla="*/ 252465 w 330917"/>
                <a:gd name="connsiteY9" fmla="*/ 386 h 156888"/>
                <a:gd name="connsiteX10" fmla="*/ 328528 w 330917"/>
                <a:gd name="connsiteY10" fmla="*/ 89531 h 156888"/>
                <a:gd name="connsiteX11" fmla="*/ 286646 w 330917"/>
                <a:gd name="connsiteY11" fmla="*/ 156542 h 156888"/>
                <a:gd name="connsiteX12" fmla="*/ 198918 w 330917"/>
                <a:gd name="connsiteY12" fmla="*/ 140590 h 156888"/>
                <a:gd name="connsiteX13" fmla="*/ 113217 w 330917"/>
                <a:gd name="connsiteY13" fmla="*/ 149366 h 156888"/>
                <a:gd name="connsiteX14" fmla="*/ 8827 w 330917"/>
                <a:gd name="connsiteY14" fmla="*/ 117682 h 156888"/>
                <a:gd name="connsiteX15" fmla="*/ 0 w 330917"/>
                <a:gd name="connsiteY15" fmla="*/ 96376 h 156888"/>
                <a:gd name="connsiteX16" fmla="*/ 84395 w 330917"/>
                <a:gd name="connsiteY16" fmla="*/ 107360 h 156888"/>
                <a:gd name="connsiteX17" fmla="*/ 127809 w 330917"/>
                <a:gd name="connsiteY17" fmla="*/ 84012 h 156888"/>
                <a:gd name="connsiteX18" fmla="*/ 96014 w 330917"/>
                <a:gd name="connsiteY18" fmla="*/ 42889 h 156888"/>
                <a:gd name="connsiteX19" fmla="*/ 113217 w 330917"/>
                <a:gd name="connsiteY19" fmla="*/ 32180 h 15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0917" h="156888">
                  <a:moveTo>
                    <a:pt x="113217" y="32180"/>
                  </a:moveTo>
                  <a:cubicBezTo>
                    <a:pt x="118982" y="35824"/>
                    <a:pt x="124746" y="39467"/>
                    <a:pt x="130511" y="43110"/>
                  </a:cubicBezTo>
                  <a:cubicBezTo>
                    <a:pt x="140058" y="48685"/>
                    <a:pt x="150957" y="57627"/>
                    <a:pt x="147894" y="32401"/>
                  </a:cubicBezTo>
                  <a:cubicBezTo>
                    <a:pt x="145012" y="28813"/>
                    <a:pt x="142130" y="25281"/>
                    <a:pt x="139202" y="21693"/>
                  </a:cubicBezTo>
                  <a:cubicBezTo>
                    <a:pt x="179238" y="11702"/>
                    <a:pt x="185228" y="58786"/>
                    <a:pt x="193740" y="82908"/>
                  </a:cubicBezTo>
                  <a:cubicBezTo>
                    <a:pt x="207790" y="122595"/>
                    <a:pt x="233550" y="106974"/>
                    <a:pt x="251924" y="110341"/>
                  </a:cubicBezTo>
                  <a:cubicBezTo>
                    <a:pt x="265075" y="112770"/>
                    <a:pt x="262418" y="85557"/>
                    <a:pt x="253771" y="73027"/>
                  </a:cubicBezTo>
                  <a:cubicBezTo>
                    <a:pt x="237063" y="48795"/>
                    <a:pt x="218644" y="26329"/>
                    <a:pt x="198558" y="0"/>
                  </a:cubicBezTo>
                  <a:cubicBezTo>
                    <a:pt x="244944" y="5078"/>
                    <a:pt x="266020" y="52880"/>
                    <a:pt x="303534" y="92733"/>
                  </a:cubicBezTo>
                  <a:cubicBezTo>
                    <a:pt x="293266" y="45042"/>
                    <a:pt x="272370" y="23128"/>
                    <a:pt x="252465" y="386"/>
                  </a:cubicBezTo>
                  <a:cubicBezTo>
                    <a:pt x="296194" y="6458"/>
                    <a:pt x="318531" y="44655"/>
                    <a:pt x="328528" y="89531"/>
                  </a:cubicBezTo>
                  <a:cubicBezTo>
                    <a:pt x="336320" y="124637"/>
                    <a:pt x="325736" y="155714"/>
                    <a:pt x="286646" y="156542"/>
                  </a:cubicBezTo>
                  <a:cubicBezTo>
                    <a:pt x="256203" y="157204"/>
                    <a:pt x="222922" y="158750"/>
                    <a:pt x="198918" y="140590"/>
                  </a:cubicBezTo>
                  <a:cubicBezTo>
                    <a:pt x="164827" y="114812"/>
                    <a:pt x="140463" y="128225"/>
                    <a:pt x="113217" y="149366"/>
                  </a:cubicBezTo>
                  <a:cubicBezTo>
                    <a:pt x="75568" y="152844"/>
                    <a:pt x="39856" y="146993"/>
                    <a:pt x="8827" y="117682"/>
                  </a:cubicBezTo>
                  <a:cubicBezTo>
                    <a:pt x="5900" y="110562"/>
                    <a:pt x="2927" y="103496"/>
                    <a:pt x="0" y="96376"/>
                  </a:cubicBezTo>
                  <a:cubicBezTo>
                    <a:pt x="28552" y="94554"/>
                    <a:pt x="55303" y="112163"/>
                    <a:pt x="84395" y="107360"/>
                  </a:cubicBezTo>
                  <a:cubicBezTo>
                    <a:pt x="101328" y="104545"/>
                    <a:pt x="122720" y="107526"/>
                    <a:pt x="127809" y="84012"/>
                  </a:cubicBezTo>
                  <a:cubicBezTo>
                    <a:pt x="133708" y="56688"/>
                    <a:pt x="109164" y="54094"/>
                    <a:pt x="96014" y="42889"/>
                  </a:cubicBezTo>
                  <a:cubicBezTo>
                    <a:pt x="94978" y="22852"/>
                    <a:pt x="103535" y="26164"/>
                    <a:pt x="113217" y="32180"/>
                  </a:cubicBezTo>
                  <a:close/>
                </a:path>
              </a:pathLst>
            </a:custGeom>
            <a:solidFill>
              <a:srgbClr val="FBC0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D749D2F6-6872-A905-6BEE-80E20E0F5B86}"/>
                </a:ext>
              </a:extLst>
            </p:cNvPr>
            <p:cNvSpPr/>
            <p:nvPr/>
          </p:nvSpPr>
          <p:spPr>
            <a:xfrm>
              <a:off x="9810873" y="4744866"/>
              <a:ext cx="261155" cy="150773"/>
            </a:xfrm>
            <a:custGeom>
              <a:avLst/>
              <a:gdLst>
                <a:gd name="connsiteX0" fmla="*/ 261155 w 261155"/>
                <a:gd name="connsiteY0" fmla="*/ 95391 h 150773"/>
                <a:gd name="connsiteX1" fmla="*/ 209050 w 261155"/>
                <a:gd name="connsiteY1" fmla="*/ 126688 h 150773"/>
                <a:gd name="connsiteX2" fmla="*/ 176985 w 261155"/>
                <a:gd name="connsiteY2" fmla="*/ 80432 h 150773"/>
                <a:gd name="connsiteX3" fmla="*/ 151045 w 261155"/>
                <a:gd name="connsiteY3" fmla="*/ 60726 h 150773"/>
                <a:gd name="connsiteX4" fmla="*/ 174869 w 261155"/>
                <a:gd name="connsiteY4" fmla="*/ 83468 h 150773"/>
                <a:gd name="connsiteX5" fmla="*/ 194233 w 261155"/>
                <a:gd name="connsiteY5" fmla="*/ 132484 h 150773"/>
                <a:gd name="connsiteX6" fmla="*/ 152351 w 261155"/>
                <a:gd name="connsiteY6" fmla="*/ 150589 h 150773"/>
                <a:gd name="connsiteX7" fmla="*/ 26434 w 261155"/>
                <a:gd name="connsiteY7" fmla="*/ 105547 h 150773"/>
                <a:gd name="connsiteX8" fmla="*/ 4367 w 261155"/>
                <a:gd name="connsiteY8" fmla="*/ 45933 h 150773"/>
                <a:gd name="connsiteX9" fmla="*/ 76783 w 261155"/>
                <a:gd name="connsiteY9" fmla="*/ 1719 h 150773"/>
                <a:gd name="connsiteX10" fmla="*/ 223551 w 261155"/>
                <a:gd name="connsiteY10" fmla="*/ 76568 h 150773"/>
                <a:gd name="connsiteX11" fmla="*/ 261155 w 261155"/>
                <a:gd name="connsiteY11" fmla="*/ 95391 h 15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1155" h="150773">
                  <a:moveTo>
                    <a:pt x="261155" y="95391"/>
                  </a:moveTo>
                  <a:cubicBezTo>
                    <a:pt x="245033" y="108859"/>
                    <a:pt x="223236" y="108307"/>
                    <a:pt x="209050" y="126688"/>
                  </a:cubicBezTo>
                  <a:cubicBezTo>
                    <a:pt x="196665" y="112999"/>
                    <a:pt x="191802" y="91582"/>
                    <a:pt x="176985" y="80432"/>
                  </a:cubicBezTo>
                  <a:cubicBezTo>
                    <a:pt x="169509" y="71987"/>
                    <a:pt x="159422" y="68675"/>
                    <a:pt x="151045" y="60726"/>
                  </a:cubicBezTo>
                  <a:cubicBezTo>
                    <a:pt x="156765" y="72539"/>
                    <a:pt x="168068" y="74360"/>
                    <a:pt x="174869" y="83468"/>
                  </a:cubicBezTo>
                  <a:cubicBezTo>
                    <a:pt x="186578" y="96936"/>
                    <a:pt x="201169" y="111453"/>
                    <a:pt x="194233" y="132484"/>
                  </a:cubicBezTo>
                  <a:cubicBezTo>
                    <a:pt x="187163" y="153901"/>
                    <a:pt x="167888" y="150589"/>
                    <a:pt x="152351" y="150589"/>
                  </a:cubicBezTo>
                  <a:cubicBezTo>
                    <a:pt x="106866" y="150644"/>
                    <a:pt x="63227" y="142199"/>
                    <a:pt x="26434" y="105547"/>
                  </a:cubicBezTo>
                  <a:cubicBezTo>
                    <a:pt x="7339" y="92079"/>
                    <a:pt x="-7792" y="73863"/>
                    <a:pt x="4367" y="45933"/>
                  </a:cubicBezTo>
                  <a:cubicBezTo>
                    <a:pt x="19228" y="11710"/>
                    <a:pt x="47555" y="-5788"/>
                    <a:pt x="76783" y="1719"/>
                  </a:cubicBezTo>
                  <a:cubicBezTo>
                    <a:pt x="128753" y="15077"/>
                    <a:pt x="185992" y="15795"/>
                    <a:pt x="223551" y="76568"/>
                  </a:cubicBezTo>
                  <a:cubicBezTo>
                    <a:pt x="229541" y="86338"/>
                    <a:pt x="244898" y="100469"/>
                    <a:pt x="261155" y="95391"/>
                  </a:cubicBezTo>
                  <a:close/>
                </a:path>
              </a:pathLst>
            </a:custGeom>
            <a:solidFill>
              <a:srgbClr val="FFD2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DC38AFDC-5CB7-4CFD-88A2-A35C32C17239}"/>
                </a:ext>
              </a:extLst>
            </p:cNvPr>
            <p:cNvSpPr/>
            <p:nvPr/>
          </p:nvSpPr>
          <p:spPr>
            <a:xfrm>
              <a:off x="9456705" y="4903514"/>
              <a:ext cx="223835" cy="160327"/>
            </a:xfrm>
            <a:custGeom>
              <a:avLst/>
              <a:gdLst>
                <a:gd name="connsiteX0" fmla="*/ 32528 w 223835"/>
                <a:gd name="connsiteY0" fmla="*/ 0 h 160327"/>
                <a:gd name="connsiteX1" fmla="*/ 136919 w 223835"/>
                <a:gd name="connsiteY1" fmla="*/ 31684 h 160327"/>
                <a:gd name="connsiteX2" fmla="*/ 223836 w 223835"/>
                <a:gd name="connsiteY2" fmla="*/ 117296 h 160327"/>
                <a:gd name="connsiteX3" fmla="*/ 206633 w 223835"/>
                <a:gd name="connsiteY3" fmla="*/ 149421 h 160327"/>
                <a:gd name="connsiteX4" fmla="*/ 98909 w 223835"/>
                <a:gd name="connsiteY4" fmla="*/ 39135 h 160327"/>
                <a:gd name="connsiteX5" fmla="*/ 155653 w 223835"/>
                <a:gd name="connsiteY5" fmla="*/ 104876 h 160327"/>
                <a:gd name="connsiteX6" fmla="*/ 167047 w 223835"/>
                <a:gd name="connsiteY6" fmla="*/ 152126 h 160327"/>
                <a:gd name="connsiteX7" fmla="*/ 130704 w 223835"/>
                <a:gd name="connsiteY7" fmla="*/ 156266 h 160327"/>
                <a:gd name="connsiteX8" fmla="*/ 6498 w 223835"/>
                <a:gd name="connsiteY8" fmla="*/ 85336 h 160327"/>
                <a:gd name="connsiteX9" fmla="*/ 32528 w 223835"/>
                <a:gd name="connsiteY9" fmla="*/ 0 h 16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835" h="160327">
                  <a:moveTo>
                    <a:pt x="32528" y="0"/>
                  </a:moveTo>
                  <a:cubicBezTo>
                    <a:pt x="67340" y="10543"/>
                    <a:pt x="102107" y="21141"/>
                    <a:pt x="136919" y="31684"/>
                  </a:cubicBezTo>
                  <a:cubicBezTo>
                    <a:pt x="178081" y="41619"/>
                    <a:pt x="196590" y="86109"/>
                    <a:pt x="223836" y="117296"/>
                  </a:cubicBezTo>
                  <a:cubicBezTo>
                    <a:pt x="218071" y="128004"/>
                    <a:pt x="212352" y="138713"/>
                    <a:pt x="206633" y="149421"/>
                  </a:cubicBezTo>
                  <a:cubicBezTo>
                    <a:pt x="188303" y="95658"/>
                    <a:pt x="154077" y="64582"/>
                    <a:pt x="98909" y="39135"/>
                  </a:cubicBezTo>
                  <a:cubicBezTo>
                    <a:pt x="124084" y="67949"/>
                    <a:pt x="141152" y="85005"/>
                    <a:pt x="155653" y="104876"/>
                  </a:cubicBezTo>
                  <a:cubicBezTo>
                    <a:pt x="164840" y="117517"/>
                    <a:pt x="176775" y="134849"/>
                    <a:pt x="167047" y="152126"/>
                  </a:cubicBezTo>
                  <a:cubicBezTo>
                    <a:pt x="158896" y="166533"/>
                    <a:pt x="143584" y="157922"/>
                    <a:pt x="130704" y="156266"/>
                  </a:cubicBezTo>
                  <a:cubicBezTo>
                    <a:pt x="82382" y="150249"/>
                    <a:pt x="49461" y="104766"/>
                    <a:pt x="6498" y="85336"/>
                  </a:cubicBezTo>
                  <a:cubicBezTo>
                    <a:pt x="-8228" y="46201"/>
                    <a:pt x="2760" y="18823"/>
                    <a:pt x="32528" y="0"/>
                  </a:cubicBezTo>
                  <a:close/>
                </a:path>
              </a:pathLst>
            </a:custGeom>
            <a:solidFill>
              <a:srgbClr val="FED2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38343013-ADC1-87F4-5DC4-DE5E4FC80845}"/>
                </a:ext>
              </a:extLst>
            </p:cNvPr>
            <p:cNvSpPr/>
            <p:nvPr/>
          </p:nvSpPr>
          <p:spPr>
            <a:xfrm>
              <a:off x="9837307" y="4813586"/>
              <a:ext cx="182933" cy="111677"/>
            </a:xfrm>
            <a:custGeom>
              <a:avLst/>
              <a:gdLst>
                <a:gd name="connsiteX0" fmla="*/ 0 w 182933"/>
                <a:gd name="connsiteY0" fmla="*/ 36827 h 111677"/>
                <a:gd name="connsiteX1" fmla="*/ 116865 w 182933"/>
                <a:gd name="connsiteY1" fmla="*/ 68180 h 111677"/>
                <a:gd name="connsiteX2" fmla="*/ 160144 w 182933"/>
                <a:gd name="connsiteY2" fmla="*/ 58354 h 111677"/>
                <a:gd name="connsiteX3" fmla="*/ 139067 w 182933"/>
                <a:gd name="connsiteY3" fmla="*/ 15410 h 111677"/>
                <a:gd name="connsiteX4" fmla="*/ 156541 w 182933"/>
                <a:gd name="connsiteY4" fmla="*/ 4591 h 111677"/>
                <a:gd name="connsiteX5" fmla="*/ 182616 w 182933"/>
                <a:gd name="connsiteY5" fmla="*/ 57968 h 111677"/>
                <a:gd name="connsiteX6" fmla="*/ 182571 w 182933"/>
                <a:gd name="connsiteY6" fmla="*/ 111013 h 111677"/>
                <a:gd name="connsiteX7" fmla="*/ 156451 w 182933"/>
                <a:gd name="connsiteY7" fmla="*/ 111455 h 111677"/>
                <a:gd name="connsiteX8" fmla="*/ 0 w 182933"/>
                <a:gd name="connsiteY8" fmla="*/ 36827 h 11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933" h="111677">
                  <a:moveTo>
                    <a:pt x="0" y="36827"/>
                  </a:moveTo>
                  <a:cubicBezTo>
                    <a:pt x="38595" y="49412"/>
                    <a:pt x="75839" y="70553"/>
                    <a:pt x="116865" y="68180"/>
                  </a:cubicBezTo>
                  <a:cubicBezTo>
                    <a:pt x="131727" y="67352"/>
                    <a:pt x="152533" y="79606"/>
                    <a:pt x="160144" y="58354"/>
                  </a:cubicBezTo>
                  <a:cubicBezTo>
                    <a:pt x="166268" y="41133"/>
                    <a:pt x="143301" y="32411"/>
                    <a:pt x="139067" y="15410"/>
                  </a:cubicBezTo>
                  <a:cubicBezTo>
                    <a:pt x="138932" y="-2640"/>
                    <a:pt x="146183" y="-2805"/>
                    <a:pt x="156541" y="4591"/>
                  </a:cubicBezTo>
                  <a:cubicBezTo>
                    <a:pt x="174149" y="15852"/>
                    <a:pt x="184958" y="32135"/>
                    <a:pt x="182616" y="57968"/>
                  </a:cubicBezTo>
                  <a:cubicBezTo>
                    <a:pt x="172978" y="75631"/>
                    <a:pt x="172933" y="93350"/>
                    <a:pt x="182571" y="111013"/>
                  </a:cubicBezTo>
                  <a:cubicBezTo>
                    <a:pt x="173879" y="111124"/>
                    <a:pt x="165187" y="111289"/>
                    <a:pt x="156451" y="111455"/>
                  </a:cubicBezTo>
                  <a:cubicBezTo>
                    <a:pt x="95744" y="113553"/>
                    <a:pt x="39450" y="101740"/>
                    <a:pt x="0" y="36827"/>
                  </a:cubicBezTo>
                  <a:close/>
                </a:path>
              </a:pathLst>
            </a:custGeom>
            <a:solidFill>
              <a:srgbClr val="FBC1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2C56B1CB-E29E-B839-515F-4D01F1DB8C36}"/>
                </a:ext>
              </a:extLst>
            </p:cNvPr>
            <p:cNvSpPr/>
            <p:nvPr/>
          </p:nvSpPr>
          <p:spPr>
            <a:xfrm>
              <a:off x="10073315" y="4711866"/>
              <a:ext cx="120802" cy="85005"/>
            </a:xfrm>
            <a:custGeom>
              <a:avLst/>
              <a:gdLst>
                <a:gd name="connsiteX0" fmla="*/ 120803 w 120802"/>
                <a:gd name="connsiteY0" fmla="*/ 0 h 85005"/>
                <a:gd name="connsiteX1" fmla="*/ 68247 w 120802"/>
                <a:gd name="connsiteY1" fmla="*/ 55529 h 85005"/>
                <a:gd name="connsiteX2" fmla="*/ 33705 w 120802"/>
                <a:gd name="connsiteY2" fmla="*/ 85005 h 85005"/>
                <a:gd name="connsiteX3" fmla="*/ 154 w 120802"/>
                <a:gd name="connsiteY3" fmla="*/ 65299 h 85005"/>
                <a:gd name="connsiteX4" fmla="*/ 26140 w 120802"/>
                <a:gd name="connsiteY4" fmla="*/ 38473 h 85005"/>
                <a:gd name="connsiteX5" fmla="*/ 120803 w 120802"/>
                <a:gd name="connsiteY5" fmla="*/ 0 h 8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802" h="85005">
                  <a:moveTo>
                    <a:pt x="120803" y="0"/>
                  </a:moveTo>
                  <a:cubicBezTo>
                    <a:pt x="112606" y="31684"/>
                    <a:pt x="102834" y="58952"/>
                    <a:pt x="68247" y="55529"/>
                  </a:cubicBezTo>
                  <a:cubicBezTo>
                    <a:pt x="53386" y="54094"/>
                    <a:pt x="44289" y="73303"/>
                    <a:pt x="33705" y="85005"/>
                  </a:cubicBezTo>
                  <a:cubicBezTo>
                    <a:pt x="20915" y="82466"/>
                    <a:pt x="2541" y="92402"/>
                    <a:pt x="154" y="65299"/>
                  </a:cubicBezTo>
                  <a:cubicBezTo>
                    <a:pt x="-1872" y="41951"/>
                    <a:pt x="16547" y="46587"/>
                    <a:pt x="26140" y="38473"/>
                  </a:cubicBezTo>
                  <a:cubicBezTo>
                    <a:pt x="54782" y="14076"/>
                    <a:pt x="91665" y="21582"/>
                    <a:pt x="120803" y="0"/>
                  </a:cubicBezTo>
                  <a:close/>
                </a:path>
              </a:pathLst>
            </a:custGeom>
            <a:solidFill>
              <a:srgbClr val="E9B8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538A8033-9691-80A1-B87A-C31C9BB82F0C}"/>
                </a:ext>
              </a:extLst>
            </p:cNvPr>
            <p:cNvSpPr/>
            <p:nvPr/>
          </p:nvSpPr>
          <p:spPr>
            <a:xfrm>
              <a:off x="10241726" y="4647339"/>
              <a:ext cx="70085" cy="42723"/>
            </a:xfrm>
            <a:custGeom>
              <a:avLst/>
              <a:gdLst>
                <a:gd name="connsiteX0" fmla="*/ 21700 w 70085"/>
                <a:gd name="connsiteY0" fmla="*/ 42723 h 42723"/>
                <a:gd name="connsiteX1" fmla="*/ 4497 w 70085"/>
                <a:gd name="connsiteY1" fmla="*/ 42558 h 42723"/>
                <a:gd name="connsiteX2" fmla="*/ 4542 w 70085"/>
                <a:gd name="connsiteY2" fmla="*/ 21582 h 42723"/>
                <a:gd name="connsiteX3" fmla="*/ 56827 w 70085"/>
                <a:gd name="connsiteY3" fmla="*/ 0 h 42723"/>
                <a:gd name="connsiteX4" fmla="*/ 64933 w 70085"/>
                <a:gd name="connsiteY4" fmla="*/ 552 h 42723"/>
                <a:gd name="connsiteX5" fmla="*/ 49396 w 70085"/>
                <a:gd name="connsiteY5" fmla="*/ 37480 h 42723"/>
                <a:gd name="connsiteX6" fmla="*/ 21700 w 70085"/>
                <a:gd name="connsiteY6" fmla="*/ 42723 h 42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85" h="42723">
                  <a:moveTo>
                    <a:pt x="21700" y="42723"/>
                  </a:moveTo>
                  <a:cubicBezTo>
                    <a:pt x="15980" y="42668"/>
                    <a:pt x="10216" y="42613"/>
                    <a:pt x="4497" y="42558"/>
                  </a:cubicBezTo>
                  <a:cubicBezTo>
                    <a:pt x="3686" y="35548"/>
                    <a:pt x="-5231" y="28537"/>
                    <a:pt x="4542" y="21582"/>
                  </a:cubicBezTo>
                  <a:cubicBezTo>
                    <a:pt x="24222" y="22521"/>
                    <a:pt x="43182" y="20975"/>
                    <a:pt x="56827" y="0"/>
                  </a:cubicBezTo>
                  <a:cubicBezTo>
                    <a:pt x="59529" y="331"/>
                    <a:pt x="62231" y="552"/>
                    <a:pt x="64933" y="552"/>
                  </a:cubicBezTo>
                  <a:cubicBezTo>
                    <a:pt x="74165" y="21969"/>
                    <a:pt x="72139" y="36044"/>
                    <a:pt x="49396" y="37480"/>
                  </a:cubicBezTo>
                  <a:cubicBezTo>
                    <a:pt x="40074" y="38087"/>
                    <a:pt x="30076" y="34333"/>
                    <a:pt x="21700" y="42723"/>
                  </a:cubicBezTo>
                  <a:close/>
                </a:path>
              </a:pathLst>
            </a:custGeom>
            <a:solidFill>
              <a:srgbClr val="E7AC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19B4F7EA-B173-4502-86F8-9AEBF93CE116}"/>
                </a:ext>
              </a:extLst>
            </p:cNvPr>
            <p:cNvSpPr/>
            <p:nvPr/>
          </p:nvSpPr>
          <p:spPr>
            <a:xfrm>
              <a:off x="10072118" y="4807524"/>
              <a:ext cx="34586" cy="31904"/>
            </a:xfrm>
            <a:custGeom>
              <a:avLst/>
              <a:gdLst>
                <a:gd name="connsiteX0" fmla="*/ 34542 w 34586"/>
                <a:gd name="connsiteY0" fmla="*/ 0 h 31904"/>
                <a:gd name="connsiteX1" fmla="*/ 34587 w 34586"/>
                <a:gd name="connsiteY1" fmla="*/ 31794 h 31904"/>
                <a:gd name="connsiteX2" fmla="*/ 0 w 34586"/>
                <a:gd name="connsiteY2" fmla="*/ 31905 h 31904"/>
                <a:gd name="connsiteX3" fmla="*/ 34542 w 34586"/>
                <a:gd name="connsiteY3" fmla="*/ 0 h 3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86" h="31904">
                  <a:moveTo>
                    <a:pt x="34542" y="0"/>
                  </a:moveTo>
                  <a:cubicBezTo>
                    <a:pt x="34587" y="10598"/>
                    <a:pt x="34587" y="21196"/>
                    <a:pt x="34587" y="31794"/>
                  </a:cubicBezTo>
                  <a:cubicBezTo>
                    <a:pt x="23058" y="31849"/>
                    <a:pt x="11529" y="31849"/>
                    <a:pt x="0" y="31905"/>
                  </a:cubicBezTo>
                  <a:cubicBezTo>
                    <a:pt x="2702" y="6955"/>
                    <a:pt x="18780" y="3753"/>
                    <a:pt x="34542" y="0"/>
                  </a:cubicBezTo>
                  <a:close/>
                </a:path>
              </a:pathLst>
            </a:custGeom>
            <a:solidFill>
              <a:srgbClr val="E7B25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5391121D-0C3E-7FA4-63F2-AF6C79994C0D}"/>
                </a:ext>
              </a:extLst>
            </p:cNvPr>
            <p:cNvSpPr/>
            <p:nvPr/>
          </p:nvSpPr>
          <p:spPr>
            <a:xfrm>
              <a:off x="9733232" y="4991720"/>
              <a:ext cx="51159" cy="4967"/>
            </a:xfrm>
            <a:custGeom>
              <a:avLst/>
              <a:gdLst>
                <a:gd name="connsiteX0" fmla="*/ 51114 w 51159"/>
                <a:gd name="connsiteY0" fmla="*/ 4968 h 4967"/>
                <a:gd name="connsiteX1" fmla="*/ 0 w 51159"/>
                <a:gd name="connsiteY1" fmla="*/ 4968 h 4967"/>
                <a:gd name="connsiteX2" fmla="*/ 45 w 51159"/>
                <a:gd name="connsiteY2" fmla="*/ 0 h 4967"/>
                <a:gd name="connsiteX3" fmla="*/ 51159 w 51159"/>
                <a:gd name="connsiteY3" fmla="*/ 0 h 4967"/>
                <a:gd name="connsiteX4" fmla="*/ 51114 w 51159"/>
                <a:gd name="connsiteY4" fmla="*/ 4968 h 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9" h="4967">
                  <a:moveTo>
                    <a:pt x="51114" y="4968"/>
                  </a:moveTo>
                  <a:cubicBezTo>
                    <a:pt x="34091" y="4968"/>
                    <a:pt x="17023" y="4968"/>
                    <a:pt x="0" y="4968"/>
                  </a:cubicBezTo>
                  <a:cubicBezTo>
                    <a:pt x="0" y="3312"/>
                    <a:pt x="45" y="1656"/>
                    <a:pt x="45" y="0"/>
                  </a:cubicBezTo>
                  <a:cubicBezTo>
                    <a:pt x="17068" y="0"/>
                    <a:pt x="34136" y="0"/>
                    <a:pt x="51159" y="0"/>
                  </a:cubicBezTo>
                  <a:cubicBezTo>
                    <a:pt x="51159" y="1656"/>
                    <a:pt x="51114" y="3312"/>
                    <a:pt x="51114" y="4968"/>
                  </a:cubicBezTo>
                  <a:close/>
                </a:path>
              </a:pathLst>
            </a:custGeom>
            <a:solidFill>
              <a:srgbClr val="EFB54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378416A3-D02D-1DEE-3A4F-5026AE68DB5C}"/>
                </a:ext>
              </a:extLst>
            </p:cNvPr>
            <p:cNvSpPr/>
            <p:nvPr/>
          </p:nvSpPr>
          <p:spPr>
            <a:xfrm>
              <a:off x="10028795" y="4888359"/>
              <a:ext cx="135850" cy="57878"/>
            </a:xfrm>
            <a:custGeom>
              <a:avLst/>
              <a:gdLst>
                <a:gd name="connsiteX0" fmla="*/ 112992 w 135850"/>
                <a:gd name="connsiteY0" fmla="*/ 57879 h 57878"/>
                <a:gd name="connsiteX1" fmla="*/ 0 w 135850"/>
                <a:gd name="connsiteY1" fmla="*/ 14603 h 57878"/>
                <a:gd name="connsiteX2" fmla="*/ 130331 w 135850"/>
                <a:gd name="connsiteY2" fmla="*/ 26029 h 57878"/>
                <a:gd name="connsiteX3" fmla="*/ 130285 w 135850"/>
                <a:gd name="connsiteY3" fmla="*/ 57713 h 57878"/>
                <a:gd name="connsiteX4" fmla="*/ 112992 w 135850"/>
                <a:gd name="connsiteY4" fmla="*/ 57879 h 5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50" h="57878">
                  <a:moveTo>
                    <a:pt x="112992" y="57879"/>
                  </a:moveTo>
                  <a:cubicBezTo>
                    <a:pt x="80027" y="34254"/>
                    <a:pt x="39901" y="36296"/>
                    <a:pt x="0" y="14603"/>
                  </a:cubicBezTo>
                  <a:cubicBezTo>
                    <a:pt x="50799" y="-22932"/>
                    <a:pt x="89034" y="23435"/>
                    <a:pt x="130331" y="26029"/>
                  </a:cubicBezTo>
                  <a:cubicBezTo>
                    <a:pt x="138031" y="36627"/>
                    <a:pt x="137356" y="47170"/>
                    <a:pt x="130285" y="57713"/>
                  </a:cubicBezTo>
                  <a:cubicBezTo>
                    <a:pt x="124476" y="57768"/>
                    <a:pt x="118757" y="57823"/>
                    <a:pt x="112992" y="57879"/>
                  </a:cubicBezTo>
                  <a:close/>
                </a:path>
              </a:pathLst>
            </a:custGeom>
            <a:solidFill>
              <a:srgbClr val="FFEC5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9BD154B7-3C1C-7671-5C43-F62928F168D8}"/>
                </a:ext>
              </a:extLst>
            </p:cNvPr>
            <p:cNvSpPr/>
            <p:nvPr/>
          </p:nvSpPr>
          <p:spPr>
            <a:xfrm>
              <a:off x="10233343" y="4935866"/>
              <a:ext cx="56608" cy="32449"/>
            </a:xfrm>
            <a:custGeom>
              <a:avLst/>
              <a:gdLst>
                <a:gd name="connsiteX0" fmla="*/ 56608 w 56608"/>
                <a:gd name="connsiteY0" fmla="*/ 10372 h 32449"/>
                <a:gd name="connsiteX1" fmla="*/ 47872 w 56608"/>
                <a:gd name="connsiteY1" fmla="*/ 32230 h 32449"/>
                <a:gd name="connsiteX2" fmla="*/ 360 w 56608"/>
                <a:gd name="connsiteY2" fmla="*/ 21467 h 32449"/>
                <a:gd name="connsiteX3" fmla="*/ 4098 w 56608"/>
                <a:gd name="connsiteY3" fmla="*/ 8329 h 32449"/>
                <a:gd name="connsiteX4" fmla="*/ 52375 w 56608"/>
                <a:gd name="connsiteY4" fmla="*/ 9820 h 32449"/>
                <a:gd name="connsiteX5" fmla="*/ 56608 w 56608"/>
                <a:gd name="connsiteY5" fmla="*/ 10372 h 3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608" h="32449">
                  <a:moveTo>
                    <a:pt x="56608" y="10372"/>
                  </a:moveTo>
                  <a:cubicBezTo>
                    <a:pt x="56203" y="19148"/>
                    <a:pt x="54447" y="27152"/>
                    <a:pt x="47872" y="32230"/>
                  </a:cubicBezTo>
                  <a:cubicBezTo>
                    <a:pt x="32065" y="27704"/>
                    <a:pt x="13510" y="40841"/>
                    <a:pt x="360" y="21467"/>
                  </a:cubicBezTo>
                  <a:cubicBezTo>
                    <a:pt x="-946" y="19535"/>
                    <a:pt x="1531" y="11144"/>
                    <a:pt x="4098" y="8329"/>
                  </a:cubicBezTo>
                  <a:cubicBezTo>
                    <a:pt x="20310" y="-9665"/>
                    <a:pt x="36298" y="6618"/>
                    <a:pt x="52375" y="9820"/>
                  </a:cubicBezTo>
                  <a:cubicBezTo>
                    <a:pt x="53771" y="10041"/>
                    <a:pt x="55212" y="10206"/>
                    <a:pt x="56608" y="10372"/>
                  </a:cubicBezTo>
                  <a:close/>
                </a:path>
              </a:pathLst>
            </a:custGeom>
            <a:solidFill>
              <a:srgbClr val="E8AB5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1DD18C8B-04DD-789F-D57B-5051377268F0}"/>
                </a:ext>
              </a:extLst>
            </p:cNvPr>
            <p:cNvSpPr/>
            <p:nvPr/>
          </p:nvSpPr>
          <p:spPr>
            <a:xfrm>
              <a:off x="10279053" y="4817885"/>
              <a:ext cx="54221" cy="47683"/>
            </a:xfrm>
            <a:custGeom>
              <a:avLst/>
              <a:gdLst>
                <a:gd name="connsiteX0" fmla="*/ 54222 w 54221"/>
                <a:gd name="connsiteY0" fmla="*/ 21599 h 47683"/>
                <a:gd name="connsiteX1" fmla="*/ 28282 w 54221"/>
                <a:gd name="connsiteY1" fmla="*/ 37772 h 47683"/>
                <a:gd name="connsiteX2" fmla="*/ 0 w 54221"/>
                <a:gd name="connsiteY2" fmla="*/ 5316 h 47683"/>
                <a:gd name="connsiteX3" fmla="*/ 54222 w 54221"/>
                <a:gd name="connsiteY3" fmla="*/ 21599 h 47683"/>
                <a:gd name="connsiteX4" fmla="*/ 54222 w 54221"/>
                <a:gd name="connsiteY4" fmla="*/ 21599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21" h="47683">
                  <a:moveTo>
                    <a:pt x="54222" y="21599"/>
                  </a:moveTo>
                  <a:cubicBezTo>
                    <a:pt x="51520" y="41305"/>
                    <a:pt x="48097" y="59631"/>
                    <a:pt x="28282" y="37772"/>
                  </a:cubicBezTo>
                  <a:cubicBezTo>
                    <a:pt x="18870" y="27450"/>
                    <a:pt x="9818" y="16631"/>
                    <a:pt x="0" y="5316"/>
                  </a:cubicBezTo>
                  <a:cubicBezTo>
                    <a:pt x="23103" y="-9312"/>
                    <a:pt x="37964" y="9621"/>
                    <a:pt x="54222" y="21599"/>
                  </a:cubicBezTo>
                  <a:cubicBezTo>
                    <a:pt x="54222" y="21654"/>
                    <a:pt x="54222" y="21599"/>
                    <a:pt x="54222" y="21599"/>
                  </a:cubicBezTo>
                  <a:close/>
                </a:path>
              </a:pathLst>
            </a:custGeom>
            <a:solidFill>
              <a:srgbClr val="FDC94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AFED43A7-7FCE-82CA-9F94-86575577D57B}"/>
                </a:ext>
              </a:extLst>
            </p:cNvPr>
            <p:cNvSpPr/>
            <p:nvPr/>
          </p:nvSpPr>
          <p:spPr>
            <a:xfrm>
              <a:off x="10159035" y="4903679"/>
              <a:ext cx="17972" cy="42392"/>
            </a:xfrm>
            <a:custGeom>
              <a:avLst/>
              <a:gdLst>
                <a:gd name="connsiteX0" fmla="*/ 0 w 17972"/>
                <a:gd name="connsiteY0" fmla="*/ 42392 h 42392"/>
                <a:gd name="connsiteX1" fmla="*/ 45 w 17972"/>
                <a:gd name="connsiteY1" fmla="*/ 10708 h 42392"/>
                <a:gd name="connsiteX2" fmla="*/ 90 w 17972"/>
                <a:gd name="connsiteY2" fmla="*/ 0 h 42392"/>
                <a:gd name="connsiteX3" fmla="*/ 0 w 17972"/>
                <a:gd name="connsiteY3" fmla="*/ 42392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72" h="42392">
                  <a:moveTo>
                    <a:pt x="0" y="42392"/>
                  </a:moveTo>
                  <a:cubicBezTo>
                    <a:pt x="0" y="31849"/>
                    <a:pt x="45" y="21251"/>
                    <a:pt x="45" y="10708"/>
                  </a:cubicBezTo>
                  <a:cubicBezTo>
                    <a:pt x="45" y="7121"/>
                    <a:pt x="90" y="3588"/>
                    <a:pt x="90" y="0"/>
                  </a:cubicBezTo>
                  <a:cubicBezTo>
                    <a:pt x="17519" y="14186"/>
                    <a:pt x="29633" y="28372"/>
                    <a:pt x="0" y="42392"/>
                  </a:cubicBezTo>
                  <a:close/>
                </a:path>
              </a:pathLst>
            </a:custGeom>
            <a:solidFill>
              <a:srgbClr val="FFD7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E333F7A5-CD00-C334-1C67-56A70B53B492}"/>
                </a:ext>
              </a:extLst>
            </p:cNvPr>
            <p:cNvSpPr/>
            <p:nvPr/>
          </p:nvSpPr>
          <p:spPr>
            <a:xfrm>
              <a:off x="10359260" y="4701047"/>
              <a:ext cx="17338" cy="25720"/>
            </a:xfrm>
            <a:custGeom>
              <a:avLst/>
              <a:gdLst>
                <a:gd name="connsiteX0" fmla="*/ 90 w 17338"/>
                <a:gd name="connsiteY0" fmla="*/ 21251 h 25720"/>
                <a:gd name="connsiteX1" fmla="*/ 0 w 17338"/>
                <a:gd name="connsiteY1" fmla="*/ 0 h 25720"/>
                <a:gd name="connsiteX2" fmla="*/ 17338 w 17338"/>
                <a:gd name="connsiteY2" fmla="*/ 0 h 25720"/>
                <a:gd name="connsiteX3" fmla="*/ 90 w 17338"/>
                <a:gd name="connsiteY3" fmla="*/ 21251 h 2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8" h="25720">
                  <a:moveTo>
                    <a:pt x="90" y="21251"/>
                  </a:moveTo>
                  <a:cubicBezTo>
                    <a:pt x="9728" y="14131"/>
                    <a:pt x="811" y="7065"/>
                    <a:pt x="0" y="0"/>
                  </a:cubicBezTo>
                  <a:cubicBezTo>
                    <a:pt x="5764" y="0"/>
                    <a:pt x="11574" y="0"/>
                    <a:pt x="17338" y="0"/>
                  </a:cubicBezTo>
                  <a:cubicBezTo>
                    <a:pt x="14771" y="11040"/>
                    <a:pt x="23553" y="35824"/>
                    <a:pt x="90" y="21251"/>
                  </a:cubicBezTo>
                  <a:close/>
                </a:path>
              </a:pathLst>
            </a:custGeom>
            <a:solidFill>
              <a:srgbClr val="FBC9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BD7EF6D6-26A7-6CE8-5487-431C1974564F}"/>
                </a:ext>
              </a:extLst>
            </p:cNvPr>
            <p:cNvSpPr/>
            <p:nvPr/>
          </p:nvSpPr>
          <p:spPr>
            <a:xfrm>
              <a:off x="9903868" y="5010702"/>
              <a:ext cx="64219" cy="20099"/>
            </a:xfrm>
            <a:custGeom>
              <a:avLst/>
              <a:gdLst>
                <a:gd name="connsiteX0" fmla="*/ 64220 w 64219"/>
                <a:gd name="connsiteY0" fmla="*/ 14358 h 20099"/>
                <a:gd name="connsiteX1" fmla="*/ 0 w 64219"/>
                <a:gd name="connsiteY1" fmla="*/ 8949 h 20099"/>
                <a:gd name="connsiteX2" fmla="*/ 64220 w 64219"/>
                <a:gd name="connsiteY2" fmla="*/ 14358 h 2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19" h="20099">
                  <a:moveTo>
                    <a:pt x="64220" y="14358"/>
                  </a:moveTo>
                  <a:cubicBezTo>
                    <a:pt x="42333" y="20430"/>
                    <a:pt x="20716" y="25398"/>
                    <a:pt x="0" y="8949"/>
                  </a:cubicBezTo>
                  <a:cubicBezTo>
                    <a:pt x="21707" y="-1207"/>
                    <a:pt x="43278" y="-6562"/>
                    <a:pt x="64220" y="14358"/>
                  </a:cubicBezTo>
                  <a:close/>
                </a:path>
              </a:pathLst>
            </a:custGeom>
            <a:solidFill>
              <a:srgbClr val="FFE8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E2FB1721-EA12-464E-5CF7-A5D57DE36A05}"/>
                </a:ext>
              </a:extLst>
            </p:cNvPr>
            <p:cNvSpPr/>
            <p:nvPr/>
          </p:nvSpPr>
          <p:spPr>
            <a:xfrm>
              <a:off x="9720116" y="5063398"/>
              <a:ext cx="56303" cy="33246"/>
            </a:xfrm>
            <a:custGeom>
              <a:avLst/>
              <a:gdLst>
                <a:gd name="connsiteX0" fmla="*/ 56304 w 56303"/>
                <a:gd name="connsiteY0" fmla="*/ 25 h 33246"/>
                <a:gd name="connsiteX1" fmla="*/ 4649 w 56303"/>
                <a:gd name="connsiteY1" fmla="*/ 24422 h 33246"/>
                <a:gd name="connsiteX2" fmla="*/ 10 w 56303"/>
                <a:gd name="connsiteY2" fmla="*/ 10954 h 33246"/>
                <a:gd name="connsiteX3" fmla="*/ 12936 w 56303"/>
                <a:gd name="connsiteY3" fmla="*/ 687 h 33246"/>
                <a:gd name="connsiteX4" fmla="*/ 56304 w 56303"/>
                <a:gd name="connsiteY4" fmla="*/ 25 h 33246"/>
                <a:gd name="connsiteX5" fmla="*/ 56304 w 56303"/>
                <a:gd name="connsiteY5" fmla="*/ 25 h 3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303" h="33246">
                  <a:moveTo>
                    <a:pt x="56304" y="25"/>
                  </a:moveTo>
                  <a:cubicBezTo>
                    <a:pt x="49774" y="29666"/>
                    <a:pt x="20591" y="43631"/>
                    <a:pt x="4649" y="24422"/>
                  </a:cubicBezTo>
                  <a:cubicBezTo>
                    <a:pt x="1992" y="21221"/>
                    <a:pt x="-170" y="15425"/>
                    <a:pt x="10" y="10954"/>
                  </a:cubicBezTo>
                  <a:cubicBezTo>
                    <a:pt x="371" y="1625"/>
                    <a:pt x="7441" y="963"/>
                    <a:pt x="12936" y="687"/>
                  </a:cubicBezTo>
                  <a:cubicBezTo>
                    <a:pt x="27347" y="-86"/>
                    <a:pt x="41848" y="135"/>
                    <a:pt x="56304" y="25"/>
                  </a:cubicBezTo>
                  <a:cubicBezTo>
                    <a:pt x="56304" y="-31"/>
                    <a:pt x="56304" y="25"/>
                    <a:pt x="56304" y="25"/>
                  </a:cubicBezTo>
                  <a:close/>
                </a:path>
              </a:pathLst>
            </a:custGeom>
            <a:solidFill>
              <a:srgbClr val="FFEB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A38587B9-9398-D9CD-ACF0-931ED79634F8}"/>
                </a:ext>
              </a:extLst>
            </p:cNvPr>
            <p:cNvSpPr/>
            <p:nvPr/>
          </p:nvSpPr>
          <p:spPr>
            <a:xfrm>
              <a:off x="9730237" y="5031573"/>
              <a:ext cx="28664" cy="21251"/>
            </a:xfrm>
            <a:custGeom>
              <a:avLst/>
              <a:gdLst>
                <a:gd name="connsiteX0" fmla="*/ 11326 w 28664"/>
                <a:gd name="connsiteY0" fmla="*/ 0 h 21251"/>
                <a:gd name="connsiteX1" fmla="*/ 28664 w 28664"/>
                <a:gd name="connsiteY1" fmla="*/ 21251 h 21251"/>
                <a:gd name="connsiteX2" fmla="*/ 428 w 28664"/>
                <a:gd name="connsiteY2" fmla="*/ 9163 h 21251"/>
                <a:gd name="connsiteX3" fmla="*/ 11326 w 28664"/>
                <a:gd name="connsiteY3" fmla="*/ 0 h 2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4" h="21251">
                  <a:moveTo>
                    <a:pt x="11326" y="0"/>
                  </a:moveTo>
                  <a:cubicBezTo>
                    <a:pt x="17091" y="7065"/>
                    <a:pt x="22900" y="14186"/>
                    <a:pt x="28664" y="21251"/>
                  </a:cubicBezTo>
                  <a:cubicBezTo>
                    <a:pt x="18171" y="20589"/>
                    <a:pt x="5472" y="24232"/>
                    <a:pt x="428" y="9163"/>
                  </a:cubicBezTo>
                  <a:cubicBezTo>
                    <a:pt x="-1959" y="1932"/>
                    <a:pt x="6192" y="773"/>
                    <a:pt x="11326" y="0"/>
                  </a:cubicBezTo>
                  <a:close/>
                </a:path>
              </a:pathLst>
            </a:custGeom>
            <a:solidFill>
              <a:srgbClr val="FED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C4083F46-83A4-64D0-C248-3E2736A03DEA}"/>
                </a:ext>
              </a:extLst>
            </p:cNvPr>
            <p:cNvSpPr/>
            <p:nvPr/>
          </p:nvSpPr>
          <p:spPr>
            <a:xfrm>
              <a:off x="10289951" y="4946117"/>
              <a:ext cx="85280" cy="61271"/>
            </a:xfrm>
            <a:custGeom>
              <a:avLst/>
              <a:gdLst>
                <a:gd name="connsiteX0" fmla="*/ 0 w 85280"/>
                <a:gd name="connsiteY0" fmla="*/ 53165 h 61271"/>
                <a:gd name="connsiteX1" fmla="*/ 64850 w 85280"/>
                <a:gd name="connsiteY1" fmla="*/ 838 h 61271"/>
                <a:gd name="connsiteX2" fmla="*/ 84981 w 85280"/>
                <a:gd name="connsiteY2" fmla="*/ 14692 h 61271"/>
                <a:gd name="connsiteX3" fmla="*/ 75929 w 85280"/>
                <a:gd name="connsiteY3" fmla="*/ 36992 h 61271"/>
                <a:gd name="connsiteX4" fmla="*/ 0 w 85280"/>
                <a:gd name="connsiteY4" fmla="*/ 53331 h 61271"/>
                <a:gd name="connsiteX5" fmla="*/ 0 w 85280"/>
                <a:gd name="connsiteY5" fmla="*/ 53165 h 6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80" h="61271">
                  <a:moveTo>
                    <a:pt x="0" y="53165"/>
                  </a:moveTo>
                  <a:cubicBezTo>
                    <a:pt x="11664" y="17287"/>
                    <a:pt x="38415" y="8731"/>
                    <a:pt x="64850" y="838"/>
                  </a:cubicBezTo>
                  <a:cubicBezTo>
                    <a:pt x="73046" y="-1646"/>
                    <a:pt x="82999" y="948"/>
                    <a:pt x="84981" y="14692"/>
                  </a:cubicBezTo>
                  <a:cubicBezTo>
                    <a:pt x="86377" y="24186"/>
                    <a:pt x="82819" y="33239"/>
                    <a:pt x="75929" y="36992"/>
                  </a:cubicBezTo>
                  <a:cubicBezTo>
                    <a:pt x="51835" y="49964"/>
                    <a:pt x="28957" y="73699"/>
                    <a:pt x="0" y="53331"/>
                  </a:cubicBezTo>
                  <a:cubicBezTo>
                    <a:pt x="0" y="53276"/>
                    <a:pt x="0" y="53165"/>
                    <a:pt x="0" y="53165"/>
                  </a:cubicBezTo>
                  <a:close/>
                </a:path>
              </a:pathLst>
            </a:custGeom>
            <a:solidFill>
              <a:srgbClr val="FDE7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2F137C1F-0620-3511-7F5E-2E82348B8B96}"/>
                </a:ext>
              </a:extLst>
            </p:cNvPr>
            <p:cNvSpPr/>
            <p:nvPr/>
          </p:nvSpPr>
          <p:spPr>
            <a:xfrm>
              <a:off x="10664055" y="6183283"/>
              <a:ext cx="107903" cy="17504"/>
            </a:xfrm>
            <a:custGeom>
              <a:avLst/>
              <a:gdLst>
                <a:gd name="connsiteX0" fmla="*/ 90 w 107903"/>
                <a:gd name="connsiteY0" fmla="*/ 8942 h 17504"/>
                <a:gd name="connsiteX1" fmla="*/ 0 w 107903"/>
                <a:gd name="connsiteY1" fmla="*/ 166 h 17504"/>
                <a:gd name="connsiteX2" fmla="*/ 104075 w 107903"/>
                <a:gd name="connsiteY2" fmla="*/ 0 h 17504"/>
                <a:gd name="connsiteX3" fmla="*/ 107903 w 107903"/>
                <a:gd name="connsiteY3" fmla="*/ 5354 h 17504"/>
                <a:gd name="connsiteX4" fmla="*/ 90 w 107903"/>
                <a:gd name="connsiteY4" fmla="*/ 8942 h 1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03" h="17504">
                  <a:moveTo>
                    <a:pt x="90" y="8942"/>
                  </a:moveTo>
                  <a:cubicBezTo>
                    <a:pt x="0" y="6017"/>
                    <a:pt x="0" y="3091"/>
                    <a:pt x="0" y="166"/>
                  </a:cubicBezTo>
                  <a:cubicBezTo>
                    <a:pt x="34677" y="110"/>
                    <a:pt x="69353" y="55"/>
                    <a:pt x="104075" y="0"/>
                  </a:cubicBezTo>
                  <a:cubicBezTo>
                    <a:pt x="105877" y="1214"/>
                    <a:pt x="107183" y="3036"/>
                    <a:pt x="107903" y="5354"/>
                  </a:cubicBezTo>
                  <a:cubicBezTo>
                    <a:pt x="72371" y="23459"/>
                    <a:pt x="36253" y="18436"/>
                    <a:pt x="90" y="8942"/>
                  </a:cubicBezTo>
                  <a:close/>
                </a:path>
              </a:pathLst>
            </a:custGeom>
            <a:solidFill>
              <a:srgbClr val="90652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C2104723-8292-76BE-130C-6D95BFA41471}"/>
                </a:ext>
              </a:extLst>
            </p:cNvPr>
            <p:cNvSpPr/>
            <p:nvPr/>
          </p:nvSpPr>
          <p:spPr>
            <a:xfrm>
              <a:off x="10496796" y="6188582"/>
              <a:ext cx="281827" cy="15124"/>
            </a:xfrm>
            <a:custGeom>
              <a:avLst/>
              <a:gdLst>
                <a:gd name="connsiteX0" fmla="*/ 167349 w 281827"/>
                <a:gd name="connsiteY0" fmla="*/ 3643 h 15124"/>
                <a:gd name="connsiteX1" fmla="*/ 275162 w 281827"/>
                <a:gd name="connsiteY1" fmla="*/ 0 h 15124"/>
                <a:gd name="connsiteX2" fmla="*/ 281828 w 281827"/>
                <a:gd name="connsiteY2" fmla="*/ 14517 h 15124"/>
                <a:gd name="connsiteX3" fmla="*/ 0 w 281827"/>
                <a:gd name="connsiteY3" fmla="*/ 15124 h 15124"/>
                <a:gd name="connsiteX4" fmla="*/ 3783 w 281827"/>
                <a:gd name="connsiteY4" fmla="*/ 6734 h 15124"/>
                <a:gd name="connsiteX5" fmla="*/ 10673 w 281827"/>
                <a:gd name="connsiteY5" fmla="*/ 6403 h 15124"/>
                <a:gd name="connsiteX6" fmla="*/ 167349 w 281827"/>
                <a:gd name="connsiteY6" fmla="*/ 3643 h 1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827" h="15124">
                  <a:moveTo>
                    <a:pt x="167349" y="3643"/>
                  </a:moveTo>
                  <a:cubicBezTo>
                    <a:pt x="203287" y="4140"/>
                    <a:pt x="239450" y="12972"/>
                    <a:pt x="275162" y="0"/>
                  </a:cubicBezTo>
                  <a:cubicBezTo>
                    <a:pt x="277414" y="4913"/>
                    <a:pt x="279621" y="9715"/>
                    <a:pt x="281828" y="14517"/>
                  </a:cubicBezTo>
                  <a:cubicBezTo>
                    <a:pt x="187885" y="14738"/>
                    <a:pt x="93988" y="14904"/>
                    <a:pt x="0" y="15124"/>
                  </a:cubicBezTo>
                  <a:cubicBezTo>
                    <a:pt x="1216" y="12309"/>
                    <a:pt x="2432" y="9494"/>
                    <a:pt x="3783" y="6734"/>
                  </a:cubicBezTo>
                  <a:cubicBezTo>
                    <a:pt x="6125" y="7452"/>
                    <a:pt x="8377" y="7341"/>
                    <a:pt x="10673" y="6403"/>
                  </a:cubicBezTo>
                  <a:cubicBezTo>
                    <a:pt x="62869" y="5520"/>
                    <a:pt x="115109" y="4582"/>
                    <a:pt x="167349" y="3643"/>
                  </a:cubicBezTo>
                  <a:close/>
                </a:path>
              </a:pathLst>
            </a:custGeom>
            <a:solidFill>
              <a:srgbClr val="F5CD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6984D12D-5A54-5183-9AA1-4424E048E9AE}"/>
                </a:ext>
              </a:extLst>
            </p:cNvPr>
            <p:cNvSpPr/>
            <p:nvPr/>
          </p:nvSpPr>
          <p:spPr>
            <a:xfrm>
              <a:off x="10384119" y="6204634"/>
              <a:ext cx="79441" cy="11749"/>
            </a:xfrm>
            <a:custGeom>
              <a:avLst/>
              <a:gdLst>
                <a:gd name="connsiteX0" fmla="*/ 79441 w 79441"/>
                <a:gd name="connsiteY0" fmla="*/ 617 h 11749"/>
                <a:gd name="connsiteX1" fmla="*/ 0 w 79441"/>
                <a:gd name="connsiteY1" fmla="*/ 10001 h 11749"/>
                <a:gd name="connsiteX2" fmla="*/ 79441 w 79441"/>
                <a:gd name="connsiteY2" fmla="*/ 617 h 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41" h="11749">
                  <a:moveTo>
                    <a:pt x="79441" y="617"/>
                  </a:moveTo>
                  <a:cubicBezTo>
                    <a:pt x="54312" y="20544"/>
                    <a:pt x="26526" y="7020"/>
                    <a:pt x="0" y="10001"/>
                  </a:cubicBezTo>
                  <a:cubicBezTo>
                    <a:pt x="25490" y="-5841"/>
                    <a:pt x="52871" y="2329"/>
                    <a:pt x="79441" y="617"/>
                  </a:cubicBezTo>
                  <a:close/>
                </a:path>
              </a:pathLst>
            </a:custGeom>
            <a:solidFill>
              <a:srgbClr val="F5CD5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84E39AF-D768-03D1-0710-615C987F6C37}"/>
                </a:ext>
              </a:extLst>
            </p:cNvPr>
            <p:cNvSpPr/>
            <p:nvPr/>
          </p:nvSpPr>
          <p:spPr>
            <a:xfrm>
              <a:off x="10315441" y="6214749"/>
              <a:ext cx="52420" cy="11877"/>
            </a:xfrm>
            <a:custGeom>
              <a:avLst/>
              <a:gdLst>
                <a:gd name="connsiteX0" fmla="*/ 52421 w 52420"/>
                <a:gd name="connsiteY0" fmla="*/ 769 h 11877"/>
                <a:gd name="connsiteX1" fmla="*/ 0 w 52420"/>
                <a:gd name="connsiteY1" fmla="*/ 11036 h 11877"/>
                <a:gd name="connsiteX2" fmla="*/ 52421 w 52420"/>
                <a:gd name="connsiteY2" fmla="*/ 769 h 1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20" h="11877">
                  <a:moveTo>
                    <a:pt x="52421" y="769"/>
                  </a:moveTo>
                  <a:cubicBezTo>
                    <a:pt x="36973" y="19757"/>
                    <a:pt x="17519" y="7945"/>
                    <a:pt x="0" y="11036"/>
                  </a:cubicBezTo>
                  <a:cubicBezTo>
                    <a:pt x="15627" y="-6738"/>
                    <a:pt x="34767" y="2811"/>
                    <a:pt x="52421" y="769"/>
                  </a:cubicBezTo>
                  <a:close/>
                </a:path>
              </a:pathLst>
            </a:custGeom>
            <a:solidFill>
              <a:srgbClr val="F5CC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CFC33BCD-63D1-FA62-618A-A6D56357F6D9}"/>
                </a:ext>
              </a:extLst>
            </p:cNvPr>
            <p:cNvSpPr/>
            <p:nvPr/>
          </p:nvSpPr>
          <p:spPr>
            <a:xfrm>
              <a:off x="9863742" y="6162694"/>
              <a:ext cx="104345" cy="24711"/>
            </a:xfrm>
            <a:custGeom>
              <a:avLst/>
              <a:gdLst>
                <a:gd name="connsiteX0" fmla="*/ 0 w 104345"/>
                <a:gd name="connsiteY0" fmla="*/ 19706 h 24711"/>
                <a:gd name="connsiteX1" fmla="*/ 45 w 104345"/>
                <a:gd name="connsiteY1" fmla="*/ 0 h 24711"/>
                <a:gd name="connsiteX2" fmla="*/ 103535 w 104345"/>
                <a:gd name="connsiteY2" fmla="*/ 0 h 24711"/>
                <a:gd name="connsiteX3" fmla="*/ 104346 w 104345"/>
                <a:gd name="connsiteY3" fmla="*/ 9881 h 24711"/>
                <a:gd name="connsiteX4" fmla="*/ 104120 w 104345"/>
                <a:gd name="connsiteY4" fmla="*/ 10101 h 24711"/>
                <a:gd name="connsiteX5" fmla="*/ 63454 w 104345"/>
                <a:gd name="connsiteY5" fmla="*/ 24177 h 24711"/>
                <a:gd name="connsiteX6" fmla="*/ 8151 w 104345"/>
                <a:gd name="connsiteY6" fmla="*/ 19816 h 24711"/>
                <a:gd name="connsiteX7" fmla="*/ 4053 w 104345"/>
                <a:gd name="connsiteY7" fmla="*/ 19871 h 24711"/>
                <a:gd name="connsiteX8" fmla="*/ 0 w 104345"/>
                <a:gd name="connsiteY8" fmla="*/ 19706 h 2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345" h="24711">
                  <a:moveTo>
                    <a:pt x="0" y="19706"/>
                  </a:moveTo>
                  <a:cubicBezTo>
                    <a:pt x="0" y="13137"/>
                    <a:pt x="45" y="6569"/>
                    <a:pt x="45" y="0"/>
                  </a:cubicBezTo>
                  <a:cubicBezTo>
                    <a:pt x="34542" y="0"/>
                    <a:pt x="69038" y="0"/>
                    <a:pt x="103535" y="0"/>
                  </a:cubicBezTo>
                  <a:cubicBezTo>
                    <a:pt x="103715" y="3312"/>
                    <a:pt x="103985" y="6624"/>
                    <a:pt x="104346" y="9881"/>
                  </a:cubicBezTo>
                  <a:cubicBezTo>
                    <a:pt x="104346" y="9881"/>
                    <a:pt x="104120" y="10101"/>
                    <a:pt x="104120" y="10101"/>
                  </a:cubicBezTo>
                  <a:cubicBezTo>
                    <a:pt x="92456" y="23073"/>
                    <a:pt x="78090" y="24232"/>
                    <a:pt x="63454" y="24177"/>
                  </a:cubicBezTo>
                  <a:cubicBezTo>
                    <a:pt x="44810" y="26771"/>
                    <a:pt x="26706" y="19043"/>
                    <a:pt x="8151" y="19816"/>
                  </a:cubicBezTo>
                  <a:lnTo>
                    <a:pt x="4053" y="19871"/>
                  </a:lnTo>
                  <a:lnTo>
                    <a:pt x="0" y="19706"/>
                  </a:lnTo>
                  <a:close/>
                </a:path>
              </a:pathLst>
            </a:custGeom>
            <a:solidFill>
              <a:srgbClr val="C69C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8ADEE7B2-50F0-2054-9D75-BA2C635B7E77}"/>
                </a:ext>
              </a:extLst>
            </p:cNvPr>
            <p:cNvSpPr/>
            <p:nvPr/>
          </p:nvSpPr>
          <p:spPr>
            <a:xfrm>
              <a:off x="9871894" y="6172074"/>
              <a:ext cx="54899" cy="26498"/>
            </a:xfrm>
            <a:custGeom>
              <a:avLst/>
              <a:gdLst>
                <a:gd name="connsiteX0" fmla="*/ 0 w 54899"/>
                <a:gd name="connsiteY0" fmla="*/ 10435 h 26498"/>
                <a:gd name="connsiteX1" fmla="*/ 52330 w 54899"/>
                <a:gd name="connsiteY1" fmla="*/ 555 h 26498"/>
                <a:gd name="connsiteX2" fmla="*/ 54762 w 54899"/>
                <a:gd name="connsiteY2" fmla="*/ 9055 h 26498"/>
                <a:gd name="connsiteX3" fmla="*/ 53141 w 54899"/>
                <a:gd name="connsiteY3" fmla="*/ 13582 h 26498"/>
                <a:gd name="connsiteX4" fmla="*/ 19140 w 54899"/>
                <a:gd name="connsiteY4" fmla="*/ 26498 h 26498"/>
                <a:gd name="connsiteX5" fmla="*/ 8512 w 54899"/>
                <a:gd name="connsiteY5" fmla="*/ 20978 h 26498"/>
                <a:gd name="connsiteX6" fmla="*/ 0 w 54899"/>
                <a:gd name="connsiteY6" fmla="*/ 10435 h 2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99" h="26498">
                  <a:moveTo>
                    <a:pt x="0" y="10435"/>
                  </a:moveTo>
                  <a:cubicBezTo>
                    <a:pt x="15627" y="-7393"/>
                    <a:pt x="34902" y="3756"/>
                    <a:pt x="52330" y="555"/>
                  </a:cubicBezTo>
                  <a:cubicBezTo>
                    <a:pt x="54402" y="3260"/>
                    <a:pt x="55258" y="6130"/>
                    <a:pt x="54762" y="9055"/>
                  </a:cubicBezTo>
                  <a:cubicBezTo>
                    <a:pt x="54312" y="12091"/>
                    <a:pt x="53771" y="13582"/>
                    <a:pt x="53141" y="13582"/>
                  </a:cubicBezTo>
                  <a:cubicBezTo>
                    <a:pt x="43143" y="23131"/>
                    <a:pt x="31029" y="24290"/>
                    <a:pt x="19140" y="26498"/>
                  </a:cubicBezTo>
                  <a:cubicBezTo>
                    <a:pt x="14997" y="26443"/>
                    <a:pt x="11484" y="24511"/>
                    <a:pt x="8512" y="20978"/>
                  </a:cubicBezTo>
                  <a:cubicBezTo>
                    <a:pt x="5674" y="17501"/>
                    <a:pt x="2837" y="13968"/>
                    <a:pt x="0" y="10435"/>
                  </a:cubicBezTo>
                  <a:close/>
                </a:path>
              </a:pathLst>
            </a:custGeom>
            <a:solidFill>
              <a:srgbClr val="BD93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7ED6F8A8-43F1-FF49-7ACD-35B924B14827}"/>
                </a:ext>
              </a:extLst>
            </p:cNvPr>
            <p:cNvSpPr/>
            <p:nvPr/>
          </p:nvSpPr>
          <p:spPr>
            <a:xfrm>
              <a:off x="9811007" y="6195095"/>
              <a:ext cx="62375" cy="21690"/>
            </a:xfrm>
            <a:custGeom>
              <a:avLst/>
              <a:gdLst>
                <a:gd name="connsiteX0" fmla="*/ 0 w 62375"/>
                <a:gd name="connsiteY0" fmla="*/ 9605 h 21690"/>
                <a:gd name="connsiteX1" fmla="*/ 450 w 62375"/>
                <a:gd name="connsiteY1" fmla="*/ 0 h 21690"/>
                <a:gd name="connsiteX2" fmla="*/ 61427 w 62375"/>
                <a:gd name="connsiteY2" fmla="*/ 552 h 21690"/>
                <a:gd name="connsiteX3" fmla="*/ 59131 w 62375"/>
                <a:gd name="connsiteY3" fmla="*/ 14076 h 21690"/>
                <a:gd name="connsiteX4" fmla="*/ 22337 w 62375"/>
                <a:gd name="connsiteY4" fmla="*/ 21417 h 21690"/>
                <a:gd name="connsiteX5" fmla="*/ 4323 w 62375"/>
                <a:gd name="connsiteY5" fmla="*/ 15235 h 21690"/>
                <a:gd name="connsiteX6" fmla="*/ 0 w 62375"/>
                <a:gd name="connsiteY6" fmla="*/ 9605 h 21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75" h="21690">
                  <a:moveTo>
                    <a:pt x="0" y="9605"/>
                  </a:moveTo>
                  <a:cubicBezTo>
                    <a:pt x="90" y="6403"/>
                    <a:pt x="225" y="3202"/>
                    <a:pt x="450" y="0"/>
                  </a:cubicBezTo>
                  <a:cubicBezTo>
                    <a:pt x="20761" y="166"/>
                    <a:pt x="41117" y="386"/>
                    <a:pt x="61427" y="552"/>
                  </a:cubicBezTo>
                  <a:cubicBezTo>
                    <a:pt x="63229" y="5741"/>
                    <a:pt x="62463" y="10212"/>
                    <a:pt x="59131" y="14076"/>
                  </a:cubicBezTo>
                  <a:cubicBezTo>
                    <a:pt x="47692" y="22687"/>
                    <a:pt x="34992" y="21914"/>
                    <a:pt x="22337" y="21417"/>
                  </a:cubicBezTo>
                  <a:cubicBezTo>
                    <a:pt x="15987" y="20920"/>
                    <a:pt x="9908" y="19099"/>
                    <a:pt x="4323" y="15235"/>
                  </a:cubicBezTo>
                  <a:cubicBezTo>
                    <a:pt x="2882" y="13358"/>
                    <a:pt x="1441" y="11481"/>
                    <a:pt x="0" y="9605"/>
                  </a:cubicBezTo>
                  <a:close/>
                </a:path>
              </a:pathLst>
            </a:custGeom>
            <a:solidFill>
              <a:srgbClr val="D8AC6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6E2300D2-B71C-8689-A780-63FAB1155FAF}"/>
                </a:ext>
              </a:extLst>
            </p:cNvPr>
            <p:cNvSpPr/>
            <p:nvPr/>
          </p:nvSpPr>
          <p:spPr>
            <a:xfrm>
              <a:off x="9872462" y="6189281"/>
              <a:ext cx="38905" cy="29859"/>
            </a:xfrm>
            <a:custGeom>
              <a:avLst/>
              <a:gdLst>
                <a:gd name="connsiteX0" fmla="*/ 152 w 38905"/>
                <a:gd name="connsiteY0" fmla="*/ 13928 h 29859"/>
                <a:gd name="connsiteX1" fmla="*/ 17 w 38905"/>
                <a:gd name="connsiteY1" fmla="*/ 6310 h 29859"/>
                <a:gd name="connsiteX2" fmla="*/ 7988 w 38905"/>
                <a:gd name="connsiteY2" fmla="*/ 3826 h 29859"/>
                <a:gd name="connsiteX3" fmla="*/ 16905 w 38905"/>
                <a:gd name="connsiteY3" fmla="*/ 4268 h 29859"/>
                <a:gd name="connsiteX4" fmla="*/ 34694 w 38905"/>
                <a:gd name="connsiteY4" fmla="*/ 2005 h 29859"/>
                <a:gd name="connsiteX5" fmla="*/ 37531 w 38905"/>
                <a:gd name="connsiteY5" fmla="*/ 23367 h 29859"/>
                <a:gd name="connsiteX6" fmla="*/ 14518 w 38905"/>
                <a:gd name="connsiteY6" fmla="*/ 27286 h 29859"/>
                <a:gd name="connsiteX7" fmla="*/ 152 w 38905"/>
                <a:gd name="connsiteY7" fmla="*/ 13928 h 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05" h="29859">
                  <a:moveTo>
                    <a:pt x="152" y="13928"/>
                  </a:moveTo>
                  <a:cubicBezTo>
                    <a:pt x="17" y="11389"/>
                    <a:pt x="-28" y="8850"/>
                    <a:pt x="17" y="6310"/>
                  </a:cubicBezTo>
                  <a:cubicBezTo>
                    <a:pt x="2674" y="5482"/>
                    <a:pt x="5331" y="4654"/>
                    <a:pt x="7988" y="3826"/>
                  </a:cubicBezTo>
                  <a:cubicBezTo>
                    <a:pt x="10960" y="3992"/>
                    <a:pt x="13933" y="4158"/>
                    <a:pt x="16905" y="4268"/>
                  </a:cubicBezTo>
                  <a:cubicBezTo>
                    <a:pt x="22399" y="-1307"/>
                    <a:pt x="28479" y="-700"/>
                    <a:pt x="34694" y="2005"/>
                  </a:cubicBezTo>
                  <a:cubicBezTo>
                    <a:pt x="39332" y="8408"/>
                    <a:pt x="39918" y="15584"/>
                    <a:pt x="37531" y="23367"/>
                  </a:cubicBezTo>
                  <a:cubicBezTo>
                    <a:pt x="30821" y="33247"/>
                    <a:pt x="22579" y="29494"/>
                    <a:pt x="14518" y="27286"/>
                  </a:cubicBezTo>
                  <a:cubicBezTo>
                    <a:pt x="8483" y="24857"/>
                    <a:pt x="3169" y="21159"/>
                    <a:pt x="152" y="13928"/>
                  </a:cubicBezTo>
                  <a:close/>
                </a:path>
              </a:pathLst>
            </a:custGeom>
            <a:solidFill>
              <a:srgbClr val="FBCE6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4772E1F-03A7-B0F8-68D3-1A7E035D1C6C}"/>
                </a:ext>
              </a:extLst>
            </p:cNvPr>
            <p:cNvSpPr/>
            <p:nvPr/>
          </p:nvSpPr>
          <p:spPr>
            <a:xfrm>
              <a:off x="9758857" y="6203987"/>
              <a:ext cx="56996" cy="33064"/>
            </a:xfrm>
            <a:custGeom>
              <a:avLst/>
              <a:gdLst>
                <a:gd name="connsiteX0" fmla="*/ 8286 w 56996"/>
                <a:gd name="connsiteY0" fmla="*/ 20694 h 33064"/>
                <a:gd name="connsiteX1" fmla="*/ 0 w 56996"/>
                <a:gd name="connsiteY1" fmla="*/ 11034 h 33064"/>
                <a:gd name="connsiteX2" fmla="*/ 52150 w 56996"/>
                <a:gd name="connsiteY2" fmla="*/ 657 h 33064"/>
                <a:gd name="connsiteX3" fmla="*/ 54402 w 56996"/>
                <a:gd name="connsiteY3" fmla="*/ 1540 h 33064"/>
                <a:gd name="connsiteX4" fmla="*/ 54312 w 56996"/>
                <a:gd name="connsiteY4" fmla="*/ 23399 h 33064"/>
                <a:gd name="connsiteX5" fmla="*/ 43368 w 56996"/>
                <a:gd name="connsiteY5" fmla="*/ 31182 h 33064"/>
                <a:gd name="connsiteX6" fmla="*/ 8286 w 56996"/>
                <a:gd name="connsiteY6" fmla="*/ 20694 h 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96" h="33064">
                  <a:moveTo>
                    <a:pt x="8286" y="20694"/>
                  </a:moveTo>
                  <a:cubicBezTo>
                    <a:pt x="5539" y="17493"/>
                    <a:pt x="2747" y="14291"/>
                    <a:pt x="0" y="11034"/>
                  </a:cubicBezTo>
                  <a:cubicBezTo>
                    <a:pt x="15357" y="-7733"/>
                    <a:pt x="34722" y="3859"/>
                    <a:pt x="52150" y="657"/>
                  </a:cubicBezTo>
                  <a:cubicBezTo>
                    <a:pt x="52150" y="657"/>
                    <a:pt x="54402" y="1540"/>
                    <a:pt x="54402" y="1540"/>
                  </a:cubicBezTo>
                  <a:cubicBezTo>
                    <a:pt x="58140" y="8827"/>
                    <a:pt x="57599" y="16113"/>
                    <a:pt x="54312" y="23399"/>
                  </a:cubicBezTo>
                  <a:cubicBezTo>
                    <a:pt x="51114" y="26932"/>
                    <a:pt x="47467" y="29526"/>
                    <a:pt x="43368" y="31182"/>
                  </a:cubicBezTo>
                  <a:cubicBezTo>
                    <a:pt x="30353" y="34328"/>
                    <a:pt x="17789" y="35101"/>
                    <a:pt x="8286" y="20694"/>
                  </a:cubicBezTo>
                  <a:close/>
                </a:path>
              </a:pathLst>
            </a:custGeom>
            <a:solidFill>
              <a:srgbClr val="B488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CE49A48-DA88-FED2-8195-828B60E10250}"/>
                </a:ext>
              </a:extLst>
            </p:cNvPr>
            <p:cNvSpPr/>
            <p:nvPr/>
          </p:nvSpPr>
          <p:spPr>
            <a:xfrm>
              <a:off x="9750519" y="6224681"/>
              <a:ext cx="62077" cy="23284"/>
            </a:xfrm>
            <a:custGeom>
              <a:avLst/>
              <a:gdLst>
                <a:gd name="connsiteX0" fmla="*/ 16623 w 62077"/>
                <a:gd name="connsiteY0" fmla="*/ 0 h 23284"/>
                <a:gd name="connsiteX1" fmla="*/ 60442 w 62077"/>
                <a:gd name="connsiteY1" fmla="*/ 662 h 23284"/>
                <a:gd name="connsiteX2" fmla="*/ 58326 w 62077"/>
                <a:gd name="connsiteY2" fmla="*/ 16449 h 23284"/>
                <a:gd name="connsiteX3" fmla="*/ 17344 w 62077"/>
                <a:gd name="connsiteY3" fmla="*/ 12861 h 23284"/>
                <a:gd name="connsiteX4" fmla="*/ 276 w 62077"/>
                <a:gd name="connsiteY4" fmla="*/ 10819 h 23284"/>
                <a:gd name="connsiteX5" fmla="*/ 141 w 62077"/>
                <a:gd name="connsiteY5" fmla="*/ 2539 h 23284"/>
                <a:gd name="connsiteX6" fmla="*/ 16623 w 62077"/>
                <a:gd name="connsiteY6" fmla="*/ 0 h 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77" h="23284">
                  <a:moveTo>
                    <a:pt x="16623" y="0"/>
                  </a:moveTo>
                  <a:cubicBezTo>
                    <a:pt x="31215" y="221"/>
                    <a:pt x="45851" y="442"/>
                    <a:pt x="60442" y="662"/>
                  </a:cubicBezTo>
                  <a:cubicBezTo>
                    <a:pt x="63189" y="6624"/>
                    <a:pt x="62469" y="11868"/>
                    <a:pt x="58326" y="16449"/>
                  </a:cubicBezTo>
                  <a:cubicBezTo>
                    <a:pt x="44005" y="26716"/>
                    <a:pt x="30359" y="25336"/>
                    <a:pt x="17344" y="12861"/>
                  </a:cubicBezTo>
                  <a:cubicBezTo>
                    <a:pt x="11670" y="12199"/>
                    <a:pt x="5950" y="11536"/>
                    <a:pt x="276" y="10819"/>
                  </a:cubicBezTo>
                  <a:cubicBezTo>
                    <a:pt x="-39" y="8059"/>
                    <a:pt x="-84" y="5299"/>
                    <a:pt x="141" y="2539"/>
                  </a:cubicBezTo>
                  <a:cubicBezTo>
                    <a:pt x="5590" y="1656"/>
                    <a:pt x="11129" y="828"/>
                    <a:pt x="16623" y="0"/>
                  </a:cubicBezTo>
                  <a:close/>
                </a:path>
              </a:pathLst>
            </a:custGeom>
            <a:solidFill>
              <a:srgbClr val="E3B57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18C0CFC1-B149-9F71-99B6-043D07E5FCB0}"/>
                </a:ext>
              </a:extLst>
            </p:cNvPr>
            <p:cNvSpPr/>
            <p:nvPr/>
          </p:nvSpPr>
          <p:spPr>
            <a:xfrm>
              <a:off x="9749084" y="6232574"/>
              <a:ext cx="166493" cy="107438"/>
            </a:xfrm>
            <a:custGeom>
              <a:avLst/>
              <a:gdLst>
                <a:gd name="connsiteX0" fmla="*/ 44539 w 166493"/>
                <a:gd name="connsiteY0" fmla="*/ 68114 h 107438"/>
                <a:gd name="connsiteX1" fmla="*/ 18419 w 166493"/>
                <a:gd name="connsiteY1" fmla="*/ 46532 h 107438"/>
                <a:gd name="connsiteX2" fmla="*/ 0 w 166493"/>
                <a:gd name="connsiteY2" fmla="*/ 24618 h 107438"/>
                <a:gd name="connsiteX3" fmla="*/ 18419 w 166493"/>
                <a:gd name="connsiteY3" fmla="*/ 14627 h 107438"/>
                <a:gd name="connsiteX4" fmla="*/ 76379 w 166493"/>
                <a:gd name="connsiteY4" fmla="*/ 0 h 107438"/>
                <a:gd name="connsiteX5" fmla="*/ 166493 w 166493"/>
                <a:gd name="connsiteY5" fmla="*/ 67839 h 107438"/>
                <a:gd name="connsiteX6" fmla="*/ 157712 w 166493"/>
                <a:gd name="connsiteY6" fmla="*/ 68114 h 107438"/>
                <a:gd name="connsiteX7" fmla="*/ 123170 w 166493"/>
                <a:gd name="connsiteY7" fmla="*/ 100405 h 107438"/>
                <a:gd name="connsiteX8" fmla="*/ 88178 w 166493"/>
                <a:gd name="connsiteY8" fmla="*/ 89311 h 107438"/>
                <a:gd name="connsiteX9" fmla="*/ 44539 w 166493"/>
                <a:gd name="connsiteY9" fmla="*/ 68114 h 10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493" h="107438">
                  <a:moveTo>
                    <a:pt x="44539" y="68114"/>
                  </a:moveTo>
                  <a:cubicBezTo>
                    <a:pt x="35848" y="60939"/>
                    <a:pt x="27156" y="53708"/>
                    <a:pt x="18419" y="46532"/>
                  </a:cubicBezTo>
                  <a:cubicBezTo>
                    <a:pt x="11979" y="39632"/>
                    <a:pt x="1351" y="37976"/>
                    <a:pt x="0" y="24618"/>
                  </a:cubicBezTo>
                  <a:cubicBezTo>
                    <a:pt x="6125" y="21307"/>
                    <a:pt x="12294" y="17939"/>
                    <a:pt x="18419" y="14627"/>
                  </a:cubicBezTo>
                  <a:cubicBezTo>
                    <a:pt x="36568" y="2705"/>
                    <a:pt x="59041" y="16835"/>
                    <a:pt x="76379" y="0"/>
                  </a:cubicBezTo>
                  <a:cubicBezTo>
                    <a:pt x="112587" y="10267"/>
                    <a:pt x="145823" y="26495"/>
                    <a:pt x="166493" y="67839"/>
                  </a:cubicBezTo>
                  <a:cubicBezTo>
                    <a:pt x="163566" y="67949"/>
                    <a:pt x="160639" y="68004"/>
                    <a:pt x="157712" y="68114"/>
                  </a:cubicBezTo>
                  <a:cubicBezTo>
                    <a:pt x="150326" y="85502"/>
                    <a:pt x="155460" y="122981"/>
                    <a:pt x="123170" y="100405"/>
                  </a:cubicBezTo>
                  <a:cubicBezTo>
                    <a:pt x="111146" y="98473"/>
                    <a:pt x="97320" y="104932"/>
                    <a:pt x="88178" y="89311"/>
                  </a:cubicBezTo>
                  <a:cubicBezTo>
                    <a:pt x="85971" y="44048"/>
                    <a:pt x="61562" y="67397"/>
                    <a:pt x="44539" y="68114"/>
                  </a:cubicBezTo>
                  <a:close/>
                </a:path>
              </a:pathLst>
            </a:custGeom>
            <a:solidFill>
              <a:srgbClr val="F5C8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4865A98E-289C-1F1B-F3C6-E1ECF4962C24}"/>
                </a:ext>
              </a:extLst>
            </p:cNvPr>
            <p:cNvSpPr/>
            <p:nvPr/>
          </p:nvSpPr>
          <p:spPr>
            <a:xfrm>
              <a:off x="9767458" y="6232120"/>
              <a:ext cx="59130" cy="16389"/>
            </a:xfrm>
            <a:custGeom>
              <a:avLst/>
              <a:gdLst>
                <a:gd name="connsiteX0" fmla="*/ 59131 w 59130"/>
                <a:gd name="connsiteY0" fmla="*/ 5478 h 16389"/>
                <a:gd name="connsiteX1" fmla="*/ 0 w 59130"/>
                <a:gd name="connsiteY1" fmla="*/ 15082 h 16389"/>
                <a:gd name="connsiteX2" fmla="*/ 315 w 59130"/>
                <a:gd name="connsiteY2" fmla="*/ 5367 h 16389"/>
                <a:gd name="connsiteX3" fmla="*/ 43098 w 59130"/>
                <a:gd name="connsiteY3" fmla="*/ 3711 h 16389"/>
                <a:gd name="connsiteX4" fmla="*/ 59131 w 59130"/>
                <a:gd name="connsiteY4" fmla="*/ 5478 h 1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30" h="16389">
                  <a:moveTo>
                    <a:pt x="59131" y="5478"/>
                  </a:moveTo>
                  <a:cubicBezTo>
                    <a:pt x="41207" y="24907"/>
                    <a:pt x="19725" y="11770"/>
                    <a:pt x="0" y="15082"/>
                  </a:cubicBezTo>
                  <a:cubicBezTo>
                    <a:pt x="45" y="11825"/>
                    <a:pt x="180" y="8624"/>
                    <a:pt x="315" y="5367"/>
                  </a:cubicBezTo>
                  <a:cubicBezTo>
                    <a:pt x="14591" y="4815"/>
                    <a:pt x="28822" y="4263"/>
                    <a:pt x="43098" y="3711"/>
                  </a:cubicBezTo>
                  <a:cubicBezTo>
                    <a:pt x="48953" y="-1974"/>
                    <a:pt x="54222" y="-925"/>
                    <a:pt x="59131" y="5478"/>
                  </a:cubicBezTo>
                  <a:close/>
                </a:path>
              </a:pathLst>
            </a:custGeom>
            <a:solidFill>
              <a:srgbClr val="BC903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C89EB9E6-CD8E-84D6-6BD0-50141189ADA5}"/>
                </a:ext>
              </a:extLst>
            </p:cNvPr>
            <p:cNvSpPr/>
            <p:nvPr/>
          </p:nvSpPr>
          <p:spPr>
            <a:xfrm>
              <a:off x="9690179" y="6258904"/>
              <a:ext cx="44101" cy="15386"/>
            </a:xfrm>
            <a:custGeom>
              <a:avLst/>
              <a:gdLst>
                <a:gd name="connsiteX0" fmla="*/ 16663 w 44101"/>
                <a:gd name="connsiteY0" fmla="*/ 9881 h 15386"/>
                <a:gd name="connsiteX1" fmla="*/ 0 w 44101"/>
                <a:gd name="connsiteY1" fmla="*/ 0 h 15386"/>
                <a:gd name="connsiteX2" fmla="*/ 42918 w 44101"/>
                <a:gd name="connsiteY2" fmla="*/ 111 h 15386"/>
                <a:gd name="connsiteX3" fmla="*/ 40801 w 44101"/>
                <a:gd name="connsiteY3" fmla="*/ 13524 h 15386"/>
                <a:gd name="connsiteX4" fmla="*/ 16663 w 44101"/>
                <a:gd name="connsiteY4" fmla="*/ 9881 h 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01" h="15386">
                  <a:moveTo>
                    <a:pt x="16663" y="9881"/>
                  </a:moveTo>
                  <a:cubicBezTo>
                    <a:pt x="9998" y="9328"/>
                    <a:pt x="3468" y="8501"/>
                    <a:pt x="0" y="0"/>
                  </a:cubicBezTo>
                  <a:cubicBezTo>
                    <a:pt x="14321" y="55"/>
                    <a:pt x="28597" y="111"/>
                    <a:pt x="42918" y="111"/>
                  </a:cubicBezTo>
                  <a:cubicBezTo>
                    <a:pt x="45080" y="5244"/>
                    <a:pt x="44224" y="9715"/>
                    <a:pt x="40801" y="13524"/>
                  </a:cubicBezTo>
                  <a:cubicBezTo>
                    <a:pt x="32380" y="15952"/>
                    <a:pt x="24094" y="17111"/>
                    <a:pt x="16663" y="9881"/>
                  </a:cubicBezTo>
                  <a:close/>
                </a:path>
              </a:pathLst>
            </a:custGeom>
            <a:solidFill>
              <a:srgbClr val="D6A96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22D49FD3-ACD7-930A-3362-48C116C2C3B9}"/>
                </a:ext>
              </a:extLst>
            </p:cNvPr>
            <p:cNvSpPr/>
            <p:nvPr/>
          </p:nvSpPr>
          <p:spPr>
            <a:xfrm>
              <a:off x="9733097" y="6257248"/>
              <a:ext cx="34451" cy="23289"/>
            </a:xfrm>
            <a:custGeom>
              <a:avLst/>
              <a:gdLst>
                <a:gd name="connsiteX0" fmla="*/ 315 w 34451"/>
                <a:gd name="connsiteY0" fmla="*/ 10377 h 23289"/>
                <a:gd name="connsiteX1" fmla="*/ 0 w 34451"/>
                <a:gd name="connsiteY1" fmla="*/ 1821 h 23289"/>
                <a:gd name="connsiteX2" fmla="*/ 16032 w 34451"/>
                <a:gd name="connsiteY2" fmla="*/ 0 h 23289"/>
                <a:gd name="connsiteX3" fmla="*/ 34452 w 34451"/>
                <a:gd name="connsiteY3" fmla="*/ 21858 h 23289"/>
                <a:gd name="connsiteX4" fmla="*/ 24634 w 34451"/>
                <a:gd name="connsiteY4" fmla="*/ 22190 h 23289"/>
                <a:gd name="connsiteX5" fmla="*/ 315 w 34451"/>
                <a:gd name="connsiteY5" fmla="*/ 10377 h 2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51" h="23289">
                  <a:moveTo>
                    <a:pt x="315" y="10377"/>
                  </a:moveTo>
                  <a:cubicBezTo>
                    <a:pt x="90" y="7507"/>
                    <a:pt x="0" y="4692"/>
                    <a:pt x="0" y="1821"/>
                  </a:cubicBezTo>
                  <a:cubicBezTo>
                    <a:pt x="5359" y="1214"/>
                    <a:pt x="10673" y="607"/>
                    <a:pt x="16032" y="0"/>
                  </a:cubicBezTo>
                  <a:cubicBezTo>
                    <a:pt x="24634" y="4195"/>
                    <a:pt x="31074" y="11095"/>
                    <a:pt x="34452" y="21858"/>
                  </a:cubicBezTo>
                  <a:cubicBezTo>
                    <a:pt x="31164" y="21969"/>
                    <a:pt x="27877" y="22079"/>
                    <a:pt x="24634" y="22190"/>
                  </a:cubicBezTo>
                  <a:cubicBezTo>
                    <a:pt x="14231" y="25226"/>
                    <a:pt x="5855" y="22190"/>
                    <a:pt x="315" y="10377"/>
                  </a:cubicBezTo>
                  <a:close/>
                </a:path>
              </a:pathLst>
            </a:custGeom>
            <a:solidFill>
              <a:srgbClr val="F6CB6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6BC8DBA-ED00-EC50-498D-123982E89012}"/>
                </a:ext>
              </a:extLst>
            </p:cNvPr>
            <p:cNvSpPr/>
            <p:nvPr/>
          </p:nvSpPr>
          <p:spPr>
            <a:xfrm>
              <a:off x="9619609" y="6289539"/>
              <a:ext cx="43908" cy="21975"/>
            </a:xfrm>
            <a:custGeom>
              <a:avLst/>
              <a:gdLst>
                <a:gd name="connsiteX0" fmla="*/ 25760 w 43908"/>
                <a:gd name="connsiteY0" fmla="*/ 0 h 21975"/>
                <a:gd name="connsiteX1" fmla="*/ 43909 w 43908"/>
                <a:gd name="connsiteY1" fmla="*/ 11702 h 21975"/>
                <a:gd name="connsiteX2" fmla="*/ 180 w 43908"/>
                <a:gd name="connsiteY2" fmla="*/ 21858 h 21975"/>
                <a:gd name="connsiteX3" fmla="*/ 0 w 43908"/>
                <a:gd name="connsiteY3" fmla="*/ 10874 h 21975"/>
                <a:gd name="connsiteX4" fmla="*/ 630 w 43908"/>
                <a:gd name="connsiteY4" fmla="*/ 1049 h 21975"/>
                <a:gd name="connsiteX5" fmla="*/ 25760 w 43908"/>
                <a:gd name="connsiteY5" fmla="*/ 0 h 2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08" h="21975">
                  <a:moveTo>
                    <a:pt x="25760" y="0"/>
                  </a:moveTo>
                  <a:cubicBezTo>
                    <a:pt x="33191" y="607"/>
                    <a:pt x="40036" y="2705"/>
                    <a:pt x="43909" y="11702"/>
                  </a:cubicBezTo>
                  <a:cubicBezTo>
                    <a:pt x="31254" y="27544"/>
                    <a:pt x="14952" y="19761"/>
                    <a:pt x="180" y="21858"/>
                  </a:cubicBezTo>
                  <a:cubicBezTo>
                    <a:pt x="135" y="18215"/>
                    <a:pt x="45" y="14572"/>
                    <a:pt x="0" y="10874"/>
                  </a:cubicBezTo>
                  <a:cubicBezTo>
                    <a:pt x="45" y="7562"/>
                    <a:pt x="225" y="4305"/>
                    <a:pt x="630" y="1049"/>
                  </a:cubicBezTo>
                  <a:cubicBezTo>
                    <a:pt x="9007" y="662"/>
                    <a:pt x="17383" y="331"/>
                    <a:pt x="25760" y="0"/>
                  </a:cubicBezTo>
                  <a:close/>
                </a:path>
              </a:pathLst>
            </a:custGeom>
            <a:solidFill>
              <a:srgbClr val="B4836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A179E80-CDA3-9B54-8C82-2850D26C5FA8}"/>
                </a:ext>
              </a:extLst>
            </p:cNvPr>
            <p:cNvSpPr/>
            <p:nvPr/>
          </p:nvSpPr>
          <p:spPr>
            <a:xfrm>
              <a:off x="9706391" y="6267625"/>
              <a:ext cx="51294" cy="21995"/>
            </a:xfrm>
            <a:custGeom>
              <a:avLst/>
              <a:gdLst>
                <a:gd name="connsiteX0" fmla="*/ 27021 w 51294"/>
                <a:gd name="connsiteY0" fmla="*/ 0 h 21995"/>
                <a:gd name="connsiteX1" fmla="*/ 51295 w 51294"/>
                <a:gd name="connsiteY1" fmla="*/ 11812 h 21995"/>
                <a:gd name="connsiteX2" fmla="*/ 17248 w 51294"/>
                <a:gd name="connsiteY2" fmla="*/ 21086 h 21995"/>
                <a:gd name="connsiteX3" fmla="*/ 0 w 51294"/>
                <a:gd name="connsiteY3" fmla="*/ 11536 h 21995"/>
                <a:gd name="connsiteX4" fmla="*/ 450 w 51294"/>
                <a:gd name="connsiteY4" fmla="*/ 1214 h 21995"/>
                <a:gd name="connsiteX5" fmla="*/ 27021 w 51294"/>
                <a:gd name="connsiteY5" fmla="*/ 0 h 2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94" h="21995">
                  <a:moveTo>
                    <a:pt x="27021" y="0"/>
                  </a:moveTo>
                  <a:cubicBezTo>
                    <a:pt x="35127" y="3919"/>
                    <a:pt x="43233" y="7893"/>
                    <a:pt x="51295" y="11812"/>
                  </a:cubicBezTo>
                  <a:cubicBezTo>
                    <a:pt x="42198" y="27213"/>
                    <a:pt x="29047" y="20368"/>
                    <a:pt x="17248" y="21086"/>
                  </a:cubicBezTo>
                  <a:cubicBezTo>
                    <a:pt x="11484" y="17884"/>
                    <a:pt x="5719" y="14738"/>
                    <a:pt x="0" y="11536"/>
                  </a:cubicBezTo>
                  <a:cubicBezTo>
                    <a:pt x="135" y="8114"/>
                    <a:pt x="315" y="4637"/>
                    <a:pt x="450" y="1214"/>
                  </a:cubicBezTo>
                  <a:cubicBezTo>
                    <a:pt x="9322" y="773"/>
                    <a:pt x="18149" y="386"/>
                    <a:pt x="27021" y="0"/>
                  </a:cubicBezTo>
                  <a:close/>
                </a:path>
              </a:pathLst>
            </a:custGeom>
            <a:solidFill>
              <a:srgbClr val="B9875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CB271FD0-15D5-AE6F-5FD9-60CCD90B0B60}"/>
                </a:ext>
              </a:extLst>
            </p:cNvPr>
            <p:cNvSpPr/>
            <p:nvPr/>
          </p:nvSpPr>
          <p:spPr>
            <a:xfrm>
              <a:off x="10280750" y="5849722"/>
              <a:ext cx="96073" cy="152621"/>
            </a:xfrm>
            <a:custGeom>
              <a:avLst/>
              <a:gdLst>
                <a:gd name="connsiteX0" fmla="*/ 9021 w 96073"/>
                <a:gd name="connsiteY0" fmla="*/ 152621 h 152621"/>
                <a:gd name="connsiteX1" fmla="*/ 20640 w 96073"/>
                <a:gd name="connsiteY1" fmla="*/ 105096 h 152621"/>
                <a:gd name="connsiteX2" fmla="*/ 285 w 96073"/>
                <a:gd name="connsiteY2" fmla="*/ 56135 h 152621"/>
                <a:gd name="connsiteX3" fmla="*/ 22081 w 96073"/>
                <a:gd name="connsiteY3" fmla="*/ 29640 h 152621"/>
                <a:gd name="connsiteX4" fmla="*/ 43608 w 96073"/>
                <a:gd name="connsiteY4" fmla="*/ 24286 h 152621"/>
                <a:gd name="connsiteX5" fmla="*/ 57344 w 96073"/>
                <a:gd name="connsiteY5" fmla="*/ 8444 h 152621"/>
                <a:gd name="connsiteX6" fmla="*/ 96074 w 96073"/>
                <a:gd name="connsiteY6" fmla="*/ 45647 h 152621"/>
                <a:gd name="connsiteX7" fmla="*/ 69953 w 96073"/>
                <a:gd name="connsiteY7" fmla="*/ 77773 h 152621"/>
                <a:gd name="connsiteX8" fmla="*/ 9021 w 96073"/>
                <a:gd name="connsiteY8" fmla="*/ 152621 h 15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73" h="152621">
                  <a:moveTo>
                    <a:pt x="9021" y="152621"/>
                  </a:moveTo>
                  <a:cubicBezTo>
                    <a:pt x="8886" y="135344"/>
                    <a:pt x="10282" y="120606"/>
                    <a:pt x="20640" y="105096"/>
                  </a:cubicBezTo>
                  <a:cubicBezTo>
                    <a:pt x="40501" y="75234"/>
                    <a:pt x="31043" y="57570"/>
                    <a:pt x="285" y="56135"/>
                  </a:cubicBezTo>
                  <a:cubicBezTo>
                    <a:pt x="-2282" y="35105"/>
                    <a:pt x="13119" y="36374"/>
                    <a:pt x="22081" y="29640"/>
                  </a:cubicBezTo>
                  <a:cubicBezTo>
                    <a:pt x="28882" y="25610"/>
                    <a:pt x="37213" y="30909"/>
                    <a:pt x="43608" y="24286"/>
                  </a:cubicBezTo>
                  <a:cubicBezTo>
                    <a:pt x="47976" y="17883"/>
                    <a:pt x="36583" y="-15291"/>
                    <a:pt x="57344" y="8444"/>
                  </a:cubicBezTo>
                  <a:cubicBezTo>
                    <a:pt x="69638" y="22519"/>
                    <a:pt x="86301" y="28646"/>
                    <a:pt x="96074" y="45647"/>
                  </a:cubicBezTo>
                  <a:cubicBezTo>
                    <a:pt x="84590" y="52934"/>
                    <a:pt x="60181" y="44488"/>
                    <a:pt x="69953" y="77773"/>
                  </a:cubicBezTo>
                  <a:cubicBezTo>
                    <a:pt x="46490" y="98914"/>
                    <a:pt x="26225" y="123918"/>
                    <a:pt x="9021" y="152621"/>
                  </a:cubicBezTo>
                  <a:close/>
                </a:path>
              </a:pathLst>
            </a:custGeom>
            <a:solidFill>
              <a:srgbClr val="ECB9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2896E8CB-A9DB-A266-43B9-E487F32FF8EF}"/>
                </a:ext>
              </a:extLst>
            </p:cNvPr>
            <p:cNvSpPr/>
            <p:nvPr/>
          </p:nvSpPr>
          <p:spPr>
            <a:xfrm>
              <a:off x="10207898" y="5741477"/>
              <a:ext cx="116414" cy="143389"/>
            </a:xfrm>
            <a:custGeom>
              <a:avLst/>
              <a:gdLst>
                <a:gd name="connsiteX0" fmla="*/ 116415 w 116414"/>
                <a:gd name="connsiteY0" fmla="*/ 132476 h 143389"/>
                <a:gd name="connsiteX1" fmla="*/ 99302 w 116414"/>
                <a:gd name="connsiteY1" fmla="*/ 143129 h 143389"/>
                <a:gd name="connsiteX2" fmla="*/ 47872 w 116414"/>
                <a:gd name="connsiteY2" fmla="*/ 108409 h 143389"/>
                <a:gd name="connsiteX3" fmla="*/ 0 w 116414"/>
                <a:gd name="connsiteY3" fmla="*/ 15897 h 143389"/>
                <a:gd name="connsiteX4" fmla="*/ 10808 w 116414"/>
                <a:gd name="connsiteY4" fmla="*/ 0 h 143389"/>
                <a:gd name="connsiteX5" fmla="*/ 20941 w 116414"/>
                <a:gd name="connsiteY5" fmla="*/ 6900 h 143389"/>
                <a:gd name="connsiteX6" fmla="*/ 116415 w 116414"/>
                <a:gd name="connsiteY6" fmla="*/ 132476 h 14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14" h="143389">
                  <a:moveTo>
                    <a:pt x="116415" y="132476"/>
                  </a:moveTo>
                  <a:cubicBezTo>
                    <a:pt x="112902" y="141363"/>
                    <a:pt x="106372" y="142908"/>
                    <a:pt x="99302" y="143129"/>
                  </a:cubicBezTo>
                  <a:cubicBezTo>
                    <a:pt x="75839" y="145557"/>
                    <a:pt x="60121" y="130820"/>
                    <a:pt x="47872" y="108409"/>
                  </a:cubicBezTo>
                  <a:cubicBezTo>
                    <a:pt x="32020" y="77553"/>
                    <a:pt x="2162" y="57461"/>
                    <a:pt x="0" y="15897"/>
                  </a:cubicBezTo>
                  <a:cubicBezTo>
                    <a:pt x="540" y="7452"/>
                    <a:pt x="3918" y="1932"/>
                    <a:pt x="10808" y="0"/>
                  </a:cubicBezTo>
                  <a:cubicBezTo>
                    <a:pt x="15132" y="221"/>
                    <a:pt x="18509" y="2484"/>
                    <a:pt x="20941" y="6900"/>
                  </a:cubicBezTo>
                  <a:cubicBezTo>
                    <a:pt x="59761" y="40736"/>
                    <a:pt x="84755" y="90415"/>
                    <a:pt x="116415" y="132476"/>
                  </a:cubicBezTo>
                  <a:close/>
                </a:path>
              </a:pathLst>
            </a:custGeom>
            <a:solidFill>
              <a:srgbClr val="FDCF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F7FF028D-A25A-E62D-8A4E-F4A06B74AB1D}"/>
                </a:ext>
              </a:extLst>
            </p:cNvPr>
            <p:cNvSpPr/>
            <p:nvPr/>
          </p:nvSpPr>
          <p:spPr>
            <a:xfrm>
              <a:off x="10202674" y="5724130"/>
              <a:ext cx="53840" cy="25484"/>
            </a:xfrm>
            <a:custGeom>
              <a:avLst/>
              <a:gdLst>
                <a:gd name="connsiteX0" fmla="*/ 26120 w 53840"/>
                <a:gd name="connsiteY0" fmla="*/ 24247 h 25484"/>
                <a:gd name="connsiteX1" fmla="*/ 18239 w 53840"/>
                <a:gd name="connsiteY1" fmla="*/ 20990 h 25484"/>
                <a:gd name="connsiteX2" fmla="*/ 0 w 53840"/>
                <a:gd name="connsiteY2" fmla="*/ 10116 h 25484"/>
                <a:gd name="connsiteX3" fmla="*/ 676 w 53840"/>
                <a:gd name="connsiteY3" fmla="*/ 346 h 25484"/>
                <a:gd name="connsiteX4" fmla="*/ 43729 w 53840"/>
                <a:gd name="connsiteY4" fmla="*/ 11109 h 25484"/>
                <a:gd name="connsiteX5" fmla="*/ 53501 w 53840"/>
                <a:gd name="connsiteY5" fmla="*/ 23363 h 25484"/>
                <a:gd name="connsiteX6" fmla="*/ 41567 w 53840"/>
                <a:gd name="connsiteY6" fmla="*/ 23750 h 25484"/>
                <a:gd name="connsiteX7" fmla="*/ 26120 w 53840"/>
                <a:gd name="connsiteY7" fmla="*/ 24247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40" h="25484">
                  <a:moveTo>
                    <a:pt x="26120" y="24247"/>
                  </a:moveTo>
                  <a:cubicBezTo>
                    <a:pt x="23733" y="22260"/>
                    <a:pt x="21121" y="21211"/>
                    <a:pt x="18239" y="20990"/>
                  </a:cubicBezTo>
                  <a:cubicBezTo>
                    <a:pt x="12700" y="16022"/>
                    <a:pt x="3603" y="19941"/>
                    <a:pt x="0" y="10116"/>
                  </a:cubicBezTo>
                  <a:cubicBezTo>
                    <a:pt x="90" y="6859"/>
                    <a:pt x="315" y="3603"/>
                    <a:pt x="676" y="346"/>
                  </a:cubicBezTo>
                  <a:cubicBezTo>
                    <a:pt x="15897" y="-1089"/>
                    <a:pt x="30354" y="1836"/>
                    <a:pt x="43729" y="11109"/>
                  </a:cubicBezTo>
                  <a:cubicBezTo>
                    <a:pt x="52511" y="8570"/>
                    <a:pt x="54807" y="13814"/>
                    <a:pt x="53501" y="23363"/>
                  </a:cubicBezTo>
                  <a:cubicBezTo>
                    <a:pt x="49583" y="26123"/>
                    <a:pt x="45620" y="26123"/>
                    <a:pt x="41567" y="23750"/>
                  </a:cubicBezTo>
                  <a:cubicBezTo>
                    <a:pt x="36388" y="23971"/>
                    <a:pt x="31254" y="24136"/>
                    <a:pt x="26120" y="24247"/>
                  </a:cubicBezTo>
                  <a:close/>
                </a:path>
              </a:pathLst>
            </a:custGeom>
            <a:solidFill>
              <a:srgbClr val="A87A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8A89AF7B-7D16-4CD8-8484-8BEDCD0D361C}"/>
                </a:ext>
              </a:extLst>
            </p:cNvPr>
            <p:cNvSpPr/>
            <p:nvPr/>
          </p:nvSpPr>
          <p:spPr>
            <a:xfrm>
              <a:off x="10244241" y="5740471"/>
              <a:ext cx="37063" cy="25102"/>
            </a:xfrm>
            <a:custGeom>
              <a:avLst/>
              <a:gdLst>
                <a:gd name="connsiteX0" fmla="*/ 0 w 37063"/>
                <a:gd name="connsiteY0" fmla="*/ 7464 h 25102"/>
                <a:gd name="connsiteX1" fmla="*/ 10673 w 37063"/>
                <a:gd name="connsiteY1" fmla="*/ 5643 h 25102"/>
                <a:gd name="connsiteX2" fmla="*/ 36163 w 37063"/>
                <a:gd name="connsiteY2" fmla="*/ 4152 h 25102"/>
                <a:gd name="connsiteX3" fmla="*/ 37064 w 37063"/>
                <a:gd name="connsiteY3" fmla="*/ 16296 h 25102"/>
                <a:gd name="connsiteX4" fmla="*/ 0 w 37063"/>
                <a:gd name="connsiteY4" fmla="*/ 7464 h 2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63" h="25102">
                  <a:moveTo>
                    <a:pt x="0" y="7464"/>
                  </a:moveTo>
                  <a:cubicBezTo>
                    <a:pt x="3558" y="6857"/>
                    <a:pt x="7115" y="6250"/>
                    <a:pt x="10673" y="5643"/>
                  </a:cubicBezTo>
                  <a:cubicBezTo>
                    <a:pt x="18824" y="-3023"/>
                    <a:pt x="27471" y="-208"/>
                    <a:pt x="36163" y="4152"/>
                  </a:cubicBezTo>
                  <a:cubicBezTo>
                    <a:pt x="36478" y="8182"/>
                    <a:pt x="36748" y="12267"/>
                    <a:pt x="37064" y="16296"/>
                  </a:cubicBezTo>
                  <a:cubicBezTo>
                    <a:pt x="20851" y="37658"/>
                    <a:pt x="11709" y="14309"/>
                    <a:pt x="0" y="7464"/>
                  </a:cubicBezTo>
                  <a:close/>
                </a:path>
              </a:pathLst>
            </a:custGeom>
            <a:solidFill>
              <a:srgbClr val="BA86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11C2BF07-A84E-F398-D423-9499D86AC103}"/>
                </a:ext>
              </a:extLst>
            </p:cNvPr>
            <p:cNvSpPr/>
            <p:nvPr/>
          </p:nvSpPr>
          <p:spPr>
            <a:xfrm>
              <a:off x="9873488" y="5745617"/>
              <a:ext cx="113248" cy="128917"/>
            </a:xfrm>
            <a:custGeom>
              <a:avLst/>
              <a:gdLst>
                <a:gd name="connsiteX0" fmla="*/ 6692 w 113248"/>
                <a:gd name="connsiteY0" fmla="*/ 0 h 128917"/>
                <a:gd name="connsiteX1" fmla="*/ 102931 w 113248"/>
                <a:gd name="connsiteY1" fmla="*/ 85667 h 128917"/>
                <a:gd name="connsiteX2" fmla="*/ 111623 w 113248"/>
                <a:gd name="connsiteY2" fmla="*/ 107029 h 128917"/>
                <a:gd name="connsiteX3" fmla="*/ 76946 w 113248"/>
                <a:gd name="connsiteY3" fmla="*/ 128888 h 128917"/>
                <a:gd name="connsiteX4" fmla="*/ 68119 w 113248"/>
                <a:gd name="connsiteY4" fmla="*/ 107140 h 128917"/>
                <a:gd name="connsiteX5" fmla="*/ 24616 w 113248"/>
                <a:gd name="connsiteY5" fmla="*/ 43110 h 128917"/>
                <a:gd name="connsiteX6" fmla="*/ 6692 w 113248"/>
                <a:gd name="connsiteY6" fmla="*/ 0 h 12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8" h="128917">
                  <a:moveTo>
                    <a:pt x="6692" y="0"/>
                  </a:moveTo>
                  <a:cubicBezTo>
                    <a:pt x="38982" y="28151"/>
                    <a:pt x="63165" y="70102"/>
                    <a:pt x="102931" y="85667"/>
                  </a:cubicBezTo>
                  <a:cubicBezTo>
                    <a:pt x="107615" y="91684"/>
                    <a:pt x="117027" y="94830"/>
                    <a:pt x="111623" y="107029"/>
                  </a:cubicBezTo>
                  <a:cubicBezTo>
                    <a:pt x="99644" y="113267"/>
                    <a:pt x="91898" y="129716"/>
                    <a:pt x="76946" y="128888"/>
                  </a:cubicBezTo>
                  <a:cubicBezTo>
                    <a:pt x="74019" y="121657"/>
                    <a:pt x="71046" y="114371"/>
                    <a:pt x="68119" y="107140"/>
                  </a:cubicBezTo>
                  <a:cubicBezTo>
                    <a:pt x="49070" y="90470"/>
                    <a:pt x="49160" y="54205"/>
                    <a:pt x="24616" y="43110"/>
                  </a:cubicBezTo>
                  <a:cubicBezTo>
                    <a:pt x="29029" y="22245"/>
                    <a:pt x="-16681" y="32677"/>
                    <a:pt x="6692" y="0"/>
                  </a:cubicBezTo>
                  <a:close/>
                </a:path>
              </a:pathLst>
            </a:custGeom>
            <a:solidFill>
              <a:srgbClr val="EEBD3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3DA57A03-21AC-9B08-232A-995B32084169}"/>
                </a:ext>
              </a:extLst>
            </p:cNvPr>
            <p:cNvSpPr/>
            <p:nvPr/>
          </p:nvSpPr>
          <p:spPr>
            <a:xfrm>
              <a:off x="9956964" y="6183835"/>
              <a:ext cx="115333" cy="95437"/>
            </a:xfrm>
            <a:custGeom>
              <a:avLst/>
              <a:gdLst>
                <a:gd name="connsiteX0" fmla="*/ 106507 w 115333"/>
                <a:gd name="connsiteY0" fmla="*/ 95437 h 95437"/>
                <a:gd name="connsiteX1" fmla="*/ 79982 w 115333"/>
                <a:gd name="connsiteY1" fmla="*/ 94886 h 95437"/>
                <a:gd name="connsiteX2" fmla="*/ 0 w 115333"/>
                <a:gd name="connsiteY2" fmla="*/ 13965 h 95437"/>
                <a:gd name="connsiteX3" fmla="*/ 18870 w 115333"/>
                <a:gd name="connsiteY3" fmla="*/ 0 h 95437"/>
                <a:gd name="connsiteX4" fmla="*/ 115334 w 115333"/>
                <a:gd name="connsiteY4" fmla="*/ 74517 h 95437"/>
                <a:gd name="connsiteX5" fmla="*/ 106507 w 115333"/>
                <a:gd name="connsiteY5" fmla="*/ 95437 h 9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333" h="95437">
                  <a:moveTo>
                    <a:pt x="106507" y="95437"/>
                  </a:moveTo>
                  <a:cubicBezTo>
                    <a:pt x="97680" y="95272"/>
                    <a:pt x="88809" y="95051"/>
                    <a:pt x="79982" y="94886"/>
                  </a:cubicBezTo>
                  <a:cubicBezTo>
                    <a:pt x="58095" y="60884"/>
                    <a:pt x="19725" y="51279"/>
                    <a:pt x="0" y="13965"/>
                  </a:cubicBezTo>
                  <a:cubicBezTo>
                    <a:pt x="2342" y="1214"/>
                    <a:pt x="13826" y="7231"/>
                    <a:pt x="18870" y="0"/>
                  </a:cubicBezTo>
                  <a:cubicBezTo>
                    <a:pt x="51024" y="24839"/>
                    <a:pt x="78045" y="59669"/>
                    <a:pt x="115334" y="74517"/>
                  </a:cubicBezTo>
                  <a:cubicBezTo>
                    <a:pt x="112407" y="81472"/>
                    <a:pt x="109479" y="88483"/>
                    <a:pt x="106507" y="95437"/>
                  </a:cubicBezTo>
                  <a:close/>
                </a:path>
              </a:pathLst>
            </a:custGeom>
            <a:solidFill>
              <a:srgbClr val="ECBB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8450305-B1E4-7058-59A9-64F6830CC106}"/>
                </a:ext>
              </a:extLst>
            </p:cNvPr>
            <p:cNvSpPr/>
            <p:nvPr/>
          </p:nvSpPr>
          <p:spPr>
            <a:xfrm>
              <a:off x="9889367" y="6177328"/>
              <a:ext cx="86511" cy="29699"/>
            </a:xfrm>
            <a:custGeom>
              <a:avLst/>
              <a:gdLst>
                <a:gd name="connsiteX0" fmla="*/ 86512 w 86511"/>
                <a:gd name="connsiteY0" fmla="*/ 6507 h 29699"/>
                <a:gd name="connsiteX1" fmla="*/ 69624 w 86511"/>
                <a:gd name="connsiteY1" fmla="*/ 17325 h 29699"/>
                <a:gd name="connsiteX2" fmla="*/ 17293 w 86511"/>
                <a:gd name="connsiteY2" fmla="*/ 17436 h 29699"/>
                <a:gd name="connsiteX3" fmla="*/ 0 w 86511"/>
                <a:gd name="connsiteY3" fmla="*/ 16277 h 29699"/>
                <a:gd name="connsiteX4" fmla="*/ 34857 w 86511"/>
                <a:gd name="connsiteY4" fmla="*/ 5955 h 29699"/>
                <a:gd name="connsiteX5" fmla="*/ 78451 w 86511"/>
                <a:gd name="connsiteY5" fmla="*/ 6010 h 29699"/>
                <a:gd name="connsiteX6" fmla="*/ 86512 w 86511"/>
                <a:gd name="connsiteY6" fmla="*/ 6507 h 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11" h="29699">
                  <a:moveTo>
                    <a:pt x="86512" y="6507"/>
                  </a:moveTo>
                  <a:cubicBezTo>
                    <a:pt x="83134" y="15449"/>
                    <a:pt x="76334" y="16277"/>
                    <a:pt x="69624" y="17325"/>
                  </a:cubicBezTo>
                  <a:cubicBezTo>
                    <a:pt x="52195" y="35265"/>
                    <a:pt x="34767" y="32284"/>
                    <a:pt x="17293" y="17436"/>
                  </a:cubicBezTo>
                  <a:cubicBezTo>
                    <a:pt x="11529" y="17049"/>
                    <a:pt x="5764" y="16663"/>
                    <a:pt x="0" y="16277"/>
                  </a:cubicBezTo>
                  <a:cubicBezTo>
                    <a:pt x="9367" y="1318"/>
                    <a:pt x="22833" y="7224"/>
                    <a:pt x="34857" y="5955"/>
                  </a:cubicBezTo>
                  <a:cubicBezTo>
                    <a:pt x="49403" y="-1939"/>
                    <a:pt x="63949" y="-2049"/>
                    <a:pt x="78451" y="6010"/>
                  </a:cubicBezTo>
                  <a:cubicBezTo>
                    <a:pt x="81108" y="5955"/>
                    <a:pt x="83810" y="6120"/>
                    <a:pt x="86512" y="6507"/>
                  </a:cubicBezTo>
                  <a:close/>
                </a:path>
              </a:pathLst>
            </a:custGeom>
            <a:solidFill>
              <a:srgbClr val="CE9F3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BA9E6343-B890-E966-21D6-D112A916D1AA}"/>
                </a:ext>
              </a:extLst>
            </p:cNvPr>
            <p:cNvSpPr/>
            <p:nvPr/>
          </p:nvSpPr>
          <p:spPr>
            <a:xfrm>
              <a:off x="9924224" y="6172629"/>
              <a:ext cx="43638" cy="10653"/>
            </a:xfrm>
            <a:custGeom>
              <a:avLst/>
              <a:gdLst>
                <a:gd name="connsiteX0" fmla="*/ 43594 w 43638"/>
                <a:gd name="connsiteY0" fmla="*/ 10653 h 10653"/>
                <a:gd name="connsiteX1" fmla="*/ 0 w 43638"/>
                <a:gd name="connsiteY1" fmla="*/ 10598 h 10653"/>
                <a:gd name="connsiteX2" fmla="*/ 45 w 43638"/>
                <a:gd name="connsiteY2" fmla="*/ 0 h 10653"/>
                <a:gd name="connsiteX3" fmla="*/ 43639 w 43638"/>
                <a:gd name="connsiteY3" fmla="*/ 166 h 10653"/>
                <a:gd name="connsiteX4" fmla="*/ 43594 w 43638"/>
                <a:gd name="connsiteY4" fmla="*/ 10653 h 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8" h="10653">
                  <a:moveTo>
                    <a:pt x="43594" y="10653"/>
                  </a:moveTo>
                  <a:cubicBezTo>
                    <a:pt x="29047" y="10653"/>
                    <a:pt x="14546" y="10598"/>
                    <a:pt x="0" y="10598"/>
                  </a:cubicBezTo>
                  <a:cubicBezTo>
                    <a:pt x="0" y="7065"/>
                    <a:pt x="45" y="3533"/>
                    <a:pt x="45" y="0"/>
                  </a:cubicBezTo>
                  <a:cubicBezTo>
                    <a:pt x="14591" y="55"/>
                    <a:pt x="29092" y="110"/>
                    <a:pt x="43639" y="166"/>
                  </a:cubicBezTo>
                  <a:cubicBezTo>
                    <a:pt x="43504" y="3643"/>
                    <a:pt x="43459" y="7176"/>
                    <a:pt x="43594" y="10653"/>
                  </a:cubicBezTo>
                  <a:close/>
                </a:path>
              </a:pathLst>
            </a:custGeom>
            <a:solidFill>
              <a:srgbClr val="D3A7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8D5C203-1C04-EFC0-55D4-DC47D9ED6938}"/>
                </a:ext>
              </a:extLst>
            </p:cNvPr>
            <p:cNvSpPr/>
            <p:nvPr/>
          </p:nvSpPr>
          <p:spPr>
            <a:xfrm>
              <a:off x="9983850" y="5853614"/>
              <a:ext cx="106863" cy="137599"/>
            </a:xfrm>
            <a:custGeom>
              <a:avLst/>
              <a:gdLst>
                <a:gd name="connsiteX0" fmla="*/ 10358 w 106863"/>
                <a:gd name="connsiteY0" fmla="*/ 128747 h 137599"/>
                <a:gd name="connsiteX1" fmla="*/ 0 w 106863"/>
                <a:gd name="connsiteY1" fmla="*/ 126981 h 137599"/>
                <a:gd name="connsiteX2" fmla="*/ 18374 w 106863"/>
                <a:gd name="connsiteY2" fmla="*/ 95187 h 137599"/>
                <a:gd name="connsiteX3" fmla="*/ 27336 w 106863"/>
                <a:gd name="connsiteY3" fmla="*/ 73770 h 137599"/>
                <a:gd name="connsiteX4" fmla="*/ 78901 w 106863"/>
                <a:gd name="connsiteY4" fmla="*/ 301 h 137599"/>
                <a:gd name="connsiteX5" fmla="*/ 104165 w 106863"/>
                <a:gd name="connsiteY5" fmla="*/ 42418 h 137599"/>
                <a:gd name="connsiteX6" fmla="*/ 49898 w 106863"/>
                <a:gd name="connsiteY6" fmla="*/ 134543 h 137599"/>
                <a:gd name="connsiteX7" fmla="*/ 10358 w 106863"/>
                <a:gd name="connsiteY7" fmla="*/ 128747 h 13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863" h="137599">
                  <a:moveTo>
                    <a:pt x="10358" y="128747"/>
                  </a:moveTo>
                  <a:cubicBezTo>
                    <a:pt x="6935" y="128140"/>
                    <a:pt x="3468" y="127588"/>
                    <a:pt x="0" y="126981"/>
                  </a:cubicBezTo>
                  <a:cubicBezTo>
                    <a:pt x="6125" y="116383"/>
                    <a:pt x="12249" y="105785"/>
                    <a:pt x="18374" y="95187"/>
                  </a:cubicBezTo>
                  <a:cubicBezTo>
                    <a:pt x="25580" y="90716"/>
                    <a:pt x="27201" y="82712"/>
                    <a:pt x="27336" y="73770"/>
                  </a:cubicBezTo>
                  <a:cubicBezTo>
                    <a:pt x="31569" y="35628"/>
                    <a:pt x="47106" y="9354"/>
                    <a:pt x="78901" y="301"/>
                  </a:cubicBezTo>
                  <a:cubicBezTo>
                    <a:pt x="105877" y="-2403"/>
                    <a:pt x="110921" y="13218"/>
                    <a:pt x="104165" y="42418"/>
                  </a:cubicBezTo>
                  <a:cubicBezTo>
                    <a:pt x="95113" y="81553"/>
                    <a:pt x="75793" y="110698"/>
                    <a:pt x="49898" y="134543"/>
                  </a:cubicBezTo>
                  <a:cubicBezTo>
                    <a:pt x="36163" y="138849"/>
                    <a:pt x="22652" y="139953"/>
                    <a:pt x="10358" y="128747"/>
                  </a:cubicBezTo>
                  <a:close/>
                </a:path>
              </a:pathLst>
            </a:custGeom>
            <a:solidFill>
              <a:srgbClr val="FDD0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B39964EA-4B8E-CAC8-8C55-4D3B6A56C845}"/>
                </a:ext>
              </a:extLst>
            </p:cNvPr>
            <p:cNvSpPr/>
            <p:nvPr/>
          </p:nvSpPr>
          <p:spPr>
            <a:xfrm>
              <a:off x="9976464" y="5796108"/>
              <a:ext cx="90438" cy="131276"/>
            </a:xfrm>
            <a:custGeom>
              <a:avLst/>
              <a:gdLst>
                <a:gd name="connsiteX0" fmla="*/ 86962 w 90438"/>
                <a:gd name="connsiteY0" fmla="*/ 67081 h 131276"/>
                <a:gd name="connsiteX1" fmla="*/ 34812 w 90438"/>
                <a:gd name="connsiteY1" fmla="*/ 131276 h 131276"/>
                <a:gd name="connsiteX2" fmla="*/ 29228 w 90438"/>
                <a:gd name="connsiteY2" fmla="*/ 99979 h 131276"/>
                <a:gd name="connsiteX3" fmla="*/ 8692 w 90438"/>
                <a:gd name="connsiteY3" fmla="*/ 56483 h 131276"/>
                <a:gd name="connsiteX4" fmla="*/ 0 w 90438"/>
                <a:gd name="connsiteY4" fmla="*/ 35121 h 131276"/>
                <a:gd name="connsiteX5" fmla="*/ 26120 w 90438"/>
                <a:gd name="connsiteY5" fmla="*/ 35232 h 131276"/>
                <a:gd name="connsiteX6" fmla="*/ 32920 w 90438"/>
                <a:gd name="connsiteY6" fmla="*/ 2610 h 131276"/>
                <a:gd name="connsiteX7" fmla="*/ 69353 w 90438"/>
                <a:gd name="connsiteY7" fmla="*/ 16078 h 131276"/>
                <a:gd name="connsiteX8" fmla="*/ 76199 w 90438"/>
                <a:gd name="connsiteY8" fmla="*/ 26897 h 131276"/>
                <a:gd name="connsiteX9" fmla="*/ 90160 w 90438"/>
                <a:gd name="connsiteY9" fmla="*/ 55545 h 131276"/>
                <a:gd name="connsiteX10" fmla="*/ 86962 w 90438"/>
                <a:gd name="connsiteY10" fmla="*/ 67081 h 1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438" h="131276">
                  <a:moveTo>
                    <a:pt x="86962" y="67081"/>
                  </a:moveTo>
                  <a:cubicBezTo>
                    <a:pt x="60347" y="77182"/>
                    <a:pt x="48322" y="105113"/>
                    <a:pt x="34812" y="131276"/>
                  </a:cubicBezTo>
                  <a:cubicBezTo>
                    <a:pt x="21301" y="123935"/>
                    <a:pt x="18960" y="116042"/>
                    <a:pt x="29228" y="99979"/>
                  </a:cubicBezTo>
                  <a:cubicBezTo>
                    <a:pt x="49673" y="67964"/>
                    <a:pt x="34452" y="57697"/>
                    <a:pt x="8692" y="56483"/>
                  </a:cubicBezTo>
                  <a:cubicBezTo>
                    <a:pt x="5809" y="49362"/>
                    <a:pt x="2927" y="42242"/>
                    <a:pt x="0" y="35121"/>
                  </a:cubicBezTo>
                  <a:cubicBezTo>
                    <a:pt x="8692" y="35176"/>
                    <a:pt x="17383" y="35232"/>
                    <a:pt x="26120" y="35232"/>
                  </a:cubicBezTo>
                  <a:cubicBezTo>
                    <a:pt x="34722" y="26345"/>
                    <a:pt x="26075" y="12049"/>
                    <a:pt x="32920" y="2610"/>
                  </a:cubicBezTo>
                  <a:cubicBezTo>
                    <a:pt x="48097" y="-5173"/>
                    <a:pt x="58590" y="5977"/>
                    <a:pt x="69353" y="16078"/>
                  </a:cubicBezTo>
                  <a:cubicBezTo>
                    <a:pt x="71965" y="19335"/>
                    <a:pt x="74217" y="22978"/>
                    <a:pt x="76199" y="26897"/>
                  </a:cubicBezTo>
                  <a:cubicBezTo>
                    <a:pt x="80612" y="36612"/>
                    <a:pt x="86377" y="45333"/>
                    <a:pt x="90160" y="55545"/>
                  </a:cubicBezTo>
                  <a:cubicBezTo>
                    <a:pt x="91015" y="60181"/>
                    <a:pt x="89889" y="64045"/>
                    <a:pt x="86962" y="67081"/>
                  </a:cubicBezTo>
                  <a:close/>
                </a:path>
              </a:pathLst>
            </a:custGeom>
            <a:solidFill>
              <a:srgbClr val="EDBB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591F47CD-D8CC-6CC2-8EFE-1D260BDCA7F0}"/>
                </a:ext>
              </a:extLst>
            </p:cNvPr>
            <p:cNvSpPr/>
            <p:nvPr/>
          </p:nvSpPr>
          <p:spPr>
            <a:xfrm>
              <a:off x="9959081" y="5977499"/>
              <a:ext cx="88583" cy="35773"/>
            </a:xfrm>
            <a:custGeom>
              <a:avLst/>
              <a:gdLst>
                <a:gd name="connsiteX0" fmla="*/ 35127 w 88583"/>
                <a:gd name="connsiteY0" fmla="*/ 4863 h 35773"/>
                <a:gd name="connsiteX1" fmla="*/ 77910 w 88583"/>
                <a:gd name="connsiteY1" fmla="*/ 888 h 35773"/>
                <a:gd name="connsiteX2" fmla="*/ 88583 w 88583"/>
                <a:gd name="connsiteY2" fmla="*/ 4090 h 35773"/>
                <a:gd name="connsiteX3" fmla="*/ 61878 w 88583"/>
                <a:gd name="connsiteY3" fmla="*/ 26003 h 35773"/>
                <a:gd name="connsiteX4" fmla="*/ 9142 w 88583"/>
                <a:gd name="connsiteY4" fmla="*/ 35773 h 35773"/>
                <a:gd name="connsiteX5" fmla="*/ 0 w 88583"/>
                <a:gd name="connsiteY5" fmla="*/ 25175 h 35773"/>
                <a:gd name="connsiteX6" fmla="*/ 35127 w 88583"/>
                <a:gd name="connsiteY6" fmla="*/ 4863 h 3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583" h="35773">
                  <a:moveTo>
                    <a:pt x="35127" y="4863"/>
                  </a:moveTo>
                  <a:cubicBezTo>
                    <a:pt x="49403" y="3538"/>
                    <a:pt x="63679" y="2213"/>
                    <a:pt x="77910" y="888"/>
                  </a:cubicBezTo>
                  <a:cubicBezTo>
                    <a:pt x="82053" y="-933"/>
                    <a:pt x="85656" y="5"/>
                    <a:pt x="88583" y="4090"/>
                  </a:cubicBezTo>
                  <a:cubicBezTo>
                    <a:pt x="87277" y="25286"/>
                    <a:pt x="74578" y="25672"/>
                    <a:pt x="61878" y="26003"/>
                  </a:cubicBezTo>
                  <a:cubicBezTo>
                    <a:pt x="44314" y="29260"/>
                    <a:pt x="26706" y="32517"/>
                    <a:pt x="9142" y="35773"/>
                  </a:cubicBezTo>
                  <a:cubicBezTo>
                    <a:pt x="6125" y="32241"/>
                    <a:pt x="3062" y="28708"/>
                    <a:pt x="0" y="25175"/>
                  </a:cubicBezTo>
                  <a:cubicBezTo>
                    <a:pt x="13240" y="22250"/>
                    <a:pt x="25355" y="16509"/>
                    <a:pt x="35127" y="4863"/>
                  </a:cubicBezTo>
                  <a:close/>
                </a:path>
              </a:pathLst>
            </a:custGeom>
            <a:solidFill>
              <a:srgbClr val="BA88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F5C92E94-A3AC-8C67-CE6E-E55F0614ED6E}"/>
                </a:ext>
              </a:extLst>
            </p:cNvPr>
            <p:cNvSpPr/>
            <p:nvPr/>
          </p:nvSpPr>
          <p:spPr>
            <a:xfrm>
              <a:off x="10067889" y="5913012"/>
              <a:ext cx="61192" cy="82993"/>
            </a:xfrm>
            <a:custGeom>
              <a:avLst/>
              <a:gdLst>
                <a:gd name="connsiteX0" fmla="*/ 38185 w 61192"/>
                <a:gd name="connsiteY0" fmla="*/ 77740 h 82993"/>
                <a:gd name="connsiteX1" fmla="*/ 21702 w 61192"/>
                <a:gd name="connsiteY1" fmla="*/ 78623 h 82993"/>
                <a:gd name="connsiteX2" fmla="*/ 221 w 61192"/>
                <a:gd name="connsiteY2" fmla="*/ 71061 h 82993"/>
                <a:gd name="connsiteX3" fmla="*/ 24404 w 61192"/>
                <a:gd name="connsiteY3" fmla="*/ 738 h 82993"/>
                <a:gd name="connsiteX4" fmla="*/ 53317 w 61192"/>
                <a:gd name="connsiteY4" fmla="*/ 9901 h 82993"/>
                <a:gd name="connsiteX5" fmla="*/ 60342 w 61192"/>
                <a:gd name="connsiteY5" fmla="*/ 47436 h 82993"/>
                <a:gd name="connsiteX6" fmla="*/ 60792 w 61192"/>
                <a:gd name="connsiteY6" fmla="*/ 60794 h 82993"/>
                <a:gd name="connsiteX7" fmla="*/ 38185 w 61192"/>
                <a:gd name="connsiteY7" fmla="*/ 77740 h 8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92" h="82993">
                  <a:moveTo>
                    <a:pt x="38185" y="77740"/>
                  </a:moveTo>
                  <a:cubicBezTo>
                    <a:pt x="32691" y="78016"/>
                    <a:pt x="27197" y="78292"/>
                    <a:pt x="21702" y="78623"/>
                  </a:cubicBezTo>
                  <a:cubicBezTo>
                    <a:pt x="11975" y="87123"/>
                    <a:pt x="5310" y="82487"/>
                    <a:pt x="221" y="71061"/>
                  </a:cubicBezTo>
                  <a:cubicBezTo>
                    <a:pt x="-1310" y="42689"/>
                    <a:pt x="4949" y="18291"/>
                    <a:pt x="24404" y="738"/>
                  </a:cubicBezTo>
                  <a:cubicBezTo>
                    <a:pt x="35213" y="-1856"/>
                    <a:pt x="44580" y="2670"/>
                    <a:pt x="53317" y="9901"/>
                  </a:cubicBezTo>
                  <a:cubicBezTo>
                    <a:pt x="62279" y="20499"/>
                    <a:pt x="53767" y="36010"/>
                    <a:pt x="60342" y="47436"/>
                  </a:cubicBezTo>
                  <a:cubicBezTo>
                    <a:pt x="61333" y="51852"/>
                    <a:pt x="61423" y="56267"/>
                    <a:pt x="60792" y="60794"/>
                  </a:cubicBezTo>
                  <a:cubicBezTo>
                    <a:pt x="57730" y="75311"/>
                    <a:pt x="45030" y="70619"/>
                    <a:pt x="38185" y="77740"/>
                  </a:cubicBezTo>
                  <a:close/>
                </a:path>
              </a:pathLst>
            </a:custGeom>
            <a:solidFill>
              <a:srgbClr val="F8CC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F7570E1-E9AE-C88F-9CDA-EAF4AECEE8A9}"/>
                </a:ext>
              </a:extLst>
            </p:cNvPr>
            <p:cNvSpPr/>
            <p:nvPr/>
          </p:nvSpPr>
          <p:spPr>
            <a:xfrm>
              <a:off x="10021004" y="5968155"/>
              <a:ext cx="68632" cy="45338"/>
            </a:xfrm>
            <a:custGeom>
              <a:avLst/>
              <a:gdLst>
                <a:gd name="connsiteX0" fmla="*/ 51159 w 68632"/>
                <a:gd name="connsiteY0" fmla="*/ 12330 h 45338"/>
                <a:gd name="connsiteX1" fmla="*/ 68633 w 68632"/>
                <a:gd name="connsiteY1" fmla="*/ 23425 h 45338"/>
                <a:gd name="connsiteX2" fmla="*/ 8286 w 68632"/>
                <a:gd name="connsiteY2" fmla="*/ 45338 h 45338"/>
                <a:gd name="connsiteX3" fmla="*/ 0 w 68632"/>
                <a:gd name="connsiteY3" fmla="*/ 35292 h 45338"/>
                <a:gd name="connsiteX4" fmla="*/ 26706 w 68632"/>
                <a:gd name="connsiteY4" fmla="*/ 11557 h 45338"/>
                <a:gd name="connsiteX5" fmla="*/ 51159 w 68632"/>
                <a:gd name="connsiteY5" fmla="*/ 1233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2" h="45338">
                  <a:moveTo>
                    <a:pt x="51159" y="12330"/>
                  </a:moveTo>
                  <a:cubicBezTo>
                    <a:pt x="54807" y="21162"/>
                    <a:pt x="61517" y="22762"/>
                    <a:pt x="68633" y="23425"/>
                  </a:cubicBezTo>
                  <a:cubicBezTo>
                    <a:pt x="52375" y="46718"/>
                    <a:pt x="29948" y="44510"/>
                    <a:pt x="8286" y="45338"/>
                  </a:cubicBezTo>
                  <a:cubicBezTo>
                    <a:pt x="5539" y="41971"/>
                    <a:pt x="2747" y="38659"/>
                    <a:pt x="0" y="35292"/>
                  </a:cubicBezTo>
                  <a:cubicBezTo>
                    <a:pt x="8917" y="27399"/>
                    <a:pt x="17789" y="19450"/>
                    <a:pt x="26706" y="11557"/>
                  </a:cubicBezTo>
                  <a:cubicBezTo>
                    <a:pt x="35172" y="-4892"/>
                    <a:pt x="43323" y="-3015"/>
                    <a:pt x="51159" y="12330"/>
                  </a:cubicBezTo>
                  <a:close/>
                </a:path>
              </a:pathLst>
            </a:custGeom>
            <a:solidFill>
              <a:srgbClr val="EFC36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58EF999D-2E8A-73A6-552B-4EBAE7C2C76E}"/>
                </a:ext>
              </a:extLst>
            </p:cNvPr>
            <p:cNvSpPr/>
            <p:nvPr/>
          </p:nvSpPr>
          <p:spPr>
            <a:xfrm>
              <a:off x="10106074" y="5962974"/>
              <a:ext cx="46598" cy="49029"/>
            </a:xfrm>
            <a:custGeom>
              <a:avLst/>
              <a:gdLst>
                <a:gd name="connsiteX0" fmla="*/ 0 w 46598"/>
                <a:gd name="connsiteY0" fmla="*/ 27778 h 49029"/>
                <a:gd name="connsiteX1" fmla="*/ 19230 w 46598"/>
                <a:gd name="connsiteY1" fmla="*/ 8017 h 49029"/>
                <a:gd name="connsiteX2" fmla="*/ 43504 w 46598"/>
                <a:gd name="connsiteY2" fmla="*/ 3987 h 49029"/>
                <a:gd name="connsiteX3" fmla="*/ 24994 w 46598"/>
                <a:gd name="connsiteY3" fmla="*/ 49029 h 49029"/>
                <a:gd name="connsiteX4" fmla="*/ 17969 w 46598"/>
                <a:gd name="connsiteY4" fmla="*/ 48477 h 49029"/>
                <a:gd name="connsiteX5" fmla="*/ 0 w 46598"/>
                <a:gd name="connsiteY5" fmla="*/ 27778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98" h="49029">
                  <a:moveTo>
                    <a:pt x="0" y="27778"/>
                  </a:moveTo>
                  <a:cubicBezTo>
                    <a:pt x="6395" y="21209"/>
                    <a:pt x="12790" y="14585"/>
                    <a:pt x="19230" y="8017"/>
                  </a:cubicBezTo>
                  <a:cubicBezTo>
                    <a:pt x="26390" y="-1588"/>
                    <a:pt x="34587" y="-2084"/>
                    <a:pt x="43504" y="3987"/>
                  </a:cubicBezTo>
                  <a:cubicBezTo>
                    <a:pt x="52736" y="28495"/>
                    <a:pt x="39766" y="39314"/>
                    <a:pt x="24994" y="49029"/>
                  </a:cubicBezTo>
                  <a:cubicBezTo>
                    <a:pt x="22652" y="48808"/>
                    <a:pt x="20311" y="48587"/>
                    <a:pt x="17969" y="48477"/>
                  </a:cubicBezTo>
                  <a:cubicBezTo>
                    <a:pt x="17924" y="33850"/>
                    <a:pt x="10628" y="28606"/>
                    <a:pt x="0" y="27778"/>
                  </a:cubicBezTo>
                  <a:close/>
                </a:path>
              </a:pathLst>
            </a:custGeom>
            <a:solidFill>
              <a:srgbClr val="BF8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98EC1DB0-0C6F-37B0-70CF-B5623F6A8118}"/>
                </a:ext>
              </a:extLst>
            </p:cNvPr>
            <p:cNvSpPr/>
            <p:nvPr/>
          </p:nvSpPr>
          <p:spPr>
            <a:xfrm>
              <a:off x="10131114" y="5879650"/>
              <a:ext cx="110682" cy="133456"/>
            </a:xfrm>
            <a:custGeom>
              <a:avLst/>
              <a:gdLst>
                <a:gd name="connsiteX0" fmla="*/ 0 w 110682"/>
                <a:gd name="connsiteY0" fmla="*/ 132353 h 133456"/>
                <a:gd name="connsiteX1" fmla="*/ 19275 w 110682"/>
                <a:gd name="connsiteY1" fmla="*/ 90678 h 133456"/>
                <a:gd name="connsiteX2" fmla="*/ 26751 w 110682"/>
                <a:gd name="connsiteY2" fmla="*/ 74947 h 133456"/>
                <a:gd name="connsiteX3" fmla="*/ 81243 w 110682"/>
                <a:gd name="connsiteY3" fmla="*/ 1975 h 133456"/>
                <a:gd name="connsiteX4" fmla="*/ 93582 w 110682"/>
                <a:gd name="connsiteY4" fmla="*/ 485 h 133456"/>
                <a:gd name="connsiteX5" fmla="*/ 102364 w 110682"/>
                <a:gd name="connsiteY5" fmla="*/ 62086 h 133456"/>
                <a:gd name="connsiteX6" fmla="*/ 71695 w 110682"/>
                <a:gd name="connsiteY6" fmla="*/ 111102 h 133456"/>
                <a:gd name="connsiteX7" fmla="*/ 28327 w 110682"/>
                <a:gd name="connsiteY7" fmla="*/ 133457 h 133456"/>
                <a:gd name="connsiteX8" fmla="*/ 0 w 110682"/>
                <a:gd name="connsiteY8" fmla="*/ 132353 h 13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82" h="133456">
                  <a:moveTo>
                    <a:pt x="0" y="132353"/>
                  </a:moveTo>
                  <a:cubicBezTo>
                    <a:pt x="6440" y="118443"/>
                    <a:pt x="12835" y="104533"/>
                    <a:pt x="19275" y="90678"/>
                  </a:cubicBezTo>
                  <a:cubicBezTo>
                    <a:pt x="15897" y="81240"/>
                    <a:pt x="20896" y="77817"/>
                    <a:pt x="26751" y="74947"/>
                  </a:cubicBezTo>
                  <a:cubicBezTo>
                    <a:pt x="64940" y="73125"/>
                    <a:pt x="71560" y="35867"/>
                    <a:pt x="81243" y="1975"/>
                  </a:cubicBezTo>
                  <a:cubicBezTo>
                    <a:pt x="85251" y="43"/>
                    <a:pt x="89349" y="-509"/>
                    <a:pt x="93582" y="485"/>
                  </a:cubicBezTo>
                  <a:cubicBezTo>
                    <a:pt x="115109" y="17099"/>
                    <a:pt x="114253" y="36474"/>
                    <a:pt x="102364" y="62086"/>
                  </a:cubicBezTo>
                  <a:cubicBezTo>
                    <a:pt x="93762" y="80577"/>
                    <a:pt x="80882" y="93880"/>
                    <a:pt x="71695" y="111102"/>
                  </a:cubicBezTo>
                  <a:cubicBezTo>
                    <a:pt x="57239" y="118554"/>
                    <a:pt x="42783" y="126005"/>
                    <a:pt x="28327" y="133457"/>
                  </a:cubicBezTo>
                  <a:cubicBezTo>
                    <a:pt x="18870" y="133071"/>
                    <a:pt x="9412" y="132684"/>
                    <a:pt x="0" y="132353"/>
                  </a:cubicBezTo>
                  <a:close/>
                </a:path>
              </a:pathLst>
            </a:custGeom>
            <a:solidFill>
              <a:srgbClr val="F9CC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2F1F919D-6AEE-DCFF-7E4E-9322167983BD}"/>
                </a:ext>
              </a:extLst>
            </p:cNvPr>
            <p:cNvSpPr/>
            <p:nvPr/>
          </p:nvSpPr>
          <p:spPr>
            <a:xfrm>
              <a:off x="10167232" y="5829130"/>
              <a:ext cx="139877" cy="87380"/>
            </a:xfrm>
            <a:custGeom>
              <a:avLst/>
              <a:gdLst>
                <a:gd name="connsiteX0" fmla="*/ 52826 w 139877"/>
                <a:gd name="connsiteY0" fmla="*/ 55255 h 87380"/>
                <a:gd name="connsiteX1" fmla="*/ 44089 w 139877"/>
                <a:gd name="connsiteY1" fmla="*/ 56028 h 87380"/>
                <a:gd name="connsiteX2" fmla="*/ 25265 w 139877"/>
                <a:gd name="connsiteY2" fmla="*/ 72477 h 87380"/>
                <a:gd name="connsiteX3" fmla="*/ 0 w 139877"/>
                <a:gd name="connsiteY3" fmla="*/ 54151 h 87380"/>
                <a:gd name="connsiteX4" fmla="*/ 23238 w 139877"/>
                <a:gd name="connsiteY4" fmla="*/ 6846 h 87380"/>
                <a:gd name="connsiteX5" fmla="*/ 66021 w 139877"/>
                <a:gd name="connsiteY5" fmla="*/ 2430 h 87380"/>
                <a:gd name="connsiteX6" fmla="*/ 96149 w 139877"/>
                <a:gd name="connsiteY6" fmla="*/ 13249 h 87380"/>
                <a:gd name="connsiteX7" fmla="*/ 139878 w 139877"/>
                <a:gd name="connsiteY7" fmla="*/ 55476 h 87380"/>
                <a:gd name="connsiteX8" fmla="*/ 113713 w 139877"/>
                <a:gd name="connsiteY8" fmla="*/ 76672 h 87380"/>
                <a:gd name="connsiteX9" fmla="*/ 96329 w 139877"/>
                <a:gd name="connsiteY9" fmla="*/ 87380 h 87380"/>
                <a:gd name="connsiteX10" fmla="*/ 52826 w 139877"/>
                <a:gd name="connsiteY10" fmla="*/ 55255 h 8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877" h="87380">
                  <a:moveTo>
                    <a:pt x="52826" y="55255"/>
                  </a:moveTo>
                  <a:cubicBezTo>
                    <a:pt x="49899" y="55531"/>
                    <a:pt x="46971" y="55752"/>
                    <a:pt x="44089" y="56028"/>
                  </a:cubicBezTo>
                  <a:cubicBezTo>
                    <a:pt x="40486" y="66074"/>
                    <a:pt x="34407" y="71925"/>
                    <a:pt x="25265" y="72477"/>
                  </a:cubicBezTo>
                  <a:cubicBezTo>
                    <a:pt x="14501" y="71262"/>
                    <a:pt x="5674" y="65963"/>
                    <a:pt x="0" y="54151"/>
                  </a:cubicBezTo>
                  <a:cubicBezTo>
                    <a:pt x="766" y="33231"/>
                    <a:pt x="9547" y="18217"/>
                    <a:pt x="23238" y="6846"/>
                  </a:cubicBezTo>
                  <a:cubicBezTo>
                    <a:pt x="37109" y="-54"/>
                    <a:pt x="52375" y="12973"/>
                    <a:pt x="66021" y="2430"/>
                  </a:cubicBezTo>
                  <a:cubicBezTo>
                    <a:pt x="78676" y="-4801"/>
                    <a:pt x="87052" y="5687"/>
                    <a:pt x="96149" y="13249"/>
                  </a:cubicBezTo>
                  <a:cubicBezTo>
                    <a:pt x="103355" y="38806"/>
                    <a:pt x="126097" y="40186"/>
                    <a:pt x="139878" y="55476"/>
                  </a:cubicBezTo>
                  <a:cubicBezTo>
                    <a:pt x="131141" y="62541"/>
                    <a:pt x="122404" y="69606"/>
                    <a:pt x="113713" y="76672"/>
                  </a:cubicBezTo>
                  <a:cubicBezTo>
                    <a:pt x="107903" y="80260"/>
                    <a:pt x="102139" y="83792"/>
                    <a:pt x="96329" y="87380"/>
                  </a:cubicBezTo>
                  <a:cubicBezTo>
                    <a:pt x="83494" y="73360"/>
                    <a:pt x="77820" y="44712"/>
                    <a:pt x="52826" y="55255"/>
                  </a:cubicBezTo>
                  <a:close/>
                </a:path>
              </a:pathLst>
            </a:custGeom>
            <a:solidFill>
              <a:srgbClr val="E5B0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47907939-FFEA-38F4-20EC-60EA7C79EE41}"/>
                </a:ext>
              </a:extLst>
            </p:cNvPr>
            <p:cNvSpPr/>
            <p:nvPr/>
          </p:nvSpPr>
          <p:spPr>
            <a:xfrm>
              <a:off x="10202809" y="5871856"/>
              <a:ext cx="60796" cy="118839"/>
            </a:xfrm>
            <a:custGeom>
              <a:avLst/>
              <a:gdLst>
                <a:gd name="connsiteX0" fmla="*/ 17248 w 60796"/>
                <a:gd name="connsiteY0" fmla="*/ 12528 h 118839"/>
                <a:gd name="connsiteX1" fmla="*/ 60797 w 60796"/>
                <a:gd name="connsiteY1" fmla="*/ 44653 h 118839"/>
                <a:gd name="connsiteX2" fmla="*/ 25400 w 60796"/>
                <a:gd name="connsiteY2" fmla="*/ 109346 h 118839"/>
                <a:gd name="connsiteX3" fmla="*/ 0 w 60796"/>
                <a:gd name="connsiteY3" fmla="*/ 118840 h 118839"/>
                <a:gd name="connsiteX4" fmla="*/ 20896 w 60796"/>
                <a:gd name="connsiteY4" fmla="*/ 64028 h 118839"/>
                <a:gd name="connsiteX5" fmla="*/ 17248 w 60796"/>
                <a:gd name="connsiteY5" fmla="*/ 12528 h 11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96" h="118839">
                  <a:moveTo>
                    <a:pt x="17248" y="12528"/>
                  </a:moveTo>
                  <a:cubicBezTo>
                    <a:pt x="51520" y="-16948"/>
                    <a:pt x="57825" y="10431"/>
                    <a:pt x="60797" y="44653"/>
                  </a:cubicBezTo>
                  <a:cubicBezTo>
                    <a:pt x="48998" y="66236"/>
                    <a:pt x="37199" y="87763"/>
                    <a:pt x="25400" y="109346"/>
                  </a:cubicBezTo>
                  <a:cubicBezTo>
                    <a:pt x="16933" y="112547"/>
                    <a:pt x="8467" y="115694"/>
                    <a:pt x="0" y="118840"/>
                  </a:cubicBezTo>
                  <a:cubicBezTo>
                    <a:pt x="6755" y="100293"/>
                    <a:pt x="10493" y="78545"/>
                    <a:pt x="20896" y="64028"/>
                  </a:cubicBezTo>
                  <a:cubicBezTo>
                    <a:pt x="36298" y="42556"/>
                    <a:pt x="31614" y="28315"/>
                    <a:pt x="17248" y="12528"/>
                  </a:cubicBezTo>
                  <a:close/>
                </a:path>
              </a:pathLst>
            </a:custGeom>
            <a:solidFill>
              <a:srgbClr val="EDB9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F5ECA92E-2D4C-1994-B48B-3E6633DD91BC}"/>
                </a:ext>
              </a:extLst>
            </p:cNvPr>
            <p:cNvSpPr/>
            <p:nvPr/>
          </p:nvSpPr>
          <p:spPr>
            <a:xfrm>
              <a:off x="10228659" y="5703500"/>
              <a:ext cx="34856" cy="26062"/>
            </a:xfrm>
            <a:custGeom>
              <a:avLst/>
              <a:gdLst>
                <a:gd name="connsiteX0" fmla="*/ 17564 w 34856"/>
                <a:gd name="connsiteY0" fmla="*/ 20258 h 26062"/>
                <a:gd name="connsiteX1" fmla="*/ 0 w 34856"/>
                <a:gd name="connsiteY1" fmla="*/ 0 h 26062"/>
                <a:gd name="connsiteX2" fmla="*/ 34857 w 34856"/>
                <a:gd name="connsiteY2" fmla="*/ 22024 h 26062"/>
                <a:gd name="connsiteX3" fmla="*/ 17564 w 34856"/>
                <a:gd name="connsiteY3" fmla="*/ 20258 h 2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56" h="26062">
                  <a:moveTo>
                    <a:pt x="17564" y="20258"/>
                  </a:moveTo>
                  <a:cubicBezTo>
                    <a:pt x="11709" y="13524"/>
                    <a:pt x="5854" y="6734"/>
                    <a:pt x="0" y="0"/>
                  </a:cubicBezTo>
                  <a:cubicBezTo>
                    <a:pt x="13871" y="2042"/>
                    <a:pt x="32515" y="-7397"/>
                    <a:pt x="34857" y="22024"/>
                  </a:cubicBezTo>
                  <a:cubicBezTo>
                    <a:pt x="28687" y="27544"/>
                    <a:pt x="22833" y="27820"/>
                    <a:pt x="17564" y="20258"/>
                  </a:cubicBezTo>
                  <a:close/>
                </a:path>
              </a:pathLst>
            </a:custGeom>
            <a:solidFill>
              <a:srgbClr val="A4774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FB956462-7451-D958-6C5F-2159C5733C69}"/>
                </a:ext>
              </a:extLst>
            </p:cNvPr>
            <p:cNvSpPr/>
            <p:nvPr/>
          </p:nvSpPr>
          <p:spPr>
            <a:xfrm>
              <a:off x="10246223" y="5723758"/>
              <a:ext cx="34181" cy="22300"/>
            </a:xfrm>
            <a:custGeom>
              <a:avLst/>
              <a:gdLst>
                <a:gd name="connsiteX0" fmla="*/ 0 w 34181"/>
                <a:gd name="connsiteY0" fmla="*/ 0 h 22300"/>
                <a:gd name="connsiteX1" fmla="*/ 17293 w 34181"/>
                <a:gd name="connsiteY1" fmla="*/ 1711 h 22300"/>
                <a:gd name="connsiteX2" fmla="*/ 34181 w 34181"/>
                <a:gd name="connsiteY2" fmla="*/ 20810 h 22300"/>
                <a:gd name="connsiteX3" fmla="*/ 8692 w 34181"/>
                <a:gd name="connsiteY3" fmla="*/ 22300 h 22300"/>
                <a:gd name="connsiteX4" fmla="*/ 180 w 34181"/>
                <a:gd name="connsiteY4" fmla="*/ 11481 h 22300"/>
                <a:gd name="connsiteX5" fmla="*/ 0 w 34181"/>
                <a:gd name="connsiteY5" fmla="*/ 0 h 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1" h="22300">
                  <a:moveTo>
                    <a:pt x="0" y="0"/>
                  </a:moveTo>
                  <a:cubicBezTo>
                    <a:pt x="5764" y="552"/>
                    <a:pt x="11529" y="1159"/>
                    <a:pt x="17293" y="1711"/>
                  </a:cubicBezTo>
                  <a:cubicBezTo>
                    <a:pt x="22923" y="8114"/>
                    <a:pt x="28552" y="14462"/>
                    <a:pt x="34181" y="20810"/>
                  </a:cubicBezTo>
                  <a:cubicBezTo>
                    <a:pt x="25670" y="21306"/>
                    <a:pt x="17203" y="21803"/>
                    <a:pt x="8692" y="22300"/>
                  </a:cubicBezTo>
                  <a:cubicBezTo>
                    <a:pt x="5854" y="18712"/>
                    <a:pt x="3017" y="15069"/>
                    <a:pt x="180" y="11481"/>
                  </a:cubicBezTo>
                  <a:cubicBezTo>
                    <a:pt x="90" y="7672"/>
                    <a:pt x="45" y="3809"/>
                    <a:pt x="0" y="0"/>
                  </a:cubicBezTo>
                  <a:close/>
                </a:path>
              </a:pathLst>
            </a:custGeom>
            <a:solidFill>
              <a:srgbClr val="D4A6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290D326C-C3FD-156C-26FC-E20AAC106CF3}"/>
                </a:ext>
              </a:extLst>
            </p:cNvPr>
            <p:cNvSpPr/>
            <p:nvPr/>
          </p:nvSpPr>
          <p:spPr>
            <a:xfrm>
              <a:off x="10263426" y="4647891"/>
              <a:ext cx="95878" cy="42336"/>
            </a:xfrm>
            <a:custGeom>
              <a:avLst/>
              <a:gdLst>
                <a:gd name="connsiteX0" fmla="*/ 0 w 95878"/>
                <a:gd name="connsiteY0" fmla="*/ 42171 h 42336"/>
                <a:gd name="connsiteX1" fmla="*/ 43278 w 95878"/>
                <a:gd name="connsiteY1" fmla="*/ 0 h 42336"/>
                <a:gd name="connsiteX2" fmla="*/ 95879 w 95878"/>
                <a:gd name="connsiteY2" fmla="*/ 20920 h 42336"/>
                <a:gd name="connsiteX3" fmla="*/ 52511 w 95878"/>
                <a:gd name="connsiteY3" fmla="*/ 42337 h 42336"/>
                <a:gd name="connsiteX4" fmla="*/ 0 w 95878"/>
                <a:gd name="connsiteY4" fmla="*/ 42171 h 4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78" h="42336">
                  <a:moveTo>
                    <a:pt x="0" y="42171"/>
                  </a:moveTo>
                  <a:cubicBezTo>
                    <a:pt x="10178" y="21582"/>
                    <a:pt x="49583" y="46035"/>
                    <a:pt x="43278" y="0"/>
                  </a:cubicBezTo>
                  <a:cubicBezTo>
                    <a:pt x="56609" y="22852"/>
                    <a:pt x="76064" y="22466"/>
                    <a:pt x="95879" y="20920"/>
                  </a:cubicBezTo>
                  <a:cubicBezTo>
                    <a:pt x="85836" y="41564"/>
                    <a:pt x="62598" y="21914"/>
                    <a:pt x="52511" y="42337"/>
                  </a:cubicBezTo>
                  <a:cubicBezTo>
                    <a:pt x="34947" y="42282"/>
                    <a:pt x="17474" y="42227"/>
                    <a:pt x="0" y="42171"/>
                  </a:cubicBezTo>
                  <a:close/>
                </a:path>
              </a:pathLst>
            </a:custGeom>
            <a:solidFill>
              <a:srgbClr val="FBC9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733CA7D2-A543-1043-39AC-BA93BEFE5E46}"/>
                </a:ext>
              </a:extLst>
            </p:cNvPr>
            <p:cNvSpPr/>
            <p:nvPr/>
          </p:nvSpPr>
          <p:spPr>
            <a:xfrm>
              <a:off x="9268479" y="4679685"/>
              <a:ext cx="102708" cy="64394"/>
            </a:xfrm>
            <a:custGeom>
              <a:avLst/>
              <a:gdLst>
                <a:gd name="connsiteX0" fmla="*/ 72770 w 102708"/>
                <a:gd name="connsiteY0" fmla="*/ 0 h 64394"/>
                <a:gd name="connsiteX1" fmla="*/ 90154 w 102708"/>
                <a:gd name="connsiteY1" fmla="*/ 0 h 64394"/>
                <a:gd name="connsiteX2" fmla="*/ 85605 w 102708"/>
                <a:gd name="connsiteY2" fmla="*/ 39080 h 64394"/>
                <a:gd name="connsiteX3" fmla="*/ 43903 w 102708"/>
                <a:gd name="connsiteY3" fmla="*/ 50175 h 64394"/>
                <a:gd name="connsiteX4" fmla="*/ 715 w 102708"/>
                <a:gd name="connsiteY4" fmla="*/ 52107 h 64394"/>
                <a:gd name="connsiteX5" fmla="*/ 38274 w 102708"/>
                <a:gd name="connsiteY5" fmla="*/ 19485 h 64394"/>
                <a:gd name="connsiteX6" fmla="*/ 72770 w 102708"/>
                <a:gd name="connsiteY6" fmla="*/ 0 h 6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708" h="64394">
                  <a:moveTo>
                    <a:pt x="72770" y="0"/>
                  </a:moveTo>
                  <a:cubicBezTo>
                    <a:pt x="78580" y="0"/>
                    <a:pt x="84344" y="0"/>
                    <a:pt x="90154" y="0"/>
                  </a:cubicBezTo>
                  <a:cubicBezTo>
                    <a:pt x="105015" y="15952"/>
                    <a:pt x="110284" y="30690"/>
                    <a:pt x="85605" y="39080"/>
                  </a:cubicBezTo>
                  <a:cubicBezTo>
                    <a:pt x="71915" y="43772"/>
                    <a:pt x="57593" y="45649"/>
                    <a:pt x="43903" y="50175"/>
                  </a:cubicBezTo>
                  <a:cubicBezTo>
                    <a:pt x="28816" y="55198"/>
                    <a:pt x="7695" y="78326"/>
                    <a:pt x="715" y="52107"/>
                  </a:cubicBezTo>
                  <a:cubicBezTo>
                    <a:pt x="-4825" y="31132"/>
                    <a:pt x="23187" y="27820"/>
                    <a:pt x="38274" y="19485"/>
                  </a:cubicBezTo>
                  <a:cubicBezTo>
                    <a:pt x="49757" y="13082"/>
                    <a:pt x="64124" y="13965"/>
                    <a:pt x="72770" y="0"/>
                  </a:cubicBezTo>
                  <a:close/>
                </a:path>
              </a:pathLst>
            </a:custGeom>
            <a:solidFill>
              <a:srgbClr val="FFEB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FB8F3A8-6AA8-DC7F-54CA-5625842C1720}"/>
                </a:ext>
              </a:extLst>
            </p:cNvPr>
            <p:cNvSpPr/>
            <p:nvPr/>
          </p:nvSpPr>
          <p:spPr>
            <a:xfrm>
              <a:off x="9486847" y="4809882"/>
              <a:ext cx="83610" cy="61189"/>
            </a:xfrm>
            <a:custGeom>
              <a:avLst/>
              <a:gdLst>
                <a:gd name="connsiteX0" fmla="*/ 80432 w 83610"/>
                <a:gd name="connsiteY0" fmla="*/ 19390 h 61189"/>
                <a:gd name="connsiteX1" fmla="*/ 42963 w 83610"/>
                <a:gd name="connsiteY1" fmla="*/ 57366 h 61189"/>
                <a:gd name="connsiteX2" fmla="*/ 0 w 83610"/>
                <a:gd name="connsiteY2" fmla="*/ 23309 h 61189"/>
                <a:gd name="connsiteX3" fmla="*/ 37064 w 83610"/>
                <a:gd name="connsiteY3" fmla="*/ 8406 h 61189"/>
                <a:gd name="connsiteX4" fmla="*/ 80432 w 83610"/>
                <a:gd name="connsiteY4" fmla="*/ 19390 h 6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10" h="61189">
                  <a:moveTo>
                    <a:pt x="80432" y="19390"/>
                  </a:moveTo>
                  <a:cubicBezTo>
                    <a:pt x="93267" y="69068"/>
                    <a:pt x="64490" y="63273"/>
                    <a:pt x="42963" y="57366"/>
                  </a:cubicBezTo>
                  <a:cubicBezTo>
                    <a:pt x="28912" y="53503"/>
                    <a:pt x="17113" y="37440"/>
                    <a:pt x="0" y="23309"/>
                  </a:cubicBezTo>
                  <a:cubicBezTo>
                    <a:pt x="15582" y="17017"/>
                    <a:pt x="26345" y="12711"/>
                    <a:pt x="37064" y="8406"/>
                  </a:cubicBezTo>
                  <a:cubicBezTo>
                    <a:pt x="54762" y="-7105"/>
                    <a:pt x="68588" y="181"/>
                    <a:pt x="80432" y="19390"/>
                  </a:cubicBezTo>
                  <a:close/>
                </a:path>
              </a:pathLst>
            </a:custGeom>
            <a:solidFill>
              <a:srgbClr val="FDEA5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37DA6EC5-436D-BA6C-2FF9-638E227CD60C}"/>
                </a:ext>
              </a:extLst>
            </p:cNvPr>
            <p:cNvSpPr/>
            <p:nvPr/>
          </p:nvSpPr>
          <p:spPr>
            <a:xfrm>
              <a:off x="9521411" y="4796899"/>
              <a:ext cx="72168" cy="32372"/>
            </a:xfrm>
            <a:custGeom>
              <a:avLst/>
              <a:gdLst>
                <a:gd name="connsiteX0" fmla="*/ 45868 w 72168"/>
                <a:gd name="connsiteY0" fmla="*/ 32373 h 32372"/>
                <a:gd name="connsiteX1" fmla="*/ 2500 w 72168"/>
                <a:gd name="connsiteY1" fmla="*/ 21389 h 32372"/>
                <a:gd name="connsiteX2" fmla="*/ 10020 w 72168"/>
                <a:gd name="connsiteY2" fmla="*/ 137 h 32372"/>
                <a:gd name="connsiteX3" fmla="*/ 72168 w 72168"/>
                <a:gd name="connsiteY3" fmla="*/ 21168 h 32372"/>
                <a:gd name="connsiteX4" fmla="*/ 54920 w 72168"/>
                <a:gd name="connsiteY4" fmla="*/ 31821 h 32372"/>
                <a:gd name="connsiteX5" fmla="*/ 45868 w 72168"/>
                <a:gd name="connsiteY5" fmla="*/ 32373 h 3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168" h="32372">
                  <a:moveTo>
                    <a:pt x="45868" y="32373"/>
                  </a:moveTo>
                  <a:cubicBezTo>
                    <a:pt x="31412" y="28730"/>
                    <a:pt x="16956" y="25032"/>
                    <a:pt x="2500" y="21389"/>
                  </a:cubicBezTo>
                  <a:cubicBezTo>
                    <a:pt x="608" y="11950"/>
                    <a:pt x="-4706" y="800"/>
                    <a:pt x="10020" y="137"/>
                  </a:cubicBezTo>
                  <a:cubicBezTo>
                    <a:pt x="32583" y="-856"/>
                    <a:pt x="53929" y="3284"/>
                    <a:pt x="72168" y="21168"/>
                  </a:cubicBezTo>
                  <a:cubicBezTo>
                    <a:pt x="65143" y="21609"/>
                    <a:pt x="58568" y="23155"/>
                    <a:pt x="54920" y="31821"/>
                  </a:cubicBezTo>
                  <a:cubicBezTo>
                    <a:pt x="51948" y="31987"/>
                    <a:pt x="48931" y="32152"/>
                    <a:pt x="45868" y="32373"/>
                  </a:cubicBezTo>
                  <a:close/>
                </a:path>
              </a:pathLst>
            </a:custGeom>
            <a:solidFill>
              <a:srgbClr val="FE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889CE329-3869-B244-22A4-84A75214725A}"/>
                </a:ext>
              </a:extLst>
            </p:cNvPr>
            <p:cNvSpPr/>
            <p:nvPr/>
          </p:nvSpPr>
          <p:spPr>
            <a:xfrm>
              <a:off x="9610962" y="4818288"/>
              <a:ext cx="32531" cy="28896"/>
            </a:xfrm>
            <a:custGeom>
              <a:avLst/>
              <a:gdLst>
                <a:gd name="connsiteX0" fmla="*/ 17338 w 32531"/>
                <a:gd name="connsiteY0" fmla="*/ 0 h 28896"/>
                <a:gd name="connsiteX1" fmla="*/ 28147 w 32531"/>
                <a:gd name="connsiteY1" fmla="*/ 25833 h 28896"/>
                <a:gd name="connsiteX2" fmla="*/ 0 w 32531"/>
                <a:gd name="connsiteY2" fmla="*/ 10708 h 28896"/>
                <a:gd name="connsiteX3" fmla="*/ 17338 w 32531"/>
                <a:gd name="connsiteY3" fmla="*/ 0 h 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31" h="28896">
                  <a:moveTo>
                    <a:pt x="17338" y="0"/>
                  </a:moveTo>
                  <a:cubicBezTo>
                    <a:pt x="25039" y="6513"/>
                    <a:pt x="39946" y="13524"/>
                    <a:pt x="28147" y="25833"/>
                  </a:cubicBezTo>
                  <a:cubicBezTo>
                    <a:pt x="19230" y="35106"/>
                    <a:pt x="7701" y="21362"/>
                    <a:pt x="0" y="10708"/>
                  </a:cubicBezTo>
                  <a:cubicBezTo>
                    <a:pt x="7070" y="10322"/>
                    <a:pt x="13691" y="8777"/>
                    <a:pt x="17338" y="0"/>
                  </a:cubicBezTo>
                  <a:close/>
                </a:path>
              </a:pathLst>
            </a:custGeom>
            <a:solidFill>
              <a:srgbClr val="FED1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119FC4BA-04AD-C467-E503-B22B5F134E9C}"/>
                </a:ext>
              </a:extLst>
            </p:cNvPr>
            <p:cNvSpPr/>
            <p:nvPr/>
          </p:nvSpPr>
          <p:spPr>
            <a:xfrm>
              <a:off x="9941653" y="5724917"/>
              <a:ext cx="71069" cy="106477"/>
            </a:xfrm>
            <a:custGeom>
              <a:avLst/>
              <a:gdLst>
                <a:gd name="connsiteX0" fmla="*/ 69669 w 71069"/>
                <a:gd name="connsiteY0" fmla="*/ 74076 h 106477"/>
                <a:gd name="connsiteX1" fmla="*/ 60887 w 71069"/>
                <a:gd name="connsiteY1" fmla="*/ 106477 h 106477"/>
                <a:gd name="connsiteX2" fmla="*/ 0 w 71069"/>
                <a:gd name="connsiteY2" fmla="*/ 386 h 106477"/>
                <a:gd name="connsiteX3" fmla="*/ 17519 w 71069"/>
                <a:gd name="connsiteY3" fmla="*/ 0 h 106477"/>
                <a:gd name="connsiteX4" fmla="*/ 60707 w 71069"/>
                <a:gd name="connsiteY4" fmla="*/ 53211 h 106477"/>
                <a:gd name="connsiteX5" fmla="*/ 69669 w 71069"/>
                <a:gd name="connsiteY5" fmla="*/ 74076 h 10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69" h="106477">
                  <a:moveTo>
                    <a:pt x="69669" y="74076"/>
                  </a:moveTo>
                  <a:cubicBezTo>
                    <a:pt x="69218" y="85888"/>
                    <a:pt x="71245" y="98694"/>
                    <a:pt x="60887" y="106477"/>
                  </a:cubicBezTo>
                  <a:cubicBezTo>
                    <a:pt x="54762" y="58896"/>
                    <a:pt x="3603" y="50120"/>
                    <a:pt x="0" y="386"/>
                  </a:cubicBezTo>
                  <a:cubicBezTo>
                    <a:pt x="5855" y="773"/>
                    <a:pt x="11844" y="11592"/>
                    <a:pt x="17519" y="0"/>
                  </a:cubicBezTo>
                  <a:cubicBezTo>
                    <a:pt x="39946" y="7949"/>
                    <a:pt x="34091" y="50396"/>
                    <a:pt x="60707" y="53211"/>
                  </a:cubicBezTo>
                  <a:cubicBezTo>
                    <a:pt x="68588" y="57020"/>
                    <a:pt x="73677" y="62595"/>
                    <a:pt x="69669" y="74076"/>
                  </a:cubicBezTo>
                  <a:close/>
                </a:path>
              </a:pathLst>
            </a:custGeom>
            <a:solidFill>
              <a:srgbClr val="F1C14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06059079-B31D-2F5F-8F20-17166B0B0DCD}"/>
                </a:ext>
              </a:extLst>
            </p:cNvPr>
            <p:cNvSpPr/>
            <p:nvPr/>
          </p:nvSpPr>
          <p:spPr>
            <a:xfrm>
              <a:off x="11027485" y="6183503"/>
              <a:ext cx="35712" cy="23017"/>
            </a:xfrm>
            <a:custGeom>
              <a:avLst/>
              <a:gdLst>
                <a:gd name="connsiteX0" fmla="*/ 28192 w 35712"/>
                <a:gd name="connsiteY0" fmla="*/ 0 h 23017"/>
                <a:gd name="connsiteX1" fmla="*/ 35713 w 35712"/>
                <a:gd name="connsiteY1" fmla="*/ 23018 h 23017"/>
                <a:gd name="connsiteX2" fmla="*/ 0 w 35712"/>
                <a:gd name="connsiteY2" fmla="*/ 1380 h 23017"/>
                <a:gd name="connsiteX3" fmla="*/ 28192 w 35712"/>
                <a:gd name="connsiteY3" fmla="*/ 0 h 2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12" h="23017">
                  <a:moveTo>
                    <a:pt x="28192" y="0"/>
                  </a:moveTo>
                  <a:cubicBezTo>
                    <a:pt x="30714" y="7672"/>
                    <a:pt x="33236" y="15345"/>
                    <a:pt x="35713" y="23018"/>
                  </a:cubicBezTo>
                  <a:cubicBezTo>
                    <a:pt x="23823" y="15787"/>
                    <a:pt x="11889" y="8611"/>
                    <a:pt x="0" y="1380"/>
                  </a:cubicBezTo>
                  <a:cubicBezTo>
                    <a:pt x="9412" y="938"/>
                    <a:pt x="18824" y="442"/>
                    <a:pt x="28192" y="0"/>
                  </a:cubicBezTo>
                  <a:close/>
                </a:path>
              </a:pathLst>
            </a:custGeom>
            <a:solidFill>
              <a:srgbClr val="FADB8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14DA49C3-3443-C653-65F7-A17E5684B4E1}"/>
                </a:ext>
              </a:extLst>
            </p:cNvPr>
            <p:cNvSpPr/>
            <p:nvPr/>
          </p:nvSpPr>
          <p:spPr>
            <a:xfrm>
              <a:off x="10455769" y="4658048"/>
              <a:ext cx="34046" cy="32456"/>
            </a:xfrm>
            <a:custGeom>
              <a:avLst/>
              <a:gdLst>
                <a:gd name="connsiteX0" fmla="*/ 0 w 34046"/>
                <a:gd name="connsiteY0" fmla="*/ 0 h 32456"/>
                <a:gd name="connsiteX1" fmla="*/ 34046 w 34046"/>
                <a:gd name="connsiteY1" fmla="*/ 32457 h 32456"/>
                <a:gd name="connsiteX2" fmla="*/ 0 w 34046"/>
                <a:gd name="connsiteY2" fmla="*/ 0 h 3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46" h="32456">
                  <a:moveTo>
                    <a:pt x="0" y="0"/>
                  </a:moveTo>
                  <a:cubicBezTo>
                    <a:pt x="17068" y="1766"/>
                    <a:pt x="26751" y="15235"/>
                    <a:pt x="34046" y="32457"/>
                  </a:cubicBezTo>
                  <a:cubicBezTo>
                    <a:pt x="16573" y="31242"/>
                    <a:pt x="6755" y="18050"/>
                    <a:pt x="0" y="0"/>
                  </a:cubicBezTo>
                  <a:close/>
                </a:path>
              </a:pathLst>
            </a:custGeom>
            <a:solidFill>
              <a:srgbClr val="FBC2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2CC5645A-3097-6FD6-E2F4-B17D3D7DCA41}"/>
                </a:ext>
              </a:extLst>
            </p:cNvPr>
            <p:cNvSpPr/>
            <p:nvPr/>
          </p:nvSpPr>
          <p:spPr>
            <a:xfrm>
              <a:off x="9906661" y="6194598"/>
              <a:ext cx="130330" cy="84453"/>
            </a:xfrm>
            <a:custGeom>
              <a:avLst/>
              <a:gdLst>
                <a:gd name="connsiteX0" fmla="*/ 0 w 130330"/>
                <a:gd name="connsiteY0" fmla="*/ 111 h 84453"/>
                <a:gd name="connsiteX1" fmla="*/ 52330 w 130330"/>
                <a:gd name="connsiteY1" fmla="*/ 0 h 84453"/>
                <a:gd name="connsiteX2" fmla="*/ 130331 w 130330"/>
                <a:gd name="connsiteY2" fmla="*/ 84122 h 84453"/>
                <a:gd name="connsiteX3" fmla="*/ 104751 w 130330"/>
                <a:gd name="connsiteY3" fmla="*/ 84453 h 84453"/>
                <a:gd name="connsiteX4" fmla="*/ 43684 w 130330"/>
                <a:gd name="connsiteY4" fmla="*/ 63312 h 84453"/>
                <a:gd name="connsiteX5" fmla="*/ 37694 w 130330"/>
                <a:gd name="connsiteY5" fmla="*/ 63368 h 84453"/>
                <a:gd name="connsiteX6" fmla="*/ 45 w 130330"/>
                <a:gd name="connsiteY6" fmla="*/ 20258 h 84453"/>
                <a:gd name="connsiteX7" fmla="*/ 0 w 130330"/>
                <a:gd name="connsiteY7" fmla="*/ 111 h 8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330" h="84453">
                  <a:moveTo>
                    <a:pt x="0" y="111"/>
                  </a:moveTo>
                  <a:cubicBezTo>
                    <a:pt x="17428" y="55"/>
                    <a:pt x="34857" y="55"/>
                    <a:pt x="52330" y="0"/>
                  </a:cubicBezTo>
                  <a:cubicBezTo>
                    <a:pt x="77595" y="29090"/>
                    <a:pt x="121954" y="31518"/>
                    <a:pt x="130331" y="84122"/>
                  </a:cubicBezTo>
                  <a:cubicBezTo>
                    <a:pt x="121819" y="84232"/>
                    <a:pt x="113262" y="84343"/>
                    <a:pt x="104751" y="84453"/>
                  </a:cubicBezTo>
                  <a:cubicBezTo>
                    <a:pt x="86647" y="67673"/>
                    <a:pt x="63094" y="74517"/>
                    <a:pt x="43684" y="63312"/>
                  </a:cubicBezTo>
                  <a:cubicBezTo>
                    <a:pt x="41702" y="63312"/>
                    <a:pt x="39676" y="63312"/>
                    <a:pt x="37694" y="63368"/>
                  </a:cubicBezTo>
                  <a:cubicBezTo>
                    <a:pt x="19590" y="56302"/>
                    <a:pt x="5179" y="44324"/>
                    <a:pt x="45" y="20258"/>
                  </a:cubicBezTo>
                  <a:cubicBezTo>
                    <a:pt x="0" y="13524"/>
                    <a:pt x="0" y="6845"/>
                    <a:pt x="0" y="111"/>
                  </a:cubicBezTo>
                  <a:close/>
                </a:path>
              </a:pathLst>
            </a:custGeom>
            <a:solidFill>
              <a:srgbClr val="FED0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2DA9AD35-B599-0DEB-94F2-06D7F33B7F8D}"/>
                </a:ext>
              </a:extLst>
            </p:cNvPr>
            <p:cNvSpPr/>
            <p:nvPr/>
          </p:nvSpPr>
          <p:spPr>
            <a:xfrm>
              <a:off x="9810601" y="6213618"/>
              <a:ext cx="153722" cy="88483"/>
            </a:xfrm>
            <a:custGeom>
              <a:avLst/>
              <a:gdLst>
                <a:gd name="connsiteX0" fmla="*/ 15987 w 153722"/>
                <a:gd name="connsiteY0" fmla="*/ 23980 h 88483"/>
                <a:gd name="connsiteX1" fmla="*/ 0 w 153722"/>
                <a:gd name="connsiteY1" fmla="*/ 22269 h 88483"/>
                <a:gd name="connsiteX2" fmla="*/ 315 w 153722"/>
                <a:gd name="connsiteY2" fmla="*/ 11726 h 88483"/>
                <a:gd name="connsiteX3" fmla="*/ 1126 w 153722"/>
                <a:gd name="connsiteY3" fmla="*/ 11781 h 88483"/>
                <a:gd name="connsiteX4" fmla="*/ 109479 w 153722"/>
                <a:gd name="connsiteY4" fmla="*/ 25912 h 88483"/>
                <a:gd name="connsiteX5" fmla="*/ 139743 w 153722"/>
                <a:gd name="connsiteY5" fmla="*/ 44403 h 88483"/>
                <a:gd name="connsiteX6" fmla="*/ 139608 w 153722"/>
                <a:gd name="connsiteY6" fmla="*/ 44293 h 88483"/>
                <a:gd name="connsiteX7" fmla="*/ 151587 w 153722"/>
                <a:gd name="connsiteY7" fmla="*/ 78736 h 88483"/>
                <a:gd name="connsiteX8" fmla="*/ 104841 w 153722"/>
                <a:gd name="connsiteY8" fmla="*/ 86851 h 88483"/>
                <a:gd name="connsiteX9" fmla="*/ 15987 w 153722"/>
                <a:gd name="connsiteY9" fmla="*/ 23980 h 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722" h="88483">
                  <a:moveTo>
                    <a:pt x="15987" y="23980"/>
                  </a:moveTo>
                  <a:cubicBezTo>
                    <a:pt x="10673" y="23428"/>
                    <a:pt x="5314" y="22821"/>
                    <a:pt x="0" y="22269"/>
                  </a:cubicBezTo>
                  <a:cubicBezTo>
                    <a:pt x="315" y="18791"/>
                    <a:pt x="450" y="15259"/>
                    <a:pt x="315" y="11726"/>
                  </a:cubicBezTo>
                  <a:cubicBezTo>
                    <a:pt x="315" y="11726"/>
                    <a:pt x="1126" y="11781"/>
                    <a:pt x="1126" y="11781"/>
                  </a:cubicBezTo>
                  <a:cubicBezTo>
                    <a:pt x="39135" y="-5054"/>
                    <a:pt x="75974" y="-6710"/>
                    <a:pt x="109479" y="25912"/>
                  </a:cubicBezTo>
                  <a:cubicBezTo>
                    <a:pt x="118667" y="34854"/>
                    <a:pt x="129835" y="37835"/>
                    <a:pt x="139743" y="44403"/>
                  </a:cubicBezTo>
                  <a:cubicBezTo>
                    <a:pt x="139743" y="44403"/>
                    <a:pt x="139608" y="44293"/>
                    <a:pt x="139608" y="44293"/>
                  </a:cubicBezTo>
                  <a:cubicBezTo>
                    <a:pt x="141904" y="57099"/>
                    <a:pt x="159783" y="66096"/>
                    <a:pt x="151587" y="78736"/>
                  </a:cubicBezTo>
                  <a:cubicBezTo>
                    <a:pt x="140013" y="96621"/>
                    <a:pt x="120603" y="83815"/>
                    <a:pt x="104841" y="86851"/>
                  </a:cubicBezTo>
                  <a:cubicBezTo>
                    <a:pt x="75298" y="65875"/>
                    <a:pt x="45665" y="44955"/>
                    <a:pt x="15987" y="23980"/>
                  </a:cubicBezTo>
                  <a:close/>
                </a:path>
              </a:pathLst>
            </a:custGeom>
            <a:solidFill>
              <a:srgbClr val="FCCE4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782E2E9F-5986-B29C-80DA-335E3DFB0F24}"/>
                </a:ext>
              </a:extLst>
            </p:cNvPr>
            <p:cNvSpPr/>
            <p:nvPr/>
          </p:nvSpPr>
          <p:spPr>
            <a:xfrm>
              <a:off x="9872209" y="6300744"/>
              <a:ext cx="43278" cy="53141"/>
            </a:xfrm>
            <a:custGeom>
              <a:avLst/>
              <a:gdLst>
                <a:gd name="connsiteX0" fmla="*/ 0 w 43278"/>
                <a:gd name="connsiteY0" fmla="*/ 32291 h 53141"/>
                <a:gd name="connsiteX1" fmla="*/ 34542 w 43278"/>
                <a:gd name="connsiteY1" fmla="*/ 0 h 53141"/>
                <a:gd name="connsiteX2" fmla="*/ 43278 w 43278"/>
                <a:gd name="connsiteY2" fmla="*/ 42447 h 53141"/>
                <a:gd name="connsiteX3" fmla="*/ 25670 w 43278"/>
                <a:gd name="connsiteY3" fmla="*/ 53101 h 53141"/>
                <a:gd name="connsiteX4" fmla="*/ 0 w 43278"/>
                <a:gd name="connsiteY4" fmla="*/ 32291 h 5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78" h="53141">
                  <a:moveTo>
                    <a:pt x="0" y="32291"/>
                  </a:moveTo>
                  <a:cubicBezTo>
                    <a:pt x="22202" y="38749"/>
                    <a:pt x="24094" y="12530"/>
                    <a:pt x="34542" y="0"/>
                  </a:cubicBezTo>
                  <a:cubicBezTo>
                    <a:pt x="37469" y="14131"/>
                    <a:pt x="40396" y="28317"/>
                    <a:pt x="43278" y="42447"/>
                  </a:cubicBezTo>
                  <a:cubicBezTo>
                    <a:pt x="36118" y="42779"/>
                    <a:pt x="29678" y="44876"/>
                    <a:pt x="25670" y="53101"/>
                  </a:cubicBezTo>
                  <a:cubicBezTo>
                    <a:pt x="13285" y="53266"/>
                    <a:pt x="676" y="53873"/>
                    <a:pt x="0" y="32291"/>
                  </a:cubicBezTo>
                  <a:close/>
                </a:path>
              </a:pathLst>
            </a:custGeom>
            <a:solidFill>
              <a:srgbClr val="E4B0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6843DE83-2423-280D-888C-644ACF5A48BF}"/>
                </a:ext>
              </a:extLst>
            </p:cNvPr>
            <p:cNvSpPr/>
            <p:nvPr/>
          </p:nvSpPr>
          <p:spPr>
            <a:xfrm>
              <a:off x="9793623" y="6286046"/>
              <a:ext cx="65513" cy="35894"/>
            </a:xfrm>
            <a:custGeom>
              <a:avLst/>
              <a:gdLst>
                <a:gd name="connsiteX0" fmla="*/ 0 w 65513"/>
                <a:gd name="connsiteY0" fmla="*/ 14643 h 35894"/>
                <a:gd name="connsiteX1" fmla="*/ 64310 w 65513"/>
                <a:gd name="connsiteY1" fmla="*/ 17458 h 35894"/>
                <a:gd name="connsiteX2" fmla="*/ 43639 w 65513"/>
                <a:gd name="connsiteY2" fmla="*/ 35894 h 35894"/>
                <a:gd name="connsiteX3" fmla="*/ 34947 w 65513"/>
                <a:gd name="connsiteY3" fmla="*/ 35784 h 35894"/>
                <a:gd name="connsiteX4" fmla="*/ 0 w 65513"/>
                <a:gd name="connsiteY4" fmla="*/ 14643 h 3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13" h="35894">
                  <a:moveTo>
                    <a:pt x="0" y="14643"/>
                  </a:moveTo>
                  <a:cubicBezTo>
                    <a:pt x="14906" y="-5725"/>
                    <a:pt x="58590" y="-4897"/>
                    <a:pt x="64310" y="17458"/>
                  </a:cubicBezTo>
                  <a:cubicBezTo>
                    <a:pt x="70209" y="40476"/>
                    <a:pt x="53006" y="33631"/>
                    <a:pt x="43639" y="35894"/>
                  </a:cubicBezTo>
                  <a:cubicBezTo>
                    <a:pt x="40756" y="35839"/>
                    <a:pt x="37829" y="35839"/>
                    <a:pt x="34947" y="35784"/>
                  </a:cubicBezTo>
                  <a:cubicBezTo>
                    <a:pt x="27291" y="18672"/>
                    <a:pt x="7611" y="31699"/>
                    <a:pt x="0" y="14643"/>
                  </a:cubicBezTo>
                  <a:close/>
                </a:path>
              </a:pathLst>
            </a:custGeom>
            <a:solidFill>
              <a:srgbClr val="FEDB64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1C06491D-D3BD-83DF-0BDF-736462DDD230}"/>
                </a:ext>
              </a:extLst>
            </p:cNvPr>
            <p:cNvSpPr/>
            <p:nvPr/>
          </p:nvSpPr>
          <p:spPr>
            <a:xfrm>
              <a:off x="10028795" y="5714264"/>
              <a:ext cx="133077" cy="136501"/>
            </a:xfrm>
            <a:custGeom>
              <a:avLst/>
              <a:gdLst>
                <a:gd name="connsiteX0" fmla="*/ 8016 w 133077"/>
                <a:gd name="connsiteY0" fmla="*/ 10874 h 136501"/>
                <a:gd name="connsiteX1" fmla="*/ 0 w 133077"/>
                <a:gd name="connsiteY1" fmla="*/ 0 h 136501"/>
                <a:gd name="connsiteX2" fmla="*/ 69489 w 133077"/>
                <a:gd name="connsiteY2" fmla="*/ 10653 h 136501"/>
                <a:gd name="connsiteX3" fmla="*/ 93762 w 133077"/>
                <a:gd name="connsiteY3" fmla="*/ 40571 h 136501"/>
                <a:gd name="connsiteX4" fmla="*/ 133078 w 133077"/>
                <a:gd name="connsiteY4" fmla="*/ 118510 h 136501"/>
                <a:gd name="connsiteX5" fmla="*/ 116145 w 133077"/>
                <a:gd name="connsiteY5" fmla="*/ 136450 h 136501"/>
                <a:gd name="connsiteX6" fmla="*/ 103895 w 133077"/>
                <a:gd name="connsiteY6" fmla="*/ 135125 h 136501"/>
                <a:gd name="connsiteX7" fmla="*/ 54762 w 133077"/>
                <a:gd name="connsiteY7" fmla="*/ 95272 h 136501"/>
                <a:gd name="connsiteX8" fmla="*/ 29408 w 133077"/>
                <a:gd name="connsiteY8" fmla="*/ 58179 h 136501"/>
                <a:gd name="connsiteX9" fmla="*/ 8016 w 133077"/>
                <a:gd name="connsiteY9" fmla="*/ 10874 h 1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077" h="136501">
                  <a:moveTo>
                    <a:pt x="8016" y="10874"/>
                  </a:moveTo>
                  <a:cubicBezTo>
                    <a:pt x="5359" y="7231"/>
                    <a:pt x="2702" y="3588"/>
                    <a:pt x="0" y="0"/>
                  </a:cubicBezTo>
                  <a:cubicBezTo>
                    <a:pt x="23148" y="3533"/>
                    <a:pt x="46341" y="7121"/>
                    <a:pt x="69489" y="10653"/>
                  </a:cubicBezTo>
                  <a:cubicBezTo>
                    <a:pt x="80973" y="16504"/>
                    <a:pt x="88538" y="27102"/>
                    <a:pt x="93762" y="40571"/>
                  </a:cubicBezTo>
                  <a:cubicBezTo>
                    <a:pt x="97906" y="73358"/>
                    <a:pt x="124341" y="89255"/>
                    <a:pt x="133078" y="118510"/>
                  </a:cubicBezTo>
                  <a:cubicBezTo>
                    <a:pt x="131907" y="130875"/>
                    <a:pt x="124836" y="134794"/>
                    <a:pt x="116145" y="136450"/>
                  </a:cubicBezTo>
                  <a:cubicBezTo>
                    <a:pt x="112001" y="136671"/>
                    <a:pt x="107948" y="136174"/>
                    <a:pt x="103895" y="135125"/>
                  </a:cubicBezTo>
                  <a:cubicBezTo>
                    <a:pt x="84080" y="128225"/>
                    <a:pt x="66156" y="117738"/>
                    <a:pt x="54762" y="95272"/>
                  </a:cubicBezTo>
                  <a:cubicBezTo>
                    <a:pt x="47782" y="81472"/>
                    <a:pt x="39000" y="69439"/>
                    <a:pt x="29408" y="58179"/>
                  </a:cubicBezTo>
                  <a:cubicBezTo>
                    <a:pt x="17203" y="45870"/>
                    <a:pt x="13240" y="27930"/>
                    <a:pt x="8016" y="10874"/>
                  </a:cubicBezTo>
                  <a:close/>
                </a:path>
              </a:pathLst>
            </a:custGeom>
            <a:solidFill>
              <a:srgbClr val="FDD04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6D18404D-8F5E-EBB3-5759-A8754D5B8A2E}"/>
                </a:ext>
              </a:extLst>
            </p:cNvPr>
            <p:cNvSpPr/>
            <p:nvPr/>
          </p:nvSpPr>
          <p:spPr>
            <a:xfrm>
              <a:off x="10098169" y="5714098"/>
              <a:ext cx="30775" cy="43400"/>
            </a:xfrm>
            <a:custGeom>
              <a:avLst/>
              <a:gdLst>
                <a:gd name="connsiteX0" fmla="*/ 17723 w 30775"/>
                <a:gd name="connsiteY0" fmla="*/ 42227 h 43400"/>
                <a:gd name="connsiteX1" fmla="*/ 114 w 30775"/>
                <a:gd name="connsiteY1" fmla="*/ 10764 h 43400"/>
                <a:gd name="connsiteX2" fmla="*/ 565 w 30775"/>
                <a:gd name="connsiteY2" fmla="*/ 0 h 43400"/>
                <a:gd name="connsiteX3" fmla="*/ 17228 w 30775"/>
                <a:gd name="connsiteY3" fmla="*/ 1214 h 43400"/>
                <a:gd name="connsiteX4" fmla="*/ 30648 w 30775"/>
                <a:gd name="connsiteY4" fmla="*/ 32622 h 43400"/>
                <a:gd name="connsiteX5" fmla="*/ 17723 w 30775"/>
                <a:gd name="connsiteY5" fmla="*/ 42227 h 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5" h="43400">
                  <a:moveTo>
                    <a:pt x="17723" y="42227"/>
                  </a:moveTo>
                  <a:cubicBezTo>
                    <a:pt x="12004" y="31573"/>
                    <a:pt x="-1372" y="27378"/>
                    <a:pt x="114" y="10764"/>
                  </a:cubicBezTo>
                  <a:cubicBezTo>
                    <a:pt x="250" y="7176"/>
                    <a:pt x="385" y="3588"/>
                    <a:pt x="565" y="0"/>
                  </a:cubicBezTo>
                  <a:cubicBezTo>
                    <a:pt x="6104" y="386"/>
                    <a:pt x="11688" y="828"/>
                    <a:pt x="17228" y="1214"/>
                  </a:cubicBezTo>
                  <a:cubicBezTo>
                    <a:pt x="25289" y="9384"/>
                    <a:pt x="31774" y="18546"/>
                    <a:pt x="30648" y="32622"/>
                  </a:cubicBezTo>
                  <a:cubicBezTo>
                    <a:pt x="28486" y="40184"/>
                    <a:pt x="25469" y="45980"/>
                    <a:pt x="17723" y="42227"/>
                  </a:cubicBezTo>
                  <a:close/>
                </a:path>
              </a:pathLst>
            </a:custGeom>
            <a:solidFill>
              <a:srgbClr val="DBAB36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BE1B849-9A04-95E1-1497-D3E5749F9737}"/>
                </a:ext>
              </a:extLst>
            </p:cNvPr>
            <p:cNvSpPr/>
            <p:nvPr/>
          </p:nvSpPr>
          <p:spPr>
            <a:xfrm>
              <a:off x="10115397" y="5713822"/>
              <a:ext cx="122044" cy="138060"/>
            </a:xfrm>
            <a:custGeom>
              <a:avLst/>
              <a:gdLst>
                <a:gd name="connsiteX0" fmla="*/ 8962 w 122044"/>
                <a:gd name="connsiteY0" fmla="*/ 32236 h 138060"/>
                <a:gd name="connsiteX1" fmla="*/ 0 w 122044"/>
                <a:gd name="connsiteY1" fmla="*/ 1435 h 138060"/>
                <a:gd name="connsiteX2" fmla="*/ 17654 w 122044"/>
                <a:gd name="connsiteY2" fmla="*/ 0 h 138060"/>
                <a:gd name="connsiteX3" fmla="*/ 48412 w 122044"/>
                <a:gd name="connsiteY3" fmla="*/ 14352 h 138060"/>
                <a:gd name="connsiteX4" fmla="*/ 74352 w 122044"/>
                <a:gd name="connsiteY4" fmla="*/ 41233 h 138060"/>
                <a:gd name="connsiteX5" fmla="*/ 122044 w 122044"/>
                <a:gd name="connsiteY5" fmla="*/ 128225 h 138060"/>
                <a:gd name="connsiteX6" fmla="*/ 78676 w 122044"/>
                <a:gd name="connsiteY6" fmla="*/ 128004 h 138060"/>
                <a:gd name="connsiteX7" fmla="*/ 53366 w 122044"/>
                <a:gd name="connsiteY7" fmla="*/ 113101 h 138060"/>
                <a:gd name="connsiteX8" fmla="*/ 8962 w 122044"/>
                <a:gd name="connsiteY8" fmla="*/ 32236 h 13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44" h="138060">
                  <a:moveTo>
                    <a:pt x="8962" y="32236"/>
                  </a:moveTo>
                  <a:cubicBezTo>
                    <a:pt x="5990" y="21969"/>
                    <a:pt x="2972" y="11702"/>
                    <a:pt x="0" y="1435"/>
                  </a:cubicBezTo>
                  <a:cubicBezTo>
                    <a:pt x="5900" y="994"/>
                    <a:pt x="11754" y="497"/>
                    <a:pt x="17654" y="0"/>
                  </a:cubicBezTo>
                  <a:cubicBezTo>
                    <a:pt x="28912" y="1546"/>
                    <a:pt x="38324" y="8942"/>
                    <a:pt x="48412" y="14352"/>
                  </a:cubicBezTo>
                  <a:cubicBezTo>
                    <a:pt x="58275" y="21527"/>
                    <a:pt x="66291" y="31408"/>
                    <a:pt x="74352" y="41233"/>
                  </a:cubicBezTo>
                  <a:cubicBezTo>
                    <a:pt x="91871" y="68887"/>
                    <a:pt x="113758" y="92954"/>
                    <a:pt x="122044" y="128225"/>
                  </a:cubicBezTo>
                  <a:cubicBezTo>
                    <a:pt x="107498" y="151740"/>
                    <a:pt x="93132" y="125355"/>
                    <a:pt x="78676" y="128004"/>
                  </a:cubicBezTo>
                  <a:cubicBezTo>
                    <a:pt x="70569" y="122209"/>
                    <a:pt x="59536" y="123920"/>
                    <a:pt x="53366" y="113101"/>
                  </a:cubicBezTo>
                  <a:cubicBezTo>
                    <a:pt x="34136" y="89807"/>
                    <a:pt x="14501" y="66845"/>
                    <a:pt x="8962" y="32236"/>
                  </a:cubicBezTo>
                  <a:close/>
                </a:path>
              </a:pathLst>
            </a:custGeom>
            <a:solidFill>
              <a:srgbClr val="FCCF4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ADDF7CAA-459E-E577-74C2-004EF0E2BC63}"/>
                </a:ext>
              </a:extLst>
            </p:cNvPr>
            <p:cNvSpPr/>
            <p:nvPr/>
          </p:nvSpPr>
          <p:spPr>
            <a:xfrm>
              <a:off x="10132870" y="5695055"/>
              <a:ext cx="44043" cy="40184"/>
            </a:xfrm>
            <a:custGeom>
              <a:avLst/>
              <a:gdLst>
                <a:gd name="connsiteX0" fmla="*/ 26210 w 44043"/>
                <a:gd name="connsiteY0" fmla="*/ 40184 h 40184"/>
                <a:gd name="connsiteX1" fmla="*/ 180 w 44043"/>
                <a:gd name="connsiteY1" fmla="*/ 18823 h 40184"/>
                <a:gd name="connsiteX2" fmla="*/ 0 w 44043"/>
                <a:gd name="connsiteY2" fmla="*/ 0 h 40184"/>
                <a:gd name="connsiteX3" fmla="*/ 44044 w 44043"/>
                <a:gd name="connsiteY3" fmla="*/ 29255 h 40184"/>
                <a:gd name="connsiteX4" fmla="*/ 26210 w 44043"/>
                <a:gd name="connsiteY4" fmla="*/ 40184 h 4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43" h="40184">
                  <a:moveTo>
                    <a:pt x="26210" y="40184"/>
                  </a:moveTo>
                  <a:cubicBezTo>
                    <a:pt x="14051" y="39412"/>
                    <a:pt x="4864" y="33174"/>
                    <a:pt x="180" y="18823"/>
                  </a:cubicBezTo>
                  <a:cubicBezTo>
                    <a:pt x="135" y="12530"/>
                    <a:pt x="45" y="6293"/>
                    <a:pt x="0" y="0"/>
                  </a:cubicBezTo>
                  <a:cubicBezTo>
                    <a:pt x="15582" y="7673"/>
                    <a:pt x="32425" y="12585"/>
                    <a:pt x="44044" y="29255"/>
                  </a:cubicBezTo>
                  <a:cubicBezTo>
                    <a:pt x="40306" y="38363"/>
                    <a:pt x="31164" y="34112"/>
                    <a:pt x="26210" y="40184"/>
                  </a:cubicBezTo>
                  <a:close/>
                </a:path>
              </a:pathLst>
            </a:custGeom>
            <a:solidFill>
              <a:srgbClr val="CB9E5E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C27960BD-DF65-C673-2202-03CF066F27AC}"/>
                </a:ext>
              </a:extLst>
            </p:cNvPr>
            <p:cNvSpPr/>
            <p:nvPr/>
          </p:nvSpPr>
          <p:spPr>
            <a:xfrm>
              <a:off x="10002359" y="5767199"/>
              <a:ext cx="62582" cy="53707"/>
            </a:xfrm>
            <a:custGeom>
              <a:avLst/>
              <a:gdLst>
                <a:gd name="connsiteX0" fmla="*/ 8962 w 62582"/>
                <a:gd name="connsiteY0" fmla="*/ 31794 h 53707"/>
                <a:gd name="connsiteX1" fmla="*/ 0 w 62582"/>
                <a:gd name="connsiteY1" fmla="*/ 10984 h 53707"/>
                <a:gd name="connsiteX2" fmla="*/ 405 w 62582"/>
                <a:gd name="connsiteY2" fmla="*/ 10874 h 53707"/>
                <a:gd name="connsiteX3" fmla="*/ 17834 w 62582"/>
                <a:gd name="connsiteY3" fmla="*/ 0 h 53707"/>
                <a:gd name="connsiteX4" fmla="*/ 26435 w 62582"/>
                <a:gd name="connsiteY4" fmla="*/ 110 h 53707"/>
                <a:gd name="connsiteX5" fmla="*/ 48998 w 62582"/>
                <a:gd name="connsiteY5" fmla="*/ 11316 h 53707"/>
                <a:gd name="connsiteX6" fmla="*/ 43639 w 62582"/>
                <a:gd name="connsiteY6" fmla="*/ 53708 h 53707"/>
                <a:gd name="connsiteX7" fmla="*/ 8962 w 62582"/>
                <a:gd name="connsiteY7" fmla="*/ 31794 h 5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582" h="53707">
                  <a:moveTo>
                    <a:pt x="8962" y="31794"/>
                  </a:moveTo>
                  <a:cubicBezTo>
                    <a:pt x="5990" y="24839"/>
                    <a:pt x="2972" y="17884"/>
                    <a:pt x="0" y="10984"/>
                  </a:cubicBezTo>
                  <a:cubicBezTo>
                    <a:pt x="0" y="10984"/>
                    <a:pt x="405" y="10874"/>
                    <a:pt x="405" y="10874"/>
                  </a:cubicBezTo>
                  <a:cubicBezTo>
                    <a:pt x="4684" y="3533"/>
                    <a:pt x="10673" y="331"/>
                    <a:pt x="17834" y="0"/>
                  </a:cubicBezTo>
                  <a:cubicBezTo>
                    <a:pt x="20716" y="55"/>
                    <a:pt x="23553" y="55"/>
                    <a:pt x="26435" y="110"/>
                  </a:cubicBezTo>
                  <a:cubicBezTo>
                    <a:pt x="35217" y="0"/>
                    <a:pt x="42873" y="3257"/>
                    <a:pt x="48998" y="11316"/>
                  </a:cubicBezTo>
                  <a:cubicBezTo>
                    <a:pt x="68047" y="49844"/>
                    <a:pt x="67777" y="51941"/>
                    <a:pt x="43639" y="53708"/>
                  </a:cubicBezTo>
                  <a:cubicBezTo>
                    <a:pt x="32065" y="46366"/>
                    <a:pt x="20536" y="39080"/>
                    <a:pt x="8962" y="31794"/>
                  </a:cubicBezTo>
                  <a:close/>
                </a:path>
              </a:pathLst>
            </a:custGeom>
            <a:solidFill>
              <a:srgbClr val="FFDB5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5490286C-05F6-793C-6E90-ECAE6C4E36AE}"/>
                </a:ext>
              </a:extLst>
            </p:cNvPr>
            <p:cNvSpPr/>
            <p:nvPr/>
          </p:nvSpPr>
          <p:spPr>
            <a:xfrm>
              <a:off x="10028615" y="5725138"/>
              <a:ext cx="34812" cy="57399"/>
            </a:xfrm>
            <a:custGeom>
              <a:avLst/>
              <a:gdLst>
                <a:gd name="connsiteX0" fmla="*/ 17383 w 34812"/>
                <a:gd name="connsiteY0" fmla="*/ 53045 h 57399"/>
                <a:gd name="connsiteX1" fmla="*/ 180 w 34812"/>
                <a:gd name="connsiteY1" fmla="*/ 42171 h 57399"/>
                <a:gd name="connsiteX2" fmla="*/ 0 w 34812"/>
                <a:gd name="connsiteY2" fmla="*/ 11481 h 57399"/>
                <a:gd name="connsiteX3" fmla="*/ 8196 w 34812"/>
                <a:gd name="connsiteY3" fmla="*/ 0 h 57399"/>
                <a:gd name="connsiteX4" fmla="*/ 34812 w 34812"/>
                <a:gd name="connsiteY4" fmla="*/ 42282 h 57399"/>
                <a:gd name="connsiteX5" fmla="*/ 17383 w 34812"/>
                <a:gd name="connsiteY5" fmla="*/ 53045 h 5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12" h="57399">
                  <a:moveTo>
                    <a:pt x="17383" y="53045"/>
                  </a:moveTo>
                  <a:cubicBezTo>
                    <a:pt x="10268" y="52714"/>
                    <a:pt x="3783" y="50837"/>
                    <a:pt x="180" y="42171"/>
                  </a:cubicBezTo>
                  <a:cubicBezTo>
                    <a:pt x="5179" y="31905"/>
                    <a:pt x="5945" y="21638"/>
                    <a:pt x="0" y="11481"/>
                  </a:cubicBezTo>
                  <a:cubicBezTo>
                    <a:pt x="2747" y="7672"/>
                    <a:pt x="5449" y="3864"/>
                    <a:pt x="8196" y="0"/>
                  </a:cubicBezTo>
                  <a:cubicBezTo>
                    <a:pt x="17068" y="14131"/>
                    <a:pt x="25940" y="28206"/>
                    <a:pt x="34812" y="42282"/>
                  </a:cubicBezTo>
                  <a:cubicBezTo>
                    <a:pt x="34902" y="60276"/>
                    <a:pt x="27471" y="59890"/>
                    <a:pt x="17383" y="53045"/>
                  </a:cubicBezTo>
                  <a:close/>
                </a:path>
              </a:pathLst>
            </a:custGeom>
            <a:solidFill>
              <a:srgbClr val="EBC03C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7793651-9DFC-2A45-7C11-9971A69085DD}"/>
                </a:ext>
              </a:extLst>
            </p:cNvPr>
            <p:cNvSpPr/>
            <p:nvPr/>
          </p:nvSpPr>
          <p:spPr>
            <a:xfrm>
              <a:off x="9999061" y="5757083"/>
              <a:ext cx="21177" cy="20934"/>
            </a:xfrm>
            <a:custGeom>
              <a:avLst/>
              <a:gdLst>
                <a:gd name="connsiteX0" fmla="*/ 21178 w 21177"/>
                <a:gd name="connsiteY0" fmla="*/ 10061 h 20934"/>
                <a:gd name="connsiteX1" fmla="*/ 3749 w 21177"/>
                <a:gd name="connsiteY1" fmla="*/ 20935 h 20934"/>
                <a:gd name="connsiteX2" fmla="*/ 4740 w 21177"/>
                <a:gd name="connsiteY2" fmla="*/ 1008 h 20934"/>
                <a:gd name="connsiteX3" fmla="*/ 21178 w 21177"/>
                <a:gd name="connsiteY3" fmla="*/ 10061 h 2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77" h="20934">
                  <a:moveTo>
                    <a:pt x="21178" y="10061"/>
                  </a:moveTo>
                  <a:cubicBezTo>
                    <a:pt x="17440" y="18672"/>
                    <a:pt x="10955" y="20714"/>
                    <a:pt x="3749" y="20935"/>
                  </a:cubicBezTo>
                  <a:cubicBezTo>
                    <a:pt x="2578" y="14090"/>
                    <a:pt x="-4627" y="5700"/>
                    <a:pt x="4740" y="1008"/>
                  </a:cubicBezTo>
                  <a:cubicBezTo>
                    <a:pt x="11180" y="-2193"/>
                    <a:pt x="17260" y="2609"/>
                    <a:pt x="21178" y="10061"/>
                  </a:cubicBezTo>
                  <a:close/>
                </a:path>
              </a:pathLst>
            </a:custGeom>
            <a:solidFill>
              <a:srgbClr val="FFD96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609F4918-579E-5F03-5952-D73EC5570997}"/>
                </a:ext>
              </a:extLst>
            </p:cNvPr>
            <p:cNvSpPr/>
            <p:nvPr/>
          </p:nvSpPr>
          <p:spPr>
            <a:xfrm>
              <a:off x="10159080" y="5724310"/>
              <a:ext cx="45191" cy="37451"/>
            </a:xfrm>
            <a:custGeom>
              <a:avLst/>
              <a:gdLst>
                <a:gd name="connsiteX0" fmla="*/ 0 w 45191"/>
                <a:gd name="connsiteY0" fmla="*/ 10929 h 37451"/>
                <a:gd name="connsiteX1" fmla="*/ 17789 w 45191"/>
                <a:gd name="connsiteY1" fmla="*/ 0 h 37451"/>
                <a:gd name="connsiteX2" fmla="*/ 34812 w 45191"/>
                <a:gd name="connsiteY2" fmla="*/ 10598 h 37451"/>
                <a:gd name="connsiteX3" fmla="*/ 36973 w 45191"/>
                <a:gd name="connsiteY3" fmla="*/ 37369 h 37451"/>
                <a:gd name="connsiteX4" fmla="*/ 26075 w 45191"/>
                <a:gd name="connsiteY4" fmla="*/ 33174 h 37451"/>
                <a:gd name="connsiteX5" fmla="*/ 0 w 45191"/>
                <a:gd name="connsiteY5" fmla="*/ 10929 h 3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1" h="37451">
                  <a:moveTo>
                    <a:pt x="0" y="10929"/>
                  </a:moveTo>
                  <a:cubicBezTo>
                    <a:pt x="3873" y="2208"/>
                    <a:pt x="10718" y="828"/>
                    <a:pt x="17789" y="0"/>
                  </a:cubicBezTo>
                  <a:cubicBezTo>
                    <a:pt x="24634" y="773"/>
                    <a:pt x="31299" y="1821"/>
                    <a:pt x="34812" y="10598"/>
                  </a:cubicBezTo>
                  <a:cubicBezTo>
                    <a:pt x="41702" y="18767"/>
                    <a:pt x="53096" y="26385"/>
                    <a:pt x="36973" y="37369"/>
                  </a:cubicBezTo>
                  <a:cubicBezTo>
                    <a:pt x="32875" y="37811"/>
                    <a:pt x="29228" y="36486"/>
                    <a:pt x="26075" y="33174"/>
                  </a:cubicBezTo>
                  <a:cubicBezTo>
                    <a:pt x="12565" y="34278"/>
                    <a:pt x="9187" y="17498"/>
                    <a:pt x="0" y="10929"/>
                  </a:cubicBezTo>
                  <a:close/>
                </a:path>
              </a:pathLst>
            </a:custGeom>
            <a:solidFill>
              <a:srgbClr val="CDA037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B2C2DF3-85E6-65D1-ED4E-8ADC05D33441}"/>
                </a:ext>
              </a:extLst>
            </p:cNvPr>
            <p:cNvSpPr/>
            <p:nvPr/>
          </p:nvSpPr>
          <p:spPr>
            <a:xfrm>
              <a:off x="10193659" y="5734301"/>
              <a:ext cx="27253" cy="36604"/>
            </a:xfrm>
            <a:custGeom>
              <a:avLst/>
              <a:gdLst>
                <a:gd name="connsiteX0" fmla="*/ 413 w 27253"/>
                <a:gd name="connsiteY0" fmla="*/ 22631 h 36604"/>
                <a:gd name="connsiteX1" fmla="*/ 278 w 27253"/>
                <a:gd name="connsiteY1" fmla="*/ 662 h 36604"/>
                <a:gd name="connsiteX2" fmla="*/ 9015 w 27253"/>
                <a:gd name="connsiteY2" fmla="*/ 0 h 36604"/>
                <a:gd name="connsiteX3" fmla="*/ 27254 w 27253"/>
                <a:gd name="connsiteY3" fmla="*/ 10874 h 36604"/>
                <a:gd name="connsiteX4" fmla="*/ 17886 w 27253"/>
                <a:gd name="connsiteY4" fmla="*/ 22466 h 36604"/>
                <a:gd name="connsiteX5" fmla="*/ 7213 w 27253"/>
                <a:gd name="connsiteY5" fmla="*/ 36486 h 36604"/>
                <a:gd name="connsiteX6" fmla="*/ 413 w 27253"/>
                <a:gd name="connsiteY6" fmla="*/ 22631 h 3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53" h="36604">
                  <a:moveTo>
                    <a:pt x="413" y="22631"/>
                  </a:moveTo>
                  <a:cubicBezTo>
                    <a:pt x="10636" y="15179"/>
                    <a:pt x="413" y="8004"/>
                    <a:pt x="278" y="662"/>
                  </a:cubicBezTo>
                  <a:cubicBezTo>
                    <a:pt x="3205" y="442"/>
                    <a:pt x="6087" y="221"/>
                    <a:pt x="9015" y="0"/>
                  </a:cubicBezTo>
                  <a:cubicBezTo>
                    <a:pt x="15094" y="3643"/>
                    <a:pt x="21174" y="7231"/>
                    <a:pt x="27254" y="10874"/>
                  </a:cubicBezTo>
                  <a:cubicBezTo>
                    <a:pt x="24146" y="14738"/>
                    <a:pt x="20994" y="18602"/>
                    <a:pt x="17886" y="22466"/>
                  </a:cubicBezTo>
                  <a:cubicBezTo>
                    <a:pt x="19778" y="33395"/>
                    <a:pt x="14869" y="37369"/>
                    <a:pt x="7213" y="36486"/>
                  </a:cubicBezTo>
                  <a:cubicBezTo>
                    <a:pt x="773" y="35768"/>
                    <a:pt x="-893" y="29862"/>
                    <a:pt x="413" y="22631"/>
                  </a:cubicBezTo>
                  <a:close/>
                </a:path>
              </a:pathLst>
            </a:custGeom>
            <a:solidFill>
              <a:srgbClr val="E4B9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5576229-B6D8-0C19-ADA5-53CBCAC1B56A}"/>
                </a:ext>
              </a:extLst>
            </p:cNvPr>
            <p:cNvSpPr/>
            <p:nvPr/>
          </p:nvSpPr>
          <p:spPr>
            <a:xfrm>
              <a:off x="10234198" y="4738167"/>
              <a:ext cx="62057" cy="32518"/>
            </a:xfrm>
            <a:custGeom>
              <a:avLst/>
              <a:gdLst>
                <a:gd name="connsiteX0" fmla="*/ 62058 w 62057"/>
                <a:gd name="connsiteY0" fmla="*/ 12669 h 32518"/>
                <a:gd name="connsiteX1" fmla="*/ 0 w 62057"/>
                <a:gd name="connsiteY1" fmla="*/ 28621 h 32518"/>
                <a:gd name="connsiteX2" fmla="*/ 62058 w 62057"/>
                <a:gd name="connsiteY2" fmla="*/ 12669 h 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57" h="32518">
                  <a:moveTo>
                    <a:pt x="62058" y="12669"/>
                  </a:moveTo>
                  <a:cubicBezTo>
                    <a:pt x="41747" y="30387"/>
                    <a:pt x="22698" y="37674"/>
                    <a:pt x="0" y="28621"/>
                  </a:cubicBezTo>
                  <a:cubicBezTo>
                    <a:pt x="16528" y="10516"/>
                    <a:pt x="31209" y="-16034"/>
                    <a:pt x="62058" y="12669"/>
                  </a:cubicBezTo>
                  <a:close/>
                </a:path>
              </a:pathLst>
            </a:custGeom>
            <a:solidFill>
              <a:srgbClr val="FFEA53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84897063-434F-C14F-F8BC-1013547433DC}"/>
                </a:ext>
              </a:extLst>
            </p:cNvPr>
            <p:cNvSpPr/>
            <p:nvPr/>
          </p:nvSpPr>
          <p:spPr>
            <a:xfrm>
              <a:off x="9930574" y="4791451"/>
              <a:ext cx="63273" cy="37545"/>
            </a:xfrm>
            <a:custGeom>
              <a:avLst/>
              <a:gdLst>
                <a:gd name="connsiteX0" fmla="*/ 63274 w 63273"/>
                <a:gd name="connsiteY0" fmla="*/ 26726 h 37545"/>
                <a:gd name="connsiteX1" fmla="*/ 45800 w 63273"/>
                <a:gd name="connsiteY1" fmla="*/ 37545 h 37545"/>
                <a:gd name="connsiteX2" fmla="*/ 0 w 63273"/>
                <a:gd name="connsiteY2" fmla="*/ 2936 h 37545"/>
                <a:gd name="connsiteX3" fmla="*/ 63274 w 63273"/>
                <a:gd name="connsiteY3" fmla="*/ 26726 h 3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73" h="37545">
                  <a:moveTo>
                    <a:pt x="63274" y="26726"/>
                  </a:moveTo>
                  <a:cubicBezTo>
                    <a:pt x="56068" y="27002"/>
                    <a:pt x="49538" y="28934"/>
                    <a:pt x="45800" y="37545"/>
                  </a:cubicBezTo>
                  <a:cubicBezTo>
                    <a:pt x="27246" y="36441"/>
                    <a:pt x="17699" y="19275"/>
                    <a:pt x="0" y="2936"/>
                  </a:cubicBezTo>
                  <a:cubicBezTo>
                    <a:pt x="30624" y="-7276"/>
                    <a:pt x="46566" y="11216"/>
                    <a:pt x="63274" y="26726"/>
                  </a:cubicBezTo>
                  <a:close/>
                </a:path>
              </a:pathLst>
            </a:custGeom>
            <a:solidFill>
              <a:srgbClr val="FAC84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6A60295-7E8F-A45B-B5FB-908BD0177ACB}"/>
                </a:ext>
              </a:extLst>
            </p:cNvPr>
            <p:cNvSpPr/>
            <p:nvPr/>
          </p:nvSpPr>
          <p:spPr>
            <a:xfrm>
              <a:off x="9881937" y="4826538"/>
              <a:ext cx="63003" cy="26635"/>
            </a:xfrm>
            <a:custGeom>
              <a:avLst/>
              <a:gdLst>
                <a:gd name="connsiteX0" fmla="*/ 63004 w 63003"/>
                <a:gd name="connsiteY0" fmla="*/ 26635 h 26635"/>
                <a:gd name="connsiteX1" fmla="*/ 0 w 63003"/>
                <a:gd name="connsiteY1" fmla="*/ 8420 h 26635"/>
                <a:gd name="connsiteX2" fmla="*/ 63004 w 63003"/>
                <a:gd name="connsiteY2" fmla="*/ 26635 h 2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03" h="26635">
                  <a:moveTo>
                    <a:pt x="63004" y="26635"/>
                  </a:moveTo>
                  <a:cubicBezTo>
                    <a:pt x="40171" y="25697"/>
                    <a:pt x="22022" y="8034"/>
                    <a:pt x="0" y="8420"/>
                  </a:cubicBezTo>
                  <a:cubicBezTo>
                    <a:pt x="24994" y="-7256"/>
                    <a:pt x="46431" y="-964"/>
                    <a:pt x="63004" y="26635"/>
                  </a:cubicBezTo>
                  <a:close/>
                </a:path>
              </a:pathLst>
            </a:custGeom>
            <a:solidFill>
              <a:srgbClr val="FFE74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75E39E2A-EFE3-D0BE-FF7C-C24EEB87E6C6}"/>
                </a:ext>
              </a:extLst>
            </p:cNvPr>
            <p:cNvSpPr/>
            <p:nvPr/>
          </p:nvSpPr>
          <p:spPr>
            <a:xfrm>
              <a:off x="9501283" y="4946357"/>
              <a:ext cx="71840" cy="73906"/>
            </a:xfrm>
            <a:custGeom>
              <a:avLst/>
              <a:gdLst>
                <a:gd name="connsiteX0" fmla="*/ 52485 w 71840"/>
                <a:gd name="connsiteY0" fmla="*/ 73901 h 73906"/>
                <a:gd name="connsiteX1" fmla="*/ 1370 w 71840"/>
                <a:gd name="connsiteY1" fmla="*/ 18261 h 73906"/>
                <a:gd name="connsiteX2" fmla="*/ 19 w 71840"/>
                <a:gd name="connsiteY2" fmla="*/ 13404 h 73906"/>
                <a:gd name="connsiteX3" fmla="*/ 15466 w 71840"/>
                <a:gd name="connsiteY3" fmla="*/ 929 h 73906"/>
                <a:gd name="connsiteX4" fmla="*/ 71399 w 71840"/>
                <a:gd name="connsiteY4" fmla="*/ 60819 h 73906"/>
                <a:gd name="connsiteX5" fmla="*/ 52485 w 71840"/>
                <a:gd name="connsiteY5" fmla="*/ 73901 h 7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40" h="73906">
                  <a:moveTo>
                    <a:pt x="52485" y="73901"/>
                  </a:moveTo>
                  <a:cubicBezTo>
                    <a:pt x="32084" y="64407"/>
                    <a:pt x="18799" y="38243"/>
                    <a:pt x="1370" y="18261"/>
                  </a:cubicBezTo>
                  <a:cubicBezTo>
                    <a:pt x="470" y="17212"/>
                    <a:pt x="-116" y="14949"/>
                    <a:pt x="19" y="13404"/>
                  </a:cubicBezTo>
                  <a:cubicBezTo>
                    <a:pt x="965" y="1536"/>
                    <a:pt x="8801" y="-1886"/>
                    <a:pt x="15466" y="929"/>
                  </a:cubicBezTo>
                  <a:cubicBezTo>
                    <a:pt x="40551" y="11417"/>
                    <a:pt x="62528" y="28418"/>
                    <a:pt x="71399" y="60819"/>
                  </a:cubicBezTo>
                  <a:cubicBezTo>
                    <a:pt x="74056" y="70479"/>
                    <a:pt x="64329" y="74066"/>
                    <a:pt x="52485" y="73901"/>
                  </a:cubicBezTo>
                  <a:close/>
                </a:path>
              </a:pathLst>
            </a:custGeom>
            <a:solidFill>
              <a:srgbClr val="FFEB5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E36D510B-CAA8-11A6-5314-3A62F77E8C39}"/>
                </a:ext>
              </a:extLst>
            </p:cNvPr>
            <p:cNvSpPr/>
            <p:nvPr/>
          </p:nvSpPr>
          <p:spPr>
            <a:xfrm>
              <a:off x="9811727" y="6205472"/>
              <a:ext cx="138661" cy="52548"/>
            </a:xfrm>
            <a:custGeom>
              <a:avLst/>
              <a:gdLst>
                <a:gd name="connsiteX0" fmla="*/ 138662 w 138661"/>
                <a:gd name="connsiteY0" fmla="*/ 52549 h 52548"/>
                <a:gd name="connsiteX1" fmla="*/ 0 w 138661"/>
                <a:gd name="connsiteY1" fmla="*/ 19982 h 52548"/>
                <a:gd name="connsiteX2" fmla="*/ 1486 w 138661"/>
                <a:gd name="connsiteY2" fmla="*/ 111 h 52548"/>
                <a:gd name="connsiteX3" fmla="*/ 16258 w 138661"/>
                <a:gd name="connsiteY3" fmla="*/ 0 h 52548"/>
                <a:gd name="connsiteX4" fmla="*/ 76829 w 138661"/>
                <a:gd name="connsiteY4" fmla="*/ 0 h 52548"/>
                <a:gd name="connsiteX5" fmla="*/ 94888 w 138661"/>
                <a:gd name="connsiteY5" fmla="*/ 9328 h 52548"/>
                <a:gd name="connsiteX6" fmla="*/ 138662 w 138661"/>
                <a:gd name="connsiteY6" fmla="*/ 52549 h 5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61" h="52548">
                  <a:moveTo>
                    <a:pt x="138662" y="52549"/>
                  </a:moveTo>
                  <a:cubicBezTo>
                    <a:pt x="93132" y="37259"/>
                    <a:pt x="49763" y="8169"/>
                    <a:pt x="0" y="19982"/>
                  </a:cubicBezTo>
                  <a:cubicBezTo>
                    <a:pt x="495" y="13358"/>
                    <a:pt x="991" y="6734"/>
                    <a:pt x="1486" y="111"/>
                  </a:cubicBezTo>
                  <a:cubicBezTo>
                    <a:pt x="6440" y="111"/>
                    <a:pt x="11349" y="55"/>
                    <a:pt x="16258" y="0"/>
                  </a:cubicBezTo>
                  <a:cubicBezTo>
                    <a:pt x="36433" y="7231"/>
                    <a:pt x="56654" y="7617"/>
                    <a:pt x="76829" y="0"/>
                  </a:cubicBezTo>
                  <a:cubicBezTo>
                    <a:pt x="82864" y="3091"/>
                    <a:pt x="88854" y="6237"/>
                    <a:pt x="94888" y="9328"/>
                  </a:cubicBezTo>
                  <a:cubicBezTo>
                    <a:pt x="109524" y="23735"/>
                    <a:pt x="124071" y="38142"/>
                    <a:pt x="138662" y="52549"/>
                  </a:cubicBezTo>
                  <a:close/>
                </a:path>
              </a:pathLst>
            </a:custGeom>
            <a:solidFill>
              <a:srgbClr val="EEBC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239A50C-5801-ED4C-F56F-EC19CB0CA50A}"/>
                </a:ext>
              </a:extLst>
            </p:cNvPr>
            <p:cNvSpPr/>
            <p:nvPr/>
          </p:nvSpPr>
          <p:spPr>
            <a:xfrm>
              <a:off x="9828030" y="6203209"/>
              <a:ext cx="60571" cy="14000"/>
            </a:xfrm>
            <a:custGeom>
              <a:avLst/>
              <a:gdLst>
                <a:gd name="connsiteX0" fmla="*/ 60572 w 60571"/>
                <a:gd name="connsiteY0" fmla="*/ 2263 h 14000"/>
                <a:gd name="connsiteX1" fmla="*/ 0 w 60571"/>
                <a:gd name="connsiteY1" fmla="*/ 2263 h 14000"/>
                <a:gd name="connsiteX2" fmla="*/ 44584 w 60571"/>
                <a:gd name="connsiteY2" fmla="*/ 0 h 14000"/>
                <a:gd name="connsiteX3" fmla="*/ 60572 w 60571"/>
                <a:gd name="connsiteY3" fmla="*/ 2263 h 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71" h="14000">
                  <a:moveTo>
                    <a:pt x="60572" y="2263"/>
                  </a:moveTo>
                  <a:cubicBezTo>
                    <a:pt x="40396" y="18160"/>
                    <a:pt x="20176" y="17663"/>
                    <a:pt x="0" y="2263"/>
                  </a:cubicBezTo>
                  <a:cubicBezTo>
                    <a:pt x="14861" y="1490"/>
                    <a:pt x="29723" y="773"/>
                    <a:pt x="44584" y="0"/>
                  </a:cubicBezTo>
                  <a:cubicBezTo>
                    <a:pt x="49899" y="773"/>
                    <a:pt x="55213" y="1546"/>
                    <a:pt x="60572" y="2263"/>
                  </a:cubicBezTo>
                  <a:close/>
                </a:path>
              </a:pathLst>
            </a:custGeom>
            <a:solidFill>
              <a:srgbClr val="B88831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CC1C0523-E60C-A6F5-A8A2-B71D012303B5}"/>
                </a:ext>
              </a:extLst>
            </p:cNvPr>
            <p:cNvSpPr/>
            <p:nvPr/>
          </p:nvSpPr>
          <p:spPr>
            <a:xfrm>
              <a:off x="10185155" y="5756766"/>
              <a:ext cx="78270" cy="86103"/>
            </a:xfrm>
            <a:custGeom>
              <a:avLst/>
              <a:gdLst>
                <a:gd name="connsiteX0" fmla="*/ 8917 w 78270"/>
                <a:gd name="connsiteY0" fmla="*/ 166 h 86103"/>
                <a:gd name="connsiteX1" fmla="*/ 26345 w 78270"/>
                <a:gd name="connsiteY1" fmla="*/ 0 h 86103"/>
                <a:gd name="connsiteX2" fmla="*/ 78270 w 78270"/>
                <a:gd name="connsiteY2" fmla="*/ 85668 h 86103"/>
                <a:gd name="connsiteX3" fmla="*/ 52285 w 78270"/>
                <a:gd name="connsiteY3" fmla="*/ 85336 h 86103"/>
                <a:gd name="connsiteX4" fmla="*/ 0 w 78270"/>
                <a:gd name="connsiteY4" fmla="*/ 773 h 86103"/>
                <a:gd name="connsiteX5" fmla="*/ 8917 w 78270"/>
                <a:gd name="connsiteY5" fmla="*/ 166 h 8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70" h="86103">
                  <a:moveTo>
                    <a:pt x="8917" y="166"/>
                  </a:moveTo>
                  <a:cubicBezTo>
                    <a:pt x="14816" y="10985"/>
                    <a:pt x="20626" y="10929"/>
                    <a:pt x="26345" y="0"/>
                  </a:cubicBezTo>
                  <a:cubicBezTo>
                    <a:pt x="37334" y="34333"/>
                    <a:pt x="62553" y="55640"/>
                    <a:pt x="78270" y="85668"/>
                  </a:cubicBezTo>
                  <a:cubicBezTo>
                    <a:pt x="69579" y="88869"/>
                    <a:pt x="61067" y="72972"/>
                    <a:pt x="52285" y="85336"/>
                  </a:cubicBezTo>
                  <a:cubicBezTo>
                    <a:pt x="35352" y="56689"/>
                    <a:pt x="9007" y="36762"/>
                    <a:pt x="0" y="773"/>
                  </a:cubicBezTo>
                  <a:cubicBezTo>
                    <a:pt x="2972" y="552"/>
                    <a:pt x="5945" y="331"/>
                    <a:pt x="8917" y="166"/>
                  </a:cubicBezTo>
                  <a:close/>
                </a:path>
              </a:pathLst>
            </a:custGeom>
            <a:solidFill>
              <a:srgbClr val="F5C545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0C9185CA-E16E-DAEC-FEA8-B5874923DD19}"/>
                </a:ext>
              </a:extLst>
            </p:cNvPr>
            <p:cNvSpPr/>
            <p:nvPr/>
          </p:nvSpPr>
          <p:spPr>
            <a:xfrm>
              <a:off x="10037036" y="5843429"/>
              <a:ext cx="74141" cy="137055"/>
            </a:xfrm>
            <a:custGeom>
              <a:avLst/>
              <a:gdLst>
                <a:gd name="connsiteX0" fmla="*/ 35127 w 74141"/>
                <a:gd name="connsiteY0" fmla="*/ 137056 h 137055"/>
                <a:gd name="connsiteX1" fmla="*/ 10628 w 74141"/>
                <a:gd name="connsiteY1" fmla="*/ 136283 h 137055"/>
                <a:gd name="connsiteX2" fmla="*/ 0 w 74141"/>
                <a:gd name="connsiteY2" fmla="*/ 134903 h 137055"/>
                <a:gd name="connsiteX3" fmla="*/ 43864 w 74141"/>
                <a:gd name="connsiteY3" fmla="*/ 44985 h 137055"/>
                <a:gd name="connsiteX4" fmla="*/ 26390 w 74141"/>
                <a:gd name="connsiteY4" fmla="*/ 19759 h 137055"/>
                <a:gd name="connsiteX5" fmla="*/ 26525 w 74141"/>
                <a:gd name="connsiteY5" fmla="*/ 9714 h 137055"/>
                <a:gd name="connsiteX6" fmla="*/ 51430 w 74141"/>
                <a:gd name="connsiteY6" fmla="*/ 882 h 137055"/>
                <a:gd name="connsiteX7" fmla="*/ 74127 w 74141"/>
                <a:gd name="connsiteY7" fmla="*/ 47690 h 137055"/>
                <a:gd name="connsiteX8" fmla="*/ 61292 w 74141"/>
                <a:gd name="connsiteY8" fmla="*/ 73246 h 137055"/>
                <a:gd name="connsiteX9" fmla="*/ 35127 w 74141"/>
                <a:gd name="connsiteY9" fmla="*/ 137056 h 137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41" h="137055">
                  <a:moveTo>
                    <a:pt x="35127" y="137056"/>
                  </a:moveTo>
                  <a:cubicBezTo>
                    <a:pt x="27066" y="131646"/>
                    <a:pt x="18915" y="129438"/>
                    <a:pt x="10628" y="136283"/>
                  </a:cubicBezTo>
                  <a:cubicBezTo>
                    <a:pt x="7070" y="135786"/>
                    <a:pt x="3558" y="135344"/>
                    <a:pt x="0" y="134903"/>
                  </a:cubicBezTo>
                  <a:cubicBezTo>
                    <a:pt x="9367" y="101342"/>
                    <a:pt x="37109" y="82299"/>
                    <a:pt x="43864" y="44985"/>
                  </a:cubicBezTo>
                  <a:cubicBezTo>
                    <a:pt x="48502" y="19373"/>
                    <a:pt x="41207" y="18821"/>
                    <a:pt x="26390" y="19759"/>
                  </a:cubicBezTo>
                  <a:cubicBezTo>
                    <a:pt x="26435" y="16392"/>
                    <a:pt x="26480" y="13081"/>
                    <a:pt x="26525" y="9714"/>
                  </a:cubicBezTo>
                  <a:cubicBezTo>
                    <a:pt x="33191" y="-57"/>
                    <a:pt x="41927" y="-1216"/>
                    <a:pt x="51430" y="882"/>
                  </a:cubicBezTo>
                  <a:cubicBezTo>
                    <a:pt x="69759" y="8665"/>
                    <a:pt x="71380" y="28536"/>
                    <a:pt x="74127" y="47690"/>
                  </a:cubicBezTo>
                  <a:cubicBezTo>
                    <a:pt x="74397" y="59613"/>
                    <a:pt x="70930" y="68775"/>
                    <a:pt x="61292" y="73246"/>
                  </a:cubicBezTo>
                  <a:cubicBezTo>
                    <a:pt x="43639" y="89088"/>
                    <a:pt x="45665" y="116963"/>
                    <a:pt x="35127" y="137056"/>
                  </a:cubicBezTo>
                  <a:close/>
                </a:path>
              </a:pathLst>
            </a:custGeom>
            <a:solidFill>
              <a:srgbClr val="F2BF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BD97A6B-C5E5-2465-3166-9AEA1B4DF54F}"/>
                </a:ext>
              </a:extLst>
            </p:cNvPr>
            <p:cNvSpPr/>
            <p:nvPr/>
          </p:nvSpPr>
          <p:spPr>
            <a:xfrm>
              <a:off x="10044135" y="5767420"/>
              <a:ext cx="45366" cy="72751"/>
            </a:xfrm>
            <a:custGeom>
              <a:avLst/>
              <a:gdLst>
                <a:gd name="connsiteX0" fmla="*/ 1863 w 45366"/>
                <a:gd name="connsiteY0" fmla="*/ 10764 h 72751"/>
                <a:gd name="connsiteX1" fmla="*/ 19291 w 45366"/>
                <a:gd name="connsiteY1" fmla="*/ 0 h 72751"/>
                <a:gd name="connsiteX2" fmla="*/ 45366 w 45366"/>
                <a:gd name="connsiteY2" fmla="*/ 32180 h 72751"/>
                <a:gd name="connsiteX3" fmla="*/ 20507 w 45366"/>
                <a:gd name="connsiteY3" fmla="*/ 72751 h 72751"/>
                <a:gd name="connsiteX4" fmla="*/ 1908 w 45366"/>
                <a:gd name="connsiteY4" fmla="*/ 63864 h 72751"/>
                <a:gd name="connsiteX5" fmla="*/ 1863 w 45366"/>
                <a:gd name="connsiteY5" fmla="*/ 53432 h 72751"/>
                <a:gd name="connsiteX6" fmla="*/ 1863 w 45366"/>
                <a:gd name="connsiteY6" fmla="*/ 10764 h 7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66" h="72751">
                  <a:moveTo>
                    <a:pt x="1863" y="10764"/>
                  </a:moveTo>
                  <a:cubicBezTo>
                    <a:pt x="8978" y="10432"/>
                    <a:pt x="15553" y="8666"/>
                    <a:pt x="19291" y="0"/>
                  </a:cubicBezTo>
                  <a:cubicBezTo>
                    <a:pt x="31045" y="6955"/>
                    <a:pt x="39872" y="17553"/>
                    <a:pt x="45366" y="32180"/>
                  </a:cubicBezTo>
                  <a:cubicBezTo>
                    <a:pt x="41854" y="50120"/>
                    <a:pt x="43475" y="72751"/>
                    <a:pt x="20507" y="72751"/>
                  </a:cubicBezTo>
                  <a:cubicBezTo>
                    <a:pt x="13707" y="71647"/>
                    <a:pt x="7357" y="69163"/>
                    <a:pt x="1908" y="63864"/>
                  </a:cubicBezTo>
                  <a:cubicBezTo>
                    <a:pt x="1908" y="60387"/>
                    <a:pt x="1908" y="56909"/>
                    <a:pt x="1863" y="53432"/>
                  </a:cubicBezTo>
                  <a:cubicBezTo>
                    <a:pt x="31811" y="39191"/>
                    <a:pt x="-8901" y="25005"/>
                    <a:pt x="1863" y="10764"/>
                  </a:cubicBezTo>
                  <a:close/>
                </a:path>
              </a:pathLst>
            </a:custGeom>
            <a:solidFill>
              <a:srgbClr val="F7C842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81CA4C0E-3BDD-46B4-EC67-0EA9FC8C6D96}"/>
                </a:ext>
              </a:extLst>
            </p:cNvPr>
            <p:cNvSpPr/>
            <p:nvPr/>
          </p:nvSpPr>
          <p:spPr>
            <a:xfrm>
              <a:off x="10046043" y="5831284"/>
              <a:ext cx="43448" cy="21913"/>
            </a:xfrm>
            <a:custGeom>
              <a:avLst/>
              <a:gdLst>
                <a:gd name="connsiteX0" fmla="*/ 0 w 43448"/>
                <a:gd name="connsiteY0" fmla="*/ 0 h 21913"/>
                <a:gd name="connsiteX1" fmla="*/ 17248 w 43448"/>
                <a:gd name="connsiteY1" fmla="*/ 607 h 21913"/>
                <a:gd name="connsiteX2" fmla="*/ 43324 w 43448"/>
                <a:gd name="connsiteY2" fmla="*/ 21251 h 21913"/>
                <a:gd name="connsiteX3" fmla="*/ 17474 w 43448"/>
                <a:gd name="connsiteY3" fmla="*/ 21914 h 21913"/>
                <a:gd name="connsiteX4" fmla="*/ 0 w 43448"/>
                <a:gd name="connsiteY4" fmla="*/ 0 h 2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48" h="21913">
                  <a:moveTo>
                    <a:pt x="0" y="0"/>
                  </a:moveTo>
                  <a:cubicBezTo>
                    <a:pt x="5764" y="221"/>
                    <a:pt x="11484" y="386"/>
                    <a:pt x="17248" y="607"/>
                  </a:cubicBezTo>
                  <a:cubicBezTo>
                    <a:pt x="23148" y="12806"/>
                    <a:pt x="45305" y="-5961"/>
                    <a:pt x="43324" y="21251"/>
                  </a:cubicBezTo>
                  <a:cubicBezTo>
                    <a:pt x="34722" y="21472"/>
                    <a:pt x="26120" y="21693"/>
                    <a:pt x="17474" y="21914"/>
                  </a:cubicBezTo>
                  <a:cubicBezTo>
                    <a:pt x="9232" y="17498"/>
                    <a:pt x="3198" y="10433"/>
                    <a:pt x="0" y="0"/>
                  </a:cubicBezTo>
                  <a:close/>
                </a:path>
              </a:pathLst>
            </a:custGeom>
            <a:solidFill>
              <a:srgbClr val="DCAC38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4F0E94C3-A4A3-75EA-FF13-99362413F286}"/>
                </a:ext>
              </a:extLst>
            </p:cNvPr>
            <p:cNvSpPr/>
            <p:nvPr/>
          </p:nvSpPr>
          <p:spPr>
            <a:xfrm>
              <a:off x="10124404" y="5884605"/>
              <a:ext cx="69899" cy="86329"/>
            </a:xfrm>
            <a:custGeom>
              <a:avLst/>
              <a:gdLst>
                <a:gd name="connsiteX0" fmla="*/ 43549 w 69899"/>
                <a:gd name="connsiteY0" fmla="*/ 0 h 86329"/>
                <a:gd name="connsiteX1" fmla="*/ 69894 w 69899"/>
                <a:gd name="connsiteY1" fmla="*/ 11040 h 86329"/>
                <a:gd name="connsiteX2" fmla="*/ 34722 w 69899"/>
                <a:gd name="connsiteY2" fmla="*/ 74794 h 86329"/>
                <a:gd name="connsiteX3" fmla="*/ 25895 w 69899"/>
                <a:gd name="connsiteY3" fmla="*/ 85612 h 86329"/>
                <a:gd name="connsiteX4" fmla="*/ 811 w 69899"/>
                <a:gd name="connsiteY4" fmla="*/ 86330 h 86329"/>
                <a:gd name="connsiteX5" fmla="*/ 0 w 69899"/>
                <a:gd name="connsiteY5" fmla="*/ 74683 h 86329"/>
                <a:gd name="connsiteX6" fmla="*/ 17248 w 69899"/>
                <a:gd name="connsiteY6" fmla="*/ 41233 h 86329"/>
                <a:gd name="connsiteX7" fmla="*/ 38685 w 69899"/>
                <a:gd name="connsiteY7" fmla="*/ 3146 h 86329"/>
                <a:gd name="connsiteX8" fmla="*/ 43549 w 69899"/>
                <a:gd name="connsiteY8" fmla="*/ 0 h 8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99" h="86329">
                  <a:moveTo>
                    <a:pt x="43549" y="0"/>
                  </a:moveTo>
                  <a:cubicBezTo>
                    <a:pt x="52330" y="3698"/>
                    <a:pt x="61112" y="7341"/>
                    <a:pt x="69894" y="11040"/>
                  </a:cubicBezTo>
                  <a:cubicBezTo>
                    <a:pt x="70254" y="42337"/>
                    <a:pt x="53321" y="59228"/>
                    <a:pt x="34722" y="74794"/>
                  </a:cubicBezTo>
                  <a:cubicBezTo>
                    <a:pt x="31795" y="78381"/>
                    <a:pt x="28867" y="82025"/>
                    <a:pt x="25895" y="85612"/>
                  </a:cubicBezTo>
                  <a:cubicBezTo>
                    <a:pt x="17518" y="85833"/>
                    <a:pt x="9187" y="86054"/>
                    <a:pt x="811" y="86330"/>
                  </a:cubicBezTo>
                  <a:cubicBezTo>
                    <a:pt x="540" y="82466"/>
                    <a:pt x="270" y="78602"/>
                    <a:pt x="0" y="74683"/>
                  </a:cubicBezTo>
                  <a:cubicBezTo>
                    <a:pt x="2387" y="60884"/>
                    <a:pt x="13060" y="53598"/>
                    <a:pt x="17248" y="41233"/>
                  </a:cubicBezTo>
                  <a:cubicBezTo>
                    <a:pt x="23328" y="27599"/>
                    <a:pt x="29678" y="14241"/>
                    <a:pt x="38685" y="3146"/>
                  </a:cubicBezTo>
                  <a:cubicBezTo>
                    <a:pt x="40351" y="2098"/>
                    <a:pt x="41972" y="1049"/>
                    <a:pt x="43549" y="0"/>
                  </a:cubicBezTo>
                  <a:close/>
                </a:path>
              </a:pathLst>
            </a:custGeom>
            <a:solidFill>
              <a:srgbClr val="EEBC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BF5C6FDD-B889-FB09-3632-F4FBFD546D25}"/>
                </a:ext>
              </a:extLst>
            </p:cNvPr>
            <p:cNvSpPr/>
            <p:nvPr/>
          </p:nvSpPr>
          <p:spPr>
            <a:xfrm>
              <a:off x="10098238" y="5868925"/>
              <a:ext cx="50617" cy="58513"/>
            </a:xfrm>
            <a:custGeom>
              <a:avLst/>
              <a:gdLst>
                <a:gd name="connsiteX0" fmla="*/ 0 w 50617"/>
                <a:gd name="connsiteY0" fmla="*/ 47750 h 58513"/>
                <a:gd name="connsiteX1" fmla="*/ 8827 w 50617"/>
                <a:gd name="connsiteY1" fmla="*/ 26499 h 58513"/>
                <a:gd name="connsiteX2" fmla="*/ 36703 w 50617"/>
                <a:gd name="connsiteY2" fmla="*/ 4 h 58513"/>
                <a:gd name="connsiteX3" fmla="*/ 32470 w 50617"/>
                <a:gd name="connsiteY3" fmla="*/ 56582 h 58513"/>
                <a:gd name="connsiteX4" fmla="*/ 26120 w 50617"/>
                <a:gd name="connsiteY4" fmla="*/ 58514 h 58513"/>
                <a:gd name="connsiteX5" fmla="*/ 0 w 50617"/>
                <a:gd name="connsiteY5" fmla="*/ 47750 h 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17" h="58513">
                  <a:moveTo>
                    <a:pt x="0" y="47750"/>
                  </a:moveTo>
                  <a:cubicBezTo>
                    <a:pt x="2927" y="40685"/>
                    <a:pt x="5900" y="33620"/>
                    <a:pt x="8827" y="26499"/>
                  </a:cubicBezTo>
                  <a:cubicBezTo>
                    <a:pt x="12565" y="8891"/>
                    <a:pt x="21707" y="-217"/>
                    <a:pt x="36703" y="4"/>
                  </a:cubicBezTo>
                  <a:cubicBezTo>
                    <a:pt x="61427" y="21807"/>
                    <a:pt x="48863" y="39415"/>
                    <a:pt x="32470" y="56582"/>
                  </a:cubicBezTo>
                  <a:cubicBezTo>
                    <a:pt x="30354" y="57244"/>
                    <a:pt x="28237" y="57852"/>
                    <a:pt x="26120" y="58514"/>
                  </a:cubicBezTo>
                  <a:cubicBezTo>
                    <a:pt x="16528" y="58128"/>
                    <a:pt x="6260" y="60335"/>
                    <a:pt x="0" y="47750"/>
                  </a:cubicBezTo>
                  <a:close/>
                </a:path>
              </a:pathLst>
            </a:custGeom>
            <a:solidFill>
              <a:srgbClr val="FED960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EBA62A7F-AEAF-3B0F-1F37-8170481B7B0D}"/>
                </a:ext>
              </a:extLst>
            </p:cNvPr>
            <p:cNvSpPr/>
            <p:nvPr/>
          </p:nvSpPr>
          <p:spPr>
            <a:xfrm>
              <a:off x="10113068" y="5920960"/>
              <a:ext cx="37320" cy="38384"/>
            </a:xfrm>
            <a:custGeom>
              <a:avLst/>
              <a:gdLst>
                <a:gd name="connsiteX0" fmla="*/ 37321 w 37320"/>
                <a:gd name="connsiteY0" fmla="*/ 6259 h 38384"/>
                <a:gd name="connsiteX1" fmla="*/ 11426 w 37320"/>
                <a:gd name="connsiteY1" fmla="*/ 38384 h 38384"/>
                <a:gd name="connsiteX2" fmla="*/ 11291 w 37320"/>
                <a:gd name="connsiteY2" fmla="*/ 6480 h 38384"/>
                <a:gd name="connsiteX3" fmla="*/ 11336 w 37320"/>
                <a:gd name="connsiteY3" fmla="*/ 6424 h 38384"/>
                <a:gd name="connsiteX4" fmla="*/ 37321 w 37320"/>
                <a:gd name="connsiteY4" fmla="*/ 6259 h 3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20" h="38384">
                  <a:moveTo>
                    <a:pt x="37321" y="6259"/>
                  </a:moveTo>
                  <a:cubicBezTo>
                    <a:pt x="37231" y="27289"/>
                    <a:pt x="22504" y="30601"/>
                    <a:pt x="11426" y="38384"/>
                  </a:cubicBezTo>
                  <a:cubicBezTo>
                    <a:pt x="-15595" y="27896"/>
                    <a:pt x="14173" y="17078"/>
                    <a:pt x="11291" y="6480"/>
                  </a:cubicBezTo>
                  <a:cubicBezTo>
                    <a:pt x="11291" y="6480"/>
                    <a:pt x="11336" y="6424"/>
                    <a:pt x="11336" y="6424"/>
                  </a:cubicBezTo>
                  <a:cubicBezTo>
                    <a:pt x="19983" y="-1027"/>
                    <a:pt x="28629" y="-3125"/>
                    <a:pt x="37321" y="6259"/>
                  </a:cubicBezTo>
                  <a:close/>
                </a:path>
              </a:pathLst>
            </a:custGeom>
            <a:solidFill>
              <a:srgbClr val="F7C73B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A6B53ECE-D425-ADF2-673A-96B79622EB27}"/>
                </a:ext>
              </a:extLst>
            </p:cNvPr>
            <p:cNvSpPr/>
            <p:nvPr/>
          </p:nvSpPr>
          <p:spPr>
            <a:xfrm>
              <a:off x="10159170" y="5885213"/>
              <a:ext cx="54226" cy="74749"/>
            </a:xfrm>
            <a:custGeom>
              <a:avLst/>
              <a:gdLst>
                <a:gd name="connsiteX0" fmla="*/ 0 w 54226"/>
                <a:gd name="connsiteY0" fmla="*/ 74241 h 74749"/>
                <a:gd name="connsiteX1" fmla="*/ 35172 w 54226"/>
                <a:gd name="connsiteY1" fmla="*/ 10488 h 74749"/>
                <a:gd name="connsiteX2" fmla="*/ 52150 w 54226"/>
                <a:gd name="connsiteY2" fmla="*/ 0 h 74749"/>
                <a:gd name="connsiteX3" fmla="*/ 0 w 54226"/>
                <a:gd name="connsiteY3" fmla="*/ 74241 h 7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26" h="74749">
                  <a:moveTo>
                    <a:pt x="0" y="74241"/>
                  </a:moveTo>
                  <a:cubicBezTo>
                    <a:pt x="6530" y="48685"/>
                    <a:pt x="23553" y="31849"/>
                    <a:pt x="35172" y="10488"/>
                  </a:cubicBezTo>
                  <a:cubicBezTo>
                    <a:pt x="40846" y="7010"/>
                    <a:pt x="46521" y="3478"/>
                    <a:pt x="52150" y="0"/>
                  </a:cubicBezTo>
                  <a:cubicBezTo>
                    <a:pt x="60977" y="50893"/>
                    <a:pt x="41297" y="78933"/>
                    <a:pt x="0" y="74241"/>
                  </a:cubicBezTo>
                  <a:close/>
                </a:path>
              </a:pathLst>
            </a:custGeom>
            <a:solidFill>
              <a:srgbClr val="FFD55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4EEC42C0-1210-E82F-D3A4-36E8A41FF56D}"/>
                </a:ext>
              </a:extLst>
            </p:cNvPr>
            <p:cNvSpPr/>
            <p:nvPr/>
          </p:nvSpPr>
          <p:spPr>
            <a:xfrm>
              <a:off x="10140403" y="5818657"/>
              <a:ext cx="53669" cy="67309"/>
            </a:xfrm>
            <a:custGeom>
              <a:avLst/>
              <a:gdLst>
                <a:gd name="connsiteX0" fmla="*/ 36196 w 53669"/>
                <a:gd name="connsiteY0" fmla="*/ 2084 h 67309"/>
                <a:gd name="connsiteX1" fmla="*/ 53669 w 53669"/>
                <a:gd name="connsiteY1" fmla="*/ 23170 h 67309"/>
                <a:gd name="connsiteX2" fmla="*/ 27549 w 53669"/>
                <a:gd name="connsiteY2" fmla="*/ 65948 h 67309"/>
                <a:gd name="connsiteX3" fmla="*/ 27324 w 53669"/>
                <a:gd name="connsiteY3" fmla="*/ 66114 h 67309"/>
                <a:gd name="connsiteX4" fmla="*/ 10121 w 53669"/>
                <a:gd name="connsiteY4" fmla="*/ 53860 h 67309"/>
                <a:gd name="connsiteX5" fmla="*/ 1294 w 53669"/>
                <a:gd name="connsiteY5" fmla="*/ 23722 h 67309"/>
                <a:gd name="connsiteX6" fmla="*/ 18542 w 53669"/>
                <a:gd name="connsiteY6" fmla="*/ 12792 h 67309"/>
                <a:gd name="connsiteX7" fmla="*/ 36196 w 53669"/>
                <a:gd name="connsiteY7" fmla="*/ 2084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69" h="67309">
                  <a:moveTo>
                    <a:pt x="36196" y="2084"/>
                  </a:moveTo>
                  <a:cubicBezTo>
                    <a:pt x="42005" y="9094"/>
                    <a:pt x="47860" y="16160"/>
                    <a:pt x="53669" y="23170"/>
                  </a:cubicBezTo>
                  <a:cubicBezTo>
                    <a:pt x="44978" y="37411"/>
                    <a:pt x="36286" y="51707"/>
                    <a:pt x="27549" y="65948"/>
                  </a:cubicBezTo>
                  <a:cubicBezTo>
                    <a:pt x="27549" y="65948"/>
                    <a:pt x="27324" y="66114"/>
                    <a:pt x="27324" y="66114"/>
                  </a:cubicBezTo>
                  <a:cubicBezTo>
                    <a:pt x="17461" y="70695"/>
                    <a:pt x="14354" y="61146"/>
                    <a:pt x="10121" y="53860"/>
                  </a:cubicBezTo>
                  <a:cubicBezTo>
                    <a:pt x="6788" y="44035"/>
                    <a:pt x="-3615" y="37245"/>
                    <a:pt x="1294" y="23722"/>
                  </a:cubicBezTo>
                  <a:cubicBezTo>
                    <a:pt x="8364" y="23225"/>
                    <a:pt x="14894" y="21403"/>
                    <a:pt x="18542" y="12792"/>
                  </a:cubicBezTo>
                  <a:cubicBezTo>
                    <a:pt x="21965" y="3133"/>
                    <a:pt x="26558" y="-3601"/>
                    <a:pt x="36196" y="2084"/>
                  </a:cubicBezTo>
                  <a:close/>
                </a:path>
              </a:pathLst>
            </a:custGeom>
            <a:solidFill>
              <a:srgbClr val="EEBC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59D555CA-9D61-12F6-33D2-6E224C2FA7B0}"/>
                </a:ext>
              </a:extLst>
            </p:cNvPr>
            <p:cNvSpPr/>
            <p:nvPr/>
          </p:nvSpPr>
          <p:spPr>
            <a:xfrm>
              <a:off x="10063291" y="5799545"/>
              <a:ext cx="73556" cy="95879"/>
            </a:xfrm>
            <a:custGeom>
              <a:avLst/>
              <a:gdLst>
                <a:gd name="connsiteX0" fmla="*/ 69804 w 73556"/>
                <a:gd name="connsiteY0" fmla="*/ 74573 h 95879"/>
                <a:gd name="connsiteX1" fmla="*/ 43774 w 73556"/>
                <a:gd name="connsiteY1" fmla="*/ 95879 h 95879"/>
                <a:gd name="connsiteX2" fmla="*/ 26075 w 73556"/>
                <a:gd name="connsiteY2" fmla="*/ 52935 h 95879"/>
                <a:gd name="connsiteX3" fmla="*/ 0 w 73556"/>
                <a:gd name="connsiteY3" fmla="*/ 32291 h 95879"/>
                <a:gd name="connsiteX4" fmla="*/ 26210 w 73556"/>
                <a:gd name="connsiteY4" fmla="*/ 0 h 95879"/>
                <a:gd name="connsiteX5" fmla="*/ 69894 w 73556"/>
                <a:gd name="connsiteY5" fmla="*/ 42337 h 95879"/>
                <a:gd name="connsiteX6" fmla="*/ 73497 w 73556"/>
                <a:gd name="connsiteY6" fmla="*/ 64472 h 95879"/>
                <a:gd name="connsiteX7" fmla="*/ 69804 w 73556"/>
                <a:gd name="connsiteY7" fmla="*/ 74573 h 9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56" h="95879">
                  <a:moveTo>
                    <a:pt x="69804" y="74573"/>
                  </a:moveTo>
                  <a:cubicBezTo>
                    <a:pt x="61112" y="81693"/>
                    <a:pt x="52465" y="88814"/>
                    <a:pt x="43774" y="95879"/>
                  </a:cubicBezTo>
                  <a:cubicBezTo>
                    <a:pt x="29543" y="86716"/>
                    <a:pt x="40396" y="62043"/>
                    <a:pt x="26075" y="52935"/>
                  </a:cubicBezTo>
                  <a:cubicBezTo>
                    <a:pt x="17383" y="46035"/>
                    <a:pt x="8692" y="39191"/>
                    <a:pt x="0" y="32291"/>
                  </a:cubicBezTo>
                  <a:cubicBezTo>
                    <a:pt x="18870" y="33892"/>
                    <a:pt x="14861" y="7617"/>
                    <a:pt x="26210" y="0"/>
                  </a:cubicBezTo>
                  <a:cubicBezTo>
                    <a:pt x="33191" y="25833"/>
                    <a:pt x="55978" y="27213"/>
                    <a:pt x="69894" y="42337"/>
                  </a:cubicBezTo>
                  <a:cubicBezTo>
                    <a:pt x="68588" y="50341"/>
                    <a:pt x="72056" y="57130"/>
                    <a:pt x="73497" y="64472"/>
                  </a:cubicBezTo>
                  <a:cubicBezTo>
                    <a:pt x="73857" y="68722"/>
                    <a:pt x="72596" y="72089"/>
                    <a:pt x="69804" y="74573"/>
                  </a:cubicBezTo>
                  <a:close/>
                </a:path>
              </a:pathLst>
            </a:custGeom>
            <a:solidFill>
              <a:srgbClr val="EBB93F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313E6C11-E6B6-80D5-E4B4-A82CB81B002D}"/>
                </a:ext>
              </a:extLst>
            </p:cNvPr>
            <p:cNvSpPr/>
            <p:nvPr/>
          </p:nvSpPr>
          <p:spPr>
            <a:xfrm>
              <a:off x="10115751" y="5746113"/>
              <a:ext cx="60847" cy="85391"/>
            </a:xfrm>
            <a:custGeom>
              <a:avLst/>
              <a:gdLst>
                <a:gd name="connsiteX0" fmla="*/ 60848 w 60847"/>
                <a:gd name="connsiteY0" fmla="*/ 74628 h 85391"/>
                <a:gd name="connsiteX1" fmla="*/ 43239 w 60847"/>
                <a:gd name="connsiteY1" fmla="*/ 85392 h 85391"/>
                <a:gd name="connsiteX2" fmla="*/ 141 w 60847"/>
                <a:gd name="connsiteY2" fmla="*/ 10267 h 85391"/>
                <a:gd name="connsiteX3" fmla="*/ 8607 w 60847"/>
                <a:gd name="connsiteY3" fmla="*/ 0 h 85391"/>
                <a:gd name="connsiteX4" fmla="*/ 60848 w 60847"/>
                <a:gd name="connsiteY4" fmla="*/ 74628 h 8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47" h="85391">
                  <a:moveTo>
                    <a:pt x="60848" y="74628"/>
                  </a:moveTo>
                  <a:cubicBezTo>
                    <a:pt x="54993" y="78216"/>
                    <a:pt x="49094" y="81804"/>
                    <a:pt x="43239" y="85392"/>
                  </a:cubicBezTo>
                  <a:cubicBezTo>
                    <a:pt x="23109" y="65299"/>
                    <a:pt x="-2111" y="49623"/>
                    <a:pt x="141" y="10267"/>
                  </a:cubicBezTo>
                  <a:cubicBezTo>
                    <a:pt x="2978" y="6845"/>
                    <a:pt x="5770" y="3422"/>
                    <a:pt x="8607" y="0"/>
                  </a:cubicBezTo>
                  <a:cubicBezTo>
                    <a:pt x="26036" y="24839"/>
                    <a:pt x="43419" y="49734"/>
                    <a:pt x="60848" y="74628"/>
                  </a:cubicBezTo>
                  <a:close/>
                </a:path>
              </a:pathLst>
            </a:custGeom>
            <a:solidFill>
              <a:srgbClr val="F2C43D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54A30D6F-028A-D967-2176-DA85A0F579ED}"/>
                </a:ext>
              </a:extLst>
            </p:cNvPr>
            <p:cNvSpPr/>
            <p:nvPr/>
          </p:nvSpPr>
          <p:spPr>
            <a:xfrm>
              <a:off x="10121867" y="5841882"/>
              <a:ext cx="37258" cy="27944"/>
            </a:xfrm>
            <a:custGeom>
              <a:avLst/>
              <a:gdLst>
                <a:gd name="connsiteX0" fmla="*/ 11499 w 37258"/>
                <a:gd name="connsiteY0" fmla="*/ 21803 h 27944"/>
                <a:gd name="connsiteX1" fmla="*/ 195 w 37258"/>
                <a:gd name="connsiteY1" fmla="*/ 8887 h 27944"/>
                <a:gd name="connsiteX2" fmla="*/ 11319 w 37258"/>
                <a:gd name="connsiteY2" fmla="*/ 0 h 27944"/>
                <a:gd name="connsiteX3" fmla="*/ 19830 w 37258"/>
                <a:gd name="connsiteY3" fmla="*/ 497 h 27944"/>
                <a:gd name="connsiteX4" fmla="*/ 37259 w 37258"/>
                <a:gd name="connsiteY4" fmla="*/ 21693 h 27944"/>
                <a:gd name="connsiteX5" fmla="*/ 11499 w 37258"/>
                <a:gd name="connsiteY5" fmla="*/ 21803 h 2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8" h="27944">
                  <a:moveTo>
                    <a:pt x="11499" y="21803"/>
                  </a:moveTo>
                  <a:cubicBezTo>
                    <a:pt x="7536" y="17553"/>
                    <a:pt x="1051" y="13910"/>
                    <a:pt x="195" y="8887"/>
                  </a:cubicBezTo>
                  <a:cubicBezTo>
                    <a:pt x="-1336" y="-442"/>
                    <a:pt x="6500" y="1214"/>
                    <a:pt x="11319" y="0"/>
                  </a:cubicBezTo>
                  <a:cubicBezTo>
                    <a:pt x="14156" y="110"/>
                    <a:pt x="16993" y="276"/>
                    <a:pt x="19830" y="497"/>
                  </a:cubicBezTo>
                  <a:cubicBezTo>
                    <a:pt x="25640" y="7562"/>
                    <a:pt x="31449" y="14627"/>
                    <a:pt x="37259" y="21693"/>
                  </a:cubicBezTo>
                  <a:cubicBezTo>
                    <a:pt x="28702" y="30635"/>
                    <a:pt x="20101" y="29365"/>
                    <a:pt x="11499" y="21803"/>
                  </a:cubicBezTo>
                  <a:close/>
                </a:path>
              </a:pathLst>
            </a:custGeom>
            <a:solidFill>
              <a:srgbClr val="E6AD39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E13BDB6-D251-8424-A14F-BEC84573ECED}"/>
                </a:ext>
              </a:extLst>
            </p:cNvPr>
            <p:cNvSpPr/>
            <p:nvPr/>
          </p:nvSpPr>
          <p:spPr>
            <a:xfrm>
              <a:off x="10124404" y="5863575"/>
              <a:ext cx="43467" cy="63809"/>
            </a:xfrm>
            <a:custGeom>
              <a:avLst/>
              <a:gdLst>
                <a:gd name="connsiteX0" fmla="*/ 8962 w 43467"/>
                <a:gd name="connsiteY0" fmla="*/ 111 h 63809"/>
                <a:gd name="connsiteX1" fmla="*/ 34767 w 43467"/>
                <a:gd name="connsiteY1" fmla="*/ 0 h 63809"/>
                <a:gd name="connsiteX2" fmla="*/ 43368 w 43467"/>
                <a:gd name="connsiteY2" fmla="*/ 21196 h 63809"/>
                <a:gd name="connsiteX3" fmla="*/ 25985 w 43467"/>
                <a:gd name="connsiteY3" fmla="*/ 63643 h 63809"/>
                <a:gd name="connsiteX4" fmla="*/ 0 w 43467"/>
                <a:gd name="connsiteY4" fmla="*/ 63809 h 63809"/>
                <a:gd name="connsiteX5" fmla="*/ 8647 w 43467"/>
                <a:gd name="connsiteY5" fmla="*/ 10543 h 63809"/>
                <a:gd name="connsiteX6" fmla="*/ 8962 w 43467"/>
                <a:gd name="connsiteY6" fmla="*/ 111 h 6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67" h="63809">
                  <a:moveTo>
                    <a:pt x="8962" y="111"/>
                  </a:moveTo>
                  <a:cubicBezTo>
                    <a:pt x="17564" y="55"/>
                    <a:pt x="26165" y="55"/>
                    <a:pt x="34767" y="0"/>
                  </a:cubicBezTo>
                  <a:cubicBezTo>
                    <a:pt x="34902" y="8721"/>
                    <a:pt x="36478" y="16559"/>
                    <a:pt x="43368" y="21196"/>
                  </a:cubicBezTo>
                  <a:cubicBezTo>
                    <a:pt x="44764" y="39743"/>
                    <a:pt x="30984" y="49016"/>
                    <a:pt x="25985" y="63643"/>
                  </a:cubicBezTo>
                  <a:cubicBezTo>
                    <a:pt x="17338" y="63699"/>
                    <a:pt x="8692" y="63754"/>
                    <a:pt x="0" y="63809"/>
                  </a:cubicBezTo>
                  <a:cubicBezTo>
                    <a:pt x="3828" y="46256"/>
                    <a:pt x="29993" y="34223"/>
                    <a:pt x="8647" y="10543"/>
                  </a:cubicBezTo>
                  <a:cubicBezTo>
                    <a:pt x="8692" y="7065"/>
                    <a:pt x="8782" y="3588"/>
                    <a:pt x="8962" y="111"/>
                  </a:cubicBezTo>
                  <a:close/>
                </a:path>
              </a:pathLst>
            </a:custGeom>
            <a:solidFill>
              <a:srgbClr val="F8CC4A"/>
            </a:solidFill>
            <a:ln w="4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70" name="Rectangle: Rounded Corners 969">
            <a:extLst>
              <a:ext uri="{FF2B5EF4-FFF2-40B4-BE49-F238E27FC236}">
                <a16:creationId xmlns:a16="http://schemas.microsoft.com/office/drawing/2014/main" id="{D1110536-4C12-C922-BA2B-6B44A68A24C1}"/>
              </a:ext>
            </a:extLst>
          </p:cNvPr>
          <p:cNvSpPr/>
          <p:nvPr/>
        </p:nvSpPr>
        <p:spPr>
          <a:xfrm>
            <a:off x="464314" y="266586"/>
            <a:ext cx="5778230" cy="2529192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PHÁT THÓC CHO GÀ</a:t>
            </a:r>
          </a:p>
        </p:txBody>
      </p:sp>
    </p:spTree>
    <p:extLst>
      <p:ext uri="{BB962C8B-B14F-4D97-AF65-F5344CB8AC3E}">
        <p14:creationId xmlns:p14="http://schemas.microsoft.com/office/powerpoint/2010/main" val="37776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86C5D43-3F47-CF1C-8F4D-15235FFE75E6}"/>
              </a:ext>
            </a:extLst>
          </p:cNvPr>
          <p:cNvSpPr/>
          <p:nvPr/>
        </p:nvSpPr>
        <p:spPr>
          <a:xfrm>
            <a:off x="326920" y="27326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31AEE4-81A9-433E-278B-3445CF8D2234}"/>
              </a:ext>
            </a:extLst>
          </p:cNvPr>
          <p:cNvSpPr txBox="1"/>
          <p:nvPr/>
        </p:nvSpPr>
        <p:spPr>
          <a:xfrm>
            <a:off x="1136816" y="338576"/>
            <a:ext cx="10875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/>
              <a:t>Đã</a:t>
            </a:r>
            <a:r>
              <a:rPr lang="en-US" sz="3500" b="1" dirty="0"/>
              <a:t> </a:t>
            </a:r>
            <a:r>
              <a:rPr lang="en-US" sz="3500" b="1" dirty="0" err="1"/>
              <a:t>tô</a:t>
            </a:r>
            <a:r>
              <a:rPr lang="en-US" sz="3500" b="1" dirty="0"/>
              <a:t> </a:t>
            </a:r>
            <a:r>
              <a:rPr lang="en-US" sz="3500" b="1" dirty="0" err="1"/>
              <a:t>màu</a:t>
            </a:r>
            <a:r>
              <a:rPr lang="en-US" sz="3500" b="1" dirty="0"/>
              <a:t> </a:t>
            </a:r>
            <a:r>
              <a:rPr lang="en-US" sz="3500" b="1" dirty="0" err="1"/>
              <a:t>một</a:t>
            </a:r>
            <a:r>
              <a:rPr lang="en-US" sz="3500" b="1" dirty="0"/>
              <a:t> </a:t>
            </a:r>
            <a:r>
              <a:rPr lang="en-US" sz="3500" b="1" dirty="0" err="1"/>
              <a:t>phần</a:t>
            </a:r>
            <a:r>
              <a:rPr lang="en-US" sz="3500" b="1" dirty="0"/>
              <a:t> </a:t>
            </a:r>
            <a:r>
              <a:rPr lang="en-US" sz="3500" b="1" dirty="0" err="1"/>
              <a:t>mấy</a:t>
            </a:r>
            <a:r>
              <a:rPr lang="en-US" sz="3500" b="1" dirty="0"/>
              <a:t> </a:t>
            </a:r>
            <a:r>
              <a:rPr lang="en-US" sz="3500" b="1" dirty="0" err="1"/>
              <a:t>của</a:t>
            </a:r>
            <a:r>
              <a:rPr lang="en-US" sz="3500" b="1" dirty="0"/>
              <a:t> </a:t>
            </a:r>
            <a:r>
              <a:rPr lang="en-US" sz="3500" b="1" dirty="0" err="1"/>
              <a:t>hình</a:t>
            </a:r>
            <a:r>
              <a:rPr lang="en-US" sz="3500" b="1" dirty="0"/>
              <a:t>? </a:t>
            </a:r>
            <a:r>
              <a:rPr lang="en-US" sz="3500" i="1" dirty="0"/>
              <a:t>(</a:t>
            </a:r>
            <a:r>
              <a:rPr lang="en-US" sz="3500" i="1" dirty="0" err="1"/>
              <a:t>Nói</a:t>
            </a:r>
            <a:r>
              <a:rPr lang="en-US" sz="3500" i="1" dirty="0"/>
              <a:t> </a:t>
            </a:r>
            <a:r>
              <a:rPr lang="en-US" sz="3500" i="1" dirty="0" err="1"/>
              <a:t>theo</a:t>
            </a:r>
            <a:r>
              <a:rPr lang="en-US" sz="3500" i="1" dirty="0"/>
              <a:t> </a:t>
            </a:r>
            <a:r>
              <a:rPr lang="en-US" sz="3500" i="1" dirty="0" err="1"/>
              <a:t>mẫu</a:t>
            </a:r>
            <a:r>
              <a:rPr lang="en-US" sz="3500" i="1" dirty="0"/>
              <a:t>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C20011E-608C-37C6-F7EC-5DBC9A502ACE}"/>
              </a:ext>
            </a:extLst>
          </p:cNvPr>
          <p:cNvGrpSpPr/>
          <p:nvPr/>
        </p:nvGrpSpPr>
        <p:grpSpPr>
          <a:xfrm>
            <a:off x="7047537" y="1729775"/>
            <a:ext cx="4539530" cy="4772888"/>
            <a:chOff x="8001897" y="2517912"/>
            <a:chExt cx="3807499" cy="40032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4B206ED-6D3C-C4B2-584F-A979BD5C6D2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EC50DC-3103-A3F9-261D-9A676D22A3D4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B8963FD-45BF-0E62-87DE-6A1B5FB4C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0421783-5469-1352-677B-AFC9A6C8C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5ADB476-1DD5-AE60-7B81-641E1B053EB0}"/>
              </a:ext>
            </a:extLst>
          </p:cNvPr>
          <p:cNvSpPr/>
          <p:nvPr/>
        </p:nvSpPr>
        <p:spPr>
          <a:xfrm>
            <a:off x="467242" y="1303288"/>
            <a:ext cx="6771830" cy="2125712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0000"/>
                </a:solidFill>
              </a:rPr>
              <a:t>Nói</a:t>
            </a:r>
            <a:r>
              <a:rPr lang="en-US" sz="3200" b="1" i="1" dirty="0">
                <a:solidFill>
                  <a:srgbClr val="000000"/>
                </a:solidFill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</a:rPr>
              <a:t>theo</a:t>
            </a:r>
            <a:r>
              <a:rPr lang="en-US" sz="3200" b="1" i="1" dirty="0">
                <a:solidFill>
                  <a:srgbClr val="000000"/>
                </a:solidFill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</a:rPr>
              <a:t>mẫu</a:t>
            </a:r>
            <a:r>
              <a:rPr lang="en-US" sz="3200" b="1" i="1" dirty="0">
                <a:solidFill>
                  <a:srgbClr val="000000"/>
                </a:solidFill>
              </a:rPr>
              <a:t>: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</a:rPr>
              <a:t>Chia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…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…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nhau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tô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màu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một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000000"/>
                </a:solidFill>
              </a:rPr>
              <a:t>Ta </a:t>
            </a:r>
            <a:r>
              <a:rPr lang="en-US" sz="3200" dirty="0" err="1">
                <a:solidFill>
                  <a:srgbClr val="000000"/>
                </a:solidFill>
              </a:rPr>
              <a:t>đã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màu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một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 …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...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167B40-176B-7D7E-C0CF-F08DCC78A285}"/>
              </a:ext>
            </a:extLst>
          </p:cNvPr>
          <p:cNvGrpSpPr/>
          <p:nvPr/>
        </p:nvGrpSpPr>
        <p:grpSpPr>
          <a:xfrm>
            <a:off x="744931" y="4561542"/>
            <a:ext cx="1040920" cy="1011516"/>
            <a:chOff x="844514" y="4187687"/>
            <a:chExt cx="1040920" cy="101151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864C32-6DB1-E11E-1944-59E3B7E55A6F}"/>
                </a:ext>
              </a:extLst>
            </p:cNvPr>
            <p:cNvSpPr/>
            <p:nvPr/>
          </p:nvSpPr>
          <p:spPr>
            <a:xfrm>
              <a:off x="844514" y="4187687"/>
              <a:ext cx="520460" cy="5035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5C8F3B-F079-4B04-7E39-58E66D5DD0D0}"/>
                </a:ext>
              </a:extLst>
            </p:cNvPr>
            <p:cNvSpPr/>
            <p:nvPr/>
          </p:nvSpPr>
          <p:spPr>
            <a:xfrm>
              <a:off x="1364974" y="4187687"/>
              <a:ext cx="520460" cy="5035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7FFF73B-8DC6-744C-9D73-64C33ACB4091}"/>
                </a:ext>
              </a:extLst>
            </p:cNvPr>
            <p:cNvSpPr/>
            <p:nvPr/>
          </p:nvSpPr>
          <p:spPr>
            <a:xfrm>
              <a:off x="1364974" y="4695620"/>
              <a:ext cx="520460" cy="5035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9054CA-7FFF-9B65-7FC5-E302F67E494A}"/>
                </a:ext>
              </a:extLst>
            </p:cNvPr>
            <p:cNvSpPr/>
            <p:nvPr/>
          </p:nvSpPr>
          <p:spPr>
            <a:xfrm>
              <a:off x="844514" y="4695620"/>
              <a:ext cx="520460" cy="503583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FC550A-6174-B854-55C9-8D033D57E85E}"/>
              </a:ext>
            </a:extLst>
          </p:cNvPr>
          <p:cNvGrpSpPr/>
          <p:nvPr/>
        </p:nvGrpSpPr>
        <p:grpSpPr>
          <a:xfrm>
            <a:off x="3083601" y="4556594"/>
            <a:ext cx="985218" cy="1016462"/>
            <a:chOff x="2005849" y="4557820"/>
            <a:chExt cx="985218" cy="1016462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05218719-1B21-5B65-6A4C-53353D245E32}"/>
                </a:ext>
              </a:extLst>
            </p:cNvPr>
            <p:cNvSpPr/>
            <p:nvPr/>
          </p:nvSpPr>
          <p:spPr>
            <a:xfrm>
              <a:off x="2023806" y="4575018"/>
              <a:ext cx="948583" cy="979694"/>
            </a:xfrm>
            <a:prstGeom prst="rtTriangle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id="{9BA1B8CE-E760-CC8B-BDDE-CFB9E179C29A}"/>
                </a:ext>
              </a:extLst>
            </p:cNvPr>
            <p:cNvSpPr/>
            <p:nvPr/>
          </p:nvSpPr>
          <p:spPr>
            <a:xfrm flipH="1" flipV="1">
              <a:off x="2023806" y="4575018"/>
              <a:ext cx="948583" cy="979694"/>
            </a:xfrm>
            <a:prstGeom prst="rtTriangl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D22398-557C-48B7-5F86-C51FBD3F3058}"/>
                </a:ext>
              </a:extLst>
            </p:cNvPr>
            <p:cNvSpPr/>
            <p:nvPr/>
          </p:nvSpPr>
          <p:spPr>
            <a:xfrm>
              <a:off x="2005849" y="4557820"/>
              <a:ext cx="985218" cy="101646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51384B-0124-A4BB-1AB1-FDEF64EB6E0E}"/>
                </a:ext>
              </a:extLst>
            </p:cNvPr>
            <p:cNvCxnSpPr>
              <a:stCxn id="50" idx="4"/>
              <a:endCxn id="50" idx="0"/>
            </p:cNvCxnSpPr>
            <p:nvPr/>
          </p:nvCxnSpPr>
          <p:spPr>
            <a:xfrm>
              <a:off x="2023806" y="4575018"/>
              <a:ext cx="948583" cy="97969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2EBC4F-E12F-7195-7B35-85C1C7E1D6F1}"/>
              </a:ext>
            </a:extLst>
          </p:cNvPr>
          <p:cNvGrpSpPr/>
          <p:nvPr/>
        </p:nvGrpSpPr>
        <p:grpSpPr>
          <a:xfrm>
            <a:off x="5242072" y="4556594"/>
            <a:ext cx="1332528" cy="1016464"/>
            <a:chOff x="3403626" y="4556595"/>
            <a:chExt cx="1332528" cy="10164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8358A-82C2-6C48-5B1F-BBF7B94AA99F}"/>
                </a:ext>
              </a:extLst>
            </p:cNvPr>
            <p:cNvSpPr/>
            <p:nvPr/>
          </p:nvSpPr>
          <p:spPr>
            <a:xfrm>
              <a:off x="3403626" y="4556597"/>
              <a:ext cx="444176" cy="101646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35C71CC-87B2-55EC-0B4B-8B5574257AEC}"/>
                </a:ext>
              </a:extLst>
            </p:cNvPr>
            <p:cNvSpPr/>
            <p:nvPr/>
          </p:nvSpPr>
          <p:spPr>
            <a:xfrm>
              <a:off x="3847802" y="4556596"/>
              <a:ext cx="444176" cy="10164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0FA69D2-62C2-5989-92C3-61B1D064E0A8}"/>
                </a:ext>
              </a:extLst>
            </p:cNvPr>
            <p:cNvSpPr/>
            <p:nvPr/>
          </p:nvSpPr>
          <p:spPr>
            <a:xfrm>
              <a:off x="4291978" y="4556595"/>
              <a:ext cx="444176" cy="10164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C113A6-2351-C1EF-F134-090E696F76E7}"/>
              </a:ext>
            </a:extLst>
          </p:cNvPr>
          <p:cNvSpPr txBox="1"/>
          <p:nvPr/>
        </p:nvSpPr>
        <p:spPr>
          <a:xfrm>
            <a:off x="202043" y="4372072"/>
            <a:ext cx="52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a)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58DB57-B08C-5B7C-38F0-E97D8835B4C7}"/>
              </a:ext>
            </a:extLst>
          </p:cNvPr>
          <p:cNvSpPr txBox="1"/>
          <p:nvPr/>
        </p:nvSpPr>
        <p:spPr>
          <a:xfrm>
            <a:off x="2521338" y="4372072"/>
            <a:ext cx="54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b)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323B97-032D-2DF5-152F-9DC564E9F99F}"/>
              </a:ext>
            </a:extLst>
          </p:cNvPr>
          <p:cNvSpPr txBox="1"/>
          <p:nvPr/>
        </p:nvSpPr>
        <p:spPr>
          <a:xfrm>
            <a:off x="4729155" y="4372071"/>
            <a:ext cx="54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0073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animMotion origin="layout" path="M -2.70833E-6 -3.7037E-7 L -2.70833E-6 -0.07222 " pathEditMode="relative" rAng="0" ptsTypes="AA">
                                          <p:cBhvr>
                                            <p:cTn id="18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9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0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2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357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46" grpId="0"/>
          <p:bldP spid="46" grpId="1"/>
          <p:bldP spid="43" grpId="0" animBg="1"/>
          <p:bldP spid="25" grpId="0"/>
          <p:bldP spid="53" grpId="0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animMotion origin="layout" path="M -2.70833E-6 -3.7037E-7 L -2.70833E-6 -0.07222 " pathEditMode="relative" rAng="0" ptsTypes="AA">
                                          <p:cBhvr>
                                            <p:cTn id="18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9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0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2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357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46" grpId="0"/>
          <p:bldP spid="46" grpId="1"/>
          <p:bldP spid="43" grpId="0" animBg="1"/>
          <p:bldP spid="25" grpId="0"/>
          <p:bldP spid="53" grpId="0"/>
          <p:bldP spid="5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86C5D43-3F47-CF1C-8F4D-15235FFE75E6}"/>
              </a:ext>
            </a:extLst>
          </p:cNvPr>
          <p:cNvSpPr/>
          <p:nvPr/>
        </p:nvSpPr>
        <p:spPr>
          <a:xfrm>
            <a:off x="326920" y="27326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31AEE4-81A9-433E-278B-3445CF8D2234}"/>
              </a:ext>
            </a:extLst>
          </p:cNvPr>
          <p:cNvSpPr txBox="1"/>
          <p:nvPr/>
        </p:nvSpPr>
        <p:spPr>
          <a:xfrm>
            <a:off x="1136816" y="338576"/>
            <a:ext cx="10875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/>
              <a:t>Đã</a:t>
            </a:r>
            <a:r>
              <a:rPr lang="en-US" sz="3500" b="1" dirty="0"/>
              <a:t> </a:t>
            </a:r>
            <a:r>
              <a:rPr lang="en-US" sz="3500" b="1" dirty="0" err="1"/>
              <a:t>tô</a:t>
            </a:r>
            <a:r>
              <a:rPr lang="en-US" sz="3500" b="1" dirty="0"/>
              <a:t> </a:t>
            </a:r>
            <a:r>
              <a:rPr lang="en-US" sz="3500" b="1" dirty="0" err="1"/>
              <a:t>màu</a:t>
            </a:r>
            <a:r>
              <a:rPr lang="en-US" sz="3500" b="1" dirty="0"/>
              <a:t> </a:t>
            </a:r>
            <a:r>
              <a:rPr lang="en-US" sz="3500" b="1" dirty="0" err="1"/>
              <a:t>một</a:t>
            </a:r>
            <a:r>
              <a:rPr lang="en-US" sz="3500" b="1" dirty="0"/>
              <a:t> </a:t>
            </a:r>
            <a:r>
              <a:rPr lang="en-US" sz="3500" b="1" dirty="0" err="1"/>
              <a:t>phần</a:t>
            </a:r>
            <a:r>
              <a:rPr lang="en-US" sz="3500" b="1" dirty="0"/>
              <a:t> </a:t>
            </a:r>
            <a:r>
              <a:rPr lang="en-US" sz="3500" b="1" dirty="0" err="1"/>
              <a:t>mấy</a:t>
            </a:r>
            <a:r>
              <a:rPr lang="en-US" sz="3500" b="1" dirty="0"/>
              <a:t> </a:t>
            </a:r>
            <a:r>
              <a:rPr lang="en-US" sz="3500" b="1" dirty="0" err="1"/>
              <a:t>của</a:t>
            </a:r>
            <a:r>
              <a:rPr lang="en-US" sz="3500" b="1" dirty="0"/>
              <a:t> </a:t>
            </a:r>
            <a:r>
              <a:rPr lang="en-US" sz="3500" b="1" dirty="0" err="1"/>
              <a:t>hình</a:t>
            </a:r>
            <a:r>
              <a:rPr lang="en-US" sz="3500" b="1" dirty="0"/>
              <a:t>? </a:t>
            </a:r>
            <a:r>
              <a:rPr lang="en-US" sz="3500" i="1" dirty="0"/>
              <a:t>(</a:t>
            </a:r>
            <a:r>
              <a:rPr lang="en-US" sz="3500" i="1" dirty="0" err="1"/>
              <a:t>Nói</a:t>
            </a:r>
            <a:r>
              <a:rPr lang="en-US" sz="3500" i="1" dirty="0"/>
              <a:t> </a:t>
            </a:r>
            <a:r>
              <a:rPr lang="en-US" sz="3500" i="1" dirty="0" err="1"/>
              <a:t>theo</a:t>
            </a:r>
            <a:r>
              <a:rPr lang="en-US" sz="3500" i="1" dirty="0"/>
              <a:t> </a:t>
            </a:r>
            <a:r>
              <a:rPr lang="en-US" sz="3500" i="1" dirty="0" err="1"/>
              <a:t>mẫu</a:t>
            </a:r>
            <a:r>
              <a:rPr lang="en-US" sz="3500" i="1" dirty="0"/>
              <a:t>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5ADB476-1DD5-AE60-7B81-641E1B053EB0}"/>
              </a:ext>
            </a:extLst>
          </p:cNvPr>
          <p:cNvSpPr/>
          <p:nvPr/>
        </p:nvSpPr>
        <p:spPr>
          <a:xfrm>
            <a:off x="2155690" y="1204281"/>
            <a:ext cx="9705121" cy="1455195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</a:rPr>
              <a:t>Chia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vuông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thành</a:t>
            </a:r>
            <a:r>
              <a:rPr lang="en-US" sz="3000" dirty="0">
                <a:solidFill>
                  <a:srgbClr val="000000"/>
                </a:solidFill>
              </a:rPr>
              <a:t> 4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bằng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nhau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000000"/>
                </a:solidFill>
              </a:rPr>
              <a:t>Ta </a:t>
            </a:r>
            <a:r>
              <a:rPr lang="en-US" sz="3000" dirty="0" err="1">
                <a:solidFill>
                  <a:srgbClr val="000000"/>
                </a:solidFill>
              </a:rPr>
              <a:t>đã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tư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vuông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endParaRPr lang="en-US" sz="3000" b="1" i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167B40-176B-7D7E-C0CF-F08DCC78A285}"/>
              </a:ext>
            </a:extLst>
          </p:cNvPr>
          <p:cNvGrpSpPr/>
          <p:nvPr/>
        </p:nvGrpSpPr>
        <p:grpSpPr>
          <a:xfrm>
            <a:off x="753519" y="1426120"/>
            <a:ext cx="1040920" cy="1011516"/>
            <a:chOff x="844514" y="4187687"/>
            <a:chExt cx="1040920" cy="101151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864C32-6DB1-E11E-1944-59E3B7E55A6F}"/>
                </a:ext>
              </a:extLst>
            </p:cNvPr>
            <p:cNvSpPr/>
            <p:nvPr/>
          </p:nvSpPr>
          <p:spPr>
            <a:xfrm>
              <a:off x="844514" y="4187687"/>
              <a:ext cx="520460" cy="5035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5C8F3B-F079-4B04-7E39-58E66D5DD0D0}"/>
                </a:ext>
              </a:extLst>
            </p:cNvPr>
            <p:cNvSpPr/>
            <p:nvPr/>
          </p:nvSpPr>
          <p:spPr>
            <a:xfrm>
              <a:off x="1364974" y="4187687"/>
              <a:ext cx="520460" cy="5035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7FFF73B-8DC6-744C-9D73-64C33ACB4091}"/>
                </a:ext>
              </a:extLst>
            </p:cNvPr>
            <p:cNvSpPr/>
            <p:nvPr/>
          </p:nvSpPr>
          <p:spPr>
            <a:xfrm>
              <a:off x="1364974" y="4695620"/>
              <a:ext cx="520460" cy="5035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9054CA-7FFF-9B65-7FC5-E302F67E494A}"/>
                </a:ext>
              </a:extLst>
            </p:cNvPr>
            <p:cNvSpPr/>
            <p:nvPr/>
          </p:nvSpPr>
          <p:spPr>
            <a:xfrm>
              <a:off x="844514" y="4695620"/>
              <a:ext cx="520460" cy="503583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FC550A-6174-B854-55C9-8D033D57E85E}"/>
              </a:ext>
            </a:extLst>
          </p:cNvPr>
          <p:cNvGrpSpPr/>
          <p:nvPr/>
        </p:nvGrpSpPr>
        <p:grpSpPr>
          <a:xfrm>
            <a:off x="809221" y="3334750"/>
            <a:ext cx="985218" cy="1016462"/>
            <a:chOff x="2005849" y="4557820"/>
            <a:chExt cx="985218" cy="1016462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05218719-1B21-5B65-6A4C-53353D245E32}"/>
                </a:ext>
              </a:extLst>
            </p:cNvPr>
            <p:cNvSpPr/>
            <p:nvPr/>
          </p:nvSpPr>
          <p:spPr>
            <a:xfrm>
              <a:off x="2023806" y="4575018"/>
              <a:ext cx="948583" cy="979694"/>
            </a:xfrm>
            <a:prstGeom prst="rtTriangle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id="{9BA1B8CE-E760-CC8B-BDDE-CFB9E179C29A}"/>
                </a:ext>
              </a:extLst>
            </p:cNvPr>
            <p:cNvSpPr/>
            <p:nvPr/>
          </p:nvSpPr>
          <p:spPr>
            <a:xfrm flipH="1" flipV="1">
              <a:off x="2023806" y="4575018"/>
              <a:ext cx="948583" cy="979694"/>
            </a:xfrm>
            <a:prstGeom prst="rtTriangl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D22398-557C-48B7-5F86-C51FBD3F3058}"/>
                </a:ext>
              </a:extLst>
            </p:cNvPr>
            <p:cNvSpPr/>
            <p:nvPr/>
          </p:nvSpPr>
          <p:spPr>
            <a:xfrm>
              <a:off x="2005849" y="4557820"/>
              <a:ext cx="985218" cy="101646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51384B-0124-A4BB-1AB1-FDEF64EB6E0E}"/>
                </a:ext>
              </a:extLst>
            </p:cNvPr>
            <p:cNvCxnSpPr>
              <a:stCxn id="50" idx="4"/>
              <a:endCxn id="50" idx="0"/>
            </p:cNvCxnSpPr>
            <p:nvPr/>
          </p:nvCxnSpPr>
          <p:spPr>
            <a:xfrm>
              <a:off x="2023806" y="4575018"/>
              <a:ext cx="948583" cy="97969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2EBC4F-E12F-7195-7B35-85C1C7E1D6F1}"/>
              </a:ext>
            </a:extLst>
          </p:cNvPr>
          <p:cNvGrpSpPr/>
          <p:nvPr/>
        </p:nvGrpSpPr>
        <p:grpSpPr>
          <a:xfrm>
            <a:off x="773543" y="5234712"/>
            <a:ext cx="1332528" cy="1016464"/>
            <a:chOff x="3403626" y="4556595"/>
            <a:chExt cx="1332528" cy="10164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8358A-82C2-6C48-5B1F-BBF7B94AA99F}"/>
                </a:ext>
              </a:extLst>
            </p:cNvPr>
            <p:cNvSpPr/>
            <p:nvPr/>
          </p:nvSpPr>
          <p:spPr>
            <a:xfrm>
              <a:off x="3403626" y="4556597"/>
              <a:ext cx="444176" cy="101646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35C71CC-87B2-55EC-0B4B-8B5574257AEC}"/>
                </a:ext>
              </a:extLst>
            </p:cNvPr>
            <p:cNvSpPr/>
            <p:nvPr/>
          </p:nvSpPr>
          <p:spPr>
            <a:xfrm>
              <a:off x="3847802" y="4556596"/>
              <a:ext cx="444176" cy="10164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0FA69D2-62C2-5989-92C3-61B1D064E0A8}"/>
                </a:ext>
              </a:extLst>
            </p:cNvPr>
            <p:cNvSpPr/>
            <p:nvPr/>
          </p:nvSpPr>
          <p:spPr>
            <a:xfrm>
              <a:off x="4291978" y="4556595"/>
              <a:ext cx="444176" cy="10164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C113A6-2351-C1EF-F134-090E696F76E7}"/>
              </a:ext>
            </a:extLst>
          </p:cNvPr>
          <p:cNvSpPr txBox="1"/>
          <p:nvPr/>
        </p:nvSpPr>
        <p:spPr>
          <a:xfrm>
            <a:off x="210631" y="1236650"/>
            <a:ext cx="52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a)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58DB57-B08C-5B7C-38F0-E97D8835B4C7}"/>
              </a:ext>
            </a:extLst>
          </p:cNvPr>
          <p:cNvSpPr txBox="1"/>
          <p:nvPr/>
        </p:nvSpPr>
        <p:spPr>
          <a:xfrm>
            <a:off x="246958" y="3150228"/>
            <a:ext cx="54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b)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323B97-032D-2DF5-152F-9DC564E9F99F}"/>
              </a:ext>
            </a:extLst>
          </p:cNvPr>
          <p:cNvSpPr txBox="1"/>
          <p:nvPr/>
        </p:nvSpPr>
        <p:spPr>
          <a:xfrm>
            <a:off x="260626" y="5050189"/>
            <a:ext cx="54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c)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A45FE9-7460-750D-D942-F209FC4B55D1}"/>
              </a:ext>
            </a:extLst>
          </p:cNvPr>
          <p:cNvSpPr/>
          <p:nvPr/>
        </p:nvSpPr>
        <p:spPr>
          <a:xfrm>
            <a:off x="2155690" y="3114197"/>
            <a:ext cx="9705121" cy="1455195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</a:rPr>
              <a:t>Chia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vuông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thành</a:t>
            </a:r>
            <a:r>
              <a:rPr lang="en-US" sz="3000" dirty="0">
                <a:solidFill>
                  <a:srgbClr val="000000"/>
                </a:solidFill>
              </a:rPr>
              <a:t> 2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bằng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nhau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000000"/>
                </a:solidFill>
              </a:rPr>
              <a:t>Ta </a:t>
            </a:r>
            <a:r>
              <a:rPr lang="en-US" sz="3000" dirty="0" err="1">
                <a:solidFill>
                  <a:srgbClr val="000000"/>
                </a:solidFill>
              </a:rPr>
              <a:t>đã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hai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vuông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endParaRPr lang="en-US" sz="3000" b="1" i="1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1578064-E700-536D-C3B3-E7F35EE80F63}"/>
              </a:ext>
            </a:extLst>
          </p:cNvPr>
          <p:cNvSpPr/>
          <p:nvPr/>
        </p:nvSpPr>
        <p:spPr>
          <a:xfrm>
            <a:off x="2285685" y="5024113"/>
            <a:ext cx="9575126" cy="1455195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Chia </a:t>
            </a:r>
            <a:r>
              <a:rPr lang="en-US" sz="2800" dirty="0" err="1">
                <a:solidFill>
                  <a:srgbClr val="000000"/>
                </a:solidFill>
              </a:rPr>
              <a:t>hình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chữ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thành</a:t>
            </a:r>
            <a:r>
              <a:rPr lang="en-US" sz="2800" dirty="0">
                <a:solidFill>
                  <a:srgbClr val="000000"/>
                </a:solidFill>
              </a:rPr>
              <a:t> 3 </a:t>
            </a:r>
            <a:r>
              <a:rPr lang="en-US" sz="2800" dirty="0" err="1">
                <a:solidFill>
                  <a:srgbClr val="000000"/>
                </a:solidFill>
              </a:rPr>
              <a:t>phần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bằng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nhau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tô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màu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phần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0000"/>
                </a:solidFill>
              </a:rPr>
              <a:t>Ta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tô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màu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phần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hình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chữ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25" grpId="0"/>
          <p:bldP spid="53" grpId="0"/>
          <p:bldP spid="54" grpId="0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25" grpId="0"/>
          <p:bldP spid="53" grpId="0"/>
          <p:bldP spid="54" grpId="0"/>
          <p:bldP spid="29" grpId="0" animBg="1"/>
          <p:bldP spid="30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0EC49-DBC3-8E90-18B4-B57384CDA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155" y="2454868"/>
            <a:ext cx="1887706" cy="3235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4" y="4464107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" y="4110896"/>
            <a:ext cx="1482733" cy="1650392"/>
          </a:xfrm>
          <a:prstGeom prst="rect">
            <a:avLst/>
          </a:prstGeom>
        </p:spPr>
      </p:pic>
      <p:grpSp>
        <p:nvGrpSpPr>
          <p:cNvPr id="1142" name="Graphic 14">
            <a:extLst>
              <a:ext uri="{FF2B5EF4-FFF2-40B4-BE49-F238E27FC236}">
                <a16:creationId xmlns:a16="http://schemas.microsoft.com/office/drawing/2014/main" id="{655980DB-E7E1-0404-C44B-A84883DA7366}"/>
              </a:ext>
            </a:extLst>
          </p:cNvPr>
          <p:cNvGrpSpPr/>
          <p:nvPr/>
        </p:nvGrpSpPr>
        <p:grpSpPr>
          <a:xfrm>
            <a:off x="6788807" y="4958772"/>
            <a:ext cx="422796" cy="388106"/>
            <a:chOff x="3885973" y="3755456"/>
            <a:chExt cx="4055980" cy="372319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1143" name="Graphic 14">
              <a:extLst>
                <a:ext uri="{FF2B5EF4-FFF2-40B4-BE49-F238E27FC236}">
                  <a16:creationId xmlns:a16="http://schemas.microsoft.com/office/drawing/2014/main" id="{F8F4D647-16EA-52A6-CE09-3FBD8C060930}"/>
                </a:ext>
              </a:extLst>
            </p:cNvPr>
            <p:cNvGrpSpPr/>
            <p:nvPr/>
          </p:nvGrpSpPr>
          <p:grpSpPr>
            <a:xfrm>
              <a:off x="5190168" y="5630752"/>
              <a:ext cx="574885" cy="1375573"/>
              <a:chOff x="5190168" y="5630752"/>
              <a:chExt cx="574885" cy="1375573"/>
            </a:xfrm>
          </p:grpSpPr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D9C9FEB5-BECB-3C46-CF6D-16DFC2D6259E}"/>
                  </a:ext>
                </a:extLst>
              </p:cNvPr>
              <p:cNvSpPr/>
              <p:nvPr/>
            </p:nvSpPr>
            <p:spPr>
              <a:xfrm>
                <a:off x="5190168" y="5630752"/>
                <a:ext cx="574885" cy="1375573"/>
              </a:xfrm>
              <a:custGeom>
                <a:avLst/>
                <a:gdLst>
                  <a:gd name="connsiteX0" fmla="*/ 496179 w 574885"/>
                  <a:gd name="connsiteY0" fmla="*/ 2278 h 1375573"/>
                  <a:gd name="connsiteX1" fmla="*/ 497413 w 574885"/>
                  <a:gd name="connsiteY1" fmla="*/ 3607 h 1375573"/>
                  <a:gd name="connsiteX2" fmla="*/ 570588 w 574885"/>
                  <a:gd name="connsiteY2" fmla="*/ 226736 h 1375573"/>
                  <a:gd name="connsiteX3" fmla="*/ 574764 w 574885"/>
                  <a:gd name="connsiteY3" fmla="*/ 379159 h 1375573"/>
                  <a:gd name="connsiteX4" fmla="*/ 535566 w 574885"/>
                  <a:gd name="connsiteY4" fmla="*/ 761830 h 1375573"/>
                  <a:gd name="connsiteX5" fmla="*/ 352203 w 574885"/>
                  <a:gd name="connsiteY5" fmla="*/ 1262378 h 1375573"/>
                  <a:gd name="connsiteX6" fmla="*/ 144828 w 574885"/>
                  <a:gd name="connsiteY6" fmla="*/ 1372377 h 1375573"/>
                  <a:gd name="connsiteX7" fmla="*/ 9868 w 574885"/>
                  <a:gd name="connsiteY7" fmla="*/ 1199548 h 1375573"/>
                  <a:gd name="connsiteX8" fmla="*/ 38436 w 574885"/>
                  <a:gd name="connsiteY8" fmla="*/ 847912 h 1375573"/>
                  <a:gd name="connsiteX9" fmla="*/ 164189 w 574885"/>
                  <a:gd name="connsiteY9" fmla="*/ 493809 h 1375573"/>
                  <a:gd name="connsiteX10" fmla="*/ 327622 w 574885"/>
                  <a:gd name="connsiteY10" fmla="*/ 192854 h 1375573"/>
                  <a:gd name="connsiteX11" fmla="*/ 493902 w 574885"/>
                  <a:gd name="connsiteY11" fmla="*/ 0 h 1375573"/>
                  <a:gd name="connsiteX12" fmla="*/ 496179 w 574885"/>
                  <a:gd name="connsiteY12" fmla="*/ 2278 h 137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4885" h="1375573">
                    <a:moveTo>
                      <a:pt x="496179" y="2278"/>
                    </a:moveTo>
                    <a:lnTo>
                      <a:pt x="497413" y="3607"/>
                    </a:lnTo>
                    <a:cubicBezTo>
                      <a:pt x="552460" y="61026"/>
                      <a:pt x="565368" y="147013"/>
                      <a:pt x="570588" y="226736"/>
                    </a:cubicBezTo>
                    <a:cubicBezTo>
                      <a:pt x="573909" y="277512"/>
                      <a:pt x="575333" y="328288"/>
                      <a:pt x="574764" y="379159"/>
                    </a:cubicBezTo>
                    <a:cubicBezTo>
                      <a:pt x="573625" y="507476"/>
                      <a:pt x="560432" y="635792"/>
                      <a:pt x="535566" y="761830"/>
                    </a:cubicBezTo>
                    <a:cubicBezTo>
                      <a:pt x="501494" y="933899"/>
                      <a:pt x="459545" y="1120110"/>
                      <a:pt x="352203" y="1262378"/>
                    </a:cubicBezTo>
                    <a:cubicBezTo>
                      <a:pt x="302281" y="1328529"/>
                      <a:pt x="225690" y="1390504"/>
                      <a:pt x="144828" y="1372377"/>
                    </a:cubicBezTo>
                    <a:cubicBezTo>
                      <a:pt x="69281" y="1355483"/>
                      <a:pt x="25149" y="1275380"/>
                      <a:pt x="9868" y="1199548"/>
                    </a:cubicBezTo>
                    <a:cubicBezTo>
                      <a:pt x="-13479" y="1083190"/>
                      <a:pt x="8065" y="962657"/>
                      <a:pt x="38436" y="847912"/>
                    </a:cubicBezTo>
                    <a:cubicBezTo>
                      <a:pt x="70515" y="726714"/>
                      <a:pt x="112749" y="608174"/>
                      <a:pt x="164189" y="493809"/>
                    </a:cubicBezTo>
                    <a:cubicBezTo>
                      <a:pt x="211169" y="389694"/>
                      <a:pt x="265742" y="288901"/>
                      <a:pt x="327622" y="192854"/>
                    </a:cubicBezTo>
                    <a:cubicBezTo>
                      <a:pt x="373842" y="121008"/>
                      <a:pt x="425283" y="50586"/>
                      <a:pt x="493902" y="0"/>
                    </a:cubicBezTo>
                    <a:cubicBezTo>
                      <a:pt x="494756" y="854"/>
                      <a:pt x="495420" y="1613"/>
                      <a:pt x="496179" y="2278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06BD37A7-6AC0-0E21-AF32-EFC058079E69}"/>
                  </a:ext>
                </a:extLst>
              </p:cNvPr>
              <p:cNvSpPr/>
              <p:nvPr/>
            </p:nvSpPr>
            <p:spPr>
              <a:xfrm>
                <a:off x="5330670" y="5633030"/>
                <a:ext cx="356911" cy="1227473"/>
              </a:xfrm>
              <a:custGeom>
                <a:avLst/>
                <a:gdLst>
                  <a:gd name="connsiteX0" fmla="*/ 355678 w 356911"/>
                  <a:gd name="connsiteY0" fmla="*/ 0 h 1227473"/>
                  <a:gd name="connsiteX1" fmla="*/ 356911 w 356911"/>
                  <a:gd name="connsiteY1" fmla="*/ 1329 h 1227473"/>
                  <a:gd name="connsiteX2" fmla="*/ 197180 w 356911"/>
                  <a:gd name="connsiteY2" fmla="*/ 618234 h 1227473"/>
                  <a:gd name="connsiteX3" fmla="*/ 118881 w 356911"/>
                  <a:gd name="connsiteY3" fmla="*/ 981543 h 1227473"/>
                  <a:gd name="connsiteX4" fmla="*/ 21790 w 356911"/>
                  <a:gd name="connsiteY4" fmla="*/ 1219858 h 1227473"/>
                  <a:gd name="connsiteX5" fmla="*/ 69149 w 356911"/>
                  <a:gd name="connsiteY5" fmla="*/ 865660 h 1227473"/>
                  <a:gd name="connsiteX6" fmla="*/ 355678 w 356911"/>
                  <a:gd name="connsiteY6" fmla="*/ 0 h 122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911" h="1227473">
                    <a:moveTo>
                      <a:pt x="355678" y="0"/>
                    </a:moveTo>
                    <a:lnTo>
                      <a:pt x="356911" y="1329"/>
                    </a:lnTo>
                    <a:cubicBezTo>
                      <a:pt x="279941" y="194847"/>
                      <a:pt x="242357" y="420255"/>
                      <a:pt x="197180" y="618234"/>
                    </a:cubicBezTo>
                    <a:cubicBezTo>
                      <a:pt x="169657" y="739052"/>
                      <a:pt x="144127" y="860250"/>
                      <a:pt x="118881" y="981543"/>
                    </a:cubicBezTo>
                    <a:cubicBezTo>
                      <a:pt x="109960" y="1024442"/>
                      <a:pt x="85283" y="1273861"/>
                      <a:pt x="21790" y="1219858"/>
                    </a:cubicBezTo>
                    <a:cubicBezTo>
                      <a:pt x="-41419" y="1166141"/>
                      <a:pt x="51211" y="930388"/>
                      <a:pt x="69149" y="865660"/>
                    </a:cubicBezTo>
                    <a:cubicBezTo>
                      <a:pt x="150201" y="572488"/>
                      <a:pt x="232012" y="277702"/>
                      <a:pt x="355678" y="0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0EFDF194-8D80-9342-9C76-0CED86F354B1}"/>
                  </a:ext>
                </a:extLst>
              </p:cNvPr>
              <p:cNvSpPr/>
              <p:nvPr/>
            </p:nvSpPr>
            <p:spPr>
              <a:xfrm>
                <a:off x="5190263" y="6009911"/>
                <a:ext cx="574763" cy="996413"/>
              </a:xfrm>
              <a:custGeom>
                <a:avLst/>
                <a:gdLst>
                  <a:gd name="connsiteX0" fmla="*/ 574764 w 574763"/>
                  <a:gd name="connsiteY0" fmla="*/ 0 h 996413"/>
                  <a:gd name="connsiteX1" fmla="*/ 535566 w 574763"/>
                  <a:gd name="connsiteY1" fmla="*/ 382671 h 996413"/>
                  <a:gd name="connsiteX2" fmla="*/ 352203 w 574763"/>
                  <a:gd name="connsiteY2" fmla="*/ 883218 h 996413"/>
                  <a:gd name="connsiteX3" fmla="*/ 144828 w 574763"/>
                  <a:gd name="connsiteY3" fmla="*/ 993217 h 996413"/>
                  <a:gd name="connsiteX4" fmla="*/ 9868 w 574763"/>
                  <a:gd name="connsiteY4" fmla="*/ 820389 h 996413"/>
                  <a:gd name="connsiteX5" fmla="*/ 38436 w 574763"/>
                  <a:gd name="connsiteY5" fmla="*/ 468753 h 996413"/>
                  <a:gd name="connsiteX6" fmla="*/ 164189 w 574763"/>
                  <a:gd name="connsiteY6" fmla="*/ 114649 h 996413"/>
                  <a:gd name="connsiteX7" fmla="*/ 139324 w 574763"/>
                  <a:gd name="connsiteY7" fmla="*/ 229584 h 996413"/>
                  <a:gd name="connsiteX8" fmla="*/ 81240 w 574763"/>
                  <a:gd name="connsiteY8" fmla="*/ 593842 h 996413"/>
                  <a:gd name="connsiteX9" fmla="*/ 105346 w 574763"/>
                  <a:gd name="connsiteY9" fmla="*/ 809569 h 996413"/>
                  <a:gd name="connsiteX10" fmla="*/ 150048 w 574763"/>
                  <a:gd name="connsiteY10" fmla="*/ 567173 h 996413"/>
                  <a:gd name="connsiteX11" fmla="*/ 152136 w 574763"/>
                  <a:gd name="connsiteY11" fmla="*/ 816782 h 996413"/>
                  <a:gd name="connsiteX12" fmla="*/ 298580 w 574763"/>
                  <a:gd name="connsiteY12" fmla="*/ 180706 h 996413"/>
                  <a:gd name="connsiteX13" fmla="*/ 231575 w 574763"/>
                  <a:gd name="connsiteY13" fmla="*/ 784229 h 996413"/>
                  <a:gd name="connsiteX14" fmla="*/ 392255 w 574763"/>
                  <a:gd name="connsiteY14" fmla="*/ 367296 h 996413"/>
                  <a:gd name="connsiteX15" fmla="*/ 312531 w 574763"/>
                  <a:gd name="connsiteY15" fmla="*/ 750441 h 996413"/>
                  <a:gd name="connsiteX16" fmla="*/ 574764 w 574763"/>
                  <a:gd name="connsiteY16" fmla="*/ 0 h 99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4763" h="996413">
                    <a:moveTo>
                      <a:pt x="574764" y="0"/>
                    </a:moveTo>
                    <a:cubicBezTo>
                      <a:pt x="573625" y="128316"/>
                      <a:pt x="560432" y="256632"/>
                      <a:pt x="535566" y="382671"/>
                    </a:cubicBezTo>
                    <a:cubicBezTo>
                      <a:pt x="501494" y="554740"/>
                      <a:pt x="459545" y="740950"/>
                      <a:pt x="352203" y="883218"/>
                    </a:cubicBezTo>
                    <a:cubicBezTo>
                      <a:pt x="302281" y="949370"/>
                      <a:pt x="225690" y="1011345"/>
                      <a:pt x="144828" y="993217"/>
                    </a:cubicBezTo>
                    <a:cubicBezTo>
                      <a:pt x="69281" y="976324"/>
                      <a:pt x="25149" y="896221"/>
                      <a:pt x="9868" y="820389"/>
                    </a:cubicBezTo>
                    <a:cubicBezTo>
                      <a:pt x="-13479" y="704031"/>
                      <a:pt x="8065" y="583497"/>
                      <a:pt x="38436" y="468753"/>
                    </a:cubicBezTo>
                    <a:cubicBezTo>
                      <a:pt x="70515" y="347555"/>
                      <a:pt x="112749" y="229014"/>
                      <a:pt x="164189" y="114649"/>
                    </a:cubicBezTo>
                    <a:cubicBezTo>
                      <a:pt x="155078" y="152803"/>
                      <a:pt x="146916" y="191146"/>
                      <a:pt x="139324" y="229584"/>
                    </a:cubicBezTo>
                    <a:cubicBezTo>
                      <a:pt x="115596" y="350212"/>
                      <a:pt x="98418" y="472075"/>
                      <a:pt x="81240" y="593842"/>
                    </a:cubicBezTo>
                    <a:cubicBezTo>
                      <a:pt x="70894" y="667302"/>
                      <a:pt x="62353" y="749018"/>
                      <a:pt x="105346" y="809569"/>
                    </a:cubicBezTo>
                    <a:cubicBezTo>
                      <a:pt x="108004" y="727189"/>
                      <a:pt x="123094" y="645093"/>
                      <a:pt x="150048" y="567173"/>
                    </a:cubicBezTo>
                    <a:cubicBezTo>
                      <a:pt x="140273" y="650028"/>
                      <a:pt x="141032" y="734117"/>
                      <a:pt x="152136" y="816782"/>
                    </a:cubicBezTo>
                    <a:cubicBezTo>
                      <a:pt x="219711" y="609692"/>
                      <a:pt x="268684" y="396528"/>
                      <a:pt x="298580" y="180706"/>
                    </a:cubicBezTo>
                    <a:cubicBezTo>
                      <a:pt x="284534" y="382671"/>
                      <a:pt x="262135" y="584067"/>
                      <a:pt x="231575" y="784229"/>
                    </a:cubicBezTo>
                    <a:cubicBezTo>
                      <a:pt x="285103" y="645283"/>
                      <a:pt x="338631" y="506337"/>
                      <a:pt x="392255" y="367296"/>
                    </a:cubicBezTo>
                    <a:cubicBezTo>
                      <a:pt x="363118" y="494473"/>
                      <a:pt x="336543" y="622220"/>
                      <a:pt x="312531" y="750441"/>
                    </a:cubicBezTo>
                    <a:cubicBezTo>
                      <a:pt x="442556" y="518390"/>
                      <a:pt x="514307" y="260049"/>
                      <a:pt x="574764" y="0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42219939-6444-20A6-157F-7F67F68579EF}"/>
                  </a:ext>
                </a:extLst>
              </p:cNvPr>
              <p:cNvSpPr/>
              <p:nvPr/>
            </p:nvSpPr>
            <p:spPr>
              <a:xfrm>
                <a:off x="5375124" y="5764193"/>
                <a:ext cx="250006" cy="767818"/>
              </a:xfrm>
              <a:custGeom>
                <a:avLst/>
                <a:gdLst>
                  <a:gd name="connsiteX0" fmla="*/ 250007 w 250006"/>
                  <a:gd name="connsiteY0" fmla="*/ 0 h 767818"/>
                  <a:gd name="connsiteX1" fmla="*/ 1632 w 250006"/>
                  <a:gd name="connsiteY1" fmla="*/ 763254 h 767818"/>
                  <a:gd name="connsiteX2" fmla="*/ 63986 w 250006"/>
                  <a:gd name="connsiteY2" fmla="*/ 415225 h 767818"/>
                  <a:gd name="connsiteX3" fmla="*/ 250007 w 250006"/>
                  <a:gd name="connsiteY3" fmla="*/ 0 h 76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006" h="767818">
                    <a:moveTo>
                      <a:pt x="250007" y="0"/>
                    </a:moveTo>
                    <a:cubicBezTo>
                      <a:pt x="170284" y="190197"/>
                      <a:pt x="50794" y="562997"/>
                      <a:pt x="1632" y="763254"/>
                    </a:cubicBezTo>
                    <a:cubicBezTo>
                      <a:pt x="-9568" y="808810"/>
                      <a:pt x="39690" y="500357"/>
                      <a:pt x="63986" y="415225"/>
                    </a:cubicBezTo>
                    <a:cubicBezTo>
                      <a:pt x="92269" y="316140"/>
                      <a:pt x="193916" y="35306"/>
                      <a:pt x="250007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216CBAB9-F3F6-3349-B79A-B526415C2081}"/>
                  </a:ext>
                </a:extLst>
              </p:cNvPr>
              <p:cNvSpPr/>
              <p:nvPr/>
            </p:nvSpPr>
            <p:spPr>
              <a:xfrm>
                <a:off x="5531172" y="5752330"/>
                <a:ext cx="128316" cy="585965"/>
              </a:xfrm>
              <a:custGeom>
                <a:avLst/>
                <a:gdLst>
                  <a:gd name="connsiteX0" fmla="*/ 128316 w 128316"/>
                  <a:gd name="connsiteY0" fmla="*/ 0 h 585965"/>
                  <a:gd name="connsiteX1" fmla="*/ 104020 w 128316"/>
                  <a:gd name="connsiteY1" fmla="*/ 306554 h 585965"/>
                  <a:gd name="connsiteX2" fmla="*/ 0 w 128316"/>
                  <a:gd name="connsiteY2" fmla="*/ 585965 h 585965"/>
                  <a:gd name="connsiteX3" fmla="*/ 46031 w 128316"/>
                  <a:gd name="connsiteY3" fmla="*/ 312154 h 585965"/>
                  <a:gd name="connsiteX4" fmla="*/ 128316 w 128316"/>
                  <a:gd name="connsiteY4" fmla="*/ 0 h 585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16" h="585965">
                    <a:moveTo>
                      <a:pt x="128316" y="0"/>
                    </a:moveTo>
                    <a:cubicBezTo>
                      <a:pt x="119395" y="150240"/>
                      <a:pt x="119205" y="223794"/>
                      <a:pt x="104020" y="306554"/>
                    </a:cubicBezTo>
                    <a:cubicBezTo>
                      <a:pt x="89214" y="387701"/>
                      <a:pt x="0" y="585965"/>
                      <a:pt x="0" y="585965"/>
                    </a:cubicBezTo>
                    <a:cubicBezTo>
                      <a:pt x="8447" y="497415"/>
                      <a:pt x="34452" y="403076"/>
                      <a:pt x="46031" y="312154"/>
                    </a:cubicBezTo>
                    <a:cubicBezTo>
                      <a:pt x="58369" y="214968"/>
                      <a:pt x="96047" y="92820"/>
                      <a:pt x="128316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4" name="Graphic 14">
              <a:extLst>
                <a:ext uri="{FF2B5EF4-FFF2-40B4-BE49-F238E27FC236}">
                  <a16:creationId xmlns:a16="http://schemas.microsoft.com/office/drawing/2014/main" id="{7DD39FF7-FF65-6B25-126F-CD3108CA8798}"/>
                </a:ext>
              </a:extLst>
            </p:cNvPr>
            <p:cNvGrpSpPr/>
            <p:nvPr/>
          </p:nvGrpSpPr>
          <p:grpSpPr>
            <a:xfrm>
              <a:off x="4129153" y="6859731"/>
              <a:ext cx="1355893" cy="618916"/>
              <a:chOff x="4129153" y="6859731"/>
              <a:chExt cx="1355893" cy="618916"/>
            </a:xfrm>
          </p:grpSpPr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AFBFBEFD-0831-156F-25EB-C9A7529CD2ED}"/>
                  </a:ext>
                </a:extLst>
              </p:cNvPr>
              <p:cNvSpPr/>
              <p:nvPr/>
            </p:nvSpPr>
            <p:spPr>
              <a:xfrm>
                <a:off x="4129153" y="6859731"/>
                <a:ext cx="1355893" cy="618916"/>
              </a:xfrm>
              <a:custGeom>
                <a:avLst/>
                <a:gdLst>
                  <a:gd name="connsiteX0" fmla="*/ 1353616 w 1355893"/>
                  <a:gd name="connsiteY0" fmla="*/ 556819 h 618916"/>
                  <a:gd name="connsiteX1" fmla="*/ 1352192 w 1355893"/>
                  <a:gd name="connsiteY1" fmla="*/ 558053 h 618916"/>
                  <a:gd name="connsiteX2" fmla="*/ 1125361 w 1355893"/>
                  <a:gd name="connsiteY2" fmla="*/ 618794 h 618916"/>
                  <a:gd name="connsiteX3" fmla="*/ 972938 w 1355893"/>
                  <a:gd name="connsiteY3" fmla="*/ 614523 h 618916"/>
                  <a:gd name="connsiteX4" fmla="*/ 593019 w 1355893"/>
                  <a:gd name="connsiteY4" fmla="*/ 554161 h 618916"/>
                  <a:gd name="connsiteX5" fmla="*/ 103386 w 1355893"/>
                  <a:gd name="connsiteY5" fmla="*/ 343370 h 618916"/>
                  <a:gd name="connsiteX6" fmla="*/ 4966 w 1355893"/>
                  <a:gd name="connsiteY6" fmla="*/ 130205 h 618916"/>
                  <a:gd name="connsiteX7" fmla="*/ 185008 w 1355893"/>
                  <a:gd name="connsiteY7" fmla="*/ 5021 h 618916"/>
                  <a:gd name="connsiteX8" fmla="*/ 534461 w 1355893"/>
                  <a:gd name="connsiteY8" fmla="*/ 53045 h 618916"/>
                  <a:gd name="connsiteX9" fmla="*/ 881067 w 1355893"/>
                  <a:gd name="connsiteY9" fmla="*/ 198160 h 618916"/>
                  <a:gd name="connsiteX10" fmla="*/ 1172531 w 1355893"/>
                  <a:gd name="connsiteY10" fmla="*/ 378011 h 618916"/>
                  <a:gd name="connsiteX11" fmla="*/ 1355894 w 1355893"/>
                  <a:gd name="connsiteY11" fmla="*/ 554731 h 618916"/>
                  <a:gd name="connsiteX12" fmla="*/ 1353616 w 1355893"/>
                  <a:gd name="connsiteY12" fmla="*/ 556819 h 618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5893" h="618916">
                    <a:moveTo>
                      <a:pt x="1353616" y="556819"/>
                    </a:moveTo>
                    <a:lnTo>
                      <a:pt x="1352192" y="558053"/>
                    </a:lnTo>
                    <a:cubicBezTo>
                      <a:pt x="1291831" y="609873"/>
                      <a:pt x="1205274" y="617940"/>
                      <a:pt x="1125361" y="618794"/>
                    </a:cubicBezTo>
                    <a:cubicBezTo>
                      <a:pt x="1074490" y="619363"/>
                      <a:pt x="1023714" y="617940"/>
                      <a:pt x="972938" y="614523"/>
                    </a:cubicBezTo>
                    <a:cubicBezTo>
                      <a:pt x="844812" y="606361"/>
                      <a:pt x="717444" y="586051"/>
                      <a:pt x="593019" y="554161"/>
                    </a:cubicBezTo>
                    <a:cubicBezTo>
                      <a:pt x="423133" y="510598"/>
                      <a:pt x="239485" y="458399"/>
                      <a:pt x="103386" y="343370"/>
                    </a:cubicBezTo>
                    <a:cubicBezTo>
                      <a:pt x="40083" y="289841"/>
                      <a:pt x="-17527" y="209928"/>
                      <a:pt x="4966" y="130205"/>
                    </a:cubicBezTo>
                    <a:cubicBezTo>
                      <a:pt x="26036" y="55702"/>
                      <a:pt x="108417" y="16030"/>
                      <a:pt x="185008" y="5021"/>
                    </a:cubicBezTo>
                    <a:cubicBezTo>
                      <a:pt x="302504" y="-11873"/>
                      <a:pt x="421615" y="16315"/>
                      <a:pt x="534461" y="53045"/>
                    </a:cubicBezTo>
                    <a:cubicBezTo>
                      <a:pt x="653666" y="91862"/>
                      <a:pt x="769739" y="140455"/>
                      <a:pt x="881067" y="198160"/>
                    </a:cubicBezTo>
                    <a:cubicBezTo>
                      <a:pt x="982429" y="250834"/>
                      <a:pt x="1079995" y="310911"/>
                      <a:pt x="1172531" y="378011"/>
                    </a:cubicBezTo>
                    <a:cubicBezTo>
                      <a:pt x="1241719" y="428123"/>
                      <a:pt x="1309104" y="483360"/>
                      <a:pt x="1355894" y="554731"/>
                    </a:cubicBezTo>
                    <a:cubicBezTo>
                      <a:pt x="1355134" y="555490"/>
                      <a:pt x="1354375" y="556154"/>
                      <a:pt x="1353616" y="556819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7F51468E-D0C4-5C57-3666-9387B675768B}"/>
                  </a:ext>
                </a:extLst>
              </p:cNvPr>
              <p:cNvSpPr/>
              <p:nvPr/>
            </p:nvSpPr>
            <p:spPr>
              <a:xfrm>
                <a:off x="4274534" y="6997342"/>
                <a:ext cx="1208235" cy="420441"/>
              </a:xfrm>
              <a:custGeom>
                <a:avLst/>
                <a:gdLst>
                  <a:gd name="connsiteX0" fmla="*/ 1208235 w 1208235"/>
                  <a:gd name="connsiteY0" fmla="*/ 419207 h 420441"/>
                  <a:gd name="connsiteX1" fmla="*/ 1206811 w 1208235"/>
                  <a:gd name="connsiteY1" fmla="*/ 420441 h 420441"/>
                  <a:gd name="connsiteX2" fmla="*/ 599682 w 1208235"/>
                  <a:gd name="connsiteY2" fmla="*/ 226828 h 420441"/>
                  <a:gd name="connsiteX3" fmla="*/ 241213 w 1208235"/>
                  <a:gd name="connsiteY3" fmla="*/ 128503 h 420441"/>
                  <a:gd name="connsiteX4" fmla="*/ 8592 w 1208235"/>
                  <a:gd name="connsiteY4" fmla="*/ 18314 h 420441"/>
                  <a:gd name="connsiteX5" fmla="*/ 359563 w 1208235"/>
                  <a:gd name="connsiteY5" fmla="*/ 85224 h 420441"/>
                  <a:gd name="connsiteX6" fmla="*/ 1208235 w 1208235"/>
                  <a:gd name="connsiteY6" fmla="*/ 419207 h 420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8235" h="420441">
                    <a:moveTo>
                      <a:pt x="1208235" y="419207"/>
                    </a:moveTo>
                    <a:lnTo>
                      <a:pt x="1206811" y="420441"/>
                    </a:lnTo>
                    <a:cubicBezTo>
                      <a:pt x="1017849" y="332936"/>
                      <a:pt x="794814" y="282824"/>
                      <a:pt x="599682" y="226828"/>
                    </a:cubicBezTo>
                    <a:cubicBezTo>
                      <a:pt x="480572" y="192661"/>
                      <a:pt x="360987" y="160392"/>
                      <a:pt x="241213" y="128503"/>
                    </a:cubicBezTo>
                    <a:cubicBezTo>
                      <a:pt x="198788" y="117209"/>
                      <a:pt x="-48828" y="78771"/>
                      <a:pt x="8592" y="18314"/>
                    </a:cubicBezTo>
                    <a:cubicBezTo>
                      <a:pt x="65727" y="-41858"/>
                      <a:pt x="295975" y="63680"/>
                      <a:pt x="359563" y="85224"/>
                    </a:cubicBezTo>
                    <a:cubicBezTo>
                      <a:pt x="647990" y="182411"/>
                      <a:pt x="937841" y="280356"/>
                      <a:pt x="1208235" y="419207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0303EDAA-8310-C201-FA3E-2E8386677438}"/>
                  </a:ext>
                </a:extLst>
              </p:cNvPr>
              <p:cNvSpPr/>
              <p:nvPr/>
            </p:nvSpPr>
            <p:spPr>
              <a:xfrm>
                <a:off x="4129248" y="6859731"/>
                <a:ext cx="972937" cy="614523"/>
              </a:xfrm>
              <a:custGeom>
                <a:avLst/>
                <a:gdLst>
                  <a:gd name="connsiteX0" fmla="*/ 972938 w 972937"/>
                  <a:gd name="connsiteY0" fmla="*/ 614523 h 614523"/>
                  <a:gd name="connsiteX1" fmla="*/ 593019 w 972937"/>
                  <a:gd name="connsiteY1" fmla="*/ 554161 h 614523"/>
                  <a:gd name="connsiteX2" fmla="*/ 103386 w 972937"/>
                  <a:gd name="connsiteY2" fmla="*/ 343370 h 614523"/>
                  <a:gd name="connsiteX3" fmla="*/ 4966 w 972937"/>
                  <a:gd name="connsiteY3" fmla="*/ 130205 h 614523"/>
                  <a:gd name="connsiteX4" fmla="*/ 185008 w 972937"/>
                  <a:gd name="connsiteY4" fmla="*/ 5021 h 614523"/>
                  <a:gd name="connsiteX5" fmla="*/ 534461 w 972937"/>
                  <a:gd name="connsiteY5" fmla="*/ 53045 h 614523"/>
                  <a:gd name="connsiteX6" fmla="*/ 881067 w 972937"/>
                  <a:gd name="connsiteY6" fmla="*/ 198160 h 614523"/>
                  <a:gd name="connsiteX7" fmla="*/ 767651 w 972937"/>
                  <a:gd name="connsiteY7" fmla="*/ 166935 h 614523"/>
                  <a:gd name="connsiteX8" fmla="*/ 407189 w 972937"/>
                  <a:gd name="connsiteY8" fmla="*/ 88825 h 614523"/>
                  <a:gd name="connsiteX9" fmla="*/ 190512 w 972937"/>
                  <a:gd name="connsiteY9" fmla="*/ 100973 h 614523"/>
                  <a:gd name="connsiteX10" fmla="*/ 430061 w 972937"/>
                  <a:gd name="connsiteY10" fmla="*/ 159057 h 614523"/>
                  <a:gd name="connsiteX11" fmla="*/ 180737 w 972937"/>
                  <a:gd name="connsiteY11" fmla="*/ 147384 h 614523"/>
                  <a:gd name="connsiteX12" fmla="*/ 807797 w 972937"/>
                  <a:gd name="connsiteY12" fmla="*/ 328754 h 614523"/>
                  <a:gd name="connsiteX13" fmla="*/ 208925 w 972937"/>
                  <a:gd name="connsiteY13" fmla="*/ 228435 h 614523"/>
                  <a:gd name="connsiteX14" fmla="*/ 616272 w 972937"/>
                  <a:gd name="connsiteY14" fmla="*/ 411988 h 614523"/>
                  <a:gd name="connsiteX15" fmla="*/ 238157 w 972937"/>
                  <a:gd name="connsiteY15" fmla="*/ 311196 h 614523"/>
                  <a:gd name="connsiteX16" fmla="*/ 972938 w 972937"/>
                  <a:gd name="connsiteY16" fmla="*/ 614523 h 61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72937" h="614523">
                    <a:moveTo>
                      <a:pt x="972938" y="614523"/>
                    </a:moveTo>
                    <a:cubicBezTo>
                      <a:pt x="844812" y="606361"/>
                      <a:pt x="717444" y="586051"/>
                      <a:pt x="593019" y="554161"/>
                    </a:cubicBezTo>
                    <a:cubicBezTo>
                      <a:pt x="423133" y="510598"/>
                      <a:pt x="239485" y="458399"/>
                      <a:pt x="103386" y="343370"/>
                    </a:cubicBezTo>
                    <a:cubicBezTo>
                      <a:pt x="40083" y="289841"/>
                      <a:pt x="-17527" y="209928"/>
                      <a:pt x="4966" y="130205"/>
                    </a:cubicBezTo>
                    <a:cubicBezTo>
                      <a:pt x="26036" y="55702"/>
                      <a:pt x="108417" y="16030"/>
                      <a:pt x="185008" y="5021"/>
                    </a:cubicBezTo>
                    <a:cubicBezTo>
                      <a:pt x="302504" y="-11873"/>
                      <a:pt x="421615" y="16315"/>
                      <a:pt x="534461" y="53045"/>
                    </a:cubicBezTo>
                    <a:cubicBezTo>
                      <a:pt x="653666" y="91862"/>
                      <a:pt x="769739" y="140455"/>
                      <a:pt x="881067" y="198160"/>
                    </a:cubicBezTo>
                    <a:cubicBezTo>
                      <a:pt x="843483" y="186960"/>
                      <a:pt x="805614" y="176711"/>
                      <a:pt x="767651" y="166935"/>
                    </a:cubicBezTo>
                    <a:cubicBezTo>
                      <a:pt x="648541" y="136564"/>
                      <a:pt x="527817" y="112647"/>
                      <a:pt x="407189" y="88825"/>
                    </a:cubicBezTo>
                    <a:cubicBezTo>
                      <a:pt x="334394" y="74399"/>
                      <a:pt x="253247" y="61396"/>
                      <a:pt x="190512" y="100973"/>
                    </a:cubicBezTo>
                    <a:cubicBezTo>
                      <a:pt x="272608" y="108187"/>
                      <a:pt x="353660" y="127832"/>
                      <a:pt x="430061" y="159057"/>
                    </a:cubicBezTo>
                    <a:cubicBezTo>
                      <a:pt x="347871" y="144726"/>
                      <a:pt x="263877" y="140740"/>
                      <a:pt x="180737" y="147384"/>
                    </a:cubicBezTo>
                    <a:cubicBezTo>
                      <a:pt x="383841" y="226253"/>
                      <a:pt x="593968" y="286994"/>
                      <a:pt x="807797" y="328754"/>
                    </a:cubicBezTo>
                    <a:cubicBezTo>
                      <a:pt x="606876" y="303603"/>
                      <a:pt x="407094" y="270005"/>
                      <a:pt x="208925" y="228435"/>
                    </a:cubicBezTo>
                    <a:cubicBezTo>
                      <a:pt x="344739" y="289557"/>
                      <a:pt x="480458" y="350773"/>
                      <a:pt x="616272" y="411988"/>
                    </a:cubicBezTo>
                    <a:cubicBezTo>
                      <a:pt x="490898" y="375828"/>
                      <a:pt x="364859" y="342231"/>
                      <a:pt x="238157" y="311196"/>
                    </a:cubicBezTo>
                    <a:cubicBezTo>
                      <a:pt x="462615" y="453938"/>
                      <a:pt x="716590" y="539830"/>
                      <a:pt x="972938" y="614523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AA9D2705-6F28-979B-50B0-9CE7C028D8BB}"/>
                  </a:ext>
                </a:extLst>
              </p:cNvPr>
              <p:cNvSpPr/>
              <p:nvPr/>
            </p:nvSpPr>
            <p:spPr>
              <a:xfrm>
                <a:off x="4602394" y="7056056"/>
                <a:ext cx="752817" cy="292064"/>
              </a:xfrm>
              <a:custGeom>
                <a:avLst/>
                <a:gdLst>
                  <a:gd name="connsiteX0" fmla="*/ 752817 w 752817"/>
                  <a:gd name="connsiteY0" fmla="*/ 292064 h 292064"/>
                  <a:gd name="connsiteX1" fmla="*/ 4464 w 752817"/>
                  <a:gd name="connsiteY1" fmla="*/ 1834 h 292064"/>
                  <a:gd name="connsiteX2" fmla="*/ 348507 w 752817"/>
                  <a:gd name="connsiteY2" fmla="*/ 83361 h 292064"/>
                  <a:gd name="connsiteX3" fmla="*/ 752817 w 752817"/>
                  <a:gd name="connsiteY3" fmla="*/ 292064 h 29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2817" h="292064">
                    <a:moveTo>
                      <a:pt x="752817" y="292064"/>
                    </a:moveTo>
                    <a:cubicBezTo>
                      <a:pt x="567366" y="201996"/>
                      <a:pt x="201684" y="62006"/>
                      <a:pt x="4464" y="1834"/>
                    </a:cubicBezTo>
                    <a:cubicBezTo>
                      <a:pt x="-40333" y="-11833"/>
                      <a:pt x="264798" y="54414"/>
                      <a:pt x="348507" y="83361"/>
                    </a:cubicBezTo>
                    <a:cubicBezTo>
                      <a:pt x="445883" y="117148"/>
                      <a:pt x="720643" y="234170"/>
                      <a:pt x="752817" y="292064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3CCFD7EE-9434-55CC-87A8-C76443271C37}"/>
                  </a:ext>
                </a:extLst>
              </p:cNvPr>
              <p:cNvSpPr/>
              <p:nvPr/>
            </p:nvSpPr>
            <p:spPr>
              <a:xfrm>
                <a:off x="4787184" y="7222652"/>
                <a:ext cx="577992" cy="160490"/>
              </a:xfrm>
              <a:custGeom>
                <a:avLst/>
                <a:gdLst>
                  <a:gd name="connsiteX0" fmla="*/ 577993 w 577992"/>
                  <a:gd name="connsiteY0" fmla="*/ 160490 h 160490"/>
                  <a:gd name="connsiteX1" fmla="*/ 273242 w 577992"/>
                  <a:gd name="connsiteY1" fmla="*/ 119300 h 160490"/>
                  <a:gd name="connsiteX2" fmla="*/ 0 w 577992"/>
                  <a:gd name="connsiteY2" fmla="*/ 0 h 160490"/>
                  <a:gd name="connsiteX3" fmla="*/ 270869 w 577992"/>
                  <a:gd name="connsiteY3" fmla="*/ 61121 h 160490"/>
                  <a:gd name="connsiteX4" fmla="*/ 577993 w 577992"/>
                  <a:gd name="connsiteY4" fmla="*/ 160490 h 16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992" h="160490">
                    <a:moveTo>
                      <a:pt x="577993" y="160490"/>
                    </a:moveTo>
                    <a:cubicBezTo>
                      <a:pt x="428417" y="143217"/>
                      <a:pt x="355053" y="138946"/>
                      <a:pt x="273242" y="119300"/>
                    </a:cubicBezTo>
                    <a:cubicBezTo>
                      <a:pt x="193044" y="99939"/>
                      <a:pt x="0" y="0"/>
                      <a:pt x="0" y="0"/>
                    </a:cubicBezTo>
                    <a:cubicBezTo>
                      <a:pt x="87885" y="13287"/>
                      <a:pt x="180706" y="44512"/>
                      <a:pt x="270869" y="61121"/>
                    </a:cubicBezTo>
                    <a:cubicBezTo>
                      <a:pt x="367201" y="78774"/>
                      <a:pt x="487070" y="123096"/>
                      <a:pt x="577993" y="16049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5" name="Graphic 14">
              <a:extLst>
                <a:ext uri="{FF2B5EF4-FFF2-40B4-BE49-F238E27FC236}">
                  <a16:creationId xmlns:a16="http://schemas.microsoft.com/office/drawing/2014/main" id="{8B515E4E-F6CA-9FD1-F2E9-609341F2811C}"/>
                </a:ext>
              </a:extLst>
            </p:cNvPr>
            <p:cNvGrpSpPr/>
            <p:nvPr/>
          </p:nvGrpSpPr>
          <p:grpSpPr>
            <a:xfrm>
              <a:off x="4542489" y="3755456"/>
              <a:ext cx="529362" cy="1678366"/>
              <a:chOff x="4542489" y="3755456"/>
              <a:chExt cx="529362" cy="1678366"/>
            </a:xfrm>
          </p:grpSpPr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D15E52F9-75B2-A158-6D21-2076EAB1DBB5}"/>
                  </a:ext>
                </a:extLst>
              </p:cNvPr>
              <p:cNvSpPr/>
              <p:nvPr/>
            </p:nvSpPr>
            <p:spPr>
              <a:xfrm>
                <a:off x="4542489" y="3755456"/>
                <a:ext cx="529362" cy="1678366"/>
              </a:xfrm>
              <a:custGeom>
                <a:avLst/>
                <a:gdLst>
                  <a:gd name="connsiteX0" fmla="*/ 144757 w 529362"/>
                  <a:gd name="connsiteY0" fmla="*/ 44892 h 1678366"/>
                  <a:gd name="connsiteX1" fmla="*/ 422459 w 529362"/>
                  <a:gd name="connsiteY1" fmla="*/ 609692 h 1678366"/>
                  <a:gd name="connsiteX2" fmla="*/ 459663 w 529362"/>
                  <a:gd name="connsiteY2" fmla="*/ 753668 h 1678366"/>
                  <a:gd name="connsiteX3" fmla="*/ 527143 w 529362"/>
                  <a:gd name="connsiteY3" fmla="*/ 1427518 h 1678366"/>
                  <a:gd name="connsiteX4" fmla="*/ 445996 w 529362"/>
                  <a:gd name="connsiteY4" fmla="*/ 1676179 h 1678366"/>
                  <a:gd name="connsiteX5" fmla="*/ 274212 w 529362"/>
                  <a:gd name="connsiteY5" fmla="*/ 1510658 h 1678366"/>
                  <a:gd name="connsiteX6" fmla="*/ 95879 w 529362"/>
                  <a:gd name="connsiteY6" fmla="*/ 1131024 h 1678366"/>
                  <a:gd name="connsiteX7" fmla="*/ 47476 w 529362"/>
                  <a:gd name="connsiteY7" fmla="*/ 954969 h 1678366"/>
                  <a:gd name="connsiteX8" fmla="*/ 2204 w 529362"/>
                  <a:gd name="connsiteY8" fmla="*/ 617190 h 1678366"/>
                  <a:gd name="connsiteX9" fmla="*/ 47855 w 529362"/>
                  <a:gd name="connsiteY9" fmla="*/ 185356 h 1678366"/>
                  <a:gd name="connsiteX10" fmla="*/ 80694 w 529362"/>
                  <a:gd name="connsiteY10" fmla="*/ 100223 h 1678366"/>
                  <a:gd name="connsiteX11" fmla="*/ 105370 w 529362"/>
                  <a:gd name="connsiteY11" fmla="*/ 220188 h 1678366"/>
                  <a:gd name="connsiteX12" fmla="*/ 122453 w 529362"/>
                  <a:gd name="connsiteY12" fmla="*/ 178997 h 1678366"/>
                  <a:gd name="connsiteX13" fmla="*/ 152539 w 529362"/>
                  <a:gd name="connsiteY13" fmla="*/ 233380 h 1678366"/>
                  <a:gd name="connsiteX14" fmla="*/ 102523 w 529362"/>
                  <a:gd name="connsiteY14" fmla="*/ 0 h 1678366"/>
                  <a:gd name="connsiteX15" fmla="*/ 144757 w 529362"/>
                  <a:gd name="connsiteY15" fmla="*/ 44892 h 1678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62" h="1678366">
                    <a:moveTo>
                      <a:pt x="144757" y="44892"/>
                    </a:moveTo>
                    <a:cubicBezTo>
                      <a:pt x="283608" y="202914"/>
                      <a:pt x="364660" y="406208"/>
                      <a:pt x="422459" y="609692"/>
                    </a:cubicBezTo>
                    <a:cubicBezTo>
                      <a:pt x="436031" y="657336"/>
                      <a:pt x="448464" y="705360"/>
                      <a:pt x="459663" y="753668"/>
                    </a:cubicBezTo>
                    <a:cubicBezTo>
                      <a:pt x="511103" y="974425"/>
                      <a:pt x="537488" y="1201257"/>
                      <a:pt x="527143" y="1427518"/>
                    </a:cubicBezTo>
                    <a:cubicBezTo>
                      <a:pt x="524486" y="1487026"/>
                      <a:pt x="520025" y="1654255"/>
                      <a:pt x="445996" y="1676179"/>
                    </a:cubicBezTo>
                    <a:cubicBezTo>
                      <a:pt x="374151" y="1697533"/>
                      <a:pt x="303634" y="1556689"/>
                      <a:pt x="274212" y="1510658"/>
                    </a:cubicBezTo>
                    <a:cubicBezTo>
                      <a:pt x="198760" y="1392402"/>
                      <a:pt x="139632" y="1264276"/>
                      <a:pt x="95879" y="1131024"/>
                    </a:cubicBezTo>
                    <a:cubicBezTo>
                      <a:pt x="76897" y="1073130"/>
                      <a:pt x="60763" y="1014382"/>
                      <a:pt x="47476" y="954969"/>
                    </a:cubicBezTo>
                    <a:cubicBezTo>
                      <a:pt x="22704" y="843926"/>
                      <a:pt x="7804" y="730795"/>
                      <a:pt x="2204" y="617190"/>
                    </a:cubicBezTo>
                    <a:cubicBezTo>
                      <a:pt x="-4819" y="471885"/>
                      <a:pt x="3533" y="323068"/>
                      <a:pt x="47855" y="185356"/>
                    </a:cubicBezTo>
                    <a:cubicBezTo>
                      <a:pt x="57156" y="156409"/>
                      <a:pt x="67976" y="128032"/>
                      <a:pt x="80694" y="100223"/>
                    </a:cubicBezTo>
                    <a:cubicBezTo>
                      <a:pt x="88951" y="140180"/>
                      <a:pt x="97208" y="180231"/>
                      <a:pt x="105370" y="220188"/>
                    </a:cubicBezTo>
                    <a:cubicBezTo>
                      <a:pt x="111064" y="206426"/>
                      <a:pt x="116759" y="192664"/>
                      <a:pt x="122453" y="178997"/>
                    </a:cubicBezTo>
                    <a:cubicBezTo>
                      <a:pt x="132514" y="197125"/>
                      <a:pt x="142574" y="215158"/>
                      <a:pt x="152539" y="233380"/>
                    </a:cubicBezTo>
                    <a:cubicBezTo>
                      <a:pt x="157285" y="152992"/>
                      <a:pt x="139822" y="71466"/>
                      <a:pt x="102523" y="0"/>
                    </a:cubicBezTo>
                    <a:cubicBezTo>
                      <a:pt x="117138" y="14521"/>
                      <a:pt x="131185" y="29517"/>
                      <a:pt x="144757" y="44892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48FBE0C7-3539-5B20-4B9A-DA1CD9AA0412}"/>
                  </a:ext>
                </a:extLst>
              </p:cNvPr>
              <p:cNvSpPr/>
              <p:nvPr/>
            </p:nvSpPr>
            <p:spPr>
              <a:xfrm>
                <a:off x="4590154" y="3755456"/>
                <a:ext cx="277322" cy="1487025"/>
              </a:xfrm>
              <a:custGeom>
                <a:avLst/>
                <a:gdLst>
                  <a:gd name="connsiteX0" fmla="*/ 97091 w 277322"/>
                  <a:gd name="connsiteY0" fmla="*/ 44892 h 1487025"/>
                  <a:gd name="connsiteX1" fmla="*/ 175296 w 277322"/>
                  <a:gd name="connsiteY1" fmla="*/ 214588 h 1487025"/>
                  <a:gd name="connsiteX2" fmla="*/ 133252 w 277322"/>
                  <a:gd name="connsiteY2" fmla="*/ 173493 h 1487025"/>
                  <a:gd name="connsiteX3" fmla="*/ 177194 w 277322"/>
                  <a:gd name="connsiteY3" fmla="*/ 327624 h 1487025"/>
                  <a:gd name="connsiteX4" fmla="*/ 141888 w 277322"/>
                  <a:gd name="connsiteY4" fmla="*/ 270394 h 1487025"/>
                  <a:gd name="connsiteX5" fmla="*/ 277323 w 277322"/>
                  <a:gd name="connsiteY5" fmla="*/ 1487026 h 1487025"/>
                  <a:gd name="connsiteX6" fmla="*/ 92251 w 277322"/>
                  <a:gd name="connsiteY6" fmla="*/ 278651 h 1487025"/>
                  <a:gd name="connsiteX7" fmla="*/ 73269 w 277322"/>
                  <a:gd name="connsiteY7" fmla="*/ 415794 h 1487025"/>
                  <a:gd name="connsiteX8" fmla="*/ 41760 w 277322"/>
                  <a:gd name="connsiteY8" fmla="*/ 225313 h 1487025"/>
                  <a:gd name="connsiteX9" fmla="*/ 24866 w 277322"/>
                  <a:gd name="connsiteY9" fmla="*/ 383335 h 1487025"/>
                  <a:gd name="connsiteX10" fmla="*/ 0 w 277322"/>
                  <a:gd name="connsiteY10" fmla="*/ 185451 h 1487025"/>
                  <a:gd name="connsiteX11" fmla="*/ 32838 w 277322"/>
                  <a:gd name="connsiteY11" fmla="*/ 100318 h 1487025"/>
                  <a:gd name="connsiteX12" fmla="*/ 57515 w 277322"/>
                  <a:gd name="connsiteY12" fmla="*/ 220283 h 1487025"/>
                  <a:gd name="connsiteX13" fmla="*/ 74598 w 277322"/>
                  <a:gd name="connsiteY13" fmla="*/ 179092 h 1487025"/>
                  <a:gd name="connsiteX14" fmla="*/ 104684 w 277322"/>
                  <a:gd name="connsiteY14" fmla="*/ 233475 h 1487025"/>
                  <a:gd name="connsiteX15" fmla="*/ 54857 w 277322"/>
                  <a:gd name="connsiteY15" fmla="*/ 0 h 1487025"/>
                  <a:gd name="connsiteX16" fmla="*/ 97091 w 277322"/>
                  <a:gd name="connsiteY16" fmla="*/ 44892 h 148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7322" h="1487025">
                    <a:moveTo>
                      <a:pt x="97091" y="44892"/>
                    </a:moveTo>
                    <a:cubicBezTo>
                      <a:pt x="128791" y="98610"/>
                      <a:pt x="155080" y="155555"/>
                      <a:pt x="175296" y="214588"/>
                    </a:cubicBezTo>
                    <a:cubicBezTo>
                      <a:pt x="161250" y="200921"/>
                      <a:pt x="147298" y="187160"/>
                      <a:pt x="133252" y="173493"/>
                    </a:cubicBezTo>
                    <a:cubicBezTo>
                      <a:pt x="156030" y="221991"/>
                      <a:pt x="171025" y="274285"/>
                      <a:pt x="177194" y="327624"/>
                    </a:cubicBezTo>
                    <a:cubicBezTo>
                      <a:pt x="159162" y="313578"/>
                      <a:pt x="146444" y="292888"/>
                      <a:pt x="141888" y="270394"/>
                    </a:cubicBezTo>
                    <a:cubicBezTo>
                      <a:pt x="212215" y="672616"/>
                      <a:pt x="257392" y="1079204"/>
                      <a:pt x="277323" y="1487026"/>
                    </a:cubicBezTo>
                    <a:cubicBezTo>
                      <a:pt x="192854" y="1088221"/>
                      <a:pt x="142553" y="683151"/>
                      <a:pt x="92251" y="278651"/>
                    </a:cubicBezTo>
                    <a:cubicBezTo>
                      <a:pt x="85987" y="324397"/>
                      <a:pt x="79628" y="370048"/>
                      <a:pt x="73269" y="415794"/>
                    </a:cubicBezTo>
                    <a:cubicBezTo>
                      <a:pt x="62735" y="352300"/>
                      <a:pt x="52295" y="288806"/>
                      <a:pt x="41760" y="225313"/>
                    </a:cubicBezTo>
                    <a:cubicBezTo>
                      <a:pt x="22304" y="275235"/>
                      <a:pt x="16419" y="330376"/>
                      <a:pt x="24866" y="383335"/>
                    </a:cubicBezTo>
                    <a:cubicBezTo>
                      <a:pt x="9396" y="318228"/>
                      <a:pt x="2942" y="251982"/>
                      <a:pt x="0" y="185451"/>
                    </a:cubicBezTo>
                    <a:cubicBezTo>
                      <a:pt x="9301" y="156504"/>
                      <a:pt x="20121" y="128126"/>
                      <a:pt x="32838" y="100318"/>
                    </a:cubicBezTo>
                    <a:cubicBezTo>
                      <a:pt x="41095" y="140275"/>
                      <a:pt x="49352" y="180326"/>
                      <a:pt x="57515" y="220283"/>
                    </a:cubicBezTo>
                    <a:cubicBezTo>
                      <a:pt x="63209" y="206521"/>
                      <a:pt x="68904" y="192759"/>
                      <a:pt x="74598" y="179092"/>
                    </a:cubicBezTo>
                    <a:cubicBezTo>
                      <a:pt x="84658" y="197220"/>
                      <a:pt x="94719" y="215252"/>
                      <a:pt x="104684" y="233475"/>
                    </a:cubicBezTo>
                    <a:cubicBezTo>
                      <a:pt x="109619" y="152992"/>
                      <a:pt x="92156" y="71466"/>
                      <a:pt x="54857" y="0"/>
                    </a:cubicBezTo>
                    <a:cubicBezTo>
                      <a:pt x="69473" y="14521"/>
                      <a:pt x="83519" y="29517"/>
                      <a:pt x="97091" y="44892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FB2EC2B4-DD86-9A2B-253E-4736443551BB}"/>
                  </a:ext>
                </a:extLst>
              </p:cNvPr>
              <p:cNvSpPr/>
              <p:nvPr/>
            </p:nvSpPr>
            <p:spPr>
              <a:xfrm>
                <a:off x="4670447" y="4200671"/>
                <a:ext cx="145538" cy="909507"/>
              </a:xfrm>
              <a:custGeom>
                <a:avLst/>
                <a:gdLst>
                  <a:gd name="connsiteX0" fmla="*/ 43943 w 145538"/>
                  <a:gd name="connsiteY0" fmla="*/ 174537 h 909507"/>
                  <a:gd name="connsiteX1" fmla="*/ 0 w 145538"/>
                  <a:gd name="connsiteY1" fmla="*/ 0 h 909507"/>
                  <a:gd name="connsiteX2" fmla="*/ 19266 w 145538"/>
                  <a:gd name="connsiteY2" fmla="*/ 282922 h 909507"/>
                  <a:gd name="connsiteX3" fmla="*/ 41000 w 145538"/>
                  <a:gd name="connsiteY3" fmla="*/ 512316 h 909507"/>
                  <a:gd name="connsiteX4" fmla="*/ 141983 w 145538"/>
                  <a:gd name="connsiteY4" fmla="*/ 909508 h 909507"/>
                  <a:gd name="connsiteX5" fmla="*/ 122812 w 145538"/>
                  <a:gd name="connsiteY5" fmla="*/ 737534 h 909507"/>
                  <a:gd name="connsiteX6" fmla="*/ 96142 w 145538"/>
                  <a:gd name="connsiteY6" fmla="*/ 546958 h 909507"/>
                  <a:gd name="connsiteX7" fmla="*/ 43943 w 145538"/>
                  <a:gd name="connsiteY7" fmla="*/ 174537 h 90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538" h="909507">
                    <a:moveTo>
                      <a:pt x="43943" y="174537"/>
                    </a:moveTo>
                    <a:cubicBezTo>
                      <a:pt x="35591" y="114839"/>
                      <a:pt x="26859" y="54003"/>
                      <a:pt x="0" y="0"/>
                    </a:cubicBezTo>
                    <a:cubicBezTo>
                      <a:pt x="6454" y="94339"/>
                      <a:pt x="12813" y="188583"/>
                      <a:pt x="19266" y="282922"/>
                    </a:cubicBezTo>
                    <a:cubicBezTo>
                      <a:pt x="24486" y="359608"/>
                      <a:pt x="29706" y="436294"/>
                      <a:pt x="41000" y="512316"/>
                    </a:cubicBezTo>
                    <a:cubicBezTo>
                      <a:pt x="60741" y="645093"/>
                      <a:pt x="93675" y="784229"/>
                      <a:pt x="141983" y="909508"/>
                    </a:cubicBezTo>
                    <a:cubicBezTo>
                      <a:pt x="154701" y="861674"/>
                      <a:pt x="129740" y="787076"/>
                      <a:pt x="122812" y="737534"/>
                    </a:cubicBezTo>
                    <a:cubicBezTo>
                      <a:pt x="113890" y="674040"/>
                      <a:pt x="105064" y="610546"/>
                      <a:pt x="96142" y="546958"/>
                    </a:cubicBezTo>
                    <a:cubicBezTo>
                      <a:pt x="78679" y="422817"/>
                      <a:pt x="61311" y="298677"/>
                      <a:pt x="43943" y="17453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8C037F3A-FDFC-EBDC-83D5-12A51C0FE7F4}"/>
                  </a:ext>
                </a:extLst>
              </p:cNvPr>
              <p:cNvSpPr/>
              <p:nvPr/>
            </p:nvSpPr>
            <p:spPr>
              <a:xfrm>
                <a:off x="4790032" y="4170111"/>
                <a:ext cx="133058" cy="870595"/>
              </a:xfrm>
              <a:custGeom>
                <a:avLst/>
                <a:gdLst>
                  <a:gd name="connsiteX0" fmla="*/ 0 w 133058"/>
                  <a:gd name="connsiteY0" fmla="*/ 0 h 870595"/>
                  <a:gd name="connsiteX1" fmla="*/ 110379 w 133058"/>
                  <a:gd name="connsiteY1" fmla="*/ 427942 h 870595"/>
                  <a:gd name="connsiteX2" fmla="*/ 113700 w 133058"/>
                  <a:gd name="connsiteY2" fmla="*/ 870595 h 870595"/>
                  <a:gd name="connsiteX3" fmla="*/ 76211 w 133058"/>
                  <a:gd name="connsiteY3" fmla="*/ 434681 h 870595"/>
                  <a:gd name="connsiteX4" fmla="*/ 0 w 133058"/>
                  <a:gd name="connsiteY4" fmla="*/ 0 h 87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058" h="870595">
                    <a:moveTo>
                      <a:pt x="0" y="0"/>
                    </a:moveTo>
                    <a:cubicBezTo>
                      <a:pt x="36824" y="144641"/>
                      <a:pt x="90448" y="277987"/>
                      <a:pt x="110379" y="427942"/>
                    </a:cubicBezTo>
                    <a:cubicBezTo>
                      <a:pt x="128411" y="564041"/>
                      <a:pt x="149196" y="736585"/>
                      <a:pt x="113700" y="870595"/>
                    </a:cubicBezTo>
                    <a:cubicBezTo>
                      <a:pt x="85702" y="730511"/>
                      <a:pt x="92346" y="577233"/>
                      <a:pt x="76211" y="434681"/>
                    </a:cubicBezTo>
                    <a:cubicBezTo>
                      <a:pt x="59603" y="288522"/>
                      <a:pt x="36350" y="142742"/>
                      <a:pt x="0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3E06E5B0-40C5-7C53-9A8F-EB5CC4878D74}"/>
                  </a:ext>
                </a:extLst>
              </p:cNvPr>
              <p:cNvSpPr/>
              <p:nvPr/>
            </p:nvSpPr>
            <p:spPr>
              <a:xfrm>
                <a:off x="4945659" y="4540159"/>
                <a:ext cx="8943" cy="81431"/>
              </a:xfrm>
              <a:custGeom>
                <a:avLst/>
                <a:gdLst>
                  <a:gd name="connsiteX0" fmla="*/ 2585 w 8943"/>
                  <a:gd name="connsiteY0" fmla="*/ 0 h 81431"/>
                  <a:gd name="connsiteX1" fmla="*/ 8944 w 8943"/>
                  <a:gd name="connsiteY1" fmla="*/ 59128 h 81431"/>
                  <a:gd name="connsiteX2" fmla="*/ 4198 w 8943"/>
                  <a:gd name="connsiteY2" fmla="*/ 81431 h 81431"/>
                  <a:gd name="connsiteX3" fmla="*/ 2585 w 8943"/>
                  <a:gd name="connsiteY3" fmla="*/ 0 h 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43" h="81431">
                    <a:moveTo>
                      <a:pt x="2585" y="0"/>
                    </a:moveTo>
                    <a:cubicBezTo>
                      <a:pt x="4862" y="19646"/>
                      <a:pt x="7045" y="39387"/>
                      <a:pt x="8944" y="59128"/>
                    </a:cubicBezTo>
                    <a:cubicBezTo>
                      <a:pt x="7425" y="66531"/>
                      <a:pt x="5812" y="74029"/>
                      <a:pt x="4198" y="81431"/>
                    </a:cubicBezTo>
                    <a:cubicBezTo>
                      <a:pt x="-832" y="54572"/>
                      <a:pt x="-1307" y="26954"/>
                      <a:pt x="2585" y="0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A1A093F5-97A1-6516-54CA-CA066002E578}"/>
                  </a:ext>
                </a:extLst>
              </p:cNvPr>
              <p:cNvSpPr/>
              <p:nvPr/>
            </p:nvSpPr>
            <p:spPr>
              <a:xfrm>
                <a:off x="4624132" y="4503619"/>
                <a:ext cx="447719" cy="930203"/>
              </a:xfrm>
              <a:custGeom>
                <a:avLst/>
                <a:gdLst>
                  <a:gd name="connsiteX0" fmla="*/ 376217 w 447719"/>
                  <a:gd name="connsiteY0" fmla="*/ 0 h 930203"/>
                  <a:gd name="connsiteX1" fmla="*/ 378020 w 447719"/>
                  <a:gd name="connsiteY1" fmla="*/ 5505 h 930203"/>
                  <a:gd name="connsiteX2" fmla="*/ 445500 w 447719"/>
                  <a:gd name="connsiteY2" fmla="*/ 679355 h 930203"/>
                  <a:gd name="connsiteX3" fmla="*/ 364354 w 447719"/>
                  <a:gd name="connsiteY3" fmla="*/ 928015 h 930203"/>
                  <a:gd name="connsiteX4" fmla="*/ 192569 w 447719"/>
                  <a:gd name="connsiteY4" fmla="*/ 762495 h 930203"/>
                  <a:gd name="connsiteX5" fmla="*/ 14236 w 447719"/>
                  <a:gd name="connsiteY5" fmla="*/ 382861 h 930203"/>
                  <a:gd name="connsiteX6" fmla="*/ 0 w 447719"/>
                  <a:gd name="connsiteY6" fmla="*/ 322689 h 930203"/>
                  <a:gd name="connsiteX7" fmla="*/ 98325 w 447719"/>
                  <a:gd name="connsiteY7" fmla="*/ 552177 h 930203"/>
                  <a:gd name="connsiteX8" fmla="*/ 28567 w 447719"/>
                  <a:gd name="connsiteY8" fmla="*/ 117781 h 930203"/>
                  <a:gd name="connsiteX9" fmla="*/ 218195 w 447719"/>
                  <a:gd name="connsiteY9" fmla="*/ 639778 h 930203"/>
                  <a:gd name="connsiteX10" fmla="*/ 141793 w 447719"/>
                  <a:gd name="connsiteY10" fmla="*/ 315096 h 930203"/>
                  <a:gd name="connsiteX11" fmla="*/ 246572 w 447719"/>
                  <a:gd name="connsiteY11" fmla="*/ 636456 h 930203"/>
                  <a:gd name="connsiteX12" fmla="*/ 270774 w 447719"/>
                  <a:gd name="connsiteY12" fmla="*/ 661037 h 930203"/>
                  <a:gd name="connsiteX13" fmla="*/ 281499 w 447719"/>
                  <a:gd name="connsiteY13" fmla="*/ 364733 h 930203"/>
                  <a:gd name="connsiteX14" fmla="*/ 330092 w 447719"/>
                  <a:gd name="connsiteY14" fmla="*/ 642435 h 930203"/>
                  <a:gd name="connsiteX15" fmla="*/ 330282 w 447719"/>
                  <a:gd name="connsiteY15" fmla="*/ 95478 h 930203"/>
                  <a:gd name="connsiteX16" fmla="*/ 334647 w 447719"/>
                  <a:gd name="connsiteY16" fmla="*/ 75073 h 930203"/>
                  <a:gd name="connsiteX17" fmla="*/ 392731 w 447719"/>
                  <a:gd name="connsiteY17" fmla="*/ 353629 h 930203"/>
                  <a:gd name="connsiteX18" fmla="*/ 376217 w 447719"/>
                  <a:gd name="connsiteY18" fmla="*/ 0 h 93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47719" h="930203">
                    <a:moveTo>
                      <a:pt x="376217" y="0"/>
                    </a:moveTo>
                    <a:cubicBezTo>
                      <a:pt x="376882" y="1803"/>
                      <a:pt x="377451" y="3606"/>
                      <a:pt x="378020" y="5505"/>
                    </a:cubicBezTo>
                    <a:cubicBezTo>
                      <a:pt x="429461" y="226262"/>
                      <a:pt x="455845" y="453093"/>
                      <a:pt x="445500" y="679355"/>
                    </a:cubicBezTo>
                    <a:cubicBezTo>
                      <a:pt x="442843" y="738862"/>
                      <a:pt x="438382" y="906091"/>
                      <a:pt x="364354" y="928015"/>
                    </a:cubicBezTo>
                    <a:cubicBezTo>
                      <a:pt x="292508" y="949369"/>
                      <a:pt x="221991" y="808525"/>
                      <a:pt x="192569" y="762495"/>
                    </a:cubicBezTo>
                    <a:cubicBezTo>
                      <a:pt x="117117" y="644239"/>
                      <a:pt x="57989" y="516112"/>
                      <a:pt x="14236" y="382861"/>
                    </a:cubicBezTo>
                    <a:cubicBezTo>
                      <a:pt x="10914" y="361886"/>
                      <a:pt x="6644" y="341481"/>
                      <a:pt x="0" y="322689"/>
                    </a:cubicBezTo>
                    <a:cubicBezTo>
                      <a:pt x="27618" y="401273"/>
                      <a:pt x="60552" y="477959"/>
                      <a:pt x="98325" y="552177"/>
                    </a:cubicBezTo>
                    <a:cubicBezTo>
                      <a:pt x="64348" y="409150"/>
                      <a:pt x="30181" y="264795"/>
                      <a:pt x="28567" y="117781"/>
                    </a:cubicBezTo>
                    <a:cubicBezTo>
                      <a:pt x="87221" y="293362"/>
                      <a:pt x="150525" y="467519"/>
                      <a:pt x="218195" y="639778"/>
                    </a:cubicBezTo>
                    <a:cubicBezTo>
                      <a:pt x="192759" y="531582"/>
                      <a:pt x="167229" y="423387"/>
                      <a:pt x="141793" y="315096"/>
                    </a:cubicBezTo>
                    <a:cubicBezTo>
                      <a:pt x="173967" y="423102"/>
                      <a:pt x="208894" y="530349"/>
                      <a:pt x="246572" y="636456"/>
                    </a:cubicBezTo>
                    <a:cubicBezTo>
                      <a:pt x="250653" y="648225"/>
                      <a:pt x="258341" y="662271"/>
                      <a:pt x="270774" y="661037"/>
                    </a:cubicBezTo>
                    <a:cubicBezTo>
                      <a:pt x="258246" y="561953"/>
                      <a:pt x="246288" y="458218"/>
                      <a:pt x="281499" y="364733"/>
                    </a:cubicBezTo>
                    <a:cubicBezTo>
                      <a:pt x="283207" y="459072"/>
                      <a:pt x="299626" y="553032"/>
                      <a:pt x="330092" y="642435"/>
                    </a:cubicBezTo>
                    <a:cubicBezTo>
                      <a:pt x="348029" y="460686"/>
                      <a:pt x="348029" y="277228"/>
                      <a:pt x="330282" y="95478"/>
                    </a:cubicBezTo>
                    <a:cubicBezTo>
                      <a:pt x="331800" y="88739"/>
                      <a:pt x="333129" y="81906"/>
                      <a:pt x="334647" y="75073"/>
                    </a:cubicBezTo>
                    <a:cubicBezTo>
                      <a:pt x="354009" y="167893"/>
                      <a:pt x="373370" y="260714"/>
                      <a:pt x="392731" y="353629"/>
                    </a:cubicBezTo>
                    <a:cubicBezTo>
                      <a:pt x="382956" y="236037"/>
                      <a:pt x="377546" y="118066"/>
                      <a:pt x="376217" y="0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6" name="Graphic 14">
              <a:extLst>
                <a:ext uri="{FF2B5EF4-FFF2-40B4-BE49-F238E27FC236}">
                  <a16:creationId xmlns:a16="http://schemas.microsoft.com/office/drawing/2014/main" id="{4EF66ADE-9AC2-5C19-A864-93D3188A9CAF}"/>
                </a:ext>
              </a:extLst>
            </p:cNvPr>
            <p:cNvGrpSpPr/>
            <p:nvPr/>
          </p:nvGrpSpPr>
          <p:grpSpPr>
            <a:xfrm>
              <a:off x="5375034" y="4789223"/>
              <a:ext cx="1226432" cy="1002057"/>
              <a:chOff x="5375034" y="4789223"/>
              <a:chExt cx="1226432" cy="1002057"/>
            </a:xfrm>
          </p:grpSpPr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46AFBAC8-C065-68D6-E142-3437F524BE05}"/>
                  </a:ext>
                </a:extLst>
              </p:cNvPr>
              <p:cNvSpPr/>
              <p:nvPr/>
            </p:nvSpPr>
            <p:spPr>
              <a:xfrm>
                <a:off x="5375034" y="4789223"/>
                <a:ext cx="1226432" cy="1002057"/>
              </a:xfrm>
              <a:custGeom>
                <a:avLst/>
                <a:gdLst>
                  <a:gd name="connsiteX0" fmla="*/ 1202125 w 1226432"/>
                  <a:gd name="connsiteY0" fmla="*/ 831563 h 1002057"/>
                  <a:gd name="connsiteX1" fmla="*/ 1200511 w 1226432"/>
                  <a:gd name="connsiteY1" fmla="*/ 980285 h 1002057"/>
                  <a:gd name="connsiteX2" fmla="*/ 1139770 w 1226432"/>
                  <a:gd name="connsiteY2" fmla="*/ 1000311 h 1002057"/>
                  <a:gd name="connsiteX3" fmla="*/ 826097 w 1226432"/>
                  <a:gd name="connsiteY3" fmla="*/ 922106 h 1002057"/>
                  <a:gd name="connsiteX4" fmla="*/ 477309 w 1226432"/>
                  <a:gd name="connsiteY4" fmla="*/ 650573 h 1002057"/>
                  <a:gd name="connsiteX5" fmla="*/ 287017 w 1226432"/>
                  <a:gd name="connsiteY5" fmla="*/ 446425 h 1002057"/>
                  <a:gd name="connsiteX6" fmla="*/ 35225 w 1226432"/>
                  <a:gd name="connsiteY6" fmla="*/ 149077 h 1002057"/>
                  <a:gd name="connsiteX7" fmla="*/ 2861 w 1226432"/>
                  <a:gd name="connsiteY7" fmla="*/ 33573 h 1002057"/>
                  <a:gd name="connsiteX8" fmla="*/ 41489 w 1226432"/>
                  <a:gd name="connsiteY8" fmla="*/ 1589 h 1002057"/>
                  <a:gd name="connsiteX9" fmla="*/ 65501 w 1226432"/>
                  <a:gd name="connsiteY9" fmla="*/ 165 h 1002057"/>
                  <a:gd name="connsiteX10" fmla="*/ 352124 w 1226432"/>
                  <a:gd name="connsiteY10" fmla="*/ 123072 h 1002057"/>
                  <a:gd name="connsiteX11" fmla="*/ 658679 w 1226432"/>
                  <a:gd name="connsiteY11" fmla="*/ 300456 h 1002057"/>
                  <a:gd name="connsiteX12" fmla="*/ 879246 w 1226432"/>
                  <a:gd name="connsiteY12" fmla="*/ 463129 h 1002057"/>
                  <a:gd name="connsiteX13" fmla="*/ 1202125 w 1226432"/>
                  <a:gd name="connsiteY13" fmla="*/ 831563 h 100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6432" h="1002057">
                    <a:moveTo>
                      <a:pt x="1202125" y="831563"/>
                    </a:moveTo>
                    <a:cubicBezTo>
                      <a:pt x="1226611" y="879492"/>
                      <a:pt x="1242271" y="946403"/>
                      <a:pt x="1200511" y="980285"/>
                    </a:cubicBezTo>
                    <a:cubicBezTo>
                      <a:pt x="1183712" y="993952"/>
                      <a:pt x="1161314" y="998223"/>
                      <a:pt x="1139770" y="1000311"/>
                    </a:cubicBezTo>
                    <a:cubicBezTo>
                      <a:pt x="1030910" y="1010656"/>
                      <a:pt x="922524" y="973831"/>
                      <a:pt x="826097" y="922106"/>
                    </a:cubicBezTo>
                    <a:cubicBezTo>
                      <a:pt x="695408" y="852064"/>
                      <a:pt x="582372" y="755922"/>
                      <a:pt x="477309" y="650573"/>
                    </a:cubicBezTo>
                    <a:cubicBezTo>
                      <a:pt x="411632" y="584801"/>
                      <a:pt x="348992" y="515328"/>
                      <a:pt x="287017" y="446425"/>
                    </a:cubicBezTo>
                    <a:cubicBezTo>
                      <a:pt x="200461" y="350093"/>
                      <a:pt x="111626" y="253950"/>
                      <a:pt x="35225" y="149077"/>
                    </a:cubicBezTo>
                    <a:cubicBezTo>
                      <a:pt x="12637" y="117947"/>
                      <a:pt x="-7674" y="67076"/>
                      <a:pt x="2861" y="33573"/>
                    </a:cubicBezTo>
                    <a:cubicBezTo>
                      <a:pt x="7796" y="17723"/>
                      <a:pt x="19660" y="5670"/>
                      <a:pt x="41489" y="1589"/>
                    </a:cubicBezTo>
                    <a:cubicBezTo>
                      <a:pt x="48417" y="260"/>
                      <a:pt x="56389" y="-309"/>
                      <a:pt x="65501" y="165"/>
                    </a:cubicBezTo>
                    <a:cubicBezTo>
                      <a:pt x="153006" y="4151"/>
                      <a:pt x="274679" y="84444"/>
                      <a:pt x="352124" y="123072"/>
                    </a:cubicBezTo>
                    <a:cubicBezTo>
                      <a:pt x="457852" y="175746"/>
                      <a:pt x="560353" y="235064"/>
                      <a:pt x="658679" y="300456"/>
                    </a:cubicBezTo>
                    <a:cubicBezTo>
                      <a:pt x="734795" y="351042"/>
                      <a:pt x="808349" y="405330"/>
                      <a:pt x="879246" y="463129"/>
                    </a:cubicBezTo>
                    <a:cubicBezTo>
                      <a:pt x="1006898" y="567054"/>
                      <a:pt x="1127432" y="685120"/>
                      <a:pt x="1202125" y="831563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B719858B-3456-A28A-74C0-FDF60639211F}"/>
                  </a:ext>
                </a:extLst>
              </p:cNvPr>
              <p:cNvSpPr/>
              <p:nvPr/>
            </p:nvSpPr>
            <p:spPr>
              <a:xfrm>
                <a:off x="6025076" y="5490477"/>
                <a:ext cx="20120" cy="16324"/>
              </a:xfrm>
              <a:custGeom>
                <a:avLst/>
                <a:gdLst>
                  <a:gd name="connsiteX0" fmla="*/ 20121 w 20120"/>
                  <a:gd name="connsiteY0" fmla="*/ 16324 h 16324"/>
                  <a:gd name="connsiteX1" fmla="*/ 0 w 20120"/>
                  <a:gd name="connsiteY1" fmla="*/ 0 h 16324"/>
                  <a:gd name="connsiteX2" fmla="*/ 20121 w 20120"/>
                  <a:gd name="connsiteY2" fmla="*/ 16324 h 16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20" h="16324">
                    <a:moveTo>
                      <a:pt x="20121" y="16324"/>
                    </a:moveTo>
                    <a:cubicBezTo>
                      <a:pt x="13287" y="11009"/>
                      <a:pt x="6644" y="5600"/>
                      <a:pt x="0" y="0"/>
                    </a:cubicBezTo>
                    <a:cubicBezTo>
                      <a:pt x="6739" y="5505"/>
                      <a:pt x="13382" y="10915"/>
                      <a:pt x="20121" y="1632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44C9C165-0413-3534-9AB0-3D45BCA3EF45}"/>
                  </a:ext>
                </a:extLst>
              </p:cNvPr>
              <p:cNvSpPr/>
              <p:nvPr/>
            </p:nvSpPr>
            <p:spPr>
              <a:xfrm>
                <a:off x="5821592" y="5089869"/>
                <a:ext cx="779874" cy="701411"/>
              </a:xfrm>
              <a:custGeom>
                <a:avLst/>
                <a:gdLst>
                  <a:gd name="connsiteX0" fmla="*/ 755566 w 779874"/>
                  <a:gd name="connsiteY0" fmla="*/ 530918 h 701411"/>
                  <a:gd name="connsiteX1" fmla="*/ 753953 w 779874"/>
                  <a:gd name="connsiteY1" fmla="*/ 679640 h 701411"/>
                  <a:gd name="connsiteX2" fmla="*/ 693211 w 779874"/>
                  <a:gd name="connsiteY2" fmla="*/ 699665 h 701411"/>
                  <a:gd name="connsiteX3" fmla="*/ 379539 w 779874"/>
                  <a:gd name="connsiteY3" fmla="*/ 621461 h 701411"/>
                  <a:gd name="connsiteX4" fmla="*/ 30750 w 779874"/>
                  <a:gd name="connsiteY4" fmla="*/ 349927 h 701411"/>
                  <a:gd name="connsiteX5" fmla="*/ 421489 w 779874"/>
                  <a:gd name="connsiteY5" fmla="*/ 547052 h 701411"/>
                  <a:gd name="connsiteX6" fmla="*/ 226357 w 779874"/>
                  <a:gd name="connsiteY6" fmla="*/ 419211 h 701411"/>
                  <a:gd name="connsiteX7" fmla="*/ 408201 w 779874"/>
                  <a:gd name="connsiteY7" fmla="*/ 513360 h 701411"/>
                  <a:gd name="connsiteX8" fmla="*/ 253785 w 779874"/>
                  <a:gd name="connsiteY8" fmla="*/ 377831 h 701411"/>
                  <a:gd name="connsiteX9" fmla="*/ 474732 w 779874"/>
                  <a:gd name="connsiteY9" fmla="*/ 520288 h 701411"/>
                  <a:gd name="connsiteX10" fmla="*/ 0 w 779874"/>
                  <a:gd name="connsiteY10" fmla="*/ 119964 h 701411"/>
                  <a:gd name="connsiteX11" fmla="*/ 563092 w 779874"/>
                  <a:gd name="connsiteY11" fmla="*/ 507191 h 701411"/>
                  <a:gd name="connsiteX12" fmla="*/ 328004 w 779874"/>
                  <a:gd name="connsiteY12" fmla="*/ 230343 h 701411"/>
                  <a:gd name="connsiteX13" fmla="*/ 600581 w 779874"/>
                  <a:gd name="connsiteY13" fmla="*/ 433637 h 701411"/>
                  <a:gd name="connsiteX14" fmla="*/ 347175 w 779874"/>
                  <a:gd name="connsiteY14" fmla="*/ 151379 h 701411"/>
                  <a:gd name="connsiteX15" fmla="*/ 545724 w 779874"/>
                  <a:gd name="connsiteY15" fmla="*/ 323353 h 701411"/>
                  <a:gd name="connsiteX16" fmla="*/ 212026 w 779874"/>
                  <a:gd name="connsiteY16" fmla="*/ 0 h 701411"/>
                  <a:gd name="connsiteX17" fmla="*/ 432593 w 779874"/>
                  <a:gd name="connsiteY17" fmla="*/ 162673 h 701411"/>
                  <a:gd name="connsiteX18" fmla="*/ 755566 w 779874"/>
                  <a:gd name="connsiteY18" fmla="*/ 530918 h 70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9874" h="701411">
                    <a:moveTo>
                      <a:pt x="755566" y="530918"/>
                    </a:moveTo>
                    <a:cubicBezTo>
                      <a:pt x="780053" y="578847"/>
                      <a:pt x="795713" y="645757"/>
                      <a:pt x="753953" y="679640"/>
                    </a:cubicBezTo>
                    <a:cubicBezTo>
                      <a:pt x="737154" y="693306"/>
                      <a:pt x="714756" y="697577"/>
                      <a:pt x="693211" y="699665"/>
                    </a:cubicBezTo>
                    <a:cubicBezTo>
                      <a:pt x="584351" y="710010"/>
                      <a:pt x="475966" y="673186"/>
                      <a:pt x="379539" y="621461"/>
                    </a:cubicBezTo>
                    <a:cubicBezTo>
                      <a:pt x="248850" y="551418"/>
                      <a:pt x="135814" y="455276"/>
                      <a:pt x="30750" y="349927"/>
                    </a:cubicBezTo>
                    <a:cubicBezTo>
                      <a:pt x="149576" y="433257"/>
                      <a:pt x="277512" y="501022"/>
                      <a:pt x="421489" y="547052"/>
                    </a:cubicBezTo>
                    <a:cubicBezTo>
                      <a:pt x="351826" y="512031"/>
                      <a:pt x="287193" y="467899"/>
                      <a:pt x="226357" y="419211"/>
                    </a:cubicBezTo>
                    <a:cubicBezTo>
                      <a:pt x="280834" y="460970"/>
                      <a:pt x="342620" y="493049"/>
                      <a:pt x="408201" y="513360"/>
                    </a:cubicBezTo>
                    <a:cubicBezTo>
                      <a:pt x="354578" y="470651"/>
                      <a:pt x="303043" y="425475"/>
                      <a:pt x="253785" y="377831"/>
                    </a:cubicBezTo>
                    <a:cubicBezTo>
                      <a:pt x="319367" y="436579"/>
                      <a:pt x="394155" y="484792"/>
                      <a:pt x="474732" y="520288"/>
                    </a:cubicBezTo>
                    <a:cubicBezTo>
                      <a:pt x="331610" y="370238"/>
                      <a:pt x="172164" y="235753"/>
                      <a:pt x="0" y="119964"/>
                    </a:cubicBezTo>
                    <a:cubicBezTo>
                      <a:pt x="200542" y="228919"/>
                      <a:pt x="389599" y="358944"/>
                      <a:pt x="563092" y="507191"/>
                    </a:cubicBezTo>
                    <a:cubicBezTo>
                      <a:pt x="484698" y="414940"/>
                      <a:pt x="406398" y="322594"/>
                      <a:pt x="328004" y="230343"/>
                    </a:cubicBezTo>
                    <a:cubicBezTo>
                      <a:pt x="416648" y="301050"/>
                      <a:pt x="505388" y="371946"/>
                      <a:pt x="600581" y="433637"/>
                    </a:cubicBezTo>
                    <a:cubicBezTo>
                      <a:pt x="509374" y="345846"/>
                      <a:pt x="424621" y="251412"/>
                      <a:pt x="347175" y="151379"/>
                    </a:cubicBezTo>
                    <a:cubicBezTo>
                      <a:pt x="403741" y="218764"/>
                      <a:pt x="470936" y="277038"/>
                      <a:pt x="545724" y="323353"/>
                    </a:cubicBezTo>
                    <a:cubicBezTo>
                      <a:pt x="443223" y="206995"/>
                      <a:pt x="331515" y="98800"/>
                      <a:pt x="212026" y="0"/>
                    </a:cubicBezTo>
                    <a:cubicBezTo>
                      <a:pt x="288142" y="50586"/>
                      <a:pt x="361696" y="104874"/>
                      <a:pt x="432593" y="162673"/>
                    </a:cubicBezTo>
                    <a:cubicBezTo>
                      <a:pt x="560340" y="266408"/>
                      <a:pt x="680874" y="384474"/>
                      <a:pt x="755566" y="530918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FC4F9998-6D04-69E1-2894-A2B2E33FA7EC}"/>
                  </a:ext>
                </a:extLst>
              </p:cNvPr>
              <p:cNvSpPr/>
              <p:nvPr/>
            </p:nvSpPr>
            <p:spPr>
              <a:xfrm>
                <a:off x="5377990" y="4790717"/>
                <a:ext cx="1032129" cy="800363"/>
              </a:xfrm>
              <a:custGeom>
                <a:avLst/>
                <a:gdLst>
                  <a:gd name="connsiteX0" fmla="*/ 1032130 w 1032129"/>
                  <a:gd name="connsiteY0" fmla="*/ 800363 h 800363"/>
                  <a:gd name="connsiteX1" fmla="*/ 351636 w 1032129"/>
                  <a:gd name="connsiteY1" fmla="*/ 301429 h 800363"/>
                  <a:gd name="connsiteX2" fmla="*/ 179662 w 1032129"/>
                  <a:gd name="connsiteY2" fmla="*/ 174537 h 800363"/>
                  <a:gd name="connsiteX3" fmla="*/ 11389 w 1032129"/>
                  <a:gd name="connsiteY3" fmla="*/ 41285 h 800363"/>
                  <a:gd name="connsiteX4" fmla="*/ 0 w 1032129"/>
                  <a:gd name="connsiteY4" fmla="*/ 31984 h 800363"/>
                  <a:gd name="connsiteX5" fmla="*/ 38628 w 1032129"/>
                  <a:gd name="connsiteY5" fmla="*/ 0 h 800363"/>
                  <a:gd name="connsiteX6" fmla="*/ 111707 w 1032129"/>
                  <a:gd name="connsiteY6" fmla="*/ 69568 h 800363"/>
                  <a:gd name="connsiteX7" fmla="*/ 262232 w 1032129"/>
                  <a:gd name="connsiteY7" fmla="*/ 184217 h 800363"/>
                  <a:gd name="connsiteX8" fmla="*/ 865945 w 1032129"/>
                  <a:gd name="connsiteY8" fmla="*/ 670149 h 800363"/>
                  <a:gd name="connsiteX9" fmla="*/ 1032130 w 1032129"/>
                  <a:gd name="connsiteY9" fmla="*/ 800363 h 8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2129" h="800363">
                    <a:moveTo>
                      <a:pt x="1032130" y="800363"/>
                    </a:moveTo>
                    <a:cubicBezTo>
                      <a:pt x="774074" y="686378"/>
                      <a:pt x="575715" y="472929"/>
                      <a:pt x="351636" y="301429"/>
                    </a:cubicBezTo>
                    <a:cubicBezTo>
                      <a:pt x="295070" y="258151"/>
                      <a:pt x="236607" y="217340"/>
                      <a:pt x="179662" y="174537"/>
                    </a:cubicBezTo>
                    <a:cubicBezTo>
                      <a:pt x="122622" y="131638"/>
                      <a:pt x="66056" y="87316"/>
                      <a:pt x="11389" y="41285"/>
                    </a:cubicBezTo>
                    <a:cubicBezTo>
                      <a:pt x="7498" y="38058"/>
                      <a:pt x="3796" y="34926"/>
                      <a:pt x="0" y="31984"/>
                    </a:cubicBezTo>
                    <a:cubicBezTo>
                      <a:pt x="4935" y="16134"/>
                      <a:pt x="16799" y="4081"/>
                      <a:pt x="38628" y="0"/>
                    </a:cubicBezTo>
                    <a:cubicBezTo>
                      <a:pt x="63684" y="22303"/>
                      <a:pt x="86841" y="46980"/>
                      <a:pt x="111707" y="69568"/>
                    </a:cubicBezTo>
                    <a:cubicBezTo>
                      <a:pt x="158402" y="111992"/>
                      <a:pt x="211076" y="147203"/>
                      <a:pt x="262232" y="184217"/>
                    </a:cubicBezTo>
                    <a:cubicBezTo>
                      <a:pt x="471505" y="335786"/>
                      <a:pt x="655913" y="519624"/>
                      <a:pt x="865945" y="670149"/>
                    </a:cubicBezTo>
                    <a:cubicBezTo>
                      <a:pt x="923175" y="711339"/>
                      <a:pt x="982682" y="750157"/>
                      <a:pt x="1032130" y="800363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1774A521-B96B-85D1-281E-6073A68D98C4}"/>
                  </a:ext>
                </a:extLst>
              </p:cNvPr>
              <p:cNvSpPr/>
              <p:nvPr/>
            </p:nvSpPr>
            <p:spPr>
              <a:xfrm>
                <a:off x="5480396" y="4938964"/>
                <a:ext cx="391877" cy="320695"/>
              </a:xfrm>
              <a:custGeom>
                <a:avLst/>
                <a:gdLst>
                  <a:gd name="connsiteX0" fmla="*/ 391877 w 391877"/>
                  <a:gd name="connsiteY0" fmla="*/ 320696 h 320695"/>
                  <a:gd name="connsiteX1" fmla="*/ 355432 w 391877"/>
                  <a:gd name="connsiteY1" fmla="*/ 300575 h 320695"/>
                  <a:gd name="connsiteX2" fmla="*/ 0 w 391877"/>
                  <a:gd name="connsiteY2" fmla="*/ 0 h 320695"/>
                  <a:gd name="connsiteX3" fmla="*/ 206995 w 391877"/>
                  <a:gd name="connsiteY3" fmla="*/ 148152 h 320695"/>
                  <a:gd name="connsiteX4" fmla="*/ 302189 w 391877"/>
                  <a:gd name="connsiteY4" fmla="*/ 231482 h 320695"/>
                  <a:gd name="connsiteX5" fmla="*/ 391877 w 391877"/>
                  <a:gd name="connsiteY5" fmla="*/ 320696 h 32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877" h="320695">
                    <a:moveTo>
                      <a:pt x="391877" y="320696"/>
                    </a:moveTo>
                    <a:cubicBezTo>
                      <a:pt x="377831" y="319082"/>
                      <a:pt x="366252" y="309592"/>
                      <a:pt x="355432" y="300575"/>
                    </a:cubicBezTo>
                    <a:cubicBezTo>
                      <a:pt x="237556" y="201111"/>
                      <a:pt x="111328" y="106582"/>
                      <a:pt x="0" y="0"/>
                    </a:cubicBezTo>
                    <a:cubicBezTo>
                      <a:pt x="72700" y="43278"/>
                      <a:pt x="141603" y="94529"/>
                      <a:pt x="206995" y="148152"/>
                    </a:cubicBezTo>
                    <a:cubicBezTo>
                      <a:pt x="239644" y="174916"/>
                      <a:pt x="271343" y="202725"/>
                      <a:pt x="302189" y="231482"/>
                    </a:cubicBezTo>
                    <a:cubicBezTo>
                      <a:pt x="317089" y="245243"/>
                      <a:pt x="374604" y="320316"/>
                      <a:pt x="391877" y="320696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255D2894-E6DD-756E-AF36-A879ED84B81B}"/>
                  </a:ext>
                </a:extLst>
              </p:cNvPr>
              <p:cNvSpPr/>
              <p:nvPr/>
            </p:nvSpPr>
            <p:spPr>
              <a:xfrm>
                <a:off x="5601659" y="4914098"/>
                <a:ext cx="515003" cy="389602"/>
              </a:xfrm>
              <a:custGeom>
                <a:avLst/>
                <a:gdLst>
                  <a:gd name="connsiteX0" fmla="*/ 417438 w 515003"/>
                  <a:gd name="connsiteY0" fmla="*/ 334458 h 389602"/>
                  <a:gd name="connsiteX1" fmla="*/ 515004 w 515003"/>
                  <a:gd name="connsiteY1" fmla="*/ 389599 h 389602"/>
                  <a:gd name="connsiteX2" fmla="*/ 278207 w 515003"/>
                  <a:gd name="connsiteY2" fmla="*/ 169981 h 389602"/>
                  <a:gd name="connsiteX3" fmla="*/ 80038 w 515003"/>
                  <a:gd name="connsiteY3" fmla="*/ 28473 h 389602"/>
                  <a:gd name="connsiteX4" fmla="*/ 30 w 515003"/>
                  <a:gd name="connsiteY4" fmla="*/ 0 h 389602"/>
                  <a:gd name="connsiteX5" fmla="*/ 97122 w 515003"/>
                  <a:gd name="connsiteY5" fmla="*/ 73364 h 389602"/>
                  <a:gd name="connsiteX6" fmla="*/ 210063 w 515003"/>
                  <a:gd name="connsiteY6" fmla="*/ 156030 h 389602"/>
                  <a:gd name="connsiteX7" fmla="*/ 417438 w 515003"/>
                  <a:gd name="connsiteY7" fmla="*/ 334458 h 3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5003" h="389602">
                    <a:moveTo>
                      <a:pt x="417438" y="334458"/>
                    </a:moveTo>
                    <a:cubicBezTo>
                      <a:pt x="445151" y="360937"/>
                      <a:pt x="476661" y="389979"/>
                      <a:pt x="515004" y="389599"/>
                    </a:cubicBezTo>
                    <a:cubicBezTo>
                      <a:pt x="436040" y="316425"/>
                      <a:pt x="357171" y="243250"/>
                      <a:pt x="278207" y="169981"/>
                    </a:cubicBezTo>
                    <a:cubicBezTo>
                      <a:pt x="218320" y="114460"/>
                      <a:pt x="156439" y="57609"/>
                      <a:pt x="80038" y="28473"/>
                    </a:cubicBezTo>
                    <a:cubicBezTo>
                      <a:pt x="53748" y="18412"/>
                      <a:pt x="26415" y="9111"/>
                      <a:pt x="30" y="0"/>
                    </a:cubicBezTo>
                    <a:cubicBezTo>
                      <a:pt x="-1773" y="21165"/>
                      <a:pt x="77760" y="59982"/>
                      <a:pt x="97122" y="73364"/>
                    </a:cubicBezTo>
                    <a:cubicBezTo>
                      <a:pt x="135465" y="99939"/>
                      <a:pt x="173143" y="127462"/>
                      <a:pt x="210063" y="156030"/>
                    </a:cubicBezTo>
                    <a:cubicBezTo>
                      <a:pt x="282288" y="211836"/>
                      <a:pt x="351476" y="271438"/>
                      <a:pt x="417438" y="334458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7" name="Graphic 14">
              <a:extLst>
                <a:ext uri="{FF2B5EF4-FFF2-40B4-BE49-F238E27FC236}">
                  <a16:creationId xmlns:a16="http://schemas.microsoft.com/office/drawing/2014/main" id="{7EE1CA6B-6B4B-1EF2-0665-0CB9D833D7F6}"/>
                </a:ext>
              </a:extLst>
            </p:cNvPr>
            <p:cNvGrpSpPr/>
            <p:nvPr/>
          </p:nvGrpSpPr>
          <p:grpSpPr>
            <a:xfrm>
              <a:off x="6715521" y="4223758"/>
              <a:ext cx="1226432" cy="1002057"/>
              <a:chOff x="6715521" y="4223758"/>
              <a:chExt cx="1226432" cy="1002057"/>
            </a:xfrm>
          </p:grpSpPr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62DF3EDB-3B53-13A4-875D-CB18FC5EAA8F}"/>
                  </a:ext>
                </a:extLst>
              </p:cNvPr>
              <p:cNvSpPr/>
              <p:nvPr/>
            </p:nvSpPr>
            <p:spPr>
              <a:xfrm>
                <a:off x="6715521" y="4223758"/>
                <a:ext cx="1226432" cy="1002057"/>
              </a:xfrm>
              <a:custGeom>
                <a:avLst/>
                <a:gdLst>
                  <a:gd name="connsiteX0" fmla="*/ 1202124 w 1226432"/>
                  <a:gd name="connsiteY0" fmla="*/ 831564 h 1002057"/>
                  <a:gd name="connsiteX1" fmla="*/ 1200511 w 1226432"/>
                  <a:gd name="connsiteY1" fmla="*/ 980285 h 1002057"/>
                  <a:gd name="connsiteX2" fmla="*/ 1139770 w 1226432"/>
                  <a:gd name="connsiteY2" fmla="*/ 1000311 h 1002057"/>
                  <a:gd name="connsiteX3" fmla="*/ 826097 w 1226432"/>
                  <a:gd name="connsiteY3" fmla="*/ 922106 h 1002057"/>
                  <a:gd name="connsiteX4" fmla="*/ 477308 w 1226432"/>
                  <a:gd name="connsiteY4" fmla="*/ 650573 h 1002057"/>
                  <a:gd name="connsiteX5" fmla="*/ 287017 w 1226432"/>
                  <a:gd name="connsiteY5" fmla="*/ 446425 h 1002057"/>
                  <a:gd name="connsiteX6" fmla="*/ 35225 w 1226432"/>
                  <a:gd name="connsiteY6" fmla="*/ 149077 h 1002057"/>
                  <a:gd name="connsiteX7" fmla="*/ 2861 w 1226432"/>
                  <a:gd name="connsiteY7" fmla="*/ 33573 h 1002057"/>
                  <a:gd name="connsiteX8" fmla="*/ 41489 w 1226432"/>
                  <a:gd name="connsiteY8" fmla="*/ 1589 h 1002057"/>
                  <a:gd name="connsiteX9" fmla="*/ 65501 w 1226432"/>
                  <a:gd name="connsiteY9" fmla="*/ 165 h 1002057"/>
                  <a:gd name="connsiteX10" fmla="*/ 352124 w 1226432"/>
                  <a:gd name="connsiteY10" fmla="*/ 123072 h 1002057"/>
                  <a:gd name="connsiteX11" fmla="*/ 658679 w 1226432"/>
                  <a:gd name="connsiteY11" fmla="*/ 300456 h 1002057"/>
                  <a:gd name="connsiteX12" fmla="*/ 879246 w 1226432"/>
                  <a:gd name="connsiteY12" fmla="*/ 463129 h 1002057"/>
                  <a:gd name="connsiteX13" fmla="*/ 1202124 w 1226432"/>
                  <a:gd name="connsiteY13" fmla="*/ 831564 h 100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6432" h="1002057">
                    <a:moveTo>
                      <a:pt x="1202124" y="831564"/>
                    </a:moveTo>
                    <a:cubicBezTo>
                      <a:pt x="1226611" y="879492"/>
                      <a:pt x="1242271" y="946403"/>
                      <a:pt x="1200511" y="980285"/>
                    </a:cubicBezTo>
                    <a:cubicBezTo>
                      <a:pt x="1183712" y="993952"/>
                      <a:pt x="1161314" y="998223"/>
                      <a:pt x="1139770" y="1000311"/>
                    </a:cubicBezTo>
                    <a:cubicBezTo>
                      <a:pt x="1030910" y="1010656"/>
                      <a:pt x="922524" y="973831"/>
                      <a:pt x="826097" y="922106"/>
                    </a:cubicBezTo>
                    <a:cubicBezTo>
                      <a:pt x="695408" y="852064"/>
                      <a:pt x="582372" y="755922"/>
                      <a:pt x="477308" y="650573"/>
                    </a:cubicBezTo>
                    <a:cubicBezTo>
                      <a:pt x="411632" y="584801"/>
                      <a:pt x="348992" y="515328"/>
                      <a:pt x="287017" y="446425"/>
                    </a:cubicBezTo>
                    <a:cubicBezTo>
                      <a:pt x="200461" y="350093"/>
                      <a:pt x="111626" y="253951"/>
                      <a:pt x="35225" y="149077"/>
                    </a:cubicBezTo>
                    <a:cubicBezTo>
                      <a:pt x="12637" y="117947"/>
                      <a:pt x="-7674" y="67076"/>
                      <a:pt x="2861" y="33573"/>
                    </a:cubicBezTo>
                    <a:cubicBezTo>
                      <a:pt x="7796" y="17723"/>
                      <a:pt x="19660" y="5670"/>
                      <a:pt x="41489" y="1589"/>
                    </a:cubicBezTo>
                    <a:cubicBezTo>
                      <a:pt x="48417" y="260"/>
                      <a:pt x="56389" y="-309"/>
                      <a:pt x="65501" y="165"/>
                    </a:cubicBezTo>
                    <a:cubicBezTo>
                      <a:pt x="153006" y="4151"/>
                      <a:pt x="274679" y="84444"/>
                      <a:pt x="352124" y="123072"/>
                    </a:cubicBezTo>
                    <a:cubicBezTo>
                      <a:pt x="457852" y="175746"/>
                      <a:pt x="560353" y="235064"/>
                      <a:pt x="658679" y="300456"/>
                    </a:cubicBezTo>
                    <a:cubicBezTo>
                      <a:pt x="734795" y="351042"/>
                      <a:pt x="808349" y="405330"/>
                      <a:pt x="879246" y="463129"/>
                    </a:cubicBezTo>
                    <a:cubicBezTo>
                      <a:pt x="1006898" y="567054"/>
                      <a:pt x="1127432" y="685120"/>
                      <a:pt x="1202124" y="831564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72945C83-4ACC-E725-0C12-BDB1C92F9395}"/>
                  </a:ext>
                </a:extLst>
              </p:cNvPr>
              <p:cNvSpPr/>
              <p:nvPr/>
            </p:nvSpPr>
            <p:spPr>
              <a:xfrm>
                <a:off x="7365563" y="4925013"/>
                <a:ext cx="20120" cy="16324"/>
              </a:xfrm>
              <a:custGeom>
                <a:avLst/>
                <a:gdLst>
                  <a:gd name="connsiteX0" fmla="*/ 20121 w 20120"/>
                  <a:gd name="connsiteY0" fmla="*/ 16324 h 16324"/>
                  <a:gd name="connsiteX1" fmla="*/ 0 w 20120"/>
                  <a:gd name="connsiteY1" fmla="*/ 0 h 16324"/>
                  <a:gd name="connsiteX2" fmla="*/ 20121 w 20120"/>
                  <a:gd name="connsiteY2" fmla="*/ 16324 h 16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20" h="16324">
                    <a:moveTo>
                      <a:pt x="20121" y="16324"/>
                    </a:moveTo>
                    <a:cubicBezTo>
                      <a:pt x="13287" y="11009"/>
                      <a:pt x="6643" y="5600"/>
                      <a:pt x="0" y="0"/>
                    </a:cubicBezTo>
                    <a:cubicBezTo>
                      <a:pt x="6643" y="5505"/>
                      <a:pt x="13382" y="10914"/>
                      <a:pt x="20121" y="1632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8A502168-2B85-B4B8-1E45-841F3CDD866C}"/>
                  </a:ext>
                </a:extLst>
              </p:cNvPr>
              <p:cNvSpPr/>
              <p:nvPr/>
            </p:nvSpPr>
            <p:spPr>
              <a:xfrm>
                <a:off x="7162079" y="4524404"/>
                <a:ext cx="779874" cy="701412"/>
              </a:xfrm>
              <a:custGeom>
                <a:avLst/>
                <a:gdLst>
                  <a:gd name="connsiteX0" fmla="*/ 755566 w 779874"/>
                  <a:gd name="connsiteY0" fmla="*/ 530918 h 701412"/>
                  <a:gd name="connsiteX1" fmla="*/ 753953 w 779874"/>
                  <a:gd name="connsiteY1" fmla="*/ 679640 h 701412"/>
                  <a:gd name="connsiteX2" fmla="*/ 693212 w 779874"/>
                  <a:gd name="connsiteY2" fmla="*/ 699665 h 701412"/>
                  <a:gd name="connsiteX3" fmla="*/ 379539 w 779874"/>
                  <a:gd name="connsiteY3" fmla="*/ 621461 h 701412"/>
                  <a:gd name="connsiteX4" fmla="*/ 30750 w 779874"/>
                  <a:gd name="connsiteY4" fmla="*/ 349928 h 701412"/>
                  <a:gd name="connsiteX5" fmla="*/ 421489 w 779874"/>
                  <a:gd name="connsiteY5" fmla="*/ 547053 h 701412"/>
                  <a:gd name="connsiteX6" fmla="*/ 226357 w 779874"/>
                  <a:gd name="connsiteY6" fmla="*/ 419211 h 701412"/>
                  <a:gd name="connsiteX7" fmla="*/ 408201 w 779874"/>
                  <a:gd name="connsiteY7" fmla="*/ 513360 h 701412"/>
                  <a:gd name="connsiteX8" fmla="*/ 253785 w 779874"/>
                  <a:gd name="connsiteY8" fmla="*/ 377831 h 701412"/>
                  <a:gd name="connsiteX9" fmla="*/ 474732 w 779874"/>
                  <a:gd name="connsiteY9" fmla="*/ 520288 h 701412"/>
                  <a:gd name="connsiteX10" fmla="*/ 0 w 779874"/>
                  <a:gd name="connsiteY10" fmla="*/ 119964 h 701412"/>
                  <a:gd name="connsiteX11" fmla="*/ 563092 w 779874"/>
                  <a:gd name="connsiteY11" fmla="*/ 507191 h 701412"/>
                  <a:gd name="connsiteX12" fmla="*/ 328004 w 779874"/>
                  <a:gd name="connsiteY12" fmla="*/ 230343 h 701412"/>
                  <a:gd name="connsiteX13" fmla="*/ 600581 w 779874"/>
                  <a:gd name="connsiteY13" fmla="*/ 433637 h 701412"/>
                  <a:gd name="connsiteX14" fmla="*/ 347175 w 779874"/>
                  <a:gd name="connsiteY14" fmla="*/ 151379 h 701412"/>
                  <a:gd name="connsiteX15" fmla="*/ 545724 w 779874"/>
                  <a:gd name="connsiteY15" fmla="*/ 323353 h 701412"/>
                  <a:gd name="connsiteX16" fmla="*/ 212026 w 779874"/>
                  <a:gd name="connsiteY16" fmla="*/ 0 h 701412"/>
                  <a:gd name="connsiteX17" fmla="*/ 432593 w 779874"/>
                  <a:gd name="connsiteY17" fmla="*/ 162673 h 701412"/>
                  <a:gd name="connsiteX18" fmla="*/ 755566 w 779874"/>
                  <a:gd name="connsiteY18" fmla="*/ 530918 h 7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9874" h="701412">
                    <a:moveTo>
                      <a:pt x="755566" y="530918"/>
                    </a:moveTo>
                    <a:cubicBezTo>
                      <a:pt x="780053" y="578847"/>
                      <a:pt x="795713" y="645757"/>
                      <a:pt x="753953" y="679640"/>
                    </a:cubicBezTo>
                    <a:cubicBezTo>
                      <a:pt x="737154" y="693307"/>
                      <a:pt x="714756" y="697577"/>
                      <a:pt x="693212" y="699665"/>
                    </a:cubicBezTo>
                    <a:cubicBezTo>
                      <a:pt x="584352" y="710010"/>
                      <a:pt x="475966" y="673186"/>
                      <a:pt x="379539" y="621461"/>
                    </a:cubicBezTo>
                    <a:cubicBezTo>
                      <a:pt x="248850" y="551418"/>
                      <a:pt x="135814" y="455276"/>
                      <a:pt x="30750" y="349928"/>
                    </a:cubicBezTo>
                    <a:cubicBezTo>
                      <a:pt x="149576" y="433257"/>
                      <a:pt x="277512" y="501022"/>
                      <a:pt x="421489" y="547053"/>
                    </a:cubicBezTo>
                    <a:cubicBezTo>
                      <a:pt x="351826" y="512031"/>
                      <a:pt x="287193" y="467899"/>
                      <a:pt x="226357" y="419211"/>
                    </a:cubicBezTo>
                    <a:cubicBezTo>
                      <a:pt x="280834" y="460970"/>
                      <a:pt x="342620" y="493050"/>
                      <a:pt x="408201" y="513360"/>
                    </a:cubicBezTo>
                    <a:cubicBezTo>
                      <a:pt x="354578" y="470651"/>
                      <a:pt x="303043" y="425475"/>
                      <a:pt x="253785" y="377831"/>
                    </a:cubicBezTo>
                    <a:cubicBezTo>
                      <a:pt x="319367" y="436579"/>
                      <a:pt x="394155" y="484793"/>
                      <a:pt x="474732" y="520288"/>
                    </a:cubicBezTo>
                    <a:cubicBezTo>
                      <a:pt x="331610" y="370238"/>
                      <a:pt x="172164" y="235753"/>
                      <a:pt x="0" y="119964"/>
                    </a:cubicBezTo>
                    <a:cubicBezTo>
                      <a:pt x="200542" y="228919"/>
                      <a:pt x="389599" y="358944"/>
                      <a:pt x="563092" y="507191"/>
                    </a:cubicBezTo>
                    <a:cubicBezTo>
                      <a:pt x="484698" y="414940"/>
                      <a:pt x="406398" y="322594"/>
                      <a:pt x="328004" y="230343"/>
                    </a:cubicBezTo>
                    <a:cubicBezTo>
                      <a:pt x="416648" y="301050"/>
                      <a:pt x="505388" y="371946"/>
                      <a:pt x="600581" y="433637"/>
                    </a:cubicBezTo>
                    <a:cubicBezTo>
                      <a:pt x="509374" y="345847"/>
                      <a:pt x="424620" y="251413"/>
                      <a:pt x="347175" y="151379"/>
                    </a:cubicBezTo>
                    <a:cubicBezTo>
                      <a:pt x="403741" y="218764"/>
                      <a:pt x="470936" y="277038"/>
                      <a:pt x="545724" y="323353"/>
                    </a:cubicBezTo>
                    <a:cubicBezTo>
                      <a:pt x="443223" y="206995"/>
                      <a:pt x="331515" y="98800"/>
                      <a:pt x="212026" y="0"/>
                    </a:cubicBezTo>
                    <a:cubicBezTo>
                      <a:pt x="288142" y="50586"/>
                      <a:pt x="361696" y="104874"/>
                      <a:pt x="432593" y="162673"/>
                    </a:cubicBezTo>
                    <a:cubicBezTo>
                      <a:pt x="560340" y="266408"/>
                      <a:pt x="680873" y="384474"/>
                      <a:pt x="755566" y="530918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34944010-F24E-5E68-A07C-52524A597EE2}"/>
                  </a:ext>
                </a:extLst>
              </p:cNvPr>
              <p:cNvSpPr/>
              <p:nvPr/>
            </p:nvSpPr>
            <p:spPr>
              <a:xfrm>
                <a:off x="6718477" y="4225252"/>
                <a:ext cx="1032129" cy="800363"/>
              </a:xfrm>
              <a:custGeom>
                <a:avLst/>
                <a:gdLst>
                  <a:gd name="connsiteX0" fmla="*/ 1032130 w 1032129"/>
                  <a:gd name="connsiteY0" fmla="*/ 800363 h 800363"/>
                  <a:gd name="connsiteX1" fmla="*/ 351636 w 1032129"/>
                  <a:gd name="connsiteY1" fmla="*/ 301429 h 800363"/>
                  <a:gd name="connsiteX2" fmla="*/ 179662 w 1032129"/>
                  <a:gd name="connsiteY2" fmla="*/ 174537 h 800363"/>
                  <a:gd name="connsiteX3" fmla="*/ 11389 w 1032129"/>
                  <a:gd name="connsiteY3" fmla="*/ 41285 h 800363"/>
                  <a:gd name="connsiteX4" fmla="*/ 0 w 1032129"/>
                  <a:gd name="connsiteY4" fmla="*/ 31984 h 800363"/>
                  <a:gd name="connsiteX5" fmla="*/ 38628 w 1032129"/>
                  <a:gd name="connsiteY5" fmla="*/ 0 h 800363"/>
                  <a:gd name="connsiteX6" fmla="*/ 111707 w 1032129"/>
                  <a:gd name="connsiteY6" fmla="*/ 69663 h 800363"/>
                  <a:gd name="connsiteX7" fmla="*/ 262232 w 1032129"/>
                  <a:gd name="connsiteY7" fmla="*/ 184312 h 800363"/>
                  <a:gd name="connsiteX8" fmla="*/ 865945 w 1032129"/>
                  <a:gd name="connsiteY8" fmla="*/ 670244 h 800363"/>
                  <a:gd name="connsiteX9" fmla="*/ 1032130 w 1032129"/>
                  <a:gd name="connsiteY9" fmla="*/ 800363 h 8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2129" h="800363">
                    <a:moveTo>
                      <a:pt x="1032130" y="800363"/>
                    </a:moveTo>
                    <a:cubicBezTo>
                      <a:pt x="774074" y="686378"/>
                      <a:pt x="575715" y="472929"/>
                      <a:pt x="351636" y="301429"/>
                    </a:cubicBezTo>
                    <a:cubicBezTo>
                      <a:pt x="295070" y="258151"/>
                      <a:pt x="236607" y="217340"/>
                      <a:pt x="179662" y="174537"/>
                    </a:cubicBezTo>
                    <a:cubicBezTo>
                      <a:pt x="122622" y="131638"/>
                      <a:pt x="66056" y="87316"/>
                      <a:pt x="11389" y="41285"/>
                    </a:cubicBezTo>
                    <a:cubicBezTo>
                      <a:pt x="7498" y="38058"/>
                      <a:pt x="3796" y="34926"/>
                      <a:pt x="0" y="31984"/>
                    </a:cubicBezTo>
                    <a:cubicBezTo>
                      <a:pt x="4935" y="16134"/>
                      <a:pt x="16799" y="4081"/>
                      <a:pt x="38628" y="0"/>
                    </a:cubicBezTo>
                    <a:cubicBezTo>
                      <a:pt x="63684" y="22303"/>
                      <a:pt x="86841" y="46980"/>
                      <a:pt x="111707" y="69663"/>
                    </a:cubicBezTo>
                    <a:cubicBezTo>
                      <a:pt x="158402" y="112087"/>
                      <a:pt x="211076" y="147298"/>
                      <a:pt x="262232" y="184312"/>
                    </a:cubicBezTo>
                    <a:cubicBezTo>
                      <a:pt x="471505" y="335881"/>
                      <a:pt x="655912" y="519719"/>
                      <a:pt x="865945" y="670244"/>
                    </a:cubicBezTo>
                    <a:cubicBezTo>
                      <a:pt x="923175" y="711339"/>
                      <a:pt x="982682" y="750157"/>
                      <a:pt x="1032130" y="800363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CA7F4176-20F8-34EF-7FAC-4B8FE01AFEBB}"/>
                  </a:ext>
                </a:extLst>
              </p:cNvPr>
              <p:cNvSpPr/>
              <p:nvPr/>
            </p:nvSpPr>
            <p:spPr>
              <a:xfrm>
                <a:off x="6820788" y="4373499"/>
                <a:ext cx="391876" cy="320695"/>
              </a:xfrm>
              <a:custGeom>
                <a:avLst/>
                <a:gdLst>
                  <a:gd name="connsiteX0" fmla="*/ 391877 w 391876"/>
                  <a:gd name="connsiteY0" fmla="*/ 320696 h 320695"/>
                  <a:gd name="connsiteX1" fmla="*/ 355432 w 391876"/>
                  <a:gd name="connsiteY1" fmla="*/ 300575 h 320695"/>
                  <a:gd name="connsiteX2" fmla="*/ 0 w 391876"/>
                  <a:gd name="connsiteY2" fmla="*/ 0 h 320695"/>
                  <a:gd name="connsiteX3" fmla="*/ 206995 w 391876"/>
                  <a:gd name="connsiteY3" fmla="*/ 148152 h 320695"/>
                  <a:gd name="connsiteX4" fmla="*/ 302189 w 391876"/>
                  <a:gd name="connsiteY4" fmla="*/ 231482 h 320695"/>
                  <a:gd name="connsiteX5" fmla="*/ 391877 w 391876"/>
                  <a:gd name="connsiteY5" fmla="*/ 320696 h 32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876" h="320695">
                    <a:moveTo>
                      <a:pt x="391877" y="320696"/>
                    </a:moveTo>
                    <a:cubicBezTo>
                      <a:pt x="377831" y="319082"/>
                      <a:pt x="366252" y="309591"/>
                      <a:pt x="355432" y="300575"/>
                    </a:cubicBezTo>
                    <a:cubicBezTo>
                      <a:pt x="237556" y="201111"/>
                      <a:pt x="111327" y="106582"/>
                      <a:pt x="0" y="0"/>
                    </a:cubicBezTo>
                    <a:cubicBezTo>
                      <a:pt x="72700" y="43278"/>
                      <a:pt x="141603" y="94529"/>
                      <a:pt x="206995" y="148152"/>
                    </a:cubicBezTo>
                    <a:cubicBezTo>
                      <a:pt x="239644" y="174916"/>
                      <a:pt x="271343" y="202725"/>
                      <a:pt x="302189" y="231482"/>
                    </a:cubicBezTo>
                    <a:cubicBezTo>
                      <a:pt x="317184" y="245243"/>
                      <a:pt x="374604" y="320411"/>
                      <a:pt x="391877" y="320696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279112AB-9F44-D43E-A9E4-25CBAB1B6CC0}"/>
                  </a:ext>
                </a:extLst>
              </p:cNvPr>
              <p:cNvSpPr/>
              <p:nvPr/>
            </p:nvSpPr>
            <p:spPr>
              <a:xfrm>
                <a:off x="6942146" y="4348633"/>
                <a:ext cx="515003" cy="389602"/>
              </a:xfrm>
              <a:custGeom>
                <a:avLst/>
                <a:gdLst>
                  <a:gd name="connsiteX0" fmla="*/ 417438 w 515003"/>
                  <a:gd name="connsiteY0" fmla="*/ 334457 h 389602"/>
                  <a:gd name="connsiteX1" fmla="*/ 515004 w 515003"/>
                  <a:gd name="connsiteY1" fmla="*/ 389599 h 389602"/>
                  <a:gd name="connsiteX2" fmla="*/ 278207 w 515003"/>
                  <a:gd name="connsiteY2" fmla="*/ 169981 h 389602"/>
                  <a:gd name="connsiteX3" fmla="*/ 80038 w 515003"/>
                  <a:gd name="connsiteY3" fmla="*/ 28473 h 389602"/>
                  <a:gd name="connsiteX4" fmla="*/ 30 w 515003"/>
                  <a:gd name="connsiteY4" fmla="*/ 0 h 389602"/>
                  <a:gd name="connsiteX5" fmla="*/ 97122 w 515003"/>
                  <a:gd name="connsiteY5" fmla="*/ 73364 h 389602"/>
                  <a:gd name="connsiteX6" fmla="*/ 210063 w 515003"/>
                  <a:gd name="connsiteY6" fmla="*/ 156030 h 389602"/>
                  <a:gd name="connsiteX7" fmla="*/ 417438 w 515003"/>
                  <a:gd name="connsiteY7" fmla="*/ 334457 h 3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5003" h="389602">
                    <a:moveTo>
                      <a:pt x="417438" y="334457"/>
                    </a:moveTo>
                    <a:cubicBezTo>
                      <a:pt x="445151" y="360937"/>
                      <a:pt x="476661" y="389979"/>
                      <a:pt x="515004" y="389599"/>
                    </a:cubicBezTo>
                    <a:cubicBezTo>
                      <a:pt x="436040" y="316425"/>
                      <a:pt x="357171" y="243250"/>
                      <a:pt x="278207" y="169981"/>
                    </a:cubicBezTo>
                    <a:cubicBezTo>
                      <a:pt x="218320" y="114460"/>
                      <a:pt x="156439" y="57609"/>
                      <a:pt x="80038" y="28473"/>
                    </a:cubicBezTo>
                    <a:cubicBezTo>
                      <a:pt x="53748" y="18412"/>
                      <a:pt x="26415" y="9111"/>
                      <a:pt x="30" y="0"/>
                    </a:cubicBezTo>
                    <a:cubicBezTo>
                      <a:pt x="-1773" y="21165"/>
                      <a:pt x="77760" y="59982"/>
                      <a:pt x="97122" y="73364"/>
                    </a:cubicBezTo>
                    <a:cubicBezTo>
                      <a:pt x="135465" y="99939"/>
                      <a:pt x="173143" y="127462"/>
                      <a:pt x="210063" y="156030"/>
                    </a:cubicBezTo>
                    <a:cubicBezTo>
                      <a:pt x="282288" y="211836"/>
                      <a:pt x="351476" y="271438"/>
                      <a:pt x="417438" y="33445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8" name="Graphic 14">
              <a:extLst>
                <a:ext uri="{FF2B5EF4-FFF2-40B4-BE49-F238E27FC236}">
                  <a16:creationId xmlns:a16="http://schemas.microsoft.com/office/drawing/2014/main" id="{2C6F7B52-A0DC-7D37-451C-D18C2E8B2EE3}"/>
                </a:ext>
              </a:extLst>
            </p:cNvPr>
            <p:cNvGrpSpPr/>
            <p:nvPr/>
          </p:nvGrpSpPr>
          <p:grpSpPr>
            <a:xfrm>
              <a:off x="3885973" y="5618238"/>
              <a:ext cx="1226178" cy="819689"/>
              <a:chOff x="3885973" y="5618238"/>
              <a:chExt cx="1226178" cy="819689"/>
            </a:xfrm>
          </p:grpSpPr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0E6EE250-33EE-FECC-1F67-D3DE5C495372}"/>
                  </a:ext>
                </a:extLst>
              </p:cNvPr>
              <p:cNvSpPr/>
              <p:nvPr/>
            </p:nvSpPr>
            <p:spPr>
              <a:xfrm>
                <a:off x="3885973" y="5618238"/>
                <a:ext cx="1226178" cy="819689"/>
              </a:xfrm>
              <a:custGeom>
                <a:avLst/>
                <a:gdLst>
                  <a:gd name="connsiteX0" fmla="*/ 1226178 w 1226178"/>
                  <a:gd name="connsiteY0" fmla="*/ 7105 h 819689"/>
                  <a:gd name="connsiteX1" fmla="*/ 1226178 w 1226178"/>
                  <a:gd name="connsiteY1" fmla="*/ 8908 h 819689"/>
                  <a:gd name="connsiteX2" fmla="*/ 1124057 w 1226178"/>
                  <a:gd name="connsiteY2" fmla="*/ 220364 h 819689"/>
                  <a:gd name="connsiteX3" fmla="*/ 1021366 w 1226178"/>
                  <a:gd name="connsiteY3" fmla="*/ 333020 h 819689"/>
                  <a:gd name="connsiteX4" fmla="*/ 727624 w 1226178"/>
                  <a:gd name="connsiteY4" fmla="*/ 581396 h 819689"/>
                  <a:gd name="connsiteX5" fmla="*/ 248241 w 1226178"/>
                  <a:gd name="connsiteY5" fmla="*/ 814586 h 819689"/>
                  <a:gd name="connsiteX6" fmla="*/ 22549 w 1226178"/>
                  <a:gd name="connsiteY6" fmla="*/ 749953 h 819689"/>
                  <a:gd name="connsiteX7" fmla="*/ 45327 w 1226178"/>
                  <a:gd name="connsiteY7" fmla="*/ 531854 h 819689"/>
                  <a:gd name="connsiteX8" fmla="*/ 309837 w 1226178"/>
                  <a:gd name="connsiteY8" fmla="*/ 298474 h 819689"/>
                  <a:gd name="connsiteX9" fmla="*/ 646098 w 1226178"/>
                  <a:gd name="connsiteY9" fmla="*/ 130675 h 819689"/>
                  <a:gd name="connsiteX10" fmla="*/ 972583 w 1226178"/>
                  <a:gd name="connsiteY10" fmla="*/ 27320 h 819689"/>
                  <a:gd name="connsiteX11" fmla="*/ 1226178 w 1226178"/>
                  <a:gd name="connsiteY11" fmla="*/ 3783 h 819689"/>
                  <a:gd name="connsiteX12" fmla="*/ 1226178 w 1226178"/>
                  <a:gd name="connsiteY12" fmla="*/ 7105 h 8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6178" h="819689">
                    <a:moveTo>
                      <a:pt x="1226178" y="7105"/>
                    </a:moveTo>
                    <a:lnTo>
                      <a:pt x="1226178" y="8908"/>
                    </a:lnTo>
                    <a:cubicBezTo>
                      <a:pt x="1225989" y="88441"/>
                      <a:pt x="1175592" y="159338"/>
                      <a:pt x="1124057" y="220364"/>
                    </a:cubicBezTo>
                    <a:cubicBezTo>
                      <a:pt x="1091219" y="259182"/>
                      <a:pt x="1057052" y="296765"/>
                      <a:pt x="1021366" y="333020"/>
                    </a:cubicBezTo>
                    <a:cubicBezTo>
                      <a:pt x="931488" y="424702"/>
                      <a:pt x="832973" y="507937"/>
                      <a:pt x="727624" y="581396"/>
                    </a:cubicBezTo>
                    <a:cubicBezTo>
                      <a:pt x="583648" y="681714"/>
                      <a:pt x="424297" y="786588"/>
                      <a:pt x="248241" y="814586"/>
                    </a:cubicBezTo>
                    <a:cubicBezTo>
                      <a:pt x="166430" y="827588"/>
                      <a:pt x="68200" y="819047"/>
                      <a:pt x="22549" y="749953"/>
                    </a:cubicBezTo>
                    <a:cubicBezTo>
                      <a:pt x="-20160" y="685321"/>
                      <a:pt x="3662" y="597056"/>
                      <a:pt x="45327" y="531854"/>
                    </a:cubicBezTo>
                    <a:cubicBezTo>
                      <a:pt x="109201" y="431820"/>
                      <a:pt x="208380" y="359974"/>
                      <a:pt x="309837" y="298474"/>
                    </a:cubicBezTo>
                    <a:cubicBezTo>
                      <a:pt x="417084" y="233461"/>
                      <a:pt x="529645" y="177370"/>
                      <a:pt x="646098" y="130675"/>
                    </a:cubicBezTo>
                    <a:cubicBezTo>
                      <a:pt x="752206" y="88251"/>
                      <a:pt x="861445" y="53610"/>
                      <a:pt x="972583" y="27320"/>
                    </a:cubicBezTo>
                    <a:cubicBezTo>
                      <a:pt x="1055723" y="7674"/>
                      <a:pt x="1141520" y="-7321"/>
                      <a:pt x="1226178" y="3783"/>
                    </a:cubicBezTo>
                    <a:cubicBezTo>
                      <a:pt x="1226178" y="5017"/>
                      <a:pt x="1226178" y="6061"/>
                      <a:pt x="1226178" y="7105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269B28B0-6BCD-20F4-EAD9-8D9DD84F089C}"/>
                  </a:ext>
                </a:extLst>
              </p:cNvPr>
              <p:cNvSpPr/>
              <p:nvPr/>
            </p:nvSpPr>
            <p:spPr>
              <a:xfrm>
                <a:off x="4025138" y="5625342"/>
                <a:ext cx="1087013" cy="670175"/>
              </a:xfrm>
              <a:custGeom>
                <a:avLst/>
                <a:gdLst>
                  <a:gd name="connsiteX0" fmla="*/ 1087014 w 1087013"/>
                  <a:gd name="connsiteY0" fmla="*/ 0 h 670175"/>
                  <a:gd name="connsiteX1" fmla="*/ 1087014 w 1087013"/>
                  <a:gd name="connsiteY1" fmla="*/ 1803 h 670175"/>
                  <a:gd name="connsiteX2" fmla="*/ 543947 w 1087013"/>
                  <a:gd name="connsiteY2" fmla="*/ 335217 h 670175"/>
                  <a:gd name="connsiteX3" fmla="*/ 235495 w 1087013"/>
                  <a:gd name="connsiteY3" fmla="*/ 542497 h 670175"/>
                  <a:gd name="connsiteX4" fmla="*/ 216 w 1087013"/>
                  <a:gd name="connsiteY4" fmla="*/ 646801 h 670175"/>
                  <a:gd name="connsiteX5" fmla="*/ 280102 w 1087013"/>
                  <a:gd name="connsiteY5" fmla="*/ 424620 h 670175"/>
                  <a:gd name="connsiteX6" fmla="*/ 1087014 w 1087013"/>
                  <a:gd name="connsiteY6" fmla="*/ 0 h 6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013" h="670175">
                    <a:moveTo>
                      <a:pt x="1087014" y="0"/>
                    </a:moveTo>
                    <a:lnTo>
                      <a:pt x="1087014" y="1803"/>
                    </a:lnTo>
                    <a:cubicBezTo>
                      <a:pt x="897386" y="87790"/>
                      <a:pt x="713833" y="223984"/>
                      <a:pt x="543947" y="335217"/>
                    </a:cubicBezTo>
                    <a:cubicBezTo>
                      <a:pt x="440307" y="403076"/>
                      <a:pt x="337806" y="472644"/>
                      <a:pt x="235495" y="542497"/>
                    </a:cubicBezTo>
                    <a:cubicBezTo>
                      <a:pt x="199240" y="567173"/>
                      <a:pt x="8474" y="729751"/>
                      <a:pt x="216" y="646801"/>
                    </a:cubicBezTo>
                    <a:cubicBezTo>
                      <a:pt x="-8041" y="564231"/>
                      <a:pt x="222302" y="458788"/>
                      <a:pt x="280102" y="424620"/>
                    </a:cubicBezTo>
                    <a:cubicBezTo>
                      <a:pt x="541954" y="269730"/>
                      <a:pt x="805325" y="114080"/>
                      <a:pt x="1087014" y="0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CEA170B3-BABE-5F61-6D06-DA702967CA30}"/>
                  </a:ext>
                </a:extLst>
              </p:cNvPr>
              <p:cNvSpPr/>
              <p:nvPr/>
            </p:nvSpPr>
            <p:spPr>
              <a:xfrm>
                <a:off x="3885973" y="5748913"/>
                <a:ext cx="1021365" cy="689014"/>
              </a:xfrm>
              <a:custGeom>
                <a:avLst/>
                <a:gdLst>
                  <a:gd name="connsiteX0" fmla="*/ 1021366 w 1021365"/>
                  <a:gd name="connsiteY0" fmla="*/ 202345 h 689014"/>
                  <a:gd name="connsiteX1" fmla="*/ 727624 w 1021365"/>
                  <a:gd name="connsiteY1" fmla="*/ 450720 h 689014"/>
                  <a:gd name="connsiteX2" fmla="*/ 248241 w 1021365"/>
                  <a:gd name="connsiteY2" fmla="*/ 683911 h 689014"/>
                  <a:gd name="connsiteX3" fmla="*/ 22549 w 1021365"/>
                  <a:gd name="connsiteY3" fmla="*/ 619278 h 689014"/>
                  <a:gd name="connsiteX4" fmla="*/ 45327 w 1021365"/>
                  <a:gd name="connsiteY4" fmla="*/ 401178 h 689014"/>
                  <a:gd name="connsiteX5" fmla="*/ 309837 w 1021365"/>
                  <a:gd name="connsiteY5" fmla="*/ 167798 h 689014"/>
                  <a:gd name="connsiteX6" fmla="*/ 646098 w 1021365"/>
                  <a:gd name="connsiteY6" fmla="*/ 0 h 689014"/>
                  <a:gd name="connsiteX7" fmla="*/ 548437 w 1021365"/>
                  <a:gd name="connsiteY7" fmla="*/ 65487 h 689014"/>
                  <a:gd name="connsiteX8" fmla="*/ 253936 w 1021365"/>
                  <a:gd name="connsiteY8" fmla="*/ 287478 h 689014"/>
                  <a:gd name="connsiteX9" fmla="*/ 121634 w 1021365"/>
                  <a:gd name="connsiteY9" fmla="*/ 459547 h 689014"/>
                  <a:gd name="connsiteX10" fmla="*/ 321985 w 1021365"/>
                  <a:gd name="connsiteY10" fmla="*/ 316045 h 689014"/>
                  <a:gd name="connsiteX11" fmla="*/ 150296 w 1021365"/>
                  <a:gd name="connsiteY11" fmla="*/ 497320 h 689014"/>
                  <a:gd name="connsiteX12" fmla="*/ 697159 w 1021365"/>
                  <a:gd name="connsiteY12" fmla="*/ 140844 h 689014"/>
                  <a:gd name="connsiteX13" fmla="*/ 230114 w 1021365"/>
                  <a:gd name="connsiteY13" fmla="*/ 528925 h 689014"/>
                  <a:gd name="connsiteX14" fmla="*/ 635088 w 1021365"/>
                  <a:gd name="connsiteY14" fmla="*/ 340247 h 689014"/>
                  <a:gd name="connsiteX15" fmla="*/ 311830 w 1021365"/>
                  <a:gd name="connsiteY15" fmla="*/ 560814 h 689014"/>
                  <a:gd name="connsiteX16" fmla="*/ 1021366 w 1021365"/>
                  <a:gd name="connsiteY16" fmla="*/ 202345 h 68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1365" h="689014">
                    <a:moveTo>
                      <a:pt x="1021366" y="202345"/>
                    </a:moveTo>
                    <a:cubicBezTo>
                      <a:pt x="931488" y="294027"/>
                      <a:pt x="832973" y="377261"/>
                      <a:pt x="727624" y="450720"/>
                    </a:cubicBezTo>
                    <a:cubicBezTo>
                      <a:pt x="583648" y="551039"/>
                      <a:pt x="424297" y="655912"/>
                      <a:pt x="248241" y="683911"/>
                    </a:cubicBezTo>
                    <a:cubicBezTo>
                      <a:pt x="166430" y="696913"/>
                      <a:pt x="68200" y="688371"/>
                      <a:pt x="22549" y="619278"/>
                    </a:cubicBezTo>
                    <a:cubicBezTo>
                      <a:pt x="-20160" y="554645"/>
                      <a:pt x="3662" y="466380"/>
                      <a:pt x="45327" y="401178"/>
                    </a:cubicBezTo>
                    <a:cubicBezTo>
                      <a:pt x="109201" y="301145"/>
                      <a:pt x="208380" y="229299"/>
                      <a:pt x="309837" y="167798"/>
                    </a:cubicBezTo>
                    <a:cubicBezTo>
                      <a:pt x="417084" y="102786"/>
                      <a:pt x="529645" y="46695"/>
                      <a:pt x="646098" y="0"/>
                    </a:cubicBezTo>
                    <a:cubicBezTo>
                      <a:pt x="613070" y="21165"/>
                      <a:pt x="580611" y="43089"/>
                      <a:pt x="548437" y="65487"/>
                    </a:cubicBezTo>
                    <a:cubicBezTo>
                      <a:pt x="447644" y="135909"/>
                      <a:pt x="350648" y="211741"/>
                      <a:pt x="253936" y="287478"/>
                    </a:cubicBezTo>
                    <a:cubicBezTo>
                      <a:pt x="195472" y="333224"/>
                      <a:pt x="132643" y="386183"/>
                      <a:pt x="121634" y="459547"/>
                    </a:cubicBezTo>
                    <a:cubicBezTo>
                      <a:pt x="180667" y="402032"/>
                      <a:pt x="248526" y="353439"/>
                      <a:pt x="321985" y="316045"/>
                    </a:cubicBezTo>
                    <a:cubicBezTo>
                      <a:pt x="257448" y="368909"/>
                      <a:pt x="199648" y="430030"/>
                      <a:pt x="150296" y="497320"/>
                    </a:cubicBezTo>
                    <a:cubicBezTo>
                      <a:pt x="342675" y="395009"/>
                      <a:pt x="525849" y="275519"/>
                      <a:pt x="697159" y="140844"/>
                    </a:cubicBezTo>
                    <a:cubicBezTo>
                      <a:pt x="546918" y="276563"/>
                      <a:pt x="391079" y="406019"/>
                      <a:pt x="230114" y="528925"/>
                    </a:cubicBezTo>
                    <a:cubicBezTo>
                      <a:pt x="365074" y="466001"/>
                      <a:pt x="500034" y="403076"/>
                      <a:pt x="635088" y="340247"/>
                    </a:cubicBezTo>
                    <a:cubicBezTo>
                      <a:pt x="525849" y="411618"/>
                      <a:pt x="418128" y="485077"/>
                      <a:pt x="311830" y="560814"/>
                    </a:cubicBezTo>
                    <a:cubicBezTo>
                      <a:pt x="566565" y="483938"/>
                      <a:pt x="797477" y="347745"/>
                      <a:pt x="1021366" y="202345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13FF37A4-A81E-4705-8B23-C9C0F6195BBC}"/>
                  </a:ext>
                </a:extLst>
              </p:cNvPr>
              <p:cNvSpPr/>
              <p:nvPr/>
            </p:nvSpPr>
            <p:spPr>
              <a:xfrm>
                <a:off x="4264455" y="5676295"/>
                <a:ext cx="712641" cy="380512"/>
              </a:xfrm>
              <a:custGeom>
                <a:avLst/>
                <a:gdLst>
                  <a:gd name="connsiteX0" fmla="*/ 712642 w 712641"/>
                  <a:gd name="connsiteY0" fmla="*/ 962 h 380512"/>
                  <a:gd name="connsiteX1" fmla="*/ 4245 w 712641"/>
                  <a:gd name="connsiteY1" fmla="*/ 378223 h 380512"/>
                  <a:gd name="connsiteX2" fmla="*/ 290678 w 712641"/>
                  <a:gd name="connsiteY2" fmla="*/ 170943 h 380512"/>
                  <a:gd name="connsiteX3" fmla="*/ 712642 w 712641"/>
                  <a:gd name="connsiteY3" fmla="*/ 962 h 38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41" h="380512">
                    <a:moveTo>
                      <a:pt x="712642" y="962"/>
                    </a:moveTo>
                    <a:cubicBezTo>
                      <a:pt x="523299" y="82583"/>
                      <a:pt x="178592" y="268129"/>
                      <a:pt x="4245" y="378223"/>
                    </a:cubicBezTo>
                    <a:cubicBezTo>
                      <a:pt x="-35427" y="403279"/>
                      <a:pt x="214087" y="215360"/>
                      <a:pt x="290678" y="170943"/>
                    </a:cubicBezTo>
                    <a:cubicBezTo>
                      <a:pt x="379703" y="119218"/>
                      <a:pt x="647724" y="-12515"/>
                      <a:pt x="712642" y="962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4" name="Freeform: Shape 1173">
                <a:extLst>
                  <a:ext uri="{FF2B5EF4-FFF2-40B4-BE49-F238E27FC236}">
                    <a16:creationId xmlns:a16="http://schemas.microsoft.com/office/drawing/2014/main" id="{7E30F6B0-1F06-03C2-6D91-6AB24F14CACB}"/>
                  </a:ext>
                </a:extLst>
              </p:cNvPr>
              <p:cNvSpPr/>
              <p:nvPr/>
            </p:nvSpPr>
            <p:spPr>
              <a:xfrm>
                <a:off x="4511191" y="5692537"/>
                <a:ext cx="498933" cy="332843"/>
              </a:xfrm>
              <a:custGeom>
                <a:avLst/>
                <a:gdLst>
                  <a:gd name="connsiteX0" fmla="*/ 498934 w 498933"/>
                  <a:gd name="connsiteY0" fmla="*/ 0 h 332843"/>
                  <a:gd name="connsiteX1" fmla="*/ 268781 w 498933"/>
                  <a:gd name="connsiteY1" fmla="*/ 203863 h 332843"/>
                  <a:gd name="connsiteX2" fmla="*/ 0 w 498933"/>
                  <a:gd name="connsiteY2" fmla="*/ 332844 h 332843"/>
                  <a:gd name="connsiteX3" fmla="*/ 223130 w 498933"/>
                  <a:gd name="connsiteY3" fmla="*/ 167608 h 332843"/>
                  <a:gd name="connsiteX4" fmla="*/ 498934 w 498933"/>
                  <a:gd name="connsiteY4" fmla="*/ 0 h 332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933" h="332843">
                    <a:moveTo>
                      <a:pt x="498934" y="0"/>
                    </a:moveTo>
                    <a:cubicBezTo>
                      <a:pt x="388271" y="102027"/>
                      <a:pt x="337115" y="154796"/>
                      <a:pt x="268781" y="203863"/>
                    </a:cubicBezTo>
                    <a:cubicBezTo>
                      <a:pt x="201775" y="251982"/>
                      <a:pt x="0" y="332844"/>
                      <a:pt x="0" y="332844"/>
                    </a:cubicBezTo>
                    <a:cubicBezTo>
                      <a:pt x="67480" y="274950"/>
                      <a:pt x="151759" y="225028"/>
                      <a:pt x="223130" y="167608"/>
                    </a:cubicBezTo>
                    <a:cubicBezTo>
                      <a:pt x="299341" y="106297"/>
                      <a:pt x="411238" y="44512"/>
                      <a:pt x="498934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9" name="Graphic 14">
              <a:extLst>
                <a:ext uri="{FF2B5EF4-FFF2-40B4-BE49-F238E27FC236}">
                  <a16:creationId xmlns:a16="http://schemas.microsoft.com/office/drawing/2014/main" id="{3F29880E-41C7-8775-BA25-F723EF54E63D}"/>
                </a:ext>
              </a:extLst>
            </p:cNvPr>
            <p:cNvGrpSpPr/>
            <p:nvPr/>
          </p:nvGrpSpPr>
          <p:grpSpPr>
            <a:xfrm>
              <a:off x="5196809" y="4271682"/>
              <a:ext cx="1183743" cy="426820"/>
              <a:chOff x="5196809" y="4271682"/>
              <a:chExt cx="1183743" cy="426820"/>
            </a:xfrm>
          </p:grpSpPr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44C7E598-95B1-DD65-0549-BD8BACF1D07D}"/>
                  </a:ext>
                </a:extLst>
              </p:cNvPr>
              <p:cNvSpPr/>
              <p:nvPr/>
            </p:nvSpPr>
            <p:spPr>
              <a:xfrm>
                <a:off x="5196809" y="4271682"/>
                <a:ext cx="1183743" cy="426820"/>
              </a:xfrm>
              <a:custGeom>
                <a:avLst/>
                <a:gdLst>
                  <a:gd name="connsiteX0" fmla="*/ 43848 w 1183743"/>
                  <a:gd name="connsiteY0" fmla="*/ 410081 h 426820"/>
                  <a:gd name="connsiteX1" fmla="*/ 501876 w 1183743"/>
                  <a:gd name="connsiteY1" fmla="*/ 391573 h 426820"/>
                  <a:gd name="connsiteX2" fmla="*/ 606275 w 1183743"/>
                  <a:gd name="connsiteY2" fmla="*/ 366423 h 426820"/>
                  <a:gd name="connsiteX3" fmla="*/ 1055667 w 1183743"/>
                  <a:gd name="connsiteY3" fmla="*/ 183914 h 426820"/>
                  <a:gd name="connsiteX4" fmla="*/ 1182560 w 1183743"/>
                  <a:gd name="connsiteY4" fmla="*/ 52086 h 426820"/>
                  <a:gd name="connsiteX5" fmla="*/ 1015046 w 1183743"/>
                  <a:gd name="connsiteY5" fmla="*/ 2544 h 426820"/>
                  <a:gd name="connsiteX6" fmla="*/ 710295 w 1183743"/>
                  <a:gd name="connsiteY6" fmla="*/ 20102 h 426820"/>
                  <a:gd name="connsiteX7" fmla="*/ 581599 w 1183743"/>
                  <a:gd name="connsiteY7" fmla="*/ 49049 h 426820"/>
                  <a:gd name="connsiteX8" fmla="*/ 352111 w 1183743"/>
                  <a:gd name="connsiteY8" fmla="*/ 133612 h 426820"/>
                  <a:gd name="connsiteX9" fmla="*/ 96807 w 1183743"/>
                  <a:gd name="connsiteY9" fmla="*/ 304542 h 426820"/>
                  <a:gd name="connsiteX10" fmla="*/ 55237 w 1183743"/>
                  <a:gd name="connsiteY10" fmla="*/ 352756 h 426820"/>
                  <a:gd name="connsiteX11" fmla="*/ 139895 w 1183743"/>
                  <a:gd name="connsiteY11" fmla="*/ 327985 h 426820"/>
                  <a:gd name="connsiteX12" fmla="*/ 120154 w 1183743"/>
                  <a:gd name="connsiteY12" fmla="*/ 351997 h 426820"/>
                  <a:gd name="connsiteX13" fmla="*/ 165426 w 1183743"/>
                  <a:gd name="connsiteY13" fmla="*/ 352281 h 426820"/>
                  <a:gd name="connsiteX14" fmla="*/ 0 w 1183743"/>
                  <a:gd name="connsiteY14" fmla="*/ 399356 h 426820"/>
                  <a:gd name="connsiteX15" fmla="*/ 43848 w 1183743"/>
                  <a:gd name="connsiteY15" fmla="*/ 410081 h 42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3743" h="426820">
                    <a:moveTo>
                      <a:pt x="43848" y="410081"/>
                    </a:moveTo>
                    <a:cubicBezTo>
                      <a:pt x="194468" y="442065"/>
                      <a:pt x="352395" y="423937"/>
                      <a:pt x="501876" y="391573"/>
                    </a:cubicBezTo>
                    <a:cubicBezTo>
                      <a:pt x="536897" y="383981"/>
                      <a:pt x="571729" y="375629"/>
                      <a:pt x="606275" y="366423"/>
                    </a:cubicBezTo>
                    <a:cubicBezTo>
                      <a:pt x="764298" y="324473"/>
                      <a:pt x="916911" y="265250"/>
                      <a:pt x="1055667" y="183914"/>
                    </a:cubicBezTo>
                    <a:cubicBezTo>
                      <a:pt x="1092207" y="162559"/>
                      <a:pt x="1195942" y="104380"/>
                      <a:pt x="1182560" y="52086"/>
                    </a:cubicBezTo>
                    <a:cubicBezTo>
                      <a:pt x="1169652" y="1310"/>
                      <a:pt x="1054908" y="5106"/>
                      <a:pt x="1015046" y="2544"/>
                    </a:cubicBezTo>
                    <a:cubicBezTo>
                      <a:pt x="912735" y="-4100"/>
                      <a:pt x="810329" y="2449"/>
                      <a:pt x="710295" y="20102"/>
                    </a:cubicBezTo>
                    <a:cubicBezTo>
                      <a:pt x="666827" y="27694"/>
                      <a:pt x="623834" y="37470"/>
                      <a:pt x="581599" y="49049"/>
                    </a:cubicBezTo>
                    <a:cubicBezTo>
                      <a:pt x="502541" y="70783"/>
                      <a:pt x="425759" y="99255"/>
                      <a:pt x="352111" y="133612"/>
                    </a:cubicBezTo>
                    <a:cubicBezTo>
                      <a:pt x="257961" y="177555"/>
                      <a:pt x="167324" y="231937"/>
                      <a:pt x="96807" y="304542"/>
                    </a:cubicBezTo>
                    <a:cubicBezTo>
                      <a:pt x="82001" y="319728"/>
                      <a:pt x="68144" y="335767"/>
                      <a:pt x="55237" y="352756"/>
                    </a:cubicBezTo>
                    <a:cubicBezTo>
                      <a:pt x="83425" y="344499"/>
                      <a:pt x="111707" y="336242"/>
                      <a:pt x="139895" y="327985"/>
                    </a:cubicBezTo>
                    <a:cubicBezTo>
                      <a:pt x="133346" y="336052"/>
                      <a:pt x="126703" y="344024"/>
                      <a:pt x="120154" y="351997"/>
                    </a:cubicBezTo>
                    <a:cubicBezTo>
                      <a:pt x="135245" y="352092"/>
                      <a:pt x="150335" y="352186"/>
                      <a:pt x="165426" y="352281"/>
                    </a:cubicBezTo>
                    <a:cubicBezTo>
                      <a:pt x="116548" y="381893"/>
                      <a:pt x="58748" y="398312"/>
                      <a:pt x="0" y="399356"/>
                    </a:cubicBezTo>
                    <a:cubicBezTo>
                      <a:pt x="14616" y="403437"/>
                      <a:pt x="29137" y="407044"/>
                      <a:pt x="43848" y="410081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A832DDBF-0FB0-4654-0BD1-1C6C72FC8C8E}"/>
                  </a:ext>
                </a:extLst>
              </p:cNvPr>
              <p:cNvSpPr/>
              <p:nvPr/>
            </p:nvSpPr>
            <p:spPr>
              <a:xfrm>
                <a:off x="5196809" y="4312948"/>
                <a:ext cx="1018937" cy="369169"/>
              </a:xfrm>
              <a:custGeom>
                <a:avLst/>
                <a:gdLst>
                  <a:gd name="connsiteX0" fmla="*/ 43848 w 1018937"/>
                  <a:gd name="connsiteY0" fmla="*/ 368814 h 369169"/>
                  <a:gd name="connsiteX1" fmla="*/ 179567 w 1018937"/>
                  <a:gd name="connsiteY1" fmla="*/ 360083 h 369169"/>
                  <a:gd name="connsiteX2" fmla="*/ 138282 w 1018937"/>
                  <a:gd name="connsiteY2" fmla="*/ 348124 h 369169"/>
                  <a:gd name="connsiteX3" fmla="*/ 251507 w 1018937"/>
                  <a:gd name="connsiteY3" fmla="*/ 323733 h 369169"/>
                  <a:gd name="connsiteX4" fmla="*/ 202535 w 1018937"/>
                  <a:gd name="connsiteY4" fmla="*/ 321265 h 369169"/>
                  <a:gd name="connsiteX5" fmla="*/ 1018937 w 1018937"/>
                  <a:gd name="connsiteY5" fmla="*/ 0 h 369169"/>
                  <a:gd name="connsiteX6" fmla="*/ 189437 w 1018937"/>
                  <a:gd name="connsiteY6" fmla="*/ 288332 h 369169"/>
                  <a:gd name="connsiteX7" fmla="*/ 268876 w 1018937"/>
                  <a:gd name="connsiteY7" fmla="*/ 231292 h 369169"/>
                  <a:gd name="connsiteX8" fmla="*/ 137238 w 1018937"/>
                  <a:gd name="connsiteY8" fmla="*/ 275329 h 369169"/>
                  <a:gd name="connsiteX9" fmla="*/ 230628 w 1018937"/>
                  <a:gd name="connsiteY9" fmla="*/ 212595 h 369169"/>
                  <a:gd name="connsiteX10" fmla="*/ 96807 w 1018937"/>
                  <a:gd name="connsiteY10" fmla="*/ 263181 h 369169"/>
                  <a:gd name="connsiteX11" fmla="*/ 55237 w 1018937"/>
                  <a:gd name="connsiteY11" fmla="*/ 311395 h 369169"/>
                  <a:gd name="connsiteX12" fmla="*/ 139895 w 1018937"/>
                  <a:gd name="connsiteY12" fmla="*/ 286624 h 369169"/>
                  <a:gd name="connsiteX13" fmla="*/ 120154 w 1018937"/>
                  <a:gd name="connsiteY13" fmla="*/ 310635 h 369169"/>
                  <a:gd name="connsiteX14" fmla="*/ 165426 w 1018937"/>
                  <a:gd name="connsiteY14" fmla="*/ 310920 h 369169"/>
                  <a:gd name="connsiteX15" fmla="*/ 0 w 1018937"/>
                  <a:gd name="connsiteY15" fmla="*/ 357995 h 369169"/>
                  <a:gd name="connsiteX16" fmla="*/ 43848 w 1018937"/>
                  <a:gd name="connsiteY16" fmla="*/ 368814 h 36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8937" h="369169">
                    <a:moveTo>
                      <a:pt x="43848" y="368814"/>
                    </a:moveTo>
                    <a:cubicBezTo>
                      <a:pt x="89404" y="370238"/>
                      <a:pt x="134960" y="367391"/>
                      <a:pt x="179567" y="360083"/>
                    </a:cubicBezTo>
                    <a:cubicBezTo>
                      <a:pt x="165805" y="356097"/>
                      <a:pt x="151949" y="352110"/>
                      <a:pt x="138282" y="348124"/>
                    </a:cubicBezTo>
                    <a:cubicBezTo>
                      <a:pt x="177289" y="345941"/>
                      <a:pt x="215727" y="337589"/>
                      <a:pt x="251507" y="323733"/>
                    </a:cubicBezTo>
                    <a:cubicBezTo>
                      <a:pt x="236037" y="317374"/>
                      <a:pt x="218290" y="316520"/>
                      <a:pt x="202535" y="321265"/>
                    </a:cubicBezTo>
                    <a:cubicBezTo>
                      <a:pt x="481850" y="230533"/>
                      <a:pt x="754617" y="123096"/>
                      <a:pt x="1018937" y="0"/>
                    </a:cubicBezTo>
                    <a:cubicBezTo>
                      <a:pt x="736585" y="80957"/>
                      <a:pt x="462869" y="184692"/>
                      <a:pt x="189437" y="288332"/>
                    </a:cubicBezTo>
                    <a:cubicBezTo>
                      <a:pt x="215917" y="269350"/>
                      <a:pt x="242396" y="250274"/>
                      <a:pt x="268876" y="231292"/>
                    </a:cubicBezTo>
                    <a:cubicBezTo>
                      <a:pt x="225028" y="246003"/>
                      <a:pt x="181180" y="260714"/>
                      <a:pt x="137238" y="275329"/>
                    </a:cubicBezTo>
                    <a:cubicBezTo>
                      <a:pt x="161534" y="246952"/>
                      <a:pt x="194183" y="225123"/>
                      <a:pt x="230628" y="212595"/>
                    </a:cubicBezTo>
                    <a:cubicBezTo>
                      <a:pt x="183933" y="224743"/>
                      <a:pt x="139800" y="242871"/>
                      <a:pt x="96807" y="263181"/>
                    </a:cubicBezTo>
                    <a:cubicBezTo>
                      <a:pt x="82001" y="278367"/>
                      <a:pt x="68144" y="294406"/>
                      <a:pt x="55237" y="311395"/>
                    </a:cubicBezTo>
                    <a:cubicBezTo>
                      <a:pt x="83425" y="303138"/>
                      <a:pt x="111707" y="294881"/>
                      <a:pt x="139895" y="286624"/>
                    </a:cubicBezTo>
                    <a:cubicBezTo>
                      <a:pt x="133346" y="294691"/>
                      <a:pt x="126703" y="302663"/>
                      <a:pt x="120154" y="310635"/>
                    </a:cubicBezTo>
                    <a:cubicBezTo>
                      <a:pt x="135245" y="310730"/>
                      <a:pt x="150335" y="310825"/>
                      <a:pt x="165426" y="310920"/>
                    </a:cubicBezTo>
                    <a:cubicBezTo>
                      <a:pt x="116548" y="340532"/>
                      <a:pt x="58748" y="356951"/>
                      <a:pt x="0" y="357995"/>
                    </a:cubicBezTo>
                    <a:cubicBezTo>
                      <a:pt x="14616" y="362171"/>
                      <a:pt x="29137" y="365777"/>
                      <a:pt x="43848" y="36881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C9F3FF6C-5779-16B7-34E1-A5E9B9ED4EBA}"/>
                  </a:ext>
                </a:extLst>
              </p:cNvPr>
              <p:cNvSpPr/>
              <p:nvPr/>
            </p:nvSpPr>
            <p:spPr>
              <a:xfrm>
                <a:off x="5486755" y="4323388"/>
                <a:ext cx="625257" cy="215442"/>
              </a:xfrm>
              <a:custGeom>
                <a:avLst/>
                <a:gdLst>
                  <a:gd name="connsiteX0" fmla="*/ 126133 w 625257"/>
                  <a:gd name="connsiteY0" fmla="*/ 184217 h 215442"/>
                  <a:gd name="connsiteX1" fmla="*/ 0 w 625257"/>
                  <a:gd name="connsiteY1" fmla="*/ 215442 h 215442"/>
                  <a:gd name="connsiteX2" fmla="*/ 185356 w 625257"/>
                  <a:gd name="connsiteY2" fmla="*/ 133251 h 215442"/>
                  <a:gd name="connsiteX3" fmla="*/ 337874 w 625257"/>
                  <a:gd name="connsiteY3" fmla="*/ 70422 h 215442"/>
                  <a:gd name="connsiteX4" fmla="*/ 625257 w 625257"/>
                  <a:gd name="connsiteY4" fmla="*/ 0 h 215442"/>
                  <a:gd name="connsiteX5" fmla="*/ 509848 w 625257"/>
                  <a:gd name="connsiteY5" fmla="*/ 45461 h 215442"/>
                  <a:gd name="connsiteX6" fmla="*/ 380014 w 625257"/>
                  <a:gd name="connsiteY6" fmla="*/ 92441 h 215442"/>
                  <a:gd name="connsiteX7" fmla="*/ 126133 w 625257"/>
                  <a:gd name="connsiteY7" fmla="*/ 184217 h 21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5257" h="215442">
                    <a:moveTo>
                      <a:pt x="126133" y="184217"/>
                    </a:moveTo>
                    <a:cubicBezTo>
                      <a:pt x="85418" y="198928"/>
                      <a:pt x="43848" y="213829"/>
                      <a:pt x="0" y="215442"/>
                    </a:cubicBezTo>
                    <a:cubicBezTo>
                      <a:pt x="61785" y="188014"/>
                      <a:pt x="123571" y="160680"/>
                      <a:pt x="185356" y="133251"/>
                    </a:cubicBezTo>
                    <a:cubicBezTo>
                      <a:pt x="235563" y="110948"/>
                      <a:pt x="285864" y="88739"/>
                      <a:pt x="337874" y="70422"/>
                    </a:cubicBezTo>
                    <a:cubicBezTo>
                      <a:pt x="428797" y="38438"/>
                      <a:pt x="528545" y="12243"/>
                      <a:pt x="625257" y="0"/>
                    </a:cubicBezTo>
                    <a:cubicBezTo>
                      <a:pt x="599822" y="23632"/>
                      <a:pt x="543636" y="33218"/>
                      <a:pt x="509848" y="45461"/>
                    </a:cubicBezTo>
                    <a:cubicBezTo>
                      <a:pt x="466570" y="61121"/>
                      <a:pt x="423292" y="76781"/>
                      <a:pt x="380014" y="92441"/>
                    </a:cubicBezTo>
                    <a:cubicBezTo>
                      <a:pt x="295355" y="123001"/>
                      <a:pt x="210792" y="153562"/>
                      <a:pt x="126133" y="18421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8136AE4A-C208-037D-6187-9DF238B3B4E0}"/>
                  </a:ext>
                </a:extLst>
              </p:cNvPr>
              <p:cNvSpPr/>
              <p:nvPr/>
            </p:nvSpPr>
            <p:spPr>
              <a:xfrm>
                <a:off x="5511526" y="4401877"/>
                <a:ext cx="590425" cy="219713"/>
              </a:xfrm>
              <a:custGeom>
                <a:avLst/>
                <a:gdLst>
                  <a:gd name="connsiteX0" fmla="*/ 0 w 590425"/>
                  <a:gd name="connsiteY0" fmla="*/ 219713 h 219713"/>
                  <a:gd name="connsiteX1" fmla="*/ 310256 w 590425"/>
                  <a:gd name="connsiteY1" fmla="*/ 144830 h 219713"/>
                  <a:gd name="connsiteX2" fmla="*/ 590426 w 590425"/>
                  <a:gd name="connsiteY2" fmla="*/ 0 h 219713"/>
                  <a:gd name="connsiteX3" fmla="*/ 301904 w 590425"/>
                  <a:gd name="connsiteY3" fmla="*/ 121768 h 219713"/>
                  <a:gd name="connsiteX4" fmla="*/ 0 w 590425"/>
                  <a:gd name="connsiteY4" fmla="*/ 219713 h 21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425" h="219713">
                    <a:moveTo>
                      <a:pt x="0" y="219713"/>
                    </a:moveTo>
                    <a:cubicBezTo>
                      <a:pt x="104684" y="194088"/>
                      <a:pt x="208419" y="182509"/>
                      <a:pt x="310256" y="144830"/>
                    </a:cubicBezTo>
                    <a:cubicBezTo>
                      <a:pt x="402697" y="110663"/>
                      <a:pt x="519055" y="66056"/>
                      <a:pt x="590426" y="0"/>
                    </a:cubicBezTo>
                    <a:cubicBezTo>
                      <a:pt x="491911" y="29422"/>
                      <a:pt x="397761" y="84374"/>
                      <a:pt x="301904" y="121768"/>
                    </a:cubicBezTo>
                    <a:cubicBezTo>
                      <a:pt x="203674" y="160300"/>
                      <a:pt x="103260" y="194467"/>
                      <a:pt x="0" y="219713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BD20BB36-9B5F-1F4B-7F22-A921B11717DB}"/>
                  </a:ext>
                </a:extLst>
              </p:cNvPr>
              <p:cNvSpPr/>
              <p:nvPr/>
            </p:nvSpPr>
            <p:spPr>
              <a:xfrm>
                <a:off x="5802800" y="4569011"/>
                <a:ext cx="51914" cy="26004"/>
              </a:xfrm>
              <a:custGeom>
                <a:avLst/>
                <a:gdLst>
                  <a:gd name="connsiteX0" fmla="*/ 0 w 51914"/>
                  <a:gd name="connsiteY0" fmla="*/ 26005 h 26004"/>
                  <a:gd name="connsiteX1" fmla="*/ 39577 w 51914"/>
                  <a:gd name="connsiteY1" fmla="*/ 10250 h 26004"/>
                  <a:gd name="connsiteX2" fmla="*/ 51915 w 51914"/>
                  <a:gd name="connsiteY2" fmla="*/ 0 h 26004"/>
                  <a:gd name="connsiteX3" fmla="*/ 0 w 51914"/>
                  <a:gd name="connsiteY3" fmla="*/ 26005 h 2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14" h="26004">
                    <a:moveTo>
                      <a:pt x="0" y="26005"/>
                    </a:moveTo>
                    <a:cubicBezTo>
                      <a:pt x="13192" y="20880"/>
                      <a:pt x="26479" y="15660"/>
                      <a:pt x="39577" y="10250"/>
                    </a:cubicBezTo>
                    <a:cubicBezTo>
                      <a:pt x="43753" y="6833"/>
                      <a:pt x="47834" y="3417"/>
                      <a:pt x="51915" y="0"/>
                    </a:cubicBezTo>
                    <a:cubicBezTo>
                      <a:pt x="33123" y="5884"/>
                      <a:pt x="15565" y="14711"/>
                      <a:pt x="0" y="26005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204F9B78-BB27-4F5B-8F10-8052E38D1577}"/>
                  </a:ext>
                </a:extLst>
              </p:cNvPr>
              <p:cNvSpPr/>
              <p:nvPr/>
            </p:nvSpPr>
            <p:spPr>
              <a:xfrm>
                <a:off x="5745380" y="4271682"/>
                <a:ext cx="635172" cy="367182"/>
              </a:xfrm>
              <a:custGeom>
                <a:avLst/>
                <a:gdLst>
                  <a:gd name="connsiteX0" fmla="*/ 53623 w 635172"/>
                  <a:gd name="connsiteY0" fmla="*/ 367182 h 367182"/>
                  <a:gd name="connsiteX1" fmla="*/ 57704 w 635172"/>
                  <a:gd name="connsiteY1" fmla="*/ 366423 h 367182"/>
                  <a:gd name="connsiteX2" fmla="*/ 507096 w 635172"/>
                  <a:gd name="connsiteY2" fmla="*/ 183914 h 367182"/>
                  <a:gd name="connsiteX3" fmla="*/ 633989 w 635172"/>
                  <a:gd name="connsiteY3" fmla="*/ 52086 h 367182"/>
                  <a:gd name="connsiteX4" fmla="*/ 466475 w 635172"/>
                  <a:gd name="connsiteY4" fmla="*/ 2544 h 367182"/>
                  <a:gd name="connsiteX5" fmla="*/ 161724 w 635172"/>
                  <a:gd name="connsiteY5" fmla="*/ 20102 h 367182"/>
                  <a:gd name="connsiteX6" fmla="*/ 118541 w 635172"/>
                  <a:gd name="connsiteY6" fmla="*/ 31396 h 367182"/>
                  <a:gd name="connsiteX7" fmla="*/ 299341 w 635172"/>
                  <a:gd name="connsiteY7" fmla="*/ 15072 h 367182"/>
                  <a:gd name="connsiteX8" fmla="*/ 0 w 635172"/>
                  <a:gd name="connsiteY8" fmla="*/ 116719 h 367182"/>
                  <a:gd name="connsiteX9" fmla="*/ 398616 w 635172"/>
                  <a:gd name="connsiteY9" fmla="*/ 58824 h 367182"/>
                  <a:gd name="connsiteX10" fmla="*/ 165995 w 635172"/>
                  <a:gd name="connsiteY10" fmla="*/ 120135 h 367182"/>
                  <a:gd name="connsiteX11" fmla="*/ 407062 w 635172"/>
                  <a:gd name="connsiteY11" fmla="*/ 77237 h 367182"/>
                  <a:gd name="connsiteX12" fmla="*/ 431454 w 635172"/>
                  <a:gd name="connsiteY12" fmla="*/ 83785 h 367182"/>
                  <a:gd name="connsiteX13" fmla="*/ 248755 w 635172"/>
                  <a:gd name="connsiteY13" fmla="*/ 188564 h 367182"/>
                  <a:gd name="connsiteX14" fmla="*/ 441609 w 635172"/>
                  <a:gd name="connsiteY14" fmla="*/ 126020 h 367182"/>
                  <a:gd name="connsiteX15" fmla="*/ 97091 w 635172"/>
                  <a:gd name="connsiteY15" fmla="*/ 307580 h 367182"/>
                  <a:gd name="connsiteX16" fmla="*/ 85797 w 635172"/>
                  <a:gd name="connsiteY16" fmla="*/ 316975 h 367182"/>
                  <a:gd name="connsiteX17" fmla="*/ 282637 w 635172"/>
                  <a:gd name="connsiteY17" fmla="*/ 259935 h 367182"/>
                  <a:gd name="connsiteX18" fmla="*/ 53623 w 635172"/>
                  <a:gd name="connsiteY18" fmla="*/ 367182 h 36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35172" h="367182">
                    <a:moveTo>
                      <a:pt x="53623" y="367182"/>
                    </a:moveTo>
                    <a:cubicBezTo>
                      <a:pt x="55047" y="366992"/>
                      <a:pt x="56376" y="366707"/>
                      <a:pt x="57704" y="366423"/>
                    </a:cubicBezTo>
                    <a:cubicBezTo>
                      <a:pt x="215727" y="324473"/>
                      <a:pt x="368340" y="265250"/>
                      <a:pt x="507096" y="183914"/>
                    </a:cubicBezTo>
                    <a:cubicBezTo>
                      <a:pt x="543636" y="162559"/>
                      <a:pt x="647371" y="104380"/>
                      <a:pt x="633989" y="52086"/>
                    </a:cubicBezTo>
                    <a:cubicBezTo>
                      <a:pt x="621081" y="1310"/>
                      <a:pt x="506337" y="5106"/>
                      <a:pt x="466475" y="2544"/>
                    </a:cubicBezTo>
                    <a:cubicBezTo>
                      <a:pt x="364164" y="-4100"/>
                      <a:pt x="261758" y="2449"/>
                      <a:pt x="161724" y="20102"/>
                    </a:cubicBezTo>
                    <a:cubicBezTo>
                      <a:pt x="147298" y="25037"/>
                      <a:pt x="132872" y="29213"/>
                      <a:pt x="118541" y="31396"/>
                    </a:cubicBezTo>
                    <a:cubicBezTo>
                      <a:pt x="178238" y="22095"/>
                      <a:pt x="238695" y="16685"/>
                      <a:pt x="299341" y="15072"/>
                    </a:cubicBezTo>
                    <a:cubicBezTo>
                      <a:pt x="196745" y="41836"/>
                      <a:pt x="93200" y="68980"/>
                      <a:pt x="0" y="116719"/>
                    </a:cubicBezTo>
                    <a:cubicBezTo>
                      <a:pt x="132208" y="94130"/>
                      <a:pt x="265174" y="74864"/>
                      <a:pt x="398616" y="58824"/>
                    </a:cubicBezTo>
                    <a:cubicBezTo>
                      <a:pt x="321075" y="79230"/>
                      <a:pt x="243535" y="99635"/>
                      <a:pt x="165995" y="120135"/>
                    </a:cubicBezTo>
                    <a:cubicBezTo>
                      <a:pt x="245908" y="103811"/>
                      <a:pt x="326295" y="89480"/>
                      <a:pt x="407062" y="77237"/>
                    </a:cubicBezTo>
                    <a:cubicBezTo>
                      <a:pt x="415984" y="75813"/>
                      <a:pt x="427658" y="75813"/>
                      <a:pt x="431454" y="83785"/>
                    </a:cubicBezTo>
                    <a:cubicBezTo>
                      <a:pt x="364449" y="109031"/>
                      <a:pt x="294596" y="136175"/>
                      <a:pt x="248755" y="188564"/>
                    </a:cubicBezTo>
                    <a:cubicBezTo>
                      <a:pt x="308832" y="158288"/>
                      <a:pt x="374129" y="137124"/>
                      <a:pt x="441609" y="126020"/>
                    </a:cubicBezTo>
                    <a:cubicBezTo>
                      <a:pt x="333698" y="197201"/>
                      <a:pt x="218100" y="258132"/>
                      <a:pt x="97091" y="307580"/>
                    </a:cubicBezTo>
                    <a:cubicBezTo>
                      <a:pt x="93390" y="310711"/>
                      <a:pt x="89594" y="313843"/>
                      <a:pt x="85797" y="316975"/>
                    </a:cubicBezTo>
                    <a:cubicBezTo>
                      <a:pt x="151379" y="297994"/>
                      <a:pt x="217056" y="278917"/>
                      <a:pt x="282637" y="259935"/>
                    </a:cubicBezTo>
                    <a:cubicBezTo>
                      <a:pt x="204813" y="293058"/>
                      <a:pt x="128411" y="328839"/>
                      <a:pt x="53623" y="367182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50" name="Graphic 14">
              <a:extLst>
                <a:ext uri="{FF2B5EF4-FFF2-40B4-BE49-F238E27FC236}">
                  <a16:creationId xmlns:a16="http://schemas.microsoft.com/office/drawing/2014/main" id="{1B5853BB-3BD8-B6D7-4B56-833728D21989}"/>
                </a:ext>
              </a:extLst>
            </p:cNvPr>
            <p:cNvGrpSpPr/>
            <p:nvPr/>
          </p:nvGrpSpPr>
          <p:grpSpPr>
            <a:xfrm>
              <a:off x="5950866" y="5927215"/>
              <a:ext cx="399307" cy="1527298"/>
              <a:chOff x="5950866" y="5927215"/>
              <a:chExt cx="399307" cy="1527298"/>
            </a:xfrm>
          </p:grpSpPr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6D036225-5C7C-A6C6-8EE3-AC3C32D3E47C}"/>
                  </a:ext>
                </a:extLst>
              </p:cNvPr>
              <p:cNvSpPr/>
              <p:nvPr/>
            </p:nvSpPr>
            <p:spPr>
              <a:xfrm>
                <a:off x="5950866" y="5927215"/>
                <a:ext cx="399307" cy="1527203"/>
              </a:xfrm>
              <a:custGeom>
                <a:avLst/>
                <a:gdLst>
                  <a:gd name="connsiteX0" fmla="*/ 208885 w 399307"/>
                  <a:gd name="connsiteY0" fmla="*/ 1481173 h 1527203"/>
                  <a:gd name="connsiteX1" fmla="*/ 377537 w 399307"/>
                  <a:gd name="connsiteY1" fmla="*/ 941523 h 1527203"/>
                  <a:gd name="connsiteX2" fmla="*/ 391204 w 399307"/>
                  <a:gd name="connsiteY2" fmla="*/ 809221 h 1527203"/>
                  <a:gd name="connsiteX3" fmla="*/ 361687 w 399307"/>
                  <a:gd name="connsiteY3" fmla="*/ 206362 h 1527203"/>
                  <a:gd name="connsiteX4" fmla="*/ 258047 w 399307"/>
                  <a:gd name="connsiteY4" fmla="*/ 316 h 1527203"/>
                  <a:gd name="connsiteX5" fmla="*/ 129541 w 399307"/>
                  <a:gd name="connsiteY5" fmla="*/ 172480 h 1527203"/>
                  <a:gd name="connsiteX6" fmla="*/ 23433 w 399307"/>
                  <a:gd name="connsiteY6" fmla="*/ 533891 h 1527203"/>
                  <a:gd name="connsiteX7" fmla="*/ 4262 w 399307"/>
                  <a:gd name="connsiteY7" fmla="*/ 696185 h 1527203"/>
                  <a:gd name="connsiteX8" fmla="*/ 9007 w 399307"/>
                  <a:gd name="connsiteY8" fmla="*/ 1000177 h 1527203"/>
                  <a:gd name="connsiteX9" fmla="*/ 105529 w 399307"/>
                  <a:gd name="connsiteY9" fmla="*/ 1372692 h 1527203"/>
                  <a:gd name="connsiteX10" fmla="*/ 145391 w 399307"/>
                  <a:gd name="connsiteY10" fmla="*/ 1442450 h 1527203"/>
                  <a:gd name="connsiteX11" fmla="*/ 151180 w 399307"/>
                  <a:gd name="connsiteY11" fmla="*/ 1333116 h 1527203"/>
                  <a:gd name="connsiteX12" fmla="*/ 171491 w 399307"/>
                  <a:gd name="connsiteY12" fmla="*/ 1366713 h 1527203"/>
                  <a:gd name="connsiteX13" fmla="*/ 190662 w 399307"/>
                  <a:gd name="connsiteY13" fmla="*/ 1314229 h 1527203"/>
                  <a:gd name="connsiteX14" fmla="*/ 177660 w 399307"/>
                  <a:gd name="connsiteY14" fmla="*/ 1527203 h 1527203"/>
                  <a:gd name="connsiteX15" fmla="*/ 208885 w 399307"/>
                  <a:gd name="connsiteY15" fmla="*/ 1481173 h 152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07" h="1527203">
                    <a:moveTo>
                      <a:pt x="208885" y="1481173"/>
                    </a:moveTo>
                    <a:cubicBezTo>
                      <a:pt x="309487" y="1320683"/>
                      <a:pt x="353715" y="1129347"/>
                      <a:pt x="377537" y="941523"/>
                    </a:cubicBezTo>
                    <a:cubicBezTo>
                      <a:pt x="383137" y="897580"/>
                      <a:pt x="387787" y="853353"/>
                      <a:pt x="391204" y="809221"/>
                    </a:cubicBezTo>
                    <a:cubicBezTo>
                      <a:pt x="407243" y="607161"/>
                      <a:pt x="400505" y="403677"/>
                      <a:pt x="361687" y="206362"/>
                    </a:cubicBezTo>
                    <a:cubicBezTo>
                      <a:pt x="351532" y="154447"/>
                      <a:pt x="325717" y="8098"/>
                      <a:pt x="258047" y="316"/>
                    </a:cubicBezTo>
                    <a:cubicBezTo>
                      <a:pt x="192465" y="-7372"/>
                      <a:pt x="149282" y="127398"/>
                      <a:pt x="129541" y="172480"/>
                    </a:cubicBezTo>
                    <a:cubicBezTo>
                      <a:pt x="79050" y="288173"/>
                      <a:pt x="44218" y="409941"/>
                      <a:pt x="23433" y="533891"/>
                    </a:cubicBezTo>
                    <a:cubicBezTo>
                      <a:pt x="14417" y="587704"/>
                      <a:pt x="8058" y="641897"/>
                      <a:pt x="4262" y="696185"/>
                    </a:cubicBezTo>
                    <a:cubicBezTo>
                      <a:pt x="-2761" y="797642"/>
                      <a:pt x="-1053" y="899384"/>
                      <a:pt x="9007" y="1000177"/>
                    </a:cubicBezTo>
                    <a:cubicBezTo>
                      <a:pt x="21915" y="1128967"/>
                      <a:pt x="48774" y="1258517"/>
                      <a:pt x="105529" y="1372692"/>
                    </a:cubicBezTo>
                    <a:cubicBezTo>
                      <a:pt x="117393" y="1396704"/>
                      <a:pt x="130680" y="1419957"/>
                      <a:pt x="145391" y="1442450"/>
                    </a:cubicBezTo>
                    <a:cubicBezTo>
                      <a:pt x="147289" y="1406005"/>
                      <a:pt x="149282" y="1369560"/>
                      <a:pt x="151180" y="1333116"/>
                    </a:cubicBezTo>
                    <a:cubicBezTo>
                      <a:pt x="158014" y="1344315"/>
                      <a:pt x="164752" y="1355514"/>
                      <a:pt x="171491" y="1366713"/>
                    </a:cubicBezTo>
                    <a:cubicBezTo>
                      <a:pt x="177944" y="1349250"/>
                      <a:pt x="184303" y="1331787"/>
                      <a:pt x="190662" y="1314229"/>
                    </a:cubicBezTo>
                    <a:cubicBezTo>
                      <a:pt x="205468" y="1384176"/>
                      <a:pt x="200912" y="1458585"/>
                      <a:pt x="177660" y="1527203"/>
                    </a:cubicBezTo>
                    <a:cubicBezTo>
                      <a:pt x="188764" y="1512208"/>
                      <a:pt x="199014" y="1496833"/>
                      <a:pt x="208885" y="1481173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9C250260-CBC8-1B26-1EFF-10506E56F5FC}"/>
                  </a:ext>
                </a:extLst>
              </p:cNvPr>
              <p:cNvSpPr/>
              <p:nvPr/>
            </p:nvSpPr>
            <p:spPr>
              <a:xfrm>
                <a:off x="6049812" y="6112602"/>
                <a:ext cx="156064" cy="1341910"/>
              </a:xfrm>
              <a:custGeom>
                <a:avLst/>
                <a:gdLst>
                  <a:gd name="connsiteX0" fmla="*/ 109939 w 156064"/>
                  <a:gd name="connsiteY0" fmla="*/ 1295786 h 1341910"/>
                  <a:gd name="connsiteX1" fmla="*/ 156064 w 156064"/>
                  <a:gd name="connsiteY1" fmla="*/ 1134441 h 1341910"/>
                  <a:gd name="connsiteX2" fmla="*/ 124744 w 156064"/>
                  <a:gd name="connsiteY2" fmla="*/ 1177055 h 1341910"/>
                  <a:gd name="connsiteX3" fmla="*/ 142872 w 156064"/>
                  <a:gd name="connsiteY3" fmla="*/ 1034787 h 1341910"/>
                  <a:gd name="connsiteX4" fmla="*/ 119524 w 156064"/>
                  <a:gd name="connsiteY4" fmla="*/ 1090593 h 1341910"/>
                  <a:gd name="connsiteX5" fmla="*/ 78239 w 156064"/>
                  <a:gd name="connsiteY5" fmla="*/ 0 h 1341910"/>
                  <a:gd name="connsiteX6" fmla="*/ 75012 w 156064"/>
                  <a:gd name="connsiteY6" fmla="*/ 1091068 h 1341910"/>
                  <a:gd name="connsiteX7" fmla="*/ 40466 w 156064"/>
                  <a:gd name="connsiteY7" fmla="*/ 973476 h 1341910"/>
                  <a:gd name="connsiteX8" fmla="*/ 37998 w 156064"/>
                  <a:gd name="connsiteY8" fmla="*/ 1145830 h 1341910"/>
                  <a:gd name="connsiteX9" fmla="*/ 2502 w 156064"/>
                  <a:gd name="connsiteY9" fmla="*/ 1009542 h 1341910"/>
                  <a:gd name="connsiteX10" fmla="*/ 6773 w 156064"/>
                  <a:gd name="connsiteY10" fmla="*/ 1187400 h 1341910"/>
                  <a:gd name="connsiteX11" fmla="*/ 46635 w 156064"/>
                  <a:gd name="connsiteY11" fmla="*/ 1257158 h 1341910"/>
                  <a:gd name="connsiteX12" fmla="*/ 52424 w 156064"/>
                  <a:gd name="connsiteY12" fmla="*/ 1147823 h 1341910"/>
                  <a:gd name="connsiteX13" fmla="*/ 72735 w 156064"/>
                  <a:gd name="connsiteY13" fmla="*/ 1181421 h 1341910"/>
                  <a:gd name="connsiteX14" fmla="*/ 91906 w 156064"/>
                  <a:gd name="connsiteY14" fmla="*/ 1128936 h 1341910"/>
                  <a:gd name="connsiteX15" fmla="*/ 78904 w 156064"/>
                  <a:gd name="connsiteY15" fmla="*/ 1341911 h 1341910"/>
                  <a:gd name="connsiteX16" fmla="*/ 109939 w 156064"/>
                  <a:gd name="connsiteY16" fmla="*/ 1295786 h 134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064" h="1341910">
                    <a:moveTo>
                      <a:pt x="109939" y="1295786"/>
                    </a:moveTo>
                    <a:cubicBezTo>
                      <a:pt x="130534" y="1243586"/>
                      <a:pt x="146099" y="1189488"/>
                      <a:pt x="156064" y="1134441"/>
                    </a:cubicBezTo>
                    <a:cubicBezTo>
                      <a:pt x="145624" y="1148677"/>
                      <a:pt x="135184" y="1162914"/>
                      <a:pt x="124744" y="1177055"/>
                    </a:cubicBezTo>
                    <a:cubicBezTo>
                      <a:pt x="138316" y="1130835"/>
                      <a:pt x="144485" y="1082526"/>
                      <a:pt x="142872" y="1034787"/>
                    </a:cubicBezTo>
                    <a:cubicBezTo>
                      <a:pt x="128920" y="1049878"/>
                      <a:pt x="120473" y="1070093"/>
                      <a:pt x="119524" y="1090593"/>
                    </a:cubicBezTo>
                    <a:cubicBezTo>
                      <a:pt x="128161" y="726050"/>
                      <a:pt x="114304" y="361601"/>
                      <a:pt x="78239" y="0"/>
                    </a:cubicBezTo>
                    <a:cubicBezTo>
                      <a:pt x="56790" y="363689"/>
                      <a:pt x="65901" y="727663"/>
                      <a:pt x="75012" y="1091068"/>
                    </a:cubicBezTo>
                    <a:cubicBezTo>
                      <a:pt x="63528" y="1051871"/>
                      <a:pt x="51950" y="1012673"/>
                      <a:pt x="40466" y="973476"/>
                    </a:cubicBezTo>
                    <a:cubicBezTo>
                      <a:pt x="39611" y="1030896"/>
                      <a:pt x="38757" y="1088410"/>
                      <a:pt x="37998" y="1145830"/>
                    </a:cubicBezTo>
                    <a:cubicBezTo>
                      <a:pt x="14461" y="1104924"/>
                      <a:pt x="2123" y="1057375"/>
                      <a:pt x="2502" y="1009542"/>
                    </a:cubicBezTo>
                    <a:cubicBezTo>
                      <a:pt x="-2528" y="1069239"/>
                      <a:pt x="604" y="1128367"/>
                      <a:pt x="6773" y="1187400"/>
                    </a:cubicBezTo>
                    <a:cubicBezTo>
                      <a:pt x="18637" y="1211412"/>
                      <a:pt x="31924" y="1234664"/>
                      <a:pt x="46635" y="1257158"/>
                    </a:cubicBezTo>
                    <a:cubicBezTo>
                      <a:pt x="48533" y="1220713"/>
                      <a:pt x="50526" y="1184268"/>
                      <a:pt x="52424" y="1147823"/>
                    </a:cubicBezTo>
                    <a:cubicBezTo>
                      <a:pt x="59258" y="1159022"/>
                      <a:pt x="65996" y="1170222"/>
                      <a:pt x="72735" y="1181421"/>
                    </a:cubicBezTo>
                    <a:cubicBezTo>
                      <a:pt x="79188" y="1163958"/>
                      <a:pt x="85547" y="1146494"/>
                      <a:pt x="91906" y="1128936"/>
                    </a:cubicBezTo>
                    <a:cubicBezTo>
                      <a:pt x="106712" y="1198884"/>
                      <a:pt x="102156" y="1273292"/>
                      <a:pt x="78904" y="1341911"/>
                    </a:cubicBezTo>
                    <a:cubicBezTo>
                      <a:pt x="89818" y="1326820"/>
                      <a:pt x="100068" y="1311445"/>
                      <a:pt x="109939" y="1295786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0D1D1936-4ABB-9518-6C29-F7E348E1EFE8}"/>
                  </a:ext>
                </a:extLst>
              </p:cNvPr>
              <p:cNvSpPr/>
              <p:nvPr/>
            </p:nvSpPr>
            <p:spPr>
              <a:xfrm>
                <a:off x="6061140" y="6237502"/>
                <a:ext cx="47070" cy="821527"/>
              </a:xfrm>
              <a:custGeom>
                <a:avLst/>
                <a:gdLst>
                  <a:gd name="connsiteX0" fmla="*/ 46885 w 47070"/>
                  <a:gd name="connsiteY0" fmla="*/ 661322 h 821527"/>
                  <a:gd name="connsiteX1" fmla="*/ 31415 w 47070"/>
                  <a:gd name="connsiteY1" fmla="*/ 821528 h 821527"/>
                  <a:gd name="connsiteX2" fmla="*/ 11105 w 47070"/>
                  <a:gd name="connsiteY2" fmla="*/ 569831 h 821527"/>
                  <a:gd name="connsiteX3" fmla="*/ 1 w 47070"/>
                  <a:gd name="connsiteY3" fmla="*/ 364828 h 821527"/>
                  <a:gd name="connsiteX4" fmla="*/ 36161 w 47070"/>
                  <a:gd name="connsiteY4" fmla="*/ 0 h 821527"/>
                  <a:gd name="connsiteX5" fmla="*/ 42045 w 47070"/>
                  <a:gd name="connsiteY5" fmla="*/ 154226 h 821527"/>
                  <a:gd name="connsiteX6" fmla="*/ 43753 w 47070"/>
                  <a:gd name="connsiteY6" fmla="*/ 325916 h 821527"/>
                  <a:gd name="connsiteX7" fmla="*/ 46885 w 47070"/>
                  <a:gd name="connsiteY7" fmla="*/ 661322 h 82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070" h="821527">
                    <a:moveTo>
                      <a:pt x="46885" y="661322"/>
                    </a:moveTo>
                    <a:cubicBezTo>
                      <a:pt x="47455" y="715040"/>
                      <a:pt x="47740" y="769992"/>
                      <a:pt x="31415" y="821528"/>
                    </a:cubicBezTo>
                    <a:cubicBezTo>
                      <a:pt x="24677" y="737629"/>
                      <a:pt x="17843" y="653730"/>
                      <a:pt x="11105" y="569831"/>
                    </a:cubicBezTo>
                    <a:cubicBezTo>
                      <a:pt x="5600" y="501591"/>
                      <a:pt x="95" y="433352"/>
                      <a:pt x="1" y="364828"/>
                    </a:cubicBezTo>
                    <a:cubicBezTo>
                      <a:pt x="-94" y="245054"/>
                      <a:pt x="10440" y="117592"/>
                      <a:pt x="36161" y="0"/>
                    </a:cubicBezTo>
                    <a:cubicBezTo>
                      <a:pt x="53529" y="40146"/>
                      <a:pt x="41571" y="109524"/>
                      <a:pt x="42045" y="154226"/>
                    </a:cubicBezTo>
                    <a:cubicBezTo>
                      <a:pt x="42614" y="211456"/>
                      <a:pt x="43184" y="268686"/>
                      <a:pt x="43753" y="325916"/>
                    </a:cubicBezTo>
                    <a:cubicBezTo>
                      <a:pt x="44702" y="437623"/>
                      <a:pt x="45746" y="549425"/>
                      <a:pt x="46885" y="661322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1C635762-6A7D-FF32-C282-6C08C76634F7}"/>
                  </a:ext>
                </a:extLst>
              </p:cNvPr>
              <p:cNvSpPr/>
              <p:nvPr/>
            </p:nvSpPr>
            <p:spPr>
              <a:xfrm>
                <a:off x="6185313" y="6284292"/>
                <a:ext cx="56184" cy="783089"/>
              </a:xfrm>
              <a:custGeom>
                <a:avLst/>
                <a:gdLst>
                  <a:gd name="connsiteX0" fmla="*/ 15723 w 56184"/>
                  <a:gd name="connsiteY0" fmla="*/ 783090 h 783089"/>
                  <a:gd name="connsiteX1" fmla="*/ 56059 w 56184"/>
                  <a:gd name="connsiteY1" fmla="*/ 389694 h 783089"/>
                  <a:gd name="connsiteX2" fmla="*/ 917 w 56184"/>
                  <a:gd name="connsiteY2" fmla="*/ 0 h 783089"/>
                  <a:gd name="connsiteX3" fmla="*/ 25309 w 56184"/>
                  <a:gd name="connsiteY3" fmla="*/ 389030 h 783089"/>
                  <a:gd name="connsiteX4" fmla="*/ 15723 w 56184"/>
                  <a:gd name="connsiteY4" fmla="*/ 783090 h 78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84" h="783089">
                    <a:moveTo>
                      <a:pt x="15723" y="783090"/>
                    </a:moveTo>
                    <a:cubicBezTo>
                      <a:pt x="28915" y="650218"/>
                      <a:pt x="58337" y="524654"/>
                      <a:pt x="56059" y="389694"/>
                    </a:cubicBezTo>
                    <a:cubicBezTo>
                      <a:pt x="53971" y="267262"/>
                      <a:pt x="49416" y="112277"/>
                      <a:pt x="917" y="0"/>
                    </a:cubicBezTo>
                    <a:cubicBezTo>
                      <a:pt x="-5157" y="127462"/>
                      <a:pt x="20753" y="261188"/>
                      <a:pt x="25309" y="389030"/>
                    </a:cubicBezTo>
                    <a:cubicBezTo>
                      <a:pt x="29959" y="520193"/>
                      <a:pt x="28820" y="651926"/>
                      <a:pt x="15723" y="78309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0FBF7A88-D7EC-DB65-07A1-DF8A173A08EA}"/>
                  </a:ext>
                </a:extLst>
              </p:cNvPr>
              <p:cNvSpPr/>
              <p:nvPr/>
            </p:nvSpPr>
            <p:spPr>
              <a:xfrm>
                <a:off x="6281451" y="6645703"/>
                <a:ext cx="9368" cy="71845"/>
              </a:xfrm>
              <a:custGeom>
                <a:avLst/>
                <a:gdLst>
                  <a:gd name="connsiteX0" fmla="*/ 9369 w 9368"/>
                  <a:gd name="connsiteY0" fmla="*/ 71846 h 71845"/>
                  <a:gd name="connsiteX1" fmla="*/ 7186 w 9368"/>
                  <a:gd name="connsiteY1" fmla="*/ 18887 h 71845"/>
                  <a:gd name="connsiteX2" fmla="*/ 162 w 9368"/>
                  <a:gd name="connsiteY2" fmla="*/ 0 h 71845"/>
                  <a:gd name="connsiteX3" fmla="*/ 9369 w 9368"/>
                  <a:gd name="connsiteY3" fmla="*/ 71846 h 7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68" h="71845">
                    <a:moveTo>
                      <a:pt x="9369" y="71846"/>
                    </a:moveTo>
                    <a:cubicBezTo>
                      <a:pt x="8799" y="54193"/>
                      <a:pt x="8135" y="36540"/>
                      <a:pt x="7186" y="18887"/>
                    </a:cubicBezTo>
                    <a:cubicBezTo>
                      <a:pt x="4908" y="12528"/>
                      <a:pt x="2535" y="6264"/>
                      <a:pt x="162" y="0"/>
                    </a:cubicBezTo>
                    <a:cubicBezTo>
                      <a:pt x="-787" y="24392"/>
                      <a:pt x="2440" y="48783"/>
                      <a:pt x="9369" y="71846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E3612267-3A2A-5D4B-1214-982AE0090F35}"/>
                  </a:ext>
                </a:extLst>
              </p:cNvPr>
              <p:cNvSpPr/>
              <p:nvPr/>
            </p:nvSpPr>
            <p:spPr>
              <a:xfrm>
                <a:off x="5969744" y="5927215"/>
                <a:ext cx="380429" cy="814345"/>
              </a:xfrm>
              <a:custGeom>
                <a:avLst/>
                <a:gdLst>
                  <a:gd name="connsiteX0" fmla="*/ 371472 w 380429"/>
                  <a:gd name="connsiteY0" fmla="*/ 814346 h 814345"/>
                  <a:gd name="connsiteX1" fmla="*/ 372326 w 380429"/>
                  <a:gd name="connsiteY1" fmla="*/ 809221 h 814345"/>
                  <a:gd name="connsiteX2" fmla="*/ 342809 w 380429"/>
                  <a:gd name="connsiteY2" fmla="*/ 206362 h 814345"/>
                  <a:gd name="connsiteX3" fmla="*/ 239169 w 380429"/>
                  <a:gd name="connsiteY3" fmla="*/ 316 h 814345"/>
                  <a:gd name="connsiteX4" fmla="*/ 110663 w 380429"/>
                  <a:gd name="connsiteY4" fmla="*/ 172480 h 814345"/>
                  <a:gd name="connsiteX5" fmla="*/ 4556 w 380429"/>
                  <a:gd name="connsiteY5" fmla="*/ 533891 h 814345"/>
                  <a:gd name="connsiteX6" fmla="*/ 0 w 380429"/>
                  <a:gd name="connsiteY6" fmla="*/ 589033 h 814345"/>
                  <a:gd name="connsiteX7" fmla="*/ 55806 w 380429"/>
                  <a:gd name="connsiteY7" fmla="*/ 371977 h 814345"/>
                  <a:gd name="connsiteX8" fmla="*/ 51820 w 380429"/>
                  <a:gd name="connsiteY8" fmla="*/ 764709 h 814345"/>
                  <a:gd name="connsiteX9" fmla="*/ 149101 w 380429"/>
                  <a:gd name="connsiteY9" fmla="*/ 276405 h 814345"/>
                  <a:gd name="connsiteX10" fmla="*/ 124994 w 380429"/>
                  <a:gd name="connsiteY10" fmla="*/ 573658 h 814345"/>
                  <a:gd name="connsiteX11" fmla="*/ 174442 w 380429"/>
                  <a:gd name="connsiteY11" fmla="*/ 274886 h 814345"/>
                  <a:gd name="connsiteX12" fmla="*/ 192380 w 380429"/>
                  <a:gd name="connsiteY12" fmla="*/ 249545 h 814345"/>
                  <a:gd name="connsiteX13" fmla="*/ 240688 w 380429"/>
                  <a:gd name="connsiteY13" fmla="*/ 508361 h 814345"/>
                  <a:gd name="connsiteX14" fmla="*/ 246762 w 380429"/>
                  <a:gd name="connsiteY14" fmla="*/ 256664 h 814345"/>
                  <a:gd name="connsiteX15" fmla="*/ 318703 w 380429"/>
                  <a:gd name="connsiteY15" fmla="*/ 737470 h 814345"/>
                  <a:gd name="connsiteX16" fmla="*/ 325157 w 380429"/>
                  <a:gd name="connsiteY16" fmla="*/ 754743 h 814345"/>
                  <a:gd name="connsiteX17" fmla="*/ 339393 w 380429"/>
                  <a:gd name="connsiteY17" fmla="*/ 500863 h 814345"/>
                  <a:gd name="connsiteX18" fmla="*/ 371472 w 380429"/>
                  <a:gd name="connsiteY18" fmla="*/ 814346 h 81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80429" h="814345">
                    <a:moveTo>
                      <a:pt x="371472" y="814346"/>
                    </a:moveTo>
                    <a:cubicBezTo>
                      <a:pt x="371757" y="812638"/>
                      <a:pt x="372041" y="811024"/>
                      <a:pt x="372326" y="809221"/>
                    </a:cubicBezTo>
                    <a:cubicBezTo>
                      <a:pt x="388366" y="607161"/>
                      <a:pt x="381627" y="403677"/>
                      <a:pt x="342809" y="206362"/>
                    </a:cubicBezTo>
                    <a:cubicBezTo>
                      <a:pt x="332654" y="154447"/>
                      <a:pt x="306839" y="8098"/>
                      <a:pt x="239169" y="316"/>
                    </a:cubicBezTo>
                    <a:cubicBezTo>
                      <a:pt x="173588" y="-7372"/>
                      <a:pt x="130404" y="127398"/>
                      <a:pt x="110663" y="172480"/>
                    </a:cubicBezTo>
                    <a:cubicBezTo>
                      <a:pt x="60172" y="288173"/>
                      <a:pt x="25341" y="409941"/>
                      <a:pt x="4556" y="533891"/>
                    </a:cubicBezTo>
                    <a:cubicBezTo>
                      <a:pt x="4366" y="552873"/>
                      <a:pt x="3322" y="571380"/>
                      <a:pt x="0" y="589033"/>
                    </a:cubicBezTo>
                    <a:cubicBezTo>
                      <a:pt x="13857" y="515669"/>
                      <a:pt x="32554" y="443064"/>
                      <a:pt x="55806" y="371977"/>
                    </a:cubicBezTo>
                    <a:cubicBezTo>
                      <a:pt x="44892" y="502951"/>
                      <a:pt x="33977" y="635254"/>
                      <a:pt x="51820" y="764709"/>
                    </a:cubicBezTo>
                    <a:cubicBezTo>
                      <a:pt x="80008" y="601182"/>
                      <a:pt x="112467" y="438319"/>
                      <a:pt x="149101" y="276405"/>
                    </a:cubicBezTo>
                    <a:cubicBezTo>
                      <a:pt x="141034" y="375489"/>
                      <a:pt x="132967" y="474573"/>
                      <a:pt x="124994" y="573658"/>
                    </a:cubicBezTo>
                    <a:cubicBezTo>
                      <a:pt x="138946" y="473719"/>
                      <a:pt x="155365" y="374065"/>
                      <a:pt x="174442" y="274886"/>
                    </a:cubicBezTo>
                    <a:cubicBezTo>
                      <a:pt x="176530" y="263877"/>
                      <a:pt x="181370" y="250305"/>
                      <a:pt x="192380" y="249545"/>
                    </a:cubicBezTo>
                    <a:cubicBezTo>
                      <a:pt x="194468" y="338570"/>
                      <a:pt x="197600" y="431675"/>
                      <a:pt x="240688" y="508361"/>
                    </a:cubicBezTo>
                    <a:cubicBezTo>
                      <a:pt x="229773" y="425221"/>
                      <a:pt x="231861" y="339993"/>
                      <a:pt x="246762" y="256664"/>
                    </a:cubicBezTo>
                    <a:cubicBezTo>
                      <a:pt x="286244" y="413642"/>
                      <a:pt x="310446" y="574987"/>
                      <a:pt x="318703" y="737470"/>
                    </a:cubicBezTo>
                    <a:cubicBezTo>
                      <a:pt x="320886" y="743165"/>
                      <a:pt x="322974" y="748954"/>
                      <a:pt x="325157" y="754743"/>
                    </a:cubicBezTo>
                    <a:cubicBezTo>
                      <a:pt x="329902" y="670180"/>
                      <a:pt x="334647" y="585521"/>
                      <a:pt x="339393" y="500863"/>
                    </a:cubicBezTo>
                    <a:cubicBezTo>
                      <a:pt x="346416" y="605832"/>
                      <a:pt x="357046" y="710326"/>
                      <a:pt x="371472" y="814346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51" name="Graphic 14">
              <a:extLst>
                <a:ext uri="{FF2B5EF4-FFF2-40B4-BE49-F238E27FC236}">
                  <a16:creationId xmlns:a16="http://schemas.microsoft.com/office/drawing/2014/main" id="{9C9C9C34-6487-26FC-2D92-6B21021C0E59}"/>
                </a:ext>
              </a:extLst>
            </p:cNvPr>
            <p:cNvGrpSpPr/>
            <p:nvPr/>
          </p:nvGrpSpPr>
          <p:grpSpPr>
            <a:xfrm>
              <a:off x="6773507" y="5379349"/>
              <a:ext cx="371483" cy="1408277"/>
              <a:chOff x="6773507" y="5379349"/>
              <a:chExt cx="371483" cy="1408277"/>
            </a:xfrm>
          </p:grpSpPr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7273A82C-8A79-6559-07D8-3550100221ED}"/>
                  </a:ext>
                </a:extLst>
              </p:cNvPr>
              <p:cNvSpPr/>
              <p:nvPr/>
            </p:nvSpPr>
            <p:spPr>
              <a:xfrm>
                <a:off x="6773507" y="5379444"/>
                <a:ext cx="371448" cy="1408182"/>
              </a:xfrm>
              <a:custGeom>
                <a:avLst/>
                <a:gdLst>
                  <a:gd name="connsiteX0" fmla="*/ 339505 w 371448"/>
                  <a:gd name="connsiteY0" fmla="*/ 1309632 h 1408182"/>
                  <a:gd name="connsiteX1" fmla="*/ 250291 w 371448"/>
                  <a:gd name="connsiteY1" fmla="*/ 1407957 h 1408182"/>
                  <a:gd name="connsiteX2" fmla="*/ 200939 w 371448"/>
                  <a:gd name="connsiteY2" fmla="*/ 1382237 h 1408182"/>
                  <a:gd name="connsiteX3" fmla="*/ 54115 w 371448"/>
                  <a:gd name="connsiteY3" fmla="*/ 1128262 h 1408182"/>
                  <a:gd name="connsiteX4" fmla="*/ 397 w 371448"/>
                  <a:gd name="connsiteY4" fmla="*/ 722528 h 1408182"/>
                  <a:gd name="connsiteX5" fmla="*/ 4383 w 371448"/>
                  <a:gd name="connsiteY5" fmla="*/ 463808 h 1408182"/>
                  <a:gd name="connsiteX6" fmla="*/ 25737 w 371448"/>
                  <a:gd name="connsiteY6" fmla="*/ 103251 h 1408182"/>
                  <a:gd name="connsiteX7" fmla="*/ 74330 w 371448"/>
                  <a:gd name="connsiteY7" fmla="*/ 5305 h 1408182"/>
                  <a:gd name="connsiteX8" fmla="*/ 117039 w 371448"/>
                  <a:gd name="connsiteY8" fmla="*/ 8817 h 1408182"/>
                  <a:gd name="connsiteX9" fmla="*/ 132699 w 371448"/>
                  <a:gd name="connsiteY9" fmla="*/ 23338 h 1408182"/>
                  <a:gd name="connsiteX10" fmla="*/ 236339 w 371448"/>
                  <a:gd name="connsiteY10" fmla="*/ 289841 h 1408182"/>
                  <a:gd name="connsiteX11" fmla="*/ 319954 w 371448"/>
                  <a:gd name="connsiteY11" fmla="*/ 605506 h 1408182"/>
                  <a:gd name="connsiteX12" fmla="*/ 359246 w 371448"/>
                  <a:gd name="connsiteY12" fmla="*/ 856065 h 1408182"/>
                  <a:gd name="connsiteX13" fmla="*/ 339505 w 371448"/>
                  <a:gd name="connsiteY13" fmla="*/ 1309632 h 140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1448" h="1408182">
                    <a:moveTo>
                      <a:pt x="339505" y="1309632"/>
                    </a:moveTo>
                    <a:cubicBezTo>
                      <a:pt x="326123" y="1357371"/>
                      <a:pt x="296037" y="1412133"/>
                      <a:pt x="250291" y="1407957"/>
                    </a:cubicBezTo>
                    <a:cubicBezTo>
                      <a:pt x="231879" y="1406249"/>
                      <a:pt x="215460" y="1394670"/>
                      <a:pt x="200939" y="1382237"/>
                    </a:cubicBezTo>
                    <a:cubicBezTo>
                      <a:pt x="127764" y="1319123"/>
                      <a:pt x="82777" y="1224689"/>
                      <a:pt x="54115" y="1128262"/>
                    </a:cubicBezTo>
                    <a:cubicBezTo>
                      <a:pt x="15203" y="997383"/>
                      <a:pt x="2580" y="860525"/>
                      <a:pt x="397" y="722528"/>
                    </a:cubicBezTo>
                    <a:cubicBezTo>
                      <a:pt x="-1027" y="636352"/>
                      <a:pt x="1631" y="549700"/>
                      <a:pt x="4383" y="463808"/>
                    </a:cubicBezTo>
                    <a:cubicBezTo>
                      <a:pt x="8274" y="343749"/>
                      <a:pt x="10552" y="222456"/>
                      <a:pt x="25737" y="103251"/>
                    </a:cubicBezTo>
                    <a:cubicBezTo>
                      <a:pt x="30293" y="67945"/>
                      <a:pt x="47946" y="20870"/>
                      <a:pt x="74330" y="5305"/>
                    </a:cubicBezTo>
                    <a:cubicBezTo>
                      <a:pt x="86764" y="-2098"/>
                      <a:pt x="101285" y="-2477"/>
                      <a:pt x="117039" y="8817"/>
                    </a:cubicBezTo>
                    <a:cubicBezTo>
                      <a:pt x="122069" y="12423"/>
                      <a:pt x="127384" y="17169"/>
                      <a:pt x="132699" y="23338"/>
                    </a:cubicBezTo>
                    <a:cubicBezTo>
                      <a:pt x="184235" y="82276"/>
                      <a:pt x="211568" y="214199"/>
                      <a:pt x="236339" y="289841"/>
                    </a:cubicBezTo>
                    <a:cubicBezTo>
                      <a:pt x="270222" y="393101"/>
                      <a:pt x="298125" y="498544"/>
                      <a:pt x="319954" y="605506"/>
                    </a:cubicBezTo>
                    <a:cubicBezTo>
                      <a:pt x="336753" y="688267"/>
                      <a:pt x="349945" y="771881"/>
                      <a:pt x="359246" y="856065"/>
                    </a:cubicBezTo>
                    <a:cubicBezTo>
                      <a:pt x="376140" y="1007349"/>
                      <a:pt x="380410" y="1163758"/>
                      <a:pt x="339505" y="1309632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43DEF72D-3E81-8A7F-F5FD-5191B312D096}"/>
                  </a:ext>
                </a:extLst>
              </p:cNvPr>
              <p:cNvSpPr/>
              <p:nvPr/>
            </p:nvSpPr>
            <p:spPr>
              <a:xfrm>
                <a:off x="6850210" y="6246898"/>
                <a:ext cx="2752" cy="23821"/>
              </a:xfrm>
              <a:custGeom>
                <a:avLst/>
                <a:gdLst>
                  <a:gd name="connsiteX0" fmla="*/ 2752 w 2752"/>
                  <a:gd name="connsiteY0" fmla="*/ 23822 h 23821"/>
                  <a:gd name="connsiteX1" fmla="*/ 0 w 2752"/>
                  <a:gd name="connsiteY1" fmla="*/ 0 h 23821"/>
                  <a:gd name="connsiteX2" fmla="*/ 2752 w 2752"/>
                  <a:gd name="connsiteY2" fmla="*/ 23822 h 2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2" h="23821">
                    <a:moveTo>
                      <a:pt x="2752" y="23822"/>
                    </a:moveTo>
                    <a:cubicBezTo>
                      <a:pt x="1614" y="15850"/>
                      <a:pt x="759" y="7972"/>
                      <a:pt x="0" y="0"/>
                    </a:cubicBezTo>
                    <a:cubicBezTo>
                      <a:pt x="854" y="7877"/>
                      <a:pt x="1709" y="15850"/>
                      <a:pt x="2752" y="23822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A351AEFB-44B3-4766-EA5F-03C2824DC507}"/>
                  </a:ext>
                </a:extLst>
              </p:cNvPr>
              <p:cNvSpPr/>
              <p:nvPr/>
            </p:nvSpPr>
            <p:spPr>
              <a:xfrm>
                <a:off x="6773904" y="5928670"/>
                <a:ext cx="371086" cy="858956"/>
              </a:xfrm>
              <a:custGeom>
                <a:avLst/>
                <a:gdLst>
                  <a:gd name="connsiteX0" fmla="*/ 339108 w 371086"/>
                  <a:gd name="connsiteY0" fmla="*/ 760407 h 858956"/>
                  <a:gd name="connsiteX1" fmla="*/ 249894 w 371086"/>
                  <a:gd name="connsiteY1" fmla="*/ 858732 h 858956"/>
                  <a:gd name="connsiteX2" fmla="*/ 200542 w 371086"/>
                  <a:gd name="connsiteY2" fmla="*/ 833012 h 858956"/>
                  <a:gd name="connsiteX3" fmla="*/ 53718 w 371086"/>
                  <a:gd name="connsiteY3" fmla="*/ 579037 h 858956"/>
                  <a:gd name="connsiteX4" fmla="*/ 0 w 371086"/>
                  <a:gd name="connsiteY4" fmla="*/ 173303 h 858956"/>
                  <a:gd name="connsiteX5" fmla="*/ 123760 w 371086"/>
                  <a:gd name="connsiteY5" fmla="*/ 556354 h 858956"/>
                  <a:gd name="connsiteX6" fmla="*/ 79438 w 371086"/>
                  <a:gd name="connsiteY6" fmla="*/ 345467 h 858956"/>
                  <a:gd name="connsiteX7" fmla="*/ 135624 w 371086"/>
                  <a:gd name="connsiteY7" fmla="*/ 525318 h 858956"/>
                  <a:gd name="connsiteX8" fmla="*/ 121008 w 371086"/>
                  <a:gd name="connsiteY8" fmla="*/ 335501 h 858956"/>
                  <a:gd name="connsiteX9" fmla="*/ 172544 w 371086"/>
                  <a:gd name="connsiteY9" fmla="*/ 572773 h 858956"/>
                  <a:gd name="connsiteX10" fmla="*/ 117686 w 371086"/>
                  <a:gd name="connsiteY10" fmla="*/ 0 h 858956"/>
                  <a:gd name="connsiteX11" fmla="*/ 234803 w 371086"/>
                  <a:gd name="connsiteY11" fmla="*/ 620797 h 858956"/>
                  <a:gd name="connsiteX12" fmla="*/ 254355 w 371086"/>
                  <a:gd name="connsiteY12" fmla="*/ 284726 h 858956"/>
                  <a:gd name="connsiteX13" fmla="*/ 301619 w 371086"/>
                  <a:gd name="connsiteY13" fmla="*/ 595836 h 858956"/>
                  <a:gd name="connsiteX14" fmla="*/ 313008 w 371086"/>
                  <a:gd name="connsiteY14" fmla="*/ 244294 h 858956"/>
                  <a:gd name="connsiteX15" fmla="*/ 333319 w 371086"/>
                  <a:gd name="connsiteY15" fmla="*/ 486880 h 858956"/>
                  <a:gd name="connsiteX16" fmla="*/ 319747 w 371086"/>
                  <a:gd name="connsiteY16" fmla="*/ 56281 h 858956"/>
                  <a:gd name="connsiteX17" fmla="*/ 359039 w 371086"/>
                  <a:gd name="connsiteY17" fmla="*/ 306839 h 858956"/>
                  <a:gd name="connsiteX18" fmla="*/ 339108 w 371086"/>
                  <a:gd name="connsiteY18" fmla="*/ 760407 h 85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1086" h="858956">
                    <a:moveTo>
                      <a:pt x="339108" y="760407"/>
                    </a:moveTo>
                    <a:cubicBezTo>
                      <a:pt x="325726" y="808146"/>
                      <a:pt x="295640" y="862908"/>
                      <a:pt x="249894" y="858732"/>
                    </a:cubicBezTo>
                    <a:cubicBezTo>
                      <a:pt x="231482" y="857024"/>
                      <a:pt x="215063" y="845445"/>
                      <a:pt x="200542" y="833012"/>
                    </a:cubicBezTo>
                    <a:cubicBezTo>
                      <a:pt x="127367" y="769898"/>
                      <a:pt x="82380" y="675464"/>
                      <a:pt x="53718" y="579037"/>
                    </a:cubicBezTo>
                    <a:cubicBezTo>
                      <a:pt x="14806" y="448158"/>
                      <a:pt x="2183" y="311300"/>
                      <a:pt x="0" y="173303"/>
                    </a:cubicBezTo>
                    <a:cubicBezTo>
                      <a:pt x="23727" y="305416"/>
                      <a:pt x="62355" y="432878"/>
                      <a:pt x="123760" y="556354"/>
                    </a:cubicBezTo>
                    <a:cubicBezTo>
                      <a:pt x="101647" y="488114"/>
                      <a:pt x="88075" y="417123"/>
                      <a:pt x="79438" y="345467"/>
                    </a:cubicBezTo>
                    <a:cubicBezTo>
                      <a:pt x="88170" y="408391"/>
                      <a:pt x="107246" y="469512"/>
                      <a:pt x="135624" y="525318"/>
                    </a:cubicBezTo>
                    <a:cubicBezTo>
                      <a:pt x="127936" y="462299"/>
                      <a:pt x="123001" y="398900"/>
                      <a:pt x="121008" y="335501"/>
                    </a:cubicBezTo>
                    <a:cubicBezTo>
                      <a:pt x="126513" y="416838"/>
                      <a:pt x="143976" y="497225"/>
                      <a:pt x="172544" y="572773"/>
                    </a:cubicBezTo>
                    <a:cubicBezTo>
                      <a:pt x="173493" y="380488"/>
                      <a:pt x="154985" y="188109"/>
                      <a:pt x="117686" y="0"/>
                    </a:cubicBezTo>
                    <a:cubicBezTo>
                      <a:pt x="176530" y="201776"/>
                      <a:pt x="215822" y="410195"/>
                      <a:pt x="234803" y="620797"/>
                    </a:cubicBezTo>
                    <a:cubicBezTo>
                      <a:pt x="241352" y="508804"/>
                      <a:pt x="247806" y="396717"/>
                      <a:pt x="254355" y="284726"/>
                    </a:cubicBezTo>
                    <a:cubicBezTo>
                      <a:pt x="266978" y="388935"/>
                      <a:pt x="279600" y="493429"/>
                      <a:pt x="301619" y="595836"/>
                    </a:cubicBezTo>
                    <a:cubicBezTo>
                      <a:pt x="297538" y="478529"/>
                      <a:pt x="301334" y="360937"/>
                      <a:pt x="313008" y="244294"/>
                    </a:cubicBezTo>
                    <a:cubicBezTo>
                      <a:pt x="307788" y="325631"/>
                      <a:pt x="314717" y="407822"/>
                      <a:pt x="333319" y="486880"/>
                    </a:cubicBezTo>
                    <a:cubicBezTo>
                      <a:pt x="339203" y="343284"/>
                      <a:pt x="334647" y="199213"/>
                      <a:pt x="319747" y="56281"/>
                    </a:cubicBezTo>
                    <a:cubicBezTo>
                      <a:pt x="336545" y="139041"/>
                      <a:pt x="349738" y="222655"/>
                      <a:pt x="359039" y="306839"/>
                    </a:cubicBezTo>
                    <a:cubicBezTo>
                      <a:pt x="375743" y="458123"/>
                      <a:pt x="380013" y="614533"/>
                      <a:pt x="339108" y="760407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743CBD32-2AA4-128A-C455-58FC212EEFA6}"/>
                  </a:ext>
                </a:extLst>
              </p:cNvPr>
              <p:cNvSpPr/>
              <p:nvPr/>
            </p:nvSpPr>
            <p:spPr>
              <a:xfrm>
                <a:off x="6847837" y="5379349"/>
                <a:ext cx="179851" cy="1182359"/>
              </a:xfrm>
              <a:custGeom>
                <a:avLst/>
                <a:gdLst>
                  <a:gd name="connsiteX0" fmla="*/ 179852 w 179851"/>
                  <a:gd name="connsiteY0" fmla="*/ 1182360 h 1182359"/>
                  <a:gd name="connsiteX1" fmla="*/ 56755 w 179851"/>
                  <a:gd name="connsiteY1" fmla="*/ 411418 h 1182359"/>
                  <a:gd name="connsiteX2" fmla="*/ 26100 w 179851"/>
                  <a:gd name="connsiteY2" fmla="*/ 216097 h 1182359"/>
                  <a:gd name="connsiteX3" fmla="*/ 1519 w 179851"/>
                  <a:gd name="connsiteY3" fmla="*/ 18877 h 1182359"/>
                  <a:gd name="connsiteX4" fmla="*/ 0 w 179851"/>
                  <a:gd name="connsiteY4" fmla="*/ 5305 h 1182359"/>
                  <a:gd name="connsiteX5" fmla="*/ 42709 w 179851"/>
                  <a:gd name="connsiteY5" fmla="*/ 8817 h 1182359"/>
                  <a:gd name="connsiteX6" fmla="*/ 46410 w 179851"/>
                  <a:gd name="connsiteY6" fmla="*/ 102302 h 1182359"/>
                  <a:gd name="connsiteX7" fmla="*/ 71087 w 179851"/>
                  <a:gd name="connsiteY7" fmla="*/ 275699 h 1182359"/>
                  <a:gd name="connsiteX8" fmla="*/ 154606 w 179851"/>
                  <a:gd name="connsiteY8" fmla="*/ 988652 h 1182359"/>
                  <a:gd name="connsiteX9" fmla="*/ 179852 w 179851"/>
                  <a:gd name="connsiteY9" fmla="*/ 1182360 h 118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851" h="1182359">
                    <a:moveTo>
                      <a:pt x="179852" y="1182360"/>
                    </a:moveTo>
                    <a:cubicBezTo>
                      <a:pt x="88550" y="940154"/>
                      <a:pt x="93010" y="670044"/>
                      <a:pt x="56755" y="411418"/>
                    </a:cubicBezTo>
                    <a:cubicBezTo>
                      <a:pt x="47549" y="346121"/>
                      <a:pt x="35781" y="281299"/>
                      <a:pt x="26100" y="216097"/>
                    </a:cubicBezTo>
                    <a:cubicBezTo>
                      <a:pt x="16419" y="150705"/>
                      <a:pt x="7878" y="84743"/>
                      <a:pt x="1519" y="18877"/>
                    </a:cubicBezTo>
                    <a:cubicBezTo>
                      <a:pt x="1044" y="14227"/>
                      <a:pt x="570" y="9766"/>
                      <a:pt x="0" y="5305"/>
                    </a:cubicBezTo>
                    <a:cubicBezTo>
                      <a:pt x="12433" y="-2098"/>
                      <a:pt x="26954" y="-2477"/>
                      <a:pt x="42709" y="8817"/>
                    </a:cubicBezTo>
                    <a:cubicBezTo>
                      <a:pt x="44892" y="39852"/>
                      <a:pt x="44512" y="71172"/>
                      <a:pt x="46410" y="102302"/>
                    </a:cubicBezTo>
                    <a:cubicBezTo>
                      <a:pt x="50017" y="160670"/>
                      <a:pt x="61596" y="218090"/>
                      <a:pt x="71087" y="275699"/>
                    </a:cubicBezTo>
                    <a:cubicBezTo>
                      <a:pt x="109999" y="511547"/>
                      <a:pt x="114555" y="752994"/>
                      <a:pt x="154606" y="988652"/>
                    </a:cubicBezTo>
                    <a:cubicBezTo>
                      <a:pt x="165615" y="1052810"/>
                      <a:pt x="179187" y="1117063"/>
                      <a:pt x="179852" y="1182360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6" name="Freeform: Shape 1155">
                <a:extLst>
                  <a:ext uri="{FF2B5EF4-FFF2-40B4-BE49-F238E27FC236}">
                    <a16:creationId xmlns:a16="http://schemas.microsoft.com/office/drawing/2014/main" id="{8DE46192-3DAB-99C8-389F-B9A4C6B03419}"/>
                  </a:ext>
                </a:extLst>
              </p:cNvPr>
              <p:cNvSpPr/>
              <p:nvPr/>
            </p:nvSpPr>
            <p:spPr>
              <a:xfrm>
                <a:off x="6842048" y="5528061"/>
                <a:ext cx="50965" cy="466285"/>
              </a:xfrm>
              <a:custGeom>
                <a:avLst/>
                <a:gdLst>
                  <a:gd name="connsiteX0" fmla="*/ 50966 w 50965"/>
                  <a:gd name="connsiteY0" fmla="*/ 466285 h 466285"/>
                  <a:gd name="connsiteX1" fmla="*/ 40526 w 50965"/>
                  <a:gd name="connsiteY1" fmla="*/ 429366 h 466285"/>
                  <a:gd name="connsiteX2" fmla="*/ 0 w 50965"/>
                  <a:gd name="connsiteY2" fmla="*/ 0 h 466285"/>
                  <a:gd name="connsiteX3" fmla="*/ 39577 w 50965"/>
                  <a:gd name="connsiteY3" fmla="*/ 232051 h 466285"/>
                  <a:gd name="connsiteX4" fmla="*/ 48783 w 50965"/>
                  <a:gd name="connsiteY4" fmla="*/ 348978 h 466285"/>
                  <a:gd name="connsiteX5" fmla="*/ 50966 w 50965"/>
                  <a:gd name="connsiteY5" fmla="*/ 466285 h 4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65" h="466285">
                    <a:moveTo>
                      <a:pt x="50966" y="466285"/>
                    </a:moveTo>
                    <a:cubicBezTo>
                      <a:pt x="43278" y="456225"/>
                      <a:pt x="41760" y="442368"/>
                      <a:pt x="40526" y="429366"/>
                    </a:cubicBezTo>
                    <a:cubicBezTo>
                      <a:pt x="26954" y="287098"/>
                      <a:pt x="5315" y="142837"/>
                      <a:pt x="0" y="0"/>
                    </a:cubicBezTo>
                    <a:cubicBezTo>
                      <a:pt x="19077" y="75642"/>
                      <a:pt x="31130" y="154226"/>
                      <a:pt x="39577" y="232051"/>
                    </a:cubicBezTo>
                    <a:cubicBezTo>
                      <a:pt x="43848" y="270869"/>
                      <a:pt x="46885" y="309876"/>
                      <a:pt x="48783" y="348978"/>
                    </a:cubicBezTo>
                    <a:cubicBezTo>
                      <a:pt x="49732" y="367865"/>
                      <a:pt x="40526" y="454991"/>
                      <a:pt x="50966" y="466285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D12F4215-C8CA-C8B8-B2C9-B42A202DCA57}"/>
                  </a:ext>
                </a:extLst>
              </p:cNvPr>
              <p:cNvSpPr/>
              <p:nvPr/>
            </p:nvSpPr>
            <p:spPr>
              <a:xfrm>
                <a:off x="6927611" y="5589657"/>
                <a:ext cx="89922" cy="591279"/>
              </a:xfrm>
              <a:custGeom>
                <a:avLst/>
                <a:gdLst>
                  <a:gd name="connsiteX0" fmla="*/ 62494 w 89922"/>
                  <a:gd name="connsiteY0" fmla="*/ 491721 h 591279"/>
                  <a:gd name="connsiteX1" fmla="*/ 89923 w 89922"/>
                  <a:gd name="connsiteY1" fmla="*/ 591280 h 591279"/>
                  <a:gd name="connsiteX2" fmla="*/ 74358 w 89922"/>
                  <a:gd name="connsiteY2" fmla="*/ 292318 h 591279"/>
                  <a:gd name="connsiteX3" fmla="*/ 36300 w 89922"/>
                  <a:gd name="connsiteY3" fmla="*/ 70422 h 591279"/>
                  <a:gd name="connsiteX4" fmla="*/ 3936 w 89922"/>
                  <a:gd name="connsiteY4" fmla="*/ 0 h 591279"/>
                  <a:gd name="connsiteX5" fmla="*/ 20165 w 89922"/>
                  <a:gd name="connsiteY5" fmla="*/ 111423 h 591279"/>
                  <a:gd name="connsiteX6" fmla="*/ 40665 w 89922"/>
                  <a:gd name="connsiteY6" fmla="*/ 239264 h 591279"/>
                  <a:gd name="connsiteX7" fmla="*/ 62494 w 89922"/>
                  <a:gd name="connsiteY7" fmla="*/ 491721 h 59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922" h="591279">
                    <a:moveTo>
                      <a:pt x="62494" y="491721"/>
                    </a:moveTo>
                    <a:cubicBezTo>
                      <a:pt x="63823" y="527312"/>
                      <a:pt x="66006" y="566888"/>
                      <a:pt x="89923" y="591280"/>
                    </a:cubicBezTo>
                    <a:cubicBezTo>
                      <a:pt x="84798" y="491626"/>
                      <a:pt x="79578" y="391972"/>
                      <a:pt x="74358" y="292318"/>
                    </a:cubicBezTo>
                    <a:cubicBezTo>
                      <a:pt x="70467" y="216676"/>
                      <a:pt x="66006" y="138946"/>
                      <a:pt x="36300" y="70422"/>
                    </a:cubicBezTo>
                    <a:cubicBezTo>
                      <a:pt x="26050" y="46790"/>
                      <a:pt x="14850" y="22968"/>
                      <a:pt x="3936" y="0"/>
                    </a:cubicBezTo>
                    <a:cubicBezTo>
                      <a:pt x="-9731" y="13003"/>
                      <a:pt x="16274" y="90068"/>
                      <a:pt x="20165" y="111423"/>
                    </a:cubicBezTo>
                    <a:cubicBezTo>
                      <a:pt x="28043" y="153847"/>
                      <a:pt x="34876" y="196461"/>
                      <a:pt x="40665" y="239264"/>
                    </a:cubicBezTo>
                    <a:cubicBezTo>
                      <a:pt x="52054" y="322974"/>
                      <a:pt x="59268" y="407252"/>
                      <a:pt x="62494" y="491721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03" name="Graphic 14">
            <a:extLst>
              <a:ext uri="{FF2B5EF4-FFF2-40B4-BE49-F238E27FC236}">
                <a16:creationId xmlns:a16="http://schemas.microsoft.com/office/drawing/2014/main" id="{F375B28D-3C53-0E53-9723-41F21BCEFFEA}"/>
              </a:ext>
            </a:extLst>
          </p:cNvPr>
          <p:cNvGrpSpPr/>
          <p:nvPr/>
        </p:nvGrpSpPr>
        <p:grpSpPr>
          <a:xfrm>
            <a:off x="7444071" y="4450727"/>
            <a:ext cx="422796" cy="388106"/>
            <a:chOff x="3885973" y="3755456"/>
            <a:chExt cx="4055980" cy="372319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1204" name="Graphic 14">
              <a:extLst>
                <a:ext uri="{FF2B5EF4-FFF2-40B4-BE49-F238E27FC236}">
                  <a16:creationId xmlns:a16="http://schemas.microsoft.com/office/drawing/2014/main" id="{8A9C3086-A657-C7D2-C5D0-F164E8A568FA}"/>
                </a:ext>
              </a:extLst>
            </p:cNvPr>
            <p:cNvGrpSpPr/>
            <p:nvPr/>
          </p:nvGrpSpPr>
          <p:grpSpPr>
            <a:xfrm>
              <a:off x="5190168" y="5630752"/>
              <a:ext cx="574885" cy="1375573"/>
              <a:chOff x="5190168" y="5630752"/>
              <a:chExt cx="574885" cy="1375573"/>
            </a:xfrm>
          </p:grpSpPr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4988F820-1D0D-294F-8FD1-D426DEA06AB8}"/>
                  </a:ext>
                </a:extLst>
              </p:cNvPr>
              <p:cNvSpPr/>
              <p:nvPr/>
            </p:nvSpPr>
            <p:spPr>
              <a:xfrm>
                <a:off x="5190168" y="5630752"/>
                <a:ext cx="574885" cy="1375573"/>
              </a:xfrm>
              <a:custGeom>
                <a:avLst/>
                <a:gdLst>
                  <a:gd name="connsiteX0" fmla="*/ 496179 w 574885"/>
                  <a:gd name="connsiteY0" fmla="*/ 2278 h 1375573"/>
                  <a:gd name="connsiteX1" fmla="*/ 497413 w 574885"/>
                  <a:gd name="connsiteY1" fmla="*/ 3607 h 1375573"/>
                  <a:gd name="connsiteX2" fmla="*/ 570588 w 574885"/>
                  <a:gd name="connsiteY2" fmla="*/ 226736 h 1375573"/>
                  <a:gd name="connsiteX3" fmla="*/ 574764 w 574885"/>
                  <a:gd name="connsiteY3" fmla="*/ 379159 h 1375573"/>
                  <a:gd name="connsiteX4" fmla="*/ 535566 w 574885"/>
                  <a:gd name="connsiteY4" fmla="*/ 761830 h 1375573"/>
                  <a:gd name="connsiteX5" fmla="*/ 352203 w 574885"/>
                  <a:gd name="connsiteY5" fmla="*/ 1262378 h 1375573"/>
                  <a:gd name="connsiteX6" fmla="*/ 144828 w 574885"/>
                  <a:gd name="connsiteY6" fmla="*/ 1372377 h 1375573"/>
                  <a:gd name="connsiteX7" fmla="*/ 9868 w 574885"/>
                  <a:gd name="connsiteY7" fmla="*/ 1199548 h 1375573"/>
                  <a:gd name="connsiteX8" fmla="*/ 38436 w 574885"/>
                  <a:gd name="connsiteY8" fmla="*/ 847912 h 1375573"/>
                  <a:gd name="connsiteX9" fmla="*/ 164189 w 574885"/>
                  <a:gd name="connsiteY9" fmla="*/ 493809 h 1375573"/>
                  <a:gd name="connsiteX10" fmla="*/ 327622 w 574885"/>
                  <a:gd name="connsiteY10" fmla="*/ 192854 h 1375573"/>
                  <a:gd name="connsiteX11" fmla="*/ 493902 w 574885"/>
                  <a:gd name="connsiteY11" fmla="*/ 0 h 1375573"/>
                  <a:gd name="connsiteX12" fmla="*/ 496179 w 574885"/>
                  <a:gd name="connsiteY12" fmla="*/ 2278 h 137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4885" h="1375573">
                    <a:moveTo>
                      <a:pt x="496179" y="2278"/>
                    </a:moveTo>
                    <a:lnTo>
                      <a:pt x="497413" y="3607"/>
                    </a:lnTo>
                    <a:cubicBezTo>
                      <a:pt x="552460" y="61026"/>
                      <a:pt x="565368" y="147013"/>
                      <a:pt x="570588" y="226736"/>
                    </a:cubicBezTo>
                    <a:cubicBezTo>
                      <a:pt x="573909" y="277512"/>
                      <a:pt x="575333" y="328288"/>
                      <a:pt x="574764" y="379159"/>
                    </a:cubicBezTo>
                    <a:cubicBezTo>
                      <a:pt x="573625" y="507476"/>
                      <a:pt x="560432" y="635792"/>
                      <a:pt x="535566" y="761830"/>
                    </a:cubicBezTo>
                    <a:cubicBezTo>
                      <a:pt x="501494" y="933899"/>
                      <a:pt x="459545" y="1120110"/>
                      <a:pt x="352203" y="1262378"/>
                    </a:cubicBezTo>
                    <a:cubicBezTo>
                      <a:pt x="302281" y="1328529"/>
                      <a:pt x="225690" y="1390504"/>
                      <a:pt x="144828" y="1372377"/>
                    </a:cubicBezTo>
                    <a:cubicBezTo>
                      <a:pt x="69281" y="1355483"/>
                      <a:pt x="25149" y="1275380"/>
                      <a:pt x="9868" y="1199548"/>
                    </a:cubicBezTo>
                    <a:cubicBezTo>
                      <a:pt x="-13479" y="1083190"/>
                      <a:pt x="8065" y="962657"/>
                      <a:pt x="38436" y="847912"/>
                    </a:cubicBezTo>
                    <a:cubicBezTo>
                      <a:pt x="70515" y="726714"/>
                      <a:pt x="112749" y="608174"/>
                      <a:pt x="164189" y="493809"/>
                    </a:cubicBezTo>
                    <a:cubicBezTo>
                      <a:pt x="211169" y="389694"/>
                      <a:pt x="265742" y="288901"/>
                      <a:pt x="327622" y="192854"/>
                    </a:cubicBezTo>
                    <a:cubicBezTo>
                      <a:pt x="373842" y="121008"/>
                      <a:pt x="425283" y="50586"/>
                      <a:pt x="493902" y="0"/>
                    </a:cubicBezTo>
                    <a:cubicBezTo>
                      <a:pt x="494756" y="854"/>
                      <a:pt x="495420" y="1613"/>
                      <a:pt x="496179" y="2278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4E1CAB25-792B-377E-0FBC-E22710588693}"/>
                  </a:ext>
                </a:extLst>
              </p:cNvPr>
              <p:cNvSpPr/>
              <p:nvPr/>
            </p:nvSpPr>
            <p:spPr>
              <a:xfrm>
                <a:off x="5330670" y="5633030"/>
                <a:ext cx="356911" cy="1227473"/>
              </a:xfrm>
              <a:custGeom>
                <a:avLst/>
                <a:gdLst>
                  <a:gd name="connsiteX0" fmla="*/ 355678 w 356911"/>
                  <a:gd name="connsiteY0" fmla="*/ 0 h 1227473"/>
                  <a:gd name="connsiteX1" fmla="*/ 356911 w 356911"/>
                  <a:gd name="connsiteY1" fmla="*/ 1329 h 1227473"/>
                  <a:gd name="connsiteX2" fmla="*/ 197180 w 356911"/>
                  <a:gd name="connsiteY2" fmla="*/ 618234 h 1227473"/>
                  <a:gd name="connsiteX3" fmla="*/ 118881 w 356911"/>
                  <a:gd name="connsiteY3" fmla="*/ 981543 h 1227473"/>
                  <a:gd name="connsiteX4" fmla="*/ 21790 w 356911"/>
                  <a:gd name="connsiteY4" fmla="*/ 1219858 h 1227473"/>
                  <a:gd name="connsiteX5" fmla="*/ 69149 w 356911"/>
                  <a:gd name="connsiteY5" fmla="*/ 865660 h 1227473"/>
                  <a:gd name="connsiteX6" fmla="*/ 355678 w 356911"/>
                  <a:gd name="connsiteY6" fmla="*/ 0 h 122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911" h="1227473">
                    <a:moveTo>
                      <a:pt x="355678" y="0"/>
                    </a:moveTo>
                    <a:lnTo>
                      <a:pt x="356911" y="1329"/>
                    </a:lnTo>
                    <a:cubicBezTo>
                      <a:pt x="279941" y="194847"/>
                      <a:pt x="242357" y="420255"/>
                      <a:pt x="197180" y="618234"/>
                    </a:cubicBezTo>
                    <a:cubicBezTo>
                      <a:pt x="169657" y="739052"/>
                      <a:pt x="144127" y="860250"/>
                      <a:pt x="118881" y="981543"/>
                    </a:cubicBezTo>
                    <a:cubicBezTo>
                      <a:pt x="109960" y="1024442"/>
                      <a:pt x="85283" y="1273861"/>
                      <a:pt x="21790" y="1219858"/>
                    </a:cubicBezTo>
                    <a:cubicBezTo>
                      <a:pt x="-41419" y="1166141"/>
                      <a:pt x="51211" y="930388"/>
                      <a:pt x="69149" y="865660"/>
                    </a:cubicBezTo>
                    <a:cubicBezTo>
                      <a:pt x="150201" y="572488"/>
                      <a:pt x="232012" y="277702"/>
                      <a:pt x="355678" y="0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7CBB061C-E657-29A6-3B1F-BA7DE72EC15A}"/>
                  </a:ext>
                </a:extLst>
              </p:cNvPr>
              <p:cNvSpPr/>
              <p:nvPr/>
            </p:nvSpPr>
            <p:spPr>
              <a:xfrm>
                <a:off x="5190263" y="6009911"/>
                <a:ext cx="574763" cy="996413"/>
              </a:xfrm>
              <a:custGeom>
                <a:avLst/>
                <a:gdLst>
                  <a:gd name="connsiteX0" fmla="*/ 574764 w 574763"/>
                  <a:gd name="connsiteY0" fmla="*/ 0 h 996413"/>
                  <a:gd name="connsiteX1" fmla="*/ 535566 w 574763"/>
                  <a:gd name="connsiteY1" fmla="*/ 382671 h 996413"/>
                  <a:gd name="connsiteX2" fmla="*/ 352203 w 574763"/>
                  <a:gd name="connsiteY2" fmla="*/ 883218 h 996413"/>
                  <a:gd name="connsiteX3" fmla="*/ 144828 w 574763"/>
                  <a:gd name="connsiteY3" fmla="*/ 993217 h 996413"/>
                  <a:gd name="connsiteX4" fmla="*/ 9868 w 574763"/>
                  <a:gd name="connsiteY4" fmla="*/ 820389 h 996413"/>
                  <a:gd name="connsiteX5" fmla="*/ 38436 w 574763"/>
                  <a:gd name="connsiteY5" fmla="*/ 468753 h 996413"/>
                  <a:gd name="connsiteX6" fmla="*/ 164189 w 574763"/>
                  <a:gd name="connsiteY6" fmla="*/ 114649 h 996413"/>
                  <a:gd name="connsiteX7" fmla="*/ 139324 w 574763"/>
                  <a:gd name="connsiteY7" fmla="*/ 229584 h 996413"/>
                  <a:gd name="connsiteX8" fmla="*/ 81240 w 574763"/>
                  <a:gd name="connsiteY8" fmla="*/ 593842 h 996413"/>
                  <a:gd name="connsiteX9" fmla="*/ 105346 w 574763"/>
                  <a:gd name="connsiteY9" fmla="*/ 809569 h 996413"/>
                  <a:gd name="connsiteX10" fmla="*/ 150048 w 574763"/>
                  <a:gd name="connsiteY10" fmla="*/ 567173 h 996413"/>
                  <a:gd name="connsiteX11" fmla="*/ 152136 w 574763"/>
                  <a:gd name="connsiteY11" fmla="*/ 816782 h 996413"/>
                  <a:gd name="connsiteX12" fmla="*/ 298580 w 574763"/>
                  <a:gd name="connsiteY12" fmla="*/ 180706 h 996413"/>
                  <a:gd name="connsiteX13" fmla="*/ 231575 w 574763"/>
                  <a:gd name="connsiteY13" fmla="*/ 784229 h 996413"/>
                  <a:gd name="connsiteX14" fmla="*/ 392255 w 574763"/>
                  <a:gd name="connsiteY14" fmla="*/ 367296 h 996413"/>
                  <a:gd name="connsiteX15" fmla="*/ 312531 w 574763"/>
                  <a:gd name="connsiteY15" fmla="*/ 750441 h 996413"/>
                  <a:gd name="connsiteX16" fmla="*/ 574764 w 574763"/>
                  <a:gd name="connsiteY16" fmla="*/ 0 h 99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4763" h="996413">
                    <a:moveTo>
                      <a:pt x="574764" y="0"/>
                    </a:moveTo>
                    <a:cubicBezTo>
                      <a:pt x="573625" y="128316"/>
                      <a:pt x="560432" y="256632"/>
                      <a:pt x="535566" y="382671"/>
                    </a:cubicBezTo>
                    <a:cubicBezTo>
                      <a:pt x="501494" y="554740"/>
                      <a:pt x="459545" y="740950"/>
                      <a:pt x="352203" y="883218"/>
                    </a:cubicBezTo>
                    <a:cubicBezTo>
                      <a:pt x="302281" y="949370"/>
                      <a:pt x="225690" y="1011345"/>
                      <a:pt x="144828" y="993217"/>
                    </a:cubicBezTo>
                    <a:cubicBezTo>
                      <a:pt x="69281" y="976324"/>
                      <a:pt x="25149" y="896221"/>
                      <a:pt x="9868" y="820389"/>
                    </a:cubicBezTo>
                    <a:cubicBezTo>
                      <a:pt x="-13479" y="704031"/>
                      <a:pt x="8065" y="583497"/>
                      <a:pt x="38436" y="468753"/>
                    </a:cubicBezTo>
                    <a:cubicBezTo>
                      <a:pt x="70515" y="347555"/>
                      <a:pt x="112749" y="229014"/>
                      <a:pt x="164189" y="114649"/>
                    </a:cubicBezTo>
                    <a:cubicBezTo>
                      <a:pt x="155078" y="152803"/>
                      <a:pt x="146916" y="191146"/>
                      <a:pt x="139324" y="229584"/>
                    </a:cubicBezTo>
                    <a:cubicBezTo>
                      <a:pt x="115596" y="350212"/>
                      <a:pt x="98418" y="472075"/>
                      <a:pt x="81240" y="593842"/>
                    </a:cubicBezTo>
                    <a:cubicBezTo>
                      <a:pt x="70894" y="667302"/>
                      <a:pt x="62353" y="749018"/>
                      <a:pt x="105346" y="809569"/>
                    </a:cubicBezTo>
                    <a:cubicBezTo>
                      <a:pt x="108004" y="727189"/>
                      <a:pt x="123094" y="645093"/>
                      <a:pt x="150048" y="567173"/>
                    </a:cubicBezTo>
                    <a:cubicBezTo>
                      <a:pt x="140273" y="650028"/>
                      <a:pt x="141032" y="734117"/>
                      <a:pt x="152136" y="816782"/>
                    </a:cubicBezTo>
                    <a:cubicBezTo>
                      <a:pt x="219711" y="609692"/>
                      <a:pt x="268684" y="396528"/>
                      <a:pt x="298580" y="180706"/>
                    </a:cubicBezTo>
                    <a:cubicBezTo>
                      <a:pt x="284534" y="382671"/>
                      <a:pt x="262135" y="584067"/>
                      <a:pt x="231575" y="784229"/>
                    </a:cubicBezTo>
                    <a:cubicBezTo>
                      <a:pt x="285103" y="645283"/>
                      <a:pt x="338631" y="506337"/>
                      <a:pt x="392255" y="367296"/>
                    </a:cubicBezTo>
                    <a:cubicBezTo>
                      <a:pt x="363118" y="494473"/>
                      <a:pt x="336543" y="622220"/>
                      <a:pt x="312531" y="750441"/>
                    </a:cubicBezTo>
                    <a:cubicBezTo>
                      <a:pt x="442556" y="518390"/>
                      <a:pt x="514307" y="260049"/>
                      <a:pt x="574764" y="0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6C1E8AA3-DBEF-350C-1EA5-584B55AEC6C5}"/>
                  </a:ext>
                </a:extLst>
              </p:cNvPr>
              <p:cNvSpPr/>
              <p:nvPr/>
            </p:nvSpPr>
            <p:spPr>
              <a:xfrm>
                <a:off x="5375124" y="5764193"/>
                <a:ext cx="250006" cy="767818"/>
              </a:xfrm>
              <a:custGeom>
                <a:avLst/>
                <a:gdLst>
                  <a:gd name="connsiteX0" fmla="*/ 250007 w 250006"/>
                  <a:gd name="connsiteY0" fmla="*/ 0 h 767818"/>
                  <a:gd name="connsiteX1" fmla="*/ 1632 w 250006"/>
                  <a:gd name="connsiteY1" fmla="*/ 763254 h 767818"/>
                  <a:gd name="connsiteX2" fmla="*/ 63986 w 250006"/>
                  <a:gd name="connsiteY2" fmla="*/ 415225 h 767818"/>
                  <a:gd name="connsiteX3" fmla="*/ 250007 w 250006"/>
                  <a:gd name="connsiteY3" fmla="*/ 0 h 76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006" h="767818">
                    <a:moveTo>
                      <a:pt x="250007" y="0"/>
                    </a:moveTo>
                    <a:cubicBezTo>
                      <a:pt x="170284" y="190197"/>
                      <a:pt x="50794" y="562997"/>
                      <a:pt x="1632" y="763254"/>
                    </a:cubicBezTo>
                    <a:cubicBezTo>
                      <a:pt x="-9568" y="808810"/>
                      <a:pt x="39690" y="500357"/>
                      <a:pt x="63986" y="415225"/>
                    </a:cubicBezTo>
                    <a:cubicBezTo>
                      <a:pt x="92269" y="316140"/>
                      <a:pt x="193916" y="35306"/>
                      <a:pt x="250007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1AFF56B6-AE56-E96E-798D-1642B1355DF8}"/>
                  </a:ext>
                </a:extLst>
              </p:cNvPr>
              <p:cNvSpPr/>
              <p:nvPr/>
            </p:nvSpPr>
            <p:spPr>
              <a:xfrm>
                <a:off x="5531172" y="5752330"/>
                <a:ext cx="128316" cy="585965"/>
              </a:xfrm>
              <a:custGeom>
                <a:avLst/>
                <a:gdLst>
                  <a:gd name="connsiteX0" fmla="*/ 128316 w 128316"/>
                  <a:gd name="connsiteY0" fmla="*/ 0 h 585965"/>
                  <a:gd name="connsiteX1" fmla="*/ 104020 w 128316"/>
                  <a:gd name="connsiteY1" fmla="*/ 306554 h 585965"/>
                  <a:gd name="connsiteX2" fmla="*/ 0 w 128316"/>
                  <a:gd name="connsiteY2" fmla="*/ 585965 h 585965"/>
                  <a:gd name="connsiteX3" fmla="*/ 46031 w 128316"/>
                  <a:gd name="connsiteY3" fmla="*/ 312154 h 585965"/>
                  <a:gd name="connsiteX4" fmla="*/ 128316 w 128316"/>
                  <a:gd name="connsiteY4" fmla="*/ 0 h 585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16" h="585965">
                    <a:moveTo>
                      <a:pt x="128316" y="0"/>
                    </a:moveTo>
                    <a:cubicBezTo>
                      <a:pt x="119395" y="150240"/>
                      <a:pt x="119205" y="223794"/>
                      <a:pt x="104020" y="306554"/>
                    </a:cubicBezTo>
                    <a:cubicBezTo>
                      <a:pt x="89214" y="387701"/>
                      <a:pt x="0" y="585965"/>
                      <a:pt x="0" y="585965"/>
                    </a:cubicBezTo>
                    <a:cubicBezTo>
                      <a:pt x="8447" y="497415"/>
                      <a:pt x="34452" y="403076"/>
                      <a:pt x="46031" y="312154"/>
                    </a:cubicBezTo>
                    <a:cubicBezTo>
                      <a:pt x="58369" y="214968"/>
                      <a:pt x="96047" y="92820"/>
                      <a:pt x="128316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5" name="Graphic 14">
              <a:extLst>
                <a:ext uri="{FF2B5EF4-FFF2-40B4-BE49-F238E27FC236}">
                  <a16:creationId xmlns:a16="http://schemas.microsoft.com/office/drawing/2014/main" id="{85EF7CD8-C8D6-3731-5B6C-AF5B5E545AE8}"/>
                </a:ext>
              </a:extLst>
            </p:cNvPr>
            <p:cNvGrpSpPr/>
            <p:nvPr/>
          </p:nvGrpSpPr>
          <p:grpSpPr>
            <a:xfrm>
              <a:off x="4129153" y="6859731"/>
              <a:ext cx="1355893" cy="618916"/>
              <a:chOff x="4129153" y="6859731"/>
              <a:chExt cx="1355893" cy="618916"/>
            </a:xfrm>
          </p:grpSpPr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9D89E6B3-0F6F-1C1A-FC2A-626935160BE5}"/>
                  </a:ext>
                </a:extLst>
              </p:cNvPr>
              <p:cNvSpPr/>
              <p:nvPr/>
            </p:nvSpPr>
            <p:spPr>
              <a:xfrm>
                <a:off x="4129153" y="6859731"/>
                <a:ext cx="1355893" cy="618916"/>
              </a:xfrm>
              <a:custGeom>
                <a:avLst/>
                <a:gdLst>
                  <a:gd name="connsiteX0" fmla="*/ 1353616 w 1355893"/>
                  <a:gd name="connsiteY0" fmla="*/ 556819 h 618916"/>
                  <a:gd name="connsiteX1" fmla="*/ 1352192 w 1355893"/>
                  <a:gd name="connsiteY1" fmla="*/ 558053 h 618916"/>
                  <a:gd name="connsiteX2" fmla="*/ 1125361 w 1355893"/>
                  <a:gd name="connsiteY2" fmla="*/ 618794 h 618916"/>
                  <a:gd name="connsiteX3" fmla="*/ 972938 w 1355893"/>
                  <a:gd name="connsiteY3" fmla="*/ 614523 h 618916"/>
                  <a:gd name="connsiteX4" fmla="*/ 593019 w 1355893"/>
                  <a:gd name="connsiteY4" fmla="*/ 554161 h 618916"/>
                  <a:gd name="connsiteX5" fmla="*/ 103386 w 1355893"/>
                  <a:gd name="connsiteY5" fmla="*/ 343370 h 618916"/>
                  <a:gd name="connsiteX6" fmla="*/ 4966 w 1355893"/>
                  <a:gd name="connsiteY6" fmla="*/ 130205 h 618916"/>
                  <a:gd name="connsiteX7" fmla="*/ 185008 w 1355893"/>
                  <a:gd name="connsiteY7" fmla="*/ 5021 h 618916"/>
                  <a:gd name="connsiteX8" fmla="*/ 534461 w 1355893"/>
                  <a:gd name="connsiteY8" fmla="*/ 53045 h 618916"/>
                  <a:gd name="connsiteX9" fmla="*/ 881067 w 1355893"/>
                  <a:gd name="connsiteY9" fmla="*/ 198160 h 618916"/>
                  <a:gd name="connsiteX10" fmla="*/ 1172531 w 1355893"/>
                  <a:gd name="connsiteY10" fmla="*/ 378011 h 618916"/>
                  <a:gd name="connsiteX11" fmla="*/ 1355894 w 1355893"/>
                  <a:gd name="connsiteY11" fmla="*/ 554731 h 618916"/>
                  <a:gd name="connsiteX12" fmla="*/ 1353616 w 1355893"/>
                  <a:gd name="connsiteY12" fmla="*/ 556819 h 618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5893" h="618916">
                    <a:moveTo>
                      <a:pt x="1353616" y="556819"/>
                    </a:moveTo>
                    <a:lnTo>
                      <a:pt x="1352192" y="558053"/>
                    </a:lnTo>
                    <a:cubicBezTo>
                      <a:pt x="1291831" y="609873"/>
                      <a:pt x="1205274" y="617940"/>
                      <a:pt x="1125361" y="618794"/>
                    </a:cubicBezTo>
                    <a:cubicBezTo>
                      <a:pt x="1074490" y="619363"/>
                      <a:pt x="1023714" y="617940"/>
                      <a:pt x="972938" y="614523"/>
                    </a:cubicBezTo>
                    <a:cubicBezTo>
                      <a:pt x="844812" y="606361"/>
                      <a:pt x="717444" y="586051"/>
                      <a:pt x="593019" y="554161"/>
                    </a:cubicBezTo>
                    <a:cubicBezTo>
                      <a:pt x="423133" y="510598"/>
                      <a:pt x="239485" y="458399"/>
                      <a:pt x="103386" y="343370"/>
                    </a:cubicBezTo>
                    <a:cubicBezTo>
                      <a:pt x="40083" y="289841"/>
                      <a:pt x="-17527" y="209928"/>
                      <a:pt x="4966" y="130205"/>
                    </a:cubicBezTo>
                    <a:cubicBezTo>
                      <a:pt x="26036" y="55702"/>
                      <a:pt x="108417" y="16030"/>
                      <a:pt x="185008" y="5021"/>
                    </a:cubicBezTo>
                    <a:cubicBezTo>
                      <a:pt x="302504" y="-11873"/>
                      <a:pt x="421615" y="16315"/>
                      <a:pt x="534461" y="53045"/>
                    </a:cubicBezTo>
                    <a:cubicBezTo>
                      <a:pt x="653666" y="91862"/>
                      <a:pt x="769739" y="140455"/>
                      <a:pt x="881067" y="198160"/>
                    </a:cubicBezTo>
                    <a:cubicBezTo>
                      <a:pt x="982429" y="250834"/>
                      <a:pt x="1079995" y="310911"/>
                      <a:pt x="1172531" y="378011"/>
                    </a:cubicBezTo>
                    <a:cubicBezTo>
                      <a:pt x="1241719" y="428123"/>
                      <a:pt x="1309104" y="483360"/>
                      <a:pt x="1355894" y="554731"/>
                    </a:cubicBezTo>
                    <a:cubicBezTo>
                      <a:pt x="1355134" y="555490"/>
                      <a:pt x="1354375" y="556154"/>
                      <a:pt x="1353616" y="556819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A0179CBA-DFBD-6530-C6D5-CD46F399F80C}"/>
                  </a:ext>
                </a:extLst>
              </p:cNvPr>
              <p:cNvSpPr/>
              <p:nvPr/>
            </p:nvSpPr>
            <p:spPr>
              <a:xfrm>
                <a:off x="4274534" y="6997342"/>
                <a:ext cx="1208235" cy="420441"/>
              </a:xfrm>
              <a:custGeom>
                <a:avLst/>
                <a:gdLst>
                  <a:gd name="connsiteX0" fmla="*/ 1208235 w 1208235"/>
                  <a:gd name="connsiteY0" fmla="*/ 419207 h 420441"/>
                  <a:gd name="connsiteX1" fmla="*/ 1206811 w 1208235"/>
                  <a:gd name="connsiteY1" fmla="*/ 420441 h 420441"/>
                  <a:gd name="connsiteX2" fmla="*/ 599682 w 1208235"/>
                  <a:gd name="connsiteY2" fmla="*/ 226828 h 420441"/>
                  <a:gd name="connsiteX3" fmla="*/ 241213 w 1208235"/>
                  <a:gd name="connsiteY3" fmla="*/ 128503 h 420441"/>
                  <a:gd name="connsiteX4" fmla="*/ 8592 w 1208235"/>
                  <a:gd name="connsiteY4" fmla="*/ 18314 h 420441"/>
                  <a:gd name="connsiteX5" fmla="*/ 359563 w 1208235"/>
                  <a:gd name="connsiteY5" fmla="*/ 85224 h 420441"/>
                  <a:gd name="connsiteX6" fmla="*/ 1208235 w 1208235"/>
                  <a:gd name="connsiteY6" fmla="*/ 419207 h 420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8235" h="420441">
                    <a:moveTo>
                      <a:pt x="1208235" y="419207"/>
                    </a:moveTo>
                    <a:lnTo>
                      <a:pt x="1206811" y="420441"/>
                    </a:lnTo>
                    <a:cubicBezTo>
                      <a:pt x="1017849" y="332936"/>
                      <a:pt x="794814" y="282824"/>
                      <a:pt x="599682" y="226828"/>
                    </a:cubicBezTo>
                    <a:cubicBezTo>
                      <a:pt x="480572" y="192661"/>
                      <a:pt x="360987" y="160392"/>
                      <a:pt x="241213" y="128503"/>
                    </a:cubicBezTo>
                    <a:cubicBezTo>
                      <a:pt x="198788" y="117209"/>
                      <a:pt x="-48828" y="78771"/>
                      <a:pt x="8592" y="18314"/>
                    </a:cubicBezTo>
                    <a:cubicBezTo>
                      <a:pt x="65727" y="-41858"/>
                      <a:pt x="295975" y="63680"/>
                      <a:pt x="359563" y="85224"/>
                    </a:cubicBezTo>
                    <a:cubicBezTo>
                      <a:pt x="647990" y="182411"/>
                      <a:pt x="937841" y="280356"/>
                      <a:pt x="1208235" y="419207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B2BB38DF-D081-28FF-C19A-0CA0FE5F9BB3}"/>
                  </a:ext>
                </a:extLst>
              </p:cNvPr>
              <p:cNvSpPr/>
              <p:nvPr/>
            </p:nvSpPr>
            <p:spPr>
              <a:xfrm>
                <a:off x="4129248" y="6859731"/>
                <a:ext cx="972937" cy="614523"/>
              </a:xfrm>
              <a:custGeom>
                <a:avLst/>
                <a:gdLst>
                  <a:gd name="connsiteX0" fmla="*/ 972938 w 972937"/>
                  <a:gd name="connsiteY0" fmla="*/ 614523 h 614523"/>
                  <a:gd name="connsiteX1" fmla="*/ 593019 w 972937"/>
                  <a:gd name="connsiteY1" fmla="*/ 554161 h 614523"/>
                  <a:gd name="connsiteX2" fmla="*/ 103386 w 972937"/>
                  <a:gd name="connsiteY2" fmla="*/ 343370 h 614523"/>
                  <a:gd name="connsiteX3" fmla="*/ 4966 w 972937"/>
                  <a:gd name="connsiteY3" fmla="*/ 130205 h 614523"/>
                  <a:gd name="connsiteX4" fmla="*/ 185008 w 972937"/>
                  <a:gd name="connsiteY4" fmla="*/ 5021 h 614523"/>
                  <a:gd name="connsiteX5" fmla="*/ 534461 w 972937"/>
                  <a:gd name="connsiteY5" fmla="*/ 53045 h 614523"/>
                  <a:gd name="connsiteX6" fmla="*/ 881067 w 972937"/>
                  <a:gd name="connsiteY6" fmla="*/ 198160 h 614523"/>
                  <a:gd name="connsiteX7" fmla="*/ 767651 w 972937"/>
                  <a:gd name="connsiteY7" fmla="*/ 166935 h 614523"/>
                  <a:gd name="connsiteX8" fmla="*/ 407189 w 972937"/>
                  <a:gd name="connsiteY8" fmla="*/ 88825 h 614523"/>
                  <a:gd name="connsiteX9" fmla="*/ 190512 w 972937"/>
                  <a:gd name="connsiteY9" fmla="*/ 100973 h 614523"/>
                  <a:gd name="connsiteX10" fmla="*/ 430061 w 972937"/>
                  <a:gd name="connsiteY10" fmla="*/ 159057 h 614523"/>
                  <a:gd name="connsiteX11" fmla="*/ 180737 w 972937"/>
                  <a:gd name="connsiteY11" fmla="*/ 147384 h 614523"/>
                  <a:gd name="connsiteX12" fmla="*/ 807797 w 972937"/>
                  <a:gd name="connsiteY12" fmla="*/ 328754 h 614523"/>
                  <a:gd name="connsiteX13" fmla="*/ 208925 w 972937"/>
                  <a:gd name="connsiteY13" fmla="*/ 228435 h 614523"/>
                  <a:gd name="connsiteX14" fmla="*/ 616272 w 972937"/>
                  <a:gd name="connsiteY14" fmla="*/ 411988 h 614523"/>
                  <a:gd name="connsiteX15" fmla="*/ 238157 w 972937"/>
                  <a:gd name="connsiteY15" fmla="*/ 311196 h 614523"/>
                  <a:gd name="connsiteX16" fmla="*/ 972938 w 972937"/>
                  <a:gd name="connsiteY16" fmla="*/ 614523 h 61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72937" h="614523">
                    <a:moveTo>
                      <a:pt x="972938" y="614523"/>
                    </a:moveTo>
                    <a:cubicBezTo>
                      <a:pt x="844812" y="606361"/>
                      <a:pt x="717444" y="586051"/>
                      <a:pt x="593019" y="554161"/>
                    </a:cubicBezTo>
                    <a:cubicBezTo>
                      <a:pt x="423133" y="510598"/>
                      <a:pt x="239485" y="458399"/>
                      <a:pt x="103386" y="343370"/>
                    </a:cubicBezTo>
                    <a:cubicBezTo>
                      <a:pt x="40083" y="289841"/>
                      <a:pt x="-17527" y="209928"/>
                      <a:pt x="4966" y="130205"/>
                    </a:cubicBezTo>
                    <a:cubicBezTo>
                      <a:pt x="26036" y="55702"/>
                      <a:pt x="108417" y="16030"/>
                      <a:pt x="185008" y="5021"/>
                    </a:cubicBezTo>
                    <a:cubicBezTo>
                      <a:pt x="302504" y="-11873"/>
                      <a:pt x="421615" y="16315"/>
                      <a:pt x="534461" y="53045"/>
                    </a:cubicBezTo>
                    <a:cubicBezTo>
                      <a:pt x="653666" y="91862"/>
                      <a:pt x="769739" y="140455"/>
                      <a:pt x="881067" y="198160"/>
                    </a:cubicBezTo>
                    <a:cubicBezTo>
                      <a:pt x="843483" y="186960"/>
                      <a:pt x="805614" y="176711"/>
                      <a:pt x="767651" y="166935"/>
                    </a:cubicBezTo>
                    <a:cubicBezTo>
                      <a:pt x="648541" y="136564"/>
                      <a:pt x="527817" y="112647"/>
                      <a:pt x="407189" y="88825"/>
                    </a:cubicBezTo>
                    <a:cubicBezTo>
                      <a:pt x="334394" y="74399"/>
                      <a:pt x="253247" y="61396"/>
                      <a:pt x="190512" y="100973"/>
                    </a:cubicBezTo>
                    <a:cubicBezTo>
                      <a:pt x="272608" y="108187"/>
                      <a:pt x="353660" y="127832"/>
                      <a:pt x="430061" y="159057"/>
                    </a:cubicBezTo>
                    <a:cubicBezTo>
                      <a:pt x="347871" y="144726"/>
                      <a:pt x="263877" y="140740"/>
                      <a:pt x="180737" y="147384"/>
                    </a:cubicBezTo>
                    <a:cubicBezTo>
                      <a:pt x="383841" y="226253"/>
                      <a:pt x="593968" y="286994"/>
                      <a:pt x="807797" y="328754"/>
                    </a:cubicBezTo>
                    <a:cubicBezTo>
                      <a:pt x="606876" y="303603"/>
                      <a:pt x="407094" y="270005"/>
                      <a:pt x="208925" y="228435"/>
                    </a:cubicBezTo>
                    <a:cubicBezTo>
                      <a:pt x="344739" y="289557"/>
                      <a:pt x="480458" y="350773"/>
                      <a:pt x="616272" y="411988"/>
                    </a:cubicBezTo>
                    <a:cubicBezTo>
                      <a:pt x="490898" y="375828"/>
                      <a:pt x="364859" y="342231"/>
                      <a:pt x="238157" y="311196"/>
                    </a:cubicBezTo>
                    <a:cubicBezTo>
                      <a:pt x="462615" y="453938"/>
                      <a:pt x="716590" y="539830"/>
                      <a:pt x="972938" y="614523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8185F96D-084A-9950-D276-869B231C4F39}"/>
                  </a:ext>
                </a:extLst>
              </p:cNvPr>
              <p:cNvSpPr/>
              <p:nvPr/>
            </p:nvSpPr>
            <p:spPr>
              <a:xfrm>
                <a:off x="4602394" y="7056056"/>
                <a:ext cx="752817" cy="292064"/>
              </a:xfrm>
              <a:custGeom>
                <a:avLst/>
                <a:gdLst>
                  <a:gd name="connsiteX0" fmla="*/ 752817 w 752817"/>
                  <a:gd name="connsiteY0" fmla="*/ 292064 h 292064"/>
                  <a:gd name="connsiteX1" fmla="*/ 4464 w 752817"/>
                  <a:gd name="connsiteY1" fmla="*/ 1834 h 292064"/>
                  <a:gd name="connsiteX2" fmla="*/ 348507 w 752817"/>
                  <a:gd name="connsiteY2" fmla="*/ 83361 h 292064"/>
                  <a:gd name="connsiteX3" fmla="*/ 752817 w 752817"/>
                  <a:gd name="connsiteY3" fmla="*/ 292064 h 29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2817" h="292064">
                    <a:moveTo>
                      <a:pt x="752817" y="292064"/>
                    </a:moveTo>
                    <a:cubicBezTo>
                      <a:pt x="567366" y="201996"/>
                      <a:pt x="201684" y="62006"/>
                      <a:pt x="4464" y="1834"/>
                    </a:cubicBezTo>
                    <a:cubicBezTo>
                      <a:pt x="-40333" y="-11833"/>
                      <a:pt x="264798" y="54414"/>
                      <a:pt x="348507" y="83361"/>
                    </a:cubicBezTo>
                    <a:cubicBezTo>
                      <a:pt x="445883" y="117148"/>
                      <a:pt x="720643" y="234170"/>
                      <a:pt x="752817" y="292064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CAEFD84A-F2E8-89E0-740A-1E0F7EEA6ADB}"/>
                  </a:ext>
                </a:extLst>
              </p:cNvPr>
              <p:cNvSpPr/>
              <p:nvPr/>
            </p:nvSpPr>
            <p:spPr>
              <a:xfrm>
                <a:off x="4787184" y="7222652"/>
                <a:ext cx="577992" cy="160490"/>
              </a:xfrm>
              <a:custGeom>
                <a:avLst/>
                <a:gdLst>
                  <a:gd name="connsiteX0" fmla="*/ 577993 w 577992"/>
                  <a:gd name="connsiteY0" fmla="*/ 160490 h 160490"/>
                  <a:gd name="connsiteX1" fmla="*/ 273242 w 577992"/>
                  <a:gd name="connsiteY1" fmla="*/ 119300 h 160490"/>
                  <a:gd name="connsiteX2" fmla="*/ 0 w 577992"/>
                  <a:gd name="connsiteY2" fmla="*/ 0 h 160490"/>
                  <a:gd name="connsiteX3" fmla="*/ 270869 w 577992"/>
                  <a:gd name="connsiteY3" fmla="*/ 61121 h 160490"/>
                  <a:gd name="connsiteX4" fmla="*/ 577993 w 577992"/>
                  <a:gd name="connsiteY4" fmla="*/ 160490 h 16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992" h="160490">
                    <a:moveTo>
                      <a:pt x="577993" y="160490"/>
                    </a:moveTo>
                    <a:cubicBezTo>
                      <a:pt x="428417" y="143217"/>
                      <a:pt x="355053" y="138946"/>
                      <a:pt x="273242" y="119300"/>
                    </a:cubicBezTo>
                    <a:cubicBezTo>
                      <a:pt x="193044" y="99939"/>
                      <a:pt x="0" y="0"/>
                      <a:pt x="0" y="0"/>
                    </a:cubicBezTo>
                    <a:cubicBezTo>
                      <a:pt x="87885" y="13287"/>
                      <a:pt x="180706" y="44512"/>
                      <a:pt x="270869" y="61121"/>
                    </a:cubicBezTo>
                    <a:cubicBezTo>
                      <a:pt x="367201" y="78774"/>
                      <a:pt x="487070" y="123096"/>
                      <a:pt x="577993" y="16049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6" name="Graphic 14">
              <a:extLst>
                <a:ext uri="{FF2B5EF4-FFF2-40B4-BE49-F238E27FC236}">
                  <a16:creationId xmlns:a16="http://schemas.microsoft.com/office/drawing/2014/main" id="{C535D3F5-4248-4ED3-4618-1440293D796E}"/>
                </a:ext>
              </a:extLst>
            </p:cNvPr>
            <p:cNvGrpSpPr/>
            <p:nvPr/>
          </p:nvGrpSpPr>
          <p:grpSpPr>
            <a:xfrm>
              <a:off x="4542489" y="3755456"/>
              <a:ext cx="529362" cy="1678366"/>
              <a:chOff x="4542489" y="3755456"/>
              <a:chExt cx="529362" cy="1678366"/>
            </a:xfrm>
          </p:grpSpPr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B588C1D-CF62-0091-3CC1-404D0EE24D98}"/>
                  </a:ext>
                </a:extLst>
              </p:cNvPr>
              <p:cNvSpPr/>
              <p:nvPr/>
            </p:nvSpPr>
            <p:spPr>
              <a:xfrm>
                <a:off x="4542489" y="3755456"/>
                <a:ext cx="529362" cy="1678366"/>
              </a:xfrm>
              <a:custGeom>
                <a:avLst/>
                <a:gdLst>
                  <a:gd name="connsiteX0" fmla="*/ 144757 w 529362"/>
                  <a:gd name="connsiteY0" fmla="*/ 44892 h 1678366"/>
                  <a:gd name="connsiteX1" fmla="*/ 422459 w 529362"/>
                  <a:gd name="connsiteY1" fmla="*/ 609692 h 1678366"/>
                  <a:gd name="connsiteX2" fmla="*/ 459663 w 529362"/>
                  <a:gd name="connsiteY2" fmla="*/ 753668 h 1678366"/>
                  <a:gd name="connsiteX3" fmla="*/ 527143 w 529362"/>
                  <a:gd name="connsiteY3" fmla="*/ 1427518 h 1678366"/>
                  <a:gd name="connsiteX4" fmla="*/ 445996 w 529362"/>
                  <a:gd name="connsiteY4" fmla="*/ 1676179 h 1678366"/>
                  <a:gd name="connsiteX5" fmla="*/ 274212 w 529362"/>
                  <a:gd name="connsiteY5" fmla="*/ 1510658 h 1678366"/>
                  <a:gd name="connsiteX6" fmla="*/ 95879 w 529362"/>
                  <a:gd name="connsiteY6" fmla="*/ 1131024 h 1678366"/>
                  <a:gd name="connsiteX7" fmla="*/ 47476 w 529362"/>
                  <a:gd name="connsiteY7" fmla="*/ 954969 h 1678366"/>
                  <a:gd name="connsiteX8" fmla="*/ 2204 w 529362"/>
                  <a:gd name="connsiteY8" fmla="*/ 617190 h 1678366"/>
                  <a:gd name="connsiteX9" fmla="*/ 47855 w 529362"/>
                  <a:gd name="connsiteY9" fmla="*/ 185356 h 1678366"/>
                  <a:gd name="connsiteX10" fmla="*/ 80694 w 529362"/>
                  <a:gd name="connsiteY10" fmla="*/ 100223 h 1678366"/>
                  <a:gd name="connsiteX11" fmla="*/ 105370 w 529362"/>
                  <a:gd name="connsiteY11" fmla="*/ 220188 h 1678366"/>
                  <a:gd name="connsiteX12" fmla="*/ 122453 w 529362"/>
                  <a:gd name="connsiteY12" fmla="*/ 178997 h 1678366"/>
                  <a:gd name="connsiteX13" fmla="*/ 152539 w 529362"/>
                  <a:gd name="connsiteY13" fmla="*/ 233380 h 1678366"/>
                  <a:gd name="connsiteX14" fmla="*/ 102523 w 529362"/>
                  <a:gd name="connsiteY14" fmla="*/ 0 h 1678366"/>
                  <a:gd name="connsiteX15" fmla="*/ 144757 w 529362"/>
                  <a:gd name="connsiteY15" fmla="*/ 44892 h 1678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62" h="1678366">
                    <a:moveTo>
                      <a:pt x="144757" y="44892"/>
                    </a:moveTo>
                    <a:cubicBezTo>
                      <a:pt x="283608" y="202914"/>
                      <a:pt x="364660" y="406208"/>
                      <a:pt x="422459" y="609692"/>
                    </a:cubicBezTo>
                    <a:cubicBezTo>
                      <a:pt x="436031" y="657336"/>
                      <a:pt x="448464" y="705360"/>
                      <a:pt x="459663" y="753668"/>
                    </a:cubicBezTo>
                    <a:cubicBezTo>
                      <a:pt x="511103" y="974425"/>
                      <a:pt x="537488" y="1201257"/>
                      <a:pt x="527143" y="1427518"/>
                    </a:cubicBezTo>
                    <a:cubicBezTo>
                      <a:pt x="524486" y="1487026"/>
                      <a:pt x="520025" y="1654255"/>
                      <a:pt x="445996" y="1676179"/>
                    </a:cubicBezTo>
                    <a:cubicBezTo>
                      <a:pt x="374151" y="1697533"/>
                      <a:pt x="303634" y="1556689"/>
                      <a:pt x="274212" y="1510658"/>
                    </a:cubicBezTo>
                    <a:cubicBezTo>
                      <a:pt x="198760" y="1392402"/>
                      <a:pt x="139632" y="1264276"/>
                      <a:pt x="95879" y="1131024"/>
                    </a:cubicBezTo>
                    <a:cubicBezTo>
                      <a:pt x="76897" y="1073130"/>
                      <a:pt x="60763" y="1014382"/>
                      <a:pt x="47476" y="954969"/>
                    </a:cubicBezTo>
                    <a:cubicBezTo>
                      <a:pt x="22704" y="843926"/>
                      <a:pt x="7804" y="730795"/>
                      <a:pt x="2204" y="617190"/>
                    </a:cubicBezTo>
                    <a:cubicBezTo>
                      <a:pt x="-4819" y="471885"/>
                      <a:pt x="3533" y="323068"/>
                      <a:pt x="47855" y="185356"/>
                    </a:cubicBezTo>
                    <a:cubicBezTo>
                      <a:pt x="57156" y="156409"/>
                      <a:pt x="67976" y="128032"/>
                      <a:pt x="80694" y="100223"/>
                    </a:cubicBezTo>
                    <a:cubicBezTo>
                      <a:pt x="88951" y="140180"/>
                      <a:pt x="97208" y="180231"/>
                      <a:pt x="105370" y="220188"/>
                    </a:cubicBezTo>
                    <a:cubicBezTo>
                      <a:pt x="111064" y="206426"/>
                      <a:pt x="116759" y="192664"/>
                      <a:pt x="122453" y="178997"/>
                    </a:cubicBezTo>
                    <a:cubicBezTo>
                      <a:pt x="132514" y="197125"/>
                      <a:pt x="142574" y="215158"/>
                      <a:pt x="152539" y="233380"/>
                    </a:cubicBezTo>
                    <a:cubicBezTo>
                      <a:pt x="157285" y="152992"/>
                      <a:pt x="139822" y="71466"/>
                      <a:pt x="102523" y="0"/>
                    </a:cubicBezTo>
                    <a:cubicBezTo>
                      <a:pt x="117138" y="14521"/>
                      <a:pt x="131185" y="29517"/>
                      <a:pt x="144757" y="44892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90F40698-2081-5E5F-4CB9-879F747DFDF6}"/>
                  </a:ext>
                </a:extLst>
              </p:cNvPr>
              <p:cNvSpPr/>
              <p:nvPr/>
            </p:nvSpPr>
            <p:spPr>
              <a:xfrm>
                <a:off x="4590154" y="3755456"/>
                <a:ext cx="277322" cy="1487025"/>
              </a:xfrm>
              <a:custGeom>
                <a:avLst/>
                <a:gdLst>
                  <a:gd name="connsiteX0" fmla="*/ 97091 w 277322"/>
                  <a:gd name="connsiteY0" fmla="*/ 44892 h 1487025"/>
                  <a:gd name="connsiteX1" fmla="*/ 175296 w 277322"/>
                  <a:gd name="connsiteY1" fmla="*/ 214588 h 1487025"/>
                  <a:gd name="connsiteX2" fmla="*/ 133252 w 277322"/>
                  <a:gd name="connsiteY2" fmla="*/ 173493 h 1487025"/>
                  <a:gd name="connsiteX3" fmla="*/ 177194 w 277322"/>
                  <a:gd name="connsiteY3" fmla="*/ 327624 h 1487025"/>
                  <a:gd name="connsiteX4" fmla="*/ 141888 w 277322"/>
                  <a:gd name="connsiteY4" fmla="*/ 270394 h 1487025"/>
                  <a:gd name="connsiteX5" fmla="*/ 277323 w 277322"/>
                  <a:gd name="connsiteY5" fmla="*/ 1487026 h 1487025"/>
                  <a:gd name="connsiteX6" fmla="*/ 92251 w 277322"/>
                  <a:gd name="connsiteY6" fmla="*/ 278651 h 1487025"/>
                  <a:gd name="connsiteX7" fmla="*/ 73269 w 277322"/>
                  <a:gd name="connsiteY7" fmla="*/ 415794 h 1487025"/>
                  <a:gd name="connsiteX8" fmla="*/ 41760 w 277322"/>
                  <a:gd name="connsiteY8" fmla="*/ 225313 h 1487025"/>
                  <a:gd name="connsiteX9" fmla="*/ 24866 w 277322"/>
                  <a:gd name="connsiteY9" fmla="*/ 383335 h 1487025"/>
                  <a:gd name="connsiteX10" fmla="*/ 0 w 277322"/>
                  <a:gd name="connsiteY10" fmla="*/ 185451 h 1487025"/>
                  <a:gd name="connsiteX11" fmla="*/ 32838 w 277322"/>
                  <a:gd name="connsiteY11" fmla="*/ 100318 h 1487025"/>
                  <a:gd name="connsiteX12" fmla="*/ 57515 w 277322"/>
                  <a:gd name="connsiteY12" fmla="*/ 220283 h 1487025"/>
                  <a:gd name="connsiteX13" fmla="*/ 74598 w 277322"/>
                  <a:gd name="connsiteY13" fmla="*/ 179092 h 1487025"/>
                  <a:gd name="connsiteX14" fmla="*/ 104684 w 277322"/>
                  <a:gd name="connsiteY14" fmla="*/ 233475 h 1487025"/>
                  <a:gd name="connsiteX15" fmla="*/ 54857 w 277322"/>
                  <a:gd name="connsiteY15" fmla="*/ 0 h 1487025"/>
                  <a:gd name="connsiteX16" fmla="*/ 97091 w 277322"/>
                  <a:gd name="connsiteY16" fmla="*/ 44892 h 148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7322" h="1487025">
                    <a:moveTo>
                      <a:pt x="97091" y="44892"/>
                    </a:moveTo>
                    <a:cubicBezTo>
                      <a:pt x="128791" y="98610"/>
                      <a:pt x="155080" y="155555"/>
                      <a:pt x="175296" y="214588"/>
                    </a:cubicBezTo>
                    <a:cubicBezTo>
                      <a:pt x="161250" y="200921"/>
                      <a:pt x="147298" y="187160"/>
                      <a:pt x="133252" y="173493"/>
                    </a:cubicBezTo>
                    <a:cubicBezTo>
                      <a:pt x="156030" y="221991"/>
                      <a:pt x="171025" y="274285"/>
                      <a:pt x="177194" y="327624"/>
                    </a:cubicBezTo>
                    <a:cubicBezTo>
                      <a:pt x="159162" y="313578"/>
                      <a:pt x="146444" y="292888"/>
                      <a:pt x="141888" y="270394"/>
                    </a:cubicBezTo>
                    <a:cubicBezTo>
                      <a:pt x="212215" y="672616"/>
                      <a:pt x="257392" y="1079204"/>
                      <a:pt x="277323" y="1487026"/>
                    </a:cubicBezTo>
                    <a:cubicBezTo>
                      <a:pt x="192854" y="1088221"/>
                      <a:pt x="142553" y="683151"/>
                      <a:pt x="92251" y="278651"/>
                    </a:cubicBezTo>
                    <a:cubicBezTo>
                      <a:pt x="85987" y="324397"/>
                      <a:pt x="79628" y="370048"/>
                      <a:pt x="73269" y="415794"/>
                    </a:cubicBezTo>
                    <a:cubicBezTo>
                      <a:pt x="62735" y="352300"/>
                      <a:pt x="52295" y="288806"/>
                      <a:pt x="41760" y="225313"/>
                    </a:cubicBezTo>
                    <a:cubicBezTo>
                      <a:pt x="22304" y="275235"/>
                      <a:pt x="16419" y="330376"/>
                      <a:pt x="24866" y="383335"/>
                    </a:cubicBezTo>
                    <a:cubicBezTo>
                      <a:pt x="9396" y="318228"/>
                      <a:pt x="2942" y="251982"/>
                      <a:pt x="0" y="185451"/>
                    </a:cubicBezTo>
                    <a:cubicBezTo>
                      <a:pt x="9301" y="156504"/>
                      <a:pt x="20121" y="128126"/>
                      <a:pt x="32838" y="100318"/>
                    </a:cubicBezTo>
                    <a:cubicBezTo>
                      <a:pt x="41095" y="140275"/>
                      <a:pt x="49352" y="180326"/>
                      <a:pt x="57515" y="220283"/>
                    </a:cubicBezTo>
                    <a:cubicBezTo>
                      <a:pt x="63209" y="206521"/>
                      <a:pt x="68904" y="192759"/>
                      <a:pt x="74598" y="179092"/>
                    </a:cubicBezTo>
                    <a:cubicBezTo>
                      <a:pt x="84658" y="197220"/>
                      <a:pt x="94719" y="215252"/>
                      <a:pt x="104684" y="233475"/>
                    </a:cubicBezTo>
                    <a:cubicBezTo>
                      <a:pt x="109619" y="152992"/>
                      <a:pt x="92156" y="71466"/>
                      <a:pt x="54857" y="0"/>
                    </a:cubicBezTo>
                    <a:cubicBezTo>
                      <a:pt x="69473" y="14521"/>
                      <a:pt x="83519" y="29517"/>
                      <a:pt x="97091" y="44892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584E6DC0-2A07-8F03-4454-FB9E180DC062}"/>
                  </a:ext>
                </a:extLst>
              </p:cNvPr>
              <p:cNvSpPr/>
              <p:nvPr/>
            </p:nvSpPr>
            <p:spPr>
              <a:xfrm>
                <a:off x="4670447" y="4200671"/>
                <a:ext cx="145538" cy="909507"/>
              </a:xfrm>
              <a:custGeom>
                <a:avLst/>
                <a:gdLst>
                  <a:gd name="connsiteX0" fmla="*/ 43943 w 145538"/>
                  <a:gd name="connsiteY0" fmla="*/ 174537 h 909507"/>
                  <a:gd name="connsiteX1" fmla="*/ 0 w 145538"/>
                  <a:gd name="connsiteY1" fmla="*/ 0 h 909507"/>
                  <a:gd name="connsiteX2" fmla="*/ 19266 w 145538"/>
                  <a:gd name="connsiteY2" fmla="*/ 282922 h 909507"/>
                  <a:gd name="connsiteX3" fmla="*/ 41000 w 145538"/>
                  <a:gd name="connsiteY3" fmla="*/ 512316 h 909507"/>
                  <a:gd name="connsiteX4" fmla="*/ 141983 w 145538"/>
                  <a:gd name="connsiteY4" fmla="*/ 909508 h 909507"/>
                  <a:gd name="connsiteX5" fmla="*/ 122812 w 145538"/>
                  <a:gd name="connsiteY5" fmla="*/ 737534 h 909507"/>
                  <a:gd name="connsiteX6" fmla="*/ 96142 w 145538"/>
                  <a:gd name="connsiteY6" fmla="*/ 546958 h 909507"/>
                  <a:gd name="connsiteX7" fmla="*/ 43943 w 145538"/>
                  <a:gd name="connsiteY7" fmla="*/ 174537 h 90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538" h="909507">
                    <a:moveTo>
                      <a:pt x="43943" y="174537"/>
                    </a:moveTo>
                    <a:cubicBezTo>
                      <a:pt x="35591" y="114839"/>
                      <a:pt x="26859" y="54003"/>
                      <a:pt x="0" y="0"/>
                    </a:cubicBezTo>
                    <a:cubicBezTo>
                      <a:pt x="6454" y="94339"/>
                      <a:pt x="12813" y="188583"/>
                      <a:pt x="19266" y="282922"/>
                    </a:cubicBezTo>
                    <a:cubicBezTo>
                      <a:pt x="24486" y="359608"/>
                      <a:pt x="29706" y="436294"/>
                      <a:pt x="41000" y="512316"/>
                    </a:cubicBezTo>
                    <a:cubicBezTo>
                      <a:pt x="60741" y="645093"/>
                      <a:pt x="93675" y="784229"/>
                      <a:pt x="141983" y="909508"/>
                    </a:cubicBezTo>
                    <a:cubicBezTo>
                      <a:pt x="154701" y="861674"/>
                      <a:pt x="129740" y="787076"/>
                      <a:pt x="122812" y="737534"/>
                    </a:cubicBezTo>
                    <a:cubicBezTo>
                      <a:pt x="113890" y="674040"/>
                      <a:pt x="105064" y="610546"/>
                      <a:pt x="96142" y="546958"/>
                    </a:cubicBezTo>
                    <a:cubicBezTo>
                      <a:pt x="78679" y="422817"/>
                      <a:pt x="61311" y="298677"/>
                      <a:pt x="43943" y="17453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BE594404-F1C8-0BAE-6819-3A6425B444CB}"/>
                  </a:ext>
                </a:extLst>
              </p:cNvPr>
              <p:cNvSpPr/>
              <p:nvPr/>
            </p:nvSpPr>
            <p:spPr>
              <a:xfrm>
                <a:off x="4790032" y="4170111"/>
                <a:ext cx="133058" cy="870595"/>
              </a:xfrm>
              <a:custGeom>
                <a:avLst/>
                <a:gdLst>
                  <a:gd name="connsiteX0" fmla="*/ 0 w 133058"/>
                  <a:gd name="connsiteY0" fmla="*/ 0 h 870595"/>
                  <a:gd name="connsiteX1" fmla="*/ 110379 w 133058"/>
                  <a:gd name="connsiteY1" fmla="*/ 427942 h 870595"/>
                  <a:gd name="connsiteX2" fmla="*/ 113700 w 133058"/>
                  <a:gd name="connsiteY2" fmla="*/ 870595 h 870595"/>
                  <a:gd name="connsiteX3" fmla="*/ 76211 w 133058"/>
                  <a:gd name="connsiteY3" fmla="*/ 434681 h 870595"/>
                  <a:gd name="connsiteX4" fmla="*/ 0 w 133058"/>
                  <a:gd name="connsiteY4" fmla="*/ 0 h 87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058" h="870595">
                    <a:moveTo>
                      <a:pt x="0" y="0"/>
                    </a:moveTo>
                    <a:cubicBezTo>
                      <a:pt x="36824" y="144641"/>
                      <a:pt x="90448" y="277987"/>
                      <a:pt x="110379" y="427942"/>
                    </a:cubicBezTo>
                    <a:cubicBezTo>
                      <a:pt x="128411" y="564041"/>
                      <a:pt x="149196" y="736585"/>
                      <a:pt x="113700" y="870595"/>
                    </a:cubicBezTo>
                    <a:cubicBezTo>
                      <a:pt x="85702" y="730511"/>
                      <a:pt x="92346" y="577233"/>
                      <a:pt x="76211" y="434681"/>
                    </a:cubicBezTo>
                    <a:cubicBezTo>
                      <a:pt x="59603" y="288522"/>
                      <a:pt x="36350" y="142742"/>
                      <a:pt x="0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0BEFD5F1-9534-7ABA-68BA-64C3F8C55991}"/>
                  </a:ext>
                </a:extLst>
              </p:cNvPr>
              <p:cNvSpPr/>
              <p:nvPr/>
            </p:nvSpPr>
            <p:spPr>
              <a:xfrm>
                <a:off x="4945659" y="4540159"/>
                <a:ext cx="8943" cy="81431"/>
              </a:xfrm>
              <a:custGeom>
                <a:avLst/>
                <a:gdLst>
                  <a:gd name="connsiteX0" fmla="*/ 2585 w 8943"/>
                  <a:gd name="connsiteY0" fmla="*/ 0 h 81431"/>
                  <a:gd name="connsiteX1" fmla="*/ 8944 w 8943"/>
                  <a:gd name="connsiteY1" fmla="*/ 59128 h 81431"/>
                  <a:gd name="connsiteX2" fmla="*/ 4198 w 8943"/>
                  <a:gd name="connsiteY2" fmla="*/ 81431 h 81431"/>
                  <a:gd name="connsiteX3" fmla="*/ 2585 w 8943"/>
                  <a:gd name="connsiteY3" fmla="*/ 0 h 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43" h="81431">
                    <a:moveTo>
                      <a:pt x="2585" y="0"/>
                    </a:moveTo>
                    <a:cubicBezTo>
                      <a:pt x="4862" y="19646"/>
                      <a:pt x="7045" y="39387"/>
                      <a:pt x="8944" y="59128"/>
                    </a:cubicBezTo>
                    <a:cubicBezTo>
                      <a:pt x="7425" y="66531"/>
                      <a:pt x="5812" y="74029"/>
                      <a:pt x="4198" y="81431"/>
                    </a:cubicBezTo>
                    <a:cubicBezTo>
                      <a:pt x="-832" y="54572"/>
                      <a:pt x="-1307" y="26954"/>
                      <a:pt x="2585" y="0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5E33EEDA-FC63-AD08-84EF-9201B7BEF6A7}"/>
                  </a:ext>
                </a:extLst>
              </p:cNvPr>
              <p:cNvSpPr/>
              <p:nvPr/>
            </p:nvSpPr>
            <p:spPr>
              <a:xfrm>
                <a:off x="4624132" y="4503619"/>
                <a:ext cx="447719" cy="930203"/>
              </a:xfrm>
              <a:custGeom>
                <a:avLst/>
                <a:gdLst>
                  <a:gd name="connsiteX0" fmla="*/ 376217 w 447719"/>
                  <a:gd name="connsiteY0" fmla="*/ 0 h 930203"/>
                  <a:gd name="connsiteX1" fmla="*/ 378020 w 447719"/>
                  <a:gd name="connsiteY1" fmla="*/ 5505 h 930203"/>
                  <a:gd name="connsiteX2" fmla="*/ 445500 w 447719"/>
                  <a:gd name="connsiteY2" fmla="*/ 679355 h 930203"/>
                  <a:gd name="connsiteX3" fmla="*/ 364354 w 447719"/>
                  <a:gd name="connsiteY3" fmla="*/ 928015 h 930203"/>
                  <a:gd name="connsiteX4" fmla="*/ 192569 w 447719"/>
                  <a:gd name="connsiteY4" fmla="*/ 762495 h 930203"/>
                  <a:gd name="connsiteX5" fmla="*/ 14236 w 447719"/>
                  <a:gd name="connsiteY5" fmla="*/ 382861 h 930203"/>
                  <a:gd name="connsiteX6" fmla="*/ 0 w 447719"/>
                  <a:gd name="connsiteY6" fmla="*/ 322689 h 930203"/>
                  <a:gd name="connsiteX7" fmla="*/ 98325 w 447719"/>
                  <a:gd name="connsiteY7" fmla="*/ 552177 h 930203"/>
                  <a:gd name="connsiteX8" fmla="*/ 28567 w 447719"/>
                  <a:gd name="connsiteY8" fmla="*/ 117781 h 930203"/>
                  <a:gd name="connsiteX9" fmla="*/ 218195 w 447719"/>
                  <a:gd name="connsiteY9" fmla="*/ 639778 h 930203"/>
                  <a:gd name="connsiteX10" fmla="*/ 141793 w 447719"/>
                  <a:gd name="connsiteY10" fmla="*/ 315096 h 930203"/>
                  <a:gd name="connsiteX11" fmla="*/ 246572 w 447719"/>
                  <a:gd name="connsiteY11" fmla="*/ 636456 h 930203"/>
                  <a:gd name="connsiteX12" fmla="*/ 270774 w 447719"/>
                  <a:gd name="connsiteY12" fmla="*/ 661037 h 930203"/>
                  <a:gd name="connsiteX13" fmla="*/ 281499 w 447719"/>
                  <a:gd name="connsiteY13" fmla="*/ 364733 h 930203"/>
                  <a:gd name="connsiteX14" fmla="*/ 330092 w 447719"/>
                  <a:gd name="connsiteY14" fmla="*/ 642435 h 930203"/>
                  <a:gd name="connsiteX15" fmla="*/ 330282 w 447719"/>
                  <a:gd name="connsiteY15" fmla="*/ 95478 h 930203"/>
                  <a:gd name="connsiteX16" fmla="*/ 334647 w 447719"/>
                  <a:gd name="connsiteY16" fmla="*/ 75073 h 930203"/>
                  <a:gd name="connsiteX17" fmla="*/ 392731 w 447719"/>
                  <a:gd name="connsiteY17" fmla="*/ 353629 h 930203"/>
                  <a:gd name="connsiteX18" fmla="*/ 376217 w 447719"/>
                  <a:gd name="connsiteY18" fmla="*/ 0 h 93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47719" h="930203">
                    <a:moveTo>
                      <a:pt x="376217" y="0"/>
                    </a:moveTo>
                    <a:cubicBezTo>
                      <a:pt x="376882" y="1803"/>
                      <a:pt x="377451" y="3606"/>
                      <a:pt x="378020" y="5505"/>
                    </a:cubicBezTo>
                    <a:cubicBezTo>
                      <a:pt x="429461" y="226262"/>
                      <a:pt x="455845" y="453093"/>
                      <a:pt x="445500" y="679355"/>
                    </a:cubicBezTo>
                    <a:cubicBezTo>
                      <a:pt x="442843" y="738862"/>
                      <a:pt x="438382" y="906091"/>
                      <a:pt x="364354" y="928015"/>
                    </a:cubicBezTo>
                    <a:cubicBezTo>
                      <a:pt x="292508" y="949369"/>
                      <a:pt x="221991" y="808525"/>
                      <a:pt x="192569" y="762495"/>
                    </a:cubicBezTo>
                    <a:cubicBezTo>
                      <a:pt x="117117" y="644239"/>
                      <a:pt x="57989" y="516112"/>
                      <a:pt x="14236" y="382861"/>
                    </a:cubicBezTo>
                    <a:cubicBezTo>
                      <a:pt x="10914" y="361886"/>
                      <a:pt x="6644" y="341481"/>
                      <a:pt x="0" y="322689"/>
                    </a:cubicBezTo>
                    <a:cubicBezTo>
                      <a:pt x="27618" y="401273"/>
                      <a:pt x="60552" y="477959"/>
                      <a:pt x="98325" y="552177"/>
                    </a:cubicBezTo>
                    <a:cubicBezTo>
                      <a:pt x="64348" y="409150"/>
                      <a:pt x="30181" y="264795"/>
                      <a:pt x="28567" y="117781"/>
                    </a:cubicBezTo>
                    <a:cubicBezTo>
                      <a:pt x="87221" y="293362"/>
                      <a:pt x="150525" y="467519"/>
                      <a:pt x="218195" y="639778"/>
                    </a:cubicBezTo>
                    <a:cubicBezTo>
                      <a:pt x="192759" y="531582"/>
                      <a:pt x="167229" y="423387"/>
                      <a:pt x="141793" y="315096"/>
                    </a:cubicBezTo>
                    <a:cubicBezTo>
                      <a:pt x="173967" y="423102"/>
                      <a:pt x="208894" y="530349"/>
                      <a:pt x="246572" y="636456"/>
                    </a:cubicBezTo>
                    <a:cubicBezTo>
                      <a:pt x="250653" y="648225"/>
                      <a:pt x="258341" y="662271"/>
                      <a:pt x="270774" y="661037"/>
                    </a:cubicBezTo>
                    <a:cubicBezTo>
                      <a:pt x="258246" y="561953"/>
                      <a:pt x="246288" y="458218"/>
                      <a:pt x="281499" y="364733"/>
                    </a:cubicBezTo>
                    <a:cubicBezTo>
                      <a:pt x="283207" y="459072"/>
                      <a:pt x="299626" y="553032"/>
                      <a:pt x="330092" y="642435"/>
                    </a:cubicBezTo>
                    <a:cubicBezTo>
                      <a:pt x="348029" y="460686"/>
                      <a:pt x="348029" y="277228"/>
                      <a:pt x="330282" y="95478"/>
                    </a:cubicBezTo>
                    <a:cubicBezTo>
                      <a:pt x="331800" y="88739"/>
                      <a:pt x="333129" y="81906"/>
                      <a:pt x="334647" y="75073"/>
                    </a:cubicBezTo>
                    <a:cubicBezTo>
                      <a:pt x="354009" y="167893"/>
                      <a:pt x="373370" y="260714"/>
                      <a:pt x="392731" y="353629"/>
                    </a:cubicBezTo>
                    <a:cubicBezTo>
                      <a:pt x="382956" y="236037"/>
                      <a:pt x="377546" y="118066"/>
                      <a:pt x="376217" y="0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7" name="Graphic 14">
              <a:extLst>
                <a:ext uri="{FF2B5EF4-FFF2-40B4-BE49-F238E27FC236}">
                  <a16:creationId xmlns:a16="http://schemas.microsoft.com/office/drawing/2014/main" id="{2987775C-8B3F-DF8D-BB03-33A5D0A74751}"/>
                </a:ext>
              </a:extLst>
            </p:cNvPr>
            <p:cNvGrpSpPr/>
            <p:nvPr/>
          </p:nvGrpSpPr>
          <p:grpSpPr>
            <a:xfrm>
              <a:off x="5375034" y="4789223"/>
              <a:ext cx="1226432" cy="1002057"/>
              <a:chOff x="5375034" y="4789223"/>
              <a:chExt cx="1226432" cy="1002057"/>
            </a:xfrm>
          </p:grpSpPr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4399F59F-642B-D96B-3AD3-85B674E3F24D}"/>
                  </a:ext>
                </a:extLst>
              </p:cNvPr>
              <p:cNvSpPr/>
              <p:nvPr/>
            </p:nvSpPr>
            <p:spPr>
              <a:xfrm>
                <a:off x="5375034" y="4789223"/>
                <a:ext cx="1226432" cy="1002057"/>
              </a:xfrm>
              <a:custGeom>
                <a:avLst/>
                <a:gdLst>
                  <a:gd name="connsiteX0" fmla="*/ 1202125 w 1226432"/>
                  <a:gd name="connsiteY0" fmla="*/ 831563 h 1002057"/>
                  <a:gd name="connsiteX1" fmla="*/ 1200511 w 1226432"/>
                  <a:gd name="connsiteY1" fmla="*/ 980285 h 1002057"/>
                  <a:gd name="connsiteX2" fmla="*/ 1139770 w 1226432"/>
                  <a:gd name="connsiteY2" fmla="*/ 1000311 h 1002057"/>
                  <a:gd name="connsiteX3" fmla="*/ 826097 w 1226432"/>
                  <a:gd name="connsiteY3" fmla="*/ 922106 h 1002057"/>
                  <a:gd name="connsiteX4" fmla="*/ 477309 w 1226432"/>
                  <a:gd name="connsiteY4" fmla="*/ 650573 h 1002057"/>
                  <a:gd name="connsiteX5" fmla="*/ 287017 w 1226432"/>
                  <a:gd name="connsiteY5" fmla="*/ 446425 h 1002057"/>
                  <a:gd name="connsiteX6" fmla="*/ 35225 w 1226432"/>
                  <a:gd name="connsiteY6" fmla="*/ 149077 h 1002057"/>
                  <a:gd name="connsiteX7" fmla="*/ 2861 w 1226432"/>
                  <a:gd name="connsiteY7" fmla="*/ 33573 h 1002057"/>
                  <a:gd name="connsiteX8" fmla="*/ 41489 w 1226432"/>
                  <a:gd name="connsiteY8" fmla="*/ 1589 h 1002057"/>
                  <a:gd name="connsiteX9" fmla="*/ 65501 w 1226432"/>
                  <a:gd name="connsiteY9" fmla="*/ 165 h 1002057"/>
                  <a:gd name="connsiteX10" fmla="*/ 352124 w 1226432"/>
                  <a:gd name="connsiteY10" fmla="*/ 123072 h 1002057"/>
                  <a:gd name="connsiteX11" fmla="*/ 658679 w 1226432"/>
                  <a:gd name="connsiteY11" fmla="*/ 300456 h 1002057"/>
                  <a:gd name="connsiteX12" fmla="*/ 879246 w 1226432"/>
                  <a:gd name="connsiteY12" fmla="*/ 463129 h 1002057"/>
                  <a:gd name="connsiteX13" fmla="*/ 1202125 w 1226432"/>
                  <a:gd name="connsiteY13" fmla="*/ 831563 h 100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6432" h="1002057">
                    <a:moveTo>
                      <a:pt x="1202125" y="831563"/>
                    </a:moveTo>
                    <a:cubicBezTo>
                      <a:pt x="1226611" y="879492"/>
                      <a:pt x="1242271" y="946403"/>
                      <a:pt x="1200511" y="980285"/>
                    </a:cubicBezTo>
                    <a:cubicBezTo>
                      <a:pt x="1183712" y="993952"/>
                      <a:pt x="1161314" y="998223"/>
                      <a:pt x="1139770" y="1000311"/>
                    </a:cubicBezTo>
                    <a:cubicBezTo>
                      <a:pt x="1030910" y="1010656"/>
                      <a:pt x="922524" y="973831"/>
                      <a:pt x="826097" y="922106"/>
                    </a:cubicBezTo>
                    <a:cubicBezTo>
                      <a:pt x="695408" y="852064"/>
                      <a:pt x="582372" y="755922"/>
                      <a:pt x="477309" y="650573"/>
                    </a:cubicBezTo>
                    <a:cubicBezTo>
                      <a:pt x="411632" y="584801"/>
                      <a:pt x="348992" y="515328"/>
                      <a:pt x="287017" y="446425"/>
                    </a:cubicBezTo>
                    <a:cubicBezTo>
                      <a:pt x="200461" y="350093"/>
                      <a:pt x="111626" y="253950"/>
                      <a:pt x="35225" y="149077"/>
                    </a:cubicBezTo>
                    <a:cubicBezTo>
                      <a:pt x="12637" y="117947"/>
                      <a:pt x="-7674" y="67076"/>
                      <a:pt x="2861" y="33573"/>
                    </a:cubicBezTo>
                    <a:cubicBezTo>
                      <a:pt x="7796" y="17723"/>
                      <a:pt x="19660" y="5670"/>
                      <a:pt x="41489" y="1589"/>
                    </a:cubicBezTo>
                    <a:cubicBezTo>
                      <a:pt x="48417" y="260"/>
                      <a:pt x="56389" y="-309"/>
                      <a:pt x="65501" y="165"/>
                    </a:cubicBezTo>
                    <a:cubicBezTo>
                      <a:pt x="153006" y="4151"/>
                      <a:pt x="274679" y="84444"/>
                      <a:pt x="352124" y="123072"/>
                    </a:cubicBezTo>
                    <a:cubicBezTo>
                      <a:pt x="457852" y="175746"/>
                      <a:pt x="560353" y="235064"/>
                      <a:pt x="658679" y="300456"/>
                    </a:cubicBezTo>
                    <a:cubicBezTo>
                      <a:pt x="734795" y="351042"/>
                      <a:pt x="808349" y="405330"/>
                      <a:pt x="879246" y="463129"/>
                    </a:cubicBezTo>
                    <a:cubicBezTo>
                      <a:pt x="1006898" y="567054"/>
                      <a:pt x="1127432" y="685120"/>
                      <a:pt x="1202125" y="831563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03C967C8-B438-5E50-AB0E-81369F4180B0}"/>
                  </a:ext>
                </a:extLst>
              </p:cNvPr>
              <p:cNvSpPr/>
              <p:nvPr/>
            </p:nvSpPr>
            <p:spPr>
              <a:xfrm>
                <a:off x="6025076" y="5490477"/>
                <a:ext cx="20120" cy="16324"/>
              </a:xfrm>
              <a:custGeom>
                <a:avLst/>
                <a:gdLst>
                  <a:gd name="connsiteX0" fmla="*/ 20121 w 20120"/>
                  <a:gd name="connsiteY0" fmla="*/ 16324 h 16324"/>
                  <a:gd name="connsiteX1" fmla="*/ 0 w 20120"/>
                  <a:gd name="connsiteY1" fmla="*/ 0 h 16324"/>
                  <a:gd name="connsiteX2" fmla="*/ 20121 w 20120"/>
                  <a:gd name="connsiteY2" fmla="*/ 16324 h 16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20" h="16324">
                    <a:moveTo>
                      <a:pt x="20121" y="16324"/>
                    </a:moveTo>
                    <a:cubicBezTo>
                      <a:pt x="13287" y="11009"/>
                      <a:pt x="6644" y="5600"/>
                      <a:pt x="0" y="0"/>
                    </a:cubicBezTo>
                    <a:cubicBezTo>
                      <a:pt x="6739" y="5505"/>
                      <a:pt x="13382" y="10915"/>
                      <a:pt x="20121" y="1632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F886EE4F-3369-A84A-9C1F-8CF8E9DDD87E}"/>
                  </a:ext>
                </a:extLst>
              </p:cNvPr>
              <p:cNvSpPr/>
              <p:nvPr/>
            </p:nvSpPr>
            <p:spPr>
              <a:xfrm>
                <a:off x="5821592" y="5089869"/>
                <a:ext cx="779874" cy="701411"/>
              </a:xfrm>
              <a:custGeom>
                <a:avLst/>
                <a:gdLst>
                  <a:gd name="connsiteX0" fmla="*/ 755566 w 779874"/>
                  <a:gd name="connsiteY0" fmla="*/ 530918 h 701411"/>
                  <a:gd name="connsiteX1" fmla="*/ 753953 w 779874"/>
                  <a:gd name="connsiteY1" fmla="*/ 679640 h 701411"/>
                  <a:gd name="connsiteX2" fmla="*/ 693211 w 779874"/>
                  <a:gd name="connsiteY2" fmla="*/ 699665 h 701411"/>
                  <a:gd name="connsiteX3" fmla="*/ 379539 w 779874"/>
                  <a:gd name="connsiteY3" fmla="*/ 621461 h 701411"/>
                  <a:gd name="connsiteX4" fmla="*/ 30750 w 779874"/>
                  <a:gd name="connsiteY4" fmla="*/ 349927 h 701411"/>
                  <a:gd name="connsiteX5" fmla="*/ 421489 w 779874"/>
                  <a:gd name="connsiteY5" fmla="*/ 547052 h 701411"/>
                  <a:gd name="connsiteX6" fmla="*/ 226357 w 779874"/>
                  <a:gd name="connsiteY6" fmla="*/ 419211 h 701411"/>
                  <a:gd name="connsiteX7" fmla="*/ 408201 w 779874"/>
                  <a:gd name="connsiteY7" fmla="*/ 513360 h 701411"/>
                  <a:gd name="connsiteX8" fmla="*/ 253785 w 779874"/>
                  <a:gd name="connsiteY8" fmla="*/ 377831 h 701411"/>
                  <a:gd name="connsiteX9" fmla="*/ 474732 w 779874"/>
                  <a:gd name="connsiteY9" fmla="*/ 520288 h 701411"/>
                  <a:gd name="connsiteX10" fmla="*/ 0 w 779874"/>
                  <a:gd name="connsiteY10" fmla="*/ 119964 h 701411"/>
                  <a:gd name="connsiteX11" fmla="*/ 563092 w 779874"/>
                  <a:gd name="connsiteY11" fmla="*/ 507191 h 701411"/>
                  <a:gd name="connsiteX12" fmla="*/ 328004 w 779874"/>
                  <a:gd name="connsiteY12" fmla="*/ 230343 h 701411"/>
                  <a:gd name="connsiteX13" fmla="*/ 600581 w 779874"/>
                  <a:gd name="connsiteY13" fmla="*/ 433637 h 701411"/>
                  <a:gd name="connsiteX14" fmla="*/ 347175 w 779874"/>
                  <a:gd name="connsiteY14" fmla="*/ 151379 h 701411"/>
                  <a:gd name="connsiteX15" fmla="*/ 545724 w 779874"/>
                  <a:gd name="connsiteY15" fmla="*/ 323353 h 701411"/>
                  <a:gd name="connsiteX16" fmla="*/ 212026 w 779874"/>
                  <a:gd name="connsiteY16" fmla="*/ 0 h 701411"/>
                  <a:gd name="connsiteX17" fmla="*/ 432593 w 779874"/>
                  <a:gd name="connsiteY17" fmla="*/ 162673 h 701411"/>
                  <a:gd name="connsiteX18" fmla="*/ 755566 w 779874"/>
                  <a:gd name="connsiteY18" fmla="*/ 530918 h 70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9874" h="701411">
                    <a:moveTo>
                      <a:pt x="755566" y="530918"/>
                    </a:moveTo>
                    <a:cubicBezTo>
                      <a:pt x="780053" y="578847"/>
                      <a:pt x="795713" y="645757"/>
                      <a:pt x="753953" y="679640"/>
                    </a:cubicBezTo>
                    <a:cubicBezTo>
                      <a:pt x="737154" y="693306"/>
                      <a:pt x="714756" y="697577"/>
                      <a:pt x="693211" y="699665"/>
                    </a:cubicBezTo>
                    <a:cubicBezTo>
                      <a:pt x="584351" y="710010"/>
                      <a:pt x="475966" y="673186"/>
                      <a:pt x="379539" y="621461"/>
                    </a:cubicBezTo>
                    <a:cubicBezTo>
                      <a:pt x="248850" y="551418"/>
                      <a:pt x="135814" y="455276"/>
                      <a:pt x="30750" y="349927"/>
                    </a:cubicBezTo>
                    <a:cubicBezTo>
                      <a:pt x="149576" y="433257"/>
                      <a:pt x="277512" y="501022"/>
                      <a:pt x="421489" y="547052"/>
                    </a:cubicBezTo>
                    <a:cubicBezTo>
                      <a:pt x="351826" y="512031"/>
                      <a:pt x="287193" y="467899"/>
                      <a:pt x="226357" y="419211"/>
                    </a:cubicBezTo>
                    <a:cubicBezTo>
                      <a:pt x="280834" y="460970"/>
                      <a:pt x="342620" y="493049"/>
                      <a:pt x="408201" y="513360"/>
                    </a:cubicBezTo>
                    <a:cubicBezTo>
                      <a:pt x="354578" y="470651"/>
                      <a:pt x="303043" y="425475"/>
                      <a:pt x="253785" y="377831"/>
                    </a:cubicBezTo>
                    <a:cubicBezTo>
                      <a:pt x="319367" y="436579"/>
                      <a:pt x="394155" y="484792"/>
                      <a:pt x="474732" y="520288"/>
                    </a:cubicBezTo>
                    <a:cubicBezTo>
                      <a:pt x="331610" y="370238"/>
                      <a:pt x="172164" y="235753"/>
                      <a:pt x="0" y="119964"/>
                    </a:cubicBezTo>
                    <a:cubicBezTo>
                      <a:pt x="200542" y="228919"/>
                      <a:pt x="389599" y="358944"/>
                      <a:pt x="563092" y="507191"/>
                    </a:cubicBezTo>
                    <a:cubicBezTo>
                      <a:pt x="484698" y="414940"/>
                      <a:pt x="406398" y="322594"/>
                      <a:pt x="328004" y="230343"/>
                    </a:cubicBezTo>
                    <a:cubicBezTo>
                      <a:pt x="416648" y="301050"/>
                      <a:pt x="505388" y="371946"/>
                      <a:pt x="600581" y="433637"/>
                    </a:cubicBezTo>
                    <a:cubicBezTo>
                      <a:pt x="509374" y="345846"/>
                      <a:pt x="424621" y="251412"/>
                      <a:pt x="347175" y="151379"/>
                    </a:cubicBezTo>
                    <a:cubicBezTo>
                      <a:pt x="403741" y="218764"/>
                      <a:pt x="470936" y="277038"/>
                      <a:pt x="545724" y="323353"/>
                    </a:cubicBezTo>
                    <a:cubicBezTo>
                      <a:pt x="443223" y="206995"/>
                      <a:pt x="331515" y="98800"/>
                      <a:pt x="212026" y="0"/>
                    </a:cubicBezTo>
                    <a:cubicBezTo>
                      <a:pt x="288142" y="50586"/>
                      <a:pt x="361696" y="104874"/>
                      <a:pt x="432593" y="162673"/>
                    </a:cubicBezTo>
                    <a:cubicBezTo>
                      <a:pt x="560340" y="266408"/>
                      <a:pt x="680874" y="384474"/>
                      <a:pt x="755566" y="530918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F8188CF5-CE9B-BCD0-7CA0-9C9CE1E10EE7}"/>
                  </a:ext>
                </a:extLst>
              </p:cNvPr>
              <p:cNvSpPr/>
              <p:nvPr/>
            </p:nvSpPr>
            <p:spPr>
              <a:xfrm>
                <a:off x="5377990" y="4790717"/>
                <a:ext cx="1032129" cy="800363"/>
              </a:xfrm>
              <a:custGeom>
                <a:avLst/>
                <a:gdLst>
                  <a:gd name="connsiteX0" fmla="*/ 1032130 w 1032129"/>
                  <a:gd name="connsiteY0" fmla="*/ 800363 h 800363"/>
                  <a:gd name="connsiteX1" fmla="*/ 351636 w 1032129"/>
                  <a:gd name="connsiteY1" fmla="*/ 301429 h 800363"/>
                  <a:gd name="connsiteX2" fmla="*/ 179662 w 1032129"/>
                  <a:gd name="connsiteY2" fmla="*/ 174537 h 800363"/>
                  <a:gd name="connsiteX3" fmla="*/ 11389 w 1032129"/>
                  <a:gd name="connsiteY3" fmla="*/ 41285 h 800363"/>
                  <a:gd name="connsiteX4" fmla="*/ 0 w 1032129"/>
                  <a:gd name="connsiteY4" fmla="*/ 31984 h 800363"/>
                  <a:gd name="connsiteX5" fmla="*/ 38628 w 1032129"/>
                  <a:gd name="connsiteY5" fmla="*/ 0 h 800363"/>
                  <a:gd name="connsiteX6" fmla="*/ 111707 w 1032129"/>
                  <a:gd name="connsiteY6" fmla="*/ 69568 h 800363"/>
                  <a:gd name="connsiteX7" fmla="*/ 262232 w 1032129"/>
                  <a:gd name="connsiteY7" fmla="*/ 184217 h 800363"/>
                  <a:gd name="connsiteX8" fmla="*/ 865945 w 1032129"/>
                  <a:gd name="connsiteY8" fmla="*/ 670149 h 800363"/>
                  <a:gd name="connsiteX9" fmla="*/ 1032130 w 1032129"/>
                  <a:gd name="connsiteY9" fmla="*/ 800363 h 8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2129" h="800363">
                    <a:moveTo>
                      <a:pt x="1032130" y="800363"/>
                    </a:moveTo>
                    <a:cubicBezTo>
                      <a:pt x="774074" y="686378"/>
                      <a:pt x="575715" y="472929"/>
                      <a:pt x="351636" y="301429"/>
                    </a:cubicBezTo>
                    <a:cubicBezTo>
                      <a:pt x="295070" y="258151"/>
                      <a:pt x="236607" y="217340"/>
                      <a:pt x="179662" y="174537"/>
                    </a:cubicBezTo>
                    <a:cubicBezTo>
                      <a:pt x="122622" y="131638"/>
                      <a:pt x="66056" y="87316"/>
                      <a:pt x="11389" y="41285"/>
                    </a:cubicBezTo>
                    <a:cubicBezTo>
                      <a:pt x="7498" y="38058"/>
                      <a:pt x="3796" y="34926"/>
                      <a:pt x="0" y="31984"/>
                    </a:cubicBezTo>
                    <a:cubicBezTo>
                      <a:pt x="4935" y="16134"/>
                      <a:pt x="16799" y="4081"/>
                      <a:pt x="38628" y="0"/>
                    </a:cubicBezTo>
                    <a:cubicBezTo>
                      <a:pt x="63684" y="22303"/>
                      <a:pt x="86841" y="46980"/>
                      <a:pt x="111707" y="69568"/>
                    </a:cubicBezTo>
                    <a:cubicBezTo>
                      <a:pt x="158402" y="111992"/>
                      <a:pt x="211076" y="147203"/>
                      <a:pt x="262232" y="184217"/>
                    </a:cubicBezTo>
                    <a:cubicBezTo>
                      <a:pt x="471505" y="335786"/>
                      <a:pt x="655913" y="519624"/>
                      <a:pt x="865945" y="670149"/>
                    </a:cubicBezTo>
                    <a:cubicBezTo>
                      <a:pt x="923175" y="711339"/>
                      <a:pt x="982682" y="750157"/>
                      <a:pt x="1032130" y="800363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20DA9374-D4FE-0930-7AA8-8C47F696AA0C}"/>
                  </a:ext>
                </a:extLst>
              </p:cNvPr>
              <p:cNvSpPr/>
              <p:nvPr/>
            </p:nvSpPr>
            <p:spPr>
              <a:xfrm>
                <a:off x="5480396" y="4938964"/>
                <a:ext cx="391877" cy="320695"/>
              </a:xfrm>
              <a:custGeom>
                <a:avLst/>
                <a:gdLst>
                  <a:gd name="connsiteX0" fmla="*/ 391877 w 391877"/>
                  <a:gd name="connsiteY0" fmla="*/ 320696 h 320695"/>
                  <a:gd name="connsiteX1" fmla="*/ 355432 w 391877"/>
                  <a:gd name="connsiteY1" fmla="*/ 300575 h 320695"/>
                  <a:gd name="connsiteX2" fmla="*/ 0 w 391877"/>
                  <a:gd name="connsiteY2" fmla="*/ 0 h 320695"/>
                  <a:gd name="connsiteX3" fmla="*/ 206995 w 391877"/>
                  <a:gd name="connsiteY3" fmla="*/ 148152 h 320695"/>
                  <a:gd name="connsiteX4" fmla="*/ 302189 w 391877"/>
                  <a:gd name="connsiteY4" fmla="*/ 231482 h 320695"/>
                  <a:gd name="connsiteX5" fmla="*/ 391877 w 391877"/>
                  <a:gd name="connsiteY5" fmla="*/ 320696 h 32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877" h="320695">
                    <a:moveTo>
                      <a:pt x="391877" y="320696"/>
                    </a:moveTo>
                    <a:cubicBezTo>
                      <a:pt x="377831" y="319082"/>
                      <a:pt x="366252" y="309592"/>
                      <a:pt x="355432" y="300575"/>
                    </a:cubicBezTo>
                    <a:cubicBezTo>
                      <a:pt x="237556" y="201111"/>
                      <a:pt x="111328" y="106582"/>
                      <a:pt x="0" y="0"/>
                    </a:cubicBezTo>
                    <a:cubicBezTo>
                      <a:pt x="72700" y="43278"/>
                      <a:pt x="141603" y="94529"/>
                      <a:pt x="206995" y="148152"/>
                    </a:cubicBezTo>
                    <a:cubicBezTo>
                      <a:pt x="239644" y="174916"/>
                      <a:pt x="271343" y="202725"/>
                      <a:pt x="302189" y="231482"/>
                    </a:cubicBezTo>
                    <a:cubicBezTo>
                      <a:pt x="317089" y="245243"/>
                      <a:pt x="374604" y="320316"/>
                      <a:pt x="391877" y="320696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E7D49784-DA6E-6B96-735C-76392F05B627}"/>
                  </a:ext>
                </a:extLst>
              </p:cNvPr>
              <p:cNvSpPr/>
              <p:nvPr/>
            </p:nvSpPr>
            <p:spPr>
              <a:xfrm>
                <a:off x="5601659" y="4914098"/>
                <a:ext cx="515003" cy="389602"/>
              </a:xfrm>
              <a:custGeom>
                <a:avLst/>
                <a:gdLst>
                  <a:gd name="connsiteX0" fmla="*/ 417438 w 515003"/>
                  <a:gd name="connsiteY0" fmla="*/ 334458 h 389602"/>
                  <a:gd name="connsiteX1" fmla="*/ 515004 w 515003"/>
                  <a:gd name="connsiteY1" fmla="*/ 389599 h 389602"/>
                  <a:gd name="connsiteX2" fmla="*/ 278207 w 515003"/>
                  <a:gd name="connsiteY2" fmla="*/ 169981 h 389602"/>
                  <a:gd name="connsiteX3" fmla="*/ 80038 w 515003"/>
                  <a:gd name="connsiteY3" fmla="*/ 28473 h 389602"/>
                  <a:gd name="connsiteX4" fmla="*/ 30 w 515003"/>
                  <a:gd name="connsiteY4" fmla="*/ 0 h 389602"/>
                  <a:gd name="connsiteX5" fmla="*/ 97122 w 515003"/>
                  <a:gd name="connsiteY5" fmla="*/ 73364 h 389602"/>
                  <a:gd name="connsiteX6" fmla="*/ 210063 w 515003"/>
                  <a:gd name="connsiteY6" fmla="*/ 156030 h 389602"/>
                  <a:gd name="connsiteX7" fmla="*/ 417438 w 515003"/>
                  <a:gd name="connsiteY7" fmla="*/ 334458 h 3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5003" h="389602">
                    <a:moveTo>
                      <a:pt x="417438" y="334458"/>
                    </a:moveTo>
                    <a:cubicBezTo>
                      <a:pt x="445151" y="360937"/>
                      <a:pt x="476661" y="389979"/>
                      <a:pt x="515004" y="389599"/>
                    </a:cubicBezTo>
                    <a:cubicBezTo>
                      <a:pt x="436040" y="316425"/>
                      <a:pt x="357171" y="243250"/>
                      <a:pt x="278207" y="169981"/>
                    </a:cubicBezTo>
                    <a:cubicBezTo>
                      <a:pt x="218320" y="114460"/>
                      <a:pt x="156439" y="57609"/>
                      <a:pt x="80038" y="28473"/>
                    </a:cubicBezTo>
                    <a:cubicBezTo>
                      <a:pt x="53748" y="18412"/>
                      <a:pt x="26415" y="9111"/>
                      <a:pt x="30" y="0"/>
                    </a:cubicBezTo>
                    <a:cubicBezTo>
                      <a:pt x="-1773" y="21165"/>
                      <a:pt x="77760" y="59982"/>
                      <a:pt x="97122" y="73364"/>
                    </a:cubicBezTo>
                    <a:cubicBezTo>
                      <a:pt x="135465" y="99939"/>
                      <a:pt x="173143" y="127462"/>
                      <a:pt x="210063" y="156030"/>
                    </a:cubicBezTo>
                    <a:cubicBezTo>
                      <a:pt x="282288" y="211836"/>
                      <a:pt x="351476" y="271438"/>
                      <a:pt x="417438" y="334458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8" name="Graphic 14">
              <a:extLst>
                <a:ext uri="{FF2B5EF4-FFF2-40B4-BE49-F238E27FC236}">
                  <a16:creationId xmlns:a16="http://schemas.microsoft.com/office/drawing/2014/main" id="{AF0339AD-B49E-6DD0-3FA4-28EF1CB3471C}"/>
                </a:ext>
              </a:extLst>
            </p:cNvPr>
            <p:cNvGrpSpPr/>
            <p:nvPr/>
          </p:nvGrpSpPr>
          <p:grpSpPr>
            <a:xfrm>
              <a:off x="6715521" y="4223758"/>
              <a:ext cx="1226432" cy="1002057"/>
              <a:chOff x="6715521" y="4223758"/>
              <a:chExt cx="1226432" cy="1002057"/>
            </a:xfrm>
          </p:grpSpPr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0AF677A4-65E3-3598-46A8-00BE681E77BE}"/>
                  </a:ext>
                </a:extLst>
              </p:cNvPr>
              <p:cNvSpPr/>
              <p:nvPr/>
            </p:nvSpPr>
            <p:spPr>
              <a:xfrm>
                <a:off x="6715521" y="4223758"/>
                <a:ext cx="1226432" cy="1002057"/>
              </a:xfrm>
              <a:custGeom>
                <a:avLst/>
                <a:gdLst>
                  <a:gd name="connsiteX0" fmla="*/ 1202124 w 1226432"/>
                  <a:gd name="connsiteY0" fmla="*/ 831564 h 1002057"/>
                  <a:gd name="connsiteX1" fmla="*/ 1200511 w 1226432"/>
                  <a:gd name="connsiteY1" fmla="*/ 980285 h 1002057"/>
                  <a:gd name="connsiteX2" fmla="*/ 1139770 w 1226432"/>
                  <a:gd name="connsiteY2" fmla="*/ 1000311 h 1002057"/>
                  <a:gd name="connsiteX3" fmla="*/ 826097 w 1226432"/>
                  <a:gd name="connsiteY3" fmla="*/ 922106 h 1002057"/>
                  <a:gd name="connsiteX4" fmla="*/ 477308 w 1226432"/>
                  <a:gd name="connsiteY4" fmla="*/ 650573 h 1002057"/>
                  <a:gd name="connsiteX5" fmla="*/ 287017 w 1226432"/>
                  <a:gd name="connsiteY5" fmla="*/ 446425 h 1002057"/>
                  <a:gd name="connsiteX6" fmla="*/ 35225 w 1226432"/>
                  <a:gd name="connsiteY6" fmla="*/ 149077 h 1002057"/>
                  <a:gd name="connsiteX7" fmla="*/ 2861 w 1226432"/>
                  <a:gd name="connsiteY7" fmla="*/ 33573 h 1002057"/>
                  <a:gd name="connsiteX8" fmla="*/ 41489 w 1226432"/>
                  <a:gd name="connsiteY8" fmla="*/ 1589 h 1002057"/>
                  <a:gd name="connsiteX9" fmla="*/ 65501 w 1226432"/>
                  <a:gd name="connsiteY9" fmla="*/ 165 h 1002057"/>
                  <a:gd name="connsiteX10" fmla="*/ 352124 w 1226432"/>
                  <a:gd name="connsiteY10" fmla="*/ 123072 h 1002057"/>
                  <a:gd name="connsiteX11" fmla="*/ 658679 w 1226432"/>
                  <a:gd name="connsiteY11" fmla="*/ 300456 h 1002057"/>
                  <a:gd name="connsiteX12" fmla="*/ 879246 w 1226432"/>
                  <a:gd name="connsiteY12" fmla="*/ 463129 h 1002057"/>
                  <a:gd name="connsiteX13" fmla="*/ 1202124 w 1226432"/>
                  <a:gd name="connsiteY13" fmla="*/ 831564 h 100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6432" h="1002057">
                    <a:moveTo>
                      <a:pt x="1202124" y="831564"/>
                    </a:moveTo>
                    <a:cubicBezTo>
                      <a:pt x="1226611" y="879492"/>
                      <a:pt x="1242271" y="946403"/>
                      <a:pt x="1200511" y="980285"/>
                    </a:cubicBezTo>
                    <a:cubicBezTo>
                      <a:pt x="1183712" y="993952"/>
                      <a:pt x="1161314" y="998223"/>
                      <a:pt x="1139770" y="1000311"/>
                    </a:cubicBezTo>
                    <a:cubicBezTo>
                      <a:pt x="1030910" y="1010656"/>
                      <a:pt x="922524" y="973831"/>
                      <a:pt x="826097" y="922106"/>
                    </a:cubicBezTo>
                    <a:cubicBezTo>
                      <a:pt x="695408" y="852064"/>
                      <a:pt x="582372" y="755922"/>
                      <a:pt x="477308" y="650573"/>
                    </a:cubicBezTo>
                    <a:cubicBezTo>
                      <a:pt x="411632" y="584801"/>
                      <a:pt x="348992" y="515328"/>
                      <a:pt x="287017" y="446425"/>
                    </a:cubicBezTo>
                    <a:cubicBezTo>
                      <a:pt x="200461" y="350093"/>
                      <a:pt x="111626" y="253951"/>
                      <a:pt x="35225" y="149077"/>
                    </a:cubicBezTo>
                    <a:cubicBezTo>
                      <a:pt x="12637" y="117947"/>
                      <a:pt x="-7674" y="67076"/>
                      <a:pt x="2861" y="33573"/>
                    </a:cubicBezTo>
                    <a:cubicBezTo>
                      <a:pt x="7796" y="17723"/>
                      <a:pt x="19660" y="5670"/>
                      <a:pt x="41489" y="1589"/>
                    </a:cubicBezTo>
                    <a:cubicBezTo>
                      <a:pt x="48417" y="260"/>
                      <a:pt x="56389" y="-309"/>
                      <a:pt x="65501" y="165"/>
                    </a:cubicBezTo>
                    <a:cubicBezTo>
                      <a:pt x="153006" y="4151"/>
                      <a:pt x="274679" y="84444"/>
                      <a:pt x="352124" y="123072"/>
                    </a:cubicBezTo>
                    <a:cubicBezTo>
                      <a:pt x="457852" y="175746"/>
                      <a:pt x="560353" y="235064"/>
                      <a:pt x="658679" y="300456"/>
                    </a:cubicBezTo>
                    <a:cubicBezTo>
                      <a:pt x="734795" y="351042"/>
                      <a:pt x="808349" y="405330"/>
                      <a:pt x="879246" y="463129"/>
                    </a:cubicBezTo>
                    <a:cubicBezTo>
                      <a:pt x="1006898" y="567054"/>
                      <a:pt x="1127432" y="685120"/>
                      <a:pt x="1202124" y="831564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8E3980D8-8545-3320-D0A7-1233DFE31545}"/>
                  </a:ext>
                </a:extLst>
              </p:cNvPr>
              <p:cNvSpPr/>
              <p:nvPr/>
            </p:nvSpPr>
            <p:spPr>
              <a:xfrm>
                <a:off x="7365563" y="4925013"/>
                <a:ext cx="20120" cy="16324"/>
              </a:xfrm>
              <a:custGeom>
                <a:avLst/>
                <a:gdLst>
                  <a:gd name="connsiteX0" fmla="*/ 20121 w 20120"/>
                  <a:gd name="connsiteY0" fmla="*/ 16324 h 16324"/>
                  <a:gd name="connsiteX1" fmla="*/ 0 w 20120"/>
                  <a:gd name="connsiteY1" fmla="*/ 0 h 16324"/>
                  <a:gd name="connsiteX2" fmla="*/ 20121 w 20120"/>
                  <a:gd name="connsiteY2" fmla="*/ 16324 h 16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20" h="16324">
                    <a:moveTo>
                      <a:pt x="20121" y="16324"/>
                    </a:moveTo>
                    <a:cubicBezTo>
                      <a:pt x="13287" y="11009"/>
                      <a:pt x="6643" y="5600"/>
                      <a:pt x="0" y="0"/>
                    </a:cubicBezTo>
                    <a:cubicBezTo>
                      <a:pt x="6643" y="5505"/>
                      <a:pt x="13382" y="10914"/>
                      <a:pt x="20121" y="1632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9DC0A4E5-F5A3-4AB7-BF9B-A53438FEDAC1}"/>
                  </a:ext>
                </a:extLst>
              </p:cNvPr>
              <p:cNvSpPr/>
              <p:nvPr/>
            </p:nvSpPr>
            <p:spPr>
              <a:xfrm>
                <a:off x="7162079" y="4524404"/>
                <a:ext cx="779874" cy="701412"/>
              </a:xfrm>
              <a:custGeom>
                <a:avLst/>
                <a:gdLst>
                  <a:gd name="connsiteX0" fmla="*/ 755566 w 779874"/>
                  <a:gd name="connsiteY0" fmla="*/ 530918 h 701412"/>
                  <a:gd name="connsiteX1" fmla="*/ 753953 w 779874"/>
                  <a:gd name="connsiteY1" fmla="*/ 679640 h 701412"/>
                  <a:gd name="connsiteX2" fmla="*/ 693212 w 779874"/>
                  <a:gd name="connsiteY2" fmla="*/ 699665 h 701412"/>
                  <a:gd name="connsiteX3" fmla="*/ 379539 w 779874"/>
                  <a:gd name="connsiteY3" fmla="*/ 621461 h 701412"/>
                  <a:gd name="connsiteX4" fmla="*/ 30750 w 779874"/>
                  <a:gd name="connsiteY4" fmla="*/ 349928 h 701412"/>
                  <a:gd name="connsiteX5" fmla="*/ 421489 w 779874"/>
                  <a:gd name="connsiteY5" fmla="*/ 547053 h 701412"/>
                  <a:gd name="connsiteX6" fmla="*/ 226357 w 779874"/>
                  <a:gd name="connsiteY6" fmla="*/ 419211 h 701412"/>
                  <a:gd name="connsiteX7" fmla="*/ 408201 w 779874"/>
                  <a:gd name="connsiteY7" fmla="*/ 513360 h 701412"/>
                  <a:gd name="connsiteX8" fmla="*/ 253785 w 779874"/>
                  <a:gd name="connsiteY8" fmla="*/ 377831 h 701412"/>
                  <a:gd name="connsiteX9" fmla="*/ 474732 w 779874"/>
                  <a:gd name="connsiteY9" fmla="*/ 520288 h 701412"/>
                  <a:gd name="connsiteX10" fmla="*/ 0 w 779874"/>
                  <a:gd name="connsiteY10" fmla="*/ 119964 h 701412"/>
                  <a:gd name="connsiteX11" fmla="*/ 563092 w 779874"/>
                  <a:gd name="connsiteY11" fmla="*/ 507191 h 701412"/>
                  <a:gd name="connsiteX12" fmla="*/ 328004 w 779874"/>
                  <a:gd name="connsiteY12" fmla="*/ 230343 h 701412"/>
                  <a:gd name="connsiteX13" fmla="*/ 600581 w 779874"/>
                  <a:gd name="connsiteY13" fmla="*/ 433637 h 701412"/>
                  <a:gd name="connsiteX14" fmla="*/ 347175 w 779874"/>
                  <a:gd name="connsiteY14" fmla="*/ 151379 h 701412"/>
                  <a:gd name="connsiteX15" fmla="*/ 545724 w 779874"/>
                  <a:gd name="connsiteY15" fmla="*/ 323353 h 701412"/>
                  <a:gd name="connsiteX16" fmla="*/ 212026 w 779874"/>
                  <a:gd name="connsiteY16" fmla="*/ 0 h 701412"/>
                  <a:gd name="connsiteX17" fmla="*/ 432593 w 779874"/>
                  <a:gd name="connsiteY17" fmla="*/ 162673 h 701412"/>
                  <a:gd name="connsiteX18" fmla="*/ 755566 w 779874"/>
                  <a:gd name="connsiteY18" fmla="*/ 530918 h 7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9874" h="701412">
                    <a:moveTo>
                      <a:pt x="755566" y="530918"/>
                    </a:moveTo>
                    <a:cubicBezTo>
                      <a:pt x="780053" y="578847"/>
                      <a:pt x="795713" y="645757"/>
                      <a:pt x="753953" y="679640"/>
                    </a:cubicBezTo>
                    <a:cubicBezTo>
                      <a:pt x="737154" y="693307"/>
                      <a:pt x="714756" y="697577"/>
                      <a:pt x="693212" y="699665"/>
                    </a:cubicBezTo>
                    <a:cubicBezTo>
                      <a:pt x="584352" y="710010"/>
                      <a:pt x="475966" y="673186"/>
                      <a:pt x="379539" y="621461"/>
                    </a:cubicBezTo>
                    <a:cubicBezTo>
                      <a:pt x="248850" y="551418"/>
                      <a:pt x="135814" y="455276"/>
                      <a:pt x="30750" y="349928"/>
                    </a:cubicBezTo>
                    <a:cubicBezTo>
                      <a:pt x="149576" y="433257"/>
                      <a:pt x="277512" y="501022"/>
                      <a:pt x="421489" y="547053"/>
                    </a:cubicBezTo>
                    <a:cubicBezTo>
                      <a:pt x="351826" y="512031"/>
                      <a:pt x="287193" y="467899"/>
                      <a:pt x="226357" y="419211"/>
                    </a:cubicBezTo>
                    <a:cubicBezTo>
                      <a:pt x="280834" y="460970"/>
                      <a:pt x="342620" y="493050"/>
                      <a:pt x="408201" y="513360"/>
                    </a:cubicBezTo>
                    <a:cubicBezTo>
                      <a:pt x="354578" y="470651"/>
                      <a:pt x="303043" y="425475"/>
                      <a:pt x="253785" y="377831"/>
                    </a:cubicBezTo>
                    <a:cubicBezTo>
                      <a:pt x="319367" y="436579"/>
                      <a:pt x="394155" y="484793"/>
                      <a:pt x="474732" y="520288"/>
                    </a:cubicBezTo>
                    <a:cubicBezTo>
                      <a:pt x="331610" y="370238"/>
                      <a:pt x="172164" y="235753"/>
                      <a:pt x="0" y="119964"/>
                    </a:cubicBezTo>
                    <a:cubicBezTo>
                      <a:pt x="200542" y="228919"/>
                      <a:pt x="389599" y="358944"/>
                      <a:pt x="563092" y="507191"/>
                    </a:cubicBezTo>
                    <a:cubicBezTo>
                      <a:pt x="484698" y="414940"/>
                      <a:pt x="406398" y="322594"/>
                      <a:pt x="328004" y="230343"/>
                    </a:cubicBezTo>
                    <a:cubicBezTo>
                      <a:pt x="416648" y="301050"/>
                      <a:pt x="505388" y="371946"/>
                      <a:pt x="600581" y="433637"/>
                    </a:cubicBezTo>
                    <a:cubicBezTo>
                      <a:pt x="509374" y="345847"/>
                      <a:pt x="424620" y="251413"/>
                      <a:pt x="347175" y="151379"/>
                    </a:cubicBezTo>
                    <a:cubicBezTo>
                      <a:pt x="403741" y="218764"/>
                      <a:pt x="470936" y="277038"/>
                      <a:pt x="545724" y="323353"/>
                    </a:cubicBezTo>
                    <a:cubicBezTo>
                      <a:pt x="443223" y="206995"/>
                      <a:pt x="331515" y="98800"/>
                      <a:pt x="212026" y="0"/>
                    </a:cubicBezTo>
                    <a:cubicBezTo>
                      <a:pt x="288142" y="50586"/>
                      <a:pt x="361696" y="104874"/>
                      <a:pt x="432593" y="162673"/>
                    </a:cubicBezTo>
                    <a:cubicBezTo>
                      <a:pt x="560340" y="266408"/>
                      <a:pt x="680873" y="384474"/>
                      <a:pt x="755566" y="530918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2FEE1A2D-3CB2-1F8A-D50B-EC3F39CFAF30}"/>
                  </a:ext>
                </a:extLst>
              </p:cNvPr>
              <p:cNvSpPr/>
              <p:nvPr/>
            </p:nvSpPr>
            <p:spPr>
              <a:xfrm>
                <a:off x="6718477" y="4225252"/>
                <a:ext cx="1032129" cy="800363"/>
              </a:xfrm>
              <a:custGeom>
                <a:avLst/>
                <a:gdLst>
                  <a:gd name="connsiteX0" fmla="*/ 1032130 w 1032129"/>
                  <a:gd name="connsiteY0" fmla="*/ 800363 h 800363"/>
                  <a:gd name="connsiteX1" fmla="*/ 351636 w 1032129"/>
                  <a:gd name="connsiteY1" fmla="*/ 301429 h 800363"/>
                  <a:gd name="connsiteX2" fmla="*/ 179662 w 1032129"/>
                  <a:gd name="connsiteY2" fmla="*/ 174537 h 800363"/>
                  <a:gd name="connsiteX3" fmla="*/ 11389 w 1032129"/>
                  <a:gd name="connsiteY3" fmla="*/ 41285 h 800363"/>
                  <a:gd name="connsiteX4" fmla="*/ 0 w 1032129"/>
                  <a:gd name="connsiteY4" fmla="*/ 31984 h 800363"/>
                  <a:gd name="connsiteX5" fmla="*/ 38628 w 1032129"/>
                  <a:gd name="connsiteY5" fmla="*/ 0 h 800363"/>
                  <a:gd name="connsiteX6" fmla="*/ 111707 w 1032129"/>
                  <a:gd name="connsiteY6" fmla="*/ 69663 h 800363"/>
                  <a:gd name="connsiteX7" fmla="*/ 262232 w 1032129"/>
                  <a:gd name="connsiteY7" fmla="*/ 184312 h 800363"/>
                  <a:gd name="connsiteX8" fmla="*/ 865945 w 1032129"/>
                  <a:gd name="connsiteY8" fmla="*/ 670244 h 800363"/>
                  <a:gd name="connsiteX9" fmla="*/ 1032130 w 1032129"/>
                  <a:gd name="connsiteY9" fmla="*/ 800363 h 8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2129" h="800363">
                    <a:moveTo>
                      <a:pt x="1032130" y="800363"/>
                    </a:moveTo>
                    <a:cubicBezTo>
                      <a:pt x="774074" y="686378"/>
                      <a:pt x="575715" y="472929"/>
                      <a:pt x="351636" y="301429"/>
                    </a:cubicBezTo>
                    <a:cubicBezTo>
                      <a:pt x="295070" y="258151"/>
                      <a:pt x="236607" y="217340"/>
                      <a:pt x="179662" y="174537"/>
                    </a:cubicBezTo>
                    <a:cubicBezTo>
                      <a:pt x="122622" y="131638"/>
                      <a:pt x="66056" y="87316"/>
                      <a:pt x="11389" y="41285"/>
                    </a:cubicBezTo>
                    <a:cubicBezTo>
                      <a:pt x="7498" y="38058"/>
                      <a:pt x="3796" y="34926"/>
                      <a:pt x="0" y="31984"/>
                    </a:cubicBezTo>
                    <a:cubicBezTo>
                      <a:pt x="4935" y="16134"/>
                      <a:pt x="16799" y="4081"/>
                      <a:pt x="38628" y="0"/>
                    </a:cubicBezTo>
                    <a:cubicBezTo>
                      <a:pt x="63684" y="22303"/>
                      <a:pt x="86841" y="46980"/>
                      <a:pt x="111707" y="69663"/>
                    </a:cubicBezTo>
                    <a:cubicBezTo>
                      <a:pt x="158402" y="112087"/>
                      <a:pt x="211076" y="147298"/>
                      <a:pt x="262232" y="184312"/>
                    </a:cubicBezTo>
                    <a:cubicBezTo>
                      <a:pt x="471505" y="335881"/>
                      <a:pt x="655912" y="519719"/>
                      <a:pt x="865945" y="670244"/>
                    </a:cubicBezTo>
                    <a:cubicBezTo>
                      <a:pt x="923175" y="711339"/>
                      <a:pt x="982682" y="750157"/>
                      <a:pt x="1032130" y="800363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E9194386-7E36-926F-E154-1F842D6153A4}"/>
                  </a:ext>
                </a:extLst>
              </p:cNvPr>
              <p:cNvSpPr/>
              <p:nvPr/>
            </p:nvSpPr>
            <p:spPr>
              <a:xfrm>
                <a:off x="6820788" y="4373499"/>
                <a:ext cx="391876" cy="320695"/>
              </a:xfrm>
              <a:custGeom>
                <a:avLst/>
                <a:gdLst>
                  <a:gd name="connsiteX0" fmla="*/ 391877 w 391876"/>
                  <a:gd name="connsiteY0" fmla="*/ 320696 h 320695"/>
                  <a:gd name="connsiteX1" fmla="*/ 355432 w 391876"/>
                  <a:gd name="connsiteY1" fmla="*/ 300575 h 320695"/>
                  <a:gd name="connsiteX2" fmla="*/ 0 w 391876"/>
                  <a:gd name="connsiteY2" fmla="*/ 0 h 320695"/>
                  <a:gd name="connsiteX3" fmla="*/ 206995 w 391876"/>
                  <a:gd name="connsiteY3" fmla="*/ 148152 h 320695"/>
                  <a:gd name="connsiteX4" fmla="*/ 302189 w 391876"/>
                  <a:gd name="connsiteY4" fmla="*/ 231482 h 320695"/>
                  <a:gd name="connsiteX5" fmla="*/ 391877 w 391876"/>
                  <a:gd name="connsiteY5" fmla="*/ 320696 h 32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876" h="320695">
                    <a:moveTo>
                      <a:pt x="391877" y="320696"/>
                    </a:moveTo>
                    <a:cubicBezTo>
                      <a:pt x="377831" y="319082"/>
                      <a:pt x="366252" y="309591"/>
                      <a:pt x="355432" y="300575"/>
                    </a:cubicBezTo>
                    <a:cubicBezTo>
                      <a:pt x="237556" y="201111"/>
                      <a:pt x="111327" y="106582"/>
                      <a:pt x="0" y="0"/>
                    </a:cubicBezTo>
                    <a:cubicBezTo>
                      <a:pt x="72700" y="43278"/>
                      <a:pt x="141603" y="94529"/>
                      <a:pt x="206995" y="148152"/>
                    </a:cubicBezTo>
                    <a:cubicBezTo>
                      <a:pt x="239644" y="174916"/>
                      <a:pt x="271343" y="202725"/>
                      <a:pt x="302189" y="231482"/>
                    </a:cubicBezTo>
                    <a:cubicBezTo>
                      <a:pt x="317184" y="245243"/>
                      <a:pt x="374604" y="320411"/>
                      <a:pt x="391877" y="320696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EBBB302F-A635-E6EA-5B3B-5E81346DBC01}"/>
                  </a:ext>
                </a:extLst>
              </p:cNvPr>
              <p:cNvSpPr/>
              <p:nvPr/>
            </p:nvSpPr>
            <p:spPr>
              <a:xfrm>
                <a:off x="6942146" y="4348633"/>
                <a:ext cx="515003" cy="389602"/>
              </a:xfrm>
              <a:custGeom>
                <a:avLst/>
                <a:gdLst>
                  <a:gd name="connsiteX0" fmla="*/ 417438 w 515003"/>
                  <a:gd name="connsiteY0" fmla="*/ 334457 h 389602"/>
                  <a:gd name="connsiteX1" fmla="*/ 515004 w 515003"/>
                  <a:gd name="connsiteY1" fmla="*/ 389599 h 389602"/>
                  <a:gd name="connsiteX2" fmla="*/ 278207 w 515003"/>
                  <a:gd name="connsiteY2" fmla="*/ 169981 h 389602"/>
                  <a:gd name="connsiteX3" fmla="*/ 80038 w 515003"/>
                  <a:gd name="connsiteY3" fmla="*/ 28473 h 389602"/>
                  <a:gd name="connsiteX4" fmla="*/ 30 w 515003"/>
                  <a:gd name="connsiteY4" fmla="*/ 0 h 389602"/>
                  <a:gd name="connsiteX5" fmla="*/ 97122 w 515003"/>
                  <a:gd name="connsiteY5" fmla="*/ 73364 h 389602"/>
                  <a:gd name="connsiteX6" fmla="*/ 210063 w 515003"/>
                  <a:gd name="connsiteY6" fmla="*/ 156030 h 389602"/>
                  <a:gd name="connsiteX7" fmla="*/ 417438 w 515003"/>
                  <a:gd name="connsiteY7" fmla="*/ 334457 h 3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5003" h="389602">
                    <a:moveTo>
                      <a:pt x="417438" y="334457"/>
                    </a:moveTo>
                    <a:cubicBezTo>
                      <a:pt x="445151" y="360937"/>
                      <a:pt x="476661" y="389979"/>
                      <a:pt x="515004" y="389599"/>
                    </a:cubicBezTo>
                    <a:cubicBezTo>
                      <a:pt x="436040" y="316425"/>
                      <a:pt x="357171" y="243250"/>
                      <a:pt x="278207" y="169981"/>
                    </a:cubicBezTo>
                    <a:cubicBezTo>
                      <a:pt x="218320" y="114460"/>
                      <a:pt x="156439" y="57609"/>
                      <a:pt x="80038" y="28473"/>
                    </a:cubicBezTo>
                    <a:cubicBezTo>
                      <a:pt x="53748" y="18412"/>
                      <a:pt x="26415" y="9111"/>
                      <a:pt x="30" y="0"/>
                    </a:cubicBezTo>
                    <a:cubicBezTo>
                      <a:pt x="-1773" y="21165"/>
                      <a:pt x="77760" y="59982"/>
                      <a:pt x="97122" y="73364"/>
                    </a:cubicBezTo>
                    <a:cubicBezTo>
                      <a:pt x="135465" y="99939"/>
                      <a:pt x="173143" y="127462"/>
                      <a:pt x="210063" y="156030"/>
                    </a:cubicBezTo>
                    <a:cubicBezTo>
                      <a:pt x="282288" y="211836"/>
                      <a:pt x="351476" y="271438"/>
                      <a:pt x="417438" y="33445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9" name="Graphic 14">
              <a:extLst>
                <a:ext uri="{FF2B5EF4-FFF2-40B4-BE49-F238E27FC236}">
                  <a16:creationId xmlns:a16="http://schemas.microsoft.com/office/drawing/2014/main" id="{2284C0C9-6B56-B911-0F70-654B903CAD9C}"/>
                </a:ext>
              </a:extLst>
            </p:cNvPr>
            <p:cNvGrpSpPr/>
            <p:nvPr/>
          </p:nvGrpSpPr>
          <p:grpSpPr>
            <a:xfrm>
              <a:off x="3885973" y="5618238"/>
              <a:ext cx="1226178" cy="819689"/>
              <a:chOff x="3885973" y="5618238"/>
              <a:chExt cx="1226178" cy="819689"/>
            </a:xfrm>
          </p:grpSpPr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F49098DC-E858-D6C2-1C22-9936E3A024FC}"/>
                  </a:ext>
                </a:extLst>
              </p:cNvPr>
              <p:cNvSpPr/>
              <p:nvPr/>
            </p:nvSpPr>
            <p:spPr>
              <a:xfrm>
                <a:off x="3885973" y="5618238"/>
                <a:ext cx="1226178" cy="819689"/>
              </a:xfrm>
              <a:custGeom>
                <a:avLst/>
                <a:gdLst>
                  <a:gd name="connsiteX0" fmla="*/ 1226178 w 1226178"/>
                  <a:gd name="connsiteY0" fmla="*/ 7105 h 819689"/>
                  <a:gd name="connsiteX1" fmla="*/ 1226178 w 1226178"/>
                  <a:gd name="connsiteY1" fmla="*/ 8908 h 819689"/>
                  <a:gd name="connsiteX2" fmla="*/ 1124057 w 1226178"/>
                  <a:gd name="connsiteY2" fmla="*/ 220364 h 819689"/>
                  <a:gd name="connsiteX3" fmla="*/ 1021366 w 1226178"/>
                  <a:gd name="connsiteY3" fmla="*/ 333020 h 819689"/>
                  <a:gd name="connsiteX4" fmla="*/ 727624 w 1226178"/>
                  <a:gd name="connsiteY4" fmla="*/ 581396 h 819689"/>
                  <a:gd name="connsiteX5" fmla="*/ 248241 w 1226178"/>
                  <a:gd name="connsiteY5" fmla="*/ 814586 h 819689"/>
                  <a:gd name="connsiteX6" fmla="*/ 22549 w 1226178"/>
                  <a:gd name="connsiteY6" fmla="*/ 749953 h 819689"/>
                  <a:gd name="connsiteX7" fmla="*/ 45327 w 1226178"/>
                  <a:gd name="connsiteY7" fmla="*/ 531854 h 819689"/>
                  <a:gd name="connsiteX8" fmla="*/ 309837 w 1226178"/>
                  <a:gd name="connsiteY8" fmla="*/ 298474 h 819689"/>
                  <a:gd name="connsiteX9" fmla="*/ 646098 w 1226178"/>
                  <a:gd name="connsiteY9" fmla="*/ 130675 h 819689"/>
                  <a:gd name="connsiteX10" fmla="*/ 972583 w 1226178"/>
                  <a:gd name="connsiteY10" fmla="*/ 27320 h 819689"/>
                  <a:gd name="connsiteX11" fmla="*/ 1226178 w 1226178"/>
                  <a:gd name="connsiteY11" fmla="*/ 3783 h 819689"/>
                  <a:gd name="connsiteX12" fmla="*/ 1226178 w 1226178"/>
                  <a:gd name="connsiteY12" fmla="*/ 7105 h 8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6178" h="819689">
                    <a:moveTo>
                      <a:pt x="1226178" y="7105"/>
                    </a:moveTo>
                    <a:lnTo>
                      <a:pt x="1226178" y="8908"/>
                    </a:lnTo>
                    <a:cubicBezTo>
                      <a:pt x="1225989" y="88441"/>
                      <a:pt x="1175592" y="159338"/>
                      <a:pt x="1124057" y="220364"/>
                    </a:cubicBezTo>
                    <a:cubicBezTo>
                      <a:pt x="1091219" y="259182"/>
                      <a:pt x="1057052" y="296765"/>
                      <a:pt x="1021366" y="333020"/>
                    </a:cubicBezTo>
                    <a:cubicBezTo>
                      <a:pt x="931488" y="424702"/>
                      <a:pt x="832973" y="507937"/>
                      <a:pt x="727624" y="581396"/>
                    </a:cubicBezTo>
                    <a:cubicBezTo>
                      <a:pt x="583648" y="681714"/>
                      <a:pt x="424297" y="786588"/>
                      <a:pt x="248241" y="814586"/>
                    </a:cubicBezTo>
                    <a:cubicBezTo>
                      <a:pt x="166430" y="827588"/>
                      <a:pt x="68200" y="819047"/>
                      <a:pt x="22549" y="749953"/>
                    </a:cubicBezTo>
                    <a:cubicBezTo>
                      <a:pt x="-20160" y="685321"/>
                      <a:pt x="3662" y="597056"/>
                      <a:pt x="45327" y="531854"/>
                    </a:cubicBezTo>
                    <a:cubicBezTo>
                      <a:pt x="109201" y="431820"/>
                      <a:pt x="208380" y="359974"/>
                      <a:pt x="309837" y="298474"/>
                    </a:cubicBezTo>
                    <a:cubicBezTo>
                      <a:pt x="417084" y="233461"/>
                      <a:pt x="529645" y="177370"/>
                      <a:pt x="646098" y="130675"/>
                    </a:cubicBezTo>
                    <a:cubicBezTo>
                      <a:pt x="752206" y="88251"/>
                      <a:pt x="861445" y="53610"/>
                      <a:pt x="972583" y="27320"/>
                    </a:cubicBezTo>
                    <a:cubicBezTo>
                      <a:pt x="1055723" y="7674"/>
                      <a:pt x="1141520" y="-7321"/>
                      <a:pt x="1226178" y="3783"/>
                    </a:cubicBezTo>
                    <a:cubicBezTo>
                      <a:pt x="1226178" y="5017"/>
                      <a:pt x="1226178" y="6061"/>
                      <a:pt x="1226178" y="7105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3C38DA83-E855-5BB1-C8E1-4E1DBD769ADC}"/>
                  </a:ext>
                </a:extLst>
              </p:cNvPr>
              <p:cNvSpPr/>
              <p:nvPr/>
            </p:nvSpPr>
            <p:spPr>
              <a:xfrm>
                <a:off x="4025138" y="5625342"/>
                <a:ext cx="1087013" cy="670175"/>
              </a:xfrm>
              <a:custGeom>
                <a:avLst/>
                <a:gdLst>
                  <a:gd name="connsiteX0" fmla="*/ 1087014 w 1087013"/>
                  <a:gd name="connsiteY0" fmla="*/ 0 h 670175"/>
                  <a:gd name="connsiteX1" fmla="*/ 1087014 w 1087013"/>
                  <a:gd name="connsiteY1" fmla="*/ 1803 h 670175"/>
                  <a:gd name="connsiteX2" fmla="*/ 543947 w 1087013"/>
                  <a:gd name="connsiteY2" fmla="*/ 335217 h 670175"/>
                  <a:gd name="connsiteX3" fmla="*/ 235495 w 1087013"/>
                  <a:gd name="connsiteY3" fmla="*/ 542497 h 670175"/>
                  <a:gd name="connsiteX4" fmla="*/ 216 w 1087013"/>
                  <a:gd name="connsiteY4" fmla="*/ 646801 h 670175"/>
                  <a:gd name="connsiteX5" fmla="*/ 280102 w 1087013"/>
                  <a:gd name="connsiteY5" fmla="*/ 424620 h 670175"/>
                  <a:gd name="connsiteX6" fmla="*/ 1087014 w 1087013"/>
                  <a:gd name="connsiteY6" fmla="*/ 0 h 6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013" h="670175">
                    <a:moveTo>
                      <a:pt x="1087014" y="0"/>
                    </a:moveTo>
                    <a:lnTo>
                      <a:pt x="1087014" y="1803"/>
                    </a:lnTo>
                    <a:cubicBezTo>
                      <a:pt x="897386" y="87790"/>
                      <a:pt x="713833" y="223984"/>
                      <a:pt x="543947" y="335217"/>
                    </a:cubicBezTo>
                    <a:cubicBezTo>
                      <a:pt x="440307" y="403076"/>
                      <a:pt x="337806" y="472644"/>
                      <a:pt x="235495" y="542497"/>
                    </a:cubicBezTo>
                    <a:cubicBezTo>
                      <a:pt x="199240" y="567173"/>
                      <a:pt x="8474" y="729751"/>
                      <a:pt x="216" y="646801"/>
                    </a:cubicBezTo>
                    <a:cubicBezTo>
                      <a:pt x="-8041" y="564231"/>
                      <a:pt x="222302" y="458788"/>
                      <a:pt x="280102" y="424620"/>
                    </a:cubicBezTo>
                    <a:cubicBezTo>
                      <a:pt x="541954" y="269730"/>
                      <a:pt x="805325" y="114080"/>
                      <a:pt x="1087014" y="0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427576B4-EC08-F95D-6467-1DE1EAC4CECB}"/>
                  </a:ext>
                </a:extLst>
              </p:cNvPr>
              <p:cNvSpPr/>
              <p:nvPr/>
            </p:nvSpPr>
            <p:spPr>
              <a:xfrm>
                <a:off x="3885973" y="5748913"/>
                <a:ext cx="1021365" cy="689014"/>
              </a:xfrm>
              <a:custGeom>
                <a:avLst/>
                <a:gdLst>
                  <a:gd name="connsiteX0" fmla="*/ 1021366 w 1021365"/>
                  <a:gd name="connsiteY0" fmla="*/ 202345 h 689014"/>
                  <a:gd name="connsiteX1" fmla="*/ 727624 w 1021365"/>
                  <a:gd name="connsiteY1" fmla="*/ 450720 h 689014"/>
                  <a:gd name="connsiteX2" fmla="*/ 248241 w 1021365"/>
                  <a:gd name="connsiteY2" fmla="*/ 683911 h 689014"/>
                  <a:gd name="connsiteX3" fmla="*/ 22549 w 1021365"/>
                  <a:gd name="connsiteY3" fmla="*/ 619278 h 689014"/>
                  <a:gd name="connsiteX4" fmla="*/ 45327 w 1021365"/>
                  <a:gd name="connsiteY4" fmla="*/ 401178 h 689014"/>
                  <a:gd name="connsiteX5" fmla="*/ 309837 w 1021365"/>
                  <a:gd name="connsiteY5" fmla="*/ 167798 h 689014"/>
                  <a:gd name="connsiteX6" fmla="*/ 646098 w 1021365"/>
                  <a:gd name="connsiteY6" fmla="*/ 0 h 689014"/>
                  <a:gd name="connsiteX7" fmla="*/ 548437 w 1021365"/>
                  <a:gd name="connsiteY7" fmla="*/ 65487 h 689014"/>
                  <a:gd name="connsiteX8" fmla="*/ 253936 w 1021365"/>
                  <a:gd name="connsiteY8" fmla="*/ 287478 h 689014"/>
                  <a:gd name="connsiteX9" fmla="*/ 121634 w 1021365"/>
                  <a:gd name="connsiteY9" fmla="*/ 459547 h 689014"/>
                  <a:gd name="connsiteX10" fmla="*/ 321985 w 1021365"/>
                  <a:gd name="connsiteY10" fmla="*/ 316045 h 689014"/>
                  <a:gd name="connsiteX11" fmla="*/ 150296 w 1021365"/>
                  <a:gd name="connsiteY11" fmla="*/ 497320 h 689014"/>
                  <a:gd name="connsiteX12" fmla="*/ 697159 w 1021365"/>
                  <a:gd name="connsiteY12" fmla="*/ 140844 h 689014"/>
                  <a:gd name="connsiteX13" fmla="*/ 230114 w 1021365"/>
                  <a:gd name="connsiteY13" fmla="*/ 528925 h 689014"/>
                  <a:gd name="connsiteX14" fmla="*/ 635088 w 1021365"/>
                  <a:gd name="connsiteY14" fmla="*/ 340247 h 689014"/>
                  <a:gd name="connsiteX15" fmla="*/ 311830 w 1021365"/>
                  <a:gd name="connsiteY15" fmla="*/ 560814 h 689014"/>
                  <a:gd name="connsiteX16" fmla="*/ 1021366 w 1021365"/>
                  <a:gd name="connsiteY16" fmla="*/ 202345 h 68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1365" h="689014">
                    <a:moveTo>
                      <a:pt x="1021366" y="202345"/>
                    </a:moveTo>
                    <a:cubicBezTo>
                      <a:pt x="931488" y="294027"/>
                      <a:pt x="832973" y="377261"/>
                      <a:pt x="727624" y="450720"/>
                    </a:cubicBezTo>
                    <a:cubicBezTo>
                      <a:pt x="583648" y="551039"/>
                      <a:pt x="424297" y="655912"/>
                      <a:pt x="248241" y="683911"/>
                    </a:cubicBezTo>
                    <a:cubicBezTo>
                      <a:pt x="166430" y="696913"/>
                      <a:pt x="68200" y="688371"/>
                      <a:pt x="22549" y="619278"/>
                    </a:cubicBezTo>
                    <a:cubicBezTo>
                      <a:pt x="-20160" y="554645"/>
                      <a:pt x="3662" y="466380"/>
                      <a:pt x="45327" y="401178"/>
                    </a:cubicBezTo>
                    <a:cubicBezTo>
                      <a:pt x="109201" y="301145"/>
                      <a:pt x="208380" y="229299"/>
                      <a:pt x="309837" y="167798"/>
                    </a:cubicBezTo>
                    <a:cubicBezTo>
                      <a:pt x="417084" y="102786"/>
                      <a:pt x="529645" y="46695"/>
                      <a:pt x="646098" y="0"/>
                    </a:cubicBezTo>
                    <a:cubicBezTo>
                      <a:pt x="613070" y="21165"/>
                      <a:pt x="580611" y="43089"/>
                      <a:pt x="548437" y="65487"/>
                    </a:cubicBezTo>
                    <a:cubicBezTo>
                      <a:pt x="447644" y="135909"/>
                      <a:pt x="350648" y="211741"/>
                      <a:pt x="253936" y="287478"/>
                    </a:cubicBezTo>
                    <a:cubicBezTo>
                      <a:pt x="195472" y="333224"/>
                      <a:pt x="132643" y="386183"/>
                      <a:pt x="121634" y="459547"/>
                    </a:cubicBezTo>
                    <a:cubicBezTo>
                      <a:pt x="180667" y="402032"/>
                      <a:pt x="248526" y="353439"/>
                      <a:pt x="321985" y="316045"/>
                    </a:cubicBezTo>
                    <a:cubicBezTo>
                      <a:pt x="257448" y="368909"/>
                      <a:pt x="199648" y="430030"/>
                      <a:pt x="150296" y="497320"/>
                    </a:cubicBezTo>
                    <a:cubicBezTo>
                      <a:pt x="342675" y="395009"/>
                      <a:pt x="525849" y="275519"/>
                      <a:pt x="697159" y="140844"/>
                    </a:cubicBezTo>
                    <a:cubicBezTo>
                      <a:pt x="546918" y="276563"/>
                      <a:pt x="391079" y="406019"/>
                      <a:pt x="230114" y="528925"/>
                    </a:cubicBezTo>
                    <a:cubicBezTo>
                      <a:pt x="365074" y="466001"/>
                      <a:pt x="500034" y="403076"/>
                      <a:pt x="635088" y="340247"/>
                    </a:cubicBezTo>
                    <a:cubicBezTo>
                      <a:pt x="525849" y="411618"/>
                      <a:pt x="418128" y="485077"/>
                      <a:pt x="311830" y="560814"/>
                    </a:cubicBezTo>
                    <a:cubicBezTo>
                      <a:pt x="566565" y="483938"/>
                      <a:pt x="797477" y="347745"/>
                      <a:pt x="1021366" y="202345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A77A2399-BDE8-D715-70C0-F43ED8AEC2DB}"/>
                  </a:ext>
                </a:extLst>
              </p:cNvPr>
              <p:cNvSpPr/>
              <p:nvPr/>
            </p:nvSpPr>
            <p:spPr>
              <a:xfrm>
                <a:off x="4264455" y="5676295"/>
                <a:ext cx="712641" cy="380512"/>
              </a:xfrm>
              <a:custGeom>
                <a:avLst/>
                <a:gdLst>
                  <a:gd name="connsiteX0" fmla="*/ 712642 w 712641"/>
                  <a:gd name="connsiteY0" fmla="*/ 962 h 380512"/>
                  <a:gd name="connsiteX1" fmla="*/ 4245 w 712641"/>
                  <a:gd name="connsiteY1" fmla="*/ 378223 h 380512"/>
                  <a:gd name="connsiteX2" fmla="*/ 290678 w 712641"/>
                  <a:gd name="connsiteY2" fmla="*/ 170943 h 380512"/>
                  <a:gd name="connsiteX3" fmla="*/ 712642 w 712641"/>
                  <a:gd name="connsiteY3" fmla="*/ 962 h 38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41" h="380512">
                    <a:moveTo>
                      <a:pt x="712642" y="962"/>
                    </a:moveTo>
                    <a:cubicBezTo>
                      <a:pt x="523299" y="82583"/>
                      <a:pt x="178592" y="268129"/>
                      <a:pt x="4245" y="378223"/>
                    </a:cubicBezTo>
                    <a:cubicBezTo>
                      <a:pt x="-35427" y="403279"/>
                      <a:pt x="214087" y="215360"/>
                      <a:pt x="290678" y="170943"/>
                    </a:cubicBezTo>
                    <a:cubicBezTo>
                      <a:pt x="379703" y="119218"/>
                      <a:pt x="647724" y="-12515"/>
                      <a:pt x="712642" y="962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4A180098-DB92-CEE6-4AC4-875B32B58E8B}"/>
                  </a:ext>
                </a:extLst>
              </p:cNvPr>
              <p:cNvSpPr/>
              <p:nvPr/>
            </p:nvSpPr>
            <p:spPr>
              <a:xfrm>
                <a:off x="4511191" y="5692537"/>
                <a:ext cx="498933" cy="332843"/>
              </a:xfrm>
              <a:custGeom>
                <a:avLst/>
                <a:gdLst>
                  <a:gd name="connsiteX0" fmla="*/ 498934 w 498933"/>
                  <a:gd name="connsiteY0" fmla="*/ 0 h 332843"/>
                  <a:gd name="connsiteX1" fmla="*/ 268781 w 498933"/>
                  <a:gd name="connsiteY1" fmla="*/ 203863 h 332843"/>
                  <a:gd name="connsiteX2" fmla="*/ 0 w 498933"/>
                  <a:gd name="connsiteY2" fmla="*/ 332844 h 332843"/>
                  <a:gd name="connsiteX3" fmla="*/ 223130 w 498933"/>
                  <a:gd name="connsiteY3" fmla="*/ 167608 h 332843"/>
                  <a:gd name="connsiteX4" fmla="*/ 498934 w 498933"/>
                  <a:gd name="connsiteY4" fmla="*/ 0 h 332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933" h="332843">
                    <a:moveTo>
                      <a:pt x="498934" y="0"/>
                    </a:moveTo>
                    <a:cubicBezTo>
                      <a:pt x="388271" y="102027"/>
                      <a:pt x="337115" y="154796"/>
                      <a:pt x="268781" y="203863"/>
                    </a:cubicBezTo>
                    <a:cubicBezTo>
                      <a:pt x="201775" y="251982"/>
                      <a:pt x="0" y="332844"/>
                      <a:pt x="0" y="332844"/>
                    </a:cubicBezTo>
                    <a:cubicBezTo>
                      <a:pt x="67480" y="274950"/>
                      <a:pt x="151759" y="225028"/>
                      <a:pt x="223130" y="167608"/>
                    </a:cubicBezTo>
                    <a:cubicBezTo>
                      <a:pt x="299341" y="106297"/>
                      <a:pt x="411238" y="44512"/>
                      <a:pt x="498934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10" name="Graphic 14">
              <a:extLst>
                <a:ext uri="{FF2B5EF4-FFF2-40B4-BE49-F238E27FC236}">
                  <a16:creationId xmlns:a16="http://schemas.microsoft.com/office/drawing/2014/main" id="{481DF0AC-38ED-510A-3479-0807FE540940}"/>
                </a:ext>
              </a:extLst>
            </p:cNvPr>
            <p:cNvGrpSpPr/>
            <p:nvPr/>
          </p:nvGrpSpPr>
          <p:grpSpPr>
            <a:xfrm>
              <a:off x="5196809" y="4271682"/>
              <a:ext cx="1183743" cy="426820"/>
              <a:chOff x="5196809" y="4271682"/>
              <a:chExt cx="1183743" cy="426820"/>
            </a:xfrm>
          </p:grpSpPr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E17B41A7-6F0F-03D8-963D-03D82F77C3F8}"/>
                  </a:ext>
                </a:extLst>
              </p:cNvPr>
              <p:cNvSpPr/>
              <p:nvPr/>
            </p:nvSpPr>
            <p:spPr>
              <a:xfrm>
                <a:off x="5196809" y="4271682"/>
                <a:ext cx="1183743" cy="426820"/>
              </a:xfrm>
              <a:custGeom>
                <a:avLst/>
                <a:gdLst>
                  <a:gd name="connsiteX0" fmla="*/ 43848 w 1183743"/>
                  <a:gd name="connsiteY0" fmla="*/ 410081 h 426820"/>
                  <a:gd name="connsiteX1" fmla="*/ 501876 w 1183743"/>
                  <a:gd name="connsiteY1" fmla="*/ 391573 h 426820"/>
                  <a:gd name="connsiteX2" fmla="*/ 606275 w 1183743"/>
                  <a:gd name="connsiteY2" fmla="*/ 366423 h 426820"/>
                  <a:gd name="connsiteX3" fmla="*/ 1055667 w 1183743"/>
                  <a:gd name="connsiteY3" fmla="*/ 183914 h 426820"/>
                  <a:gd name="connsiteX4" fmla="*/ 1182560 w 1183743"/>
                  <a:gd name="connsiteY4" fmla="*/ 52086 h 426820"/>
                  <a:gd name="connsiteX5" fmla="*/ 1015046 w 1183743"/>
                  <a:gd name="connsiteY5" fmla="*/ 2544 h 426820"/>
                  <a:gd name="connsiteX6" fmla="*/ 710295 w 1183743"/>
                  <a:gd name="connsiteY6" fmla="*/ 20102 h 426820"/>
                  <a:gd name="connsiteX7" fmla="*/ 581599 w 1183743"/>
                  <a:gd name="connsiteY7" fmla="*/ 49049 h 426820"/>
                  <a:gd name="connsiteX8" fmla="*/ 352111 w 1183743"/>
                  <a:gd name="connsiteY8" fmla="*/ 133612 h 426820"/>
                  <a:gd name="connsiteX9" fmla="*/ 96807 w 1183743"/>
                  <a:gd name="connsiteY9" fmla="*/ 304542 h 426820"/>
                  <a:gd name="connsiteX10" fmla="*/ 55237 w 1183743"/>
                  <a:gd name="connsiteY10" fmla="*/ 352756 h 426820"/>
                  <a:gd name="connsiteX11" fmla="*/ 139895 w 1183743"/>
                  <a:gd name="connsiteY11" fmla="*/ 327985 h 426820"/>
                  <a:gd name="connsiteX12" fmla="*/ 120154 w 1183743"/>
                  <a:gd name="connsiteY12" fmla="*/ 351997 h 426820"/>
                  <a:gd name="connsiteX13" fmla="*/ 165426 w 1183743"/>
                  <a:gd name="connsiteY13" fmla="*/ 352281 h 426820"/>
                  <a:gd name="connsiteX14" fmla="*/ 0 w 1183743"/>
                  <a:gd name="connsiteY14" fmla="*/ 399356 h 426820"/>
                  <a:gd name="connsiteX15" fmla="*/ 43848 w 1183743"/>
                  <a:gd name="connsiteY15" fmla="*/ 410081 h 42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3743" h="426820">
                    <a:moveTo>
                      <a:pt x="43848" y="410081"/>
                    </a:moveTo>
                    <a:cubicBezTo>
                      <a:pt x="194468" y="442065"/>
                      <a:pt x="352395" y="423937"/>
                      <a:pt x="501876" y="391573"/>
                    </a:cubicBezTo>
                    <a:cubicBezTo>
                      <a:pt x="536897" y="383981"/>
                      <a:pt x="571729" y="375629"/>
                      <a:pt x="606275" y="366423"/>
                    </a:cubicBezTo>
                    <a:cubicBezTo>
                      <a:pt x="764298" y="324473"/>
                      <a:pt x="916911" y="265250"/>
                      <a:pt x="1055667" y="183914"/>
                    </a:cubicBezTo>
                    <a:cubicBezTo>
                      <a:pt x="1092207" y="162559"/>
                      <a:pt x="1195942" y="104380"/>
                      <a:pt x="1182560" y="52086"/>
                    </a:cubicBezTo>
                    <a:cubicBezTo>
                      <a:pt x="1169652" y="1310"/>
                      <a:pt x="1054908" y="5106"/>
                      <a:pt x="1015046" y="2544"/>
                    </a:cubicBezTo>
                    <a:cubicBezTo>
                      <a:pt x="912735" y="-4100"/>
                      <a:pt x="810329" y="2449"/>
                      <a:pt x="710295" y="20102"/>
                    </a:cubicBezTo>
                    <a:cubicBezTo>
                      <a:pt x="666827" y="27694"/>
                      <a:pt x="623834" y="37470"/>
                      <a:pt x="581599" y="49049"/>
                    </a:cubicBezTo>
                    <a:cubicBezTo>
                      <a:pt x="502541" y="70783"/>
                      <a:pt x="425759" y="99255"/>
                      <a:pt x="352111" y="133612"/>
                    </a:cubicBezTo>
                    <a:cubicBezTo>
                      <a:pt x="257961" y="177555"/>
                      <a:pt x="167324" y="231937"/>
                      <a:pt x="96807" y="304542"/>
                    </a:cubicBezTo>
                    <a:cubicBezTo>
                      <a:pt x="82001" y="319728"/>
                      <a:pt x="68144" y="335767"/>
                      <a:pt x="55237" y="352756"/>
                    </a:cubicBezTo>
                    <a:cubicBezTo>
                      <a:pt x="83425" y="344499"/>
                      <a:pt x="111707" y="336242"/>
                      <a:pt x="139895" y="327985"/>
                    </a:cubicBezTo>
                    <a:cubicBezTo>
                      <a:pt x="133346" y="336052"/>
                      <a:pt x="126703" y="344024"/>
                      <a:pt x="120154" y="351997"/>
                    </a:cubicBezTo>
                    <a:cubicBezTo>
                      <a:pt x="135245" y="352092"/>
                      <a:pt x="150335" y="352186"/>
                      <a:pt x="165426" y="352281"/>
                    </a:cubicBezTo>
                    <a:cubicBezTo>
                      <a:pt x="116548" y="381893"/>
                      <a:pt x="58748" y="398312"/>
                      <a:pt x="0" y="399356"/>
                    </a:cubicBezTo>
                    <a:cubicBezTo>
                      <a:pt x="14616" y="403437"/>
                      <a:pt x="29137" y="407044"/>
                      <a:pt x="43848" y="410081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86AFB7DE-64E2-517D-F1D8-65A961AAA7A7}"/>
                  </a:ext>
                </a:extLst>
              </p:cNvPr>
              <p:cNvSpPr/>
              <p:nvPr/>
            </p:nvSpPr>
            <p:spPr>
              <a:xfrm>
                <a:off x="5196809" y="4312948"/>
                <a:ext cx="1018937" cy="369169"/>
              </a:xfrm>
              <a:custGeom>
                <a:avLst/>
                <a:gdLst>
                  <a:gd name="connsiteX0" fmla="*/ 43848 w 1018937"/>
                  <a:gd name="connsiteY0" fmla="*/ 368814 h 369169"/>
                  <a:gd name="connsiteX1" fmla="*/ 179567 w 1018937"/>
                  <a:gd name="connsiteY1" fmla="*/ 360083 h 369169"/>
                  <a:gd name="connsiteX2" fmla="*/ 138282 w 1018937"/>
                  <a:gd name="connsiteY2" fmla="*/ 348124 h 369169"/>
                  <a:gd name="connsiteX3" fmla="*/ 251507 w 1018937"/>
                  <a:gd name="connsiteY3" fmla="*/ 323733 h 369169"/>
                  <a:gd name="connsiteX4" fmla="*/ 202535 w 1018937"/>
                  <a:gd name="connsiteY4" fmla="*/ 321265 h 369169"/>
                  <a:gd name="connsiteX5" fmla="*/ 1018937 w 1018937"/>
                  <a:gd name="connsiteY5" fmla="*/ 0 h 369169"/>
                  <a:gd name="connsiteX6" fmla="*/ 189437 w 1018937"/>
                  <a:gd name="connsiteY6" fmla="*/ 288332 h 369169"/>
                  <a:gd name="connsiteX7" fmla="*/ 268876 w 1018937"/>
                  <a:gd name="connsiteY7" fmla="*/ 231292 h 369169"/>
                  <a:gd name="connsiteX8" fmla="*/ 137238 w 1018937"/>
                  <a:gd name="connsiteY8" fmla="*/ 275329 h 369169"/>
                  <a:gd name="connsiteX9" fmla="*/ 230628 w 1018937"/>
                  <a:gd name="connsiteY9" fmla="*/ 212595 h 369169"/>
                  <a:gd name="connsiteX10" fmla="*/ 96807 w 1018937"/>
                  <a:gd name="connsiteY10" fmla="*/ 263181 h 369169"/>
                  <a:gd name="connsiteX11" fmla="*/ 55237 w 1018937"/>
                  <a:gd name="connsiteY11" fmla="*/ 311395 h 369169"/>
                  <a:gd name="connsiteX12" fmla="*/ 139895 w 1018937"/>
                  <a:gd name="connsiteY12" fmla="*/ 286624 h 369169"/>
                  <a:gd name="connsiteX13" fmla="*/ 120154 w 1018937"/>
                  <a:gd name="connsiteY13" fmla="*/ 310635 h 369169"/>
                  <a:gd name="connsiteX14" fmla="*/ 165426 w 1018937"/>
                  <a:gd name="connsiteY14" fmla="*/ 310920 h 369169"/>
                  <a:gd name="connsiteX15" fmla="*/ 0 w 1018937"/>
                  <a:gd name="connsiteY15" fmla="*/ 357995 h 369169"/>
                  <a:gd name="connsiteX16" fmla="*/ 43848 w 1018937"/>
                  <a:gd name="connsiteY16" fmla="*/ 368814 h 36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8937" h="369169">
                    <a:moveTo>
                      <a:pt x="43848" y="368814"/>
                    </a:moveTo>
                    <a:cubicBezTo>
                      <a:pt x="89404" y="370238"/>
                      <a:pt x="134960" y="367391"/>
                      <a:pt x="179567" y="360083"/>
                    </a:cubicBezTo>
                    <a:cubicBezTo>
                      <a:pt x="165805" y="356097"/>
                      <a:pt x="151949" y="352110"/>
                      <a:pt x="138282" y="348124"/>
                    </a:cubicBezTo>
                    <a:cubicBezTo>
                      <a:pt x="177289" y="345941"/>
                      <a:pt x="215727" y="337589"/>
                      <a:pt x="251507" y="323733"/>
                    </a:cubicBezTo>
                    <a:cubicBezTo>
                      <a:pt x="236037" y="317374"/>
                      <a:pt x="218290" y="316520"/>
                      <a:pt x="202535" y="321265"/>
                    </a:cubicBezTo>
                    <a:cubicBezTo>
                      <a:pt x="481850" y="230533"/>
                      <a:pt x="754617" y="123096"/>
                      <a:pt x="1018937" y="0"/>
                    </a:cubicBezTo>
                    <a:cubicBezTo>
                      <a:pt x="736585" y="80957"/>
                      <a:pt x="462869" y="184692"/>
                      <a:pt x="189437" y="288332"/>
                    </a:cubicBezTo>
                    <a:cubicBezTo>
                      <a:pt x="215917" y="269350"/>
                      <a:pt x="242396" y="250274"/>
                      <a:pt x="268876" y="231292"/>
                    </a:cubicBezTo>
                    <a:cubicBezTo>
                      <a:pt x="225028" y="246003"/>
                      <a:pt x="181180" y="260714"/>
                      <a:pt x="137238" y="275329"/>
                    </a:cubicBezTo>
                    <a:cubicBezTo>
                      <a:pt x="161534" y="246952"/>
                      <a:pt x="194183" y="225123"/>
                      <a:pt x="230628" y="212595"/>
                    </a:cubicBezTo>
                    <a:cubicBezTo>
                      <a:pt x="183933" y="224743"/>
                      <a:pt x="139800" y="242871"/>
                      <a:pt x="96807" y="263181"/>
                    </a:cubicBezTo>
                    <a:cubicBezTo>
                      <a:pt x="82001" y="278367"/>
                      <a:pt x="68144" y="294406"/>
                      <a:pt x="55237" y="311395"/>
                    </a:cubicBezTo>
                    <a:cubicBezTo>
                      <a:pt x="83425" y="303138"/>
                      <a:pt x="111707" y="294881"/>
                      <a:pt x="139895" y="286624"/>
                    </a:cubicBezTo>
                    <a:cubicBezTo>
                      <a:pt x="133346" y="294691"/>
                      <a:pt x="126703" y="302663"/>
                      <a:pt x="120154" y="310635"/>
                    </a:cubicBezTo>
                    <a:cubicBezTo>
                      <a:pt x="135245" y="310730"/>
                      <a:pt x="150335" y="310825"/>
                      <a:pt x="165426" y="310920"/>
                    </a:cubicBezTo>
                    <a:cubicBezTo>
                      <a:pt x="116548" y="340532"/>
                      <a:pt x="58748" y="356951"/>
                      <a:pt x="0" y="357995"/>
                    </a:cubicBezTo>
                    <a:cubicBezTo>
                      <a:pt x="14616" y="362171"/>
                      <a:pt x="29137" y="365777"/>
                      <a:pt x="43848" y="36881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F311F51F-4DD9-C4C6-C6C1-3C57929803A0}"/>
                  </a:ext>
                </a:extLst>
              </p:cNvPr>
              <p:cNvSpPr/>
              <p:nvPr/>
            </p:nvSpPr>
            <p:spPr>
              <a:xfrm>
                <a:off x="5486755" y="4323388"/>
                <a:ext cx="625257" cy="215442"/>
              </a:xfrm>
              <a:custGeom>
                <a:avLst/>
                <a:gdLst>
                  <a:gd name="connsiteX0" fmla="*/ 126133 w 625257"/>
                  <a:gd name="connsiteY0" fmla="*/ 184217 h 215442"/>
                  <a:gd name="connsiteX1" fmla="*/ 0 w 625257"/>
                  <a:gd name="connsiteY1" fmla="*/ 215442 h 215442"/>
                  <a:gd name="connsiteX2" fmla="*/ 185356 w 625257"/>
                  <a:gd name="connsiteY2" fmla="*/ 133251 h 215442"/>
                  <a:gd name="connsiteX3" fmla="*/ 337874 w 625257"/>
                  <a:gd name="connsiteY3" fmla="*/ 70422 h 215442"/>
                  <a:gd name="connsiteX4" fmla="*/ 625257 w 625257"/>
                  <a:gd name="connsiteY4" fmla="*/ 0 h 215442"/>
                  <a:gd name="connsiteX5" fmla="*/ 509848 w 625257"/>
                  <a:gd name="connsiteY5" fmla="*/ 45461 h 215442"/>
                  <a:gd name="connsiteX6" fmla="*/ 380014 w 625257"/>
                  <a:gd name="connsiteY6" fmla="*/ 92441 h 215442"/>
                  <a:gd name="connsiteX7" fmla="*/ 126133 w 625257"/>
                  <a:gd name="connsiteY7" fmla="*/ 184217 h 21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5257" h="215442">
                    <a:moveTo>
                      <a:pt x="126133" y="184217"/>
                    </a:moveTo>
                    <a:cubicBezTo>
                      <a:pt x="85418" y="198928"/>
                      <a:pt x="43848" y="213829"/>
                      <a:pt x="0" y="215442"/>
                    </a:cubicBezTo>
                    <a:cubicBezTo>
                      <a:pt x="61785" y="188014"/>
                      <a:pt x="123571" y="160680"/>
                      <a:pt x="185356" y="133251"/>
                    </a:cubicBezTo>
                    <a:cubicBezTo>
                      <a:pt x="235563" y="110948"/>
                      <a:pt x="285864" y="88739"/>
                      <a:pt x="337874" y="70422"/>
                    </a:cubicBezTo>
                    <a:cubicBezTo>
                      <a:pt x="428797" y="38438"/>
                      <a:pt x="528545" y="12243"/>
                      <a:pt x="625257" y="0"/>
                    </a:cubicBezTo>
                    <a:cubicBezTo>
                      <a:pt x="599822" y="23632"/>
                      <a:pt x="543636" y="33218"/>
                      <a:pt x="509848" y="45461"/>
                    </a:cubicBezTo>
                    <a:cubicBezTo>
                      <a:pt x="466570" y="61121"/>
                      <a:pt x="423292" y="76781"/>
                      <a:pt x="380014" y="92441"/>
                    </a:cubicBezTo>
                    <a:cubicBezTo>
                      <a:pt x="295355" y="123001"/>
                      <a:pt x="210792" y="153562"/>
                      <a:pt x="126133" y="18421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29EDB009-A052-00D4-9B2C-E941BA83A1C7}"/>
                  </a:ext>
                </a:extLst>
              </p:cNvPr>
              <p:cNvSpPr/>
              <p:nvPr/>
            </p:nvSpPr>
            <p:spPr>
              <a:xfrm>
                <a:off x="5511526" y="4401877"/>
                <a:ext cx="590425" cy="219713"/>
              </a:xfrm>
              <a:custGeom>
                <a:avLst/>
                <a:gdLst>
                  <a:gd name="connsiteX0" fmla="*/ 0 w 590425"/>
                  <a:gd name="connsiteY0" fmla="*/ 219713 h 219713"/>
                  <a:gd name="connsiteX1" fmla="*/ 310256 w 590425"/>
                  <a:gd name="connsiteY1" fmla="*/ 144830 h 219713"/>
                  <a:gd name="connsiteX2" fmla="*/ 590426 w 590425"/>
                  <a:gd name="connsiteY2" fmla="*/ 0 h 219713"/>
                  <a:gd name="connsiteX3" fmla="*/ 301904 w 590425"/>
                  <a:gd name="connsiteY3" fmla="*/ 121768 h 219713"/>
                  <a:gd name="connsiteX4" fmla="*/ 0 w 590425"/>
                  <a:gd name="connsiteY4" fmla="*/ 219713 h 21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425" h="219713">
                    <a:moveTo>
                      <a:pt x="0" y="219713"/>
                    </a:moveTo>
                    <a:cubicBezTo>
                      <a:pt x="104684" y="194088"/>
                      <a:pt x="208419" y="182509"/>
                      <a:pt x="310256" y="144830"/>
                    </a:cubicBezTo>
                    <a:cubicBezTo>
                      <a:pt x="402697" y="110663"/>
                      <a:pt x="519055" y="66056"/>
                      <a:pt x="590426" y="0"/>
                    </a:cubicBezTo>
                    <a:cubicBezTo>
                      <a:pt x="491911" y="29422"/>
                      <a:pt x="397761" y="84374"/>
                      <a:pt x="301904" y="121768"/>
                    </a:cubicBezTo>
                    <a:cubicBezTo>
                      <a:pt x="203674" y="160300"/>
                      <a:pt x="103260" y="194467"/>
                      <a:pt x="0" y="219713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A73750E8-6272-E069-A723-FE152827F0C5}"/>
                  </a:ext>
                </a:extLst>
              </p:cNvPr>
              <p:cNvSpPr/>
              <p:nvPr/>
            </p:nvSpPr>
            <p:spPr>
              <a:xfrm>
                <a:off x="5802800" y="4569011"/>
                <a:ext cx="51914" cy="26004"/>
              </a:xfrm>
              <a:custGeom>
                <a:avLst/>
                <a:gdLst>
                  <a:gd name="connsiteX0" fmla="*/ 0 w 51914"/>
                  <a:gd name="connsiteY0" fmla="*/ 26005 h 26004"/>
                  <a:gd name="connsiteX1" fmla="*/ 39577 w 51914"/>
                  <a:gd name="connsiteY1" fmla="*/ 10250 h 26004"/>
                  <a:gd name="connsiteX2" fmla="*/ 51915 w 51914"/>
                  <a:gd name="connsiteY2" fmla="*/ 0 h 26004"/>
                  <a:gd name="connsiteX3" fmla="*/ 0 w 51914"/>
                  <a:gd name="connsiteY3" fmla="*/ 26005 h 2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14" h="26004">
                    <a:moveTo>
                      <a:pt x="0" y="26005"/>
                    </a:moveTo>
                    <a:cubicBezTo>
                      <a:pt x="13192" y="20880"/>
                      <a:pt x="26479" y="15660"/>
                      <a:pt x="39577" y="10250"/>
                    </a:cubicBezTo>
                    <a:cubicBezTo>
                      <a:pt x="43753" y="6833"/>
                      <a:pt x="47834" y="3417"/>
                      <a:pt x="51915" y="0"/>
                    </a:cubicBezTo>
                    <a:cubicBezTo>
                      <a:pt x="33123" y="5884"/>
                      <a:pt x="15565" y="14711"/>
                      <a:pt x="0" y="26005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B4D1CDA8-0857-3C57-6AD5-3330ADDE08FA}"/>
                  </a:ext>
                </a:extLst>
              </p:cNvPr>
              <p:cNvSpPr/>
              <p:nvPr/>
            </p:nvSpPr>
            <p:spPr>
              <a:xfrm>
                <a:off x="5745380" y="4271682"/>
                <a:ext cx="635172" cy="367182"/>
              </a:xfrm>
              <a:custGeom>
                <a:avLst/>
                <a:gdLst>
                  <a:gd name="connsiteX0" fmla="*/ 53623 w 635172"/>
                  <a:gd name="connsiteY0" fmla="*/ 367182 h 367182"/>
                  <a:gd name="connsiteX1" fmla="*/ 57704 w 635172"/>
                  <a:gd name="connsiteY1" fmla="*/ 366423 h 367182"/>
                  <a:gd name="connsiteX2" fmla="*/ 507096 w 635172"/>
                  <a:gd name="connsiteY2" fmla="*/ 183914 h 367182"/>
                  <a:gd name="connsiteX3" fmla="*/ 633989 w 635172"/>
                  <a:gd name="connsiteY3" fmla="*/ 52086 h 367182"/>
                  <a:gd name="connsiteX4" fmla="*/ 466475 w 635172"/>
                  <a:gd name="connsiteY4" fmla="*/ 2544 h 367182"/>
                  <a:gd name="connsiteX5" fmla="*/ 161724 w 635172"/>
                  <a:gd name="connsiteY5" fmla="*/ 20102 h 367182"/>
                  <a:gd name="connsiteX6" fmla="*/ 118541 w 635172"/>
                  <a:gd name="connsiteY6" fmla="*/ 31396 h 367182"/>
                  <a:gd name="connsiteX7" fmla="*/ 299341 w 635172"/>
                  <a:gd name="connsiteY7" fmla="*/ 15072 h 367182"/>
                  <a:gd name="connsiteX8" fmla="*/ 0 w 635172"/>
                  <a:gd name="connsiteY8" fmla="*/ 116719 h 367182"/>
                  <a:gd name="connsiteX9" fmla="*/ 398616 w 635172"/>
                  <a:gd name="connsiteY9" fmla="*/ 58824 h 367182"/>
                  <a:gd name="connsiteX10" fmla="*/ 165995 w 635172"/>
                  <a:gd name="connsiteY10" fmla="*/ 120135 h 367182"/>
                  <a:gd name="connsiteX11" fmla="*/ 407062 w 635172"/>
                  <a:gd name="connsiteY11" fmla="*/ 77237 h 367182"/>
                  <a:gd name="connsiteX12" fmla="*/ 431454 w 635172"/>
                  <a:gd name="connsiteY12" fmla="*/ 83785 h 367182"/>
                  <a:gd name="connsiteX13" fmla="*/ 248755 w 635172"/>
                  <a:gd name="connsiteY13" fmla="*/ 188564 h 367182"/>
                  <a:gd name="connsiteX14" fmla="*/ 441609 w 635172"/>
                  <a:gd name="connsiteY14" fmla="*/ 126020 h 367182"/>
                  <a:gd name="connsiteX15" fmla="*/ 97091 w 635172"/>
                  <a:gd name="connsiteY15" fmla="*/ 307580 h 367182"/>
                  <a:gd name="connsiteX16" fmla="*/ 85797 w 635172"/>
                  <a:gd name="connsiteY16" fmla="*/ 316975 h 367182"/>
                  <a:gd name="connsiteX17" fmla="*/ 282637 w 635172"/>
                  <a:gd name="connsiteY17" fmla="*/ 259935 h 367182"/>
                  <a:gd name="connsiteX18" fmla="*/ 53623 w 635172"/>
                  <a:gd name="connsiteY18" fmla="*/ 367182 h 36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35172" h="367182">
                    <a:moveTo>
                      <a:pt x="53623" y="367182"/>
                    </a:moveTo>
                    <a:cubicBezTo>
                      <a:pt x="55047" y="366992"/>
                      <a:pt x="56376" y="366707"/>
                      <a:pt x="57704" y="366423"/>
                    </a:cubicBezTo>
                    <a:cubicBezTo>
                      <a:pt x="215727" y="324473"/>
                      <a:pt x="368340" y="265250"/>
                      <a:pt x="507096" y="183914"/>
                    </a:cubicBezTo>
                    <a:cubicBezTo>
                      <a:pt x="543636" y="162559"/>
                      <a:pt x="647371" y="104380"/>
                      <a:pt x="633989" y="52086"/>
                    </a:cubicBezTo>
                    <a:cubicBezTo>
                      <a:pt x="621081" y="1310"/>
                      <a:pt x="506337" y="5106"/>
                      <a:pt x="466475" y="2544"/>
                    </a:cubicBezTo>
                    <a:cubicBezTo>
                      <a:pt x="364164" y="-4100"/>
                      <a:pt x="261758" y="2449"/>
                      <a:pt x="161724" y="20102"/>
                    </a:cubicBezTo>
                    <a:cubicBezTo>
                      <a:pt x="147298" y="25037"/>
                      <a:pt x="132872" y="29213"/>
                      <a:pt x="118541" y="31396"/>
                    </a:cubicBezTo>
                    <a:cubicBezTo>
                      <a:pt x="178238" y="22095"/>
                      <a:pt x="238695" y="16685"/>
                      <a:pt x="299341" y="15072"/>
                    </a:cubicBezTo>
                    <a:cubicBezTo>
                      <a:pt x="196745" y="41836"/>
                      <a:pt x="93200" y="68980"/>
                      <a:pt x="0" y="116719"/>
                    </a:cubicBezTo>
                    <a:cubicBezTo>
                      <a:pt x="132208" y="94130"/>
                      <a:pt x="265174" y="74864"/>
                      <a:pt x="398616" y="58824"/>
                    </a:cubicBezTo>
                    <a:cubicBezTo>
                      <a:pt x="321075" y="79230"/>
                      <a:pt x="243535" y="99635"/>
                      <a:pt x="165995" y="120135"/>
                    </a:cubicBezTo>
                    <a:cubicBezTo>
                      <a:pt x="245908" y="103811"/>
                      <a:pt x="326295" y="89480"/>
                      <a:pt x="407062" y="77237"/>
                    </a:cubicBezTo>
                    <a:cubicBezTo>
                      <a:pt x="415984" y="75813"/>
                      <a:pt x="427658" y="75813"/>
                      <a:pt x="431454" y="83785"/>
                    </a:cubicBezTo>
                    <a:cubicBezTo>
                      <a:pt x="364449" y="109031"/>
                      <a:pt x="294596" y="136175"/>
                      <a:pt x="248755" y="188564"/>
                    </a:cubicBezTo>
                    <a:cubicBezTo>
                      <a:pt x="308832" y="158288"/>
                      <a:pt x="374129" y="137124"/>
                      <a:pt x="441609" y="126020"/>
                    </a:cubicBezTo>
                    <a:cubicBezTo>
                      <a:pt x="333698" y="197201"/>
                      <a:pt x="218100" y="258132"/>
                      <a:pt x="97091" y="307580"/>
                    </a:cubicBezTo>
                    <a:cubicBezTo>
                      <a:pt x="93390" y="310711"/>
                      <a:pt x="89594" y="313843"/>
                      <a:pt x="85797" y="316975"/>
                    </a:cubicBezTo>
                    <a:cubicBezTo>
                      <a:pt x="151379" y="297994"/>
                      <a:pt x="217056" y="278917"/>
                      <a:pt x="282637" y="259935"/>
                    </a:cubicBezTo>
                    <a:cubicBezTo>
                      <a:pt x="204813" y="293058"/>
                      <a:pt x="128411" y="328839"/>
                      <a:pt x="53623" y="367182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11" name="Graphic 14">
              <a:extLst>
                <a:ext uri="{FF2B5EF4-FFF2-40B4-BE49-F238E27FC236}">
                  <a16:creationId xmlns:a16="http://schemas.microsoft.com/office/drawing/2014/main" id="{C0963EDA-E181-947C-8612-18348BAC483F}"/>
                </a:ext>
              </a:extLst>
            </p:cNvPr>
            <p:cNvGrpSpPr/>
            <p:nvPr/>
          </p:nvGrpSpPr>
          <p:grpSpPr>
            <a:xfrm>
              <a:off x="5950866" y="5927215"/>
              <a:ext cx="399307" cy="1527298"/>
              <a:chOff x="5950866" y="5927215"/>
              <a:chExt cx="399307" cy="1527298"/>
            </a:xfrm>
          </p:grpSpPr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9D44B25A-2992-DBAF-EDD6-1DA86645667F}"/>
                  </a:ext>
                </a:extLst>
              </p:cNvPr>
              <p:cNvSpPr/>
              <p:nvPr/>
            </p:nvSpPr>
            <p:spPr>
              <a:xfrm>
                <a:off x="5950866" y="5927215"/>
                <a:ext cx="399307" cy="1527203"/>
              </a:xfrm>
              <a:custGeom>
                <a:avLst/>
                <a:gdLst>
                  <a:gd name="connsiteX0" fmla="*/ 208885 w 399307"/>
                  <a:gd name="connsiteY0" fmla="*/ 1481173 h 1527203"/>
                  <a:gd name="connsiteX1" fmla="*/ 377537 w 399307"/>
                  <a:gd name="connsiteY1" fmla="*/ 941523 h 1527203"/>
                  <a:gd name="connsiteX2" fmla="*/ 391204 w 399307"/>
                  <a:gd name="connsiteY2" fmla="*/ 809221 h 1527203"/>
                  <a:gd name="connsiteX3" fmla="*/ 361687 w 399307"/>
                  <a:gd name="connsiteY3" fmla="*/ 206362 h 1527203"/>
                  <a:gd name="connsiteX4" fmla="*/ 258047 w 399307"/>
                  <a:gd name="connsiteY4" fmla="*/ 316 h 1527203"/>
                  <a:gd name="connsiteX5" fmla="*/ 129541 w 399307"/>
                  <a:gd name="connsiteY5" fmla="*/ 172480 h 1527203"/>
                  <a:gd name="connsiteX6" fmla="*/ 23433 w 399307"/>
                  <a:gd name="connsiteY6" fmla="*/ 533891 h 1527203"/>
                  <a:gd name="connsiteX7" fmla="*/ 4262 w 399307"/>
                  <a:gd name="connsiteY7" fmla="*/ 696185 h 1527203"/>
                  <a:gd name="connsiteX8" fmla="*/ 9007 w 399307"/>
                  <a:gd name="connsiteY8" fmla="*/ 1000177 h 1527203"/>
                  <a:gd name="connsiteX9" fmla="*/ 105529 w 399307"/>
                  <a:gd name="connsiteY9" fmla="*/ 1372692 h 1527203"/>
                  <a:gd name="connsiteX10" fmla="*/ 145391 w 399307"/>
                  <a:gd name="connsiteY10" fmla="*/ 1442450 h 1527203"/>
                  <a:gd name="connsiteX11" fmla="*/ 151180 w 399307"/>
                  <a:gd name="connsiteY11" fmla="*/ 1333116 h 1527203"/>
                  <a:gd name="connsiteX12" fmla="*/ 171491 w 399307"/>
                  <a:gd name="connsiteY12" fmla="*/ 1366713 h 1527203"/>
                  <a:gd name="connsiteX13" fmla="*/ 190662 w 399307"/>
                  <a:gd name="connsiteY13" fmla="*/ 1314229 h 1527203"/>
                  <a:gd name="connsiteX14" fmla="*/ 177660 w 399307"/>
                  <a:gd name="connsiteY14" fmla="*/ 1527203 h 1527203"/>
                  <a:gd name="connsiteX15" fmla="*/ 208885 w 399307"/>
                  <a:gd name="connsiteY15" fmla="*/ 1481173 h 152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07" h="1527203">
                    <a:moveTo>
                      <a:pt x="208885" y="1481173"/>
                    </a:moveTo>
                    <a:cubicBezTo>
                      <a:pt x="309487" y="1320683"/>
                      <a:pt x="353715" y="1129347"/>
                      <a:pt x="377537" y="941523"/>
                    </a:cubicBezTo>
                    <a:cubicBezTo>
                      <a:pt x="383137" y="897580"/>
                      <a:pt x="387787" y="853353"/>
                      <a:pt x="391204" y="809221"/>
                    </a:cubicBezTo>
                    <a:cubicBezTo>
                      <a:pt x="407243" y="607161"/>
                      <a:pt x="400505" y="403677"/>
                      <a:pt x="361687" y="206362"/>
                    </a:cubicBezTo>
                    <a:cubicBezTo>
                      <a:pt x="351532" y="154447"/>
                      <a:pt x="325717" y="8098"/>
                      <a:pt x="258047" y="316"/>
                    </a:cubicBezTo>
                    <a:cubicBezTo>
                      <a:pt x="192465" y="-7372"/>
                      <a:pt x="149282" y="127398"/>
                      <a:pt x="129541" y="172480"/>
                    </a:cubicBezTo>
                    <a:cubicBezTo>
                      <a:pt x="79050" y="288173"/>
                      <a:pt x="44218" y="409941"/>
                      <a:pt x="23433" y="533891"/>
                    </a:cubicBezTo>
                    <a:cubicBezTo>
                      <a:pt x="14417" y="587704"/>
                      <a:pt x="8058" y="641897"/>
                      <a:pt x="4262" y="696185"/>
                    </a:cubicBezTo>
                    <a:cubicBezTo>
                      <a:pt x="-2761" y="797642"/>
                      <a:pt x="-1053" y="899384"/>
                      <a:pt x="9007" y="1000177"/>
                    </a:cubicBezTo>
                    <a:cubicBezTo>
                      <a:pt x="21915" y="1128967"/>
                      <a:pt x="48774" y="1258517"/>
                      <a:pt x="105529" y="1372692"/>
                    </a:cubicBezTo>
                    <a:cubicBezTo>
                      <a:pt x="117393" y="1396704"/>
                      <a:pt x="130680" y="1419957"/>
                      <a:pt x="145391" y="1442450"/>
                    </a:cubicBezTo>
                    <a:cubicBezTo>
                      <a:pt x="147289" y="1406005"/>
                      <a:pt x="149282" y="1369560"/>
                      <a:pt x="151180" y="1333116"/>
                    </a:cubicBezTo>
                    <a:cubicBezTo>
                      <a:pt x="158014" y="1344315"/>
                      <a:pt x="164752" y="1355514"/>
                      <a:pt x="171491" y="1366713"/>
                    </a:cubicBezTo>
                    <a:cubicBezTo>
                      <a:pt x="177944" y="1349250"/>
                      <a:pt x="184303" y="1331787"/>
                      <a:pt x="190662" y="1314229"/>
                    </a:cubicBezTo>
                    <a:cubicBezTo>
                      <a:pt x="205468" y="1384176"/>
                      <a:pt x="200912" y="1458585"/>
                      <a:pt x="177660" y="1527203"/>
                    </a:cubicBezTo>
                    <a:cubicBezTo>
                      <a:pt x="188764" y="1512208"/>
                      <a:pt x="199014" y="1496833"/>
                      <a:pt x="208885" y="1481173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89720CA1-FDF9-DC4D-17D3-F6C3B46340F5}"/>
                  </a:ext>
                </a:extLst>
              </p:cNvPr>
              <p:cNvSpPr/>
              <p:nvPr/>
            </p:nvSpPr>
            <p:spPr>
              <a:xfrm>
                <a:off x="6049812" y="6112602"/>
                <a:ext cx="156064" cy="1341910"/>
              </a:xfrm>
              <a:custGeom>
                <a:avLst/>
                <a:gdLst>
                  <a:gd name="connsiteX0" fmla="*/ 109939 w 156064"/>
                  <a:gd name="connsiteY0" fmla="*/ 1295786 h 1341910"/>
                  <a:gd name="connsiteX1" fmla="*/ 156064 w 156064"/>
                  <a:gd name="connsiteY1" fmla="*/ 1134441 h 1341910"/>
                  <a:gd name="connsiteX2" fmla="*/ 124744 w 156064"/>
                  <a:gd name="connsiteY2" fmla="*/ 1177055 h 1341910"/>
                  <a:gd name="connsiteX3" fmla="*/ 142872 w 156064"/>
                  <a:gd name="connsiteY3" fmla="*/ 1034787 h 1341910"/>
                  <a:gd name="connsiteX4" fmla="*/ 119524 w 156064"/>
                  <a:gd name="connsiteY4" fmla="*/ 1090593 h 1341910"/>
                  <a:gd name="connsiteX5" fmla="*/ 78239 w 156064"/>
                  <a:gd name="connsiteY5" fmla="*/ 0 h 1341910"/>
                  <a:gd name="connsiteX6" fmla="*/ 75012 w 156064"/>
                  <a:gd name="connsiteY6" fmla="*/ 1091068 h 1341910"/>
                  <a:gd name="connsiteX7" fmla="*/ 40466 w 156064"/>
                  <a:gd name="connsiteY7" fmla="*/ 973476 h 1341910"/>
                  <a:gd name="connsiteX8" fmla="*/ 37998 w 156064"/>
                  <a:gd name="connsiteY8" fmla="*/ 1145830 h 1341910"/>
                  <a:gd name="connsiteX9" fmla="*/ 2502 w 156064"/>
                  <a:gd name="connsiteY9" fmla="*/ 1009542 h 1341910"/>
                  <a:gd name="connsiteX10" fmla="*/ 6773 w 156064"/>
                  <a:gd name="connsiteY10" fmla="*/ 1187400 h 1341910"/>
                  <a:gd name="connsiteX11" fmla="*/ 46635 w 156064"/>
                  <a:gd name="connsiteY11" fmla="*/ 1257158 h 1341910"/>
                  <a:gd name="connsiteX12" fmla="*/ 52424 w 156064"/>
                  <a:gd name="connsiteY12" fmla="*/ 1147823 h 1341910"/>
                  <a:gd name="connsiteX13" fmla="*/ 72735 w 156064"/>
                  <a:gd name="connsiteY13" fmla="*/ 1181421 h 1341910"/>
                  <a:gd name="connsiteX14" fmla="*/ 91906 w 156064"/>
                  <a:gd name="connsiteY14" fmla="*/ 1128936 h 1341910"/>
                  <a:gd name="connsiteX15" fmla="*/ 78904 w 156064"/>
                  <a:gd name="connsiteY15" fmla="*/ 1341911 h 1341910"/>
                  <a:gd name="connsiteX16" fmla="*/ 109939 w 156064"/>
                  <a:gd name="connsiteY16" fmla="*/ 1295786 h 134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064" h="1341910">
                    <a:moveTo>
                      <a:pt x="109939" y="1295786"/>
                    </a:moveTo>
                    <a:cubicBezTo>
                      <a:pt x="130534" y="1243586"/>
                      <a:pt x="146099" y="1189488"/>
                      <a:pt x="156064" y="1134441"/>
                    </a:cubicBezTo>
                    <a:cubicBezTo>
                      <a:pt x="145624" y="1148677"/>
                      <a:pt x="135184" y="1162914"/>
                      <a:pt x="124744" y="1177055"/>
                    </a:cubicBezTo>
                    <a:cubicBezTo>
                      <a:pt x="138316" y="1130835"/>
                      <a:pt x="144485" y="1082526"/>
                      <a:pt x="142872" y="1034787"/>
                    </a:cubicBezTo>
                    <a:cubicBezTo>
                      <a:pt x="128920" y="1049878"/>
                      <a:pt x="120473" y="1070093"/>
                      <a:pt x="119524" y="1090593"/>
                    </a:cubicBezTo>
                    <a:cubicBezTo>
                      <a:pt x="128161" y="726050"/>
                      <a:pt x="114304" y="361601"/>
                      <a:pt x="78239" y="0"/>
                    </a:cubicBezTo>
                    <a:cubicBezTo>
                      <a:pt x="56790" y="363689"/>
                      <a:pt x="65901" y="727663"/>
                      <a:pt x="75012" y="1091068"/>
                    </a:cubicBezTo>
                    <a:cubicBezTo>
                      <a:pt x="63528" y="1051871"/>
                      <a:pt x="51950" y="1012673"/>
                      <a:pt x="40466" y="973476"/>
                    </a:cubicBezTo>
                    <a:cubicBezTo>
                      <a:pt x="39611" y="1030896"/>
                      <a:pt x="38757" y="1088410"/>
                      <a:pt x="37998" y="1145830"/>
                    </a:cubicBezTo>
                    <a:cubicBezTo>
                      <a:pt x="14461" y="1104924"/>
                      <a:pt x="2123" y="1057375"/>
                      <a:pt x="2502" y="1009542"/>
                    </a:cubicBezTo>
                    <a:cubicBezTo>
                      <a:pt x="-2528" y="1069239"/>
                      <a:pt x="604" y="1128367"/>
                      <a:pt x="6773" y="1187400"/>
                    </a:cubicBezTo>
                    <a:cubicBezTo>
                      <a:pt x="18637" y="1211412"/>
                      <a:pt x="31924" y="1234664"/>
                      <a:pt x="46635" y="1257158"/>
                    </a:cubicBezTo>
                    <a:cubicBezTo>
                      <a:pt x="48533" y="1220713"/>
                      <a:pt x="50526" y="1184268"/>
                      <a:pt x="52424" y="1147823"/>
                    </a:cubicBezTo>
                    <a:cubicBezTo>
                      <a:pt x="59258" y="1159022"/>
                      <a:pt x="65996" y="1170222"/>
                      <a:pt x="72735" y="1181421"/>
                    </a:cubicBezTo>
                    <a:cubicBezTo>
                      <a:pt x="79188" y="1163958"/>
                      <a:pt x="85547" y="1146494"/>
                      <a:pt x="91906" y="1128936"/>
                    </a:cubicBezTo>
                    <a:cubicBezTo>
                      <a:pt x="106712" y="1198884"/>
                      <a:pt x="102156" y="1273292"/>
                      <a:pt x="78904" y="1341911"/>
                    </a:cubicBezTo>
                    <a:cubicBezTo>
                      <a:pt x="89818" y="1326820"/>
                      <a:pt x="100068" y="1311445"/>
                      <a:pt x="109939" y="1295786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177819D9-5951-B78B-1A6A-01208755CFED}"/>
                  </a:ext>
                </a:extLst>
              </p:cNvPr>
              <p:cNvSpPr/>
              <p:nvPr/>
            </p:nvSpPr>
            <p:spPr>
              <a:xfrm>
                <a:off x="6061140" y="6237502"/>
                <a:ext cx="47070" cy="821527"/>
              </a:xfrm>
              <a:custGeom>
                <a:avLst/>
                <a:gdLst>
                  <a:gd name="connsiteX0" fmla="*/ 46885 w 47070"/>
                  <a:gd name="connsiteY0" fmla="*/ 661322 h 821527"/>
                  <a:gd name="connsiteX1" fmla="*/ 31415 w 47070"/>
                  <a:gd name="connsiteY1" fmla="*/ 821528 h 821527"/>
                  <a:gd name="connsiteX2" fmla="*/ 11105 w 47070"/>
                  <a:gd name="connsiteY2" fmla="*/ 569831 h 821527"/>
                  <a:gd name="connsiteX3" fmla="*/ 1 w 47070"/>
                  <a:gd name="connsiteY3" fmla="*/ 364828 h 821527"/>
                  <a:gd name="connsiteX4" fmla="*/ 36161 w 47070"/>
                  <a:gd name="connsiteY4" fmla="*/ 0 h 821527"/>
                  <a:gd name="connsiteX5" fmla="*/ 42045 w 47070"/>
                  <a:gd name="connsiteY5" fmla="*/ 154226 h 821527"/>
                  <a:gd name="connsiteX6" fmla="*/ 43753 w 47070"/>
                  <a:gd name="connsiteY6" fmla="*/ 325916 h 821527"/>
                  <a:gd name="connsiteX7" fmla="*/ 46885 w 47070"/>
                  <a:gd name="connsiteY7" fmla="*/ 661322 h 82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070" h="821527">
                    <a:moveTo>
                      <a:pt x="46885" y="661322"/>
                    </a:moveTo>
                    <a:cubicBezTo>
                      <a:pt x="47455" y="715040"/>
                      <a:pt x="47740" y="769992"/>
                      <a:pt x="31415" y="821528"/>
                    </a:cubicBezTo>
                    <a:cubicBezTo>
                      <a:pt x="24677" y="737629"/>
                      <a:pt x="17843" y="653730"/>
                      <a:pt x="11105" y="569831"/>
                    </a:cubicBezTo>
                    <a:cubicBezTo>
                      <a:pt x="5600" y="501591"/>
                      <a:pt x="95" y="433352"/>
                      <a:pt x="1" y="364828"/>
                    </a:cubicBezTo>
                    <a:cubicBezTo>
                      <a:pt x="-94" y="245054"/>
                      <a:pt x="10440" y="117592"/>
                      <a:pt x="36161" y="0"/>
                    </a:cubicBezTo>
                    <a:cubicBezTo>
                      <a:pt x="53529" y="40146"/>
                      <a:pt x="41571" y="109524"/>
                      <a:pt x="42045" y="154226"/>
                    </a:cubicBezTo>
                    <a:cubicBezTo>
                      <a:pt x="42614" y="211456"/>
                      <a:pt x="43184" y="268686"/>
                      <a:pt x="43753" y="325916"/>
                    </a:cubicBezTo>
                    <a:cubicBezTo>
                      <a:pt x="44702" y="437623"/>
                      <a:pt x="45746" y="549425"/>
                      <a:pt x="46885" y="661322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405F076C-C3CD-E236-10D0-3E012B59BAB9}"/>
                  </a:ext>
                </a:extLst>
              </p:cNvPr>
              <p:cNvSpPr/>
              <p:nvPr/>
            </p:nvSpPr>
            <p:spPr>
              <a:xfrm>
                <a:off x="6185313" y="6284292"/>
                <a:ext cx="56184" cy="783089"/>
              </a:xfrm>
              <a:custGeom>
                <a:avLst/>
                <a:gdLst>
                  <a:gd name="connsiteX0" fmla="*/ 15723 w 56184"/>
                  <a:gd name="connsiteY0" fmla="*/ 783090 h 783089"/>
                  <a:gd name="connsiteX1" fmla="*/ 56059 w 56184"/>
                  <a:gd name="connsiteY1" fmla="*/ 389694 h 783089"/>
                  <a:gd name="connsiteX2" fmla="*/ 917 w 56184"/>
                  <a:gd name="connsiteY2" fmla="*/ 0 h 783089"/>
                  <a:gd name="connsiteX3" fmla="*/ 25309 w 56184"/>
                  <a:gd name="connsiteY3" fmla="*/ 389030 h 783089"/>
                  <a:gd name="connsiteX4" fmla="*/ 15723 w 56184"/>
                  <a:gd name="connsiteY4" fmla="*/ 783090 h 78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84" h="783089">
                    <a:moveTo>
                      <a:pt x="15723" y="783090"/>
                    </a:moveTo>
                    <a:cubicBezTo>
                      <a:pt x="28915" y="650218"/>
                      <a:pt x="58337" y="524654"/>
                      <a:pt x="56059" y="389694"/>
                    </a:cubicBezTo>
                    <a:cubicBezTo>
                      <a:pt x="53971" y="267262"/>
                      <a:pt x="49416" y="112277"/>
                      <a:pt x="917" y="0"/>
                    </a:cubicBezTo>
                    <a:cubicBezTo>
                      <a:pt x="-5157" y="127462"/>
                      <a:pt x="20753" y="261188"/>
                      <a:pt x="25309" y="389030"/>
                    </a:cubicBezTo>
                    <a:cubicBezTo>
                      <a:pt x="29959" y="520193"/>
                      <a:pt x="28820" y="651926"/>
                      <a:pt x="15723" y="78309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13492F92-E6F6-08D2-9F9D-CBA83EDE988B}"/>
                  </a:ext>
                </a:extLst>
              </p:cNvPr>
              <p:cNvSpPr/>
              <p:nvPr/>
            </p:nvSpPr>
            <p:spPr>
              <a:xfrm>
                <a:off x="6281451" y="6645703"/>
                <a:ext cx="9368" cy="71845"/>
              </a:xfrm>
              <a:custGeom>
                <a:avLst/>
                <a:gdLst>
                  <a:gd name="connsiteX0" fmla="*/ 9369 w 9368"/>
                  <a:gd name="connsiteY0" fmla="*/ 71846 h 71845"/>
                  <a:gd name="connsiteX1" fmla="*/ 7186 w 9368"/>
                  <a:gd name="connsiteY1" fmla="*/ 18887 h 71845"/>
                  <a:gd name="connsiteX2" fmla="*/ 162 w 9368"/>
                  <a:gd name="connsiteY2" fmla="*/ 0 h 71845"/>
                  <a:gd name="connsiteX3" fmla="*/ 9369 w 9368"/>
                  <a:gd name="connsiteY3" fmla="*/ 71846 h 7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68" h="71845">
                    <a:moveTo>
                      <a:pt x="9369" y="71846"/>
                    </a:moveTo>
                    <a:cubicBezTo>
                      <a:pt x="8799" y="54193"/>
                      <a:pt x="8135" y="36540"/>
                      <a:pt x="7186" y="18887"/>
                    </a:cubicBezTo>
                    <a:cubicBezTo>
                      <a:pt x="4908" y="12528"/>
                      <a:pt x="2535" y="6264"/>
                      <a:pt x="162" y="0"/>
                    </a:cubicBezTo>
                    <a:cubicBezTo>
                      <a:pt x="-787" y="24392"/>
                      <a:pt x="2440" y="48783"/>
                      <a:pt x="9369" y="71846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565FDEE3-F103-B977-F4BF-9E47FEC40E6B}"/>
                  </a:ext>
                </a:extLst>
              </p:cNvPr>
              <p:cNvSpPr/>
              <p:nvPr/>
            </p:nvSpPr>
            <p:spPr>
              <a:xfrm>
                <a:off x="5969744" y="5927215"/>
                <a:ext cx="380429" cy="814345"/>
              </a:xfrm>
              <a:custGeom>
                <a:avLst/>
                <a:gdLst>
                  <a:gd name="connsiteX0" fmla="*/ 371472 w 380429"/>
                  <a:gd name="connsiteY0" fmla="*/ 814346 h 814345"/>
                  <a:gd name="connsiteX1" fmla="*/ 372326 w 380429"/>
                  <a:gd name="connsiteY1" fmla="*/ 809221 h 814345"/>
                  <a:gd name="connsiteX2" fmla="*/ 342809 w 380429"/>
                  <a:gd name="connsiteY2" fmla="*/ 206362 h 814345"/>
                  <a:gd name="connsiteX3" fmla="*/ 239169 w 380429"/>
                  <a:gd name="connsiteY3" fmla="*/ 316 h 814345"/>
                  <a:gd name="connsiteX4" fmla="*/ 110663 w 380429"/>
                  <a:gd name="connsiteY4" fmla="*/ 172480 h 814345"/>
                  <a:gd name="connsiteX5" fmla="*/ 4556 w 380429"/>
                  <a:gd name="connsiteY5" fmla="*/ 533891 h 814345"/>
                  <a:gd name="connsiteX6" fmla="*/ 0 w 380429"/>
                  <a:gd name="connsiteY6" fmla="*/ 589033 h 814345"/>
                  <a:gd name="connsiteX7" fmla="*/ 55806 w 380429"/>
                  <a:gd name="connsiteY7" fmla="*/ 371977 h 814345"/>
                  <a:gd name="connsiteX8" fmla="*/ 51820 w 380429"/>
                  <a:gd name="connsiteY8" fmla="*/ 764709 h 814345"/>
                  <a:gd name="connsiteX9" fmla="*/ 149101 w 380429"/>
                  <a:gd name="connsiteY9" fmla="*/ 276405 h 814345"/>
                  <a:gd name="connsiteX10" fmla="*/ 124994 w 380429"/>
                  <a:gd name="connsiteY10" fmla="*/ 573658 h 814345"/>
                  <a:gd name="connsiteX11" fmla="*/ 174442 w 380429"/>
                  <a:gd name="connsiteY11" fmla="*/ 274886 h 814345"/>
                  <a:gd name="connsiteX12" fmla="*/ 192380 w 380429"/>
                  <a:gd name="connsiteY12" fmla="*/ 249545 h 814345"/>
                  <a:gd name="connsiteX13" fmla="*/ 240688 w 380429"/>
                  <a:gd name="connsiteY13" fmla="*/ 508361 h 814345"/>
                  <a:gd name="connsiteX14" fmla="*/ 246762 w 380429"/>
                  <a:gd name="connsiteY14" fmla="*/ 256664 h 814345"/>
                  <a:gd name="connsiteX15" fmla="*/ 318703 w 380429"/>
                  <a:gd name="connsiteY15" fmla="*/ 737470 h 814345"/>
                  <a:gd name="connsiteX16" fmla="*/ 325157 w 380429"/>
                  <a:gd name="connsiteY16" fmla="*/ 754743 h 814345"/>
                  <a:gd name="connsiteX17" fmla="*/ 339393 w 380429"/>
                  <a:gd name="connsiteY17" fmla="*/ 500863 h 814345"/>
                  <a:gd name="connsiteX18" fmla="*/ 371472 w 380429"/>
                  <a:gd name="connsiteY18" fmla="*/ 814346 h 81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80429" h="814345">
                    <a:moveTo>
                      <a:pt x="371472" y="814346"/>
                    </a:moveTo>
                    <a:cubicBezTo>
                      <a:pt x="371757" y="812638"/>
                      <a:pt x="372041" y="811024"/>
                      <a:pt x="372326" y="809221"/>
                    </a:cubicBezTo>
                    <a:cubicBezTo>
                      <a:pt x="388366" y="607161"/>
                      <a:pt x="381627" y="403677"/>
                      <a:pt x="342809" y="206362"/>
                    </a:cubicBezTo>
                    <a:cubicBezTo>
                      <a:pt x="332654" y="154447"/>
                      <a:pt x="306839" y="8098"/>
                      <a:pt x="239169" y="316"/>
                    </a:cubicBezTo>
                    <a:cubicBezTo>
                      <a:pt x="173588" y="-7372"/>
                      <a:pt x="130404" y="127398"/>
                      <a:pt x="110663" y="172480"/>
                    </a:cubicBezTo>
                    <a:cubicBezTo>
                      <a:pt x="60172" y="288173"/>
                      <a:pt x="25341" y="409941"/>
                      <a:pt x="4556" y="533891"/>
                    </a:cubicBezTo>
                    <a:cubicBezTo>
                      <a:pt x="4366" y="552873"/>
                      <a:pt x="3322" y="571380"/>
                      <a:pt x="0" y="589033"/>
                    </a:cubicBezTo>
                    <a:cubicBezTo>
                      <a:pt x="13857" y="515669"/>
                      <a:pt x="32554" y="443064"/>
                      <a:pt x="55806" y="371977"/>
                    </a:cubicBezTo>
                    <a:cubicBezTo>
                      <a:pt x="44892" y="502951"/>
                      <a:pt x="33977" y="635254"/>
                      <a:pt x="51820" y="764709"/>
                    </a:cubicBezTo>
                    <a:cubicBezTo>
                      <a:pt x="80008" y="601182"/>
                      <a:pt x="112467" y="438319"/>
                      <a:pt x="149101" y="276405"/>
                    </a:cubicBezTo>
                    <a:cubicBezTo>
                      <a:pt x="141034" y="375489"/>
                      <a:pt x="132967" y="474573"/>
                      <a:pt x="124994" y="573658"/>
                    </a:cubicBezTo>
                    <a:cubicBezTo>
                      <a:pt x="138946" y="473719"/>
                      <a:pt x="155365" y="374065"/>
                      <a:pt x="174442" y="274886"/>
                    </a:cubicBezTo>
                    <a:cubicBezTo>
                      <a:pt x="176530" y="263877"/>
                      <a:pt x="181370" y="250305"/>
                      <a:pt x="192380" y="249545"/>
                    </a:cubicBezTo>
                    <a:cubicBezTo>
                      <a:pt x="194468" y="338570"/>
                      <a:pt x="197600" y="431675"/>
                      <a:pt x="240688" y="508361"/>
                    </a:cubicBezTo>
                    <a:cubicBezTo>
                      <a:pt x="229773" y="425221"/>
                      <a:pt x="231861" y="339993"/>
                      <a:pt x="246762" y="256664"/>
                    </a:cubicBezTo>
                    <a:cubicBezTo>
                      <a:pt x="286244" y="413642"/>
                      <a:pt x="310446" y="574987"/>
                      <a:pt x="318703" y="737470"/>
                    </a:cubicBezTo>
                    <a:cubicBezTo>
                      <a:pt x="320886" y="743165"/>
                      <a:pt x="322974" y="748954"/>
                      <a:pt x="325157" y="754743"/>
                    </a:cubicBezTo>
                    <a:cubicBezTo>
                      <a:pt x="329902" y="670180"/>
                      <a:pt x="334647" y="585521"/>
                      <a:pt x="339393" y="500863"/>
                    </a:cubicBezTo>
                    <a:cubicBezTo>
                      <a:pt x="346416" y="605832"/>
                      <a:pt x="357046" y="710326"/>
                      <a:pt x="371472" y="814346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12" name="Graphic 14">
              <a:extLst>
                <a:ext uri="{FF2B5EF4-FFF2-40B4-BE49-F238E27FC236}">
                  <a16:creationId xmlns:a16="http://schemas.microsoft.com/office/drawing/2014/main" id="{F2D662DF-947E-5728-C449-AB692E40B5BC}"/>
                </a:ext>
              </a:extLst>
            </p:cNvPr>
            <p:cNvGrpSpPr/>
            <p:nvPr/>
          </p:nvGrpSpPr>
          <p:grpSpPr>
            <a:xfrm>
              <a:off x="6773507" y="5379349"/>
              <a:ext cx="371483" cy="1408277"/>
              <a:chOff x="6773507" y="5379349"/>
              <a:chExt cx="371483" cy="1408277"/>
            </a:xfrm>
          </p:grpSpPr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BE9DD739-9972-C92C-B278-17E2976CE569}"/>
                  </a:ext>
                </a:extLst>
              </p:cNvPr>
              <p:cNvSpPr/>
              <p:nvPr/>
            </p:nvSpPr>
            <p:spPr>
              <a:xfrm>
                <a:off x="6773507" y="5379444"/>
                <a:ext cx="371448" cy="1408182"/>
              </a:xfrm>
              <a:custGeom>
                <a:avLst/>
                <a:gdLst>
                  <a:gd name="connsiteX0" fmla="*/ 339505 w 371448"/>
                  <a:gd name="connsiteY0" fmla="*/ 1309632 h 1408182"/>
                  <a:gd name="connsiteX1" fmla="*/ 250291 w 371448"/>
                  <a:gd name="connsiteY1" fmla="*/ 1407957 h 1408182"/>
                  <a:gd name="connsiteX2" fmla="*/ 200939 w 371448"/>
                  <a:gd name="connsiteY2" fmla="*/ 1382237 h 1408182"/>
                  <a:gd name="connsiteX3" fmla="*/ 54115 w 371448"/>
                  <a:gd name="connsiteY3" fmla="*/ 1128262 h 1408182"/>
                  <a:gd name="connsiteX4" fmla="*/ 397 w 371448"/>
                  <a:gd name="connsiteY4" fmla="*/ 722528 h 1408182"/>
                  <a:gd name="connsiteX5" fmla="*/ 4383 w 371448"/>
                  <a:gd name="connsiteY5" fmla="*/ 463808 h 1408182"/>
                  <a:gd name="connsiteX6" fmla="*/ 25737 w 371448"/>
                  <a:gd name="connsiteY6" fmla="*/ 103251 h 1408182"/>
                  <a:gd name="connsiteX7" fmla="*/ 74330 w 371448"/>
                  <a:gd name="connsiteY7" fmla="*/ 5305 h 1408182"/>
                  <a:gd name="connsiteX8" fmla="*/ 117039 w 371448"/>
                  <a:gd name="connsiteY8" fmla="*/ 8817 h 1408182"/>
                  <a:gd name="connsiteX9" fmla="*/ 132699 w 371448"/>
                  <a:gd name="connsiteY9" fmla="*/ 23338 h 1408182"/>
                  <a:gd name="connsiteX10" fmla="*/ 236339 w 371448"/>
                  <a:gd name="connsiteY10" fmla="*/ 289841 h 1408182"/>
                  <a:gd name="connsiteX11" fmla="*/ 319954 w 371448"/>
                  <a:gd name="connsiteY11" fmla="*/ 605506 h 1408182"/>
                  <a:gd name="connsiteX12" fmla="*/ 359246 w 371448"/>
                  <a:gd name="connsiteY12" fmla="*/ 856065 h 1408182"/>
                  <a:gd name="connsiteX13" fmla="*/ 339505 w 371448"/>
                  <a:gd name="connsiteY13" fmla="*/ 1309632 h 140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1448" h="1408182">
                    <a:moveTo>
                      <a:pt x="339505" y="1309632"/>
                    </a:moveTo>
                    <a:cubicBezTo>
                      <a:pt x="326123" y="1357371"/>
                      <a:pt x="296037" y="1412133"/>
                      <a:pt x="250291" y="1407957"/>
                    </a:cubicBezTo>
                    <a:cubicBezTo>
                      <a:pt x="231879" y="1406249"/>
                      <a:pt x="215460" y="1394670"/>
                      <a:pt x="200939" y="1382237"/>
                    </a:cubicBezTo>
                    <a:cubicBezTo>
                      <a:pt x="127764" y="1319123"/>
                      <a:pt x="82777" y="1224689"/>
                      <a:pt x="54115" y="1128262"/>
                    </a:cubicBezTo>
                    <a:cubicBezTo>
                      <a:pt x="15203" y="997383"/>
                      <a:pt x="2580" y="860525"/>
                      <a:pt x="397" y="722528"/>
                    </a:cubicBezTo>
                    <a:cubicBezTo>
                      <a:pt x="-1027" y="636352"/>
                      <a:pt x="1631" y="549700"/>
                      <a:pt x="4383" y="463808"/>
                    </a:cubicBezTo>
                    <a:cubicBezTo>
                      <a:pt x="8274" y="343749"/>
                      <a:pt x="10552" y="222456"/>
                      <a:pt x="25737" y="103251"/>
                    </a:cubicBezTo>
                    <a:cubicBezTo>
                      <a:pt x="30293" y="67945"/>
                      <a:pt x="47946" y="20870"/>
                      <a:pt x="74330" y="5305"/>
                    </a:cubicBezTo>
                    <a:cubicBezTo>
                      <a:pt x="86764" y="-2098"/>
                      <a:pt x="101285" y="-2477"/>
                      <a:pt x="117039" y="8817"/>
                    </a:cubicBezTo>
                    <a:cubicBezTo>
                      <a:pt x="122069" y="12423"/>
                      <a:pt x="127384" y="17169"/>
                      <a:pt x="132699" y="23338"/>
                    </a:cubicBezTo>
                    <a:cubicBezTo>
                      <a:pt x="184235" y="82276"/>
                      <a:pt x="211568" y="214199"/>
                      <a:pt x="236339" y="289841"/>
                    </a:cubicBezTo>
                    <a:cubicBezTo>
                      <a:pt x="270222" y="393101"/>
                      <a:pt x="298125" y="498544"/>
                      <a:pt x="319954" y="605506"/>
                    </a:cubicBezTo>
                    <a:cubicBezTo>
                      <a:pt x="336753" y="688267"/>
                      <a:pt x="349945" y="771881"/>
                      <a:pt x="359246" y="856065"/>
                    </a:cubicBezTo>
                    <a:cubicBezTo>
                      <a:pt x="376140" y="1007349"/>
                      <a:pt x="380410" y="1163758"/>
                      <a:pt x="339505" y="1309632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D839EDAD-B9D0-50BE-96BB-5E3E50CE58E7}"/>
                  </a:ext>
                </a:extLst>
              </p:cNvPr>
              <p:cNvSpPr/>
              <p:nvPr/>
            </p:nvSpPr>
            <p:spPr>
              <a:xfrm>
                <a:off x="6850210" y="6246898"/>
                <a:ext cx="2752" cy="23821"/>
              </a:xfrm>
              <a:custGeom>
                <a:avLst/>
                <a:gdLst>
                  <a:gd name="connsiteX0" fmla="*/ 2752 w 2752"/>
                  <a:gd name="connsiteY0" fmla="*/ 23822 h 23821"/>
                  <a:gd name="connsiteX1" fmla="*/ 0 w 2752"/>
                  <a:gd name="connsiteY1" fmla="*/ 0 h 23821"/>
                  <a:gd name="connsiteX2" fmla="*/ 2752 w 2752"/>
                  <a:gd name="connsiteY2" fmla="*/ 23822 h 2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2" h="23821">
                    <a:moveTo>
                      <a:pt x="2752" y="23822"/>
                    </a:moveTo>
                    <a:cubicBezTo>
                      <a:pt x="1614" y="15850"/>
                      <a:pt x="759" y="7972"/>
                      <a:pt x="0" y="0"/>
                    </a:cubicBezTo>
                    <a:cubicBezTo>
                      <a:pt x="854" y="7877"/>
                      <a:pt x="1709" y="15850"/>
                      <a:pt x="2752" y="23822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0554A4A9-A769-62BB-B005-0680F4180CCB}"/>
                  </a:ext>
                </a:extLst>
              </p:cNvPr>
              <p:cNvSpPr/>
              <p:nvPr/>
            </p:nvSpPr>
            <p:spPr>
              <a:xfrm>
                <a:off x="6773904" y="5928670"/>
                <a:ext cx="371086" cy="858956"/>
              </a:xfrm>
              <a:custGeom>
                <a:avLst/>
                <a:gdLst>
                  <a:gd name="connsiteX0" fmla="*/ 339108 w 371086"/>
                  <a:gd name="connsiteY0" fmla="*/ 760407 h 858956"/>
                  <a:gd name="connsiteX1" fmla="*/ 249894 w 371086"/>
                  <a:gd name="connsiteY1" fmla="*/ 858732 h 858956"/>
                  <a:gd name="connsiteX2" fmla="*/ 200542 w 371086"/>
                  <a:gd name="connsiteY2" fmla="*/ 833012 h 858956"/>
                  <a:gd name="connsiteX3" fmla="*/ 53718 w 371086"/>
                  <a:gd name="connsiteY3" fmla="*/ 579037 h 858956"/>
                  <a:gd name="connsiteX4" fmla="*/ 0 w 371086"/>
                  <a:gd name="connsiteY4" fmla="*/ 173303 h 858956"/>
                  <a:gd name="connsiteX5" fmla="*/ 123760 w 371086"/>
                  <a:gd name="connsiteY5" fmla="*/ 556354 h 858956"/>
                  <a:gd name="connsiteX6" fmla="*/ 79438 w 371086"/>
                  <a:gd name="connsiteY6" fmla="*/ 345467 h 858956"/>
                  <a:gd name="connsiteX7" fmla="*/ 135624 w 371086"/>
                  <a:gd name="connsiteY7" fmla="*/ 525318 h 858956"/>
                  <a:gd name="connsiteX8" fmla="*/ 121008 w 371086"/>
                  <a:gd name="connsiteY8" fmla="*/ 335501 h 858956"/>
                  <a:gd name="connsiteX9" fmla="*/ 172544 w 371086"/>
                  <a:gd name="connsiteY9" fmla="*/ 572773 h 858956"/>
                  <a:gd name="connsiteX10" fmla="*/ 117686 w 371086"/>
                  <a:gd name="connsiteY10" fmla="*/ 0 h 858956"/>
                  <a:gd name="connsiteX11" fmla="*/ 234803 w 371086"/>
                  <a:gd name="connsiteY11" fmla="*/ 620797 h 858956"/>
                  <a:gd name="connsiteX12" fmla="*/ 254355 w 371086"/>
                  <a:gd name="connsiteY12" fmla="*/ 284726 h 858956"/>
                  <a:gd name="connsiteX13" fmla="*/ 301619 w 371086"/>
                  <a:gd name="connsiteY13" fmla="*/ 595836 h 858956"/>
                  <a:gd name="connsiteX14" fmla="*/ 313008 w 371086"/>
                  <a:gd name="connsiteY14" fmla="*/ 244294 h 858956"/>
                  <a:gd name="connsiteX15" fmla="*/ 333319 w 371086"/>
                  <a:gd name="connsiteY15" fmla="*/ 486880 h 858956"/>
                  <a:gd name="connsiteX16" fmla="*/ 319747 w 371086"/>
                  <a:gd name="connsiteY16" fmla="*/ 56281 h 858956"/>
                  <a:gd name="connsiteX17" fmla="*/ 359039 w 371086"/>
                  <a:gd name="connsiteY17" fmla="*/ 306839 h 858956"/>
                  <a:gd name="connsiteX18" fmla="*/ 339108 w 371086"/>
                  <a:gd name="connsiteY18" fmla="*/ 760407 h 85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1086" h="858956">
                    <a:moveTo>
                      <a:pt x="339108" y="760407"/>
                    </a:moveTo>
                    <a:cubicBezTo>
                      <a:pt x="325726" y="808146"/>
                      <a:pt x="295640" y="862908"/>
                      <a:pt x="249894" y="858732"/>
                    </a:cubicBezTo>
                    <a:cubicBezTo>
                      <a:pt x="231482" y="857024"/>
                      <a:pt x="215063" y="845445"/>
                      <a:pt x="200542" y="833012"/>
                    </a:cubicBezTo>
                    <a:cubicBezTo>
                      <a:pt x="127367" y="769898"/>
                      <a:pt x="82380" y="675464"/>
                      <a:pt x="53718" y="579037"/>
                    </a:cubicBezTo>
                    <a:cubicBezTo>
                      <a:pt x="14806" y="448158"/>
                      <a:pt x="2183" y="311300"/>
                      <a:pt x="0" y="173303"/>
                    </a:cubicBezTo>
                    <a:cubicBezTo>
                      <a:pt x="23727" y="305416"/>
                      <a:pt x="62355" y="432878"/>
                      <a:pt x="123760" y="556354"/>
                    </a:cubicBezTo>
                    <a:cubicBezTo>
                      <a:pt x="101647" y="488114"/>
                      <a:pt x="88075" y="417123"/>
                      <a:pt x="79438" y="345467"/>
                    </a:cubicBezTo>
                    <a:cubicBezTo>
                      <a:pt x="88170" y="408391"/>
                      <a:pt x="107246" y="469512"/>
                      <a:pt x="135624" y="525318"/>
                    </a:cubicBezTo>
                    <a:cubicBezTo>
                      <a:pt x="127936" y="462299"/>
                      <a:pt x="123001" y="398900"/>
                      <a:pt x="121008" y="335501"/>
                    </a:cubicBezTo>
                    <a:cubicBezTo>
                      <a:pt x="126513" y="416838"/>
                      <a:pt x="143976" y="497225"/>
                      <a:pt x="172544" y="572773"/>
                    </a:cubicBezTo>
                    <a:cubicBezTo>
                      <a:pt x="173493" y="380488"/>
                      <a:pt x="154985" y="188109"/>
                      <a:pt x="117686" y="0"/>
                    </a:cubicBezTo>
                    <a:cubicBezTo>
                      <a:pt x="176530" y="201776"/>
                      <a:pt x="215822" y="410195"/>
                      <a:pt x="234803" y="620797"/>
                    </a:cubicBezTo>
                    <a:cubicBezTo>
                      <a:pt x="241352" y="508804"/>
                      <a:pt x="247806" y="396717"/>
                      <a:pt x="254355" y="284726"/>
                    </a:cubicBezTo>
                    <a:cubicBezTo>
                      <a:pt x="266978" y="388935"/>
                      <a:pt x="279600" y="493429"/>
                      <a:pt x="301619" y="595836"/>
                    </a:cubicBezTo>
                    <a:cubicBezTo>
                      <a:pt x="297538" y="478529"/>
                      <a:pt x="301334" y="360937"/>
                      <a:pt x="313008" y="244294"/>
                    </a:cubicBezTo>
                    <a:cubicBezTo>
                      <a:pt x="307788" y="325631"/>
                      <a:pt x="314717" y="407822"/>
                      <a:pt x="333319" y="486880"/>
                    </a:cubicBezTo>
                    <a:cubicBezTo>
                      <a:pt x="339203" y="343284"/>
                      <a:pt x="334647" y="199213"/>
                      <a:pt x="319747" y="56281"/>
                    </a:cubicBezTo>
                    <a:cubicBezTo>
                      <a:pt x="336545" y="139041"/>
                      <a:pt x="349738" y="222655"/>
                      <a:pt x="359039" y="306839"/>
                    </a:cubicBezTo>
                    <a:cubicBezTo>
                      <a:pt x="375743" y="458123"/>
                      <a:pt x="380013" y="614533"/>
                      <a:pt x="339108" y="760407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1E55CD68-7CE9-B8F4-3122-4376450BBFB8}"/>
                  </a:ext>
                </a:extLst>
              </p:cNvPr>
              <p:cNvSpPr/>
              <p:nvPr/>
            </p:nvSpPr>
            <p:spPr>
              <a:xfrm>
                <a:off x="6847837" y="5379349"/>
                <a:ext cx="179851" cy="1182359"/>
              </a:xfrm>
              <a:custGeom>
                <a:avLst/>
                <a:gdLst>
                  <a:gd name="connsiteX0" fmla="*/ 179852 w 179851"/>
                  <a:gd name="connsiteY0" fmla="*/ 1182360 h 1182359"/>
                  <a:gd name="connsiteX1" fmla="*/ 56755 w 179851"/>
                  <a:gd name="connsiteY1" fmla="*/ 411418 h 1182359"/>
                  <a:gd name="connsiteX2" fmla="*/ 26100 w 179851"/>
                  <a:gd name="connsiteY2" fmla="*/ 216097 h 1182359"/>
                  <a:gd name="connsiteX3" fmla="*/ 1519 w 179851"/>
                  <a:gd name="connsiteY3" fmla="*/ 18877 h 1182359"/>
                  <a:gd name="connsiteX4" fmla="*/ 0 w 179851"/>
                  <a:gd name="connsiteY4" fmla="*/ 5305 h 1182359"/>
                  <a:gd name="connsiteX5" fmla="*/ 42709 w 179851"/>
                  <a:gd name="connsiteY5" fmla="*/ 8817 h 1182359"/>
                  <a:gd name="connsiteX6" fmla="*/ 46410 w 179851"/>
                  <a:gd name="connsiteY6" fmla="*/ 102302 h 1182359"/>
                  <a:gd name="connsiteX7" fmla="*/ 71087 w 179851"/>
                  <a:gd name="connsiteY7" fmla="*/ 275699 h 1182359"/>
                  <a:gd name="connsiteX8" fmla="*/ 154606 w 179851"/>
                  <a:gd name="connsiteY8" fmla="*/ 988652 h 1182359"/>
                  <a:gd name="connsiteX9" fmla="*/ 179852 w 179851"/>
                  <a:gd name="connsiteY9" fmla="*/ 1182360 h 118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851" h="1182359">
                    <a:moveTo>
                      <a:pt x="179852" y="1182360"/>
                    </a:moveTo>
                    <a:cubicBezTo>
                      <a:pt x="88550" y="940154"/>
                      <a:pt x="93010" y="670044"/>
                      <a:pt x="56755" y="411418"/>
                    </a:cubicBezTo>
                    <a:cubicBezTo>
                      <a:pt x="47549" y="346121"/>
                      <a:pt x="35781" y="281299"/>
                      <a:pt x="26100" y="216097"/>
                    </a:cubicBezTo>
                    <a:cubicBezTo>
                      <a:pt x="16419" y="150705"/>
                      <a:pt x="7878" y="84743"/>
                      <a:pt x="1519" y="18877"/>
                    </a:cubicBezTo>
                    <a:cubicBezTo>
                      <a:pt x="1044" y="14227"/>
                      <a:pt x="570" y="9766"/>
                      <a:pt x="0" y="5305"/>
                    </a:cubicBezTo>
                    <a:cubicBezTo>
                      <a:pt x="12433" y="-2098"/>
                      <a:pt x="26954" y="-2477"/>
                      <a:pt x="42709" y="8817"/>
                    </a:cubicBezTo>
                    <a:cubicBezTo>
                      <a:pt x="44892" y="39852"/>
                      <a:pt x="44512" y="71172"/>
                      <a:pt x="46410" y="102302"/>
                    </a:cubicBezTo>
                    <a:cubicBezTo>
                      <a:pt x="50017" y="160670"/>
                      <a:pt x="61596" y="218090"/>
                      <a:pt x="71087" y="275699"/>
                    </a:cubicBezTo>
                    <a:cubicBezTo>
                      <a:pt x="109999" y="511547"/>
                      <a:pt x="114555" y="752994"/>
                      <a:pt x="154606" y="988652"/>
                    </a:cubicBezTo>
                    <a:cubicBezTo>
                      <a:pt x="165615" y="1052810"/>
                      <a:pt x="179187" y="1117063"/>
                      <a:pt x="179852" y="1182360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E556C962-7CF6-57C8-A5B4-BC08BE310F8E}"/>
                  </a:ext>
                </a:extLst>
              </p:cNvPr>
              <p:cNvSpPr/>
              <p:nvPr/>
            </p:nvSpPr>
            <p:spPr>
              <a:xfrm>
                <a:off x="6842048" y="5528061"/>
                <a:ext cx="50965" cy="466285"/>
              </a:xfrm>
              <a:custGeom>
                <a:avLst/>
                <a:gdLst>
                  <a:gd name="connsiteX0" fmla="*/ 50966 w 50965"/>
                  <a:gd name="connsiteY0" fmla="*/ 466285 h 466285"/>
                  <a:gd name="connsiteX1" fmla="*/ 40526 w 50965"/>
                  <a:gd name="connsiteY1" fmla="*/ 429366 h 466285"/>
                  <a:gd name="connsiteX2" fmla="*/ 0 w 50965"/>
                  <a:gd name="connsiteY2" fmla="*/ 0 h 466285"/>
                  <a:gd name="connsiteX3" fmla="*/ 39577 w 50965"/>
                  <a:gd name="connsiteY3" fmla="*/ 232051 h 466285"/>
                  <a:gd name="connsiteX4" fmla="*/ 48783 w 50965"/>
                  <a:gd name="connsiteY4" fmla="*/ 348978 h 466285"/>
                  <a:gd name="connsiteX5" fmla="*/ 50966 w 50965"/>
                  <a:gd name="connsiteY5" fmla="*/ 466285 h 4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65" h="466285">
                    <a:moveTo>
                      <a:pt x="50966" y="466285"/>
                    </a:moveTo>
                    <a:cubicBezTo>
                      <a:pt x="43278" y="456225"/>
                      <a:pt x="41760" y="442368"/>
                      <a:pt x="40526" y="429366"/>
                    </a:cubicBezTo>
                    <a:cubicBezTo>
                      <a:pt x="26954" y="287098"/>
                      <a:pt x="5315" y="142837"/>
                      <a:pt x="0" y="0"/>
                    </a:cubicBezTo>
                    <a:cubicBezTo>
                      <a:pt x="19077" y="75642"/>
                      <a:pt x="31130" y="154226"/>
                      <a:pt x="39577" y="232051"/>
                    </a:cubicBezTo>
                    <a:cubicBezTo>
                      <a:pt x="43848" y="270869"/>
                      <a:pt x="46885" y="309876"/>
                      <a:pt x="48783" y="348978"/>
                    </a:cubicBezTo>
                    <a:cubicBezTo>
                      <a:pt x="49732" y="367865"/>
                      <a:pt x="40526" y="454991"/>
                      <a:pt x="50966" y="466285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4A02997F-3D22-D95F-AD0C-9EB62048BFC4}"/>
                  </a:ext>
                </a:extLst>
              </p:cNvPr>
              <p:cNvSpPr/>
              <p:nvPr/>
            </p:nvSpPr>
            <p:spPr>
              <a:xfrm>
                <a:off x="6927611" y="5589657"/>
                <a:ext cx="89922" cy="591279"/>
              </a:xfrm>
              <a:custGeom>
                <a:avLst/>
                <a:gdLst>
                  <a:gd name="connsiteX0" fmla="*/ 62494 w 89922"/>
                  <a:gd name="connsiteY0" fmla="*/ 491721 h 591279"/>
                  <a:gd name="connsiteX1" fmla="*/ 89923 w 89922"/>
                  <a:gd name="connsiteY1" fmla="*/ 591280 h 591279"/>
                  <a:gd name="connsiteX2" fmla="*/ 74358 w 89922"/>
                  <a:gd name="connsiteY2" fmla="*/ 292318 h 591279"/>
                  <a:gd name="connsiteX3" fmla="*/ 36300 w 89922"/>
                  <a:gd name="connsiteY3" fmla="*/ 70422 h 591279"/>
                  <a:gd name="connsiteX4" fmla="*/ 3936 w 89922"/>
                  <a:gd name="connsiteY4" fmla="*/ 0 h 591279"/>
                  <a:gd name="connsiteX5" fmla="*/ 20165 w 89922"/>
                  <a:gd name="connsiteY5" fmla="*/ 111423 h 591279"/>
                  <a:gd name="connsiteX6" fmla="*/ 40665 w 89922"/>
                  <a:gd name="connsiteY6" fmla="*/ 239264 h 591279"/>
                  <a:gd name="connsiteX7" fmla="*/ 62494 w 89922"/>
                  <a:gd name="connsiteY7" fmla="*/ 491721 h 59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922" h="591279">
                    <a:moveTo>
                      <a:pt x="62494" y="491721"/>
                    </a:moveTo>
                    <a:cubicBezTo>
                      <a:pt x="63823" y="527312"/>
                      <a:pt x="66006" y="566888"/>
                      <a:pt x="89923" y="591280"/>
                    </a:cubicBezTo>
                    <a:cubicBezTo>
                      <a:pt x="84798" y="491626"/>
                      <a:pt x="79578" y="391972"/>
                      <a:pt x="74358" y="292318"/>
                    </a:cubicBezTo>
                    <a:cubicBezTo>
                      <a:pt x="70467" y="216676"/>
                      <a:pt x="66006" y="138946"/>
                      <a:pt x="36300" y="70422"/>
                    </a:cubicBezTo>
                    <a:cubicBezTo>
                      <a:pt x="26050" y="46790"/>
                      <a:pt x="14850" y="22968"/>
                      <a:pt x="3936" y="0"/>
                    </a:cubicBezTo>
                    <a:cubicBezTo>
                      <a:pt x="-9731" y="13003"/>
                      <a:pt x="16274" y="90068"/>
                      <a:pt x="20165" y="111423"/>
                    </a:cubicBezTo>
                    <a:cubicBezTo>
                      <a:pt x="28043" y="153847"/>
                      <a:pt x="34876" y="196461"/>
                      <a:pt x="40665" y="239264"/>
                    </a:cubicBezTo>
                    <a:cubicBezTo>
                      <a:pt x="52054" y="322974"/>
                      <a:pt x="59268" y="407252"/>
                      <a:pt x="62494" y="491721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64" name="Graphic 14">
            <a:extLst>
              <a:ext uri="{FF2B5EF4-FFF2-40B4-BE49-F238E27FC236}">
                <a16:creationId xmlns:a16="http://schemas.microsoft.com/office/drawing/2014/main" id="{78F742E1-3413-74C0-30A6-3A9114C90D08}"/>
              </a:ext>
            </a:extLst>
          </p:cNvPr>
          <p:cNvGrpSpPr/>
          <p:nvPr/>
        </p:nvGrpSpPr>
        <p:grpSpPr>
          <a:xfrm>
            <a:off x="7299046" y="4645631"/>
            <a:ext cx="314272" cy="306886"/>
            <a:chOff x="4129153" y="3755456"/>
            <a:chExt cx="3812800" cy="372319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1265" name="Graphic 14">
              <a:extLst>
                <a:ext uri="{FF2B5EF4-FFF2-40B4-BE49-F238E27FC236}">
                  <a16:creationId xmlns:a16="http://schemas.microsoft.com/office/drawing/2014/main" id="{CE079C1A-4137-D8E4-C66A-E938427B4FDC}"/>
                </a:ext>
              </a:extLst>
            </p:cNvPr>
            <p:cNvGrpSpPr/>
            <p:nvPr/>
          </p:nvGrpSpPr>
          <p:grpSpPr>
            <a:xfrm>
              <a:off x="5190168" y="5630752"/>
              <a:ext cx="574885" cy="1375573"/>
              <a:chOff x="5190168" y="5630752"/>
              <a:chExt cx="574885" cy="1375573"/>
            </a:xfrm>
          </p:grpSpPr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A4D775C2-2E75-7D67-0B77-F4909D62B2B9}"/>
                  </a:ext>
                </a:extLst>
              </p:cNvPr>
              <p:cNvSpPr/>
              <p:nvPr/>
            </p:nvSpPr>
            <p:spPr>
              <a:xfrm>
                <a:off x="5190168" y="5630752"/>
                <a:ext cx="574885" cy="1375573"/>
              </a:xfrm>
              <a:custGeom>
                <a:avLst/>
                <a:gdLst>
                  <a:gd name="connsiteX0" fmla="*/ 496179 w 574885"/>
                  <a:gd name="connsiteY0" fmla="*/ 2278 h 1375573"/>
                  <a:gd name="connsiteX1" fmla="*/ 497413 w 574885"/>
                  <a:gd name="connsiteY1" fmla="*/ 3607 h 1375573"/>
                  <a:gd name="connsiteX2" fmla="*/ 570588 w 574885"/>
                  <a:gd name="connsiteY2" fmla="*/ 226736 h 1375573"/>
                  <a:gd name="connsiteX3" fmla="*/ 574764 w 574885"/>
                  <a:gd name="connsiteY3" fmla="*/ 379159 h 1375573"/>
                  <a:gd name="connsiteX4" fmla="*/ 535566 w 574885"/>
                  <a:gd name="connsiteY4" fmla="*/ 761830 h 1375573"/>
                  <a:gd name="connsiteX5" fmla="*/ 352203 w 574885"/>
                  <a:gd name="connsiteY5" fmla="*/ 1262378 h 1375573"/>
                  <a:gd name="connsiteX6" fmla="*/ 144828 w 574885"/>
                  <a:gd name="connsiteY6" fmla="*/ 1372377 h 1375573"/>
                  <a:gd name="connsiteX7" fmla="*/ 9868 w 574885"/>
                  <a:gd name="connsiteY7" fmla="*/ 1199548 h 1375573"/>
                  <a:gd name="connsiteX8" fmla="*/ 38436 w 574885"/>
                  <a:gd name="connsiteY8" fmla="*/ 847912 h 1375573"/>
                  <a:gd name="connsiteX9" fmla="*/ 164189 w 574885"/>
                  <a:gd name="connsiteY9" fmla="*/ 493809 h 1375573"/>
                  <a:gd name="connsiteX10" fmla="*/ 327622 w 574885"/>
                  <a:gd name="connsiteY10" fmla="*/ 192854 h 1375573"/>
                  <a:gd name="connsiteX11" fmla="*/ 493902 w 574885"/>
                  <a:gd name="connsiteY11" fmla="*/ 0 h 1375573"/>
                  <a:gd name="connsiteX12" fmla="*/ 496179 w 574885"/>
                  <a:gd name="connsiteY12" fmla="*/ 2278 h 137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4885" h="1375573">
                    <a:moveTo>
                      <a:pt x="496179" y="2278"/>
                    </a:moveTo>
                    <a:lnTo>
                      <a:pt x="497413" y="3607"/>
                    </a:lnTo>
                    <a:cubicBezTo>
                      <a:pt x="552460" y="61026"/>
                      <a:pt x="565368" y="147013"/>
                      <a:pt x="570588" y="226736"/>
                    </a:cubicBezTo>
                    <a:cubicBezTo>
                      <a:pt x="573909" y="277512"/>
                      <a:pt x="575333" y="328288"/>
                      <a:pt x="574764" y="379159"/>
                    </a:cubicBezTo>
                    <a:cubicBezTo>
                      <a:pt x="573625" y="507476"/>
                      <a:pt x="560432" y="635792"/>
                      <a:pt x="535566" y="761830"/>
                    </a:cubicBezTo>
                    <a:cubicBezTo>
                      <a:pt x="501494" y="933899"/>
                      <a:pt x="459545" y="1120110"/>
                      <a:pt x="352203" y="1262378"/>
                    </a:cubicBezTo>
                    <a:cubicBezTo>
                      <a:pt x="302281" y="1328529"/>
                      <a:pt x="225690" y="1390504"/>
                      <a:pt x="144828" y="1372377"/>
                    </a:cubicBezTo>
                    <a:cubicBezTo>
                      <a:pt x="69281" y="1355483"/>
                      <a:pt x="25149" y="1275380"/>
                      <a:pt x="9868" y="1199548"/>
                    </a:cubicBezTo>
                    <a:cubicBezTo>
                      <a:pt x="-13479" y="1083190"/>
                      <a:pt x="8065" y="962657"/>
                      <a:pt x="38436" y="847912"/>
                    </a:cubicBezTo>
                    <a:cubicBezTo>
                      <a:pt x="70515" y="726714"/>
                      <a:pt x="112749" y="608174"/>
                      <a:pt x="164189" y="493809"/>
                    </a:cubicBezTo>
                    <a:cubicBezTo>
                      <a:pt x="211169" y="389694"/>
                      <a:pt x="265742" y="288901"/>
                      <a:pt x="327622" y="192854"/>
                    </a:cubicBezTo>
                    <a:cubicBezTo>
                      <a:pt x="373842" y="121008"/>
                      <a:pt x="425283" y="50586"/>
                      <a:pt x="493902" y="0"/>
                    </a:cubicBezTo>
                    <a:cubicBezTo>
                      <a:pt x="494756" y="854"/>
                      <a:pt x="495420" y="1613"/>
                      <a:pt x="496179" y="2278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2A26773F-87AD-06A1-4319-E9D5E3543A44}"/>
                  </a:ext>
                </a:extLst>
              </p:cNvPr>
              <p:cNvSpPr/>
              <p:nvPr/>
            </p:nvSpPr>
            <p:spPr>
              <a:xfrm>
                <a:off x="5190263" y="6009911"/>
                <a:ext cx="574763" cy="996413"/>
              </a:xfrm>
              <a:custGeom>
                <a:avLst/>
                <a:gdLst>
                  <a:gd name="connsiteX0" fmla="*/ 574764 w 574763"/>
                  <a:gd name="connsiteY0" fmla="*/ 0 h 996413"/>
                  <a:gd name="connsiteX1" fmla="*/ 535566 w 574763"/>
                  <a:gd name="connsiteY1" fmla="*/ 382671 h 996413"/>
                  <a:gd name="connsiteX2" fmla="*/ 352203 w 574763"/>
                  <a:gd name="connsiteY2" fmla="*/ 883218 h 996413"/>
                  <a:gd name="connsiteX3" fmla="*/ 144828 w 574763"/>
                  <a:gd name="connsiteY3" fmla="*/ 993217 h 996413"/>
                  <a:gd name="connsiteX4" fmla="*/ 9868 w 574763"/>
                  <a:gd name="connsiteY4" fmla="*/ 820389 h 996413"/>
                  <a:gd name="connsiteX5" fmla="*/ 38436 w 574763"/>
                  <a:gd name="connsiteY5" fmla="*/ 468753 h 996413"/>
                  <a:gd name="connsiteX6" fmla="*/ 164189 w 574763"/>
                  <a:gd name="connsiteY6" fmla="*/ 114649 h 996413"/>
                  <a:gd name="connsiteX7" fmla="*/ 139324 w 574763"/>
                  <a:gd name="connsiteY7" fmla="*/ 229584 h 996413"/>
                  <a:gd name="connsiteX8" fmla="*/ 81240 w 574763"/>
                  <a:gd name="connsiteY8" fmla="*/ 593842 h 996413"/>
                  <a:gd name="connsiteX9" fmla="*/ 105346 w 574763"/>
                  <a:gd name="connsiteY9" fmla="*/ 809569 h 996413"/>
                  <a:gd name="connsiteX10" fmla="*/ 150048 w 574763"/>
                  <a:gd name="connsiteY10" fmla="*/ 567173 h 996413"/>
                  <a:gd name="connsiteX11" fmla="*/ 152136 w 574763"/>
                  <a:gd name="connsiteY11" fmla="*/ 816782 h 996413"/>
                  <a:gd name="connsiteX12" fmla="*/ 298580 w 574763"/>
                  <a:gd name="connsiteY12" fmla="*/ 180706 h 996413"/>
                  <a:gd name="connsiteX13" fmla="*/ 231575 w 574763"/>
                  <a:gd name="connsiteY13" fmla="*/ 784229 h 996413"/>
                  <a:gd name="connsiteX14" fmla="*/ 392255 w 574763"/>
                  <a:gd name="connsiteY14" fmla="*/ 367296 h 996413"/>
                  <a:gd name="connsiteX15" fmla="*/ 312531 w 574763"/>
                  <a:gd name="connsiteY15" fmla="*/ 750441 h 996413"/>
                  <a:gd name="connsiteX16" fmla="*/ 574764 w 574763"/>
                  <a:gd name="connsiteY16" fmla="*/ 0 h 99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4763" h="996413">
                    <a:moveTo>
                      <a:pt x="574764" y="0"/>
                    </a:moveTo>
                    <a:cubicBezTo>
                      <a:pt x="573625" y="128316"/>
                      <a:pt x="560432" y="256632"/>
                      <a:pt x="535566" y="382671"/>
                    </a:cubicBezTo>
                    <a:cubicBezTo>
                      <a:pt x="501494" y="554740"/>
                      <a:pt x="459545" y="740950"/>
                      <a:pt x="352203" y="883218"/>
                    </a:cubicBezTo>
                    <a:cubicBezTo>
                      <a:pt x="302281" y="949370"/>
                      <a:pt x="225690" y="1011345"/>
                      <a:pt x="144828" y="993217"/>
                    </a:cubicBezTo>
                    <a:cubicBezTo>
                      <a:pt x="69281" y="976324"/>
                      <a:pt x="25149" y="896221"/>
                      <a:pt x="9868" y="820389"/>
                    </a:cubicBezTo>
                    <a:cubicBezTo>
                      <a:pt x="-13479" y="704031"/>
                      <a:pt x="8065" y="583497"/>
                      <a:pt x="38436" y="468753"/>
                    </a:cubicBezTo>
                    <a:cubicBezTo>
                      <a:pt x="70515" y="347555"/>
                      <a:pt x="112749" y="229014"/>
                      <a:pt x="164189" y="114649"/>
                    </a:cubicBezTo>
                    <a:cubicBezTo>
                      <a:pt x="155078" y="152803"/>
                      <a:pt x="146916" y="191146"/>
                      <a:pt x="139324" y="229584"/>
                    </a:cubicBezTo>
                    <a:cubicBezTo>
                      <a:pt x="115596" y="350212"/>
                      <a:pt x="98418" y="472075"/>
                      <a:pt x="81240" y="593842"/>
                    </a:cubicBezTo>
                    <a:cubicBezTo>
                      <a:pt x="70894" y="667302"/>
                      <a:pt x="62353" y="749018"/>
                      <a:pt x="105346" y="809569"/>
                    </a:cubicBezTo>
                    <a:cubicBezTo>
                      <a:pt x="108004" y="727189"/>
                      <a:pt x="123094" y="645093"/>
                      <a:pt x="150048" y="567173"/>
                    </a:cubicBezTo>
                    <a:cubicBezTo>
                      <a:pt x="140273" y="650028"/>
                      <a:pt x="141032" y="734117"/>
                      <a:pt x="152136" y="816782"/>
                    </a:cubicBezTo>
                    <a:cubicBezTo>
                      <a:pt x="219711" y="609692"/>
                      <a:pt x="268684" y="396528"/>
                      <a:pt x="298580" y="180706"/>
                    </a:cubicBezTo>
                    <a:cubicBezTo>
                      <a:pt x="284534" y="382671"/>
                      <a:pt x="262135" y="584067"/>
                      <a:pt x="231575" y="784229"/>
                    </a:cubicBezTo>
                    <a:cubicBezTo>
                      <a:pt x="285103" y="645283"/>
                      <a:pt x="338631" y="506337"/>
                      <a:pt x="392255" y="367296"/>
                    </a:cubicBezTo>
                    <a:cubicBezTo>
                      <a:pt x="363118" y="494473"/>
                      <a:pt x="336543" y="622220"/>
                      <a:pt x="312531" y="750441"/>
                    </a:cubicBezTo>
                    <a:cubicBezTo>
                      <a:pt x="442556" y="518390"/>
                      <a:pt x="514307" y="260049"/>
                      <a:pt x="574764" y="0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9E19472D-1BD4-C765-D698-1FB2C856CCE1}"/>
                  </a:ext>
                </a:extLst>
              </p:cNvPr>
              <p:cNvSpPr/>
              <p:nvPr/>
            </p:nvSpPr>
            <p:spPr>
              <a:xfrm>
                <a:off x="5375124" y="5764193"/>
                <a:ext cx="250006" cy="767818"/>
              </a:xfrm>
              <a:custGeom>
                <a:avLst/>
                <a:gdLst>
                  <a:gd name="connsiteX0" fmla="*/ 250007 w 250006"/>
                  <a:gd name="connsiteY0" fmla="*/ 0 h 767818"/>
                  <a:gd name="connsiteX1" fmla="*/ 1632 w 250006"/>
                  <a:gd name="connsiteY1" fmla="*/ 763254 h 767818"/>
                  <a:gd name="connsiteX2" fmla="*/ 63986 w 250006"/>
                  <a:gd name="connsiteY2" fmla="*/ 415225 h 767818"/>
                  <a:gd name="connsiteX3" fmla="*/ 250007 w 250006"/>
                  <a:gd name="connsiteY3" fmla="*/ 0 h 76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006" h="767818">
                    <a:moveTo>
                      <a:pt x="250007" y="0"/>
                    </a:moveTo>
                    <a:cubicBezTo>
                      <a:pt x="170284" y="190197"/>
                      <a:pt x="50794" y="562997"/>
                      <a:pt x="1632" y="763254"/>
                    </a:cubicBezTo>
                    <a:cubicBezTo>
                      <a:pt x="-9568" y="808810"/>
                      <a:pt x="39690" y="500357"/>
                      <a:pt x="63986" y="415225"/>
                    </a:cubicBezTo>
                    <a:cubicBezTo>
                      <a:pt x="92269" y="316140"/>
                      <a:pt x="193916" y="35306"/>
                      <a:pt x="250007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2BEA2F32-51D9-CBE1-A760-F1A15E06E3DA}"/>
                  </a:ext>
                </a:extLst>
              </p:cNvPr>
              <p:cNvSpPr/>
              <p:nvPr/>
            </p:nvSpPr>
            <p:spPr>
              <a:xfrm>
                <a:off x="5531172" y="5752330"/>
                <a:ext cx="128316" cy="585965"/>
              </a:xfrm>
              <a:custGeom>
                <a:avLst/>
                <a:gdLst>
                  <a:gd name="connsiteX0" fmla="*/ 128316 w 128316"/>
                  <a:gd name="connsiteY0" fmla="*/ 0 h 585965"/>
                  <a:gd name="connsiteX1" fmla="*/ 104020 w 128316"/>
                  <a:gd name="connsiteY1" fmla="*/ 306554 h 585965"/>
                  <a:gd name="connsiteX2" fmla="*/ 0 w 128316"/>
                  <a:gd name="connsiteY2" fmla="*/ 585965 h 585965"/>
                  <a:gd name="connsiteX3" fmla="*/ 46031 w 128316"/>
                  <a:gd name="connsiteY3" fmla="*/ 312154 h 585965"/>
                  <a:gd name="connsiteX4" fmla="*/ 128316 w 128316"/>
                  <a:gd name="connsiteY4" fmla="*/ 0 h 585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16" h="585965">
                    <a:moveTo>
                      <a:pt x="128316" y="0"/>
                    </a:moveTo>
                    <a:cubicBezTo>
                      <a:pt x="119395" y="150240"/>
                      <a:pt x="119205" y="223794"/>
                      <a:pt x="104020" y="306554"/>
                    </a:cubicBezTo>
                    <a:cubicBezTo>
                      <a:pt x="89214" y="387701"/>
                      <a:pt x="0" y="585965"/>
                      <a:pt x="0" y="585965"/>
                    </a:cubicBezTo>
                    <a:cubicBezTo>
                      <a:pt x="8447" y="497415"/>
                      <a:pt x="34452" y="403076"/>
                      <a:pt x="46031" y="312154"/>
                    </a:cubicBezTo>
                    <a:cubicBezTo>
                      <a:pt x="58369" y="214968"/>
                      <a:pt x="96047" y="92820"/>
                      <a:pt x="128316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66" name="Graphic 14">
              <a:extLst>
                <a:ext uri="{FF2B5EF4-FFF2-40B4-BE49-F238E27FC236}">
                  <a16:creationId xmlns:a16="http://schemas.microsoft.com/office/drawing/2014/main" id="{CE89CBAE-5230-ED52-69E7-8FFBA5BAA989}"/>
                </a:ext>
              </a:extLst>
            </p:cNvPr>
            <p:cNvGrpSpPr/>
            <p:nvPr/>
          </p:nvGrpSpPr>
          <p:grpSpPr>
            <a:xfrm>
              <a:off x="4129153" y="6859731"/>
              <a:ext cx="1355893" cy="618916"/>
              <a:chOff x="4129153" y="6859731"/>
              <a:chExt cx="1355893" cy="618916"/>
            </a:xfrm>
          </p:grpSpPr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93690826-053B-F83D-816B-01916AC512AF}"/>
                  </a:ext>
                </a:extLst>
              </p:cNvPr>
              <p:cNvSpPr/>
              <p:nvPr/>
            </p:nvSpPr>
            <p:spPr>
              <a:xfrm>
                <a:off x="4129153" y="6859731"/>
                <a:ext cx="1355893" cy="618916"/>
              </a:xfrm>
              <a:custGeom>
                <a:avLst/>
                <a:gdLst>
                  <a:gd name="connsiteX0" fmla="*/ 1353616 w 1355893"/>
                  <a:gd name="connsiteY0" fmla="*/ 556819 h 618916"/>
                  <a:gd name="connsiteX1" fmla="*/ 1352192 w 1355893"/>
                  <a:gd name="connsiteY1" fmla="*/ 558053 h 618916"/>
                  <a:gd name="connsiteX2" fmla="*/ 1125361 w 1355893"/>
                  <a:gd name="connsiteY2" fmla="*/ 618794 h 618916"/>
                  <a:gd name="connsiteX3" fmla="*/ 972938 w 1355893"/>
                  <a:gd name="connsiteY3" fmla="*/ 614523 h 618916"/>
                  <a:gd name="connsiteX4" fmla="*/ 593019 w 1355893"/>
                  <a:gd name="connsiteY4" fmla="*/ 554161 h 618916"/>
                  <a:gd name="connsiteX5" fmla="*/ 103386 w 1355893"/>
                  <a:gd name="connsiteY5" fmla="*/ 343370 h 618916"/>
                  <a:gd name="connsiteX6" fmla="*/ 4966 w 1355893"/>
                  <a:gd name="connsiteY6" fmla="*/ 130205 h 618916"/>
                  <a:gd name="connsiteX7" fmla="*/ 185008 w 1355893"/>
                  <a:gd name="connsiteY7" fmla="*/ 5021 h 618916"/>
                  <a:gd name="connsiteX8" fmla="*/ 534461 w 1355893"/>
                  <a:gd name="connsiteY8" fmla="*/ 53045 h 618916"/>
                  <a:gd name="connsiteX9" fmla="*/ 881067 w 1355893"/>
                  <a:gd name="connsiteY9" fmla="*/ 198160 h 618916"/>
                  <a:gd name="connsiteX10" fmla="*/ 1172531 w 1355893"/>
                  <a:gd name="connsiteY10" fmla="*/ 378011 h 618916"/>
                  <a:gd name="connsiteX11" fmla="*/ 1355894 w 1355893"/>
                  <a:gd name="connsiteY11" fmla="*/ 554731 h 618916"/>
                  <a:gd name="connsiteX12" fmla="*/ 1353616 w 1355893"/>
                  <a:gd name="connsiteY12" fmla="*/ 556819 h 618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5893" h="618916">
                    <a:moveTo>
                      <a:pt x="1353616" y="556819"/>
                    </a:moveTo>
                    <a:lnTo>
                      <a:pt x="1352192" y="558053"/>
                    </a:lnTo>
                    <a:cubicBezTo>
                      <a:pt x="1291831" y="609873"/>
                      <a:pt x="1205274" y="617940"/>
                      <a:pt x="1125361" y="618794"/>
                    </a:cubicBezTo>
                    <a:cubicBezTo>
                      <a:pt x="1074490" y="619363"/>
                      <a:pt x="1023714" y="617940"/>
                      <a:pt x="972938" y="614523"/>
                    </a:cubicBezTo>
                    <a:cubicBezTo>
                      <a:pt x="844812" y="606361"/>
                      <a:pt x="717444" y="586051"/>
                      <a:pt x="593019" y="554161"/>
                    </a:cubicBezTo>
                    <a:cubicBezTo>
                      <a:pt x="423133" y="510598"/>
                      <a:pt x="239485" y="458399"/>
                      <a:pt x="103386" y="343370"/>
                    </a:cubicBezTo>
                    <a:cubicBezTo>
                      <a:pt x="40083" y="289841"/>
                      <a:pt x="-17527" y="209928"/>
                      <a:pt x="4966" y="130205"/>
                    </a:cubicBezTo>
                    <a:cubicBezTo>
                      <a:pt x="26036" y="55702"/>
                      <a:pt x="108417" y="16030"/>
                      <a:pt x="185008" y="5021"/>
                    </a:cubicBezTo>
                    <a:cubicBezTo>
                      <a:pt x="302504" y="-11873"/>
                      <a:pt x="421615" y="16315"/>
                      <a:pt x="534461" y="53045"/>
                    </a:cubicBezTo>
                    <a:cubicBezTo>
                      <a:pt x="653666" y="91862"/>
                      <a:pt x="769739" y="140455"/>
                      <a:pt x="881067" y="198160"/>
                    </a:cubicBezTo>
                    <a:cubicBezTo>
                      <a:pt x="982429" y="250834"/>
                      <a:pt x="1079995" y="310911"/>
                      <a:pt x="1172531" y="378011"/>
                    </a:cubicBezTo>
                    <a:cubicBezTo>
                      <a:pt x="1241719" y="428123"/>
                      <a:pt x="1309104" y="483360"/>
                      <a:pt x="1355894" y="554731"/>
                    </a:cubicBezTo>
                    <a:cubicBezTo>
                      <a:pt x="1355134" y="555490"/>
                      <a:pt x="1354375" y="556154"/>
                      <a:pt x="1353616" y="556819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275E1C31-D06C-521F-2838-BF81D2583F9A}"/>
                  </a:ext>
                </a:extLst>
              </p:cNvPr>
              <p:cNvSpPr/>
              <p:nvPr/>
            </p:nvSpPr>
            <p:spPr>
              <a:xfrm>
                <a:off x="4274534" y="6997342"/>
                <a:ext cx="1208235" cy="420441"/>
              </a:xfrm>
              <a:custGeom>
                <a:avLst/>
                <a:gdLst>
                  <a:gd name="connsiteX0" fmla="*/ 1208235 w 1208235"/>
                  <a:gd name="connsiteY0" fmla="*/ 419207 h 420441"/>
                  <a:gd name="connsiteX1" fmla="*/ 1206811 w 1208235"/>
                  <a:gd name="connsiteY1" fmla="*/ 420441 h 420441"/>
                  <a:gd name="connsiteX2" fmla="*/ 599682 w 1208235"/>
                  <a:gd name="connsiteY2" fmla="*/ 226828 h 420441"/>
                  <a:gd name="connsiteX3" fmla="*/ 241213 w 1208235"/>
                  <a:gd name="connsiteY3" fmla="*/ 128503 h 420441"/>
                  <a:gd name="connsiteX4" fmla="*/ 8592 w 1208235"/>
                  <a:gd name="connsiteY4" fmla="*/ 18314 h 420441"/>
                  <a:gd name="connsiteX5" fmla="*/ 359563 w 1208235"/>
                  <a:gd name="connsiteY5" fmla="*/ 85224 h 420441"/>
                  <a:gd name="connsiteX6" fmla="*/ 1208235 w 1208235"/>
                  <a:gd name="connsiteY6" fmla="*/ 419207 h 420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8235" h="420441">
                    <a:moveTo>
                      <a:pt x="1208235" y="419207"/>
                    </a:moveTo>
                    <a:lnTo>
                      <a:pt x="1206811" y="420441"/>
                    </a:lnTo>
                    <a:cubicBezTo>
                      <a:pt x="1017849" y="332936"/>
                      <a:pt x="794814" y="282824"/>
                      <a:pt x="599682" y="226828"/>
                    </a:cubicBezTo>
                    <a:cubicBezTo>
                      <a:pt x="480572" y="192661"/>
                      <a:pt x="360987" y="160392"/>
                      <a:pt x="241213" y="128503"/>
                    </a:cubicBezTo>
                    <a:cubicBezTo>
                      <a:pt x="198788" y="117209"/>
                      <a:pt x="-48828" y="78771"/>
                      <a:pt x="8592" y="18314"/>
                    </a:cubicBezTo>
                    <a:cubicBezTo>
                      <a:pt x="65727" y="-41858"/>
                      <a:pt x="295975" y="63680"/>
                      <a:pt x="359563" y="85224"/>
                    </a:cubicBezTo>
                    <a:cubicBezTo>
                      <a:pt x="647990" y="182411"/>
                      <a:pt x="937841" y="280356"/>
                      <a:pt x="1208235" y="419207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A4B945E8-0338-8796-3990-FA6348199988}"/>
                  </a:ext>
                </a:extLst>
              </p:cNvPr>
              <p:cNvSpPr/>
              <p:nvPr/>
            </p:nvSpPr>
            <p:spPr>
              <a:xfrm>
                <a:off x="4129248" y="6859731"/>
                <a:ext cx="972937" cy="614523"/>
              </a:xfrm>
              <a:custGeom>
                <a:avLst/>
                <a:gdLst>
                  <a:gd name="connsiteX0" fmla="*/ 972938 w 972937"/>
                  <a:gd name="connsiteY0" fmla="*/ 614523 h 614523"/>
                  <a:gd name="connsiteX1" fmla="*/ 593019 w 972937"/>
                  <a:gd name="connsiteY1" fmla="*/ 554161 h 614523"/>
                  <a:gd name="connsiteX2" fmla="*/ 103386 w 972937"/>
                  <a:gd name="connsiteY2" fmla="*/ 343370 h 614523"/>
                  <a:gd name="connsiteX3" fmla="*/ 4966 w 972937"/>
                  <a:gd name="connsiteY3" fmla="*/ 130205 h 614523"/>
                  <a:gd name="connsiteX4" fmla="*/ 185008 w 972937"/>
                  <a:gd name="connsiteY4" fmla="*/ 5021 h 614523"/>
                  <a:gd name="connsiteX5" fmla="*/ 534461 w 972937"/>
                  <a:gd name="connsiteY5" fmla="*/ 53045 h 614523"/>
                  <a:gd name="connsiteX6" fmla="*/ 881067 w 972937"/>
                  <a:gd name="connsiteY6" fmla="*/ 198160 h 614523"/>
                  <a:gd name="connsiteX7" fmla="*/ 767651 w 972937"/>
                  <a:gd name="connsiteY7" fmla="*/ 166935 h 614523"/>
                  <a:gd name="connsiteX8" fmla="*/ 407189 w 972937"/>
                  <a:gd name="connsiteY8" fmla="*/ 88825 h 614523"/>
                  <a:gd name="connsiteX9" fmla="*/ 190512 w 972937"/>
                  <a:gd name="connsiteY9" fmla="*/ 100973 h 614523"/>
                  <a:gd name="connsiteX10" fmla="*/ 430061 w 972937"/>
                  <a:gd name="connsiteY10" fmla="*/ 159057 h 614523"/>
                  <a:gd name="connsiteX11" fmla="*/ 180737 w 972937"/>
                  <a:gd name="connsiteY11" fmla="*/ 147384 h 614523"/>
                  <a:gd name="connsiteX12" fmla="*/ 807797 w 972937"/>
                  <a:gd name="connsiteY12" fmla="*/ 328754 h 614523"/>
                  <a:gd name="connsiteX13" fmla="*/ 208925 w 972937"/>
                  <a:gd name="connsiteY13" fmla="*/ 228435 h 614523"/>
                  <a:gd name="connsiteX14" fmla="*/ 616272 w 972937"/>
                  <a:gd name="connsiteY14" fmla="*/ 411988 h 614523"/>
                  <a:gd name="connsiteX15" fmla="*/ 238157 w 972937"/>
                  <a:gd name="connsiteY15" fmla="*/ 311196 h 614523"/>
                  <a:gd name="connsiteX16" fmla="*/ 972938 w 972937"/>
                  <a:gd name="connsiteY16" fmla="*/ 614523 h 61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72937" h="614523">
                    <a:moveTo>
                      <a:pt x="972938" y="614523"/>
                    </a:moveTo>
                    <a:cubicBezTo>
                      <a:pt x="844812" y="606361"/>
                      <a:pt x="717444" y="586051"/>
                      <a:pt x="593019" y="554161"/>
                    </a:cubicBezTo>
                    <a:cubicBezTo>
                      <a:pt x="423133" y="510598"/>
                      <a:pt x="239485" y="458399"/>
                      <a:pt x="103386" y="343370"/>
                    </a:cubicBezTo>
                    <a:cubicBezTo>
                      <a:pt x="40083" y="289841"/>
                      <a:pt x="-17527" y="209928"/>
                      <a:pt x="4966" y="130205"/>
                    </a:cubicBezTo>
                    <a:cubicBezTo>
                      <a:pt x="26036" y="55702"/>
                      <a:pt x="108417" y="16030"/>
                      <a:pt x="185008" y="5021"/>
                    </a:cubicBezTo>
                    <a:cubicBezTo>
                      <a:pt x="302504" y="-11873"/>
                      <a:pt x="421615" y="16315"/>
                      <a:pt x="534461" y="53045"/>
                    </a:cubicBezTo>
                    <a:cubicBezTo>
                      <a:pt x="653666" y="91862"/>
                      <a:pt x="769739" y="140455"/>
                      <a:pt x="881067" y="198160"/>
                    </a:cubicBezTo>
                    <a:cubicBezTo>
                      <a:pt x="843483" y="186960"/>
                      <a:pt x="805614" y="176711"/>
                      <a:pt x="767651" y="166935"/>
                    </a:cubicBezTo>
                    <a:cubicBezTo>
                      <a:pt x="648541" y="136564"/>
                      <a:pt x="527817" y="112647"/>
                      <a:pt x="407189" y="88825"/>
                    </a:cubicBezTo>
                    <a:cubicBezTo>
                      <a:pt x="334394" y="74399"/>
                      <a:pt x="253247" y="61396"/>
                      <a:pt x="190512" y="100973"/>
                    </a:cubicBezTo>
                    <a:cubicBezTo>
                      <a:pt x="272608" y="108187"/>
                      <a:pt x="353660" y="127832"/>
                      <a:pt x="430061" y="159057"/>
                    </a:cubicBezTo>
                    <a:cubicBezTo>
                      <a:pt x="347871" y="144726"/>
                      <a:pt x="263877" y="140740"/>
                      <a:pt x="180737" y="147384"/>
                    </a:cubicBezTo>
                    <a:cubicBezTo>
                      <a:pt x="383841" y="226253"/>
                      <a:pt x="593968" y="286994"/>
                      <a:pt x="807797" y="328754"/>
                    </a:cubicBezTo>
                    <a:cubicBezTo>
                      <a:pt x="606876" y="303603"/>
                      <a:pt x="407094" y="270005"/>
                      <a:pt x="208925" y="228435"/>
                    </a:cubicBezTo>
                    <a:cubicBezTo>
                      <a:pt x="344739" y="289557"/>
                      <a:pt x="480458" y="350773"/>
                      <a:pt x="616272" y="411988"/>
                    </a:cubicBezTo>
                    <a:cubicBezTo>
                      <a:pt x="490898" y="375828"/>
                      <a:pt x="364859" y="342231"/>
                      <a:pt x="238157" y="311196"/>
                    </a:cubicBezTo>
                    <a:cubicBezTo>
                      <a:pt x="462615" y="453938"/>
                      <a:pt x="716590" y="539830"/>
                      <a:pt x="972938" y="614523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2B4FA451-6C8C-6FC3-560E-7E9D41A35B00}"/>
                  </a:ext>
                </a:extLst>
              </p:cNvPr>
              <p:cNvSpPr/>
              <p:nvPr/>
            </p:nvSpPr>
            <p:spPr>
              <a:xfrm>
                <a:off x="4602394" y="7056056"/>
                <a:ext cx="752817" cy="292064"/>
              </a:xfrm>
              <a:custGeom>
                <a:avLst/>
                <a:gdLst>
                  <a:gd name="connsiteX0" fmla="*/ 752817 w 752817"/>
                  <a:gd name="connsiteY0" fmla="*/ 292064 h 292064"/>
                  <a:gd name="connsiteX1" fmla="*/ 4464 w 752817"/>
                  <a:gd name="connsiteY1" fmla="*/ 1834 h 292064"/>
                  <a:gd name="connsiteX2" fmla="*/ 348507 w 752817"/>
                  <a:gd name="connsiteY2" fmla="*/ 83361 h 292064"/>
                  <a:gd name="connsiteX3" fmla="*/ 752817 w 752817"/>
                  <a:gd name="connsiteY3" fmla="*/ 292064 h 29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2817" h="292064">
                    <a:moveTo>
                      <a:pt x="752817" y="292064"/>
                    </a:moveTo>
                    <a:cubicBezTo>
                      <a:pt x="567366" y="201996"/>
                      <a:pt x="201684" y="62006"/>
                      <a:pt x="4464" y="1834"/>
                    </a:cubicBezTo>
                    <a:cubicBezTo>
                      <a:pt x="-40333" y="-11833"/>
                      <a:pt x="264798" y="54414"/>
                      <a:pt x="348507" y="83361"/>
                    </a:cubicBezTo>
                    <a:cubicBezTo>
                      <a:pt x="445883" y="117148"/>
                      <a:pt x="720643" y="234170"/>
                      <a:pt x="752817" y="292064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3FE1730C-96D1-745F-A0DB-600E9F18573F}"/>
                  </a:ext>
                </a:extLst>
              </p:cNvPr>
              <p:cNvSpPr/>
              <p:nvPr/>
            </p:nvSpPr>
            <p:spPr>
              <a:xfrm>
                <a:off x="4787184" y="7222652"/>
                <a:ext cx="577992" cy="160490"/>
              </a:xfrm>
              <a:custGeom>
                <a:avLst/>
                <a:gdLst>
                  <a:gd name="connsiteX0" fmla="*/ 577993 w 577992"/>
                  <a:gd name="connsiteY0" fmla="*/ 160490 h 160490"/>
                  <a:gd name="connsiteX1" fmla="*/ 273242 w 577992"/>
                  <a:gd name="connsiteY1" fmla="*/ 119300 h 160490"/>
                  <a:gd name="connsiteX2" fmla="*/ 0 w 577992"/>
                  <a:gd name="connsiteY2" fmla="*/ 0 h 160490"/>
                  <a:gd name="connsiteX3" fmla="*/ 270869 w 577992"/>
                  <a:gd name="connsiteY3" fmla="*/ 61121 h 160490"/>
                  <a:gd name="connsiteX4" fmla="*/ 577993 w 577992"/>
                  <a:gd name="connsiteY4" fmla="*/ 160490 h 16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992" h="160490">
                    <a:moveTo>
                      <a:pt x="577993" y="160490"/>
                    </a:moveTo>
                    <a:cubicBezTo>
                      <a:pt x="428417" y="143217"/>
                      <a:pt x="355053" y="138946"/>
                      <a:pt x="273242" y="119300"/>
                    </a:cubicBezTo>
                    <a:cubicBezTo>
                      <a:pt x="193044" y="99939"/>
                      <a:pt x="0" y="0"/>
                      <a:pt x="0" y="0"/>
                    </a:cubicBezTo>
                    <a:cubicBezTo>
                      <a:pt x="87885" y="13287"/>
                      <a:pt x="180706" y="44512"/>
                      <a:pt x="270869" y="61121"/>
                    </a:cubicBezTo>
                    <a:cubicBezTo>
                      <a:pt x="367201" y="78774"/>
                      <a:pt x="487070" y="123096"/>
                      <a:pt x="577993" y="16049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67" name="Graphic 14">
              <a:extLst>
                <a:ext uri="{FF2B5EF4-FFF2-40B4-BE49-F238E27FC236}">
                  <a16:creationId xmlns:a16="http://schemas.microsoft.com/office/drawing/2014/main" id="{6D6347FA-A080-29E1-1E61-1011A0D2449F}"/>
                </a:ext>
              </a:extLst>
            </p:cNvPr>
            <p:cNvGrpSpPr/>
            <p:nvPr/>
          </p:nvGrpSpPr>
          <p:grpSpPr>
            <a:xfrm>
              <a:off x="4542489" y="3755456"/>
              <a:ext cx="529362" cy="1678366"/>
              <a:chOff x="4542489" y="3755456"/>
              <a:chExt cx="529362" cy="1678366"/>
            </a:xfrm>
          </p:grpSpPr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05768F9A-4A90-4CCA-6F8D-017A991059C6}"/>
                  </a:ext>
                </a:extLst>
              </p:cNvPr>
              <p:cNvSpPr/>
              <p:nvPr/>
            </p:nvSpPr>
            <p:spPr>
              <a:xfrm>
                <a:off x="4542489" y="3755456"/>
                <a:ext cx="529362" cy="1678366"/>
              </a:xfrm>
              <a:custGeom>
                <a:avLst/>
                <a:gdLst>
                  <a:gd name="connsiteX0" fmla="*/ 144757 w 529362"/>
                  <a:gd name="connsiteY0" fmla="*/ 44892 h 1678366"/>
                  <a:gd name="connsiteX1" fmla="*/ 422459 w 529362"/>
                  <a:gd name="connsiteY1" fmla="*/ 609692 h 1678366"/>
                  <a:gd name="connsiteX2" fmla="*/ 459663 w 529362"/>
                  <a:gd name="connsiteY2" fmla="*/ 753668 h 1678366"/>
                  <a:gd name="connsiteX3" fmla="*/ 527143 w 529362"/>
                  <a:gd name="connsiteY3" fmla="*/ 1427518 h 1678366"/>
                  <a:gd name="connsiteX4" fmla="*/ 445996 w 529362"/>
                  <a:gd name="connsiteY4" fmla="*/ 1676179 h 1678366"/>
                  <a:gd name="connsiteX5" fmla="*/ 274212 w 529362"/>
                  <a:gd name="connsiteY5" fmla="*/ 1510658 h 1678366"/>
                  <a:gd name="connsiteX6" fmla="*/ 95879 w 529362"/>
                  <a:gd name="connsiteY6" fmla="*/ 1131024 h 1678366"/>
                  <a:gd name="connsiteX7" fmla="*/ 47476 w 529362"/>
                  <a:gd name="connsiteY7" fmla="*/ 954969 h 1678366"/>
                  <a:gd name="connsiteX8" fmla="*/ 2204 w 529362"/>
                  <a:gd name="connsiteY8" fmla="*/ 617190 h 1678366"/>
                  <a:gd name="connsiteX9" fmla="*/ 47855 w 529362"/>
                  <a:gd name="connsiteY9" fmla="*/ 185356 h 1678366"/>
                  <a:gd name="connsiteX10" fmla="*/ 80694 w 529362"/>
                  <a:gd name="connsiteY10" fmla="*/ 100223 h 1678366"/>
                  <a:gd name="connsiteX11" fmla="*/ 105370 w 529362"/>
                  <a:gd name="connsiteY11" fmla="*/ 220188 h 1678366"/>
                  <a:gd name="connsiteX12" fmla="*/ 122453 w 529362"/>
                  <a:gd name="connsiteY12" fmla="*/ 178997 h 1678366"/>
                  <a:gd name="connsiteX13" fmla="*/ 152539 w 529362"/>
                  <a:gd name="connsiteY13" fmla="*/ 233380 h 1678366"/>
                  <a:gd name="connsiteX14" fmla="*/ 102523 w 529362"/>
                  <a:gd name="connsiteY14" fmla="*/ 0 h 1678366"/>
                  <a:gd name="connsiteX15" fmla="*/ 144757 w 529362"/>
                  <a:gd name="connsiteY15" fmla="*/ 44892 h 1678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62" h="1678366">
                    <a:moveTo>
                      <a:pt x="144757" y="44892"/>
                    </a:moveTo>
                    <a:cubicBezTo>
                      <a:pt x="283608" y="202914"/>
                      <a:pt x="364660" y="406208"/>
                      <a:pt x="422459" y="609692"/>
                    </a:cubicBezTo>
                    <a:cubicBezTo>
                      <a:pt x="436031" y="657336"/>
                      <a:pt x="448464" y="705360"/>
                      <a:pt x="459663" y="753668"/>
                    </a:cubicBezTo>
                    <a:cubicBezTo>
                      <a:pt x="511103" y="974425"/>
                      <a:pt x="537488" y="1201257"/>
                      <a:pt x="527143" y="1427518"/>
                    </a:cubicBezTo>
                    <a:cubicBezTo>
                      <a:pt x="524486" y="1487026"/>
                      <a:pt x="520025" y="1654255"/>
                      <a:pt x="445996" y="1676179"/>
                    </a:cubicBezTo>
                    <a:cubicBezTo>
                      <a:pt x="374151" y="1697533"/>
                      <a:pt x="303634" y="1556689"/>
                      <a:pt x="274212" y="1510658"/>
                    </a:cubicBezTo>
                    <a:cubicBezTo>
                      <a:pt x="198760" y="1392402"/>
                      <a:pt x="139632" y="1264276"/>
                      <a:pt x="95879" y="1131024"/>
                    </a:cubicBezTo>
                    <a:cubicBezTo>
                      <a:pt x="76897" y="1073130"/>
                      <a:pt x="60763" y="1014382"/>
                      <a:pt x="47476" y="954969"/>
                    </a:cubicBezTo>
                    <a:cubicBezTo>
                      <a:pt x="22704" y="843926"/>
                      <a:pt x="7804" y="730795"/>
                      <a:pt x="2204" y="617190"/>
                    </a:cubicBezTo>
                    <a:cubicBezTo>
                      <a:pt x="-4819" y="471885"/>
                      <a:pt x="3533" y="323068"/>
                      <a:pt x="47855" y="185356"/>
                    </a:cubicBezTo>
                    <a:cubicBezTo>
                      <a:pt x="57156" y="156409"/>
                      <a:pt x="67976" y="128032"/>
                      <a:pt x="80694" y="100223"/>
                    </a:cubicBezTo>
                    <a:cubicBezTo>
                      <a:pt x="88951" y="140180"/>
                      <a:pt x="97208" y="180231"/>
                      <a:pt x="105370" y="220188"/>
                    </a:cubicBezTo>
                    <a:cubicBezTo>
                      <a:pt x="111064" y="206426"/>
                      <a:pt x="116759" y="192664"/>
                      <a:pt x="122453" y="178997"/>
                    </a:cubicBezTo>
                    <a:cubicBezTo>
                      <a:pt x="132514" y="197125"/>
                      <a:pt x="142574" y="215158"/>
                      <a:pt x="152539" y="233380"/>
                    </a:cubicBezTo>
                    <a:cubicBezTo>
                      <a:pt x="157285" y="152992"/>
                      <a:pt x="139822" y="71466"/>
                      <a:pt x="102523" y="0"/>
                    </a:cubicBezTo>
                    <a:cubicBezTo>
                      <a:pt x="117138" y="14521"/>
                      <a:pt x="131185" y="29517"/>
                      <a:pt x="144757" y="44892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B67FCE4A-7712-CC7A-F039-AD05298CE9E6}"/>
                  </a:ext>
                </a:extLst>
              </p:cNvPr>
              <p:cNvSpPr/>
              <p:nvPr/>
            </p:nvSpPr>
            <p:spPr>
              <a:xfrm>
                <a:off x="4590154" y="3755456"/>
                <a:ext cx="277322" cy="1487025"/>
              </a:xfrm>
              <a:custGeom>
                <a:avLst/>
                <a:gdLst>
                  <a:gd name="connsiteX0" fmla="*/ 97091 w 277322"/>
                  <a:gd name="connsiteY0" fmla="*/ 44892 h 1487025"/>
                  <a:gd name="connsiteX1" fmla="*/ 175296 w 277322"/>
                  <a:gd name="connsiteY1" fmla="*/ 214588 h 1487025"/>
                  <a:gd name="connsiteX2" fmla="*/ 133252 w 277322"/>
                  <a:gd name="connsiteY2" fmla="*/ 173493 h 1487025"/>
                  <a:gd name="connsiteX3" fmla="*/ 177194 w 277322"/>
                  <a:gd name="connsiteY3" fmla="*/ 327624 h 1487025"/>
                  <a:gd name="connsiteX4" fmla="*/ 141888 w 277322"/>
                  <a:gd name="connsiteY4" fmla="*/ 270394 h 1487025"/>
                  <a:gd name="connsiteX5" fmla="*/ 277323 w 277322"/>
                  <a:gd name="connsiteY5" fmla="*/ 1487026 h 1487025"/>
                  <a:gd name="connsiteX6" fmla="*/ 92251 w 277322"/>
                  <a:gd name="connsiteY6" fmla="*/ 278651 h 1487025"/>
                  <a:gd name="connsiteX7" fmla="*/ 73269 w 277322"/>
                  <a:gd name="connsiteY7" fmla="*/ 415794 h 1487025"/>
                  <a:gd name="connsiteX8" fmla="*/ 41760 w 277322"/>
                  <a:gd name="connsiteY8" fmla="*/ 225313 h 1487025"/>
                  <a:gd name="connsiteX9" fmla="*/ 24866 w 277322"/>
                  <a:gd name="connsiteY9" fmla="*/ 383335 h 1487025"/>
                  <a:gd name="connsiteX10" fmla="*/ 0 w 277322"/>
                  <a:gd name="connsiteY10" fmla="*/ 185451 h 1487025"/>
                  <a:gd name="connsiteX11" fmla="*/ 32838 w 277322"/>
                  <a:gd name="connsiteY11" fmla="*/ 100318 h 1487025"/>
                  <a:gd name="connsiteX12" fmla="*/ 57515 w 277322"/>
                  <a:gd name="connsiteY12" fmla="*/ 220283 h 1487025"/>
                  <a:gd name="connsiteX13" fmla="*/ 74598 w 277322"/>
                  <a:gd name="connsiteY13" fmla="*/ 179092 h 1487025"/>
                  <a:gd name="connsiteX14" fmla="*/ 104684 w 277322"/>
                  <a:gd name="connsiteY14" fmla="*/ 233475 h 1487025"/>
                  <a:gd name="connsiteX15" fmla="*/ 54857 w 277322"/>
                  <a:gd name="connsiteY15" fmla="*/ 0 h 1487025"/>
                  <a:gd name="connsiteX16" fmla="*/ 97091 w 277322"/>
                  <a:gd name="connsiteY16" fmla="*/ 44892 h 148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7322" h="1487025">
                    <a:moveTo>
                      <a:pt x="97091" y="44892"/>
                    </a:moveTo>
                    <a:cubicBezTo>
                      <a:pt x="128791" y="98610"/>
                      <a:pt x="155080" y="155555"/>
                      <a:pt x="175296" y="214588"/>
                    </a:cubicBezTo>
                    <a:cubicBezTo>
                      <a:pt x="161250" y="200921"/>
                      <a:pt x="147298" y="187160"/>
                      <a:pt x="133252" y="173493"/>
                    </a:cubicBezTo>
                    <a:cubicBezTo>
                      <a:pt x="156030" y="221991"/>
                      <a:pt x="171025" y="274285"/>
                      <a:pt x="177194" y="327624"/>
                    </a:cubicBezTo>
                    <a:cubicBezTo>
                      <a:pt x="159162" y="313578"/>
                      <a:pt x="146444" y="292888"/>
                      <a:pt x="141888" y="270394"/>
                    </a:cubicBezTo>
                    <a:cubicBezTo>
                      <a:pt x="212215" y="672616"/>
                      <a:pt x="257392" y="1079204"/>
                      <a:pt x="277323" y="1487026"/>
                    </a:cubicBezTo>
                    <a:cubicBezTo>
                      <a:pt x="192854" y="1088221"/>
                      <a:pt x="142553" y="683151"/>
                      <a:pt x="92251" y="278651"/>
                    </a:cubicBezTo>
                    <a:cubicBezTo>
                      <a:pt x="85987" y="324397"/>
                      <a:pt x="79628" y="370048"/>
                      <a:pt x="73269" y="415794"/>
                    </a:cubicBezTo>
                    <a:cubicBezTo>
                      <a:pt x="62735" y="352300"/>
                      <a:pt x="52295" y="288806"/>
                      <a:pt x="41760" y="225313"/>
                    </a:cubicBezTo>
                    <a:cubicBezTo>
                      <a:pt x="22304" y="275235"/>
                      <a:pt x="16419" y="330376"/>
                      <a:pt x="24866" y="383335"/>
                    </a:cubicBezTo>
                    <a:cubicBezTo>
                      <a:pt x="9396" y="318228"/>
                      <a:pt x="2942" y="251982"/>
                      <a:pt x="0" y="185451"/>
                    </a:cubicBezTo>
                    <a:cubicBezTo>
                      <a:pt x="9301" y="156504"/>
                      <a:pt x="20121" y="128126"/>
                      <a:pt x="32838" y="100318"/>
                    </a:cubicBezTo>
                    <a:cubicBezTo>
                      <a:pt x="41095" y="140275"/>
                      <a:pt x="49352" y="180326"/>
                      <a:pt x="57515" y="220283"/>
                    </a:cubicBezTo>
                    <a:cubicBezTo>
                      <a:pt x="63209" y="206521"/>
                      <a:pt x="68904" y="192759"/>
                      <a:pt x="74598" y="179092"/>
                    </a:cubicBezTo>
                    <a:cubicBezTo>
                      <a:pt x="84658" y="197220"/>
                      <a:pt x="94719" y="215252"/>
                      <a:pt x="104684" y="233475"/>
                    </a:cubicBezTo>
                    <a:cubicBezTo>
                      <a:pt x="109619" y="152992"/>
                      <a:pt x="92156" y="71466"/>
                      <a:pt x="54857" y="0"/>
                    </a:cubicBezTo>
                    <a:cubicBezTo>
                      <a:pt x="69473" y="14521"/>
                      <a:pt x="83519" y="29517"/>
                      <a:pt x="97091" y="44892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280659BC-D64C-1DB3-E00A-4F9F7A41DFCD}"/>
                  </a:ext>
                </a:extLst>
              </p:cNvPr>
              <p:cNvSpPr/>
              <p:nvPr/>
            </p:nvSpPr>
            <p:spPr>
              <a:xfrm>
                <a:off x="4670447" y="4200671"/>
                <a:ext cx="145538" cy="909507"/>
              </a:xfrm>
              <a:custGeom>
                <a:avLst/>
                <a:gdLst>
                  <a:gd name="connsiteX0" fmla="*/ 43943 w 145538"/>
                  <a:gd name="connsiteY0" fmla="*/ 174537 h 909507"/>
                  <a:gd name="connsiteX1" fmla="*/ 0 w 145538"/>
                  <a:gd name="connsiteY1" fmla="*/ 0 h 909507"/>
                  <a:gd name="connsiteX2" fmla="*/ 19266 w 145538"/>
                  <a:gd name="connsiteY2" fmla="*/ 282922 h 909507"/>
                  <a:gd name="connsiteX3" fmla="*/ 41000 w 145538"/>
                  <a:gd name="connsiteY3" fmla="*/ 512316 h 909507"/>
                  <a:gd name="connsiteX4" fmla="*/ 141983 w 145538"/>
                  <a:gd name="connsiteY4" fmla="*/ 909508 h 909507"/>
                  <a:gd name="connsiteX5" fmla="*/ 122812 w 145538"/>
                  <a:gd name="connsiteY5" fmla="*/ 737534 h 909507"/>
                  <a:gd name="connsiteX6" fmla="*/ 96142 w 145538"/>
                  <a:gd name="connsiteY6" fmla="*/ 546958 h 909507"/>
                  <a:gd name="connsiteX7" fmla="*/ 43943 w 145538"/>
                  <a:gd name="connsiteY7" fmla="*/ 174537 h 90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538" h="909507">
                    <a:moveTo>
                      <a:pt x="43943" y="174537"/>
                    </a:moveTo>
                    <a:cubicBezTo>
                      <a:pt x="35591" y="114839"/>
                      <a:pt x="26859" y="54003"/>
                      <a:pt x="0" y="0"/>
                    </a:cubicBezTo>
                    <a:cubicBezTo>
                      <a:pt x="6454" y="94339"/>
                      <a:pt x="12813" y="188583"/>
                      <a:pt x="19266" y="282922"/>
                    </a:cubicBezTo>
                    <a:cubicBezTo>
                      <a:pt x="24486" y="359608"/>
                      <a:pt x="29706" y="436294"/>
                      <a:pt x="41000" y="512316"/>
                    </a:cubicBezTo>
                    <a:cubicBezTo>
                      <a:pt x="60741" y="645093"/>
                      <a:pt x="93675" y="784229"/>
                      <a:pt x="141983" y="909508"/>
                    </a:cubicBezTo>
                    <a:cubicBezTo>
                      <a:pt x="154701" y="861674"/>
                      <a:pt x="129740" y="787076"/>
                      <a:pt x="122812" y="737534"/>
                    </a:cubicBezTo>
                    <a:cubicBezTo>
                      <a:pt x="113890" y="674040"/>
                      <a:pt x="105064" y="610546"/>
                      <a:pt x="96142" y="546958"/>
                    </a:cubicBezTo>
                    <a:cubicBezTo>
                      <a:pt x="78679" y="422817"/>
                      <a:pt x="61311" y="298677"/>
                      <a:pt x="43943" y="17453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D7D93B45-5AD0-7B8B-8591-3D5978FF92A7}"/>
                  </a:ext>
                </a:extLst>
              </p:cNvPr>
              <p:cNvSpPr/>
              <p:nvPr/>
            </p:nvSpPr>
            <p:spPr>
              <a:xfrm>
                <a:off x="4790032" y="4170111"/>
                <a:ext cx="133058" cy="870595"/>
              </a:xfrm>
              <a:custGeom>
                <a:avLst/>
                <a:gdLst>
                  <a:gd name="connsiteX0" fmla="*/ 0 w 133058"/>
                  <a:gd name="connsiteY0" fmla="*/ 0 h 870595"/>
                  <a:gd name="connsiteX1" fmla="*/ 110379 w 133058"/>
                  <a:gd name="connsiteY1" fmla="*/ 427942 h 870595"/>
                  <a:gd name="connsiteX2" fmla="*/ 113700 w 133058"/>
                  <a:gd name="connsiteY2" fmla="*/ 870595 h 870595"/>
                  <a:gd name="connsiteX3" fmla="*/ 76211 w 133058"/>
                  <a:gd name="connsiteY3" fmla="*/ 434681 h 870595"/>
                  <a:gd name="connsiteX4" fmla="*/ 0 w 133058"/>
                  <a:gd name="connsiteY4" fmla="*/ 0 h 87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058" h="870595">
                    <a:moveTo>
                      <a:pt x="0" y="0"/>
                    </a:moveTo>
                    <a:cubicBezTo>
                      <a:pt x="36824" y="144641"/>
                      <a:pt x="90448" y="277987"/>
                      <a:pt x="110379" y="427942"/>
                    </a:cubicBezTo>
                    <a:cubicBezTo>
                      <a:pt x="128411" y="564041"/>
                      <a:pt x="149196" y="736585"/>
                      <a:pt x="113700" y="870595"/>
                    </a:cubicBezTo>
                    <a:cubicBezTo>
                      <a:pt x="85702" y="730511"/>
                      <a:pt x="92346" y="577233"/>
                      <a:pt x="76211" y="434681"/>
                    </a:cubicBezTo>
                    <a:cubicBezTo>
                      <a:pt x="59603" y="288522"/>
                      <a:pt x="36350" y="142742"/>
                      <a:pt x="0" y="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5E05BD61-7B67-238D-85D8-0060632B237C}"/>
                  </a:ext>
                </a:extLst>
              </p:cNvPr>
              <p:cNvSpPr/>
              <p:nvPr/>
            </p:nvSpPr>
            <p:spPr>
              <a:xfrm>
                <a:off x="4945659" y="4540159"/>
                <a:ext cx="8943" cy="81431"/>
              </a:xfrm>
              <a:custGeom>
                <a:avLst/>
                <a:gdLst>
                  <a:gd name="connsiteX0" fmla="*/ 2585 w 8943"/>
                  <a:gd name="connsiteY0" fmla="*/ 0 h 81431"/>
                  <a:gd name="connsiteX1" fmla="*/ 8944 w 8943"/>
                  <a:gd name="connsiteY1" fmla="*/ 59128 h 81431"/>
                  <a:gd name="connsiteX2" fmla="*/ 4198 w 8943"/>
                  <a:gd name="connsiteY2" fmla="*/ 81431 h 81431"/>
                  <a:gd name="connsiteX3" fmla="*/ 2585 w 8943"/>
                  <a:gd name="connsiteY3" fmla="*/ 0 h 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43" h="81431">
                    <a:moveTo>
                      <a:pt x="2585" y="0"/>
                    </a:moveTo>
                    <a:cubicBezTo>
                      <a:pt x="4862" y="19646"/>
                      <a:pt x="7045" y="39387"/>
                      <a:pt x="8944" y="59128"/>
                    </a:cubicBezTo>
                    <a:cubicBezTo>
                      <a:pt x="7425" y="66531"/>
                      <a:pt x="5812" y="74029"/>
                      <a:pt x="4198" y="81431"/>
                    </a:cubicBezTo>
                    <a:cubicBezTo>
                      <a:pt x="-832" y="54572"/>
                      <a:pt x="-1307" y="26954"/>
                      <a:pt x="2585" y="0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D7E32009-C6CF-DE7A-2838-B128CB5CF3C4}"/>
                  </a:ext>
                </a:extLst>
              </p:cNvPr>
              <p:cNvSpPr/>
              <p:nvPr/>
            </p:nvSpPr>
            <p:spPr>
              <a:xfrm>
                <a:off x="4624132" y="4503619"/>
                <a:ext cx="447719" cy="930203"/>
              </a:xfrm>
              <a:custGeom>
                <a:avLst/>
                <a:gdLst>
                  <a:gd name="connsiteX0" fmla="*/ 376217 w 447719"/>
                  <a:gd name="connsiteY0" fmla="*/ 0 h 930203"/>
                  <a:gd name="connsiteX1" fmla="*/ 378020 w 447719"/>
                  <a:gd name="connsiteY1" fmla="*/ 5505 h 930203"/>
                  <a:gd name="connsiteX2" fmla="*/ 445500 w 447719"/>
                  <a:gd name="connsiteY2" fmla="*/ 679355 h 930203"/>
                  <a:gd name="connsiteX3" fmla="*/ 364354 w 447719"/>
                  <a:gd name="connsiteY3" fmla="*/ 928015 h 930203"/>
                  <a:gd name="connsiteX4" fmla="*/ 192569 w 447719"/>
                  <a:gd name="connsiteY4" fmla="*/ 762495 h 930203"/>
                  <a:gd name="connsiteX5" fmla="*/ 14236 w 447719"/>
                  <a:gd name="connsiteY5" fmla="*/ 382861 h 930203"/>
                  <a:gd name="connsiteX6" fmla="*/ 0 w 447719"/>
                  <a:gd name="connsiteY6" fmla="*/ 322689 h 930203"/>
                  <a:gd name="connsiteX7" fmla="*/ 98325 w 447719"/>
                  <a:gd name="connsiteY7" fmla="*/ 552177 h 930203"/>
                  <a:gd name="connsiteX8" fmla="*/ 28567 w 447719"/>
                  <a:gd name="connsiteY8" fmla="*/ 117781 h 930203"/>
                  <a:gd name="connsiteX9" fmla="*/ 218195 w 447719"/>
                  <a:gd name="connsiteY9" fmla="*/ 639778 h 930203"/>
                  <a:gd name="connsiteX10" fmla="*/ 141793 w 447719"/>
                  <a:gd name="connsiteY10" fmla="*/ 315096 h 930203"/>
                  <a:gd name="connsiteX11" fmla="*/ 246572 w 447719"/>
                  <a:gd name="connsiteY11" fmla="*/ 636456 h 930203"/>
                  <a:gd name="connsiteX12" fmla="*/ 270774 w 447719"/>
                  <a:gd name="connsiteY12" fmla="*/ 661037 h 930203"/>
                  <a:gd name="connsiteX13" fmla="*/ 281499 w 447719"/>
                  <a:gd name="connsiteY13" fmla="*/ 364733 h 930203"/>
                  <a:gd name="connsiteX14" fmla="*/ 330092 w 447719"/>
                  <a:gd name="connsiteY14" fmla="*/ 642435 h 930203"/>
                  <a:gd name="connsiteX15" fmla="*/ 330282 w 447719"/>
                  <a:gd name="connsiteY15" fmla="*/ 95478 h 930203"/>
                  <a:gd name="connsiteX16" fmla="*/ 334647 w 447719"/>
                  <a:gd name="connsiteY16" fmla="*/ 75073 h 930203"/>
                  <a:gd name="connsiteX17" fmla="*/ 392731 w 447719"/>
                  <a:gd name="connsiteY17" fmla="*/ 353629 h 930203"/>
                  <a:gd name="connsiteX18" fmla="*/ 376217 w 447719"/>
                  <a:gd name="connsiteY18" fmla="*/ 0 h 93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47719" h="930203">
                    <a:moveTo>
                      <a:pt x="376217" y="0"/>
                    </a:moveTo>
                    <a:cubicBezTo>
                      <a:pt x="376882" y="1803"/>
                      <a:pt x="377451" y="3606"/>
                      <a:pt x="378020" y="5505"/>
                    </a:cubicBezTo>
                    <a:cubicBezTo>
                      <a:pt x="429461" y="226262"/>
                      <a:pt x="455845" y="453093"/>
                      <a:pt x="445500" y="679355"/>
                    </a:cubicBezTo>
                    <a:cubicBezTo>
                      <a:pt x="442843" y="738862"/>
                      <a:pt x="438382" y="906091"/>
                      <a:pt x="364354" y="928015"/>
                    </a:cubicBezTo>
                    <a:cubicBezTo>
                      <a:pt x="292508" y="949369"/>
                      <a:pt x="221991" y="808525"/>
                      <a:pt x="192569" y="762495"/>
                    </a:cubicBezTo>
                    <a:cubicBezTo>
                      <a:pt x="117117" y="644239"/>
                      <a:pt x="57989" y="516112"/>
                      <a:pt x="14236" y="382861"/>
                    </a:cubicBezTo>
                    <a:cubicBezTo>
                      <a:pt x="10914" y="361886"/>
                      <a:pt x="6644" y="341481"/>
                      <a:pt x="0" y="322689"/>
                    </a:cubicBezTo>
                    <a:cubicBezTo>
                      <a:pt x="27618" y="401273"/>
                      <a:pt x="60552" y="477959"/>
                      <a:pt x="98325" y="552177"/>
                    </a:cubicBezTo>
                    <a:cubicBezTo>
                      <a:pt x="64348" y="409150"/>
                      <a:pt x="30181" y="264795"/>
                      <a:pt x="28567" y="117781"/>
                    </a:cubicBezTo>
                    <a:cubicBezTo>
                      <a:pt x="87221" y="293362"/>
                      <a:pt x="150525" y="467519"/>
                      <a:pt x="218195" y="639778"/>
                    </a:cubicBezTo>
                    <a:cubicBezTo>
                      <a:pt x="192759" y="531582"/>
                      <a:pt x="167229" y="423387"/>
                      <a:pt x="141793" y="315096"/>
                    </a:cubicBezTo>
                    <a:cubicBezTo>
                      <a:pt x="173967" y="423102"/>
                      <a:pt x="208894" y="530349"/>
                      <a:pt x="246572" y="636456"/>
                    </a:cubicBezTo>
                    <a:cubicBezTo>
                      <a:pt x="250653" y="648225"/>
                      <a:pt x="258341" y="662271"/>
                      <a:pt x="270774" y="661037"/>
                    </a:cubicBezTo>
                    <a:cubicBezTo>
                      <a:pt x="258246" y="561953"/>
                      <a:pt x="246288" y="458218"/>
                      <a:pt x="281499" y="364733"/>
                    </a:cubicBezTo>
                    <a:cubicBezTo>
                      <a:pt x="283207" y="459072"/>
                      <a:pt x="299626" y="553032"/>
                      <a:pt x="330092" y="642435"/>
                    </a:cubicBezTo>
                    <a:cubicBezTo>
                      <a:pt x="348029" y="460686"/>
                      <a:pt x="348029" y="277228"/>
                      <a:pt x="330282" y="95478"/>
                    </a:cubicBezTo>
                    <a:cubicBezTo>
                      <a:pt x="331800" y="88739"/>
                      <a:pt x="333129" y="81906"/>
                      <a:pt x="334647" y="75073"/>
                    </a:cubicBezTo>
                    <a:cubicBezTo>
                      <a:pt x="354009" y="167893"/>
                      <a:pt x="373370" y="260714"/>
                      <a:pt x="392731" y="353629"/>
                    </a:cubicBezTo>
                    <a:cubicBezTo>
                      <a:pt x="382956" y="236037"/>
                      <a:pt x="377546" y="118066"/>
                      <a:pt x="376217" y="0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68" name="Graphic 14">
              <a:extLst>
                <a:ext uri="{FF2B5EF4-FFF2-40B4-BE49-F238E27FC236}">
                  <a16:creationId xmlns:a16="http://schemas.microsoft.com/office/drawing/2014/main" id="{0F8F632B-E910-0750-2E2F-AF490268FA8B}"/>
                </a:ext>
              </a:extLst>
            </p:cNvPr>
            <p:cNvGrpSpPr/>
            <p:nvPr/>
          </p:nvGrpSpPr>
          <p:grpSpPr>
            <a:xfrm>
              <a:off x="5480396" y="4938964"/>
              <a:ext cx="564800" cy="567837"/>
              <a:chOff x="5480396" y="4938964"/>
              <a:chExt cx="564800" cy="567837"/>
            </a:xfrm>
          </p:grpSpPr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7BAC4288-D940-1EF9-7CB7-638EC05491E0}"/>
                  </a:ext>
                </a:extLst>
              </p:cNvPr>
              <p:cNvSpPr/>
              <p:nvPr/>
            </p:nvSpPr>
            <p:spPr>
              <a:xfrm>
                <a:off x="6025076" y="5490477"/>
                <a:ext cx="20120" cy="16324"/>
              </a:xfrm>
              <a:custGeom>
                <a:avLst/>
                <a:gdLst>
                  <a:gd name="connsiteX0" fmla="*/ 20121 w 20120"/>
                  <a:gd name="connsiteY0" fmla="*/ 16324 h 16324"/>
                  <a:gd name="connsiteX1" fmla="*/ 0 w 20120"/>
                  <a:gd name="connsiteY1" fmla="*/ 0 h 16324"/>
                  <a:gd name="connsiteX2" fmla="*/ 20121 w 20120"/>
                  <a:gd name="connsiteY2" fmla="*/ 16324 h 16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20" h="16324">
                    <a:moveTo>
                      <a:pt x="20121" y="16324"/>
                    </a:moveTo>
                    <a:cubicBezTo>
                      <a:pt x="13287" y="11009"/>
                      <a:pt x="6644" y="5600"/>
                      <a:pt x="0" y="0"/>
                    </a:cubicBezTo>
                    <a:cubicBezTo>
                      <a:pt x="6739" y="5505"/>
                      <a:pt x="13382" y="10915"/>
                      <a:pt x="20121" y="1632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71FBA940-D389-6AC6-DEB6-0B819791B568}"/>
                  </a:ext>
                </a:extLst>
              </p:cNvPr>
              <p:cNvSpPr/>
              <p:nvPr/>
            </p:nvSpPr>
            <p:spPr>
              <a:xfrm>
                <a:off x="5480396" y="4938964"/>
                <a:ext cx="391877" cy="320695"/>
              </a:xfrm>
              <a:custGeom>
                <a:avLst/>
                <a:gdLst>
                  <a:gd name="connsiteX0" fmla="*/ 391877 w 391877"/>
                  <a:gd name="connsiteY0" fmla="*/ 320696 h 320695"/>
                  <a:gd name="connsiteX1" fmla="*/ 355432 w 391877"/>
                  <a:gd name="connsiteY1" fmla="*/ 300575 h 320695"/>
                  <a:gd name="connsiteX2" fmla="*/ 0 w 391877"/>
                  <a:gd name="connsiteY2" fmla="*/ 0 h 320695"/>
                  <a:gd name="connsiteX3" fmla="*/ 206995 w 391877"/>
                  <a:gd name="connsiteY3" fmla="*/ 148152 h 320695"/>
                  <a:gd name="connsiteX4" fmla="*/ 302189 w 391877"/>
                  <a:gd name="connsiteY4" fmla="*/ 231482 h 320695"/>
                  <a:gd name="connsiteX5" fmla="*/ 391877 w 391877"/>
                  <a:gd name="connsiteY5" fmla="*/ 320696 h 32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877" h="320695">
                    <a:moveTo>
                      <a:pt x="391877" y="320696"/>
                    </a:moveTo>
                    <a:cubicBezTo>
                      <a:pt x="377831" y="319082"/>
                      <a:pt x="366252" y="309592"/>
                      <a:pt x="355432" y="300575"/>
                    </a:cubicBezTo>
                    <a:cubicBezTo>
                      <a:pt x="237556" y="201111"/>
                      <a:pt x="111328" y="106582"/>
                      <a:pt x="0" y="0"/>
                    </a:cubicBezTo>
                    <a:cubicBezTo>
                      <a:pt x="72700" y="43278"/>
                      <a:pt x="141603" y="94529"/>
                      <a:pt x="206995" y="148152"/>
                    </a:cubicBezTo>
                    <a:cubicBezTo>
                      <a:pt x="239644" y="174916"/>
                      <a:pt x="271343" y="202725"/>
                      <a:pt x="302189" y="231482"/>
                    </a:cubicBezTo>
                    <a:cubicBezTo>
                      <a:pt x="317089" y="245243"/>
                      <a:pt x="374604" y="320316"/>
                      <a:pt x="391877" y="320696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69" name="Graphic 14">
              <a:extLst>
                <a:ext uri="{FF2B5EF4-FFF2-40B4-BE49-F238E27FC236}">
                  <a16:creationId xmlns:a16="http://schemas.microsoft.com/office/drawing/2014/main" id="{702EFADF-99F6-BAEA-2AC3-E60209CCA57C}"/>
                </a:ext>
              </a:extLst>
            </p:cNvPr>
            <p:cNvGrpSpPr/>
            <p:nvPr/>
          </p:nvGrpSpPr>
          <p:grpSpPr>
            <a:xfrm>
              <a:off x="6715521" y="4223758"/>
              <a:ext cx="1226432" cy="1002057"/>
              <a:chOff x="6715521" y="4223758"/>
              <a:chExt cx="1226432" cy="1002057"/>
            </a:xfrm>
          </p:grpSpPr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060F50FA-0CD7-6207-AADC-F4553635B1BF}"/>
                  </a:ext>
                </a:extLst>
              </p:cNvPr>
              <p:cNvSpPr/>
              <p:nvPr/>
            </p:nvSpPr>
            <p:spPr>
              <a:xfrm>
                <a:off x="6715521" y="4223758"/>
                <a:ext cx="1226432" cy="1002057"/>
              </a:xfrm>
              <a:custGeom>
                <a:avLst/>
                <a:gdLst>
                  <a:gd name="connsiteX0" fmla="*/ 1202124 w 1226432"/>
                  <a:gd name="connsiteY0" fmla="*/ 831564 h 1002057"/>
                  <a:gd name="connsiteX1" fmla="*/ 1200511 w 1226432"/>
                  <a:gd name="connsiteY1" fmla="*/ 980285 h 1002057"/>
                  <a:gd name="connsiteX2" fmla="*/ 1139770 w 1226432"/>
                  <a:gd name="connsiteY2" fmla="*/ 1000311 h 1002057"/>
                  <a:gd name="connsiteX3" fmla="*/ 826097 w 1226432"/>
                  <a:gd name="connsiteY3" fmla="*/ 922106 h 1002057"/>
                  <a:gd name="connsiteX4" fmla="*/ 477308 w 1226432"/>
                  <a:gd name="connsiteY4" fmla="*/ 650573 h 1002057"/>
                  <a:gd name="connsiteX5" fmla="*/ 287017 w 1226432"/>
                  <a:gd name="connsiteY5" fmla="*/ 446425 h 1002057"/>
                  <a:gd name="connsiteX6" fmla="*/ 35225 w 1226432"/>
                  <a:gd name="connsiteY6" fmla="*/ 149077 h 1002057"/>
                  <a:gd name="connsiteX7" fmla="*/ 2861 w 1226432"/>
                  <a:gd name="connsiteY7" fmla="*/ 33573 h 1002057"/>
                  <a:gd name="connsiteX8" fmla="*/ 41489 w 1226432"/>
                  <a:gd name="connsiteY8" fmla="*/ 1589 h 1002057"/>
                  <a:gd name="connsiteX9" fmla="*/ 65501 w 1226432"/>
                  <a:gd name="connsiteY9" fmla="*/ 165 h 1002057"/>
                  <a:gd name="connsiteX10" fmla="*/ 352124 w 1226432"/>
                  <a:gd name="connsiteY10" fmla="*/ 123072 h 1002057"/>
                  <a:gd name="connsiteX11" fmla="*/ 658679 w 1226432"/>
                  <a:gd name="connsiteY11" fmla="*/ 300456 h 1002057"/>
                  <a:gd name="connsiteX12" fmla="*/ 879246 w 1226432"/>
                  <a:gd name="connsiteY12" fmla="*/ 463129 h 1002057"/>
                  <a:gd name="connsiteX13" fmla="*/ 1202124 w 1226432"/>
                  <a:gd name="connsiteY13" fmla="*/ 831564 h 100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6432" h="1002057">
                    <a:moveTo>
                      <a:pt x="1202124" y="831564"/>
                    </a:moveTo>
                    <a:cubicBezTo>
                      <a:pt x="1226611" y="879492"/>
                      <a:pt x="1242271" y="946403"/>
                      <a:pt x="1200511" y="980285"/>
                    </a:cubicBezTo>
                    <a:cubicBezTo>
                      <a:pt x="1183712" y="993952"/>
                      <a:pt x="1161314" y="998223"/>
                      <a:pt x="1139770" y="1000311"/>
                    </a:cubicBezTo>
                    <a:cubicBezTo>
                      <a:pt x="1030910" y="1010656"/>
                      <a:pt x="922524" y="973831"/>
                      <a:pt x="826097" y="922106"/>
                    </a:cubicBezTo>
                    <a:cubicBezTo>
                      <a:pt x="695408" y="852064"/>
                      <a:pt x="582372" y="755922"/>
                      <a:pt x="477308" y="650573"/>
                    </a:cubicBezTo>
                    <a:cubicBezTo>
                      <a:pt x="411632" y="584801"/>
                      <a:pt x="348992" y="515328"/>
                      <a:pt x="287017" y="446425"/>
                    </a:cubicBezTo>
                    <a:cubicBezTo>
                      <a:pt x="200461" y="350093"/>
                      <a:pt x="111626" y="253951"/>
                      <a:pt x="35225" y="149077"/>
                    </a:cubicBezTo>
                    <a:cubicBezTo>
                      <a:pt x="12637" y="117947"/>
                      <a:pt x="-7674" y="67076"/>
                      <a:pt x="2861" y="33573"/>
                    </a:cubicBezTo>
                    <a:cubicBezTo>
                      <a:pt x="7796" y="17723"/>
                      <a:pt x="19660" y="5670"/>
                      <a:pt x="41489" y="1589"/>
                    </a:cubicBezTo>
                    <a:cubicBezTo>
                      <a:pt x="48417" y="260"/>
                      <a:pt x="56389" y="-309"/>
                      <a:pt x="65501" y="165"/>
                    </a:cubicBezTo>
                    <a:cubicBezTo>
                      <a:pt x="153006" y="4151"/>
                      <a:pt x="274679" y="84444"/>
                      <a:pt x="352124" y="123072"/>
                    </a:cubicBezTo>
                    <a:cubicBezTo>
                      <a:pt x="457852" y="175746"/>
                      <a:pt x="560353" y="235064"/>
                      <a:pt x="658679" y="300456"/>
                    </a:cubicBezTo>
                    <a:cubicBezTo>
                      <a:pt x="734795" y="351042"/>
                      <a:pt x="808349" y="405330"/>
                      <a:pt x="879246" y="463129"/>
                    </a:cubicBezTo>
                    <a:cubicBezTo>
                      <a:pt x="1006898" y="567054"/>
                      <a:pt x="1127432" y="685120"/>
                      <a:pt x="1202124" y="831564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61774538-7B5C-21DD-69CC-5902B3DAE61C}"/>
                  </a:ext>
                </a:extLst>
              </p:cNvPr>
              <p:cNvSpPr/>
              <p:nvPr/>
            </p:nvSpPr>
            <p:spPr>
              <a:xfrm>
                <a:off x="7365563" y="4925013"/>
                <a:ext cx="20120" cy="16324"/>
              </a:xfrm>
              <a:custGeom>
                <a:avLst/>
                <a:gdLst>
                  <a:gd name="connsiteX0" fmla="*/ 20121 w 20120"/>
                  <a:gd name="connsiteY0" fmla="*/ 16324 h 16324"/>
                  <a:gd name="connsiteX1" fmla="*/ 0 w 20120"/>
                  <a:gd name="connsiteY1" fmla="*/ 0 h 16324"/>
                  <a:gd name="connsiteX2" fmla="*/ 20121 w 20120"/>
                  <a:gd name="connsiteY2" fmla="*/ 16324 h 16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20" h="16324">
                    <a:moveTo>
                      <a:pt x="20121" y="16324"/>
                    </a:moveTo>
                    <a:cubicBezTo>
                      <a:pt x="13287" y="11009"/>
                      <a:pt x="6643" y="5600"/>
                      <a:pt x="0" y="0"/>
                    </a:cubicBezTo>
                    <a:cubicBezTo>
                      <a:pt x="6643" y="5505"/>
                      <a:pt x="13382" y="10914"/>
                      <a:pt x="20121" y="1632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58733456-1572-19F1-8403-75065603E989}"/>
                  </a:ext>
                </a:extLst>
              </p:cNvPr>
              <p:cNvSpPr/>
              <p:nvPr/>
            </p:nvSpPr>
            <p:spPr>
              <a:xfrm>
                <a:off x="7162079" y="4524404"/>
                <a:ext cx="779874" cy="701412"/>
              </a:xfrm>
              <a:custGeom>
                <a:avLst/>
                <a:gdLst>
                  <a:gd name="connsiteX0" fmla="*/ 755566 w 779874"/>
                  <a:gd name="connsiteY0" fmla="*/ 530918 h 701412"/>
                  <a:gd name="connsiteX1" fmla="*/ 753953 w 779874"/>
                  <a:gd name="connsiteY1" fmla="*/ 679640 h 701412"/>
                  <a:gd name="connsiteX2" fmla="*/ 693212 w 779874"/>
                  <a:gd name="connsiteY2" fmla="*/ 699665 h 701412"/>
                  <a:gd name="connsiteX3" fmla="*/ 379539 w 779874"/>
                  <a:gd name="connsiteY3" fmla="*/ 621461 h 701412"/>
                  <a:gd name="connsiteX4" fmla="*/ 30750 w 779874"/>
                  <a:gd name="connsiteY4" fmla="*/ 349928 h 701412"/>
                  <a:gd name="connsiteX5" fmla="*/ 421489 w 779874"/>
                  <a:gd name="connsiteY5" fmla="*/ 547053 h 701412"/>
                  <a:gd name="connsiteX6" fmla="*/ 226357 w 779874"/>
                  <a:gd name="connsiteY6" fmla="*/ 419211 h 701412"/>
                  <a:gd name="connsiteX7" fmla="*/ 408201 w 779874"/>
                  <a:gd name="connsiteY7" fmla="*/ 513360 h 701412"/>
                  <a:gd name="connsiteX8" fmla="*/ 253785 w 779874"/>
                  <a:gd name="connsiteY8" fmla="*/ 377831 h 701412"/>
                  <a:gd name="connsiteX9" fmla="*/ 474732 w 779874"/>
                  <a:gd name="connsiteY9" fmla="*/ 520288 h 701412"/>
                  <a:gd name="connsiteX10" fmla="*/ 0 w 779874"/>
                  <a:gd name="connsiteY10" fmla="*/ 119964 h 701412"/>
                  <a:gd name="connsiteX11" fmla="*/ 563092 w 779874"/>
                  <a:gd name="connsiteY11" fmla="*/ 507191 h 701412"/>
                  <a:gd name="connsiteX12" fmla="*/ 328004 w 779874"/>
                  <a:gd name="connsiteY12" fmla="*/ 230343 h 701412"/>
                  <a:gd name="connsiteX13" fmla="*/ 600581 w 779874"/>
                  <a:gd name="connsiteY13" fmla="*/ 433637 h 701412"/>
                  <a:gd name="connsiteX14" fmla="*/ 347175 w 779874"/>
                  <a:gd name="connsiteY14" fmla="*/ 151379 h 701412"/>
                  <a:gd name="connsiteX15" fmla="*/ 545724 w 779874"/>
                  <a:gd name="connsiteY15" fmla="*/ 323353 h 701412"/>
                  <a:gd name="connsiteX16" fmla="*/ 212026 w 779874"/>
                  <a:gd name="connsiteY16" fmla="*/ 0 h 701412"/>
                  <a:gd name="connsiteX17" fmla="*/ 432593 w 779874"/>
                  <a:gd name="connsiteY17" fmla="*/ 162673 h 701412"/>
                  <a:gd name="connsiteX18" fmla="*/ 755566 w 779874"/>
                  <a:gd name="connsiteY18" fmla="*/ 530918 h 7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9874" h="701412">
                    <a:moveTo>
                      <a:pt x="755566" y="530918"/>
                    </a:moveTo>
                    <a:cubicBezTo>
                      <a:pt x="780053" y="578847"/>
                      <a:pt x="795713" y="645757"/>
                      <a:pt x="753953" y="679640"/>
                    </a:cubicBezTo>
                    <a:cubicBezTo>
                      <a:pt x="737154" y="693307"/>
                      <a:pt x="714756" y="697577"/>
                      <a:pt x="693212" y="699665"/>
                    </a:cubicBezTo>
                    <a:cubicBezTo>
                      <a:pt x="584352" y="710010"/>
                      <a:pt x="475966" y="673186"/>
                      <a:pt x="379539" y="621461"/>
                    </a:cubicBezTo>
                    <a:cubicBezTo>
                      <a:pt x="248850" y="551418"/>
                      <a:pt x="135814" y="455276"/>
                      <a:pt x="30750" y="349928"/>
                    </a:cubicBezTo>
                    <a:cubicBezTo>
                      <a:pt x="149576" y="433257"/>
                      <a:pt x="277512" y="501022"/>
                      <a:pt x="421489" y="547053"/>
                    </a:cubicBezTo>
                    <a:cubicBezTo>
                      <a:pt x="351826" y="512031"/>
                      <a:pt x="287193" y="467899"/>
                      <a:pt x="226357" y="419211"/>
                    </a:cubicBezTo>
                    <a:cubicBezTo>
                      <a:pt x="280834" y="460970"/>
                      <a:pt x="342620" y="493050"/>
                      <a:pt x="408201" y="513360"/>
                    </a:cubicBezTo>
                    <a:cubicBezTo>
                      <a:pt x="354578" y="470651"/>
                      <a:pt x="303043" y="425475"/>
                      <a:pt x="253785" y="377831"/>
                    </a:cubicBezTo>
                    <a:cubicBezTo>
                      <a:pt x="319367" y="436579"/>
                      <a:pt x="394155" y="484793"/>
                      <a:pt x="474732" y="520288"/>
                    </a:cubicBezTo>
                    <a:cubicBezTo>
                      <a:pt x="331610" y="370238"/>
                      <a:pt x="172164" y="235753"/>
                      <a:pt x="0" y="119964"/>
                    </a:cubicBezTo>
                    <a:cubicBezTo>
                      <a:pt x="200542" y="228919"/>
                      <a:pt x="389599" y="358944"/>
                      <a:pt x="563092" y="507191"/>
                    </a:cubicBezTo>
                    <a:cubicBezTo>
                      <a:pt x="484698" y="414940"/>
                      <a:pt x="406398" y="322594"/>
                      <a:pt x="328004" y="230343"/>
                    </a:cubicBezTo>
                    <a:cubicBezTo>
                      <a:pt x="416648" y="301050"/>
                      <a:pt x="505388" y="371946"/>
                      <a:pt x="600581" y="433637"/>
                    </a:cubicBezTo>
                    <a:cubicBezTo>
                      <a:pt x="509374" y="345847"/>
                      <a:pt x="424620" y="251413"/>
                      <a:pt x="347175" y="151379"/>
                    </a:cubicBezTo>
                    <a:cubicBezTo>
                      <a:pt x="403741" y="218764"/>
                      <a:pt x="470936" y="277038"/>
                      <a:pt x="545724" y="323353"/>
                    </a:cubicBezTo>
                    <a:cubicBezTo>
                      <a:pt x="443223" y="206995"/>
                      <a:pt x="331515" y="98800"/>
                      <a:pt x="212026" y="0"/>
                    </a:cubicBezTo>
                    <a:cubicBezTo>
                      <a:pt x="288142" y="50586"/>
                      <a:pt x="361696" y="104874"/>
                      <a:pt x="432593" y="162673"/>
                    </a:cubicBezTo>
                    <a:cubicBezTo>
                      <a:pt x="560340" y="266408"/>
                      <a:pt x="680873" y="384474"/>
                      <a:pt x="755566" y="530918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5352FACB-5753-1A18-9535-40D64708220C}"/>
                  </a:ext>
                </a:extLst>
              </p:cNvPr>
              <p:cNvSpPr/>
              <p:nvPr/>
            </p:nvSpPr>
            <p:spPr>
              <a:xfrm>
                <a:off x="6718477" y="4225252"/>
                <a:ext cx="1032129" cy="800363"/>
              </a:xfrm>
              <a:custGeom>
                <a:avLst/>
                <a:gdLst>
                  <a:gd name="connsiteX0" fmla="*/ 1032130 w 1032129"/>
                  <a:gd name="connsiteY0" fmla="*/ 800363 h 800363"/>
                  <a:gd name="connsiteX1" fmla="*/ 351636 w 1032129"/>
                  <a:gd name="connsiteY1" fmla="*/ 301429 h 800363"/>
                  <a:gd name="connsiteX2" fmla="*/ 179662 w 1032129"/>
                  <a:gd name="connsiteY2" fmla="*/ 174537 h 800363"/>
                  <a:gd name="connsiteX3" fmla="*/ 11389 w 1032129"/>
                  <a:gd name="connsiteY3" fmla="*/ 41285 h 800363"/>
                  <a:gd name="connsiteX4" fmla="*/ 0 w 1032129"/>
                  <a:gd name="connsiteY4" fmla="*/ 31984 h 800363"/>
                  <a:gd name="connsiteX5" fmla="*/ 38628 w 1032129"/>
                  <a:gd name="connsiteY5" fmla="*/ 0 h 800363"/>
                  <a:gd name="connsiteX6" fmla="*/ 111707 w 1032129"/>
                  <a:gd name="connsiteY6" fmla="*/ 69663 h 800363"/>
                  <a:gd name="connsiteX7" fmla="*/ 262232 w 1032129"/>
                  <a:gd name="connsiteY7" fmla="*/ 184312 h 800363"/>
                  <a:gd name="connsiteX8" fmla="*/ 865945 w 1032129"/>
                  <a:gd name="connsiteY8" fmla="*/ 670244 h 800363"/>
                  <a:gd name="connsiteX9" fmla="*/ 1032130 w 1032129"/>
                  <a:gd name="connsiteY9" fmla="*/ 800363 h 8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2129" h="800363">
                    <a:moveTo>
                      <a:pt x="1032130" y="800363"/>
                    </a:moveTo>
                    <a:cubicBezTo>
                      <a:pt x="774074" y="686378"/>
                      <a:pt x="575715" y="472929"/>
                      <a:pt x="351636" y="301429"/>
                    </a:cubicBezTo>
                    <a:cubicBezTo>
                      <a:pt x="295070" y="258151"/>
                      <a:pt x="236607" y="217340"/>
                      <a:pt x="179662" y="174537"/>
                    </a:cubicBezTo>
                    <a:cubicBezTo>
                      <a:pt x="122622" y="131638"/>
                      <a:pt x="66056" y="87316"/>
                      <a:pt x="11389" y="41285"/>
                    </a:cubicBezTo>
                    <a:cubicBezTo>
                      <a:pt x="7498" y="38058"/>
                      <a:pt x="3796" y="34926"/>
                      <a:pt x="0" y="31984"/>
                    </a:cubicBezTo>
                    <a:cubicBezTo>
                      <a:pt x="4935" y="16134"/>
                      <a:pt x="16799" y="4081"/>
                      <a:pt x="38628" y="0"/>
                    </a:cubicBezTo>
                    <a:cubicBezTo>
                      <a:pt x="63684" y="22303"/>
                      <a:pt x="86841" y="46980"/>
                      <a:pt x="111707" y="69663"/>
                    </a:cubicBezTo>
                    <a:cubicBezTo>
                      <a:pt x="158402" y="112087"/>
                      <a:pt x="211076" y="147298"/>
                      <a:pt x="262232" y="184312"/>
                    </a:cubicBezTo>
                    <a:cubicBezTo>
                      <a:pt x="471505" y="335881"/>
                      <a:pt x="655912" y="519719"/>
                      <a:pt x="865945" y="670244"/>
                    </a:cubicBezTo>
                    <a:cubicBezTo>
                      <a:pt x="923175" y="711339"/>
                      <a:pt x="982682" y="750157"/>
                      <a:pt x="1032130" y="800363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E0748D0C-375F-8D1E-C74B-1F7564150A9E}"/>
                  </a:ext>
                </a:extLst>
              </p:cNvPr>
              <p:cNvSpPr/>
              <p:nvPr/>
            </p:nvSpPr>
            <p:spPr>
              <a:xfrm>
                <a:off x="6820788" y="4373499"/>
                <a:ext cx="391876" cy="320695"/>
              </a:xfrm>
              <a:custGeom>
                <a:avLst/>
                <a:gdLst>
                  <a:gd name="connsiteX0" fmla="*/ 391877 w 391876"/>
                  <a:gd name="connsiteY0" fmla="*/ 320696 h 320695"/>
                  <a:gd name="connsiteX1" fmla="*/ 355432 w 391876"/>
                  <a:gd name="connsiteY1" fmla="*/ 300575 h 320695"/>
                  <a:gd name="connsiteX2" fmla="*/ 0 w 391876"/>
                  <a:gd name="connsiteY2" fmla="*/ 0 h 320695"/>
                  <a:gd name="connsiteX3" fmla="*/ 206995 w 391876"/>
                  <a:gd name="connsiteY3" fmla="*/ 148152 h 320695"/>
                  <a:gd name="connsiteX4" fmla="*/ 302189 w 391876"/>
                  <a:gd name="connsiteY4" fmla="*/ 231482 h 320695"/>
                  <a:gd name="connsiteX5" fmla="*/ 391877 w 391876"/>
                  <a:gd name="connsiteY5" fmla="*/ 320696 h 32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876" h="320695">
                    <a:moveTo>
                      <a:pt x="391877" y="320696"/>
                    </a:moveTo>
                    <a:cubicBezTo>
                      <a:pt x="377831" y="319082"/>
                      <a:pt x="366252" y="309591"/>
                      <a:pt x="355432" y="300575"/>
                    </a:cubicBezTo>
                    <a:cubicBezTo>
                      <a:pt x="237556" y="201111"/>
                      <a:pt x="111327" y="106582"/>
                      <a:pt x="0" y="0"/>
                    </a:cubicBezTo>
                    <a:cubicBezTo>
                      <a:pt x="72700" y="43278"/>
                      <a:pt x="141603" y="94529"/>
                      <a:pt x="206995" y="148152"/>
                    </a:cubicBezTo>
                    <a:cubicBezTo>
                      <a:pt x="239644" y="174916"/>
                      <a:pt x="271343" y="202725"/>
                      <a:pt x="302189" y="231482"/>
                    </a:cubicBezTo>
                    <a:cubicBezTo>
                      <a:pt x="317184" y="245243"/>
                      <a:pt x="374604" y="320411"/>
                      <a:pt x="391877" y="320696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C43BCA15-D5A1-B5E1-9864-D554C8F88295}"/>
                  </a:ext>
                </a:extLst>
              </p:cNvPr>
              <p:cNvSpPr/>
              <p:nvPr/>
            </p:nvSpPr>
            <p:spPr>
              <a:xfrm>
                <a:off x="6942146" y="4348633"/>
                <a:ext cx="515003" cy="389602"/>
              </a:xfrm>
              <a:custGeom>
                <a:avLst/>
                <a:gdLst>
                  <a:gd name="connsiteX0" fmla="*/ 417438 w 515003"/>
                  <a:gd name="connsiteY0" fmla="*/ 334457 h 389602"/>
                  <a:gd name="connsiteX1" fmla="*/ 515004 w 515003"/>
                  <a:gd name="connsiteY1" fmla="*/ 389599 h 389602"/>
                  <a:gd name="connsiteX2" fmla="*/ 278207 w 515003"/>
                  <a:gd name="connsiteY2" fmla="*/ 169981 h 389602"/>
                  <a:gd name="connsiteX3" fmla="*/ 80038 w 515003"/>
                  <a:gd name="connsiteY3" fmla="*/ 28473 h 389602"/>
                  <a:gd name="connsiteX4" fmla="*/ 30 w 515003"/>
                  <a:gd name="connsiteY4" fmla="*/ 0 h 389602"/>
                  <a:gd name="connsiteX5" fmla="*/ 97122 w 515003"/>
                  <a:gd name="connsiteY5" fmla="*/ 73364 h 389602"/>
                  <a:gd name="connsiteX6" fmla="*/ 210063 w 515003"/>
                  <a:gd name="connsiteY6" fmla="*/ 156030 h 389602"/>
                  <a:gd name="connsiteX7" fmla="*/ 417438 w 515003"/>
                  <a:gd name="connsiteY7" fmla="*/ 334457 h 3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5003" h="389602">
                    <a:moveTo>
                      <a:pt x="417438" y="334457"/>
                    </a:moveTo>
                    <a:cubicBezTo>
                      <a:pt x="445151" y="360937"/>
                      <a:pt x="476661" y="389979"/>
                      <a:pt x="515004" y="389599"/>
                    </a:cubicBezTo>
                    <a:cubicBezTo>
                      <a:pt x="436040" y="316425"/>
                      <a:pt x="357171" y="243250"/>
                      <a:pt x="278207" y="169981"/>
                    </a:cubicBezTo>
                    <a:cubicBezTo>
                      <a:pt x="218320" y="114460"/>
                      <a:pt x="156439" y="57609"/>
                      <a:pt x="80038" y="28473"/>
                    </a:cubicBezTo>
                    <a:cubicBezTo>
                      <a:pt x="53748" y="18412"/>
                      <a:pt x="26415" y="9111"/>
                      <a:pt x="30" y="0"/>
                    </a:cubicBezTo>
                    <a:cubicBezTo>
                      <a:pt x="-1773" y="21165"/>
                      <a:pt x="77760" y="59982"/>
                      <a:pt x="97122" y="73364"/>
                    </a:cubicBezTo>
                    <a:cubicBezTo>
                      <a:pt x="135465" y="99939"/>
                      <a:pt x="173143" y="127462"/>
                      <a:pt x="210063" y="156030"/>
                    </a:cubicBezTo>
                    <a:cubicBezTo>
                      <a:pt x="282288" y="211836"/>
                      <a:pt x="351476" y="271438"/>
                      <a:pt x="417438" y="33445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70" name="Graphic 14">
              <a:extLst>
                <a:ext uri="{FF2B5EF4-FFF2-40B4-BE49-F238E27FC236}">
                  <a16:creationId xmlns:a16="http://schemas.microsoft.com/office/drawing/2014/main" id="{543EC483-DCAD-4DDA-0109-BF73886D7730}"/>
                </a:ext>
              </a:extLst>
            </p:cNvPr>
            <p:cNvGrpSpPr/>
            <p:nvPr/>
          </p:nvGrpSpPr>
          <p:grpSpPr>
            <a:xfrm>
              <a:off x="5196809" y="4271682"/>
              <a:ext cx="1183743" cy="426820"/>
              <a:chOff x="5196809" y="4271682"/>
              <a:chExt cx="1183743" cy="426820"/>
            </a:xfrm>
          </p:grpSpPr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F0B4EB6B-C9D1-4890-09C7-2B61ECC6703E}"/>
                  </a:ext>
                </a:extLst>
              </p:cNvPr>
              <p:cNvSpPr/>
              <p:nvPr/>
            </p:nvSpPr>
            <p:spPr>
              <a:xfrm>
                <a:off x="5196809" y="4271682"/>
                <a:ext cx="1183743" cy="426820"/>
              </a:xfrm>
              <a:custGeom>
                <a:avLst/>
                <a:gdLst>
                  <a:gd name="connsiteX0" fmla="*/ 43848 w 1183743"/>
                  <a:gd name="connsiteY0" fmla="*/ 410081 h 426820"/>
                  <a:gd name="connsiteX1" fmla="*/ 501876 w 1183743"/>
                  <a:gd name="connsiteY1" fmla="*/ 391573 h 426820"/>
                  <a:gd name="connsiteX2" fmla="*/ 606275 w 1183743"/>
                  <a:gd name="connsiteY2" fmla="*/ 366423 h 426820"/>
                  <a:gd name="connsiteX3" fmla="*/ 1055667 w 1183743"/>
                  <a:gd name="connsiteY3" fmla="*/ 183914 h 426820"/>
                  <a:gd name="connsiteX4" fmla="*/ 1182560 w 1183743"/>
                  <a:gd name="connsiteY4" fmla="*/ 52086 h 426820"/>
                  <a:gd name="connsiteX5" fmla="*/ 1015046 w 1183743"/>
                  <a:gd name="connsiteY5" fmla="*/ 2544 h 426820"/>
                  <a:gd name="connsiteX6" fmla="*/ 710295 w 1183743"/>
                  <a:gd name="connsiteY6" fmla="*/ 20102 h 426820"/>
                  <a:gd name="connsiteX7" fmla="*/ 581599 w 1183743"/>
                  <a:gd name="connsiteY7" fmla="*/ 49049 h 426820"/>
                  <a:gd name="connsiteX8" fmla="*/ 352111 w 1183743"/>
                  <a:gd name="connsiteY8" fmla="*/ 133612 h 426820"/>
                  <a:gd name="connsiteX9" fmla="*/ 96807 w 1183743"/>
                  <a:gd name="connsiteY9" fmla="*/ 304542 h 426820"/>
                  <a:gd name="connsiteX10" fmla="*/ 55237 w 1183743"/>
                  <a:gd name="connsiteY10" fmla="*/ 352756 h 426820"/>
                  <a:gd name="connsiteX11" fmla="*/ 139895 w 1183743"/>
                  <a:gd name="connsiteY11" fmla="*/ 327985 h 426820"/>
                  <a:gd name="connsiteX12" fmla="*/ 120154 w 1183743"/>
                  <a:gd name="connsiteY12" fmla="*/ 351997 h 426820"/>
                  <a:gd name="connsiteX13" fmla="*/ 165426 w 1183743"/>
                  <a:gd name="connsiteY13" fmla="*/ 352281 h 426820"/>
                  <a:gd name="connsiteX14" fmla="*/ 0 w 1183743"/>
                  <a:gd name="connsiteY14" fmla="*/ 399356 h 426820"/>
                  <a:gd name="connsiteX15" fmla="*/ 43848 w 1183743"/>
                  <a:gd name="connsiteY15" fmla="*/ 410081 h 42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3743" h="426820">
                    <a:moveTo>
                      <a:pt x="43848" y="410081"/>
                    </a:moveTo>
                    <a:cubicBezTo>
                      <a:pt x="194468" y="442065"/>
                      <a:pt x="352395" y="423937"/>
                      <a:pt x="501876" y="391573"/>
                    </a:cubicBezTo>
                    <a:cubicBezTo>
                      <a:pt x="536897" y="383981"/>
                      <a:pt x="571729" y="375629"/>
                      <a:pt x="606275" y="366423"/>
                    </a:cubicBezTo>
                    <a:cubicBezTo>
                      <a:pt x="764298" y="324473"/>
                      <a:pt x="916911" y="265250"/>
                      <a:pt x="1055667" y="183914"/>
                    </a:cubicBezTo>
                    <a:cubicBezTo>
                      <a:pt x="1092207" y="162559"/>
                      <a:pt x="1195942" y="104380"/>
                      <a:pt x="1182560" y="52086"/>
                    </a:cubicBezTo>
                    <a:cubicBezTo>
                      <a:pt x="1169652" y="1310"/>
                      <a:pt x="1054908" y="5106"/>
                      <a:pt x="1015046" y="2544"/>
                    </a:cubicBezTo>
                    <a:cubicBezTo>
                      <a:pt x="912735" y="-4100"/>
                      <a:pt x="810329" y="2449"/>
                      <a:pt x="710295" y="20102"/>
                    </a:cubicBezTo>
                    <a:cubicBezTo>
                      <a:pt x="666827" y="27694"/>
                      <a:pt x="623834" y="37470"/>
                      <a:pt x="581599" y="49049"/>
                    </a:cubicBezTo>
                    <a:cubicBezTo>
                      <a:pt x="502541" y="70783"/>
                      <a:pt x="425759" y="99255"/>
                      <a:pt x="352111" y="133612"/>
                    </a:cubicBezTo>
                    <a:cubicBezTo>
                      <a:pt x="257961" y="177555"/>
                      <a:pt x="167324" y="231937"/>
                      <a:pt x="96807" y="304542"/>
                    </a:cubicBezTo>
                    <a:cubicBezTo>
                      <a:pt x="82001" y="319728"/>
                      <a:pt x="68144" y="335767"/>
                      <a:pt x="55237" y="352756"/>
                    </a:cubicBezTo>
                    <a:cubicBezTo>
                      <a:pt x="83425" y="344499"/>
                      <a:pt x="111707" y="336242"/>
                      <a:pt x="139895" y="327985"/>
                    </a:cubicBezTo>
                    <a:cubicBezTo>
                      <a:pt x="133346" y="336052"/>
                      <a:pt x="126703" y="344024"/>
                      <a:pt x="120154" y="351997"/>
                    </a:cubicBezTo>
                    <a:cubicBezTo>
                      <a:pt x="135245" y="352092"/>
                      <a:pt x="150335" y="352186"/>
                      <a:pt x="165426" y="352281"/>
                    </a:cubicBezTo>
                    <a:cubicBezTo>
                      <a:pt x="116548" y="381893"/>
                      <a:pt x="58748" y="398312"/>
                      <a:pt x="0" y="399356"/>
                    </a:cubicBezTo>
                    <a:cubicBezTo>
                      <a:pt x="14616" y="403437"/>
                      <a:pt x="29137" y="407044"/>
                      <a:pt x="43848" y="410081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35D92824-382F-AD9C-5903-4C13A194C5B4}"/>
                  </a:ext>
                </a:extLst>
              </p:cNvPr>
              <p:cNvSpPr/>
              <p:nvPr/>
            </p:nvSpPr>
            <p:spPr>
              <a:xfrm>
                <a:off x="5196809" y="4312948"/>
                <a:ext cx="1018937" cy="369169"/>
              </a:xfrm>
              <a:custGeom>
                <a:avLst/>
                <a:gdLst>
                  <a:gd name="connsiteX0" fmla="*/ 43848 w 1018937"/>
                  <a:gd name="connsiteY0" fmla="*/ 368814 h 369169"/>
                  <a:gd name="connsiteX1" fmla="*/ 179567 w 1018937"/>
                  <a:gd name="connsiteY1" fmla="*/ 360083 h 369169"/>
                  <a:gd name="connsiteX2" fmla="*/ 138282 w 1018937"/>
                  <a:gd name="connsiteY2" fmla="*/ 348124 h 369169"/>
                  <a:gd name="connsiteX3" fmla="*/ 251507 w 1018937"/>
                  <a:gd name="connsiteY3" fmla="*/ 323733 h 369169"/>
                  <a:gd name="connsiteX4" fmla="*/ 202535 w 1018937"/>
                  <a:gd name="connsiteY4" fmla="*/ 321265 h 369169"/>
                  <a:gd name="connsiteX5" fmla="*/ 1018937 w 1018937"/>
                  <a:gd name="connsiteY5" fmla="*/ 0 h 369169"/>
                  <a:gd name="connsiteX6" fmla="*/ 189437 w 1018937"/>
                  <a:gd name="connsiteY6" fmla="*/ 288332 h 369169"/>
                  <a:gd name="connsiteX7" fmla="*/ 268876 w 1018937"/>
                  <a:gd name="connsiteY7" fmla="*/ 231292 h 369169"/>
                  <a:gd name="connsiteX8" fmla="*/ 137238 w 1018937"/>
                  <a:gd name="connsiteY8" fmla="*/ 275329 h 369169"/>
                  <a:gd name="connsiteX9" fmla="*/ 230628 w 1018937"/>
                  <a:gd name="connsiteY9" fmla="*/ 212595 h 369169"/>
                  <a:gd name="connsiteX10" fmla="*/ 96807 w 1018937"/>
                  <a:gd name="connsiteY10" fmla="*/ 263181 h 369169"/>
                  <a:gd name="connsiteX11" fmla="*/ 55237 w 1018937"/>
                  <a:gd name="connsiteY11" fmla="*/ 311395 h 369169"/>
                  <a:gd name="connsiteX12" fmla="*/ 139895 w 1018937"/>
                  <a:gd name="connsiteY12" fmla="*/ 286624 h 369169"/>
                  <a:gd name="connsiteX13" fmla="*/ 120154 w 1018937"/>
                  <a:gd name="connsiteY13" fmla="*/ 310635 h 369169"/>
                  <a:gd name="connsiteX14" fmla="*/ 165426 w 1018937"/>
                  <a:gd name="connsiteY14" fmla="*/ 310920 h 369169"/>
                  <a:gd name="connsiteX15" fmla="*/ 0 w 1018937"/>
                  <a:gd name="connsiteY15" fmla="*/ 357995 h 369169"/>
                  <a:gd name="connsiteX16" fmla="*/ 43848 w 1018937"/>
                  <a:gd name="connsiteY16" fmla="*/ 368814 h 36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8937" h="369169">
                    <a:moveTo>
                      <a:pt x="43848" y="368814"/>
                    </a:moveTo>
                    <a:cubicBezTo>
                      <a:pt x="89404" y="370238"/>
                      <a:pt x="134960" y="367391"/>
                      <a:pt x="179567" y="360083"/>
                    </a:cubicBezTo>
                    <a:cubicBezTo>
                      <a:pt x="165805" y="356097"/>
                      <a:pt x="151949" y="352110"/>
                      <a:pt x="138282" y="348124"/>
                    </a:cubicBezTo>
                    <a:cubicBezTo>
                      <a:pt x="177289" y="345941"/>
                      <a:pt x="215727" y="337589"/>
                      <a:pt x="251507" y="323733"/>
                    </a:cubicBezTo>
                    <a:cubicBezTo>
                      <a:pt x="236037" y="317374"/>
                      <a:pt x="218290" y="316520"/>
                      <a:pt x="202535" y="321265"/>
                    </a:cubicBezTo>
                    <a:cubicBezTo>
                      <a:pt x="481850" y="230533"/>
                      <a:pt x="754617" y="123096"/>
                      <a:pt x="1018937" y="0"/>
                    </a:cubicBezTo>
                    <a:cubicBezTo>
                      <a:pt x="736585" y="80957"/>
                      <a:pt x="462869" y="184692"/>
                      <a:pt x="189437" y="288332"/>
                    </a:cubicBezTo>
                    <a:cubicBezTo>
                      <a:pt x="215917" y="269350"/>
                      <a:pt x="242396" y="250274"/>
                      <a:pt x="268876" y="231292"/>
                    </a:cubicBezTo>
                    <a:cubicBezTo>
                      <a:pt x="225028" y="246003"/>
                      <a:pt x="181180" y="260714"/>
                      <a:pt x="137238" y="275329"/>
                    </a:cubicBezTo>
                    <a:cubicBezTo>
                      <a:pt x="161534" y="246952"/>
                      <a:pt x="194183" y="225123"/>
                      <a:pt x="230628" y="212595"/>
                    </a:cubicBezTo>
                    <a:cubicBezTo>
                      <a:pt x="183933" y="224743"/>
                      <a:pt x="139800" y="242871"/>
                      <a:pt x="96807" y="263181"/>
                    </a:cubicBezTo>
                    <a:cubicBezTo>
                      <a:pt x="82001" y="278367"/>
                      <a:pt x="68144" y="294406"/>
                      <a:pt x="55237" y="311395"/>
                    </a:cubicBezTo>
                    <a:cubicBezTo>
                      <a:pt x="83425" y="303138"/>
                      <a:pt x="111707" y="294881"/>
                      <a:pt x="139895" y="286624"/>
                    </a:cubicBezTo>
                    <a:cubicBezTo>
                      <a:pt x="133346" y="294691"/>
                      <a:pt x="126703" y="302663"/>
                      <a:pt x="120154" y="310635"/>
                    </a:cubicBezTo>
                    <a:cubicBezTo>
                      <a:pt x="135245" y="310730"/>
                      <a:pt x="150335" y="310825"/>
                      <a:pt x="165426" y="310920"/>
                    </a:cubicBezTo>
                    <a:cubicBezTo>
                      <a:pt x="116548" y="340532"/>
                      <a:pt x="58748" y="356951"/>
                      <a:pt x="0" y="357995"/>
                    </a:cubicBezTo>
                    <a:cubicBezTo>
                      <a:pt x="14616" y="362171"/>
                      <a:pt x="29137" y="365777"/>
                      <a:pt x="43848" y="368814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0FB9A7BA-807F-2DA9-DD2B-08118A701003}"/>
                  </a:ext>
                </a:extLst>
              </p:cNvPr>
              <p:cNvSpPr/>
              <p:nvPr/>
            </p:nvSpPr>
            <p:spPr>
              <a:xfrm>
                <a:off x="5486755" y="4323388"/>
                <a:ext cx="625257" cy="215442"/>
              </a:xfrm>
              <a:custGeom>
                <a:avLst/>
                <a:gdLst>
                  <a:gd name="connsiteX0" fmla="*/ 126133 w 625257"/>
                  <a:gd name="connsiteY0" fmla="*/ 184217 h 215442"/>
                  <a:gd name="connsiteX1" fmla="*/ 0 w 625257"/>
                  <a:gd name="connsiteY1" fmla="*/ 215442 h 215442"/>
                  <a:gd name="connsiteX2" fmla="*/ 185356 w 625257"/>
                  <a:gd name="connsiteY2" fmla="*/ 133251 h 215442"/>
                  <a:gd name="connsiteX3" fmla="*/ 337874 w 625257"/>
                  <a:gd name="connsiteY3" fmla="*/ 70422 h 215442"/>
                  <a:gd name="connsiteX4" fmla="*/ 625257 w 625257"/>
                  <a:gd name="connsiteY4" fmla="*/ 0 h 215442"/>
                  <a:gd name="connsiteX5" fmla="*/ 509848 w 625257"/>
                  <a:gd name="connsiteY5" fmla="*/ 45461 h 215442"/>
                  <a:gd name="connsiteX6" fmla="*/ 380014 w 625257"/>
                  <a:gd name="connsiteY6" fmla="*/ 92441 h 215442"/>
                  <a:gd name="connsiteX7" fmla="*/ 126133 w 625257"/>
                  <a:gd name="connsiteY7" fmla="*/ 184217 h 21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5257" h="215442">
                    <a:moveTo>
                      <a:pt x="126133" y="184217"/>
                    </a:moveTo>
                    <a:cubicBezTo>
                      <a:pt x="85418" y="198928"/>
                      <a:pt x="43848" y="213829"/>
                      <a:pt x="0" y="215442"/>
                    </a:cubicBezTo>
                    <a:cubicBezTo>
                      <a:pt x="61785" y="188014"/>
                      <a:pt x="123571" y="160680"/>
                      <a:pt x="185356" y="133251"/>
                    </a:cubicBezTo>
                    <a:cubicBezTo>
                      <a:pt x="235563" y="110948"/>
                      <a:pt x="285864" y="88739"/>
                      <a:pt x="337874" y="70422"/>
                    </a:cubicBezTo>
                    <a:cubicBezTo>
                      <a:pt x="428797" y="38438"/>
                      <a:pt x="528545" y="12243"/>
                      <a:pt x="625257" y="0"/>
                    </a:cubicBezTo>
                    <a:cubicBezTo>
                      <a:pt x="599822" y="23632"/>
                      <a:pt x="543636" y="33218"/>
                      <a:pt x="509848" y="45461"/>
                    </a:cubicBezTo>
                    <a:cubicBezTo>
                      <a:pt x="466570" y="61121"/>
                      <a:pt x="423292" y="76781"/>
                      <a:pt x="380014" y="92441"/>
                    </a:cubicBezTo>
                    <a:cubicBezTo>
                      <a:pt x="295355" y="123001"/>
                      <a:pt x="210792" y="153562"/>
                      <a:pt x="126133" y="184217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7E1E62F2-386A-9CF0-82EB-58A06D5CE188}"/>
                  </a:ext>
                </a:extLst>
              </p:cNvPr>
              <p:cNvSpPr/>
              <p:nvPr/>
            </p:nvSpPr>
            <p:spPr>
              <a:xfrm>
                <a:off x="5511526" y="4401877"/>
                <a:ext cx="590425" cy="219713"/>
              </a:xfrm>
              <a:custGeom>
                <a:avLst/>
                <a:gdLst>
                  <a:gd name="connsiteX0" fmla="*/ 0 w 590425"/>
                  <a:gd name="connsiteY0" fmla="*/ 219713 h 219713"/>
                  <a:gd name="connsiteX1" fmla="*/ 310256 w 590425"/>
                  <a:gd name="connsiteY1" fmla="*/ 144830 h 219713"/>
                  <a:gd name="connsiteX2" fmla="*/ 590426 w 590425"/>
                  <a:gd name="connsiteY2" fmla="*/ 0 h 219713"/>
                  <a:gd name="connsiteX3" fmla="*/ 301904 w 590425"/>
                  <a:gd name="connsiteY3" fmla="*/ 121768 h 219713"/>
                  <a:gd name="connsiteX4" fmla="*/ 0 w 590425"/>
                  <a:gd name="connsiteY4" fmla="*/ 219713 h 21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425" h="219713">
                    <a:moveTo>
                      <a:pt x="0" y="219713"/>
                    </a:moveTo>
                    <a:cubicBezTo>
                      <a:pt x="104684" y="194088"/>
                      <a:pt x="208419" y="182509"/>
                      <a:pt x="310256" y="144830"/>
                    </a:cubicBezTo>
                    <a:cubicBezTo>
                      <a:pt x="402697" y="110663"/>
                      <a:pt x="519055" y="66056"/>
                      <a:pt x="590426" y="0"/>
                    </a:cubicBezTo>
                    <a:cubicBezTo>
                      <a:pt x="491911" y="29422"/>
                      <a:pt x="397761" y="84374"/>
                      <a:pt x="301904" y="121768"/>
                    </a:cubicBezTo>
                    <a:cubicBezTo>
                      <a:pt x="203674" y="160300"/>
                      <a:pt x="103260" y="194467"/>
                      <a:pt x="0" y="219713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6E64B354-9A3B-2881-CD82-8035798B3164}"/>
                  </a:ext>
                </a:extLst>
              </p:cNvPr>
              <p:cNvSpPr/>
              <p:nvPr/>
            </p:nvSpPr>
            <p:spPr>
              <a:xfrm>
                <a:off x="5802800" y="4569011"/>
                <a:ext cx="51914" cy="26004"/>
              </a:xfrm>
              <a:custGeom>
                <a:avLst/>
                <a:gdLst>
                  <a:gd name="connsiteX0" fmla="*/ 0 w 51914"/>
                  <a:gd name="connsiteY0" fmla="*/ 26005 h 26004"/>
                  <a:gd name="connsiteX1" fmla="*/ 39577 w 51914"/>
                  <a:gd name="connsiteY1" fmla="*/ 10250 h 26004"/>
                  <a:gd name="connsiteX2" fmla="*/ 51915 w 51914"/>
                  <a:gd name="connsiteY2" fmla="*/ 0 h 26004"/>
                  <a:gd name="connsiteX3" fmla="*/ 0 w 51914"/>
                  <a:gd name="connsiteY3" fmla="*/ 26005 h 2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14" h="26004">
                    <a:moveTo>
                      <a:pt x="0" y="26005"/>
                    </a:moveTo>
                    <a:cubicBezTo>
                      <a:pt x="13192" y="20880"/>
                      <a:pt x="26479" y="15660"/>
                      <a:pt x="39577" y="10250"/>
                    </a:cubicBezTo>
                    <a:cubicBezTo>
                      <a:pt x="43753" y="6833"/>
                      <a:pt x="47834" y="3417"/>
                      <a:pt x="51915" y="0"/>
                    </a:cubicBezTo>
                    <a:cubicBezTo>
                      <a:pt x="33123" y="5884"/>
                      <a:pt x="15565" y="14711"/>
                      <a:pt x="0" y="26005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B0788633-1524-E5D4-3F5B-1B0C83CEB4F3}"/>
                  </a:ext>
                </a:extLst>
              </p:cNvPr>
              <p:cNvSpPr/>
              <p:nvPr/>
            </p:nvSpPr>
            <p:spPr>
              <a:xfrm>
                <a:off x="5745380" y="4271682"/>
                <a:ext cx="635172" cy="367182"/>
              </a:xfrm>
              <a:custGeom>
                <a:avLst/>
                <a:gdLst>
                  <a:gd name="connsiteX0" fmla="*/ 53623 w 635172"/>
                  <a:gd name="connsiteY0" fmla="*/ 367182 h 367182"/>
                  <a:gd name="connsiteX1" fmla="*/ 57704 w 635172"/>
                  <a:gd name="connsiteY1" fmla="*/ 366423 h 367182"/>
                  <a:gd name="connsiteX2" fmla="*/ 507096 w 635172"/>
                  <a:gd name="connsiteY2" fmla="*/ 183914 h 367182"/>
                  <a:gd name="connsiteX3" fmla="*/ 633989 w 635172"/>
                  <a:gd name="connsiteY3" fmla="*/ 52086 h 367182"/>
                  <a:gd name="connsiteX4" fmla="*/ 466475 w 635172"/>
                  <a:gd name="connsiteY4" fmla="*/ 2544 h 367182"/>
                  <a:gd name="connsiteX5" fmla="*/ 161724 w 635172"/>
                  <a:gd name="connsiteY5" fmla="*/ 20102 h 367182"/>
                  <a:gd name="connsiteX6" fmla="*/ 118541 w 635172"/>
                  <a:gd name="connsiteY6" fmla="*/ 31396 h 367182"/>
                  <a:gd name="connsiteX7" fmla="*/ 299341 w 635172"/>
                  <a:gd name="connsiteY7" fmla="*/ 15072 h 367182"/>
                  <a:gd name="connsiteX8" fmla="*/ 0 w 635172"/>
                  <a:gd name="connsiteY8" fmla="*/ 116719 h 367182"/>
                  <a:gd name="connsiteX9" fmla="*/ 398616 w 635172"/>
                  <a:gd name="connsiteY9" fmla="*/ 58824 h 367182"/>
                  <a:gd name="connsiteX10" fmla="*/ 165995 w 635172"/>
                  <a:gd name="connsiteY10" fmla="*/ 120135 h 367182"/>
                  <a:gd name="connsiteX11" fmla="*/ 407062 w 635172"/>
                  <a:gd name="connsiteY11" fmla="*/ 77237 h 367182"/>
                  <a:gd name="connsiteX12" fmla="*/ 431454 w 635172"/>
                  <a:gd name="connsiteY12" fmla="*/ 83785 h 367182"/>
                  <a:gd name="connsiteX13" fmla="*/ 248755 w 635172"/>
                  <a:gd name="connsiteY13" fmla="*/ 188564 h 367182"/>
                  <a:gd name="connsiteX14" fmla="*/ 441609 w 635172"/>
                  <a:gd name="connsiteY14" fmla="*/ 126020 h 367182"/>
                  <a:gd name="connsiteX15" fmla="*/ 97091 w 635172"/>
                  <a:gd name="connsiteY15" fmla="*/ 307580 h 367182"/>
                  <a:gd name="connsiteX16" fmla="*/ 85797 w 635172"/>
                  <a:gd name="connsiteY16" fmla="*/ 316975 h 367182"/>
                  <a:gd name="connsiteX17" fmla="*/ 282637 w 635172"/>
                  <a:gd name="connsiteY17" fmla="*/ 259935 h 367182"/>
                  <a:gd name="connsiteX18" fmla="*/ 53623 w 635172"/>
                  <a:gd name="connsiteY18" fmla="*/ 367182 h 36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35172" h="367182">
                    <a:moveTo>
                      <a:pt x="53623" y="367182"/>
                    </a:moveTo>
                    <a:cubicBezTo>
                      <a:pt x="55047" y="366992"/>
                      <a:pt x="56376" y="366707"/>
                      <a:pt x="57704" y="366423"/>
                    </a:cubicBezTo>
                    <a:cubicBezTo>
                      <a:pt x="215727" y="324473"/>
                      <a:pt x="368340" y="265250"/>
                      <a:pt x="507096" y="183914"/>
                    </a:cubicBezTo>
                    <a:cubicBezTo>
                      <a:pt x="543636" y="162559"/>
                      <a:pt x="647371" y="104380"/>
                      <a:pt x="633989" y="52086"/>
                    </a:cubicBezTo>
                    <a:cubicBezTo>
                      <a:pt x="621081" y="1310"/>
                      <a:pt x="506337" y="5106"/>
                      <a:pt x="466475" y="2544"/>
                    </a:cubicBezTo>
                    <a:cubicBezTo>
                      <a:pt x="364164" y="-4100"/>
                      <a:pt x="261758" y="2449"/>
                      <a:pt x="161724" y="20102"/>
                    </a:cubicBezTo>
                    <a:cubicBezTo>
                      <a:pt x="147298" y="25037"/>
                      <a:pt x="132872" y="29213"/>
                      <a:pt x="118541" y="31396"/>
                    </a:cubicBezTo>
                    <a:cubicBezTo>
                      <a:pt x="178238" y="22095"/>
                      <a:pt x="238695" y="16685"/>
                      <a:pt x="299341" y="15072"/>
                    </a:cubicBezTo>
                    <a:cubicBezTo>
                      <a:pt x="196745" y="41836"/>
                      <a:pt x="93200" y="68980"/>
                      <a:pt x="0" y="116719"/>
                    </a:cubicBezTo>
                    <a:cubicBezTo>
                      <a:pt x="132208" y="94130"/>
                      <a:pt x="265174" y="74864"/>
                      <a:pt x="398616" y="58824"/>
                    </a:cubicBezTo>
                    <a:cubicBezTo>
                      <a:pt x="321075" y="79230"/>
                      <a:pt x="243535" y="99635"/>
                      <a:pt x="165995" y="120135"/>
                    </a:cubicBezTo>
                    <a:cubicBezTo>
                      <a:pt x="245908" y="103811"/>
                      <a:pt x="326295" y="89480"/>
                      <a:pt x="407062" y="77237"/>
                    </a:cubicBezTo>
                    <a:cubicBezTo>
                      <a:pt x="415984" y="75813"/>
                      <a:pt x="427658" y="75813"/>
                      <a:pt x="431454" y="83785"/>
                    </a:cubicBezTo>
                    <a:cubicBezTo>
                      <a:pt x="364449" y="109031"/>
                      <a:pt x="294596" y="136175"/>
                      <a:pt x="248755" y="188564"/>
                    </a:cubicBezTo>
                    <a:cubicBezTo>
                      <a:pt x="308832" y="158288"/>
                      <a:pt x="374129" y="137124"/>
                      <a:pt x="441609" y="126020"/>
                    </a:cubicBezTo>
                    <a:cubicBezTo>
                      <a:pt x="333698" y="197201"/>
                      <a:pt x="218100" y="258132"/>
                      <a:pt x="97091" y="307580"/>
                    </a:cubicBezTo>
                    <a:cubicBezTo>
                      <a:pt x="93390" y="310711"/>
                      <a:pt x="89594" y="313843"/>
                      <a:pt x="85797" y="316975"/>
                    </a:cubicBezTo>
                    <a:cubicBezTo>
                      <a:pt x="151379" y="297994"/>
                      <a:pt x="217056" y="278917"/>
                      <a:pt x="282637" y="259935"/>
                    </a:cubicBezTo>
                    <a:cubicBezTo>
                      <a:pt x="204813" y="293058"/>
                      <a:pt x="128411" y="328839"/>
                      <a:pt x="53623" y="367182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71" name="Graphic 14">
              <a:extLst>
                <a:ext uri="{FF2B5EF4-FFF2-40B4-BE49-F238E27FC236}">
                  <a16:creationId xmlns:a16="http://schemas.microsoft.com/office/drawing/2014/main" id="{BFAC0106-5DA0-FC97-8120-4121B3D387B1}"/>
                </a:ext>
              </a:extLst>
            </p:cNvPr>
            <p:cNvGrpSpPr/>
            <p:nvPr/>
          </p:nvGrpSpPr>
          <p:grpSpPr>
            <a:xfrm>
              <a:off x="5950866" y="5927215"/>
              <a:ext cx="399307" cy="1527297"/>
              <a:chOff x="5950866" y="5927215"/>
              <a:chExt cx="399307" cy="1527297"/>
            </a:xfrm>
          </p:grpSpPr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038A5730-34E9-7152-FC6D-7116278F2401}"/>
                  </a:ext>
                </a:extLst>
              </p:cNvPr>
              <p:cNvSpPr/>
              <p:nvPr/>
            </p:nvSpPr>
            <p:spPr>
              <a:xfrm>
                <a:off x="5950866" y="5927215"/>
                <a:ext cx="399307" cy="1527203"/>
              </a:xfrm>
              <a:custGeom>
                <a:avLst/>
                <a:gdLst>
                  <a:gd name="connsiteX0" fmla="*/ 208885 w 399307"/>
                  <a:gd name="connsiteY0" fmla="*/ 1481173 h 1527203"/>
                  <a:gd name="connsiteX1" fmla="*/ 377537 w 399307"/>
                  <a:gd name="connsiteY1" fmla="*/ 941523 h 1527203"/>
                  <a:gd name="connsiteX2" fmla="*/ 391204 w 399307"/>
                  <a:gd name="connsiteY2" fmla="*/ 809221 h 1527203"/>
                  <a:gd name="connsiteX3" fmla="*/ 361687 w 399307"/>
                  <a:gd name="connsiteY3" fmla="*/ 206362 h 1527203"/>
                  <a:gd name="connsiteX4" fmla="*/ 258047 w 399307"/>
                  <a:gd name="connsiteY4" fmla="*/ 316 h 1527203"/>
                  <a:gd name="connsiteX5" fmla="*/ 129541 w 399307"/>
                  <a:gd name="connsiteY5" fmla="*/ 172480 h 1527203"/>
                  <a:gd name="connsiteX6" fmla="*/ 23433 w 399307"/>
                  <a:gd name="connsiteY6" fmla="*/ 533891 h 1527203"/>
                  <a:gd name="connsiteX7" fmla="*/ 4262 w 399307"/>
                  <a:gd name="connsiteY7" fmla="*/ 696185 h 1527203"/>
                  <a:gd name="connsiteX8" fmla="*/ 9007 w 399307"/>
                  <a:gd name="connsiteY8" fmla="*/ 1000177 h 1527203"/>
                  <a:gd name="connsiteX9" fmla="*/ 105529 w 399307"/>
                  <a:gd name="connsiteY9" fmla="*/ 1372692 h 1527203"/>
                  <a:gd name="connsiteX10" fmla="*/ 145391 w 399307"/>
                  <a:gd name="connsiteY10" fmla="*/ 1442450 h 1527203"/>
                  <a:gd name="connsiteX11" fmla="*/ 151180 w 399307"/>
                  <a:gd name="connsiteY11" fmla="*/ 1333116 h 1527203"/>
                  <a:gd name="connsiteX12" fmla="*/ 171491 w 399307"/>
                  <a:gd name="connsiteY12" fmla="*/ 1366713 h 1527203"/>
                  <a:gd name="connsiteX13" fmla="*/ 190662 w 399307"/>
                  <a:gd name="connsiteY13" fmla="*/ 1314229 h 1527203"/>
                  <a:gd name="connsiteX14" fmla="*/ 177660 w 399307"/>
                  <a:gd name="connsiteY14" fmla="*/ 1527203 h 1527203"/>
                  <a:gd name="connsiteX15" fmla="*/ 208885 w 399307"/>
                  <a:gd name="connsiteY15" fmla="*/ 1481173 h 152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07" h="1527203">
                    <a:moveTo>
                      <a:pt x="208885" y="1481173"/>
                    </a:moveTo>
                    <a:cubicBezTo>
                      <a:pt x="309487" y="1320683"/>
                      <a:pt x="353715" y="1129347"/>
                      <a:pt x="377537" y="941523"/>
                    </a:cubicBezTo>
                    <a:cubicBezTo>
                      <a:pt x="383137" y="897580"/>
                      <a:pt x="387787" y="853353"/>
                      <a:pt x="391204" y="809221"/>
                    </a:cubicBezTo>
                    <a:cubicBezTo>
                      <a:pt x="407243" y="607161"/>
                      <a:pt x="400505" y="403677"/>
                      <a:pt x="361687" y="206362"/>
                    </a:cubicBezTo>
                    <a:cubicBezTo>
                      <a:pt x="351532" y="154447"/>
                      <a:pt x="325717" y="8098"/>
                      <a:pt x="258047" y="316"/>
                    </a:cubicBezTo>
                    <a:cubicBezTo>
                      <a:pt x="192465" y="-7372"/>
                      <a:pt x="149282" y="127398"/>
                      <a:pt x="129541" y="172480"/>
                    </a:cubicBezTo>
                    <a:cubicBezTo>
                      <a:pt x="79050" y="288173"/>
                      <a:pt x="44218" y="409941"/>
                      <a:pt x="23433" y="533891"/>
                    </a:cubicBezTo>
                    <a:cubicBezTo>
                      <a:pt x="14417" y="587704"/>
                      <a:pt x="8058" y="641897"/>
                      <a:pt x="4262" y="696185"/>
                    </a:cubicBezTo>
                    <a:cubicBezTo>
                      <a:pt x="-2761" y="797642"/>
                      <a:pt x="-1053" y="899384"/>
                      <a:pt x="9007" y="1000177"/>
                    </a:cubicBezTo>
                    <a:cubicBezTo>
                      <a:pt x="21915" y="1128967"/>
                      <a:pt x="48774" y="1258517"/>
                      <a:pt x="105529" y="1372692"/>
                    </a:cubicBezTo>
                    <a:cubicBezTo>
                      <a:pt x="117393" y="1396704"/>
                      <a:pt x="130680" y="1419957"/>
                      <a:pt x="145391" y="1442450"/>
                    </a:cubicBezTo>
                    <a:cubicBezTo>
                      <a:pt x="147289" y="1406005"/>
                      <a:pt x="149282" y="1369560"/>
                      <a:pt x="151180" y="1333116"/>
                    </a:cubicBezTo>
                    <a:cubicBezTo>
                      <a:pt x="158014" y="1344315"/>
                      <a:pt x="164752" y="1355514"/>
                      <a:pt x="171491" y="1366713"/>
                    </a:cubicBezTo>
                    <a:cubicBezTo>
                      <a:pt x="177944" y="1349250"/>
                      <a:pt x="184303" y="1331787"/>
                      <a:pt x="190662" y="1314229"/>
                    </a:cubicBezTo>
                    <a:cubicBezTo>
                      <a:pt x="205468" y="1384176"/>
                      <a:pt x="200912" y="1458585"/>
                      <a:pt x="177660" y="1527203"/>
                    </a:cubicBezTo>
                    <a:cubicBezTo>
                      <a:pt x="188764" y="1512208"/>
                      <a:pt x="199014" y="1496833"/>
                      <a:pt x="208885" y="1481173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C14AAC9B-4442-789D-EA9F-9A5575AEF9DF}"/>
                  </a:ext>
                </a:extLst>
              </p:cNvPr>
              <p:cNvSpPr/>
              <p:nvPr/>
            </p:nvSpPr>
            <p:spPr>
              <a:xfrm>
                <a:off x="6049812" y="6112602"/>
                <a:ext cx="156064" cy="1341910"/>
              </a:xfrm>
              <a:custGeom>
                <a:avLst/>
                <a:gdLst>
                  <a:gd name="connsiteX0" fmla="*/ 109939 w 156064"/>
                  <a:gd name="connsiteY0" fmla="*/ 1295786 h 1341910"/>
                  <a:gd name="connsiteX1" fmla="*/ 156064 w 156064"/>
                  <a:gd name="connsiteY1" fmla="*/ 1134441 h 1341910"/>
                  <a:gd name="connsiteX2" fmla="*/ 124744 w 156064"/>
                  <a:gd name="connsiteY2" fmla="*/ 1177055 h 1341910"/>
                  <a:gd name="connsiteX3" fmla="*/ 142872 w 156064"/>
                  <a:gd name="connsiteY3" fmla="*/ 1034787 h 1341910"/>
                  <a:gd name="connsiteX4" fmla="*/ 119524 w 156064"/>
                  <a:gd name="connsiteY4" fmla="*/ 1090593 h 1341910"/>
                  <a:gd name="connsiteX5" fmla="*/ 78239 w 156064"/>
                  <a:gd name="connsiteY5" fmla="*/ 0 h 1341910"/>
                  <a:gd name="connsiteX6" fmla="*/ 75012 w 156064"/>
                  <a:gd name="connsiteY6" fmla="*/ 1091068 h 1341910"/>
                  <a:gd name="connsiteX7" fmla="*/ 40466 w 156064"/>
                  <a:gd name="connsiteY7" fmla="*/ 973476 h 1341910"/>
                  <a:gd name="connsiteX8" fmla="*/ 37998 w 156064"/>
                  <a:gd name="connsiteY8" fmla="*/ 1145830 h 1341910"/>
                  <a:gd name="connsiteX9" fmla="*/ 2502 w 156064"/>
                  <a:gd name="connsiteY9" fmla="*/ 1009542 h 1341910"/>
                  <a:gd name="connsiteX10" fmla="*/ 6773 w 156064"/>
                  <a:gd name="connsiteY10" fmla="*/ 1187400 h 1341910"/>
                  <a:gd name="connsiteX11" fmla="*/ 46635 w 156064"/>
                  <a:gd name="connsiteY11" fmla="*/ 1257158 h 1341910"/>
                  <a:gd name="connsiteX12" fmla="*/ 52424 w 156064"/>
                  <a:gd name="connsiteY12" fmla="*/ 1147823 h 1341910"/>
                  <a:gd name="connsiteX13" fmla="*/ 72735 w 156064"/>
                  <a:gd name="connsiteY13" fmla="*/ 1181421 h 1341910"/>
                  <a:gd name="connsiteX14" fmla="*/ 91906 w 156064"/>
                  <a:gd name="connsiteY14" fmla="*/ 1128936 h 1341910"/>
                  <a:gd name="connsiteX15" fmla="*/ 78904 w 156064"/>
                  <a:gd name="connsiteY15" fmla="*/ 1341911 h 1341910"/>
                  <a:gd name="connsiteX16" fmla="*/ 109939 w 156064"/>
                  <a:gd name="connsiteY16" fmla="*/ 1295786 h 134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064" h="1341910">
                    <a:moveTo>
                      <a:pt x="109939" y="1295786"/>
                    </a:moveTo>
                    <a:cubicBezTo>
                      <a:pt x="130534" y="1243586"/>
                      <a:pt x="146099" y="1189488"/>
                      <a:pt x="156064" y="1134441"/>
                    </a:cubicBezTo>
                    <a:cubicBezTo>
                      <a:pt x="145624" y="1148677"/>
                      <a:pt x="135184" y="1162914"/>
                      <a:pt x="124744" y="1177055"/>
                    </a:cubicBezTo>
                    <a:cubicBezTo>
                      <a:pt x="138316" y="1130835"/>
                      <a:pt x="144485" y="1082526"/>
                      <a:pt x="142872" y="1034787"/>
                    </a:cubicBezTo>
                    <a:cubicBezTo>
                      <a:pt x="128920" y="1049878"/>
                      <a:pt x="120473" y="1070093"/>
                      <a:pt x="119524" y="1090593"/>
                    </a:cubicBezTo>
                    <a:cubicBezTo>
                      <a:pt x="128161" y="726050"/>
                      <a:pt x="114304" y="361601"/>
                      <a:pt x="78239" y="0"/>
                    </a:cubicBezTo>
                    <a:cubicBezTo>
                      <a:pt x="56790" y="363689"/>
                      <a:pt x="65901" y="727663"/>
                      <a:pt x="75012" y="1091068"/>
                    </a:cubicBezTo>
                    <a:cubicBezTo>
                      <a:pt x="63528" y="1051871"/>
                      <a:pt x="51950" y="1012673"/>
                      <a:pt x="40466" y="973476"/>
                    </a:cubicBezTo>
                    <a:cubicBezTo>
                      <a:pt x="39611" y="1030896"/>
                      <a:pt x="38757" y="1088410"/>
                      <a:pt x="37998" y="1145830"/>
                    </a:cubicBezTo>
                    <a:cubicBezTo>
                      <a:pt x="14461" y="1104924"/>
                      <a:pt x="2123" y="1057375"/>
                      <a:pt x="2502" y="1009542"/>
                    </a:cubicBezTo>
                    <a:cubicBezTo>
                      <a:pt x="-2528" y="1069239"/>
                      <a:pt x="604" y="1128367"/>
                      <a:pt x="6773" y="1187400"/>
                    </a:cubicBezTo>
                    <a:cubicBezTo>
                      <a:pt x="18637" y="1211412"/>
                      <a:pt x="31924" y="1234664"/>
                      <a:pt x="46635" y="1257158"/>
                    </a:cubicBezTo>
                    <a:cubicBezTo>
                      <a:pt x="48533" y="1220713"/>
                      <a:pt x="50526" y="1184268"/>
                      <a:pt x="52424" y="1147823"/>
                    </a:cubicBezTo>
                    <a:cubicBezTo>
                      <a:pt x="59258" y="1159022"/>
                      <a:pt x="65996" y="1170222"/>
                      <a:pt x="72735" y="1181421"/>
                    </a:cubicBezTo>
                    <a:cubicBezTo>
                      <a:pt x="79188" y="1163958"/>
                      <a:pt x="85547" y="1146494"/>
                      <a:pt x="91906" y="1128936"/>
                    </a:cubicBezTo>
                    <a:cubicBezTo>
                      <a:pt x="106712" y="1198884"/>
                      <a:pt x="102156" y="1273292"/>
                      <a:pt x="78904" y="1341911"/>
                    </a:cubicBezTo>
                    <a:cubicBezTo>
                      <a:pt x="89818" y="1326820"/>
                      <a:pt x="100068" y="1311445"/>
                      <a:pt x="109939" y="1295786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7FF506C6-CABF-17D6-B217-72586F923E4B}"/>
                  </a:ext>
                </a:extLst>
              </p:cNvPr>
              <p:cNvSpPr/>
              <p:nvPr/>
            </p:nvSpPr>
            <p:spPr>
              <a:xfrm>
                <a:off x="6185313" y="6284292"/>
                <a:ext cx="56184" cy="783089"/>
              </a:xfrm>
              <a:custGeom>
                <a:avLst/>
                <a:gdLst>
                  <a:gd name="connsiteX0" fmla="*/ 15723 w 56184"/>
                  <a:gd name="connsiteY0" fmla="*/ 783090 h 783089"/>
                  <a:gd name="connsiteX1" fmla="*/ 56059 w 56184"/>
                  <a:gd name="connsiteY1" fmla="*/ 389694 h 783089"/>
                  <a:gd name="connsiteX2" fmla="*/ 917 w 56184"/>
                  <a:gd name="connsiteY2" fmla="*/ 0 h 783089"/>
                  <a:gd name="connsiteX3" fmla="*/ 25309 w 56184"/>
                  <a:gd name="connsiteY3" fmla="*/ 389030 h 783089"/>
                  <a:gd name="connsiteX4" fmla="*/ 15723 w 56184"/>
                  <a:gd name="connsiteY4" fmla="*/ 783090 h 78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84" h="783089">
                    <a:moveTo>
                      <a:pt x="15723" y="783090"/>
                    </a:moveTo>
                    <a:cubicBezTo>
                      <a:pt x="28915" y="650218"/>
                      <a:pt x="58337" y="524654"/>
                      <a:pt x="56059" y="389694"/>
                    </a:cubicBezTo>
                    <a:cubicBezTo>
                      <a:pt x="53971" y="267262"/>
                      <a:pt x="49416" y="112277"/>
                      <a:pt x="917" y="0"/>
                    </a:cubicBezTo>
                    <a:cubicBezTo>
                      <a:pt x="-5157" y="127462"/>
                      <a:pt x="20753" y="261188"/>
                      <a:pt x="25309" y="389030"/>
                    </a:cubicBezTo>
                    <a:cubicBezTo>
                      <a:pt x="29959" y="520193"/>
                      <a:pt x="28820" y="651926"/>
                      <a:pt x="15723" y="783090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826EE476-9F0E-12AB-FE8B-E4009AA8D70A}"/>
                  </a:ext>
                </a:extLst>
              </p:cNvPr>
              <p:cNvSpPr/>
              <p:nvPr/>
            </p:nvSpPr>
            <p:spPr>
              <a:xfrm>
                <a:off x="6281451" y="6645703"/>
                <a:ext cx="9368" cy="71845"/>
              </a:xfrm>
              <a:custGeom>
                <a:avLst/>
                <a:gdLst>
                  <a:gd name="connsiteX0" fmla="*/ 9369 w 9368"/>
                  <a:gd name="connsiteY0" fmla="*/ 71846 h 71845"/>
                  <a:gd name="connsiteX1" fmla="*/ 7186 w 9368"/>
                  <a:gd name="connsiteY1" fmla="*/ 18887 h 71845"/>
                  <a:gd name="connsiteX2" fmla="*/ 162 w 9368"/>
                  <a:gd name="connsiteY2" fmla="*/ 0 h 71845"/>
                  <a:gd name="connsiteX3" fmla="*/ 9369 w 9368"/>
                  <a:gd name="connsiteY3" fmla="*/ 71846 h 7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68" h="71845">
                    <a:moveTo>
                      <a:pt x="9369" y="71846"/>
                    </a:moveTo>
                    <a:cubicBezTo>
                      <a:pt x="8799" y="54193"/>
                      <a:pt x="8135" y="36540"/>
                      <a:pt x="7186" y="18887"/>
                    </a:cubicBezTo>
                    <a:cubicBezTo>
                      <a:pt x="4908" y="12528"/>
                      <a:pt x="2535" y="6264"/>
                      <a:pt x="162" y="0"/>
                    </a:cubicBezTo>
                    <a:cubicBezTo>
                      <a:pt x="-787" y="24392"/>
                      <a:pt x="2440" y="48783"/>
                      <a:pt x="9369" y="71846"/>
                    </a:cubicBezTo>
                    <a:close/>
                  </a:path>
                </a:pathLst>
              </a:custGeom>
              <a:solidFill>
                <a:srgbClr val="CF8C44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72" name="Graphic 14">
              <a:extLst>
                <a:ext uri="{FF2B5EF4-FFF2-40B4-BE49-F238E27FC236}">
                  <a16:creationId xmlns:a16="http://schemas.microsoft.com/office/drawing/2014/main" id="{34F76929-02DC-C81E-AC2B-C191F9F007CD}"/>
                </a:ext>
              </a:extLst>
            </p:cNvPr>
            <p:cNvGrpSpPr/>
            <p:nvPr/>
          </p:nvGrpSpPr>
          <p:grpSpPr>
            <a:xfrm>
              <a:off x="6773507" y="5379349"/>
              <a:ext cx="371483" cy="1408277"/>
              <a:chOff x="6773507" y="5379349"/>
              <a:chExt cx="371483" cy="1408277"/>
            </a:xfrm>
          </p:grpSpPr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6246F62D-F813-766F-6007-9943E1875CFE}"/>
                  </a:ext>
                </a:extLst>
              </p:cNvPr>
              <p:cNvSpPr/>
              <p:nvPr/>
            </p:nvSpPr>
            <p:spPr>
              <a:xfrm>
                <a:off x="6773507" y="5379444"/>
                <a:ext cx="371448" cy="1408182"/>
              </a:xfrm>
              <a:custGeom>
                <a:avLst/>
                <a:gdLst>
                  <a:gd name="connsiteX0" fmla="*/ 339505 w 371448"/>
                  <a:gd name="connsiteY0" fmla="*/ 1309632 h 1408182"/>
                  <a:gd name="connsiteX1" fmla="*/ 250291 w 371448"/>
                  <a:gd name="connsiteY1" fmla="*/ 1407957 h 1408182"/>
                  <a:gd name="connsiteX2" fmla="*/ 200939 w 371448"/>
                  <a:gd name="connsiteY2" fmla="*/ 1382237 h 1408182"/>
                  <a:gd name="connsiteX3" fmla="*/ 54115 w 371448"/>
                  <a:gd name="connsiteY3" fmla="*/ 1128262 h 1408182"/>
                  <a:gd name="connsiteX4" fmla="*/ 397 w 371448"/>
                  <a:gd name="connsiteY4" fmla="*/ 722528 h 1408182"/>
                  <a:gd name="connsiteX5" fmla="*/ 4383 w 371448"/>
                  <a:gd name="connsiteY5" fmla="*/ 463808 h 1408182"/>
                  <a:gd name="connsiteX6" fmla="*/ 25737 w 371448"/>
                  <a:gd name="connsiteY6" fmla="*/ 103251 h 1408182"/>
                  <a:gd name="connsiteX7" fmla="*/ 74330 w 371448"/>
                  <a:gd name="connsiteY7" fmla="*/ 5305 h 1408182"/>
                  <a:gd name="connsiteX8" fmla="*/ 117039 w 371448"/>
                  <a:gd name="connsiteY8" fmla="*/ 8817 h 1408182"/>
                  <a:gd name="connsiteX9" fmla="*/ 132699 w 371448"/>
                  <a:gd name="connsiteY9" fmla="*/ 23338 h 1408182"/>
                  <a:gd name="connsiteX10" fmla="*/ 236339 w 371448"/>
                  <a:gd name="connsiteY10" fmla="*/ 289841 h 1408182"/>
                  <a:gd name="connsiteX11" fmla="*/ 319954 w 371448"/>
                  <a:gd name="connsiteY11" fmla="*/ 605506 h 1408182"/>
                  <a:gd name="connsiteX12" fmla="*/ 359246 w 371448"/>
                  <a:gd name="connsiteY12" fmla="*/ 856065 h 1408182"/>
                  <a:gd name="connsiteX13" fmla="*/ 339505 w 371448"/>
                  <a:gd name="connsiteY13" fmla="*/ 1309632 h 140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1448" h="1408182">
                    <a:moveTo>
                      <a:pt x="339505" y="1309632"/>
                    </a:moveTo>
                    <a:cubicBezTo>
                      <a:pt x="326123" y="1357371"/>
                      <a:pt x="296037" y="1412133"/>
                      <a:pt x="250291" y="1407957"/>
                    </a:cubicBezTo>
                    <a:cubicBezTo>
                      <a:pt x="231879" y="1406249"/>
                      <a:pt x="215460" y="1394670"/>
                      <a:pt x="200939" y="1382237"/>
                    </a:cubicBezTo>
                    <a:cubicBezTo>
                      <a:pt x="127764" y="1319123"/>
                      <a:pt x="82777" y="1224689"/>
                      <a:pt x="54115" y="1128262"/>
                    </a:cubicBezTo>
                    <a:cubicBezTo>
                      <a:pt x="15203" y="997383"/>
                      <a:pt x="2580" y="860525"/>
                      <a:pt x="397" y="722528"/>
                    </a:cubicBezTo>
                    <a:cubicBezTo>
                      <a:pt x="-1027" y="636352"/>
                      <a:pt x="1631" y="549700"/>
                      <a:pt x="4383" y="463808"/>
                    </a:cubicBezTo>
                    <a:cubicBezTo>
                      <a:pt x="8274" y="343749"/>
                      <a:pt x="10552" y="222456"/>
                      <a:pt x="25737" y="103251"/>
                    </a:cubicBezTo>
                    <a:cubicBezTo>
                      <a:pt x="30293" y="67945"/>
                      <a:pt x="47946" y="20870"/>
                      <a:pt x="74330" y="5305"/>
                    </a:cubicBezTo>
                    <a:cubicBezTo>
                      <a:pt x="86764" y="-2098"/>
                      <a:pt x="101285" y="-2477"/>
                      <a:pt x="117039" y="8817"/>
                    </a:cubicBezTo>
                    <a:cubicBezTo>
                      <a:pt x="122069" y="12423"/>
                      <a:pt x="127384" y="17169"/>
                      <a:pt x="132699" y="23338"/>
                    </a:cubicBezTo>
                    <a:cubicBezTo>
                      <a:pt x="184235" y="82276"/>
                      <a:pt x="211568" y="214199"/>
                      <a:pt x="236339" y="289841"/>
                    </a:cubicBezTo>
                    <a:cubicBezTo>
                      <a:pt x="270222" y="393101"/>
                      <a:pt x="298125" y="498544"/>
                      <a:pt x="319954" y="605506"/>
                    </a:cubicBezTo>
                    <a:cubicBezTo>
                      <a:pt x="336753" y="688267"/>
                      <a:pt x="349945" y="771881"/>
                      <a:pt x="359246" y="856065"/>
                    </a:cubicBezTo>
                    <a:cubicBezTo>
                      <a:pt x="376140" y="1007349"/>
                      <a:pt x="380410" y="1163758"/>
                      <a:pt x="339505" y="1309632"/>
                    </a:cubicBezTo>
                    <a:close/>
                  </a:path>
                </a:pathLst>
              </a:custGeom>
              <a:solidFill>
                <a:srgbClr val="FBC25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CF3568EC-795F-C955-2E35-C85F02A389FA}"/>
                  </a:ext>
                </a:extLst>
              </p:cNvPr>
              <p:cNvSpPr/>
              <p:nvPr/>
            </p:nvSpPr>
            <p:spPr>
              <a:xfrm>
                <a:off x="6850210" y="6246898"/>
                <a:ext cx="2752" cy="23821"/>
              </a:xfrm>
              <a:custGeom>
                <a:avLst/>
                <a:gdLst>
                  <a:gd name="connsiteX0" fmla="*/ 2752 w 2752"/>
                  <a:gd name="connsiteY0" fmla="*/ 23822 h 23821"/>
                  <a:gd name="connsiteX1" fmla="*/ 0 w 2752"/>
                  <a:gd name="connsiteY1" fmla="*/ 0 h 23821"/>
                  <a:gd name="connsiteX2" fmla="*/ 2752 w 2752"/>
                  <a:gd name="connsiteY2" fmla="*/ 23822 h 2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2" h="23821">
                    <a:moveTo>
                      <a:pt x="2752" y="23822"/>
                    </a:moveTo>
                    <a:cubicBezTo>
                      <a:pt x="1614" y="15850"/>
                      <a:pt x="759" y="7972"/>
                      <a:pt x="0" y="0"/>
                    </a:cubicBezTo>
                    <a:cubicBezTo>
                      <a:pt x="854" y="7877"/>
                      <a:pt x="1709" y="15850"/>
                      <a:pt x="2752" y="23822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5A3BEA1A-A816-B04E-0E18-A7DF845F8167}"/>
                  </a:ext>
                </a:extLst>
              </p:cNvPr>
              <p:cNvSpPr/>
              <p:nvPr/>
            </p:nvSpPr>
            <p:spPr>
              <a:xfrm>
                <a:off x="6773904" y="5928670"/>
                <a:ext cx="371086" cy="858956"/>
              </a:xfrm>
              <a:custGeom>
                <a:avLst/>
                <a:gdLst>
                  <a:gd name="connsiteX0" fmla="*/ 339108 w 371086"/>
                  <a:gd name="connsiteY0" fmla="*/ 760407 h 858956"/>
                  <a:gd name="connsiteX1" fmla="*/ 249894 w 371086"/>
                  <a:gd name="connsiteY1" fmla="*/ 858732 h 858956"/>
                  <a:gd name="connsiteX2" fmla="*/ 200542 w 371086"/>
                  <a:gd name="connsiteY2" fmla="*/ 833012 h 858956"/>
                  <a:gd name="connsiteX3" fmla="*/ 53718 w 371086"/>
                  <a:gd name="connsiteY3" fmla="*/ 579037 h 858956"/>
                  <a:gd name="connsiteX4" fmla="*/ 0 w 371086"/>
                  <a:gd name="connsiteY4" fmla="*/ 173303 h 858956"/>
                  <a:gd name="connsiteX5" fmla="*/ 123760 w 371086"/>
                  <a:gd name="connsiteY5" fmla="*/ 556354 h 858956"/>
                  <a:gd name="connsiteX6" fmla="*/ 79438 w 371086"/>
                  <a:gd name="connsiteY6" fmla="*/ 345467 h 858956"/>
                  <a:gd name="connsiteX7" fmla="*/ 135624 w 371086"/>
                  <a:gd name="connsiteY7" fmla="*/ 525318 h 858956"/>
                  <a:gd name="connsiteX8" fmla="*/ 121008 w 371086"/>
                  <a:gd name="connsiteY8" fmla="*/ 335501 h 858956"/>
                  <a:gd name="connsiteX9" fmla="*/ 172544 w 371086"/>
                  <a:gd name="connsiteY9" fmla="*/ 572773 h 858956"/>
                  <a:gd name="connsiteX10" fmla="*/ 117686 w 371086"/>
                  <a:gd name="connsiteY10" fmla="*/ 0 h 858956"/>
                  <a:gd name="connsiteX11" fmla="*/ 234803 w 371086"/>
                  <a:gd name="connsiteY11" fmla="*/ 620797 h 858956"/>
                  <a:gd name="connsiteX12" fmla="*/ 254355 w 371086"/>
                  <a:gd name="connsiteY12" fmla="*/ 284726 h 858956"/>
                  <a:gd name="connsiteX13" fmla="*/ 301619 w 371086"/>
                  <a:gd name="connsiteY13" fmla="*/ 595836 h 858956"/>
                  <a:gd name="connsiteX14" fmla="*/ 313008 w 371086"/>
                  <a:gd name="connsiteY14" fmla="*/ 244294 h 858956"/>
                  <a:gd name="connsiteX15" fmla="*/ 333319 w 371086"/>
                  <a:gd name="connsiteY15" fmla="*/ 486880 h 858956"/>
                  <a:gd name="connsiteX16" fmla="*/ 319747 w 371086"/>
                  <a:gd name="connsiteY16" fmla="*/ 56281 h 858956"/>
                  <a:gd name="connsiteX17" fmla="*/ 359039 w 371086"/>
                  <a:gd name="connsiteY17" fmla="*/ 306839 h 858956"/>
                  <a:gd name="connsiteX18" fmla="*/ 339108 w 371086"/>
                  <a:gd name="connsiteY18" fmla="*/ 760407 h 85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1086" h="858956">
                    <a:moveTo>
                      <a:pt x="339108" y="760407"/>
                    </a:moveTo>
                    <a:cubicBezTo>
                      <a:pt x="325726" y="808146"/>
                      <a:pt x="295640" y="862908"/>
                      <a:pt x="249894" y="858732"/>
                    </a:cubicBezTo>
                    <a:cubicBezTo>
                      <a:pt x="231482" y="857024"/>
                      <a:pt x="215063" y="845445"/>
                      <a:pt x="200542" y="833012"/>
                    </a:cubicBezTo>
                    <a:cubicBezTo>
                      <a:pt x="127367" y="769898"/>
                      <a:pt x="82380" y="675464"/>
                      <a:pt x="53718" y="579037"/>
                    </a:cubicBezTo>
                    <a:cubicBezTo>
                      <a:pt x="14806" y="448158"/>
                      <a:pt x="2183" y="311300"/>
                      <a:pt x="0" y="173303"/>
                    </a:cubicBezTo>
                    <a:cubicBezTo>
                      <a:pt x="23727" y="305416"/>
                      <a:pt x="62355" y="432878"/>
                      <a:pt x="123760" y="556354"/>
                    </a:cubicBezTo>
                    <a:cubicBezTo>
                      <a:pt x="101647" y="488114"/>
                      <a:pt x="88075" y="417123"/>
                      <a:pt x="79438" y="345467"/>
                    </a:cubicBezTo>
                    <a:cubicBezTo>
                      <a:pt x="88170" y="408391"/>
                      <a:pt x="107246" y="469512"/>
                      <a:pt x="135624" y="525318"/>
                    </a:cubicBezTo>
                    <a:cubicBezTo>
                      <a:pt x="127936" y="462299"/>
                      <a:pt x="123001" y="398900"/>
                      <a:pt x="121008" y="335501"/>
                    </a:cubicBezTo>
                    <a:cubicBezTo>
                      <a:pt x="126513" y="416838"/>
                      <a:pt x="143976" y="497225"/>
                      <a:pt x="172544" y="572773"/>
                    </a:cubicBezTo>
                    <a:cubicBezTo>
                      <a:pt x="173493" y="380488"/>
                      <a:pt x="154985" y="188109"/>
                      <a:pt x="117686" y="0"/>
                    </a:cubicBezTo>
                    <a:cubicBezTo>
                      <a:pt x="176530" y="201776"/>
                      <a:pt x="215822" y="410195"/>
                      <a:pt x="234803" y="620797"/>
                    </a:cubicBezTo>
                    <a:cubicBezTo>
                      <a:pt x="241352" y="508804"/>
                      <a:pt x="247806" y="396717"/>
                      <a:pt x="254355" y="284726"/>
                    </a:cubicBezTo>
                    <a:cubicBezTo>
                      <a:pt x="266978" y="388935"/>
                      <a:pt x="279600" y="493429"/>
                      <a:pt x="301619" y="595836"/>
                    </a:cubicBezTo>
                    <a:cubicBezTo>
                      <a:pt x="297538" y="478529"/>
                      <a:pt x="301334" y="360937"/>
                      <a:pt x="313008" y="244294"/>
                    </a:cubicBezTo>
                    <a:cubicBezTo>
                      <a:pt x="307788" y="325631"/>
                      <a:pt x="314717" y="407822"/>
                      <a:pt x="333319" y="486880"/>
                    </a:cubicBezTo>
                    <a:cubicBezTo>
                      <a:pt x="339203" y="343284"/>
                      <a:pt x="334647" y="199213"/>
                      <a:pt x="319747" y="56281"/>
                    </a:cubicBezTo>
                    <a:cubicBezTo>
                      <a:pt x="336545" y="139041"/>
                      <a:pt x="349738" y="222655"/>
                      <a:pt x="359039" y="306839"/>
                    </a:cubicBezTo>
                    <a:cubicBezTo>
                      <a:pt x="375743" y="458123"/>
                      <a:pt x="380013" y="614533"/>
                      <a:pt x="339108" y="760407"/>
                    </a:cubicBezTo>
                    <a:close/>
                  </a:path>
                </a:pathLst>
              </a:custGeom>
              <a:solidFill>
                <a:srgbClr val="CE8C45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9CE4ABF4-936C-24B4-7DB0-27581D5B9433}"/>
                  </a:ext>
                </a:extLst>
              </p:cNvPr>
              <p:cNvSpPr/>
              <p:nvPr/>
            </p:nvSpPr>
            <p:spPr>
              <a:xfrm>
                <a:off x="6847837" y="5379349"/>
                <a:ext cx="179851" cy="1182359"/>
              </a:xfrm>
              <a:custGeom>
                <a:avLst/>
                <a:gdLst>
                  <a:gd name="connsiteX0" fmla="*/ 179852 w 179851"/>
                  <a:gd name="connsiteY0" fmla="*/ 1182360 h 1182359"/>
                  <a:gd name="connsiteX1" fmla="*/ 56755 w 179851"/>
                  <a:gd name="connsiteY1" fmla="*/ 411418 h 1182359"/>
                  <a:gd name="connsiteX2" fmla="*/ 26100 w 179851"/>
                  <a:gd name="connsiteY2" fmla="*/ 216097 h 1182359"/>
                  <a:gd name="connsiteX3" fmla="*/ 1519 w 179851"/>
                  <a:gd name="connsiteY3" fmla="*/ 18877 h 1182359"/>
                  <a:gd name="connsiteX4" fmla="*/ 0 w 179851"/>
                  <a:gd name="connsiteY4" fmla="*/ 5305 h 1182359"/>
                  <a:gd name="connsiteX5" fmla="*/ 42709 w 179851"/>
                  <a:gd name="connsiteY5" fmla="*/ 8817 h 1182359"/>
                  <a:gd name="connsiteX6" fmla="*/ 46410 w 179851"/>
                  <a:gd name="connsiteY6" fmla="*/ 102302 h 1182359"/>
                  <a:gd name="connsiteX7" fmla="*/ 71087 w 179851"/>
                  <a:gd name="connsiteY7" fmla="*/ 275699 h 1182359"/>
                  <a:gd name="connsiteX8" fmla="*/ 154606 w 179851"/>
                  <a:gd name="connsiteY8" fmla="*/ 988652 h 1182359"/>
                  <a:gd name="connsiteX9" fmla="*/ 179852 w 179851"/>
                  <a:gd name="connsiteY9" fmla="*/ 1182360 h 118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851" h="1182359">
                    <a:moveTo>
                      <a:pt x="179852" y="1182360"/>
                    </a:moveTo>
                    <a:cubicBezTo>
                      <a:pt x="88550" y="940154"/>
                      <a:pt x="93010" y="670044"/>
                      <a:pt x="56755" y="411418"/>
                    </a:cubicBezTo>
                    <a:cubicBezTo>
                      <a:pt x="47549" y="346121"/>
                      <a:pt x="35781" y="281299"/>
                      <a:pt x="26100" y="216097"/>
                    </a:cubicBezTo>
                    <a:cubicBezTo>
                      <a:pt x="16419" y="150705"/>
                      <a:pt x="7878" y="84743"/>
                      <a:pt x="1519" y="18877"/>
                    </a:cubicBezTo>
                    <a:cubicBezTo>
                      <a:pt x="1044" y="14227"/>
                      <a:pt x="570" y="9766"/>
                      <a:pt x="0" y="5305"/>
                    </a:cubicBezTo>
                    <a:cubicBezTo>
                      <a:pt x="12433" y="-2098"/>
                      <a:pt x="26954" y="-2477"/>
                      <a:pt x="42709" y="8817"/>
                    </a:cubicBezTo>
                    <a:cubicBezTo>
                      <a:pt x="44892" y="39852"/>
                      <a:pt x="44512" y="71172"/>
                      <a:pt x="46410" y="102302"/>
                    </a:cubicBezTo>
                    <a:cubicBezTo>
                      <a:pt x="50017" y="160670"/>
                      <a:pt x="61596" y="218090"/>
                      <a:pt x="71087" y="275699"/>
                    </a:cubicBezTo>
                    <a:cubicBezTo>
                      <a:pt x="109999" y="511547"/>
                      <a:pt x="114555" y="752994"/>
                      <a:pt x="154606" y="988652"/>
                    </a:cubicBezTo>
                    <a:cubicBezTo>
                      <a:pt x="165615" y="1052810"/>
                      <a:pt x="179187" y="1117063"/>
                      <a:pt x="179852" y="1182360"/>
                    </a:cubicBezTo>
                    <a:close/>
                  </a:path>
                </a:pathLst>
              </a:custGeom>
              <a:solidFill>
                <a:srgbClr val="DFA54D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E9872890-DCAE-E70F-9276-E6095989078E}"/>
                  </a:ext>
                </a:extLst>
              </p:cNvPr>
              <p:cNvSpPr/>
              <p:nvPr/>
            </p:nvSpPr>
            <p:spPr>
              <a:xfrm>
                <a:off x="6842048" y="5528061"/>
                <a:ext cx="50965" cy="466285"/>
              </a:xfrm>
              <a:custGeom>
                <a:avLst/>
                <a:gdLst>
                  <a:gd name="connsiteX0" fmla="*/ 50966 w 50965"/>
                  <a:gd name="connsiteY0" fmla="*/ 466285 h 466285"/>
                  <a:gd name="connsiteX1" fmla="*/ 40526 w 50965"/>
                  <a:gd name="connsiteY1" fmla="*/ 429366 h 466285"/>
                  <a:gd name="connsiteX2" fmla="*/ 0 w 50965"/>
                  <a:gd name="connsiteY2" fmla="*/ 0 h 466285"/>
                  <a:gd name="connsiteX3" fmla="*/ 39577 w 50965"/>
                  <a:gd name="connsiteY3" fmla="*/ 232051 h 466285"/>
                  <a:gd name="connsiteX4" fmla="*/ 48783 w 50965"/>
                  <a:gd name="connsiteY4" fmla="*/ 348978 h 466285"/>
                  <a:gd name="connsiteX5" fmla="*/ 50966 w 50965"/>
                  <a:gd name="connsiteY5" fmla="*/ 466285 h 4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65" h="466285">
                    <a:moveTo>
                      <a:pt x="50966" y="466285"/>
                    </a:moveTo>
                    <a:cubicBezTo>
                      <a:pt x="43278" y="456225"/>
                      <a:pt x="41760" y="442368"/>
                      <a:pt x="40526" y="429366"/>
                    </a:cubicBezTo>
                    <a:cubicBezTo>
                      <a:pt x="26954" y="287098"/>
                      <a:pt x="5315" y="142837"/>
                      <a:pt x="0" y="0"/>
                    </a:cubicBezTo>
                    <a:cubicBezTo>
                      <a:pt x="19077" y="75642"/>
                      <a:pt x="31130" y="154226"/>
                      <a:pt x="39577" y="232051"/>
                    </a:cubicBezTo>
                    <a:cubicBezTo>
                      <a:pt x="43848" y="270869"/>
                      <a:pt x="46885" y="309876"/>
                      <a:pt x="48783" y="348978"/>
                    </a:cubicBezTo>
                    <a:cubicBezTo>
                      <a:pt x="49732" y="367865"/>
                      <a:pt x="40526" y="454991"/>
                      <a:pt x="50966" y="466285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217AAFBC-E997-91B7-3A2C-282787ECE2E5}"/>
                  </a:ext>
                </a:extLst>
              </p:cNvPr>
              <p:cNvSpPr/>
              <p:nvPr/>
            </p:nvSpPr>
            <p:spPr>
              <a:xfrm>
                <a:off x="6927611" y="5589657"/>
                <a:ext cx="89922" cy="591279"/>
              </a:xfrm>
              <a:custGeom>
                <a:avLst/>
                <a:gdLst>
                  <a:gd name="connsiteX0" fmla="*/ 62494 w 89922"/>
                  <a:gd name="connsiteY0" fmla="*/ 491721 h 591279"/>
                  <a:gd name="connsiteX1" fmla="*/ 89923 w 89922"/>
                  <a:gd name="connsiteY1" fmla="*/ 591280 h 591279"/>
                  <a:gd name="connsiteX2" fmla="*/ 74358 w 89922"/>
                  <a:gd name="connsiteY2" fmla="*/ 292318 h 591279"/>
                  <a:gd name="connsiteX3" fmla="*/ 36300 w 89922"/>
                  <a:gd name="connsiteY3" fmla="*/ 70422 h 591279"/>
                  <a:gd name="connsiteX4" fmla="*/ 3936 w 89922"/>
                  <a:gd name="connsiteY4" fmla="*/ 0 h 591279"/>
                  <a:gd name="connsiteX5" fmla="*/ 20165 w 89922"/>
                  <a:gd name="connsiteY5" fmla="*/ 111423 h 591279"/>
                  <a:gd name="connsiteX6" fmla="*/ 40665 w 89922"/>
                  <a:gd name="connsiteY6" fmla="*/ 239264 h 591279"/>
                  <a:gd name="connsiteX7" fmla="*/ 62494 w 89922"/>
                  <a:gd name="connsiteY7" fmla="*/ 491721 h 59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922" h="591279">
                    <a:moveTo>
                      <a:pt x="62494" y="491721"/>
                    </a:moveTo>
                    <a:cubicBezTo>
                      <a:pt x="63823" y="527312"/>
                      <a:pt x="66006" y="566888"/>
                      <a:pt x="89923" y="591280"/>
                    </a:cubicBezTo>
                    <a:cubicBezTo>
                      <a:pt x="84798" y="491626"/>
                      <a:pt x="79578" y="391972"/>
                      <a:pt x="74358" y="292318"/>
                    </a:cubicBezTo>
                    <a:cubicBezTo>
                      <a:pt x="70467" y="216676"/>
                      <a:pt x="66006" y="138946"/>
                      <a:pt x="36300" y="70422"/>
                    </a:cubicBezTo>
                    <a:cubicBezTo>
                      <a:pt x="26050" y="46790"/>
                      <a:pt x="14850" y="22968"/>
                      <a:pt x="3936" y="0"/>
                    </a:cubicBezTo>
                    <a:cubicBezTo>
                      <a:pt x="-9731" y="13003"/>
                      <a:pt x="16274" y="90068"/>
                      <a:pt x="20165" y="111423"/>
                    </a:cubicBezTo>
                    <a:cubicBezTo>
                      <a:pt x="28043" y="153847"/>
                      <a:pt x="34876" y="196461"/>
                      <a:pt x="40665" y="239264"/>
                    </a:cubicBezTo>
                    <a:cubicBezTo>
                      <a:pt x="52054" y="322974"/>
                      <a:pt x="59268" y="407252"/>
                      <a:pt x="62494" y="491721"/>
                    </a:cubicBezTo>
                    <a:close/>
                  </a:path>
                </a:pathLst>
              </a:custGeom>
              <a:solidFill>
                <a:srgbClr val="F5E297"/>
              </a:solidFill>
              <a:ln w="9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EB0EE7-6005-9B82-BE1A-272B56507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2519" y="4222946"/>
            <a:ext cx="1505357" cy="1836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65" y="5346878"/>
            <a:ext cx="1576508" cy="8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5787 L -0.05586 -0.01551 C -0.0694 -0.03287 -0.08672 -0.03866 -0.10352 -0.03148 C -0.1224 -0.02269 -0.13607 -0.00602 -0.14414 0.01991 L -0.18229 0.13588 " pathEditMode="relative" rAng="20820000" ptsTypes="AAAAA">
                                      <p:cBhvr>
                                        <p:cTn id="6" dur="75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-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599 0.04653 L -0.08072 -0.02453 C -0.09921 -0.0412 -0.12369 -0.04467 -0.14778 -0.03449 C -0.17539 -0.02314 -0.19583 -0.00185 -0.20794 0.02709 L -0.26848 0.15811 " pathEditMode="relative" rAng="20820000" ptsTypes="AAAAA">
                                      <p:cBhvr>
                                        <p:cTn id="8" dur="75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-1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3611 L -0.04076 -0.07222 C -0.05052 -0.09838 -0.06133 -0.1081 -0.07096 -0.10417 C -0.08203 -0.09954 -0.0888 -0.08218 -0.09167 -0.05255 L -0.10508 0.08009 " pathEditMode="relative" rAng="20820000" ptsTypes="AAAAA">
                                      <p:cBhvr>
                                        <p:cTn id="10" dur="75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4" y="4464107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" y="4110896"/>
            <a:ext cx="1482733" cy="165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65" y="5346878"/>
            <a:ext cx="1576508" cy="860930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7B07BACB-45F6-1669-84B0-A7928545B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689559" y="2033340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0DBD6334-7F56-7621-E5CA-D2422531115F}"/>
              </a:ext>
            </a:extLst>
          </p:cNvPr>
          <p:cNvSpPr/>
          <p:nvPr/>
        </p:nvSpPr>
        <p:spPr>
          <a:xfrm>
            <a:off x="464314" y="266586"/>
            <a:ext cx="5778230" cy="2529192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TÌM </a:t>
            </a:r>
          </a:p>
          <a:p>
            <a:pPr algn="ctr"/>
            <a:r>
              <a:rPr lang="en-US" sz="72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GÀ TRỐNG</a:t>
            </a:r>
          </a:p>
        </p:txBody>
      </p:sp>
    </p:spTree>
    <p:extLst>
      <p:ext uri="{BB962C8B-B14F-4D97-AF65-F5344CB8AC3E}">
        <p14:creationId xmlns:p14="http://schemas.microsoft.com/office/powerpoint/2010/main" val="27787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86C5D43-3F47-CF1C-8F4D-15235FFE75E6}"/>
              </a:ext>
            </a:extLst>
          </p:cNvPr>
          <p:cNvSpPr/>
          <p:nvPr/>
        </p:nvSpPr>
        <p:spPr>
          <a:xfrm>
            <a:off x="326920" y="27326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C113A6-2351-C1EF-F134-090E696F76E7}"/>
              </a:ext>
            </a:extLst>
          </p:cNvPr>
          <p:cNvSpPr txBox="1"/>
          <p:nvPr/>
        </p:nvSpPr>
        <p:spPr>
          <a:xfrm>
            <a:off x="1310249" y="393880"/>
            <a:ext cx="52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B17BA0-5FF9-6E1B-1B19-5B9616D08B08}"/>
              </a:ext>
            </a:extLst>
          </p:cNvPr>
          <p:cNvSpPr txBox="1"/>
          <p:nvPr/>
        </p:nvSpPr>
        <p:spPr>
          <a:xfrm>
            <a:off x="1830709" y="393880"/>
            <a:ext cx="9684702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mảnh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chia </a:t>
            </a:r>
            <a:r>
              <a:rPr lang="en-US" sz="3200" dirty="0" err="1"/>
              <a:t>mảnh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dirty="0" err="1"/>
              <a:t>Ví</a:t>
            </a:r>
            <a:r>
              <a:rPr lang="en-US" sz="3200" dirty="0"/>
              <a:t> </a:t>
            </a:r>
            <a:r>
              <a:rPr lang="en-US" sz="3200" dirty="0" err="1"/>
              <a:t>dụ</a:t>
            </a:r>
            <a:r>
              <a:rPr lang="en-US" sz="3200" dirty="0"/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021CB3-D978-112D-B70E-11B767F60318}"/>
              </a:ext>
            </a:extLst>
          </p:cNvPr>
          <p:cNvGrpSpPr/>
          <p:nvPr/>
        </p:nvGrpSpPr>
        <p:grpSpPr>
          <a:xfrm>
            <a:off x="3222650" y="1662790"/>
            <a:ext cx="1336431" cy="1266092"/>
            <a:chOff x="3222650" y="1662790"/>
            <a:chExt cx="1336431" cy="1266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8A74C9-EF6A-9950-1ED0-47391414C483}"/>
                </a:ext>
              </a:extLst>
            </p:cNvPr>
            <p:cNvSpPr/>
            <p:nvPr/>
          </p:nvSpPr>
          <p:spPr>
            <a:xfrm>
              <a:off x="3222650" y="1662790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B377B26-D943-96AC-B04E-B308E1B267B7}"/>
                </a:ext>
              </a:extLst>
            </p:cNvPr>
            <p:cNvCxnSpPr>
              <a:cxnSpLocks/>
              <a:stCxn id="2" idx="0"/>
              <a:endCxn id="2" idx="2"/>
            </p:cNvCxnSpPr>
            <p:nvPr/>
          </p:nvCxnSpPr>
          <p:spPr>
            <a:xfrm>
              <a:off x="3890866" y="1662790"/>
              <a:ext cx="0" cy="12660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ABFCC2-19DF-6474-8968-288F1E16B18F}"/>
                </a:ext>
              </a:extLst>
            </p:cNvPr>
            <p:cNvCxnSpPr>
              <a:cxnSpLocks/>
              <a:stCxn id="2" idx="1"/>
              <a:endCxn id="2" idx="3"/>
            </p:cNvCxnSpPr>
            <p:nvPr/>
          </p:nvCxnSpPr>
          <p:spPr>
            <a:xfrm>
              <a:off x="3222650" y="2295836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9DBC937-322D-253A-BBFB-8C4E24C2C1A0}"/>
              </a:ext>
            </a:extLst>
          </p:cNvPr>
          <p:cNvSpPr txBox="1"/>
          <p:nvPr/>
        </p:nvSpPr>
        <p:spPr>
          <a:xfrm>
            <a:off x="1310249" y="3175091"/>
            <a:ext cx="753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11202-7792-F185-0714-86DD92118980}"/>
              </a:ext>
            </a:extLst>
          </p:cNvPr>
          <p:cNvSpPr txBox="1"/>
          <p:nvPr/>
        </p:nvSpPr>
        <p:spPr>
          <a:xfrm>
            <a:off x="1830709" y="3145532"/>
            <a:ext cx="7152653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     </a:t>
            </a:r>
            <a:r>
              <a:rPr lang="en-US" sz="3200" dirty="0" err="1"/>
              <a:t>mảnh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ở </a:t>
            </a:r>
            <a:r>
              <a:rPr lang="en-US" sz="3200" dirty="0" err="1"/>
              <a:t>câu</a:t>
            </a:r>
            <a:r>
              <a:rPr lang="en-US" sz="3200" dirty="0"/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6CC282-0ED6-8EC8-E278-E37D0B90AA67}"/>
                  </a:ext>
                </a:extLst>
              </p:cNvPr>
              <p:cNvSpPr txBox="1"/>
              <p:nvPr/>
            </p:nvSpPr>
            <p:spPr>
              <a:xfrm>
                <a:off x="3257488" y="3079642"/>
                <a:ext cx="320601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6CC282-0ED6-8EC8-E278-E37D0B90A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488" y="3079642"/>
                <a:ext cx="320601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72CDDB3-606A-1B52-2A8D-1813C43FD747}"/>
              </a:ext>
            </a:extLst>
          </p:cNvPr>
          <p:cNvGrpSpPr/>
          <p:nvPr/>
        </p:nvGrpSpPr>
        <p:grpSpPr>
          <a:xfrm>
            <a:off x="1310249" y="4472139"/>
            <a:ext cx="9657840" cy="1975148"/>
            <a:chOff x="1310249" y="4472139"/>
            <a:chExt cx="9657840" cy="197514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47CEEA-47BA-64D7-46C1-56B858AFBDCD}"/>
                </a:ext>
              </a:extLst>
            </p:cNvPr>
            <p:cNvSpPr/>
            <p:nvPr/>
          </p:nvSpPr>
          <p:spPr>
            <a:xfrm>
              <a:off x="7524196" y="4760724"/>
              <a:ext cx="3443893" cy="1682034"/>
            </a:xfrm>
            <a:custGeom>
              <a:avLst/>
              <a:gdLst>
                <a:gd name="connsiteX0" fmla="*/ 0 w 3443893"/>
                <a:gd name="connsiteY0" fmla="*/ 280345 h 1682034"/>
                <a:gd name="connsiteX1" fmla="*/ 280345 w 3443893"/>
                <a:gd name="connsiteY1" fmla="*/ 0 h 1682034"/>
                <a:gd name="connsiteX2" fmla="*/ 3163548 w 3443893"/>
                <a:gd name="connsiteY2" fmla="*/ 0 h 1682034"/>
                <a:gd name="connsiteX3" fmla="*/ 3443893 w 3443893"/>
                <a:gd name="connsiteY3" fmla="*/ 280345 h 1682034"/>
                <a:gd name="connsiteX4" fmla="*/ 3443893 w 3443893"/>
                <a:gd name="connsiteY4" fmla="*/ 1401689 h 1682034"/>
                <a:gd name="connsiteX5" fmla="*/ 3163548 w 3443893"/>
                <a:gd name="connsiteY5" fmla="*/ 1682034 h 1682034"/>
                <a:gd name="connsiteX6" fmla="*/ 280345 w 3443893"/>
                <a:gd name="connsiteY6" fmla="*/ 1682034 h 1682034"/>
                <a:gd name="connsiteX7" fmla="*/ 0 w 3443893"/>
                <a:gd name="connsiteY7" fmla="*/ 1401689 h 1682034"/>
                <a:gd name="connsiteX8" fmla="*/ 0 w 3443893"/>
                <a:gd name="connsiteY8" fmla="*/ 280345 h 168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893" h="1682034" fill="none" extrusionOk="0">
                  <a:moveTo>
                    <a:pt x="0" y="280345"/>
                  </a:moveTo>
                  <a:cubicBezTo>
                    <a:pt x="547" y="140326"/>
                    <a:pt x="127262" y="2931"/>
                    <a:pt x="280345" y="0"/>
                  </a:cubicBezTo>
                  <a:cubicBezTo>
                    <a:pt x="1439926" y="72427"/>
                    <a:pt x="2031695" y="61419"/>
                    <a:pt x="3163548" y="0"/>
                  </a:cubicBezTo>
                  <a:cubicBezTo>
                    <a:pt x="3316416" y="-13504"/>
                    <a:pt x="3434056" y="122540"/>
                    <a:pt x="3443893" y="280345"/>
                  </a:cubicBezTo>
                  <a:cubicBezTo>
                    <a:pt x="3531451" y="436833"/>
                    <a:pt x="3359423" y="1144390"/>
                    <a:pt x="3443893" y="1401689"/>
                  </a:cubicBezTo>
                  <a:cubicBezTo>
                    <a:pt x="3449198" y="1529594"/>
                    <a:pt x="3309910" y="1672541"/>
                    <a:pt x="3163548" y="1682034"/>
                  </a:cubicBezTo>
                  <a:cubicBezTo>
                    <a:pt x="2403443" y="1711861"/>
                    <a:pt x="640004" y="1602728"/>
                    <a:pt x="280345" y="1682034"/>
                  </a:cubicBezTo>
                  <a:cubicBezTo>
                    <a:pt x="137516" y="1680677"/>
                    <a:pt x="-5338" y="1557574"/>
                    <a:pt x="0" y="1401689"/>
                  </a:cubicBezTo>
                  <a:cubicBezTo>
                    <a:pt x="-26213" y="1200466"/>
                    <a:pt x="19926" y="747094"/>
                    <a:pt x="0" y="280345"/>
                  </a:cubicBezTo>
                  <a:close/>
                </a:path>
                <a:path w="3443893" h="1682034" stroke="0" extrusionOk="0">
                  <a:moveTo>
                    <a:pt x="0" y="280345"/>
                  </a:moveTo>
                  <a:cubicBezTo>
                    <a:pt x="16649" y="130053"/>
                    <a:pt x="135000" y="19763"/>
                    <a:pt x="280345" y="0"/>
                  </a:cubicBezTo>
                  <a:cubicBezTo>
                    <a:pt x="1701914" y="123000"/>
                    <a:pt x="1857374" y="-96860"/>
                    <a:pt x="3163548" y="0"/>
                  </a:cubicBezTo>
                  <a:cubicBezTo>
                    <a:pt x="3302648" y="-11989"/>
                    <a:pt x="3454297" y="104540"/>
                    <a:pt x="3443893" y="280345"/>
                  </a:cubicBezTo>
                  <a:cubicBezTo>
                    <a:pt x="3468747" y="667363"/>
                    <a:pt x="3521052" y="1280375"/>
                    <a:pt x="3443893" y="1401689"/>
                  </a:cubicBezTo>
                  <a:cubicBezTo>
                    <a:pt x="3434960" y="1559755"/>
                    <a:pt x="3310404" y="1680729"/>
                    <a:pt x="3163548" y="1682034"/>
                  </a:cubicBezTo>
                  <a:cubicBezTo>
                    <a:pt x="2177128" y="1521327"/>
                    <a:pt x="1602359" y="1721701"/>
                    <a:pt x="280345" y="1682034"/>
                  </a:cubicBezTo>
                  <a:cubicBezTo>
                    <a:pt x="116626" y="1680239"/>
                    <a:pt x="-23821" y="1545727"/>
                    <a:pt x="0" y="1401689"/>
                  </a:cubicBezTo>
                  <a:cubicBezTo>
                    <a:pt x="65275" y="1092084"/>
                    <a:pt x="-82895" y="776320"/>
                    <a:pt x="0" y="28034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t"/>
            <a:lstStyle/>
            <a:p>
              <a:pPr algn="ctr">
                <a:lnSpc>
                  <a:spcPct val="120000"/>
                </a:lnSpc>
              </a:pP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BỐN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BFC126-73F9-83DF-A866-B3C402884096}"/>
                </a:ext>
              </a:extLst>
            </p:cNvPr>
            <p:cNvGrpSpPr/>
            <p:nvPr/>
          </p:nvGrpSpPr>
          <p:grpSpPr>
            <a:xfrm>
              <a:off x="1310249" y="4472139"/>
              <a:ext cx="5513633" cy="1975148"/>
              <a:chOff x="3323542" y="4645030"/>
              <a:chExt cx="5513633" cy="197514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A1F243A-16E4-2E84-978D-D6C5962E210C}"/>
                  </a:ext>
                </a:extLst>
              </p:cNvPr>
              <p:cNvGrpSpPr/>
              <p:nvPr/>
            </p:nvGrpSpPr>
            <p:grpSpPr>
              <a:xfrm>
                <a:off x="3323542" y="4645030"/>
                <a:ext cx="1510393" cy="1938518"/>
                <a:chOff x="7840095" y="-3367017"/>
                <a:chExt cx="1748992" cy="2244751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984992A-5BD3-9A0C-F61D-0AAF8C67653C}"/>
                    </a:ext>
                  </a:extLst>
                </p:cNvPr>
                <p:cNvSpPr/>
                <p:nvPr/>
              </p:nvSpPr>
              <p:spPr>
                <a:xfrm>
                  <a:off x="8004789" y="-2877154"/>
                  <a:ext cx="1399949" cy="521406"/>
                </a:xfrm>
                <a:custGeom>
                  <a:avLst/>
                  <a:gdLst>
                    <a:gd name="connsiteX0" fmla="*/ 8361 w 1399949"/>
                    <a:gd name="connsiteY0" fmla="*/ 318180 h 521406"/>
                    <a:gd name="connsiteX1" fmla="*/ 1693 w 1399949"/>
                    <a:gd name="connsiteY1" fmla="*/ 268650 h 521406"/>
                    <a:gd name="connsiteX2" fmla="*/ 13123 w 1399949"/>
                    <a:gd name="connsiteY2" fmla="*/ 263888 h 521406"/>
                    <a:gd name="connsiteX3" fmla="*/ 36936 w 1399949"/>
                    <a:gd name="connsiteY3" fmla="*/ 294368 h 521406"/>
                    <a:gd name="connsiteX4" fmla="*/ 40746 w 1399949"/>
                    <a:gd name="connsiteY4" fmla="*/ 306750 h 521406"/>
                    <a:gd name="connsiteX5" fmla="*/ 61701 w 1399949"/>
                    <a:gd name="connsiteY5" fmla="*/ 333420 h 521406"/>
                    <a:gd name="connsiteX6" fmla="*/ 86466 w 1399949"/>
                    <a:gd name="connsiteY6" fmla="*/ 310560 h 521406"/>
                    <a:gd name="connsiteX7" fmla="*/ 126471 w 1399949"/>
                    <a:gd name="connsiteY7" fmla="*/ 284843 h 521406"/>
                    <a:gd name="connsiteX8" fmla="*/ 165523 w 1399949"/>
                    <a:gd name="connsiteY8" fmla="*/ 255315 h 521406"/>
                    <a:gd name="connsiteX9" fmla="*/ 299826 w 1399949"/>
                    <a:gd name="connsiteY9" fmla="*/ 188640 h 521406"/>
                    <a:gd name="connsiteX10" fmla="*/ 373168 w 1399949"/>
                    <a:gd name="connsiteY10" fmla="*/ 29573 h 521406"/>
                    <a:gd name="connsiteX11" fmla="*/ 396028 w 1399949"/>
                    <a:gd name="connsiteY11" fmla="*/ 1950 h 521406"/>
                    <a:gd name="connsiteX12" fmla="*/ 414126 w 1399949"/>
                    <a:gd name="connsiteY12" fmla="*/ 24810 h 521406"/>
                    <a:gd name="connsiteX13" fmla="*/ 416983 w 1399949"/>
                    <a:gd name="connsiteY13" fmla="*/ 139110 h 521406"/>
                    <a:gd name="connsiteX14" fmla="*/ 483658 w 1399949"/>
                    <a:gd name="connsiteY14" fmla="*/ 195308 h 521406"/>
                    <a:gd name="connsiteX15" fmla="*/ 754169 w 1399949"/>
                    <a:gd name="connsiteY15" fmla="*/ 185783 h 521406"/>
                    <a:gd name="connsiteX16" fmla="*/ 881803 w 1399949"/>
                    <a:gd name="connsiteY16" fmla="*/ 196260 h 521406"/>
                    <a:gd name="connsiteX17" fmla="*/ 951336 w 1399949"/>
                    <a:gd name="connsiteY17" fmla="*/ 143873 h 521406"/>
                    <a:gd name="connsiteX18" fmla="*/ 958956 w 1399949"/>
                    <a:gd name="connsiteY18" fmla="*/ 60053 h 521406"/>
                    <a:gd name="connsiteX19" fmla="*/ 971338 w 1399949"/>
                    <a:gd name="connsiteY19" fmla="*/ 1950 h 521406"/>
                    <a:gd name="connsiteX20" fmla="*/ 985626 w 1399949"/>
                    <a:gd name="connsiteY20" fmla="*/ 3855 h 521406"/>
                    <a:gd name="connsiteX21" fmla="*/ 998008 w 1399949"/>
                    <a:gd name="connsiteY21" fmla="*/ 68625 h 521406"/>
                    <a:gd name="connsiteX22" fmla="*/ 1000866 w 1399949"/>
                    <a:gd name="connsiteY22" fmla="*/ 81960 h 521406"/>
                    <a:gd name="connsiteX23" fmla="*/ 1012296 w 1399949"/>
                    <a:gd name="connsiteY23" fmla="*/ 133395 h 521406"/>
                    <a:gd name="connsiteX24" fmla="*/ 1150408 w 1399949"/>
                    <a:gd name="connsiteY24" fmla="*/ 242933 h 521406"/>
                    <a:gd name="connsiteX25" fmla="*/ 1208511 w 1399949"/>
                    <a:gd name="connsiteY25" fmla="*/ 261983 h 521406"/>
                    <a:gd name="connsiteX26" fmla="*/ 1287569 w 1399949"/>
                    <a:gd name="connsiteY26" fmla="*/ 236265 h 521406"/>
                    <a:gd name="connsiteX27" fmla="*/ 1316144 w 1399949"/>
                    <a:gd name="connsiteY27" fmla="*/ 262935 h 521406"/>
                    <a:gd name="connsiteX28" fmla="*/ 1323763 w 1399949"/>
                    <a:gd name="connsiteY28" fmla="*/ 302940 h 521406"/>
                    <a:gd name="connsiteX29" fmla="*/ 1368531 w 1399949"/>
                    <a:gd name="connsiteY29" fmla="*/ 360090 h 521406"/>
                    <a:gd name="connsiteX30" fmla="*/ 1379961 w 1399949"/>
                    <a:gd name="connsiteY30" fmla="*/ 411525 h 521406"/>
                    <a:gd name="connsiteX31" fmla="*/ 1341861 w 1399949"/>
                    <a:gd name="connsiteY31" fmla="*/ 444863 h 521406"/>
                    <a:gd name="connsiteX32" fmla="*/ 1330431 w 1399949"/>
                    <a:gd name="connsiteY32" fmla="*/ 499155 h 521406"/>
                    <a:gd name="connsiteX33" fmla="*/ 1289473 w 1399949"/>
                    <a:gd name="connsiteY33" fmla="*/ 510585 h 521406"/>
                    <a:gd name="connsiteX34" fmla="*/ 1289473 w 1399949"/>
                    <a:gd name="connsiteY34" fmla="*/ 432480 h 521406"/>
                    <a:gd name="connsiteX35" fmla="*/ 1235181 w 1399949"/>
                    <a:gd name="connsiteY35" fmla="*/ 331515 h 521406"/>
                    <a:gd name="connsiteX36" fmla="*/ 1217083 w 1399949"/>
                    <a:gd name="connsiteY36" fmla="*/ 325800 h 521406"/>
                    <a:gd name="connsiteX37" fmla="*/ 991341 w 1399949"/>
                    <a:gd name="connsiteY37" fmla="*/ 258173 h 521406"/>
                    <a:gd name="connsiteX38" fmla="*/ 829416 w 1399949"/>
                    <a:gd name="connsiteY38" fmla="*/ 244838 h 521406"/>
                    <a:gd name="connsiteX39" fmla="*/ 427461 w 1399949"/>
                    <a:gd name="connsiteY39" fmla="*/ 264840 h 521406"/>
                    <a:gd name="connsiteX40" fmla="*/ 356023 w 1399949"/>
                    <a:gd name="connsiteY40" fmla="*/ 185783 h 521406"/>
                    <a:gd name="connsiteX41" fmla="*/ 291253 w 1399949"/>
                    <a:gd name="connsiteY41" fmla="*/ 295320 h 521406"/>
                    <a:gd name="connsiteX42" fmla="*/ 208386 w 1399949"/>
                    <a:gd name="connsiteY42" fmla="*/ 327705 h 521406"/>
                    <a:gd name="connsiteX43" fmla="*/ 149331 w 1399949"/>
                    <a:gd name="connsiteY43" fmla="*/ 426765 h 521406"/>
                    <a:gd name="connsiteX44" fmla="*/ 155046 w 1399949"/>
                    <a:gd name="connsiteY44" fmla="*/ 463913 h 521406"/>
                    <a:gd name="connsiteX45" fmla="*/ 135043 w 1399949"/>
                    <a:gd name="connsiteY45" fmla="*/ 500108 h 521406"/>
                    <a:gd name="connsiteX46" fmla="*/ 106468 w 1399949"/>
                    <a:gd name="connsiteY46" fmla="*/ 468675 h 521406"/>
                    <a:gd name="connsiteX47" fmla="*/ 97896 w 1399949"/>
                    <a:gd name="connsiteY47" fmla="*/ 413430 h 521406"/>
                    <a:gd name="connsiteX48" fmla="*/ 35983 w 1399949"/>
                    <a:gd name="connsiteY48" fmla="*/ 389618 h 521406"/>
                    <a:gd name="connsiteX49" fmla="*/ 21696 w 1399949"/>
                    <a:gd name="connsiteY49" fmla="*/ 375330 h 521406"/>
                    <a:gd name="connsiteX50" fmla="*/ 8361 w 1399949"/>
                    <a:gd name="connsiteY50" fmla="*/ 318180 h 521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399949" h="521406">
                      <a:moveTo>
                        <a:pt x="8361" y="318180"/>
                      </a:moveTo>
                      <a:cubicBezTo>
                        <a:pt x="-4022" y="302940"/>
                        <a:pt x="741" y="285795"/>
                        <a:pt x="1693" y="268650"/>
                      </a:cubicBezTo>
                      <a:cubicBezTo>
                        <a:pt x="4551" y="264840"/>
                        <a:pt x="9313" y="263888"/>
                        <a:pt x="13123" y="263888"/>
                      </a:cubicBezTo>
                      <a:cubicBezTo>
                        <a:pt x="28363" y="268650"/>
                        <a:pt x="31221" y="281985"/>
                        <a:pt x="36936" y="294368"/>
                      </a:cubicBezTo>
                      <a:cubicBezTo>
                        <a:pt x="38841" y="298178"/>
                        <a:pt x="39793" y="301988"/>
                        <a:pt x="40746" y="306750"/>
                      </a:cubicBezTo>
                      <a:cubicBezTo>
                        <a:pt x="44556" y="318180"/>
                        <a:pt x="41698" y="334373"/>
                        <a:pt x="61701" y="333420"/>
                      </a:cubicBezTo>
                      <a:cubicBezTo>
                        <a:pt x="72178" y="327705"/>
                        <a:pt x="76941" y="316275"/>
                        <a:pt x="86466" y="310560"/>
                      </a:cubicBezTo>
                      <a:cubicBezTo>
                        <a:pt x="100753" y="302940"/>
                        <a:pt x="115993" y="297225"/>
                        <a:pt x="126471" y="284843"/>
                      </a:cubicBezTo>
                      <a:cubicBezTo>
                        <a:pt x="137901" y="273413"/>
                        <a:pt x="143616" y="253410"/>
                        <a:pt x="165523" y="255315"/>
                      </a:cubicBezTo>
                      <a:cubicBezTo>
                        <a:pt x="236961" y="265793"/>
                        <a:pt x="269346" y="250553"/>
                        <a:pt x="299826" y="188640"/>
                      </a:cubicBezTo>
                      <a:cubicBezTo>
                        <a:pt x="325543" y="136253"/>
                        <a:pt x="343641" y="80055"/>
                        <a:pt x="373168" y="29573"/>
                      </a:cubicBezTo>
                      <a:cubicBezTo>
                        <a:pt x="380788" y="20048"/>
                        <a:pt x="382693" y="3855"/>
                        <a:pt x="396028" y="1950"/>
                      </a:cubicBezTo>
                      <a:cubicBezTo>
                        <a:pt x="408411" y="998"/>
                        <a:pt x="411268" y="14333"/>
                        <a:pt x="414126" y="24810"/>
                      </a:cubicBezTo>
                      <a:cubicBezTo>
                        <a:pt x="418888" y="62910"/>
                        <a:pt x="415078" y="101010"/>
                        <a:pt x="416983" y="139110"/>
                      </a:cubicBezTo>
                      <a:cubicBezTo>
                        <a:pt x="420793" y="196260"/>
                        <a:pt x="424603" y="201975"/>
                        <a:pt x="483658" y="195308"/>
                      </a:cubicBezTo>
                      <a:cubicBezTo>
                        <a:pt x="574146" y="185783"/>
                        <a:pt x="664633" y="187688"/>
                        <a:pt x="754169" y="185783"/>
                      </a:cubicBezTo>
                      <a:cubicBezTo>
                        <a:pt x="797031" y="184830"/>
                        <a:pt x="839894" y="193403"/>
                        <a:pt x="881803" y="196260"/>
                      </a:cubicBezTo>
                      <a:cubicBezTo>
                        <a:pt x="920856" y="199118"/>
                        <a:pt x="946573" y="185783"/>
                        <a:pt x="951336" y="143873"/>
                      </a:cubicBezTo>
                      <a:cubicBezTo>
                        <a:pt x="961813" y="116250"/>
                        <a:pt x="957051" y="87675"/>
                        <a:pt x="958956" y="60053"/>
                      </a:cubicBezTo>
                      <a:cubicBezTo>
                        <a:pt x="959908" y="40050"/>
                        <a:pt x="955146" y="18143"/>
                        <a:pt x="971338" y="1950"/>
                      </a:cubicBezTo>
                      <a:cubicBezTo>
                        <a:pt x="976101" y="-907"/>
                        <a:pt x="980863" y="-907"/>
                        <a:pt x="985626" y="3855"/>
                      </a:cubicBezTo>
                      <a:cubicBezTo>
                        <a:pt x="999913" y="23858"/>
                        <a:pt x="991341" y="47670"/>
                        <a:pt x="998008" y="68625"/>
                      </a:cubicBezTo>
                      <a:cubicBezTo>
                        <a:pt x="998961" y="73388"/>
                        <a:pt x="1000866" y="77198"/>
                        <a:pt x="1000866" y="81960"/>
                      </a:cubicBezTo>
                      <a:cubicBezTo>
                        <a:pt x="1003723" y="99105"/>
                        <a:pt x="1001819" y="118155"/>
                        <a:pt x="1012296" y="133395"/>
                      </a:cubicBezTo>
                      <a:cubicBezTo>
                        <a:pt x="1027536" y="208643"/>
                        <a:pt x="1078971" y="238170"/>
                        <a:pt x="1150408" y="242933"/>
                      </a:cubicBezTo>
                      <a:cubicBezTo>
                        <a:pt x="1170411" y="243885"/>
                        <a:pt x="1190413" y="251505"/>
                        <a:pt x="1208511" y="261983"/>
                      </a:cubicBezTo>
                      <a:cubicBezTo>
                        <a:pt x="1245658" y="282938"/>
                        <a:pt x="1272329" y="280080"/>
                        <a:pt x="1287569" y="236265"/>
                      </a:cubicBezTo>
                      <a:cubicBezTo>
                        <a:pt x="1308523" y="232455"/>
                        <a:pt x="1313286" y="246743"/>
                        <a:pt x="1316144" y="262935"/>
                      </a:cubicBezTo>
                      <a:cubicBezTo>
                        <a:pt x="1319001" y="276270"/>
                        <a:pt x="1316144" y="290558"/>
                        <a:pt x="1323763" y="302940"/>
                      </a:cubicBezTo>
                      <a:cubicBezTo>
                        <a:pt x="1335194" y="324848"/>
                        <a:pt x="1373294" y="325800"/>
                        <a:pt x="1368531" y="360090"/>
                      </a:cubicBezTo>
                      <a:cubicBezTo>
                        <a:pt x="1376151" y="376283"/>
                        <a:pt x="1427586" y="383903"/>
                        <a:pt x="1379961" y="411525"/>
                      </a:cubicBezTo>
                      <a:cubicBezTo>
                        <a:pt x="1366626" y="422003"/>
                        <a:pt x="1349481" y="427718"/>
                        <a:pt x="1341861" y="444863"/>
                      </a:cubicBezTo>
                      <a:cubicBezTo>
                        <a:pt x="1334241" y="462008"/>
                        <a:pt x="1339004" y="482010"/>
                        <a:pt x="1330431" y="499155"/>
                      </a:cubicBezTo>
                      <a:cubicBezTo>
                        <a:pt x="1320906" y="517253"/>
                        <a:pt x="1310429" y="532493"/>
                        <a:pt x="1289473" y="510585"/>
                      </a:cubicBezTo>
                      <a:cubicBezTo>
                        <a:pt x="1278996" y="484868"/>
                        <a:pt x="1283758" y="458198"/>
                        <a:pt x="1289473" y="432480"/>
                      </a:cubicBezTo>
                      <a:cubicBezTo>
                        <a:pt x="1307571" y="358185"/>
                        <a:pt x="1305666" y="354375"/>
                        <a:pt x="1235181" y="331515"/>
                      </a:cubicBezTo>
                      <a:cubicBezTo>
                        <a:pt x="1229466" y="329610"/>
                        <a:pt x="1222798" y="328658"/>
                        <a:pt x="1217083" y="325800"/>
                      </a:cubicBezTo>
                      <a:cubicBezTo>
                        <a:pt x="1144694" y="293415"/>
                        <a:pt x="1066588" y="276270"/>
                        <a:pt x="991341" y="258173"/>
                      </a:cubicBezTo>
                      <a:cubicBezTo>
                        <a:pt x="941811" y="246743"/>
                        <a:pt x="883708" y="244838"/>
                        <a:pt x="829416" y="244838"/>
                      </a:cubicBezTo>
                      <a:cubicBezTo>
                        <a:pt x="695113" y="244838"/>
                        <a:pt x="560811" y="239123"/>
                        <a:pt x="427461" y="264840"/>
                      </a:cubicBezTo>
                      <a:cubicBezTo>
                        <a:pt x="377931" y="274365"/>
                        <a:pt x="361738" y="254363"/>
                        <a:pt x="356023" y="185783"/>
                      </a:cubicBezTo>
                      <a:cubicBezTo>
                        <a:pt x="337926" y="222930"/>
                        <a:pt x="335068" y="270555"/>
                        <a:pt x="291253" y="295320"/>
                      </a:cubicBezTo>
                      <a:cubicBezTo>
                        <a:pt x="263631" y="306750"/>
                        <a:pt x="236008" y="316275"/>
                        <a:pt x="208386" y="327705"/>
                      </a:cubicBezTo>
                      <a:cubicBezTo>
                        <a:pt x="149331" y="351518"/>
                        <a:pt x="142663" y="363900"/>
                        <a:pt x="149331" y="426765"/>
                      </a:cubicBezTo>
                      <a:cubicBezTo>
                        <a:pt x="150283" y="439148"/>
                        <a:pt x="154093" y="451530"/>
                        <a:pt x="155046" y="463913"/>
                      </a:cubicBezTo>
                      <a:cubicBezTo>
                        <a:pt x="155046" y="479153"/>
                        <a:pt x="155046" y="498203"/>
                        <a:pt x="135043" y="500108"/>
                      </a:cubicBezTo>
                      <a:cubicBezTo>
                        <a:pt x="115993" y="502013"/>
                        <a:pt x="112183" y="482963"/>
                        <a:pt x="106468" y="468675"/>
                      </a:cubicBezTo>
                      <a:cubicBezTo>
                        <a:pt x="99801" y="450578"/>
                        <a:pt x="103611" y="431528"/>
                        <a:pt x="97896" y="413430"/>
                      </a:cubicBezTo>
                      <a:cubicBezTo>
                        <a:pt x="88371" y="375330"/>
                        <a:pt x="55033" y="402000"/>
                        <a:pt x="35983" y="389618"/>
                      </a:cubicBezTo>
                      <a:cubicBezTo>
                        <a:pt x="29316" y="386760"/>
                        <a:pt x="24553" y="381998"/>
                        <a:pt x="21696" y="375330"/>
                      </a:cubicBezTo>
                      <a:cubicBezTo>
                        <a:pt x="14076" y="358185"/>
                        <a:pt x="25506" y="334373"/>
                        <a:pt x="8361" y="318180"/>
                      </a:cubicBezTo>
                      <a:close/>
                    </a:path>
                  </a:pathLst>
                </a:custGeom>
                <a:solidFill>
                  <a:srgbClr val="4B1D0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7D36FCF-9845-CA10-1201-D6BB165BE0C8}"/>
                    </a:ext>
                  </a:extLst>
                </p:cNvPr>
                <p:cNvSpPr/>
                <p:nvPr/>
              </p:nvSpPr>
              <p:spPr>
                <a:xfrm>
                  <a:off x="8421248" y="-3367017"/>
                  <a:ext cx="1091347" cy="1153171"/>
                </a:xfrm>
                <a:custGeom>
                  <a:avLst/>
                  <a:gdLst>
                    <a:gd name="connsiteX0" fmla="*/ 957786 w 1091347"/>
                    <a:gd name="connsiteY0" fmla="*/ 892816 h 1153171"/>
                    <a:gd name="connsiteX1" fmla="*/ 975884 w 1091347"/>
                    <a:gd name="connsiteY1" fmla="*/ 879481 h 1153171"/>
                    <a:gd name="connsiteX2" fmla="*/ 938736 w 1091347"/>
                    <a:gd name="connsiteY2" fmla="*/ 854716 h 1153171"/>
                    <a:gd name="connsiteX3" fmla="*/ 1016842 w 1091347"/>
                    <a:gd name="connsiteY3" fmla="*/ 770896 h 1153171"/>
                    <a:gd name="connsiteX4" fmla="*/ 999697 w 1091347"/>
                    <a:gd name="connsiteY4" fmla="*/ 521341 h 1153171"/>
                    <a:gd name="connsiteX5" fmla="*/ 822532 w 1091347"/>
                    <a:gd name="connsiteY5" fmla="*/ 234638 h 1153171"/>
                    <a:gd name="connsiteX6" fmla="*/ 585359 w 1091347"/>
                    <a:gd name="connsiteY6" fmla="*/ 84143 h 1153171"/>
                    <a:gd name="connsiteX7" fmla="*/ 519636 w 1091347"/>
                    <a:gd name="connsiteY7" fmla="*/ 83191 h 1153171"/>
                    <a:gd name="connsiteX8" fmla="*/ 412004 w 1091347"/>
                    <a:gd name="connsiteY8" fmla="*/ 53663 h 1153171"/>
                    <a:gd name="connsiteX9" fmla="*/ 375809 w 1091347"/>
                    <a:gd name="connsiteY9" fmla="*/ 50806 h 1153171"/>
                    <a:gd name="connsiteX10" fmla="*/ 211979 w 1091347"/>
                    <a:gd name="connsiteY10" fmla="*/ 59378 h 1153171"/>
                    <a:gd name="connsiteX11" fmla="*/ 182452 w 1091347"/>
                    <a:gd name="connsiteY11" fmla="*/ 59378 h 1153171"/>
                    <a:gd name="connsiteX12" fmla="*/ 71961 w 1091347"/>
                    <a:gd name="connsiteY12" fmla="*/ 93668 h 1153171"/>
                    <a:gd name="connsiteX13" fmla="*/ 19574 w 1091347"/>
                    <a:gd name="connsiteY13" fmla="*/ 108908 h 1153171"/>
                    <a:gd name="connsiteX14" fmla="*/ 3382 w 1091347"/>
                    <a:gd name="connsiteY14" fmla="*/ 71761 h 1153171"/>
                    <a:gd name="connsiteX15" fmla="*/ 410099 w 1091347"/>
                    <a:gd name="connsiteY15" fmla="*/ 5086 h 1153171"/>
                    <a:gd name="connsiteX16" fmla="*/ 1044464 w 1091347"/>
                    <a:gd name="connsiteY16" fmla="*/ 532771 h 1153171"/>
                    <a:gd name="connsiteX17" fmla="*/ 1044464 w 1091347"/>
                    <a:gd name="connsiteY17" fmla="*/ 842333 h 1153171"/>
                    <a:gd name="connsiteX18" fmla="*/ 1047322 w 1091347"/>
                    <a:gd name="connsiteY18" fmla="*/ 894721 h 1153171"/>
                    <a:gd name="connsiteX19" fmla="*/ 1026367 w 1091347"/>
                    <a:gd name="connsiteY19" fmla="*/ 1133798 h 1153171"/>
                    <a:gd name="connsiteX20" fmla="*/ 1010174 w 1091347"/>
                    <a:gd name="connsiteY20" fmla="*/ 1150944 h 1153171"/>
                    <a:gd name="connsiteX21" fmla="*/ 991124 w 1091347"/>
                    <a:gd name="connsiteY21" fmla="*/ 1147134 h 1153171"/>
                    <a:gd name="connsiteX22" fmla="*/ 990172 w 1091347"/>
                    <a:gd name="connsiteY22" fmla="*/ 1126179 h 1153171"/>
                    <a:gd name="connsiteX23" fmla="*/ 1013032 w 1091347"/>
                    <a:gd name="connsiteY23" fmla="*/ 1096651 h 1153171"/>
                    <a:gd name="connsiteX24" fmla="*/ 968264 w 1091347"/>
                    <a:gd name="connsiteY24" fmla="*/ 901389 h 1153171"/>
                    <a:gd name="connsiteX25" fmla="*/ 957786 w 1091347"/>
                    <a:gd name="connsiteY25" fmla="*/ 892816 h 1153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91347" h="1153171">
                      <a:moveTo>
                        <a:pt x="957786" y="892816"/>
                      </a:moveTo>
                      <a:cubicBezTo>
                        <a:pt x="963502" y="888054"/>
                        <a:pt x="969217" y="884243"/>
                        <a:pt x="975884" y="879481"/>
                      </a:cubicBezTo>
                      <a:cubicBezTo>
                        <a:pt x="972074" y="859479"/>
                        <a:pt x="930164" y="892816"/>
                        <a:pt x="938736" y="854716"/>
                      </a:cubicBezTo>
                      <a:cubicBezTo>
                        <a:pt x="1008269" y="841381"/>
                        <a:pt x="1012079" y="841381"/>
                        <a:pt x="1016842" y="770896"/>
                      </a:cubicBezTo>
                      <a:cubicBezTo>
                        <a:pt x="1023509" y="687076"/>
                        <a:pt x="1025414" y="603256"/>
                        <a:pt x="999697" y="521341"/>
                      </a:cubicBezTo>
                      <a:cubicBezTo>
                        <a:pt x="957786" y="414661"/>
                        <a:pt x="907304" y="315601"/>
                        <a:pt x="822532" y="234638"/>
                      </a:cubicBezTo>
                      <a:cubicBezTo>
                        <a:pt x="752999" y="167963"/>
                        <a:pt x="673942" y="119386"/>
                        <a:pt x="585359" y="84143"/>
                      </a:cubicBezTo>
                      <a:cubicBezTo>
                        <a:pt x="563452" y="74618"/>
                        <a:pt x="541544" y="89858"/>
                        <a:pt x="519636" y="83191"/>
                      </a:cubicBezTo>
                      <a:cubicBezTo>
                        <a:pt x="483442" y="74618"/>
                        <a:pt x="452961" y="46043"/>
                        <a:pt x="412004" y="53663"/>
                      </a:cubicBezTo>
                      <a:cubicBezTo>
                        <a:pt x="399622" y="55568"/>
                        <a:pt x="388192" y="50806"/>
                        <a:pt x="375809" y="50806"/>
                      </a:cubicBezTo>
                      <a:cubicBezTo>
                        <a:pt x="320564" y="50806"/>
                        <a:pt x="265319" y="44138"/>
                        <a:pt x="211979" y="59378"/>
                      </a:cubicBezTo>
                      <a:cubicBezTo>
                        <a:pt x="202454" y="61283"/>
                        <a:pt x="191977" y="60331"/>
                        <a:pt x="182452" y="59378"/>
                      </a:cubicBezTo>
                      <a:cubicBezTo>
                        <a:pt x="140542" y="54616"/>
                        <a:pt x="107204" y="77476"/>
                        <a:pt x="71961" y="93668"/>
                      </a:cubicBezTo>
                      <a:cubicBezTo>
                        <a:pt x="54817" y="101288"/>
                        <a:pt x="39577" y="113671"/>
                        <a:pt x="19574" y="108908"/>
                      </a:cubicBezTo>
                      <a:cubicBezTo>
                        <a:pt x="3382" y="101288"/>
                        <a:pt x="-5191" y="89858"/>
                        <a:pt x="3382" y="71761"/>
                      </a:cubicBezTo>
                      <a:cubicBezTo>
                        <a:pt x="131969" y="7943"/>
                        <a:pt x="269129" y="-10154"/>
                        <a:pt x="410099" y="5086"/>
                      </a:cubicBezTo>
                      <a:cubicBezTo>
                        <a:pt x="722519" y="39376"/>
                        <a:pt x="956834" y="234638"/>
                        <a:pt x="1044464" y="532771"/>
                      </a:cubicBezTo>
                      <a:cubicBezTo>
                        <a:pt x="1073992" y="635641"/>
                        <a:pt x="1073992" y="738511"/>
                        <a:pt x="1044464" y="842333"/>
                      </a:cubicBezTo>
                      <a:cubicBezTo>
                        <a:pt x="1039702" y="859479"/>
                        <a:pt x="1032082" y="875671"/>
                        <a:pt x="1047322" y="894721"/>
                      </a:cubicBezTo>
                      <a:cubicBezTo>
                        <a:pt x="1113044" y="980446"/>
                        <a:pt x="1104472" y="1058551"/>
                        <a:pt x="1026367" y="1133798"/>
                      </a:cubicBezTo>
                      <a:cubicBezTo>
                        <a:pt x="1020652" y="1139514"/>
                        <a:pt x="1014936" y="1145229"/>
                        <a:pt x="1010174" y="1150944"/>
                      </a:cubicBezTo>
                      <a:cubicBezTo>
                        <a:pt x="1002554" y="1154754"/>
                        <a:pt x="996839" y="1153801"/>
                        <a:pt x="991124" y="1147134"/>
                      </a:cubicBezTo>
                      <a:cubicBezTo>
                        <a:pt x="988267" y="1140466"/>
                        <a:pt x="987314" y="1133798"/>
                        <a:pt x="990172" y="1126179"/>
                      </a:cubicBezTo>
                      <a:cubicBezTo>
                        <a:pt x="994934" y="1113796"/>
                        <a:pt x="1005411" y="1106176"/>
                        <a:pt x="1013032" y="1096651"/>
                      </a:cubicBezTo>
                      <a:cubicBezTo>
                        <a:pt x="1076849" y="1020451"/>
                        <a:pt x="1058752" y="940441"/>
                        <a:pt x="968264" y="901389"/>
                      </a:cubicBezTo>
                      <a:cubicBezTo>
                        <a:pt x="964454" y="899483"/>
                        <a:pt x="960644" y="896626"/>
                        <a:pt x="957786" y="892816"/>
                      </a:cubicBezTo>
                      <a:close/>
                    </a:path>
                  </a:pathLst>
                </a:custGeom>
                <a:solidFill>
                  <a:srgbClr val="4126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3C27426-78D9-73E5-EBDF-745363C02504}"/>
                    </a:ext>
                  </a:extLst>
                </p:cNvPr>
                <p:cNvSpPr/>
                <p:nvPr/>
              </p:nvSpPr>
              <p:spPr>
                <a:xfrm>
                  <a:off x="8939932" y="-2277863"/>
                  <a:ext cx="649155" cy="386262"/>
                </a:xfrm>
                <a:custGeom>
                  <a:avLst/>
                  <a:gdLst>
                    <a:gd name="connsiteX0" fmla="*/ 477202 w 649155"/>
                    <a:gd name="connsiteY0" fmla="*/ 41787 h 386262"/>
                    <a:gd name="connsiteX1" fmla="*/ 479107 w 649155"/>
                    <a:gd name="connsiteY1" fmla="*/ 62742 h 386262"/>
                    <a:gd name="connsiteX2" fmla="*/ 504825 w 649155"/>
                    <a:gd name="connsiteY2" fmla="*/ 87507 h 386262"/>
                    <a:gd name="connsiteX3" fmla="*/ 628650 w 649155"/>
                    <a:gd name="connsiteY3" fmla="*/ 166565 h 386262"/>
                    <a:gd name="connsiteX4" fmla="*/ 639127 w 649155"/>
                    <a:gd name="connsiteY4" fmla="*/ 228477 h 386262"/>
                    <a:gd name="connsiteX5" fmla="*/ 486727 w 649155"/>
                    <a:gd name="connsiteY5" fmla="*/ 377067 h 386262"/>
                    <a:gd name="connsiteX6" fmla="*/ 421005 w 649155"/>
                    <a:gd name="connsiteY6" fmla="*/ 361827 h 386262"/>
                    <a:gd name="connsiteX7" fmla="*/ 327660 w 649155"/>
                    <a:gd name="connsiteY7" fmla="*/ 197997 h 386262"/>
                    <a:gd name="connsiteX8" fmla="*/ 285750 w 649155"/>
                    <a:gd name="connsiteY8" fmla="*/ 189425 h 386262"/>
                    <a:gd name="connsiteX9" fmla="*/ 89535 w 649155"/>
                    <a:gd name="connsiteY9" fmla="*/ 309440 h 386262"/>
                    <a:gd name="connsiteX10" fmla="*/ 50482 w 649155"/>
                    <a:gd name="connsiteY10" fmla="*/ 338967 h 386262"/>
                    <a:gd name="connsiteX11" fmla="*/ 0 w 649155"/>
                    <a:gd name="connsiteY11" fmla="*/ 307535 h 386262"/>
                    <a:gd name="connsiteX12" fmla="*/ 39052 w 649155"/>
                    <a:gd name="connsiteY12" fmla="*/ 284675 h 386262"/>
                    <a:gd name="connsiteX13" fmla="*/ 140017 w 649155"/>
                    <a:gd name="connsiteY13" fmla="*/ 245622 h 386262"/>
                    <a:gd name="connsiteX14" fmla="*/ 300038 w 649155"/>
                    <a:gd name="connsiteY14" fmla="*/ 112272 h 386262"/>
                    <a:gd name="connsiteX15" fmla="*/ 354330 w 649155"/>
                    <a:gd name="connsiteY15" fmla="*/ 830 h 386262"/>
                    <a:gd name="connsiteX16" fmla="*/ 387667 w 649155"/>
                    <a:gd name="connsiteY16" fmla="*/ 45597 h 386262"/>
                    <a:gd name="connsiteX17" fmla="*/ 426720 w 649155"/>
                    <a:gd name="connsiteY17" fmla="*/ 57980 h 386262"/>
                    <a:gd name="connsiteX18" fmla="*/ 477202 w 649155"/>
                    <a:gd name="connsiteY18" fmla="*/ 41787 h 386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9155" h="386262">
                      <a:moveTo>
                        <a:pt x="477202" y="41787"/>
                      </a:moveTo>
                      <a:cubicBezTo>
                        <a:pt x="478155" y="48455"/>
                        <a:pt x="478155" y="55122"/>
                        <a:pt x="479107" y="62742"/>
                      </a:cubicBezTo>
                      <a:cubicBezTo>
                        <a:pt x="491490" y="66552"/>
                        <a:pt x="492442" y="83697"/>
                        <a:pt x="504825" y="87507"/>
                      </a:cubicBezTo>
                      <a:cubicBezTo>
                        <a:pt x="550545" y="106557"/>
                        <a:pt x="589597" y="136085"/>
                        <a:pt x="628650" y="166565"/>
                      </a:cubicBezTo>
                      <a:cubicBezTo>
                        <a:pt x="650557" y="184662"/>
                        <a:pt x="656272" y="203712"/>
                        <a:pt x="639127" y="228477"/>
                      </a:cubicBezTo>
                      <a:cubicBezTo>
                        <a:pt x="597217" y="286580"/>
                        <a:pt x="545782" y="336110"/>
                        <a:pt x="486727" y="377067"/>
                      </a:cubicBezTo>
                      <a:cubicBezTo>
                        <a:pt x="461010" y="395165"/>
                        <a:pt x="439102" y="384687"/>
                        <a:pt x="421005" y="361827"/>
                      </a:cubicBezTo>
                      <a:cubicBezTo>
                        <a:pt x="380047" y="312297"/>
                        <a:pt x="345757" y="258957"/>
                        <a:pt x="327660" y="197997"/>
                      </a:cubicBezTo>
                      <a:cubicBezTo>
                        <a:pt x="316230" y="160850"/>
                        <a:pt x="306705" y="169422"/>
                        <a:pt x="285750" y="189425"/>
                      </a:cubicBezTo>
                      <a:cubicBezTo>
                        <a:pt x="229552" y="244670"/>
                        <a:pt x="165735" y="287532"/>
                        <a:pt x="89535" y="309440"/>
                      </a:cubicBezTo>
                      <a:cubicBezTo>
                        <a:pt x="65722" y="304677"/>
                        <a:pt x="69532" y="337062"/>
                        <a:pt x="50482" y="338967"/>
                      </a:cubicBezTo>
                      <a:cubicBezTo>
                        <a:pt x="32385" y="330395"/>
                        <a:pt x="5715" y="335157"/>
                        <a:pt x="0" y="307535"/>
                      </a:cubicBezTo>
                      <a:cubicBezTo>
                        <a:pt x="7620" y="291342"/>
                        <a:pt x="23813" y="287532"/>
                        <a:pt x="39052" y="284675"/>
                      </a:cubicBezTo>
                      <a:cubicBezTo>
                        <a:pt x="75247" y="278007"/>
                        <a:pt x="107632" y="261815"/>
                        <a:pt x="140017" y="245622"/>
                      </a:cubicBezTo>
                      <a:cubicBezTo>
                        <a:pt x="207645" y="218000"/>
                        <a:pt x="260985" y="174185"/>
                        <a:pt x="300038" y="112272"/>
                      </a:cubicBezTo>
                      <a:cubicBezTo>
                        <a:pt x="321945" y="77030"/>
                        <a:pt x="333375" y="36072"/>
                        <a:pt x="354330" y="830"/>
                      </a:cubicBezTo>
                      <a:cubicBezTo>
                        <a:pt x="393382" y="-4885"/>
                        <a:pt x="390525" y="19880"/>
                        <a:pt x="387667" y="45597"/>
                      </a:cubicBezTo>
                      <a:cubicBezTo>
                        <a:pt x="391477" y="76077"/>
                        <a:pt x="410527" y="62742"/>
                        <a:pt x="426720" y="57980"/>
                      </a:cubicBezTo>
                      <a:cubicBezTo>
                        <a:pt x="442913" y="53217"/>
                        <a:pt x="455295" y="33215"/>
                        <a:pt x="477202" y="41787"/>
                      </a:cubicBezTo>
                      <a:close/>
                    </a:path>
                  </a:pathLst>
                </a:custGeom>
                <a:solidFill>
                  <a:srgbClr val="46251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602A7117-7FD3-118A-CF78-475C845BB9EF}"/>
                    </a:ext>
                  </a:extLst>
                </p:cNvPr>
                <p:cNvSpPr/>
                <p:nvPr/>
              </p:nvSpPr>
              <p:spPr>
                <a:xfrm>
                  <a:off x="7840095" y="-2505832"/>
                  <a:ext cx="364948" cy="580703"/>
                </a:xfrm>
                <a:custGeom>
                  <a:avLst/>
                  <a:gdLst>
                    <a:gd name="connsiteX0" fmla="*/ 195914 w 364948"/>
                    <a:gd name="connsiteY0" fmla="*/ 1151 h 580703"/>
                    <a:gd name="connsiteX1" fmla="*/ 207344 w 364948"/>
                    <a:gd name="connsiteY1" fmla="*/ 11629 h 580703"/>
                    <a:gd name="connsiteX2" fmla="*/ 204487 w 364948"/>
                    <a:gd name="connsiteY2" fmla="*/ 24964 h 580703"/>
                    <a:gd name="connsiteX3" fmla="*/ 257827 w 364948"/>
                    <a:gd name="connsiteY3" fmla="*/ 276424 h 580703"/>
                    <a:gd name="connsiteX4" fmla="*/ 299737 w 364948"/>
                    <a:gd name="connsiteY4" fmla="*/ 288806 h 580703"/>
                    <a:gd name="connsiteX5" fmla="*/ 310214 w 364948"/>
                    <a:gd name="connsiteY5" fmla="*/ 282139 h 580703"/>
                    <a:gd name="connsiteX6" fmla="*/ 356887 w 364948"/>
                    <a:gd name="connsiteY6" fmla="*/ 307856 h 580703"/>
                    <a:gd name="connsiteX7" fmla="*/ 364507 w 364948"/>
                    <a:gd name="connsiteY7" fmla="*/ 325954 h 580703"/>
                    <a:gd name="connsiteX8" fmla="*/ 330217 w 364948"/>
                    <a:gd name="connsiteY8" fmla="*/ 356434 h 580703"/>
                    <a:gd name="connsiteX9" fmla="*/ 225442 w 364948"/>
                    <a:gd name="connsiteY9" fmla="*/ 560269 h 580703"/>
                    <a:gd name="connsiteX10" fmla="*/ 154957 w 364948"/>
                    <a:gd name="connsiteY10" fmla="*/ 567889 h 580703"/>
                    <a:gd name="connsiteX11" fmla="*/ 11129 w 364948"/>
                    <a:gd name="connsiteY11" fmla="*/ 425014 h 580703"/>
                    <a:gd name="connsiteX12" fmla="*/ 19702 w 364948"/>
                    <a:gd name="connsiteY12" fmla="*/ 364054 h 580703"/>
                    <a:gd name="connsiteX13" fmla="*/ 129239 w 364948"/>
                    <a:gd name="connsiteY13" fmla="*/ 289759 h 580703"/>
                    <a:gd name="connsiteX14" fmla="*/ 150194 w 364948"/>
                    <a:gd name="connsiteY14" fmla="*/ 225941 h 580703"/>
                    <a:gd name="connsiteX15" fmla="*/ 168292 w 364948"/>
                    <a:gd name="connsiteY15" fmla="*/ 9724 h 580703"/>
                    <a:gd name="connsiteX16" fmla="*/ 195914 w 364948"/>
                    <a:gd name="connsiteY16" fmla="*/ 1151 h 58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4948" h="580703">
                      <a:moveTo>
                        <a:pt x="195914" y="1151"/>
                      </a:moveTo>
                      <a:cubicBezTo>
                        <a:pt x="199724" y="4961"/>
                        <a:pt x="203534" y="8771"/>
                        <a:pt x="207344" y="11629"/>
                      </a:cubicBezTo>
                      <a:cubicBezTo>
                        <a:pt x="208297" y="16391"/>
                        <a:pt x="207344" y="21154"/>
                        <a:pt x="204487" y="24964"/>
                      </a:cubicBezTo>
                      <a:cubicBezTo>
                        <a:pt x="133049" y="123071"/>
                        <a:pt x="154004" y="218321"/>
                        <a:pt x="257827" y="276424"/>
                      </a:cubicBezTo>
                      <a:cubicBezTo>
                        <a:pt x="271162" y="282139"/>
                        <a:pt x="283544" y="292616"/>
                        <a:pt x="299737" y="288806"/>
                      </a:cubicBezTo>
                      <a:cubicBezTo>
                        <a:pt x="303547" y="286901"/>
                        <a:pt x="306404" y="284996"/>
                        <a:pt x="310214" y="282139"/>
                      </a:cubicBezTo>
                      <a:cubicBezTo>
                        <a:pt x="340694" y="264041"/>
                        <a:pt x="342599" y="297379"/>
                        <a:pt x="356887" y="307856"/>
                      </a:cubicBezTo>
                      <a:cubicBezTo>
                        <a:pt x="360697" y="313571"/>
                        <a:pt x="363554" y="319286"/>
                        <a:pt x="364507" y="325954"/>
                      </a:cubicBezTo>
                      <a:cubicBezTo>
                        <a:pt x="369269" y="353576"/>
                        <a:pt x="334027" y="338336"/>
                        <a:pt x="330217" y="356434"/>
                      </a:cubicBezTo>
                      <a:cubicBezTo>
                        <a:pt x="314977" y="434539"/>
                        <a:pt x="274972" y="500261"/>
                        <a:pt x="225442" y="560269"/>
                      </a:cubicBezTo>
                      <a:cubicBezTo>
                        <a:pt x="204487" y="585034"/>
                        <a:pt x="180674" y="586939"/>
                        <a:pt x="154957" y="567889"/>
                      </a:cubicBezTo>
                      <a:cubicBezTo>
                        <a:pt x="99712" y="526931"/>
                        <a:pt x="51134" y="480259"/>
                        <a:pt x="11129" y="425014"/>
                      </a:cubicBezTo>
                      <a:cubicBezTo>
                        <a:pt x="-6968" y="400249"/>
                        <a:pt x="-2206" y="382151"/>
                        <a:pt x="19702" y="364054"/>
                      </a:cubicBezTo>
                      <a:cubicBezTo>
                        <a:pt x="53992" y="335479"/>
                        <a:pt x="89234" y="307856"/>
                        <a:pt x="129239" y="289759"/>
                      </a:cubicBezTo>
                      <a:cubicBezTo>
                        <a:pt x="163529" y="274519"/>
                        <a:pt x="174007" y="263089"/>
                        <a:pt x="150194" y="225941"/>
                      </a:cubicBezTo>
                      <a:cubicBezTo>
                        <a:pt x="100664" y="146884"/>
                        <a:pt x="110189" y="64969"/>
                        <a:pt x="168292" y="9724"/>
                      </a:cubicBezTo>
                      <a:cubicBezTo>
                        <a:pt x="176864" y="7819"/>
                        <a:pt x="183532" y="-3611"/>
                        <a:pt x="195914" y="1151"/>
                      </a:cubicBezTo>
                      <a:close/>
                    </a:path>
                  </a:pathLst>
                </a:custGeom>
                <a:solidFill>
                  <a:srgbClr val="4126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CA1363F0-6B9D-5D23-DCEA-8A6E03AB6412}"/>
                    </a:ext>
                  </a:extLst>
                </p:cNvPr>
                <p:cNvSpPr/>
                <p:nvPr/>
              </p:nvSpPr>
              <p:spPr>
                <a:xfrm>
                  <a:off x="8287584" y="-1976519"/>
                  <a:ext cx="220901" cy="561497"/>
                </a:xfrm>
                <a:custGeom>
                  <a:avLst/>
                  <a:gdLst>
                    <a:gd name="connsiteX0" fmla="*/ 52273 w 220901"/>
                    <a:gd name="connsiteY0" fmla="*/ 561498 h 561497"/>
                    <a:gd name="connsiteX1" fmla="*/ 36080 w 220901"/>
                    <a:gd name="connsiteY1" fmla="*/ 498633 h 561497"/>
                    <a:gd name="connsiteX2" fmla="*/ 8458 w 220901"/>
                    <a:gd name="connsiteY2" fmla="*/ 402430 h 561497"/>
                    <a:gd name="connsiteX3" fmla="*/ 6553 w 220901"/>
                    <a:gd name="connsiteY3" fmla="*/ 342423 h 561497"/>
                    <a:gd name="connsiteX4" fmla="*/ 184670 w 220901"/>
                    <a:gd name="connsiteY4" fmla="*/ 53815 h 561497"/>
                    <a:gd name="connsiteX5" fmla="*/ 176098 w 220901"/>
                    <a:gd name="connsiteY5" fmla="*/ 8095 h 561497"/>
                    <a:gd name="connsiteX6" fmla="*/ 203720 w 220901"/>
                    <a:gd name="connsiteY6" fmla="*/ 2380 h 561497"/>
                    <a:gd name="connsiteX7" fmla="*/ 220865 w 220901"/>
                    <a:gd name="connsiteY7" fmla="*/ 42385 h 561497"/>
                    <a:gd name="connsiteX8" fmla="*/ 193243 w 220901"/>
                    <a:gd name="connsiteY8" fmla="*/ 107155 h 561497"/>
                    <a:gd name="connsiteX9" fmla="*/ 54178 w 220901"/>
                    <a:gd name="connsiteY9" fmla="*/ 329088 h 561497"/>
                    <a:gd name="connsiteX10" fmla="*/ 70370 w 220901"/>
                    <a:gd name="connsiteY10" fmla="*/ 391000 h 561497"/>
                    <a:gd name="connsiteX11" fmla="*/ 118948 w 220901"/>
                    <a:gd name="connsiteY11" fmla="*/ 365283 h 561497"/>
                    <a:gd name="connsiteX12" fmla="*/ 149428 w 220901"/>
                    <a:gd name="connsiteY12" fmla="*/ 240505 h 561497"/>
                    <a:gd name="connsiteX13" fmla="*/ 179908 w 220901"/>
                    <a:gd name="connsiteY13" fmla="*/ 207168 h 561497"/>
                    <a:gd name="connsiteX14" fmla="*/ 185623 w 220901"/>
                    <a:gd name="connsiteY14" fmla="*/ 282415 h 561497"/>
                    <a:gd name="connsiteX15" fmla="*/ 182765 w 220901"/>
                    <a:gd name="connsiteY15" fmla="*/ 403383 h 561497"/>
                    <a:gd name="connsiteX16" fmla="*/ 163715 w 220901"/>
                    <a:gd name="connsiteY16" fmla="*/ 437673 h 561497"/>
                    <a:gd name="connsiteX17" fmla="*/ 156095 w 220901"/>
                    <a:gd name="connsiteY17" fmla="*/ 485298 h 561497"/>
                    <a:gd name="connsiteX18" fmla="*/ 101803 w 220901"/>
                    <a:gd name="connsiteY18" fmla="*/ 514825 h 561497"/>
                    <a:gd name="connsiteX19" fmla="*/ 67513 w 220901"/>
                    <a:gd name="connsiteY19" fmla="*/ 542448 h 561497"/>
                    <a:gd name="connsiteX20" fmla="*/ 52273 w 220901"/>
                    <a:gd name="connsiteY20" fmla="*/ 561498 h 561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0901" h="561497">
                      <a:moveTo>
                        <a:pt x="52273" y="561498"/>
                      </a:moveTo>
                      <a:cubicBezTo>
                        <a:pt x="25603" y="546258"/>
                        <a:pt x="17983" y="532923"/>
                        <a:pt x="36080" y="498633"/>
                      </a:cubicBezTo>
                      <a:cubicBezTo>
                        <a:pt x="51320" y="469105"/>
                        <a:pt x="21793" y="431958"/>
                        <a:pt x="8458" y="402430"/>
                      </a:cubicBezTo>
                      <a:cubicBezTo>
                        <a:pt x="-2972" y="378618"/>
                        <a:pt x="-2020" y="363378"/>
                        <a:pt x="6553" y="342423"/>
                      </a:cubicBezTo>
                      <a:cubicBezTo>
                        <a:pt x="51320" y="236695"/>
                        <a:pt x="118948" y="146208"/>
                        <a:pt x="184670" y="53815"/>
                      </a:cubicBezTo>
                      <a:cubicBezTo>
                        <a:pt x="199910" y="32860"/>
                        <a:pt x="202768" y="18573"/>
                        <a:pt x="176098" y="8095"/>
                      </a:cubicBezTo>
                      <a:cubicBezTo>
                        <a:pt x="183718" y="-1430"/>
                        <a:pt x="193243" y="-1430"/>
                        <a:pt x="203720" y="2380"/>
                      </a:cubicBezTo>
                      <a:cubicBezTo>
                        <a:pt x="218008" y="11905"/>
                        <a:pt x="218008" y="28098"/>
                        <a:pt x="220865" y="42385"/>
                      </a:cubicBezTo>
                      <a:cubicBezTo>
                        <a:pt x="221818" y="68103"/>
                        <a:pt x="203720" y="86200"/>
                        <a:pt x="193243" y="107155"/>
                      </a:cubicBezTo>
                      <a:cubicBezTo>
                        <a:pt x="142760" y="178593"/>
                        <a:pt x="94183" y="250983"/>
                        <a:pt x="54178" y="329088"/>
                      </a:cubicBezTo>
                      <a:cubicBezTo>
                        <a:pt x="40843" y="354805"/>
                        <a:pt x="37033" y="376713"/>
                        <a:pt x="70370" y="391000"/>
                      </a:cubicBezTo>
                      <a:cubicBezTo>
                        <a:pt x="105613" y="407193"/>
                        <a:pt x="110375" y="404335"/>
                        <a:pt x="118948" y="365283"/>
                      </a:cubicBezTo>
                      <a:cubicBezTo>
                        <a:pt x="128473" y="323373"/>
                        <a:pt x="137045" y="281463"/>
                        <a:pt x="149428" y="240505"/>
                      </a:cubicBezTo>
                      <a:cubicBezTo>
                        <a:pt x="153238" y="226218"/>
                        <a:pt x="154190" y="203358"/>
                        <a:pt x="179908" y="207168"/>
                      </a:cubicBezTo>
                      <a:cubicBezTo>
                        <a:pt x="197053" y="230980"/>
                        <a:pt x="177050" y="257650"/>
                        <a:pt x="185623" y="282415"/>
                      </a:cubicBezTo>
                      <a:cubicBezTo>
                        <a:pt x="189433" y="323373"/>
                        <a:pt x="163715" y="362425"/>
                        <a:pt x="182765" y="403383"/>
                      </a:cubicBezTo>
                      <a:cubicBezTo>
                        <a:pt x="182765" y="418623"/>
                        <a:pt x="167525" y="425290"/>
                        <a:pt x="163715" y="437673"/>
                      </a:cubicBezTo>
                      <a:cubicBezTo>
                        <a:pt x="160858" y="452913"/>
                        <a:pt x="162763" y="470058"/>
                        <a:pt x="156095" y="485298"/>
                      </a:cubicBezTo>
                      <a:cubicBezTo>
                        <a:pt x="144665" y="507205"/>
                        <a:pt x="123710" y="511968"/>
                        <a:pt x="101803" y="514825"/>
                      </a:cubicBezTo>
                      <a:cubicBezTo>
                        <a:pt x="81800" y="512920"/>
                        <a:pt x="70370" y="522445"/>
                        <a:pt x="67513" y="542448"/>
                      </a:cubicBezTo>
                      <a:cubicBezTo>
                        <a:pt x="64655" y="550068"/>
                        <a:pt x="60845" y="557688"/>
                        <a:pt x="52273" y="561498"/>
                      </a:cubicBezTo>
                      <a:close/>
                    </a:path>
                  </a:pathLst>
                </a:custGeom>
                <a:solidFill>
                  <a:srgbClr val="3C35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08DA3D2-7853-94E5-EFB9-FA3F64A355D2}"/>
                    </a:ext>
                  </a:extLst>
                </p:cNvPr>
                <p:cNvSpPr/>
                <p:nvPr/>
              </p:nvSpPr>
              <p:spPr>
                <a:xfrm>
                  <a:off x="8453205" y="-1375376"/>
                  <a:ext cx="278737" cy="253110"/>
                </a:xfrm>
                <a:custGeom>
                  <a:avLst/>
                  <a:gdLst>
                    <a:gd name="connsiteX0" fmla="*/ 277178 w 278737"/>
                    <a:gd name="connsiteY0" fmla="*/ 33697 h 253110"/>
                    <a:gd name="connsiteX1" fmla="*/ 265747 w 278737"/>
                    <a:gd name="connsiteY1" fmla="*/ 154665 h 253110"/>
                    <a:gd name="connsiteX2" fmla="*/ 227647 w 278737"/>
                    <a:gd name="connsiteY2" fmla="*/ 248010 h 253110"/>
                    <a:gd name="connsiteX3" fmla="*/ 75247 w 278737"/>
                    <a:gd name="connsiteY3" fmla="*/ 194670 h 253110"/>
                    <a:gd name="connsiteX4" fmla="*/ 49530 w 278737"/>
                    <a:gd name="connsiteY4" fmla="*/ 139425 h 253110"/>
                    <a:gd name="connsiteX5" fmla="*/ 0 w 278737"/>
                    <a:gd name="connsiteY5" fmla="*/ 7027 h 253110"/>
                    <a:gd name="connsiteX6" fmla="*/ 273367 w 278737"/>
                    <a:gd name="connsiteY6" fmla="*/ 19410 h 253110"/>
                    <a:gd name="connsiteX7" fmla="*/ 277178 w 278737"/>
                    <a:gd name="connsiteY7" fmla="*/ 33697 h 253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8737" h="253110">
                      <a:moveTo>
                        <a:pt x="277178" y="33697"/>
                      </a:moveTo>
                      <a:cubicBezTo>
                        <a:pt x="248603" y="71797"/>
                        <a:pt x="264795" y="114660"/>
                        <a:pt x="265747" y="154665"/>
                      </a:cubicBezTo>
                      <a:cubicBezTo>
                        <a:pt x="266700" y="191812"/>
                        <a:pt x="289560" y="239437"/>
                        <a:pt x="227647" y="248010"/>
                      </a:cubicBezTo>
                      <a:cubicBezTo>
                        <a:pt x="140970" y="259440"/>
                        <a:pt x="88582" y="255630"/>
                        <a:pt x="75247" y="194670"/>
                      </a:cubicBezTo>
                      <a:cubicBezTo>
                        <a:pt x="70485" y="175620"/>
                        <a:pt x="58103" y="157522"/>
                        <a:pt x="49530" y="139425"/>
                      </a:cubicBezTo>
                      <a:cubicBezTo>
                        <a:pt x="36195" y="94657"/>
                        <a:pt x="31432" y="46080"/>
                        <a:pt x="0" y="7027"/>
                      </a:cubicBezTo>
                      <a:cubicBezTo>
                        <a:pt x="91440" y="1312"/>
                        <a:pt x="183832" y="-10118"/>
                        <a:pt x="273367" y="19410"/>
                      </a:cubicBezTo>
                      <a:cubicBezTo>
                        <a:pt x="279082" y="22267"/>
                        <a:pt x="280035" y="27030"/>
                        <a:pt x="277178" y="33697"/>
                      </a:cubicBezTo>
                      <a:close/>
                    </a:path>
                  </a:pathLst>
                </a:custGeom>
                <a:solidFill>
                  <a:srgbClr val="43322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5577A83-EDC5-8CD5-004D-70CD07072EE0}"/>
                    </a:ext>
                  </a:extLst>
                </p:cNvPr>
                <p:cNvSpPr/>
                <p:nvPr/>
              </p:nvSpPr>
              <p:spPr>
                <a:xfrm>
                  <a:off x="8006482" y="-3296209"/>
                  <a:ext cx="440443" cy="541020"/>
                </a:xfrm>
                <a:custGeom>
                  <a:avLst/>
                  <a:gdLst>
                    <a:gd name="connsiteX0" fmla="*/ 419100 w 440443"/>
                    <a:gd name="connsiteY0" fmla="*/ 0 h 541020"/>
                    <a:gd name="connsiteX1" fmla="*/ 440055 w 440443"/>
                    <a:gd name="connsiteY1" fmla="*/ 31432 h 541020"/>
                    <a:gd name="connsiteX2" fmla="*/ 414338 w 440443"/>
                    <a:gd name="connsiteY2" fmla="*/ 60007 h 541020"/>
                    <a:gd name="connsiteX3" fmla="*/ 393383 w 440443"/>
                    <a:gd name="connsiteY3" fmla="*/ 60007 h 541020"/>
                    <a:gd name="connsiteX4" fmla="*/ 233363 w 440443"/>
                    <a:gd name="connsiteY4" fmla="*/ 163830 h 541020"/>
                    <a:gd name="connsiteX5" fmla="*/ 40005 w 440443"/>
                    <a:gd name="connsiteY5" fmla="*/ 501015 h 541020"/>
                    <a:gd name="connsiteX6" fmla="*/ 24765 w 440443"/>
                    <a:gd name="connsiteY6" fmla="*/ 535305 h 541020"/>
                    <a:gd name="connsiteX7" fmla="*/ 12383 w 440443"/>
                    <a:gd name="connsiteY7" fmla="*/ 541020 h 541020"/>
                    <a:gd name="connsiteX8" fmla="*/ 0 w 440443"/>
                    <a:gd name="connsiteY8" fmla="*/ 535305 h 541020"/>
                    <a:gd name="connsiteX9" fmla="*/ 76200 w 440443"/>
                    <a:gd name="connsiteY9" fmla="*/ 308610 h 541020"/>
                    <a:gd name="connsiteX10" fmla="*/ 419100 w 440443"/>
                    <a:gd name="connsiteY10" fmla="*/ 0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40443" h="541020">
                      <a:moveTo>
                        <a:pt x="419100" y="0"/>
                      </a:moveTo>
                      <a:cubicBezTo>
                        <a:pt x="420053" y="14288"/>
                        <a:pt x="425767" y="25718"/>
                        <a:pt x="440055" y="31432"/>
                      </a:cubicBezTo>
                      <a:cubicBezTo>
                        <a:pt x="442913" y="50482"/>
                        <a:pt x="429578" y="55245"/>
                        <a:pt x="414338" y="60007"/>
                      </a:cubicBezTo>
                      <a:cubicBezTo>
                        <a:pt x="407670" y="60960"/>
                        <a:pt x="401003" y="60960"/>
                        <a:pt x="393383" y="60007"/>
                      </a:cubicBezTo>
                      <a:cubicBezTo>
                        <a:pt x="326708" y="74295"/>
                        <a:pt x="281940" y="121920"/>
                        <a:pt x="233363" y="163830"/>
                      </a:cubicBezTo>
                      <a:cubicBezTo>
                        <a:pt x="135255" y="257175"/>
                        <a:pt x="70485" y="368618"/>
                        <a:pt x="40005" y="501015"/>
                      </a:cubicBezTo>
                      <a:cubicBezTo>
                        <a:pt x="37148" y="513398"/>
                        <a:pt x="33338" y="525780"/>
                        <a:pt x="24765" y="535305"/>
                      </a:cubicBezTo>
                      <a:cubicBezTo>
                        <a:pt x="20955" y="539115"/>
                        <a:pt x="17145" y="541020"/>
                        <a:pt x="12383" y="541020"/>
                      </a:cubicBezTo>
                      <a:cubicBezTo>
                        <a:pt x="7620" y="541020"/>
                        <a:pt x="2858" y="539115"/>
                        <a:pt x="0" y="535305"/>
                      </a:cubicBezTo>
                      <a:cubicBezTo>
                        <a:pt x="1905" y="451485"/>
                        <a:pt x="36195" y="378143"/>
                        <a:pt x="76200" y="308610"/>
                      </a:cubicBezTo>
                      <a:cubicBezTo>
                        <a:pt x="157163" y="168593"/>
                        <a:pt x="266700" y="60960"/>
                        <a:pt x="419100" y="0"/>
                      </a:cubicBezTo>
                      <a:close/>
                    </a:path>
                  </a:pathLst>
                </a:custGeom>
                <a:solidFill>
                  <a:srgbClr val="4E2D1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818EC853-9142-36CF-29A2-9C77923D04D5}"/>
                    </a:ext>
                  </a:extLst>
                </p:cNvPr>
                <p:cNvSpPr/>
                <p:nvPr/>
              </p:nvSpPr>
              <p:spPr>
                <a:xfrm>
                  <a:off x="8338905" y="-1465894"/>
                  <a:ext cx="639365" cy="125417"/>
                </a:xfrm>
                <a:custGeom>
                  <a:avLst/>
                  <a:gdLst>
                    <a:gd name="connsiteX0" fmla="*/ 394335 w 639365"/>
                    <a:gd name="connsiteY0" fmla="*/ 116596 h 125417"/>
                    <a:gd name="connsiteX1" fmla="*/ 114300 w 639365"/>
                    <a:gd name="connsiteY1" fmla="*/ 96593 h 125417"/>
                    <a:gd name="connsiteX2" fmla="*/ 0 w 639365"/>
                    <a:gd name="connsiteY2" fmla="*/ 50873 h 125417"/>
                    <a:gd name="connsiteX3" fmla="*/ 7620 w 639365"/>
                    <a:gd name="connsiteY3" fmla="*/ 28966 h 125417"/>
                    <a:gd name="connsiteX4" fmla="*/ 24765 w 639365"/>
                    <a:gd name="connsiteY4" fmla="*/ 29918 h 125417"/>
                    <a:gd name="connsiteX5" fmla="*/ 51435 w 639365"/>
                    <a:gd name="connsiteY5" fmla="*/ 42301 h 125417"/>
                    <a:gd name="connsiteX6" fmla="*/ 81915 w 639365"/>
                    <a:gd name="connsiteY6" fmla="*/ 57541 h 125417"/>
                    <a:gd name="connsiteX7" fmla="*/ 93345 w 639365"/>
                    <a:gd name="connsiteY7" fmla="*/ 60398 h 125417"/>
                    <a:gd name="connsiteX8" fmla="*/ 125730 w 639365"/>
                    <a:gd name="connsiteY8" fmla="*/ 47063 h 125417"/>
                    <a:gd name="connsiteX9" fmla="*/ 136207 w 639365"/>
                    <a:gd name="connsiteY9" fmla="*/ 38491 h 125417"/>
                    <a:gd name="connsiteX10" fmla="*/ 161925 w 639365"/>
                    <a:gd name="connsiteY10" fmla="*/ 56588 h 125417"/>
                    <a:gd name="connsiteX11" fmla="*/ 163830 w 639365"/>
                    <a:gd name="connsiteY11" fmla="*/ 68971 h 125417"/>
                    <a:gd name="connsiteX12" fmla="*/ 266700 w 639365"/>
                    <a:gd name="connsiteY12" fmla="*/ 69923 h 125417"/>
                    <a:gd name="connsiteX13" fmla="*/ 335280 w 639365"/>
                    <a:gd name="connsiteY13" fmla="*/ 64208 h 125417"/>
                    <a:gd name="connsiteX14" fmla="*/ 438150 w 639365"/>
                    <a:gd name="connsiteY14" fmla="*/ 73733 h 125417"/>
                    <a:gd name="connsiteX15" fmla="*/ 474345 w 639365"/>
                    <a:gd name="connsiteY15" fmla="*/ 31823 h 125417"/>
                    <a:gd name="connsiteX16" fmla="*/ 490538 w 639365"/>
                    <a:gd name="connsiteY16" fmla="*/ 391 h 125417"/>
                    <a:gd name="connsiteX17" fmla="*/ 517207 w 639365"/>
                    <a:gd name="connsiteY17" fmla="*/ 23251 h 125417"/>
                    <a:gd name="connsiteX18" fmla="*/ 601028 w 639365"/>
                    <a:gd name="connsiteY18" fmla="*/ 53731 h 125417"/>
                    <a:gd name="connsiteX19" fmla="*/ 637222 w 639365"/>
                    <a:gd name="connsiteY19" fmla="*/ 64208 h 125417"/>
                    <a:gd name="connsiteX20" fmla="*/ 637222 w 639365"/>
                    <a:gd name="connsiteY20" fmla="*/ 78496 h 125417"/>
                    <a:gd name="connsiteX21" fmla="*/ 551497 w 639365"/>
                    <a:gd name="connsiteY21" fmla="*/ 99451 h 125417"/>
                    <a:gd name="connsiteX22" fmla="*/ 497205 w 639365"/>
                    <a:gd name="connsiteY22" fmla="*/ 112786 h 125417"/>
                    <a:gd name="connsiteX23" fmla="*/ 429578 w 639365"/>
                    <a:gd name="connsiteY23" fmla="*/ 124216 h 125417"/>
                    <a:gd name="connsiteX24" fmla="*/ 394335 w 639365"/>
                    <a:gd name="connsiteY24" fmla="*/ 116596 h 125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39365" h="125417">
                      <a:moveTo>
                        <a:pt x="394335" y="116596"/>
                      </a:moveTo>
                      <a:cubicBezTo>
                        <a:pt x="301942" y="92783"/>
                        <a:pt x="206692" y="117548"/>
                        <a:pt x="114300" y="96593"/>
                      </a:cubicBezTo>
                      <a:cubicBezTo>
                        <a:pt x="72390" y="91831"/>
                        <a:pt x="35242" y="74686"/>
                        <a:pt x="0" y="50873"/>
                      </a:cubicBezTo>
                      <a:cubicBezTo>
                        <a:pt x="2857" y="43253"/>
                        <a:pt x="4763" y="36586"/>
                        <a:pt x="7620" y="28966"/>
                      </a:cubicBezTo>
                      <a:cubicBezTo>
                        <a:pt x="13335" y="28966"/>
                        <a:pt x="19050" y="28013"/>
                        <a:pt x="24765" y="29918"/>
                      </a:cubicBezTo>
                      <a:cubicBezTo>
                        <a:pt x="34290" y="32776"/>
                        <a:pt x="42863" y="37538"/>
                        <a:pt x="51435" y="42301"/>
                      </a:cubicBezTo>
                      <a:cubicBezTo>
                        <a:pt x="60960" y="48016"/>
                        <a:pt x="71438" y="54683"/>
                        <a:pt x="81915" y="57541"/>
                      </a:cubicBezTo>
                      <a:cubicBezTo>
                        <a:pt x="85725" y="58493"/>
                        <a:pt x="89535" y="59446"/>
                        <a:pt x="93345" y="60398"/>
                      </a:cubicBezTo>
                      <a:cubicBezTo>
                        <a:pt x="107632" y="65161"/>
                        <a:pt x="117157" y="58493"/>
                        <a:pt x="125730" y="47063"/>
                      </a:cubicBezTo>
                      <a:cubicBezTo>
                        <a:pt x="128588" y="44206"/>
                        <a:pt x="132397" y="41348"/>
                        <a:pt x="136207" y="38491"/>
                      </a:cubicBezTo>
                      <a:cubicBezTo>
                        <a:pt x="154305" y="29918"/>
                        <a:pt x="159067" y="41348"/>
                        <a:pt x="161925" y="56588"/>
                      </a:cubicBezTo>
                      <a:cubicBezTo>
                        <a:pt x="162878" y="60398"/>
                        <a:pt x="162878" y="65161"/>
                        <a:pt x="163830" y="68971"/>
                      </a:cubicBezTo>
                      <a:cubicBezTo>
                        <a:pt x="198120" y="92783"/>
                        <a:pt x="232410" y="88973"/>
                        <a:pt x="266700" y="69923"/>
                      </a:cubicBezTo>
                      <a:cubicBezTo>
                        <a:pt x="298132" y="24203"/>
                        <a:pt x="297180" y="25156"/>
                        <a:pt x="335280" y="64208"/>
                      </a:cubicBezTo>
                      <a:cubicBezTo>
                        <a:pt x="366713" y="96593"/>
                        <a:pt x="403860" y="76591"/>
                        <a:pt x="438150" y="73733"/>
                      </a:cubicBezTo>
                      <a:cubicBezTo>
                        <a:pt x="463867" y="70876"/>
                        <a:pt x="472440" y="54683"/>
                        <a:pt x="474345" y="31823"/>
                      </a:cubicBezTo>
                      <a:cubicBezTo>
                        <a:pt x="475297" y="19441"/>
                        <a:pt x="476250" y="3248"/>
                        <a:pt x="490538" y="391"/>
                      </a:cubicBezTo>
                      <a:cubicBezTo>
                        <a:pt x="504825" y="-2467"/>
                        <a:pt x="513397" y="10868"/>
                        <a:pt x="517207" y="23251"/>
                      </a:cubicBezTo>
                      <a:cubicBezTo>
                        <a:pt x="532447" y="69923"/>
                        <a:pt x="569595" y="52778"/>
                        <a:pt x="601028" y="53731"/>
                      </a:cubicBezTo>
                      <a:cubicBezTo>
                        <a:pt x="613410" y="54683"/>
                        <a:pt x="626745" y="55636"/>
                        <a:pt x="637222" y="64208"/>
                      </a:cubicBezTo>
                      <a:cubicBezTo>
                        <a:pt x="640080" y="68971"/>
                        <a:pt x="640080" y="73733"/>
                        <a:pt x="637222" y="78496"/>
                      </a:cubicBezTo>
                      <a:cubicBezTo>
                        <a:pt x="610553" y="93736"/>
                        <a:pt x="581978" y="98498"/>
                        <a:pt x="551497" y="99451"/>
                      </a:cubicBezTo>
                      <a:cubicBezTo>
                        <a:pt x="532447" y="99451"/>
                        <a:pt x="514350" y="102308"/>
                        <a:pt x="497205" y="112786"/>
                      </a:cubicBezTo>
                      <a:cubicBezTo>
                        <a:pt x="475297" y="121358"/>
                        <a:pt x="451485" y="116596"/>
                        <a:pt x="429578" y="124216"/>
                      </a:cubicBezTo>
                      <a:cubicBezTo>
                        <a:pt x="418147" y="126121"/>
                        <a:pt x="405765" y="127073"/>
                        <a:pt x="394335" y="116596"/>
                      </a:cubicBezTo>
                      <a:close/>
                    </a:path>
                  </a:pathLst>
                </a:custGeom>
                <a:solidFill>
                  <a:srgbClr val="2331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146F877-CA83-D02D-56D2-B367928A1221}"/>
                    </a:ext>
                  </a:extLst>
                </p:cNvPr>
                <p:cNvSpPr/>
                <p:nvPr/>
              </p:nvSpPr>
              <p:spPr>
                <a:xfrm>
                  <a:off x="8794493" y="-1331094"/>
                  <a:ext cx="253071" cy="184863"/>
                </a:xfrm>
                <a:custGeom>
                  <a:avLst/>
                  <a:gdLst>
                    <a:gd name="connsiteX0" fmla="*/ 240689 w 253071"/>
                    <a:gd name="connsiteY0" fmla="*/ 74188 h 184863"/>
                    <a:gd name="connsiteX1" fmla="*/ 234974 w 253071"/>
                    <a:gd name="connsiteY1" fmla="*/ 80855 h 184863"/>
                    <a:gd name="connsiteX2" fmla="*/ 61619 w 253071"/>
                    <a:gd name="connsiteY2" fmla="*/ 181821 h 184863"/>
                    <a:gd name="connsiteX3" fmla="*/ 15899 w 253071"/>
                    <a:gd name="connsiteY3" fmla="*/ 127528 h 184863"/>
                    <a:gd name="connsiteX4" fmla="*/ 14947 w 253071"/>
                    <a:gd name="connsiteY4" fmla="*/ 85618 h 184863"/>
                    <a:gd name="connsiteX5" fmla="*/ 10184 w 253071"/>
                    <a:gd name="connsiteY5" fmla="*/ 12275 h 184863"/>
                    <a:gd name="connsiteX6" fmla="*/ 25424 w 253071"/>
                    <a:gd name="connsiteY6" fmla="*/ 13228 h 184863"/>
                    <a:gd name="connsiteX7" fmla="*/ 25424 w 253071"/>
                    <a:gd name="connsiteY7" fmla="*/ 36088 h 184863"/>
                    <a:gd name="connsiteX8" fmla="*/ 74954 w 253071"/>
                    <a:gd name="connsiteY8" fmla="*/ 5608 h 184863"/>
                    <a:gd name="connsiteX9" fmla="*/ 207352 w 253071"/>
                    <a:gd name="connsiteY9" fmla="*/ 846 h 184863"/>
                    <a:gd name="connsiteX10" fmla="*/ 253072 w 253071"/>
                    <a:gd name="connsiteY10" fmla="*/ 28468 h 184863"/>
                    <a:gd name="connsiteX11" fmla="*/ 240689 w 253071"/>
                    <a:gd name="connsiteY11" fmla="*/ 74188 h 18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3071" h="184863">
                      <a:moveTo>
                        <a:pt x="240689" y="74188"/>
                      </a:moveTo>
                      <a:cubicBezTo>
                        <a:pt x="238784" y="76093"/>
                        <a:pt x="234974" y="78950"/>
                        <a:pt x="234974" y="80855"/>
                      </a:cubicBezTo>
                      <a:cubicBezTo>
                        <a:pt x="209257" y="170391"/>
                        <a:pt x="148297" y="194203"/>
                        <a:pt x="61619" y="181821"/>
                      </a:cubicBezTo>
                      <a:cubicBezTo>
                        <a:pt x="24472" y="176105"/>
                        <a:pt x="5422" y="168486"/>
                        <a:pt x="15899" y="127528"/>
                      </a:cubicBezTo>
                      <a:cubicBezTo>
                        <a:pt x="18757" y="114193"/>
                        <a:pt x="14947" y="99905"/>
                        <a:pt x="14947" y="85618"/>
                      </a:cubicBezTo>
                      <a:cubicBezTo>
                        <a:pt x="-4103" y="62758"/>
                        <a:pt x="-4103" y="37993"/>
                        <a:pt x="10184" y="12275"/>
                      </a:cubicBezTo>
                      <a:cubicBezTo>
                        <a:pt x="15899" y="7513"/>
                        <a:pt x="21614" y="6561"/>
                        <a:pt x="25424" y="13228"/>
                      </a:cubicBezTo>
                      <a:cubicBezTo>
                        <a:pt x="29234" y="20848"/>
                        <a:pt x="33044" y="30373"/>
                        <a:pt x="25424" y="36088"/>
                      </a:cubicBezTo>
                      <a:cubicBezTo>
                        <a:pt x="31139" y="12275"/>
                        <a:pt x="50189" y="5608"/>
                        <a:pt x="74954" y="5608"/>
                      </a:cubicBezTo>
                      <a:cubicBezTo>
                        <a:pt x="118769" y="4655"/>
                        <a:pt x="163537" y="9418"/>
                        <a:pt x="207352" y="846"/>
                      </a:cubicBezTo>
                      <a:cubicBezTo>
                        <a:pt x="230212" y="-3917"/>
                        <a:pt x="241642" y="12275"/>
                        <a:pt x="253072" y="28468"/>
                      </a:cubicBezTo>
                      <a:cubicBezTo>
                        <a:pt x="247357" y="42755"/>
                        <a:pt x="244499" y="58948"/>
                        <a:pt x="240689" y="74188"/>
                      </a:cubicBezTo>
                      <a:close/>
                    </a:path>
                  </a:pathLst>
                </a:custGeom>
                <a:solidFill>
                  <a:srgbClr val="5046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18B7D198-E398-3690-3C74-4109787D0742}"/>
                    </a:ext>
                  </a:extLst>
                </p:cNvPr>
                <p:cNvSpPr/>
                <p:nvPr/>
              </p:nvSpPr>
              <p:spPr>
                <a:xfrm>
                  <a:off x="8168812" y="-2179824"/>
                  <a:ext cx="372022" cy="221107"/>
                </a:xfrm>
                <a:custGeom>
                  <a:avLst/>
                  <a:gdLst>
                    <a:gd name="connsiteX0" fmla="*/ 324398 w 372022"/>
                    <a:gd name="connsiteY0" fmla="*/ 210448 h 221107"/>
                    <a:gd name="connsiteX1" fmla="*/ 293918 w 372022"/>
                    <a:gd name="connsiteY1" fmla="*/ 210448 h 221107"/>
                    <a:gd name="connsiteX2" fmla="*/ 39600 w 372022"/>
                    <a:gd name="connsiteY2" fmla="*/ 58048 h 221107"/>
                    <a:gd name="connsiteX3" fmla="*/ 1500 w 372022"/>
                    <a:gd name="connsiteY3" fmla="*/ 32330 h 221107"/>
                    <a:gd name="connsiteX4" fmla="*/ 28170 w 372022"/>
                    <a:gd name="connsiteY4" fmla="*/ 898 h 221107"/>
                    <a:gd name="connsiteX5" fmla="*/ 62461 w 372022"/>
                    <a:gd name="connsiteY5" fmla="*/ 21853 h 221107"/>
                    <a:gd name="connsiteX6" fmla="*/ 326303 w 372022"/>
                    <a:gd name="connsiteY6" fmla="*/ 181873 h 221107"/>
                    <a:gd name="connsiteX7" fmla="*/ 372023 w 372022"/>
                    <a:gd name="connsiteY7" fmla="*/ 212353 h 221107"/>
                    <a:gd name="connsiteX8" fmla="*/ 336781 w 372022"/>
                    <a:gd name="connsiteY8" fmla="*/ 219020 h 221107"/>
                    <a:gd name="connsiteX9" fmla="*/ 324398 w 372022"/>
                    <a:gd name="connsiteY9" fmla="*/ 210448 h 221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2022" h="221107">
                      <a:moveTo>
                        <a:pt x="324398" y="210448"/>
                      </a:moveTo>
                      <a:cubicBezTo>
                        <a:pt x="313920" y="210448"/>
                        <a:pt x="304395" y="210448"/>
                        <a:pt x="293918" y="210448"/>
                      </a:cubicBezTo>
                      <a:cubicBezTo>
                        <a:pt x="192953" y="186635"/>
                        <a:pt x="108181" y="135200"/>
                        <a:pt x="39600" y="58048"/>
                      </a:cubicBezTo>
                      <a:cubicBezTo>
                        <a:pt x="30075" y="46618"/>
                        <a:pt x="26265" y="21853"/>
                        <a:pt x="1500" y="32330"/>
                      </a:cubicBezTo>
                      <a:cubicBezTo>
                        <a:pt x="-8025" y="5660"/>
                        <a:pt x="31028" y="20900"/>
                        <a:pt x="28170" y="898"/>
                      </a:cubicBezTo>
                      <a:cubicBezTo>
                        <a:pt x="46268" y="-3865"/>
                        <a:pt x="53888" y="11375"/>
                        <a:pt x="62461" y="21853"/>
                      </a:cubicBezTo>
                      <a:cubicBezTo>
                        <a:pt x="129136" y="110435"/>
                        <a:pt x="225338" y="149488"/>
                        <a:pt x="326303" y="181873"/>
                      </a:cubicBezTo>
                      <a:cubicBezTo>
                        <a:pt x="343448" y="187588"/>
                        <a:pt x="370118" y="182825"/>
                        <a:pt x="372023" y="212353"/>
                      </a:cubicBezTo>
                      <a:cubicBezTo>
                        <a:pt x="361546" y="221878"/>
                        <a:pt x="349163" y="222830"/>
                        <a:pt x="336781" y="219020"/>
                      </a:cubicBezTo>
                      <a:cubicBezTo>
                        <a:pt x="332971" y="216163"/>
                        <a:pt x="328208" y="213305"/>
                        <a:pt x="324398" y="210448"/>
                      </a:cubicBezTo>
                      <a:close/>
                    </a:path>
                  </a:pathLst>
                </a:custGeom>
                <a:solidFill>
                  <a:srgbClr val="4F2E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A591C8B9-6601-1625-28A4-70847E0008D0}"/>
                    </a:ext>
                  </a:extLst>
                </p:cNvPr>
                <p:cNvSpPr/>
                <p:nvPr/>
              </p:nvSpPr>
              <p:spPr>
                <a:xfrm>
                  <a:off x="8982795" y="-1971205"/>
                  <a:ext cx="224789" cy="364731"/>
                </a:xfrm>
                <a:custGeom>
                  <a:avLst/>
                  <a:gdLst>
                    <a:gd name="connsiteX0" fmla="*/ 4763 w 224789"/>
                    <a:gd name="connsiteY0" fmla="*/ 26594 h 364731"/>
                    <a:gd name="connsiteX1" fmla="*/ 44767 w 224789"/>
                    <a:gd name="connsiteY1" fmla="*/ 1829 h 364731"/>
                    <a:gd name="connsiteX2" fmla="*/ 45720 w 224789"/>
                    <a:gd name="connsiteY2" fmla="*/ 46597 h 364731"/>
                    <a:gd name="connsiteX3" fmla="*/ 224790 w 224789"/>
                    <a:gd name="connsiteY3" fmla="*/ 324727 h 364731"/>
                    <a:gd name="connsiteX4" fmla="*/ 207645 w 224789"/>
                    <a:gd name="connsiteY4" fmla="*/ 364732 h 364731"/>
                    <a:gd name="connsiteX5" fmla="*/ 143827 w 224789"/>
                    <a:gd name="connsiteY5" fmla="*/ 255194 h 364731"/>
                    <a:gd name="connsiteX6" fmla="*/ 22860 w 224789"/>
                    <a:gd name="connsiteY6" fmla="*/ 79935 h 364731"/>
                    <a:gd name="connsiteX7" fmla="*/ 0 w 224789"/>
                    <a:gd name="connsiteY7" fmla="*/ 38977 h 364731"/>
                    <a:gd name="connsiteX8" fmla="*/ 4763 w 224789"/>
                    <a:gd name="connsiteY8" fmla="*/ 26594 h 364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4789" h="364731">
                      <a:moveTo>
                        <a:pt x="4763" y="26594"/>
                      </a:moveTo>
                      <a:cubicBezTo>
                        <a:pt x="17145" y="17069"/>
                        <a:pt x="20955" y="-6743"/>
                        <a:pt x="44767" y="1829"/>
                      </a:cubicBezTo>
                      <a:cubicBezTo>
                        <a:pt x="17145" y="17069"/>
                        <a:pt x="34290" y="30404"/>
                        <a:pt x="45720" y="46597"/>
                      </a:cubicBezTo>
                      <a:cubicBezTo>
                        <a:pt x="112395" y="135179"/>
                        <a:pt x="179070" y="222810"/>
                        <a:pt x="224790" y="324727"/>
                      </a:cubicBezTo>
                      <a:cubicBezTo>
                        <a:pt x="217170" y="337110"/>
                        <a:pt x="232410" y="359969"/>
                        <a:pt x="207645" y="364732"/>
                      </a:cubicBezTo>
                      <a:cubicBezTo>
                        <a:pt x="179070" y="332347"/>
                        <a:pt x="166688" y="290437"/>
                        <a:pt x="143827" y="255194"/>
                      </a:cubicBezTo>
                      <a:cubicBezTo>
                        <a:pt x="105727" y="195187"/>
                        <a:pt x="63817" y="137085"/>
                        <a:pt x="22860" y="79935"/>
                      </a:cubicBezTo>
                      <a:cubicBezTo>
                        <a:pt x="13335" y="67552"/>
                        <a:pt x="952" y="57074"/>
                        <a:pt x="0" y="38977"/>
                      </a:cubicBezTo>
                      <a:cubicBezTo>
                        <a:pt x="0" y="34214"/>
                        <a:pt x="1905" y="30404"/>
                        <a:pt x="4763" y="26594"/>
                      </a:cubicBezTo>
                      <a:close/>
                    </a:path>
                  </a:pathLst>
                </a:custGeom>
                <a:solidFill>
                  <a:srgbClr val="4442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96A94D8E-5FC2-0CE9-7846-C281068F79A1}"/>
                    </a:ext>
                  </a:extLst>
                </p:cNvPr>
                <p:cNvSpPr/>
                <p:nvPr/>
              </p:nvSpPr>
              <p:spPr>
                <a:xfrm>
                  <a:off x="8770387" y="-1438833"/>
                  <a:ext cx="322233" cy="156209"/>
                </a:xfrm>
                <a:custGeom>
                  <a:avLst/>
                  <a:gdLst>
                    <a:gd name="connsiteX0" fmla="*/ 275272 w 322233"/>
                    <a:gd name="connsiteY0" fmla="*/ 135255 h 156209"/>
                    <a:gd name="connsiteX1" fmla="*/ 205740 w 322233"/>
                    <a:gd name="connsiteY1" fmla="*/ 123825 h 156209"/>
                    <a:gd name="connsiteX2" fmla="*/ 91440 w 322233"/>
                    <a:gd name="connsiteY2" fmla="*/ 124777 h 156209"/>
                    <a:gd name="connsiteX3" fmla="*/ 55245 w 322233"/>
                    <a:gd name="connsiteY3" fmla="*/ 156210 h 156209"/>
                    <a:gd name="connsiteX4" fmla="*/ 37147 w 322233"/>
                    <a:gd name="connsiteY4" fmla="*/ 115252 h 156209"/>
                    <a:gd name="connsiteX5" fmla="*/ 0 w 322233"/>
                    <a:gd name="connsiteY5" fmla="*/ 83820 h 156209"/>
                    <a:gd name="connsiteX6" fmla="*/ 65722 w 322233"/>
                    <a:gd name="connsiteY6" fmla="*/ 76200 h 156209"/>
                    <a:gd name="connsiteX7" fmla="*/ 70485 w 322233"/>
                    <a:gd name="connsiteY7" fmla="*/ 80010 h 156209"/>
                    <a:gd name="connsiteX8" fmla="*/ 127635 w 322233"/>
                    <a:gd name="connsiteY8" fmla="*/ 92392 h 156209"/>
                    <a:gd name="connsiteX9" fmla="*/ 211455 w 322233"/>
                    <a:gd name="connsiteY9" fmla="*/ 90488 h 156209"/>
                    <a:gd name="connsiteX10" fmla="*/ 248603 w 322233"/>
                    <a:gd name="connsiteY10" fmla="*/ 62865 h 156209"/>
                    <a:gd name="connsiteX11" fmla="*/ 212408 w 322233"/>
                    <a:gd name="connsiteY11" fmla="*/ 51435 h 156209"/>
                    <a:gd name="connsiteX12" fmla="*/ 207645 w 322233"/>
                    <a:gd name="connsiteY12" fmla="*/ 46672 h 156209"/>
                    <a:gd name="connsiteX13" fmla="*/ 208597 w 322233"/>
                    <a:gd name="connsiteY13" fmla="*/ 38100 h 156209"/>
                    <a:gd name="connsiteX14" fmla="*/ 280035 w 322233"/>
                    <a:gd name="connsiteY14" fmla="*/ 2857 h 156209"/>
                    <a:gd name="connsiteX15" fmla="*/ 293370 w 322233"/>
                    <a:gd name="connsiteY15" fmla="*/ 0 h 156209"/>
                    <a:gd name="connsiteX16" fmla="*/ 321945 w 322233"/>
                    <a:gd name="connsiteY16" fmla="*/ 20002 h 156209"/>
                    <a:gd name="connsiteX17" fmla="*/ 320040 w 322233"/>
                    <a:gd name="connsiteY17" fmla="*/ 21907 h 156209"/>
                    <a:gd name="connsiteX18" fmla="*/ 318135 w 322233"/>
                    <a:gd name="connsiteY18" fmla="*/ 20002 h 156209"/>
                    <a:gd name="connsiteX19" fmla="*/ 293370 w 322233"/>
                    <a:gd name="connsiteY19" fmla="*/ 56197 h 156209"/>
                    <a:gd name="connsiteX20" fmla="*/ 275272 w 322233"/>
                    <a:gd name="connsiteY20" fmla="*/ 135255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22233" h="156209">
                      <a:moveTo>
                        <a:pt x="275272" y="135255"/>
                      </a:moveTo>
                      <a:cubicBezTo>
                        <a:pt x="253365" y="120967"/>
                        <a:pt x="231458" y="120967"/>
                        <a:pt x="205740" y="123825"/>
                      </a:cubicBezTo>
                      <a:cubicBezTo>
                        <a:pt x="168593" y="128588"/>
                        <a:pt x="129540" y="125730"/>
                        <a:pt x="91440" y="124777"/>
                      </a:cubicBezTo>
                      <a:cubicBezTo>
                        <a:pt x="70485" y="124777"/>
                        <a:pt x="52388" y="125730"/>
                        <a:pt x="55245" y="156210"/>
                      </a:cubicBezTo>
                      <a:cubicBezTo>
                        <a:pt x="41910" y="142875"/>
                        <a:pt x="52388" y="123825"/>
                        <a:pt x="37147" y="115252"/>
                      </a:cubicBezTo>
                      <a:cubicBezTo>
                        <a:pt x="22860" y="106680"/>
                        <a:pt x="7620" y="100013"/>
                        <a:pt x="0" y="83820"/>
                      </a:cubicBezTo>
                      <a:cubicBezTo>
                        <a:pt x="20955" y="70485"/>
                        <a:pt x="43815" y="80010"/>
                        <a:pt x="65722" y="76200"/>
                      </a:cubicBezTo>
                      <a:cubicBezTo>
                        <a:pt x="67628" y="78105"/>
                        <a:pt x="68580" y="79057"/>
                        <a:pt x="70485" y="80010"/>
                      </a:cubicBezTo>
                      <a:cubicBezTo>
                        <a:pt x="85725" y="100013"/>
                        <a:pt x="107633" y="90488"/>
                        <a:pt x="127635" y="92392"/>
                      </a:cubicBezTo>
                      <a:cubicBezTo>
                        <a:pt x="156210" y="91440"/>
                        <a:pt x="183833" y="94297"/>
                        <a:pt x="211455" y="90488"/>
                      </a:cubicBezTo>
                      <a:cubicBezTo>
                        <a:pt x="228600" y="88582"/>
                        <a:pt x="250508" y="83820"/>
                        <a:pt x="248603" y="62865"/>
                      </a:cubicBezTo>
                      <a:cubicBezTo>
                        <a:pt x="246697" y="44767"/>
                        <a:pt x="223838" y="59055"/>
                        <a:pt x="212408" y="51435"/>
                      </a:cubicBezTo>
                      <a:cubicBezTo>
                        <a:pt x="210503" y="49530"/>
                        <a:pt x="209550" y="48577"/>
                        <a:pt x="207645" y="46672"/>
                      </a:cubicBezTo>
                      <a:cubicBezTo>
                        <a:pt x="207645" y="43815"/>
                        <a:pt x="208597" y="40957"/>
                        <a:pt x="208597" y="38100"/>
                      </a:cubicBezTo>
                      <a:cubicBezTo>
                        <a:pt x="218122" y="-2858"/>
                        <a:pt x="254318" y="9525"/>
                        <a:pt x="280035" y="2857"/>
                      </a:cubicBezTo>
                      <a:cubicBezTo>
                        <a:pt x="284797" y="1905"/>
                        <a:pt x="289560" y="952"/>
                        <a:pt x="293370" y="0"/>
                      </a:cubicBezTo>
                      <a:cubicBezTo>
                        <a:pt x="305753" y="1905"/>
                        <a:pt x="324803" y="-3810"/>
                        <a:pt x="321945" y="20002"/>
                      </a:cubicBezTo>
                      <a:lnTo>
                        <a:pt x="320040" y="21907"/>
                      </a:lnTo>
                      <a:lnTo>
                        <a:pt x="318135" y="20002"/>
                      </a:lnTo>
                      <a:cubicBezTo>
                        <a:pt x="294322" y="20955"/>
                        <a:pt x="301943" y="44767"/>
                        <a:pt x="293370" y="56197"/>
                      </a:cubicBezTo>
                      <a:cubicBezTo>
                        <a:pt x="287655" y="83820"/>
                        <a:pt x="281940" y="109538"/>
                        <a:pt x="275272" y="135255"/>
                      </a:cubicBezTo>
                      <a:close/>
                    </a:path>
                  </a:pathLst>
                </a:custGeom>
                <a:solidFill>
                  <a:srgbClr val="43322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C69A6E5A-76CE-CAEC-718E-7F575E02BDAB}"/>
                    </a:ext>
                  </a:extLst>
                </p:cNvPr>
                <p:cNvSpPr/>
                <p:nvPr/>
              </p:nvSpPr>
              <p:spPr>
                <a:xfrm>
                  <a:off x="9063450" y="-1646478"/>
                  <a:ext cx="161401" cy="175547"/>
                </a:xfrm>
                <a:custGeom>
                  <a:avLst/>
                  <a:gdLst>
                    <a:gd name="connsiteX0" fmla="*/ 124132 w 161401"/>
                    <a:gd name="connsiteY0" fmla="*/ 38100 h 175547"/>
                    <a:gd name="connsiteX1" fmla="*/ 144134 w 161401"/>
                    <a:gd name="connsiteY1" fmla="*/ 0 h 175547"/>
                    <a:gd name="connsiteX2" fmla="*/ 156517 w 161401"/>
                    <a:gd name="connsiteY2" fmla="*/ 82867 h 175547"/>
                    <a:gd name="connsiteX3" fmla="*/ 153659 w 161401"/>
                    <a:gd name="connsiteY3" fmla="*/ 171450 h 175547"/>
                    <a:gd name="connsiteX4" fmla="*/ 104129 w 161401"/>
                    <a:gd name="connsiteY4" fmla="*/ 157163 h 175547"/>
                    <a:gd name="connsiteX5" fmla="*/ 26024 w 161401"/>
                    <a:gd name="connsiteY5" fmla="*/ 138113 h 175547"/>
                    <a:gd name="connsiteX6" fmla="*/ 51742 w 161401"/>
                    <a:gd name="connsiteY6" fmla="*/ 107633 h 175547"/>
                    <a:gd name="connsiteX7" fmla="*/ 112702 w 161401"/>
                    <a:gd name="connsiteY7" fmla="*/ 87630 h 175547"/>
                    <a:gd name="connsiteX8" fmla="*/ 64124 w 161401"/>
                    <a:gd name="connsiteY8" fmla="*/ 96202 h 175547"/>
                    <a:gd name="connsiteX9" fmla="*/ 19357 w 161401"/>
                    <a:gd name="connsiteY9" fmla="*/ 114300 h 175547"/>
                    <a:gd name="connsiteX10" fmla="*/ 13642 w 161401"/>
                    <a:gd name="connsiteY10" fmla="*/ 68580 h 175547"/>
                    <a:gd name="connsiteX11" fmla="*/ 124132 w 161401"/>
                    <a:gd name="connsiteY11" fmla="*/ 38100 h 175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1401" h="175547">
                      <a:moveTo>
                        <a:pt x="124132" y="38100"/>
                      </a:moveTo>
                      <a:cubicBezTo>
                        <a:pt x="142229" y="31433"/>
                        <a:pt x="127942" y="7620"/>
                        <a:pt x="144134" y="0"/>
                      </a:cubicBezTo>
                      <a:cubicBezTo>
                        <a:pt x="170804" y="23813"/>
                        <a:pt x="159374" y="58102"/>
                        <a:pt x="156517" y="82867"/>
                      </a:cubicBezTo>
                      <a:cubicBezTo>
                        <a:pt x="151754" y="113347"/>
                        <a:pt x="146992" y="141922"/>
                        <a:pt x="153659" y="171450"/>
                      </a:cubicBezTo>
                      <a:cubicBezTo>
                        <a:pt x="131752" y="186690"/>
                        <a:pt x="123179" y="154305"/>
                        <a:pt x="104129" y="157163"/>
                      </a:cubicBezTo>
                      <a:cubicBezTo>
                        <a:pt x="77459" y="153352"/>
                        <a:pt x="46979" y="164783"/>
                        <a:pt x="26024" y="138113"/>
                      </a:cubicBezTo>
                      <a:cubicBezTo>
                        <a:pt x="23167" y="118110"/>
                        <a:pt x="38407" y="113347"/>
                        <a:pt x="51742" y="107633"/>
                      </a:cubicBezTo>
                      <a:cubicBezTo>
                        <a:pt x="69839" y="100013"/>
                        <a:pt x="91747" y="103822"/>
                        <a:pt x="112702" y="87630"/>
                      </a:cubicBezTo>
                      <a:cubicBezTo>
                        <a:pt x="91747" y="81915"/>
                        <a:pt x="77459" y="87630"/>
                        <a:pt x="64124" y="96202"/>
                      </a:cubicBezTo>
                      <a:cubicBezTo>
                        <a:pt x="49837" y="104775"/>
                        <a:pt x="34597" y="108585"/>
                        <a:pt x="19357" y="114300"/>
                      </a:cubicBezTo>
                      <a:cubicBezTo>
                        <a:pt x="-11123" y="102870"/>
                        <a:pt x="307" y="85725"/>
                        <a:pt x="13642" y="68580"/>
                      </a:cubicBezTo>
                      <a:cubicBezTo>
                        <a:pt x="49837" y="56197"/>
                        <a:pt x="81269" y="26670"/>
                        <a:pt x="124132" y="38100"/>
                      </a:cubicBezTo>
                      <a:close/>
                    </a:path>
                  </a:pathLst>
                </a:custGeom>
                <a:solidFill>
                  <a:srgbClr val="302B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72A2DDF-52B1-859B-E297-743A9DE424CC}"/>
                    </a:ext>
                  </a:extLst>
                </p:cNvPr>
                <p:cNvSpPr/>
                <p:nvPr/>
              </p:nvSpPr>
              <p:spPr>
                <a:xfrm>
                  <a:off x="9054232" y="-1501987"/>
                  <a:ext cx="162877" cy="86013"/>
                </a:xfrm>
                <a:custGeom>
                  <a:avLst/>
                  <a:gdLst>
                    <a:gd name="connsiteX0" fmla="*/ 124777 w 162877"/>
                    <a:gd name="connsiteY0" fmla="*/ 289 h 86013"/>
                    <a:gd name="connsiteX1" fmla="*/ 162877 w 162877"/>
                    <a:gd name="connsiteY1" fmla="*/ 27911 h 86013"/>
                    <a:gd name="connsiteX2" fmla="*/ 39052 w 162877"/>
                    <a:gd name="connsiteY2" fmla="*/ 86014 h 86013"/>
                    <a:gd name="connsiteX3" fmla="*/ 0 w 162877"/>
                    <a:gd name="connsiteY3" fmla="*/ 73631 h 86013"/>
                    <a:gd name="connsiteX4" fmla="*/ 43815 w 162877"/>
                    <a:gd name="connsiteY4" fmla="*/ 45056 h 86013"/>
                    <a:gd name="connsiteX5" fmla="*/ 124777 w 162877"/>
                    <a:gd name="connsiteY5" fmla="*/ 289 h 8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877" h="86013">
                      <a:moveTo>
                        <a:pt x="124777" y="289"/>
                      </a:moveTo>
                      <a:cubicBezTo>
                        <a:pt x="146685" y="-3521"/>
                        <a:pt x="140970" y="31721"/>
                        <a:pt x="162877" y="27911"/>
                      </a:cubicBezTo>
                      <a:cubicBezTo>
                        <a:pt x="127635" y="61249"/>
                        <a:pt x="84772" y="75536"/>
                        <a:pt x="39052" y="86014"/>
                      </a:cubicBezTo>
                      <a:cubicBezTo>
                        <a:pt x="29527" y="70774"/>
                        <a:pt x="12382" y="78394"/>
                        <a:pt x="0" y="73631"/>
                      </a:cubicBezTo>
                      <a:cubicBezTo>
                        <a:pt x="4763" y="48866"/>
                        <a:pt x="27622" y="50771"/>
                        <a:pt x="43815" y="45056"/>
                      </a:cubicBezTo>
                      <a:cubicBezTo>
                        <a:pt x="73342" y="34579"/>
                        <a:pt x="102870" y="24101"/>
                        <a:pt x="124777" y="289"/>
                      </a:cubicBezTo>
                      <a:close/>
                    </a:path>
                  </a:pathLst>
                </a:custGeom>
                <a:solidFill>
                  <a:srgbClr val="2F41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95D4733F-D3A1-A41D-35BC-8153F3A9CF43}"/>
                    </a:ext>
                  </a:extLst>
                </p:cNvPr>
                <p:cNvSpPr/>
                <p:nvPr/>
              </p:nvSpPr>
              <p:spPr>
                <a:xfrm>
                  <a:off x="7998977" y="-2760904"/>
                  <a:ext cx="33105" cy="152400"/>
                </a:xfrm>
                <a:custGeom>
                  <a:avLst/>
                  <a:gdLst>
                    <a:gd name="connsiteX0" fmla="*/ 7505 w 33105"/>
                    <a:gd name="connsiteY0" fmla="*/ 0 h 152400"/>
                    <a:gd name="connsiteX1" fmla="*/ 17030 w 33105"/>
                    <a:gd name="connsiteY1" fmla="*/ 0 h 152400"/>
                    <a:gd name="connsiteX2" fmla="*/ 17030 w 33105"/>
                    <a:gd name="connsiteY2" fmla="*/ 152400 h 152400"/>
                    <a:gd name="connsiteX3" fmla="*/ 7505 w 33105"/>
                    <a:gd name="connsiteY3" fmla="*/ 152400 h 152400"/>
                    <a:gd name="connsiteX4" fmla="*/ 7505 w 33105"/>
                    <a:gd name="connsiteY4" fmla="*/ 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05" h="152400">
                      <a:moveTo>
                        <a:pt x="7505" y="0"/>
                      </a:moveTo>
                      <a:cubicBezTo>
                        <a:pt x="10363" y="0"/>
                        <a:pt x="14173" y="0"/>
                        <a:pt x="17030" y="0"/>
                      </a:cubicBezTo>
                      <a:cubicBezTo>
                        <a:pt x="37985" y="50482"/>
                        <a:pt x="38938" y="101918"/>
                        <a:pt x="17030" y="152400"/>
                      </a:cubicBezTo>
                      <a:cubicBezTo>
                        <a:pt x="14173" y="152400"/>
                        <a:pt x="10363" y="152400"/>
                        <a:pt x="7505" y="152400"/>
                      </a:cubicBezTo>
                      <a:cubicBezTo>
                        <a:pt x="-2972" y="101918"/>
                        <a:pt x="-2020" y="51435"/>
                        <a:pt x="7505" y="0"/>
                      </a:cubicBezTo>
                      <a:close/>
                    </a:path>
                  </a:pathLst>
                </a:custGeom>
                <a:solidFill>
                  <a:srgbClr val="24070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60A9F5E4-C493-8E61-D824-6BA9AB448B9D}"/>
                    </a:ext>
                  </a:extLst>
                </p:cNvPr>
                <p:cNvSpPr/>
                <p:nvPr/>
              </p:nvSpPr>
              <p:spPr>
                <a:xfrm>
                  <a:off x="8008387" y="-2558973"/>
                  <a:ext cx="27622" cy="64151"/>
                </a:xfrm>
                <a:custGeom>
                  <a:avLst/>
                  <a:gdLst>
                    <a:gd name="connsiteX0" fmla="*/ 27623 w 27622"/>
                    <a:gd name="connsiteY0" fmla="*/ 54292 h 64151"/>
                    <a:gd name="connsiteX1" fmla="*/ 0 w 27622"/>
                    <a:gd name="connsiteY1" fmla="*/ 63817 h 64151"/>
                    <a:gd name="connsiteX2" fmla="*/ 5715 w 27622"/>
                    <a:gd name="connsiteY2" fmla="*/ 0 h 64151"/>
                    <a:gd name="connsiteX3" fmla="*/ 27623 w 27622"/>
                    <a:gd name="connsiteY3" fmla="*/ 54292 h 6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22" h="64151">
                      <a:moveTo>
                        <a:pt x="27623" y="54292"/>
                      </a:moveTo>
                      <a:cubicBezTo>
                        <a:pt x="19050" y="59055"/>
                        <a:pt x="10478" y="65723"/>
                        <a:pt x="0" y="63817"/>
                      </a:cubicBezTo>
                      <a:cubicBezTo>
                        <a:pt x="19050" y="43815"/>
                        <a:pt x="9525" y="21908"/>
                        <a:pt x="5715" y="0"/>
                      </a:cubicBezTo>
                      <a:cubicBezTo>
                        <a:pt x="26670" y="12383"/>
                        <a:pt x="19050" y="37148"/>
                        <a:pt x="27623" y="54292"/>
                      </a:cubicBezTo>
                      <a:close/>
                    </a:path>
                  </a:pathLst>
                </a:custGeom>
                <a:solidFill>
                  <a:srgbClr val="6D3D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AF4CC94A-6317-A98D-2A88-27A844C86B00}"/>
                    </a:ext>
                  </a:extLst>
                </p:cNvPr>
                <p:cNvSpPr/>
                <p:nvPr/>
              </p:nvSpPr>
              <p:spPr>
                <a:xfrm>
                  <a:off x="9064709" y="-1416959"/>
                  <a:ext cx="24765" cy="36227"/>
                </a:xfrm>
                <a:custGeom>
                  <a:avLst/>
                  <a:gdLst>
                    <a:gd name="connsiteX0" fmla="*/ 0 w 24765"/>
                    <a:gd name="connsiteY0" fmla="*/ 36228 h 36227"/>
                    <a:gd name="connsiteX1" fmla="*/ 24765 w 24765"/>
                    <a:gd name="connsiteY1" fmla="*/ 33 h 36227"/>
                    <a:gd name="connsiteX2" fmla="*/ 0 w 24765"/>
                    <a:gd name="connsiteY2" fmla="*/ 36228 h 36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65" h="36227">
                      <a:moveTo>
                        <a:pt x="0" y="36228"/>
                      </a:moveTo>
                      <a:cubicBezTo>
                        <a:pt x="953" y="19083"/>
                        <a:pt x="-3810" y="-920"/>
                        <a:pt x="24765" y="33"/>
                      </a:cubicBezTo>
                      <a:cubicBezTo>
                        <a:pt x="7620" y="6700"/>
                        <a:pt x="11430" y="26703"/>
                        <a:pt x="0" y="36228"/>
                      </a:cubicBezTo>
                      <a:close/>
                    </a:path>
                  </a:pathLst>
                </a:custGeom>
                <a:solidFill>
                  <a:srgbClr val="4036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1E3A317-FC10-6AB4-6E91-7C132E1E5051}"/>
                    </a:ext>
                  </a:extLst>
                </p:cNvPr>
                <p:cNvSpPr/>
                <p:nvPr/>
              </p:nvSpPr>
              <p:spPr>
                <a:xfrm>
                  <a:off x="9419040" y="-2217026"/>
                  <a:ext cx="25717" cy="26049"/>
                </a:xfrm>
                <a:custGeom>
                  <a:avLst/>
                  <a:gdLst>
                    <a:gd name="connsiteX0" fmla="*/ 25718 w 25717"/>
                    <a:gd name="connsiteY0" fmla="*/ 25717 h 26049"/>
                    <a:gd name="connsiteX1" fmla="*/ 0 w 25717"/>
                    <a:gd name="connsiteY1" fmla="*/ 952 h 26049"/>
                    <a:gd name="connsiteX2" fmla="*/ 12382 w 25717"/>
                    <a:gd name="connsiteY2" fmla="*/ 0 h 26049"/>
                    <a:gd name="connsiteX3" fmla="*/ 25718 w 25717"/>
                    <a:gd name="connsiteY3" fmla="*/ 25717 h 26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" h="26049">
                      <a:moveTo>
                        <a:pt x="25718" y="25717"/>
                      </a:moveTo>
                      <a:cubicBezTo>
                        <a:pt x="6668" y="28575"/>
                        <a:pt x="5715" y="12382"/>
                        <a:pt x="0" y="952"/>
                      </a:cubicBezTo>
                      <a:cubicBezTo>
                        <a:pt x="3810" y="952"/>
                        <a:pt x="8572" y="0"/>
                        <a:pt x="12382" y="0"/>
                      </a:cubicBezTo>
                      <a:cubicBezTo>
                        <a:pt x="16193" y="8573"/>
                        <a:pt x="20955" y="17145"/>
                        <a:pt x="25718" y="25717"/>
                      </a:cubicBezTo>
                      <a:close/>
                    </a:path>
                  </a:pathLst>
                </a:custGeom>
                <a:solidFill>
                  <a:srgbClr val="A25A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AC9CEC78-8E14-1965-04C2-C78D9C52402B}"/>
                    </a:ext>
                  </a:extLst>
                </p:cNvPr>
                <p:cNvSpPr/>
                <p:nvPr/>
              </p:nvSpPr>
              <p:spPr>
                <a:xfrm>
                  <a:off x="8134686" y="-2634221"/>
                  <a:ext cx="1184493" cy="697509"/>
                </a:xfrm>
                <a:custGeom>
                  <a:avLst/>
                  <a:gdLst>
                    <a:gd name="connsiteX0" fmla="*/ 407101 w 1184493"/>
                    <a:gd name="connsiteY0" fmla="*/ 662940 h 697509"/>
                    <a:gd name="connsiteX1" fmla="*/ 140401 w 1184493"/>
                    <a:gd name="connsiteY1" fmla="*/ 541020 h 697509"/>
                    <a:gd name="connsiteX2" fmla="*/ 62296 w 1184493"/>
                    <a:gd name="connsiteY2" fmla="*/ 454343 h 697509"/>
                    <a:gd name="connsiteX3" fmla="*/ 54676 w 1184493"/>
                    <a:gd name="connsiteY3" fmla="*/ 443865 h 697509"/>
                    <a:gd name="connsiteX4" fmla="*/ 11813 w 1184493"/>
                    <a:gd name="connsiteY4" fmla="*/ 344805 h 697509"/>
                    <a:gd name="connsiteX5" fmla="*/ 15623 w 1184493"/>
                    <a:gd name="connsiteY5" fmla="*/ 256223 h 697509"/>
                    <a:gd name="connsiteX6" fmla="*/ 15623 w 1184493"/>
                    <a:gd name="connsiteY6" fmla="*/ 216218 h 697509"/>
                    <a:gd name="connsiteX7" fmla="*/ 6098 w 1184493"/>
                    <a:gd name="connsiteY7" fmla="*/ 121920 h 697509"/>
                    <a:gd name="connsiteX8" fmla="*/ 25148 w 1184493"/>
                    <a:gd name="connsiteY8" fmla="*/ 92393 h 697509"/>
                    <a:gd name="connsiteX9" fmla="*/ 157546 w 1184493"/>
                    <a:gd name="connsiteY9" fmla="*/ 43815 h 697509"/>
                    <a:gd name="connsiteX10" fmla="*/ 490921 w 1184493"/>
                    <a:gd name="connsiteY10" fmla="*/ 0 h 697509"/>
                    <a:gd name="connsiteX11" fmla="*/ 774766 w 1184493"/>
                    <a:gd name="connsiteY11" fmla="*/ 11430 h 697509"/>
                    <a:gd name="connsiteX12" fmla="*/ 1053848 w 1184493"/>
                    <a:gd name="connsiteY12" fmla="*/ 63818 h 697509"/>
                    <a:gd name="connsiteX13" fmla="*/ 1126238 w 1184493"/>
                    <a:gd name="connsiteY13" fmla="*/ 105727 h 697509"/>
                    <a:gd name="connsiteX14" fmla="*/ 1152909 w 1184493"/>
                    <a:gd name="connsiteY14" fmla="*/ 175260 h 697509"/>
                    <a:gd name="connsiteX15" fmla="*/ 1162434 w 1184493"/>
                    <a:gd name="connsiteY15" fmla="*/ 262890 h 697509"/>
                    <a:gd name="connsiteX16" fmla="*/ 1158623 w 1184493"/>
                    <a:gd name="connsiteY16" fmla="*/ 359093 h 697509"/>
                    <a:gd name="connsiteX17" fmla="*/ 1110998 w 1184493"/>
                    <a:gd name="connsiteY17" fmla="*/ 472440 h 697509"/>
                    <a:gd name="connsiteX18" fmla="*/ 1070041 w 1184493"/>
                    <a:gd name="connsiteY18" fmla="*/ 510540 h 697509"/>
                    <a:gd name="connsiteX19" fmla="*/ 950026 w 1184493"/>
                    <a:gd name="connsiteY19" fmla="*/ 607695 h 697509"/>
                    <a:gd name="connsiteX20" fmla="*/ 807151 w 1184493"/>
                    <a:gd name="connsiteY20" fmla="*/ 663893 h 697509"/>
                    <a:gd name="connsiteX21" fmla="*/ 763336 w 1184493"/>
                    <a:gd name="connsiteY21" fmla="*/ 684848 h 697509"/>
                    <a:gd name="connsiteX22" fmla="*/ 471871 w 1184493"/>
                    <a:gd name="connsiteY22" fmla="*/ 685800 h 697509"/>
                    <a:gd name="connsiteX23" fmla="*/ 407101 w 1184493"/>
                    <a:gd name="connsiteY23" fmla="*/ 662940 h 697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84493" h="697509">
                      <a:moveTo>
                        <a:pt x="407101" y="662940"/>
                      </a:moveTo>
                      <a:cubicBezTo>
                        <a:pt x="312803" y="633413"/>
                        <a:pt x="219458" y="604838"/>
                        <a:pt x="140401" y="541020"/>
                      </a:cubicBezTo>
                      <a:cubicBezTo>
                        <a:pt x="108968" y="516255"/>
                        <a:pt x="90871" y="481013"/>
                        <a:pt x="62296" y="454343"/>
                      </a:cubicBezTo>
                      <a:cubicBezTo>
                        <a:pt x="59438" y="450533"/>
                        <a:pt x="56581" y="447675"/>
                        <a:pt x="54676" y="443865"/>
                      </a:cubicBezTo>
                      <a:cubicBezTo>
                        <a:pt x="39436" y="410528"/>
                        <a:pt x="17528" y="381000"/>
                        <a:pt x="11813" y="344805"/>
                      </a:cubicBezTo>
                      <a:cubicBezTo>
                        <a:pt x="1336" y="315278"/>
                        <a:pt x="-10094" y="285750"/>
                        <a:pt x="15623" y="256223"/>
                      </a:cubicBezTo>
                      <a:cubicBezTo>
                        <a:pt x="24196" y="245745"/>
                        <a:pt x="24196" y="229552"/>
                        <a:pt x="15623" y="216218"/>
                      </a:cubicBezTo>
                      <a:cubicBezTo>
                        <a:pt x="2288" y="185738"/>
                        <a:pt x="8003" y="153352"/>
                        <a:pt x="6098" y="121920"/>
                      </a:cubicBezTo>
                      <a:cubicBezTo>
                        <a:pt x="5146" y="108585"/>
                        <a:pt x="11813" y="98108"/>
                        <a:pt x="25148" y="92393"/>
                      </a:cubicBezTo>
                      <a:cubicBezTo>
                        <a:pt x="68011" y="73343"/>
                        <a:pt x="110873" y="52388"/>
                        <a:pt x="157546" y="43815"/>
                      </a:cubicBezTo>
                      <a:cubicBezTo>
                        <a:pt x="266131" y="7620"/>
                        <a:pt x="378526" y="0"/>
                        <a:pt x="490921" y="0"/>
                      </a:cubicBezTo>
                      <a:cubicBezTo>
                        <a:pt x="586171" y="0"/>
                        <a:pt x="681421" y="952"/>
                        <a:pt x="774766" y="11430"/>
                      </a:cubicBezTo>
                      <a:cubicBezTo>
                        <a:pt x="868111" y="22860"/>
                        <a:pt x="962408" y="34290"/>
                        <a:pt x="1053848" y="63818"/>
                      </a:cubicBezTo>
                      <a:cubicBezTo>
                        <a:pt x="1079566" y="75248"/>
                        <a:pt x="1105284" y="86677"/>
                        <a:pt x="1126238" y="105727"/>
                      </a:cubicBezTo>
                      <a:cubicBezTo>
                        <a:pt x="1147193" y="124777"/>
                        <a:pt x="1161481" y="145733"/>
                        <a:pt x="1152909" y="175260"/>
                      </a:cubicBezTo>
                      <a:cubicBezTo>
                        <a:pt x="1143384" y="205740"/>
                        <a:pt x="1160528" y="233363"/>
                        <a:pt x="1162434" y="262890"/>
                      </a:cubicBezTo>
                      <a:cubicBezTo>
                        <a:pt x="1192913" y="302895"/>
                        <a:pt x="1191961" y="314325"/>
                        <a:pt x="1158623" y="359093"/>
                      </a:cubicBezTo>
                      <a:cubicBezTo>
                        <a:pt x="1155766" y="402908"/>
                        <a:pt x="1134811" y="438150"/>
                        <a:pt x="1110998" y="472440"/>
                      </a:cubicBezTo>
                      <a:cubicBezTo>
                        <a:pt x="1100521" y="488632"/>
                        <a:pt x="1086234" y="501015"/>
                        <a:pt x="1070041" y="510540"/>
                      </a:cubicBezTo>
                      <a:cubicBezTo>
                        <a:pt x="1024321" y="536257"/>
                        <a:pt x="987173" y="572453"/>
                        <a:pt x="950026" y="607695"/>
                      </a:cubicBezTo>
                      <a:cubicBezTo>
                        <a:pt x="910021" y="645795"/>
                        <a:pt x="854776" y="644843"/>
                        <a:pt x="807151" y="663893"/>
                      </a:cubicBezTo>
                      <a:cubicBezTo>
                        <a:pt x="796673" y="678180"/>
                        <a:pt x="780481" y="682943"/>
                        <a:pt x="763336" y="684848"/>
                      </a:cubicBezTo>
                      <a:cubicBezTo>
                        <a:pt x="666181" y="703898"/>
                        <a:pt x="569026" y="699135"/>
                        <a:pt x="471871" y="685800"/>
                      </a:cubicBezTo>
                      <a:cubicBezTo>
                        <a:pt x="449011" y="683895"/>
                        <a:pt x="425198" y="682943"/>
                        <a:pt x="407101" y="662940"/>
                      </a:cubicBezTo>
                      <a:close/>
                    </a:path>
                  </a:pathLst>
                </a:custGeom>
                <a:solidFill>
                  <a:srgbClr val="AA5B2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F97DB6BA-66D5-11BF-8690-BD44E4F348CA}"/>
                    </a:ext>
                  </a:extLst>
                </p:cNvPr>
                <p:cNvSpPr/>
                <p:nvPr/>
              </p:nvSpPr>
              <p:spPr>
                <a:xfrm>
                  <a:off x="8406532" y="-3048846"/>
                  <a:ext cx="568769" cy="386410"/>
                </a:xfrm>
                <a:custGeom>
                  <a:avLst/>
                  <a:gdLst>
                    <a:gd name="connsiteX0" fmla="*/ 562927 w 568769"/>
                    <a:gd name="connsiteY0" fmla="*/ 316518 h 386410"/>
                    <a:gd name="connsiteX1" fmla="*/ 494348 w 568769"/>
                    <a:gd name="connsiteY1" fmla="*/ 382240 h 386410"/>
                    <a:gd name="connsiteX2" fmla="*/ 239077 w 568769"/>
                    <a:gd name="connsiteY2" fmla="*/ 372715 h 386410"/>
                    <a:gd name="connsiteX3" fmla="*/ 36195 w 568769"/>
                    <a:gd name="connsiteY3" fmla="*/ 386050 h 386410"/>
                    <a:gd name="connsiteX4" fmla="*/ 6667 w 568769"/>
                    <a:gd name="connsiteY4" fmla="*/ 362238 h 386410"/>
                    <a:gd name="connsiteX5" fmla="*/ 0 w 568769"/>
                    <a:gd name="connsiteY5" fmla="*/ 191740 h 386410"/>
                    <a:gd name="connsiteX6" fmla="*/ 39053 w 568769"/>
                    <a:gd name="connsiteY6" fmla="*/ 29815 h 386410"/>
                    <a:gd name="connsiteX7" fmla="*/ 68580 w 568769"/>
                    <a:gd name="connsiteY7" fmla="*/ 288 h 386410"/>
                    <a:gd name="connsiteX8" fmla="*/ 77153 w 568769"/>
                    <a:gd name="connsiteY8" fmla="*/ 68868 h 386410"/>
                    <a:gd name="connsiteX9" fmla="*/ 76200 w 568769"/>
                    <a:gd name="connsiteY9" fmla="*/ 129828 h 386410"/>
                    <a:gd name="connsiteX10" fmla="*/ 230505 w 568769"/>
                    <a:gd name="connsiteY10" fmla="*/ 276513 h 386410"/>
                    <a:gd name="connsiteX11" fmla="*/ 398145 w 568769"/>
                    <a:gd name="connsiteY11" fmla="*/ 263178 h 386410"/>
                    <a:gd name="connsiteX12" fmla="*/ 501015 w 568769"/>
                    <a:gd name="connsiteY12" fmla="*/ 106968 h 386410"/>
                    <a:gd name="connsiteX13" fmla="*/ 502920 w 568769"/>
                    <a:gd name="connsiteY13" fmla="*/ 54580 h 386410"/>
                    <a:gd name="connsiteX14" fmla="*/ 531495 w 568769"/>
                    <a:gd name="connsiteY14" fmla="*/ 17433 h 386410"/>
                    <a:gd name="connsiteX15" fmla="*/ 566738 w 568769"/>
                    <a:gd name="connsiteY15" fmla="*/ 121255 h 386410"/>
                    <a:gd name="connsiteX16" fmla="*/ 562927 w 568769"/>
                    <a:gd name="connsiteY16" fmla="*/ 316518 h 386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8769" h="386410">
                      <a:moveTo>
                        <a:pt x="562927" y="316518"/>
                      </a:moveTo>
                      <a:cubicBezTo>
                        <a:pt x="557213" y="383193"/>
                        <a:pt x="556260" y="387955"/>
                        <a:pt x="494348" y="382240"/>
                      </a:cubicBezTo>
                      <a:cubicBezTo>
                        <a:pt x="409575" y="374620"/>
                        <a:pt x="323850" y="375573"/>
                        <a:pt x="239077" y="372715"/>
                      </a:cubicBezTo>
                      <a:cubicBezTo>
                        <a:pt x="170498" y="370810"/>
                        <a:pt x="103823" y="383193"/>
                        <a:pt x="36195" y="386050"/>
                      </a:cubicBezTo>
                      <a:cubicBezTo>
                        <a:pt x="13335" y="387003"/>
                        <a:pt x="10478" y="387955"/>
                        <a:pt x="6667" y="362238"/>
                      </a:cubicBezTo>
                      <a:cubicBezTo>
                        <a:pt x="-1905" y="305088"/>
                        <a:pt x="1905" y="248890"/>
                        <a:pt x="0" y="191740"/>
                      </a:cubicBezTo>
                      <a:cubicBezTo>
                        <a:pt x="1905" y="135543"/>
                        <a:pt x="21908" y="83155"/>
                        <a:pt x="39053" y="29815"/>
                      </a:cubicBezTo>
                      <a:cubicBezTo>
                        <a:pt x="43815" y="16480"/>
                        <a:pt x="45720" y="-2570"/>
                        <a:pt x="68580" y="288"/>
                      </a:cubicBezTo>
                      <a:cubicBezTo>
                        <a:pt x="84773" y="21243"/>
                        <a:pt x="80010" y="45055"/>
                        <a:pt x="77153" y="68868"/>
                      </a:cubicBezTo>
                      <a:cubicBezTo>
                        <a:pt x="74295" y="88870"/>
                        <a:pt x="71438" y="108873"/>
                        <a:pt x="76200" y="129828"/>
                      </a:cubicBezTo>
                      <a:cubicBezTo>
                        <a:pt x="97155" y="232698"/>
                        <a:pt x="126683" y="262225"/>
                        <a:pt x="230505" y="276513"/>
                      </a:cubicBezTo>
                      <a:cubicBezTo>
                        <a:pt x="286702" y="284133"/>
                        <a:pt x="342900" y="288895"/>
                        <a:pt x="398145" y="263178"/>
                      </a:cubicBezTo>
                      <a:cubicBezTo>
                        <a:pt x="465773" y="231745"/>
                        <a:pt x="500063" y="181263"/>
                        <a:pt x="501015" y="106968"/>
                      </a:cubicBezTo>
                      <a:cubicBezTo>
                        <a:pt x="501015" y="89823"/>
                        <a:pt x="500063" y="71725"/>
                        <a:pt x="502920" y="54580"/>
                      </a:cubicBezTo>
                      <a:cubicBezTo>
                        <a:pt x="505777" y="37435"/>
                        <a:pt x="507683" y="19338"/>
                        <a:pt x="531495" y="17433"/>
                      </a:cubicBezTo>
                      <a:cubicBezTo>
                        <a:pt x="561023" y="46008"/>
                        <a:pt x="565785" y="84108"/>
                        <a:pt x="566738" y="121255"/>
                      </a:cubicBezTo>
                      <a:cubicBezTo>
                        <a:pt x="568643" y="187930"/>
                        <a:pt x="571500" y="252700"/>
                        <a:pt x="562927" y="316518"/>
                      </a:cubicBezTo>
                      <a:close/>
                    </a:path>
                  </a:pathLst>
                </a:custGeom>
                <a:solidFill>
                  <a:srgbClr val="7730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946F771-C6C7-8EEF-3C7D-CE8A2803EE6E}"/>
                    </a:ext>
                  </a:extLst>
                </p:cNvPr>
                <p:cNvSpPr/>
                <p:nvPr/>
              </p:nvSpPr>
              <p:spPr>
                <a:xfrm>
                  <a:off x="8971365" y="-2987258"/>
                  <a:ext cx="335491" cy="405721"/>
                </a:xfrm>
                <a:custGeom>
                  <a:avLst/>
                  <a:gdLst>
                    <a:gd name="connsiteX0" fmla="*/ 321945 w 335491"/>
                    <a:gd name="connsiteY0" fmla="*/ 350180 h 405721"/>
                    <a:gd name="connsiteX1" fmla="*/ 259080 w 335491"/>
                    <a:gd name="connsiteY1" fmla="*/ 391137 h 405721"/>
                    <a:gd name="connsiteX2" fmla="*/ 137160 w 335491"/>
                    <a:gd name="connsiteY2" fmla="*/ 356847 h 405721"/>
                    <a:gd name="connsiteX3" fmla="*/ 51435 w 335491"/>
                    <a:gd name="connsiteY3" fmla="*/ 279695 h 405721"/>
                    <a:gd name="connsiteX4" fmla="*/ 36195 w 335491"/>
                    <a:gd name="connsiteY4" fmla="*/ 245405 h 405721"/>
                    <a:gd name="connsiteX5" fmla="*/ 26670 w 335491"/>
                    <a:gd name="connsiteY5" fmla="*/ 188255 h 405721"/>
                    <a:gd name="connsiteX6" fmla="*/ 26670 w 335491"/>
                    <a:gd name="connsiteY6" fmla="*/ 188255 h 405721"/>
                    <a:gd name="connsiteX7" fmla="*/ 17145 w 335491"/>
                    <a:gd name="connsiteY7" fmla="*/ 121580 h 405721"/>
                    <a:gd name="connsiteX8" fmla="*/ 17145 w 335491"/>
                    <a:gd name="connsiteY8" fmla="*/ 112055 h 405721"/>
                    <a:gd name="connsiteX9" fmla="*/ 0 w 335491"/>
                    <a:gd name="connsiteY9" fmla="*/ 5375 h 405721"/>
                    <a:gd name="connsiteX10" fmla="*/ 59055 w 335491"/>
                    <a:gd name="connsiteY10" fmla="*/ 44427 h 405721"/>
                    <a:gd name="connsiteX11" fmla="*/ 163830 w 335491"/>
                    <a:gd name="connsiteY11" fmla="*/ 144440 h 405721"/>
                    <a:gd name="connsiteX12" fmla="*/ 251460 w 335491"/>
                    <a:gd name="connsiteY12" fmla="*/ 109197 h 405721"/>
                    <a:gd name="connsiteX13" fmla="*/ 258128 w 335491"/>
                    <a:gd name="connsiteY13" fmla="*/ 81575 h 405721"/>
                    <a:gd name="connsiteX14" fmla="*/ 272415 w 335491"/>
                    <a:gd name="connsiteY14" fmla="*/ 72050 h 405721"/>
                    <a:gd name="connsiteX15" fmla="*/ 308610 w 335491"/>
                    <a:gd name="connsiteY15" fmla="*/ 176825 h 405721"/>
                    <a:gd name="connsiteX16" fmla="*/ 333375 w 335491"/>
                    <a:gd name="connsiteY16" fmla="*/ 291125 h 405721"/>
                    <a:gd name="connsiteX17" fmla="*/ 321945 w 335491"/>
                    <a:gd name="connsiteY17" fmla="*/ 350180 h 40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491" h="405721">
                      <a:moveTo>
                        <a:pt x="321945" y="350180"/>
                      </a:moveTo>
                      <a:cubicBezTo>
                        <a:pt x="320993" y="414950"/>
                        <a:pt x="320993" y="414950"/>
                        <a:pt x="259080" y="391137"/>
                      </a:cubicBezTo>
                      <a:cubicBezTo>
                        <a:pt x="219075" y="375897"/>
                        <a:pt x="180022" y="361610"/>
                        <a:pt x="137160" y="356847"/>
                      </a:cubicBezTo>
                      <a:cubicBezTo>
                        <a:pt x="92393" y="351132"/>
                        <a:pt x="55245" y="333987"/>
                        <a:pt x="51435" y="279695"/>
                      </a:cubicBezTo>
                      <a:cubicBezTo>
                        <a:pt x="50482" y="268265"/>
                        <a:pt x="40957" y="256835"/>
                        <a:pt x="36195" y="245405"/>
                      </a:cubicBezTo>
                      <a:cubicBezTo>
                        <a:pt x="23813" y="228260"/>
                        <a:pt x="39053" y="205400"/>
                        <a:pt x="26670" y="188255"/>
                      </a:cubicBezTo>
                      <a:lnTo>
                        <a:pt x="26670" y="188255"/>
                      </a:lnTo>
                      <a:cubicBezTo>
                        <a:pt x="14288" y="167300"/>
                        <a:pt x="29528" y="142535"/>
                        <a:pt x="17145" y="121580"/>
                      </a:cubicBezTo>
                      <a:cubicBezTo>
                        <a:pt x="17145" y="118722"/>
                        <a:pt x="17145" y="114912"/>
                        <a:pt x="17145" y="112055"/>
                      </a:cubicBezTo>
                      <a:cubicBezTo>
                        <a:pt x="-3810" y="78717"/>
                        <a:pt x="953" y="41570"/>
                        <a:pt x="0" y="5375"/>
                      </a:cubicBezTo>
                      <a:cubicBezTo>
                        <a:pt x="40005" y="-14628"/>
                        <a:pt x="46672" y="26330"/>
                        <a:pt x="59055" y="44427"/>
                      </a:cubicBezTo>
                      <a:cubicBezTo>
                        <a:pt x="86678" y="86337"/>
                        <a:pt x="120968" y="119675"/>
                        <a:pt x="163830" y="144440"/>
                      </a:cubicBezTo>
                      <a:cubicBezTo>
                        <a:pt x="203835" y="168252"/>
                        <a:pt x="240030" y="153012"/>
                        <a:pt x="251460" y="109197"/>
                      </a:cubicBezTo>
                      <a:cubicBezTo>
                        <a:pt x="254318" y="99672"/>
                        <a:pt x="254318" y="90147"/>
                        <a:pt x="258128" y="81575"/>
                      </a:cubicBezTo>
                      <a:cubicBezTo>
                        <a:pt x="260985" y="75860"/>
                        <a:pt x="264795" y="71097"/>
                        <a:pt x="272415" y="72050"/>
                      </a:cubicBezTo>
                      <a:cubicBezTo>
                        <a:pt x="296228" y="102530"/>
                        <a:pt x="297180" y="141582"/>
                        <a:pt x="308610" y="176825"/>
                      </a:cubicBezTo>
                      <a:cubicBezTo>
                        <a:pt x="320040" y="213972"/>
                        <a:pt x="323850" y="253025"/>
                        <a:pt x="333375" y="291125"/>
                      </a:cubicBezTo>
                      <a:cubicBezTo>
                        <a:pt x="337185" y="313032"/>
                        <a:pt x="337185" y="333035"/>
                        <a:pt x="321945" y="350180"/>
                      </a:cubicBezTo>
                      <a:close/>
                    </a:path>
                  </a:pathLst>
                </a:custGeom>
                <a:solidFill>
                  <a:srgbClr val="792F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985FF7D-588B-D81A-D12A-332933F2E3EF}"/>
                    </a:ext>
                  </a:extLst>
                </p:cNvPr>
                <p:cNvSpPr/>
                <p:nvPr/>
              </p:nvSpPr>
              <p:spPr>
                <a:xfrm>
                  <a:off x="9256162" y="-2926541"/>
                  <a:ext cx="200671" cy="422111"/>
                </a:xfrm>
                <a:custGeom>
                  <a:avLst/>
                  <a:gdLst>
                    <a:gd name="connsiteX0" fmla="*/ 170497 w 200671"/>
                    <a:gd name="connsiteY0" fmla="*/ 70388 h 422111"/>
                    <a:gd name="connsiteX1" fmla="*/ 196215 w 200671"/>
                    <a:gd name="connsiteY1" fmla="*/ 178020 h 422111"/>
                    <a:gd name="connsiteX2" fmla="*/ 188595 w 200671"/>
                    <a:gd name="connsiteY2" fmla="*/ 384713 h 422111"/>
                    <a:gd name="connsiteX3" fmla="*/ 102870 w 200671"/>
                    <a:gd name="connsiteY3" fmla="*/ 412335 h 422111"/>
                    <a:gd name="connsiteX4" fmla="*/ 64770 w 200671"/>
                    <a:gd name="connsiteY4" fmla="*/ 364710 h 422111"/>
                    <a:gd name="connsiteX5" fmla="*/ 0 w 200671"/>
                    <a:gd name="connsiteY5" fmla="*/ 15143 h 422111"/>
                    <a:gd name="connsiteX6" fmla="*/ 49530 w 200671"/>
                    <a:gd name="connsiteY6" fmla="*/ 23715 h 422111"/>
                    <a:gd name="connsiteX7" fmla="*/ 100013 w 200671"/>
                    <a:gd name="connsiteY7" fmla="*/ 79913 h 422111"/>
                    <a:gd name="connsiteX8" fmla="*/ 170497 w 200671"/>
                    <a:gd name="connsiteY8" fmla="*/ 70388 h 422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0671" h="422111">
                      <a:moveTo>
                        <a:pt x="170497" y="70388"/>
                      </a:moveTo>
                      <a:cubicBezTo>
                        <a:pt x="200978" y="100868"/>
                        <a:pt x="192405" y="141825"/>
                        <a:pt x="196215" y="178020"/>
                      </a:cubicBezTo>
                      <a:cubicBezTo>
                        <a:pt x="203835" y="246600"/>
                        <a:pt x="201930" y="316133"/>
                        <a:pt x="188595" y="384713"/>
                      </a:cubicBezTo>
                      <a:cubicBezTo>
                        <a:pt x="180975" y="422813"/>
                        <a:pt x="154305" y="431385"/>
                        <a:pt x="102870" y="412335"/>
                      </a:cubicBezTo>
                      <a:cubicBezTo>
                        <a:pt x="125730" y="368520"/>
                        <a:pt x="67628" y="388523"/>
                        <a:pt x="64770" y="364710"/>
                      </a:cubicBezTo>
                      <a:cubicBezTo>
                        <a:pt x="54293" y="245648"/>
                        <a:pt x="25718" y="131348"/>
                        <a:pt x="0" y="15143"/>
                      </a:cubicBezTo>
                      <a:cubicBezTo>
                        <a:pt x="21908" y="-17242"/>
                        <a:pt x="38100" y="10380"/>
                        <a:pt x="49530" y="23715"/>
                      </a:cubicBezTo>
                      <a:cubicBezTo>
                        <a:pt x="66675" y="42765"/>
                        <a:pt x="79058" y="64673"/>
                        <a:pt x="100013" y="79913"/>
                      </a:cubicBezTo>
                      <a:cubicBezTo>
                        <a:pt x="138113" y="108488"/>
                        <a:pt x="143828" y="107535"/>
                        <a:pt x="170497" y="70388"/>
                      </a:cubicBezTo>
                      <a:close/>
                    </a:path>
                  </a:pathLst>
                </a:custGeom>
                <a:solidFill>
                  <a:srgbClr val="762F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2CBC8A61-EAF7-B916-4759-5318D1964D41}"/>
                    </a:ext>
                  </a:extLst>
                </p:cNvPr>
                <p:cNvSpPr/>
                <p:nvPr/>
              </p:nvSpPr>
              <p:spPr>
                <a:xfrm>
                  <a:off x="8145129" y="-2960982"/>
                  <a:ext cx="271547" cy="355990"/>
                </a:xfrm>
                <a:custGeom>
                  <a:avLst/>
                  <a:gdLst>
                    <a:gd name="connsiteX0" fmla="*/ 243306 w 271547"/>
                    <a:gd name="connsiteY0" fmla="*/ 123879 h 355990"/>
                    <a:gd name="connsiteX1" fmla="*/ 150913 w 271547"/>
                    <a:gd name="connsiteY1" fmla="*/ 317236 h 355990"/>
                    <a:gd name="connsiteX2" fmla="*/ 24231 w 271547"/>
                    <a:gd name="connsiteY2" fmla="*/ 342954 h 355990"/>
                    <a:gd name="connsiteX3" fmla="*/ 3276 w 271547"/>
                    <a:gd name="connsiteY3" fmla="*/ 307711 h 355990"/>
                    <a:gd name="connsiteX4" fmla="*/ 21373 w 271547"/>
                    <a:gd name="connsiteY4" fmla="*/ 50536 h 355990"/>
                    <a:gd name="connsiteX5" fmla="*/ 46138 w 271547"/>
                    <a:gd name="connsiteY5" fmla="*/ 76254 h 355990"/>
                    <a:gd name="connsiteX6" fmla="*/ 92810 w 271547"/>
                    <a:gd name="connsiteY6" fmla="*/ 151501 h 355990"/>
                    <a:gd name="connsiteX7" fmla="*/ 177583 w 271547"/>
                    <a:gd name="connsiteY7" fmla="*/ 109591 h 355990"/>
                    <a:gd name="connsiteX8" fmla="*/ 235685 w 271547"/>
                    <a:gd name="connsiteY8" fmla="*/ 22914 h 355990"/>
                    <a:gd name="connsiteX9" fmla="*/ 269023 w 271547"/>
                    <a:gd name="connsiteY9" fmla="*/ 4816 h 355990"/>
                    <a:gd name="connsiteX10" fmla="*/ 243306 w 271547"/>
                    <a:gd name="connsiteY10" fmla="*/ 123879 h 355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1547" h="355990">
                      <a:moveTo>
                        <a:pt x="243306" y="123879"/>
                      </a:moveTo>
                      <a:cubicBezTo>
                        <a:pt x="212826" y="188649"/>
                        <a:pt x="183298" y="254371"/>
                        <a:pt x="150913" y="317236"/>
                      </a:cubicBezTo>
                      <a:cubicBezTo>
                        <a:pt x="131863" y="354384"/>
                        <a:pt x="49948" y="368671"/>
                        <a:pt x="24231" y="342954"/>
                      </a:cubicBezTo>
                      <a:cubicBezTo>
                        <a:pt x="10895" y="334381"/>
                        <a:pt x="3276" y="321999"/>
                        <a:pt x="3276" y="307711"/>
                      </a:cubicBezTo>
                      <a:cubicBezTo>
                        <a:pt x="1370" y="221034"/>
                        <a:pt x="-9107" y="134356"/>
                        <a:pt x="21373" y="50536"/>
                      </a:cubicBezTo>
                      <a:cubicBezTo>
                        <a:pt x="47090" y="41964"/>
                        <a:pt x="44233" y="63871"/>
                        <a:pt x="46138" y="76254"/>
                      </a:cubicBezTo>
                      <a:cubicBezTo>
                        <a:pt x="51853" y="107686"/>
                        <a:pt x="54710" y="142929"/>
                        <a:pt x="92810" y="151501"/>
                      </a:cubicBezTo>
                      <a:cubicBezTo>
                        <a:pt x="129006" y="159121"/>
                        <a:pt x="155676" y="135309"/>
                        <a:pt x="177583" y="109591"/>
                      </a:cubicBezTo>
                      <a:cubicBezTo>
                        <a:pt x="200443" y="82921"/>
                        <a:pt x="216635" y="52441"/>
                        <a:pt x="235685" y="22914"/>
                      </a:cubicBezTo>
                      <a:cubicBezTo>
                        <a:pt x="242353" y="11484"/>
                        <a:pt x="246163" y="-9471"/>
                        <a:pt x="269023" y="4816"/>
                      </a:cubicBezTo>
                      <a:cubicBezTo>
                        <a:pt x="281406" y="48631"/>
                        <a:pt x="244258" y="82921"/>
                        <a:pt x="243306" y="123879"/>
                      </a:cubicBezTo>
                      <a:close/>
                    </a:path>
                  </a:pathLst>
                </a:custGeom>
                <a:solidFill>
                  <a:srgbClr val="7431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3602F69-7F02-263F-5394-15734E14432F}"/>
                    </a:ext>
                  </a:extLst>
                </p:cNvPr>
                <p:cNvSpPr/>
                <p:nvPr/>
              </p:nvSpPr>
              <p:spPr>
                <a:xfrm>
                  <a:off x="8294137" y="-2733281"/>
                  <a:ext cx="934402" cy="177663"/>
                </a:xfrm>
                <a:custGeom>
                  <a:avLst/>
                  <a:gdLst>
                    <a:gd name="connsiteX0" fmla="*/ 903922 w 934402"/>
                    <a:gd name="connsiteY0" fmla="*/ 172403 h 177663"/>
                    <a:gd name="connsiteX1" fmla="*/ 583883 w 934402"/>
                    <a:gd name="connsiteY1" fmla="*/ 120968 h 177663"/>
                    <a:gd name="connsiteX2" fmla="*/ 293370 w 934402"/>
                    <a:gd name="connsiteY2" fmla="*/ 107633 h 177663"/>
                    <a:gd name="connsiteX3" fmla="*/ 37148 w 934402"/>
                    <a:gd name="connsiteY3" fmla="*/ 140018 h 177663"/>
                    <a:gd name="connsiteX4" fmla="*/ 0 w 934402"/>
                    <a:gd name="connsiteY4" fmla="*/ 144780 h 177663"/>
                    <a:gd name="connsiteX5" fmla="*/ 50483 w 934402"/>
                    <a:gd name="connsiteY5" fmla="*/ 56198 h 177663"/>
                    <a:gd name="connsiteX6" fmla="*/ 86678 w 934402"/>
                    <a:gd name="connsiteY6" fmla="*/ 0 h 177663"/>
                    <a:gd name="connsiteX7" fmla="*/ 86678 w 934402"/>
                    <a:gd name="connsiteY7" fmla="*/ 72390 h 177663"/>
                    <a:gd name="connsiteX8" fmla="*/ 136208 w 934402"/>
                    <a:gd name="connsiteY8" fmla="*/ 110490 h 177663"/>
                    <a:gd name="connsiteX9" fmla="*/ 654368 w 934402"/>
                    <a:gd name="connsiteY9" fmla="*/ 103823 h 177663"/>
                    <a:gd name="connsiteX10" fmla="*/ 701993 w 934402"/>
                    <a:gd name="connsiteY10" fmla="*/ 66675 h 177663"/>
                    <a:gd name="connsiteX11" fmla="*/ 786765 w 934402"/>
                    <a:gd name="connsiteY11" fmla="*/ 125730 h 177663"/>
                    <a:gd name="connsiteX12" fmla="*/ 934403 w 934402"/>
                    <a:gd name="connsiteY12" fmla="*/ 171450 h 177663"/>
                    <a:gd name="connsiteX13" fmla="*/ 903922 w 934402"/>
                    <a:gd name="connsiteY13" fmla="*/ 172403 h 17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34402" h="177663">
                      <a:moveTo>
                        <a:pt x="903922" y="172403"/>
                      </a:moveTo>
                      <a:cubicBezTo>
                        <a:pt x="797243" y="154305"/>
                        <a:pt x="691515" y="128588"/>
                        <a:pt x="583883" y="120968"/>
                      </a:cubicBezTo>
                      <a:cubicBezTo>
                        <a:pt x="487680" y="113348"/>
                        <a:pt x="389572" y="112395"/>
                        <a:pt x="293370" y="107633"/>
                      </a:cubicBezTo>
                      <a:cubicBezTo>
                        <a:pt x="206693" y="102870"/>
                        <a:pt x="121920" y="125730"/>
                        <a:pt x="37148" y="140018"/>
                      </a:cubicBezTo>
                      <a:cubicBezTo>
                        <a:pt x="24765" y="141923"/>
                        <a:pt x="12383" y="142875"/>
                        <a:pt x="0" y="144780"/>
                      </a:cubicBezTo>
                      <a:cubicBezTo>
                        <a:pt x="31433" y="123825"/>
                        <a:pt x="36195" y="87630"/>
                        <a:pt x="50483" y="56198"/>
                      </a:cubicBezTo>
                      <a:cubicBezTo>
                        <a:pt x="59055" y="37148"/>
                        <a:pt x="60960" y="13335"/>
                        <a:pt x="86678" y="0"/>
                      </a:cubicBezTo>
                      <a:cubicBezTo>
                        <a:pt x="86678" y="25718"/>
                        <a:pt x="85725" y="49530"/>
                        <a:pt x="86678" y="72390"/>
                      </a:cubicBezTo>
                      <a:cubicBezTo>
                        <a:pt x="88583" y="102870"/>
                        <a:pt x="101918" y="117158"/>
                        <a:pt x="136208" y="110490"/>
                      </a:cubicBezTo>
                      <a:cubicBezTo>
                        <a:pt x="308610" y="80010"/>
                        <a:pt x="481013" y="74295"/>
                        <a:pt x="654368" y="103823"/>
                      </a:cubicBezTo>
                      <a:cubicBezTo>
                        <a:pt x="681038" y="108585"/>
                        <a:pt x="692468" y="96203"/>
                        <a:pt x="701993" y="66675"/>
                      </a:cubicBezTo>
                      <a:cubicBezTo>
                        <a:pt x="715328" y="115253"/>
                        <a:pt x="750570" y="119063"/>
                        <a:pt x="786765" y="125730"/>
                      </a:cubicBezTo>
                      <a:cubicBezTo>
                        <a:pt x="838200" y="134303"/>
                        <a:pt x="887730" y="149543"/>
                        <a:pt x="934403" y="171450"/>
                      </a:cubicBezTo>
                      <a:cubicBezTo>
                        <a:pt x="923925" y="180975"/>
                        <a:pt x="914400" y="178118"/>
                        <a:pt x="903922" y="172403"/>
                      </a:cubicBezTo>
                      <a:close/>
                    </a:path>
                  </a:pathLst>
                </a:custGeom>
                <a:solidFill>
                  <a:srgbClr val="8646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E6DA5635-8DEB-54AA-4A13-55BD4C302025}"/>
                    </a:ext>
                  </a:extLst>
                </p:cNvPr>
                <p:cNvSpPr/>
                <p:nvPr/>
              </p:nvSpPr>
              <p:spPr>
                <a:xfrm>
                  <a:off x="9309246" y="-2474358"/>
                  <a:ext cx="175432" cy="274658"/>
                </a:xfrm>
                <a:custGeom>
                  <a:avLst/>
                  <a:gdLst>
                    <a:gd name="connsiteX0" fmla="*/ 107889 w 175432"/>
                    <a:gd name="connsiteY0" fmla="*/ 238282 h 274658"/>
                    <a:gd name="connsiteX1" fmla="*/ 28831 w 175432"/>
                    <a:gd name="connsiteY1" fmla="*/ 274477 h 274658"/>
                    <a:gd name="connsiteX2" fmla="*/ 4066 w 175432"/>
                    <a:gd name="connsiteY2" fmla="*/ 246854 h 274658"/>
                    <a:gd name="connsiteX3" fmla="*/ 46929 w 175432"/>
                    <a:gd name="connsiteY3" fmla="*/ 203039 h 274658"/>
                    <a:gd name="connsiteX4" fmla="*/ 50739 w 175432"/>
                    <a:gd name="connsiteY4" fmla="*/ 74452 h 274658"/>
                    <a:gd name="connsiteX5" fmla="*/ 31689 w 175432"/>
                    <a:gd name="connsiteY5" fmla="*/ 27779 h 274658"/>
                    <a:gd name="connsiteX6" fmla="*/ 69789 w 175432"/>
                    <a:gd name="connsiteY6" fmla="*/ 157 h 274658"/>
                    <a:gd name="connsiteX7" fmla="*/ 165991 w 175432"/>
                    <a:gd name="connsiteY7" fmla="*/ 59212 h 274658"/>
                    <a:gd name="connsiteX8" fmla="*/ 134559 w 175432"/>
                    <a:gd name="connsiteY8" fmla="*/ 213517 h 274658"/>
                    <a:gd name="connsiteX9" fmla="*/ 107889 w 175432"/>
                    <a:gd name="connsiteY9" fmla="*/ 238282 h 274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432" h="274658">
                      <a:moveTo>
                        <a:pt x="107889" y="238282"/>
                      </a:moveTo>
                      <a:cubicBezTo>
                        <a:pt x="83124" y="254474"/>
                        <a:pt x="59311" y="272572"/>
                        <a:pt x="28831" y="274477"/>
                      </a:cubicBezTo>
                      <a:cubicBezTo>
                        <a:pt x="9781" y="275429"/>
                        <a:pt x="-8316" y="273524"/>
                        <a:pt x="4066" y="246854"/>
                      </a:cubicBezTo>
                      <a:cubicBezTo>
                        <a:pt x="15496" y="229709"/>
                        <a:pt x="29784" y="215422"/>
                        <a:pt x="46929" y="203039"/>
                      </a:cubicBezTo>
                      <a:cubicBezTo>
                        <a:pt x="100269" y="163034"/>
                        <a:pt x="102174" y="116362"/>
                        <a:pt x="50739" y="74452"/>
                      </a:cubicBezTo>
                      <a:cubicBezTo>
                        <a:pt x="35499" y="62069"/>
                        <a:pt x="19306" y="51592"/>
                        <a:pt x="31689" y="27779"/>
                      </a:cubicBezTo>
                      <a:cubicBezTo>
                        <a:pt x="36451" y="7776"/>
                        <a:pt x="59311" y="11587"/>
                        <a:pt x="69789" y="157"/>
                      </a:cubicBezTo>
                      <a:cubicBezTo>
                        <a:pt x="114556" y="-1749"/>
                        <a:pt x="150751" y="13492"/>
                        <a:pt x="165991" y="59212"/>
                      </a:cubicBezTo>
                      <a:cubicBezTo>
                        <a:pt x="185994" y="116362"/>
                        <a:pt x="173611" y="167797"/>
                        <a:pt x="134559" y="213517"/>
                      </a:cubicBezTo>
                      <a:cubicBezTo>
                        <a:pt x="126939" y="222089"/>
                        <a:pt x="117414" y="229709"/>
                        <a:pt x="107889" y="238282"/>
                      </a:cubicBezTo>
                      <a:close/>
                    </a:path>
                  </a:pathLst>
                </a:custGeom>
                <a:solidFill>
                  <a:srgbClr val="A25A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55EA462F-9D76-FC63-73FE-4420E76D9B1C}"/>
                    </a:ext>
                  </a:extLst>
                </p:cNvPr>
                <p:cNvSpPr/>
                <p:nvPr/>
              </p:nvSpPr>
              <p:spPr>
                <a:xfrm>
                  <a:off x="7985098" y="-2501729"/>
                  <a:ext cx="171388" cy="297471"/>
                </a:xfrm>
                <a:custGeom>
                  <a:avLst/>
                  <a:gdLst>
                    <a:gd name="connsiteX0" fmla="*/ 117587 w 171388"/>
                    <a:gd name="connsiteY0" fmla="*/ 284703 h 297471"/>
                    <a:gd name="connsiteX1" fmla="*/ 6145 w 171388"/>
                    <a:gd name="connsiteY1" fmla="*/ 158973 h 297471"/>
                    <a:gd name="connsiteX2" fmla="*/ 61389 w 171388"/>
                    <a:gd name="connsiteY2" fmla="*/ 8478 h 297471"/>
                    <a:gd name="connsiteX3" fmla="*/ 128064 w 171388"/>
                    <a:gd name="connsiteY3" fmla="*/ 26576 h 297471"/>
                    <a:gd name="connsiteX4" fmla="*/ 114729 w 171388"/>
                    <a:gd name="connsiteY4" fmla="*/ 72296 h 297471"/>
                    <a:gd name="connsiteX5" fmla="*/ 135684 w 171388"/>
                    <a:gd name="connsiteY5" fmla="*/ 219933 h 297471"/>
                    <a:gd name="connsiteX6" fmla="*/ 163307 w 171388"/>
                    <a:gd name="connsiteY6" fmla="*/ 245651 h 297471"/>
                    <a:gd name="connsiteX7" fmla="*/ 164259 w 171388"/>
                    <a:gd name="connsiteY7" fmla="*/ 294228 h 297471"/>
                    <a:gd name="connsiteX8" fmla="*/ 164259 w 171388"/>
                    <a:gd name="connsiteY8" fmla="*/ 294228 h 297471"/>
                    <a:gd name="connsiteX9" fmla="*/ 117587 w 171388"/>
                    <a:gd name="connsiteY9" fmla="*/ 284703 h 297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388" h="297471">
                      <a:moveTo>
                        <a:pt x="117587" y="284703"/>
                      </a:moveTo>
                      <a:cubicBezTo>
                        <a:pt x="50912" y="269463"/>
                        <a:pt x="20432" y="218981"/>
                        <a:pt x="6145" y="158973"/>
                      </a:cubicBezTo>
                      <a:cubicBezTo>
                        <a:pt x="-8143" y="99918"/>
                        <a:pt x="-523" y="42768"/>
                        <a:pt x="61389" y="8478"/>
                      </a:cubicBezTo>
                      <a:cubicBezTo>
                        <a:pt x="82345" y="19908"/>
                        <a:pt x="118539" y="-27717"/>
                        <a:pt x="128064" y="26576"/>
                      </a:cubicBezTo>
                      <a:cubicBezTo>
                        <a:pt x="137589" y="45626"/>
                        <a:pt x="127112" y="58008"/>
                        <a:pt x="114729" y="72296"/>
                      </a:cubicBezTo>
                      <a:cubicBezTo>
                        <a:pt x="57579" y="136113"/>
                        <a:pt x="63295" y="172308"/>
                        <a:pt x="135684" y="219933"/>
                      </a:cubicBezTo>
                      <a:cubicBezTo>
                        <a:pt x="146162" y="226601"/>
                        <a:pt x="156639" y="234221"/>
                        <a:pt x="163307" y="245651"/>
                      </a:cubicBezTo>
                      <a:cubicBezTo>
                        <a:pt x="171879" y="261843"/>
                        <a:pt x="175689" y="278036"/>
                        <a:pt x="164259" y="294228"/>
                      </a:cubicBezTo>
                      <a:lnTo>
                        <a:pt x="164259" y="294228"/>
                      </a:lnTo>
                      <a:cubicBezTo>
                        <a:pt x="147114" y="304706"/>
                        <a:pt x="133779" y="286608"/>
                        <a:pt x="117587" y="284703"/>
                      </a:cubicBezTo>
                      <a:close/>
                    </a:path>
                  </a:pathLst>
                </a:custGeom>
                <a:solidFill>
                  <a:srgbClr val="A25C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4093448-C63F-C9C3-0B7E-D59D67540969}"/>
                    </a:ext>
                  </a:extLst>
                </p:cNvPr>
                <p:cNvSpPr/>
                <p:nvPr/>
              </p:nvSpPr>
              <p:spPr>
                <a:xfrm>
                  <a:off x="8939435" y="-3300467"/>
                  <a:ext cx="381627" cy="739588"/>
                </a:xfrm>
                <a:custGeom>
                  <a:avLst/>
                  <a:gdLst>
                    <a:gd name="connsiteX0" fmla="*/ 325299 w 381627"/>
                    <a:gd name="connsiteY0" fmla="*/ 377638 h 739588"/>
                    <a:gd name="connsiteX1" fmla="*/ 376734 w 381627"/>
                    <a:gd name="connsiteY1" fmla="*/ 612906 h 739588"/>
                    <a:gd name="connsiteX2" fmla="*/ 381497 w 381627"/>
                    <a:gd name="connsiteY2" fmla="*/ 739588 h 739588"/>
                    <a:gd name="connsiteX3" fmla="*/ 371972 w 381627"/>
                    <a:gd name="connsiteY3" fmla="*/ 695773 h 739588"/>
                    <a:gd name="connsiteX4" fmla="*/ 352922 w 381627"/>
                    <a:gd name="connsiteY4" fmla="*/ 664341 h 739588"/>
                    <a:gd name="connsiteX5" fmla="*/ 295772 w 381627"/>
                    <a:gd name="connsiteY5" fmla="*/ 388116 h 739588"/>
                    <a:gd name="connsiteX6" fmla="*/ 256719 w 381627"/>
                    <a:gd name="connsiteY6" fmla="*/ 331918 h 739588"/>
                    <a:gd name="connsiteX7" fmla="*/ 25262 w 381627"/>
                    <a:gd name="connsiteY7" fmla="*/ 44263 h 739588"/>
                    <a:gd name="connsiteX8" fmla="*/ 497 w 381627"/>
                    <a:gd name="connsiteY8" fmla="*/ 7116 h 739588"/>
                    <a:gd name="connsiteX9" fmla="*/ 67172 w 381627"/>
                    <a:gd name="connsiteY9" fmla="*/ 7116 h 739588"/>
                    <a:gd name="connsiteX10" fmla="*/ 187187 w 381627"/>
                    <a:gd name="connsiteY10" fmla="*/ 133798 h 739588"/>
                    <a:gd name="connsiteX11" fmla="*/ 327204 w 381627"/>
                    <a:gd name="connsiteY11" fmla="*/ 357636 h 739588"/>
                    <a:gd name="connsiteX12" fmla="*/ 325299 w 381627"/>
                    <a:gd name="connsiteY12" fmla="*/ 377638 h 739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81627" h="739588">
                      <a:moveTo>
                        <a:pt x="325299" y="377638"/>
                      </a:moveTo>
                      <a:cubicBezTo>
                        <a:pt x="349112" y="454791"/>
                        <a:pt x="361494" y="533848"/>
                        <a:pt x="376734" y="612906"/>
                      </a:cubicBezTo>
                      <a:cubicBezTo>
                        <a:pt x="385307" y="654816"/>
                        <a:pt x="379592" y="697678"/>
                        <a:pt x="381497" y="739588"/>
                      </a:cubicBezTo>
                      <a:cubicBezTo>
                        <a:pt x="367209" y="727206"/>
                        <a:pt x="372924" y="710061"/>
                        <a:pt x="371972" y="695773"/>
                      </a:cubicBezTo>
                      <a:cubicBezTo>
                        <a:pt x="371019" y="681486"/>
                        <a:pt x="372924" y="666246"/>
                        <a:pt x="352922" y="664341"/>
                      </a:cubicBezTo>
                      <a:cubicBezTo>
                        <a:pt x="351969" y="568138"/>
                        <a:pt x="320537" y="479556"/>
                        <a:pt x="295772" y="388116"/>
                      </a:cubicBezTo>
                      <a:cubicBezTo>
                        <a:pt x="271007" y="376686"/>
                        <a:pt x="267197" y="351921"/>
                        <a:pt x="256719" y="331918"/>
                      </a:cubicBezTo>
                      <a:cubicBezTo>
                        <a:pt x="197664" y="221428"/>
                        <a:pt x="128132" y="119511"/>
                        <a:pt x="25262" y="44263"/>
                      </a:cubicBezTo>
                      <a:cubicBezTo>
                        <a:pt x="15737" y="32833"/>
                        <a:pt x="-3313" y="28071"/>
                        <a:pt x="497" y="7116"/>
                      </a:cubicBezTo>
                      <a:cubicBezTo>
                        <a:pt x="22404" y="16641"/>
                        <a:pt x="44312" y="-12887"/>
                        <a:pt x="67172" y="7116"/>
                      </a:cubicBezTo>
                      <a:cubicBezTo>
                        <a:pt x="103367" y="52836"/>
                        <a:pt x="149087" y="89031"/>
                        <a:pt x="187187" y="133798"/>
                      </a:cubicBezTo>
                      <a:cubicBezTo>
                        <a:pt x="245289" y="201426"/>
                        <a:pt x="285294" y="280483"/>
                        <a:pt x="327204" y="357636"/>
                      </a:cubicBezTo>
                      <a:cubicBezTo>
                        <a:pt x="331967" y="363351"/>
                        <a:pt x="331967" y="370971"/>
                        <a:pt x="325299" y="377638"/>
                      </a:cubicBezTo>
                      <a:close/>
                    </a:path>
                  </a:pathLst>
                </a:custGeom>
                <a:solidFill>
                  <a:srgbClr val="5D240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13C5DC6-BF65-6FB8-8DF0-93197E976BEF}"/>
                    </a:ext>
                  </a:extLst>
                </p:cNvPr>
                <p:cNvSpPr/>
                <p:nvPr/>
              </p:nvSpPr>
              <p:spPr>
                <a:xfrm>
                  <a:off x="8114973" y="-3247631"/>
                  <a:ext cx="303381" cy="667702"/>
                </a:xfrm>
                <a:custGeom>
                  <a:avLst/>
                  <a:gdLst>
                    <a:gd name="connsiteX0" fmla="*/ 63911 w 303381"/>
                    <a:gd name="connsiteY0" fmla="*/ 334328 h 667702"/>
                    <a:gd name="connsiteX1" fmla="*/ 54386 w 303381"/>
                    <a:gd name="connsiteY1" fmla="*/ 629603 h 667702"/>
                    <a:gd name="connsiteX2" fmla="*/ 25811 w 303381"/>
                    <a:gd name="connsiteY2" fmla="*/ 667703 h 667702"/>
                    <a:gd name="connsiteX3" fmla="*/ 11524 w 303381"/>
                    <a:gd name="connsiteY3" fmla="*/ 638175 h 667702"/>
                    <a:gd name="connsiteX4" fmla="*/ 12476 w 303381"/>
                    <a:gd name="connsiteY4" fmla="*/ 391478 h 667702"/>
                    <a:gd name="connsiteX5" fmla="*/ 126776 w 303381"/>
                    <a:gd name="connsiteY5" fmla="*/ 121920 h 667702"/>
                    <a:gd name="connsiteX6" fmla="*/ 281081 w 303381"/>
                    <a:gd name="connsiteY6" fmla="*/ 0 h 667702"/>
                    <a:gd name="connsiteX7" fmla="*/ 302989 w 303381"/>
                    <a:gd name="connsiteY7" fmla="*/ 953 h 667702"/>
                    <a:gd name="connsiteX8" fmla="*/ 264889 w 303381"/>
                    <a:gd name="connsiteY8" fmla="*/ 56198 h 667702"/>
                    <a:gd name="connsiteX9" fmla="*/ 88676 w 303381"/>
                    <a:gd name="connsiteY9" fmla="*/ 304800 h 667702"/>
                    <a:gd name="connsiteX10" fmla="*/ 63911 w 303381"/>
                    <a:gd name="connsiteY10" fmla="*/ 334328 h 667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3381" h="667702">
                      <a:moveTo>
                        <a:pt x="63911" y="334328"/>
                      </a:moveTo>
                      <a:cubicBezTo>
                        <a:pt x="36289" y="431483"/>
                        <a:pt x="39146" y="530543"/>
                        <a:pt x="54386" y="629603"/>
                      </a:cubicBezTo>
                      <a:cubicBezTo>
                        <a:pt x="35336" y="635318"/>
                        <a:pt x="39146" y="658178"/>
                        <a:pt x="25811" y="667703"/>
                      </a:cubicBezTo>
                      <a:cubicBezTo>
                        <a:pt x="16286" y="660083"/>
                        <a:pt x="13429" y="649605"/>
                        <a:pt x="11524" y="638175"/>
                      </a:cubicBezTo>
                      <a:cubicBezTo>
                        <a:pt x="-7526" y="555308"/>
                        <a:pt x="94" y="473393"/>
                        <a:pt x="12476" y="391478"/>
                      </a:cubicBezTo>
                      <a:cubicBezTo>
                        <a:pt x="28669" y="292418"/>
                        <a:pt x="75341" y="205740"/>
                        <a:pt x="126776" y="121920"/>
                      </a:cubicBezTo>
                      <a:cubicBezTo>
                        <a:pt x="168686" y="69533"/>
                        <a:pt x="220121" y="29528"/>
                        <a:pt x="281081" y="0"/>
                      </a:cubicBezTo>
                      <a:cubicBezTo>
                        <a:pt x="288701" y="0"/>
                        <a:pt x="295369" y="953"/>
                        <a:pt x="302989" y="953"/>
                      </a:cubicBezTo>
                      <a:cubicBezTo>
                        <a:pt x="306799" y="30480"/>
                        <a:pt x="282034" y="41910"/>
                        <a:pt x="264889" y="56198"/>
                      </a:cubicBezTo>
                      <a:cubicBezTo>
                        <a:pt x="182974" y="122873"/>
                        <a:pt x="123919" y="205740"/>
                        <a:pt x="88676" y="304800"/>
                      </a:cubicBezTo>
                      <a:cubicBezTo>
                        <a:pt x="83914" y="318135"/>
                        <a:pt x="84866" y="336233"/>
                        <a:pt x="63911" y="334328"/>
                      </a:cubicBezTo>
                      <a:close/>
                    </a:path>
                  </a:pathLst>
                </a:custGeom>
                <a:solidFill>
                  <a:srgbClr val="5B230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3ACBE11B-9365-0939-1978-C8E5C364D8C6}"/>
                    </a:ext>
                  </a:extLst>
                </p:cNvPr>
                <p:cNvSpPr/>
                <p:nvPr/>
              </p:nvSpPr>
              <p:spPr>
                <a:xfrm>
                  <a:off x="8032652" y="-2866242"/>
                  <a:ext cx="108132" cy="333938"/>
                </a:xfrm>
                <a:custGeom>
                  <a:avLst/>
                  <a:gdLst>
                    <a:gd name="connsiteX0" fmla="*/ 108132 w 108132"/>
                    <a:gd name="connsiteY0" fmla="*/ 564 h 333938"/>
                    <a:gd name="connsiteX1" fmla="*/ 98607 w 108132"/>
                    <a:gd name="connsiteY1" fmla="*/ 178681 h 333938"/>
                    <a:gd name="connsiteX2" fmla="*/ 108132 w 108132"/>
                    <a:gd name="connsiteY2" fmla="*/ 257739 h 333938"/>
                    <a:gd name="connsiteX3" fmla="*/ 60507 w 108132"/>
                    <a:gd name="connsiteY3" fmla="*/ 305364 h 333938"/>
                    <a:gd name="connsiteX4" fmla="*/ 41457 w 108132"/>
                    <a:gd name="connsiteY4" fmla="*/ 333939 h 333938"/>
                    <a:gd name="connsiteX5" fmla="*/ 6215 w 108132"/>
                    <a:gd name="connsiteY5" fmla="*/ 278694 h 333938"/>
                    <a:gd name="connsiteX6" fmla="*/ 2404 w 108132"/>
                    <a:gd name="connsiteY6" fmla="*/ 194874 h 333938"/>
                    <a:gd name="connsiteX7" fmla="*/ 69079 w 108132"/>
                    <a:gd name="connsiteY7" fmla="*/ 28186 h 333938"/>
                    <a:gd name="connsiteX8" fmla="*/ 108132 w 108132"/>
                    <a:gd name="connsiteY8" fmla="*/ 564 h 333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132" h="333938">
                      <a:moveTo>
                        <a:pt x="108132" y="564"/>
                      </a:moveTo>
                      <a:cubicBezTo>
                        <a:pt x="100512" y="59619"/>
                        <a:pt x="97654" y="118674"/>
                        <a:pt x="98607" y="178681"/>
                      </a:cubicBezTo>
                      <a:cubicBezTo>
                        <a:pt x="98607" y="205351"/>
                        <a:pt x="100512" y="232021"/>
                        <a:pt x="108132" y="257739"/>
                      </a:cubicBezTo>
                      <a:cubicBezTo>
                        <a:pt x="93845" y="274884"/>
                        <a:pt x="81462" y="293934"/>
                        <a:pt x="60507" y="305364"/>
                      </a:cubicBezTo>
                      <a:cubicBezTo>
                        <a:pt x="53840" y="314889"/>
                        <a:pt x="48125" y="324414"/>
                        <a:pt x="41457" y="333939"/>
                      </a:cubicBezTo>
                      <a:cubicBezTo>
                        <a:pt x="17645" y="323461"/>
                        <a:pt x="14787" y="299649"/>
                        <a:pt x="6215" y="278694"/>
                      </a:cubicBezTo>
                      <a:cubicBezTo>
                        <a:pt x="500" y="251071"/>
                        <a:pt x="-2358" y="222496"/>
                        <a:pt x="2404" y="194874"/>
                      </a:cubicBezTo>
                      <a:cubicBezTo>
                        <a:pt x="-453" y="129151"/>
                        <a:pt x="52887" y="86289"/>
                        <a:pt x="69079" y="28186"/>
                      </a:cubicBezTo>
                      <a:cubicBezTo>
                        <a:pt x="73842" y="12946"/>
                        <a:pt x="85272" y="-3246"/>
                        <a:pt x="108132" y="564"/>
                      </a:cubicBezTo>
                      <a:close/>
                    </a:path>
                  </a:pathLst>
                </a:custGeom>
                <a:solidFill>
                  <a:srgbClr val="7830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05E0513-1CEC-0C22-5D23-506C89E85B2B}"/>
                    </a:ext>
                  </a:extLst>
                </p:cNvPr>
                <p:cNvSpPr/>
                <p:nvPr/>
              </p:nvSpPr>
              <p:spPr>
                <a:xfrm>
                  <a:off x="9292357" y="-2446578"/>
                  <a:ext cx="120017" cy="219075"/>
                </a:xfrm>
                <a:custGeom>
                  <a:avLst/>
                  <a:gdLst>
                    <a:gd name="connsiteX0" fmla="*/ 48577 w 120017"/>
                    <a:gd name="connsiteY0" fmla="*/ 0 h 219075"/>
                    <a:gd name="connsiteX1" fmla="*/ 64770 w 120017"/>
                    <a:gd name="connsiteY1" fmla="*/ 29527 h 219075"/>
                    <a:gd name="connsiteX2" fmla="*/ 66675 w 120017"/>
                    <a:gd name="connsiteY2" fmla="*/ 187642 h 219075"/>
                    <a:gd name="connsiteX3" fmla="*/ 20002 w 120017"/>
                    <a:gd name="connsiteY3" fmla="*/ 219075 h 219075"/>
                    <a:gd name="connsiteX4" fmla="*/ 952 w 120017"/>
                    <a:gd name="connsiteY4" fmla="*/ 172402 h 219075"/>
                    <a:gd name="connsiteX5" fmla="*/ 0 w 120017"/>
                    <a:gd name="connsiteY5" fmla="*/ 76200 h 219075"/>
                    <a:gd name="connsiteX6" fmla="*/ 9525 w 120017"/>
                    <a:gd name="connsiteY6" fmla="*/ 75247 h 219075"/>
                    <a:gd name="connsiteX7" fmla="*/ 37147 w 120017"/>
                    <a:gd name="connsiteY7" fmla="*/ 51435 h 219075"/>
                    <a:gd name="connsiteX8" fmla="*/ 48577 w 120017"/>
                    <a:gd name="connsiteY8" fmla="*/ 0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0017" h="219075">
                      <a:moveTo>
                        <a:pt x="48577" y="0"/>
                      </a:moveTo>
                      <a:cubicBezTo>
                        <a:pt x="49530" y="12382"/>
                        <a:pt x="52388" y="20955"/>
                        <a:pt x="64770" y="29527"/>
                      </a:cubicBezTo>
                      <a:cubicBezTo>
                        <a:pt x="138113" y="77152"/>
                        <a:pt x="138113" y="139065"/>
                        <a:pt x="66675" y="187642"/>
                      </a:cubicBezTo>
                      <a:cubicBezTo>
                        <a:pt x="51435" y="198120"/>
                        <a:pt x="35242" y="208597"/>
                        <a:pt x="20002" y="219075"/>
                      </a:cubicBezTo>
                      <a:cubicBezTo>
                        <a:pt x="20955" y="200977"/>
                        <a:pt x="40005" y="175260"/>
                        <a:pt x="952" y="172402"/>
                      </a:cubicBezTo>
                      <a:cubicBezTo>
                        <a:pt x="4763" y="140017"/>
                        <a:pt x="32385" y="108585"/>
                        <a:pt x="0" y="76200"/>
                      </a:cubicBezTo>
                      <a:cubicBezTo>
                        <a:pt x="2857" y="71438"/>
                        <a:pt x="5715" y="71438"/>
                        <a:pt x="9525" y="75247"/>
                      </a:cubicBezTo>
                      <a:cubicBezTo>
                        <a:pt x="40005" y="92392"/>
                        <a:pt x="32385" y="62865"/>
                        <a:pt x="37147" y="51435"/>
                      </a:cubicBezTo>
                      <a:cubicBezTo>
                        <a:pt x="44767" y="36195"/>
                        <a:pt x="33338" y="15240"/>
                        <a:pt x="48577" y="0"/>
                      </a:cubicBezTo>
                      <a:close/>
                    </a:path>
                  </a:pathLst>
                </a:custGeom>
                <a:solidFill>
                  <a:srgbClr val="9246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67F54CE-C3EE-1B41-ADBF-494F1EC33ADB}"/>
                    </a:ext>
                  </a:extLst>
                </p:cNvPr>
                <p:cNvSpPr/>
                <p:nvPr/>
              </p:nvSpPr>
              <p:spPr>
                <a:xfrm>
                  <a:off x="8047569" y="-2476106"/>
                  <a:ext cx="113129" cy="220980"/>
                </a:xfrm>
                <a:custGeom>
                  <a:avLst/>
                  <a:gdLst>
                    <a:gd name="connsiteX0" fmla="*/ 92263 w 113129"/>
                    <a:gd name="connsiteY0" fmla="*/ 220980 h 220980"/>
                    <a:gd name="connsiteX1" fmla="*/ 11301 w 113129"/>
                    <a:gd name="connsiteY1" fmla="*/ 164783 h 220980"/>
                    <a:gd name="connsiteX2" fmla="*/ 43686 w 113129"/>
                    <a:gd name="connsiteY2" fmla="*/ 33338 h 220980"/>
                    <a:gd name="connsiteX3" fmla="*/ 64641 w 113129"/>
                    <a:gd name="connsiteY3" fmla="*/ 0 h 220980"/>
                    <a:gd name="connsiteX4" fmla="*/ 90358 w 113129"/>
                    <a:gd name="connsiteY4" fmla="*/ 91440 h 220980"/>
                    <a:gd name="connsiteX5" fmla="*/ 101788 w 113129"/>
                    <a:gd name="connsiteY5" fmla="*/ 57150 h 220980"/>
                    <a:gd name="connsiteX6" fmla="*/ 108456 w 113129"/>
                    <a:gd name="connsiteY6" fmla="*/ 99060 h 220980"/>
                    <a:gd name="connsiteX7" fmla="*/ 111313 w 113129"/>
                    <a:gd name="connsiteY7" fmla="*/ 180975 h 220980"/>
                    <a:gd name="connsiteX8" fmla="*/ 92263 w 113129"/>
                    <a:gd name="connsiteY8" fmla="*/ 220980 h 22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3129" h="220980">
                      <a:moveTo>
                        <a:pt x="92263" y="220980"/>
                      </a:moveTo>
                      <a:cubicBezTo>
                        <a:pt x="65593" y="200978"/>
                        <a:pt x="31303" y="193358"/>
                        <a:pt x="11301" y="164783"/>
                      </a:cubicBezTo>
                      <a:cubicBezTo>
                        <a:pt x="-12512" y="130493"/>
                        <a:pt x="2728" y="67628"/>
                        <a:pt x="43686" y="33338"/>
                      </a:cubicBezTo>
                      <a:cubicBezTo>
                        <a:pt x="56068" y="23813"/>
                        <a:pt x="64641" y="16193"/>
                        <a:pt x="64641" y="0"/>
                      </a:cubicBezTo>
                      <a:cubicBezTo>
                        <a:pt x="81786" y="27623"/>
                        <a:pt x="64641" y="65723"/>
                        <a:pt x="90358" y="91440"/>
                      </a:cubicBezTo>
                      <a:cubicBezTo>
                        <a:pt x="107503" y="82868"/>
                        <a:pt x="98931" y="68580"/>
                        <a:pt x="101788" y="57150"/>
                      </a:cubicBezTo>
                      <a:cubicBezTo>
                        <a:pt x="116076" y="69533"/>
                        <a:pt x="115123" y="86678"/>
                        <a:pt x="108456" y="99060"/>
                      </a:cubicBezTo>
                      <a:cubicBezTo>
                        <a:pt x="93216" y="127635"/>
                        <a:pt x="97978" y="154305"/>
                        <a:pt x="111313" y="180975"/>
                      </a:cubicBezTo>
                      <a:cubicBezTo>
                        <a:pt x="93216" y="188595"/>
                        <a:pt x="105598" y="211455"/>
                        <a:pt x="92263" y="220980"/>
                      </a:cubicBezTo>
                      <a:close/>
                    </a:path>
                  </a:pathLst>
                </a:custGeom>
                <a:solidFill>
                  <a:srgbClr val="8C47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22F9902-8BC7-0598-41E0-DBA589AB1F5F}"/>
                    </a:ext>
                  </a:extLst>
                </p:cNvPr>
                <p:cNvSpPr/>
                <p:nvPr/>
              </p:nvSpPr>
              <p:spPr>
                <a:xfrm>
                  <a:off x="8801558" y="-3332404"/>
                  <a:ext cx="188365" cy="599122"/>
                </a:xfrm>
                <a:custGeom>
                  <a:avLst/>
                  <a:gdLst>
                    <a:gd name="connsiteX0" fmla="*/ 177427 w 188365"/>
                    <a:gd name="connsiteY0" fmla="*/ 342900 h 599122"/>
                    <a:gd name="connsiteX1" fmla="*/ 186952 w 188365"/>
                    <a:gd name="connsiteY1" fmla="*/ 457200 h 599122"/>
                    <a:gd name="connsiteX2" fmla="*/ 177427 w 188365"/>
                    <a:gd name="connsiteY2" fmla="*/ 541973 h 599122"/>
                    <a:gd name="connsiteX3" fmla="*/ 167902 w 188365"/>
                    <a:gd name="connsiteY3" fmla="*/ 599123 h 599122"/>
                    <a:gd name="connsiteX4" fmla="*/ 129802 w 188365"/>
                    <a:gd name="connsiteY4" fmla="*/ 303848 h 599122"/>
                    <a:gd name="connsiteX5" fmla="*/ 113609 w 188365"/>
                    <a:gd name="connsiteY5" fmla="*/ 275273 h 599122"/>
                    <a:gd name="connsiteX6" fmla="*/ 12644 w 188365"/>
                    <a:gd name="connsiteY6" fmla="*/ 42863 h 599122"/>
                    <a:gd name="connsiteX7" fmla="*/ 5024 w 188365"/>
                    <a:gd name="connsiteY7" fmla="*/ 0 h 599122"/>
                    <a:gd name="connsiteX8" fmla="*/ 33599 w 188365"/>
                    <a:gd name="connsiteY8" fmla="*/ 8572 h 599122"/>
                    <a:gd name="connsiteX9" fmla="*/ 85987 w 188365"/>
                    <a:gd name="connsiteY9" fmla="*/ 72390 h 599122"/>
                    <a:gd name="connsiteX10" fmla="*/ 182189 w 188365"/>
                    <a:gd name="connsiteY10" fmla="*/ 324803 h 599122"/>
                    <a:gd name="connsiteX11" fmla="*/ 177427 w 188365"/>
                    <a:gd name="connsiteY11" fmla="*/ 342900 h 599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8365" h="599122">
                      <a:moveTo>
                        <a:pt x="177427" y="342900"/>
                      </a:moveTo>
                      <a:cubicBezTo>
                        <a:pt x="179332" y="381000"/>
                        <a:pt x="192667" y="418148"/>
                        <a:pt x="186952" y="457200"/>
                      </a:cubicBezTo>
                      <a:cubicBezTo>
                        <a:pt x="167902" y="483870"/>
                        <a:pt x="181237" y="514350"/>
                        <a:pt x="177427" y="541973"/>
                      </a:cubicBezTo>
                      <a:cubicBezTo>
                        <a:pt x="174569" y="561023"/>
                        <a:pt x="184094" y="581978"/>
                        <a:pt x="167902" y="599123"/>
                      </a:cubicBezTo>
                      <a:cubicBezTo>
                        <a:pt x="166949" y="499110"/>
                        <a:pt x="171712" y="398145"/>
                        <a:pt x="129802" y="303848"/>
                      </a:cubicBezTo>
                      <a:cubicBezTo>
                        <a:pt x="120277" y="297180"/>
                        <a:pt x="116467" y="286703"/>
                        <a:pt x="113609" y="275273"/>
                      </a:cubicBezTo>
                      <a:cubicBezTo>
                        <a:pt x="91702" y="192405"/>
                        <a:pt x="62174" y="113348"/>
                        <a:pt x="12644" y="42863"/>
                      </a:cubicBezTo>
                      <a:cubicBezTo>
                        <a:pt x="4072" y="30480"/>
                        <a:pt x="-6406" y="16193"/>
                        <a:pt x="5024" y="0"/>
                      </a:cubicBezTo>
                      <a:cubicBezTo>
                        <a:pt x="14549" y="2857"/>
                        <a:pt x="24074" y="5715"/>
                        <a:pt x="33599" y="8572"/>
                      </a:cubicBezTo>
                      <a:cubicBezTo>
                        <a:pt x="66937" y="16193"/>
                        <a:pt x="71699" y="48577"/>
                        <a:pt x="85987" y="72390"/>
                      </a:cubicBezTo>
                      <a:cubicBezTo>
                        <a:pt x="133612" y="150495"/>
                        <a:pt x="159329" y="237173"/>
                        <a:pt x="182189" y="324803"/>
                      </a:cubicBezTo>
                      <a:cubicBezTo>
                        <a:pt x="184094" y="332423"/>
                        <a:pt x="182189" y="338138"/>
                        <a:pt x="177427" y="342900"/>
                      </a:cubicBezTo>
                      <a:close/>
                    </a:path>
                  </a:pathLst>
                </a:custGeom>
                <a:solidFill>
                  <a:srgbClr val="5D230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11ED072A-E0DD-9922-9A89-DBCF9237D4EB}"/>
                    </a:ext>
                  </a:extLst>
                </p:cNvPr>
                <p:cNvSpPr/>
                <p:nvPr/>
              </p:nvSpPr>
              <p:spPr>
                <a:xfrm>
                  <a:off x="8387488" y="-3321926"/>
                  <a:ext cx="242264" cy="484822"/>
                </a:xfrm>
                <a:custGeom>
                  <a:avLst/>
                  <a:gdLst>
                    <a:gd name="connsiteX0" fmla="*/ 947 w 242264"/>
                    <a:gd name="connsiteY0" fmla="*/ 484823 h 484822"/>
                    <a:gd name="connsiteX1" fmla="*/ 19997 w 242264"/>
                    <a:gd name="connsiteY1" fmla="*/ 360998 h 484822"/>
                    <a:gd name="connsiteX2" fmla="*/ 19997 w 242264"/>
                    <a:gd name="connsiteY2" fmla="*/ 325755 h 484822"/>
                    <a:gd name="connsiteX3" fmla="*/ 170492 w 242264"/>
                    <a:gd name="connsiteY3" fmla="*/ 41910 h 484822"/>
                    <a:gd name="connsiteX4" fmla="*/ 220974 w 242264"/>
                    <a:gd name="connsiteY4" fmla="*/ 0 h 484822"/>
                    <a:gd name="connsiteX5" fmla="*/ 240024 w 242264"/>
                    <a:gd name="connsiteY5" fmla="*/ 8573 h 484822"/>
                    <a:gd name="connsiteX6" fmla="*/ 228594 w 242264"/>
                    <a:gd name="connsiteY6" fmla="*/ 47625 h 484822"/>
                    <a:gd name="connsiteX7" fmla="*/ 115247 w 242264"/>
                    <a:gd name="connsiteY7" fmla="*/ 243840 h 484822"/>
                    <a:gd name="connsiteX8" fmla="*/ 88577 w 242264"/>
                    <a:gd name="connsiteY8" fmla="*/ 275273 h 484822"/>
                    <a:gd name="connsiteX9" fmla="*/ 21902 w 242264"/>
                    <a:gd name="connsiteY9" fmla="*/ 465773 h 484822"/>
                    <a:gd name="connsiteX10" fmla="*/ 19997 w 242264"/>
                    <a:gd name="connsiteY10" fmla="*/ 457200 h 484822"/>
                    <a:gd name="connsiteX11" fmla="*/ 13329 w 242264"/>
                    <a:gd name="connsiteY11" fmla="*/ 461963 h 484822"/>
                    <a:gd name="connsiteX12" fmla="*/ 947 w 242264"/>
                    <a:gd name="connsiteY12" fmla="*/ 484823 h 48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2264" h="484822">
                      <a:moveTo>
                        <a:pt x="947" y="484823"/>
                      </a:moveTo>
                      <a:cubicBezTo>
                        <a:pt x="-4768" y="441960"/>
                        <a:pt x="17139" y="402908"/>
                        <a:pt x="19997" y="360998"/>
                      </a:cubicBezTo>
                      <a:cubicBezTo>
                        <a:pt x="9519" y="349568"/>
                        <a:pt x="15234" y="337185"/>
                        <a:pt x="19997" y="325755"/>
                      </a:cubicBezTo>
                      <a:cubicBezTo>
                        <a:pt x="60002" y="225743"/>
                        <a:pt x="111437" y="131445"/>
                        <a:pt x="170492" y="41910"/>
                      </a:cubicBezTo>
                      <a:cubicBezTo>
                        <a:pt x="182874" y="22860"/>
                        <a:pt x="200019" y="9525"/>
                        <a:pt x="220974" y="0"/>
                      </a:cubicBezTo>
                      <a:cubicBezTo>
                        <a:pt x="227642" y="2857"/>
                        <a:pt x="233357" y="5715"/>
                        <a:pt x="240024" y="8573"/>
                      </a:cubicBezTo>
                      <a:cubicBezTo>
                        <a:pt x="246692" y="24765"/>
                        <a:pt x="237167" y="37148"/>
                        <a:pt x="228594" y="47625"/>
                      </a:cubicBezTo>
                      <a:cubicBezTo>
                        <a:pt x="176207" y="104775"/>
                        <a:pt x="147632" y="176213"/>
                        <a:pt x="115247" y="243840"/>
                      </a:cubicBezTo>
                      <a:cubicBezTo>
                        <a:pt x="108579" y="256222"/>
                        <a:pt x="101912" y="269558"/>
                        <a:pt x="88577" y="275273"/>
                      </a:cubicBezTo>
                      <a:cubicBezTo>
                        <a:pt x="56192" y="335280"/>
                        <a:pt x="53334" y="405765"/>
                        <a:pt x="21902" y="465773"/>
                      </a:cubicBezTo>
                      <a:cubicBezTo>
                        <a:pt x="20949" y="462915"/>
                        <a:pt x="21902" y="459105"/>
                        <a:pt x="19997" y="457200"/>
                      </a:cubicBezTo>
                      <a:cubicBezTo>
                        <a:pt x="15234" y="452438"/>
                        <a:pt x="13329" y="457200"/>
                        <a:pt x="13329" y="461963"/>
                      </a:cubicBezTo>
                      <a:cubicBezTo>
                        <a:pt x="10472" y="471488"/>
                        <a:pt x="9519" y="480060"/>
                        <a:pt x="947" y="484823"/>
                      </a:cubicBezTo>
                      <a:close/>
                    </a:path>
                  </a:pathLst>
                </a:custGeom>
                <a:solidFill>
                  <a:srgbClr val="5C230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778DCC89-30CC-5D87-5CFE-99370DC9FA77}"/>
                    </a:ext>
                  </a:extLst>
                </p:cNvPr>
                <p:cNvSpPr/>
                <p:nvPr/>
              </p:nvSpPr>
              <p:spPr>
                <a:xfrm>
                  <a:off x="8020561" y="-3142856"/>
                  <a:ext cx="227568" cy="572717"/>
                </a:xfrm>
                <a:custGeom>
                  <a:avLst/>
                  <a:gdLst>
                    <a:gd name="connsiteX0" fmla="*/ 24974 w 227568"/>
                    <a:gd name="connsiteY0" fmla="*/ 467678 h 572717"/>
                    <a:gd name="connsiteX1" fmla="*/ 24974 w 227568"/>
                    <a:gd name="connsiteY1" fmla="*/ 562928 h 572717"/>
                    <a:gd name="connsiteX2" fmla="*/ 15449 w 227568"/>
                    <a:gd name="connsiteY2" fmla="*/ 571500 h 572717"/>
                    <a:gd name="connsiteX3" fmla="*/ 14496 w 227568"/>
                    <a:gd name="connsiteY3" fmla="*/ 562928 h 572717"/>
                    <a:gd name="connsiteX4" fmla="*/ 5924 w 227568"/>
                    <a:gd name="connsiteY4" fmla="*/ 381953 h 572717"/>
                    <a:gd name="connsiteX5" fmla="*/ 214521 w 227568"/>
                    <a:gd name="connsiteY5" fmla="*/ 0 h 572717"/>
                    <a:gd name="connsiteX6" fmla="*/ 221188 w 227568"/>
                    <a:gd name="connsiteY6" fmla="*/ 25717 h 572717"/>
                    <a:gd name="connsiteX7" fmla="*/ 44976 w 227568"/>
                    <a:gd name="connsiteY7" fmla="*/ 367665 h 572717"/>
                    <a:gd name="connsiteX8" fmla="*/ 24974 w 227568"/>
                    <a:gd name="connsiteY8" fmla="*/ 467678 h 57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568" h="572717">
                      <a:moveTo>
                        <a:pt x="24974" y="467678"/>
                      </a:moveTo>
                      <a:cubicBezTo>
                        <a:pt x="24974" y="499110"/>
                        <a:pt x="24974" y="531495"/>
                        <a:pt x="24974" y="562928"/>
                      </a:cubicBezTo>
                      <a:cubicBezTo>
                        <a:pt x="27831" y="572453"/>
                        <a:pt x="24021" y="574358"/>
                        <a:pt x="15449" y="571500"/>
                      </a:cubicBezTo>
                      <a:cubicBezTo>
                        <a:pt x="15449" y="568643"/>
                        <a:pt x="14496" y="565785"/>
                        <a:pt x="14496" y="562928"/>
                      </a:cubicBezTo>
                      <a:cubicBezTo>
                        <a:pt x="-3601" y="502920"/>
                        <a:pt x="-2649" y="442912"/>
                        <a:pt x="5924" y="381953"/>
                      </a:cubicBezTo>
                      <a:cubicBezTo>
                        <a:pt x="33546" y="231458"/>
                        <a:pt x="101174" y="103822"/>
                        <a:pt x="214521" y="0"/>
                      </a:cubicBezTo>
                      <a:cubicBezTo>
                        <a:pt x="239286" y="2857"/>
                        <a:pt x="221188" y="16192"/>
                        <a:pt x="221188" y="25717"/>
                      </a:cubicBezTo>
                      <a:cubicBezTo>
                        <a:pt x="143083" y="129540"/>
                        <a:pt x="74503" y="238125"/>
                        <a:pt x="44976" y="367665"/>
                      </a:cubicBezTo>
                      <a:cubicBezTo>
                        <a:pt x="37356" y="401003"/>
                        <a:pt x="33546" y="435293"/>
                        <a:pt x="24974" y="467678"/>
                      </a:cubicBezTo>
                      <a:close/>
                    </a:path>
                  </a:pathLst>
                </a:custGeom>
                <a:solidFill>
                  <a:srgbClr val="B975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35108E3-3B6B-EDE4-5873-A09C04E3A94D}"/>
                    </a:ext>
                  </a:extLst>
                </p:cNvPr>
                <p:cNvSpPr/>
                <p:nvPr/>
              </p:nvSpPr>
              <p:spPr>
                <a:xfrm>
                  <a:off x="9198059" y="-2560878"/>
                  <a:ext cx="123648" cy="191452"/>
                </a:xfrm>
                <a:custGeom>
                  <a:avLst/>
                  <a:gdLst>
                    <a:gd name="connsiteX0" fmla="*/ 104775 w 123648"/>
                    <a:gd name="connsiteY0" fmla="*/ 190500 h 191452"/>
                    <a:gd name="connsiteX1" fmla="*/ 95250 w 123648"/>
                    <a:gd name="connsiteY1" fmla="*/ 191452 h 191452"/>
                    <a:gd name="connsiteX2" fmla="*/ 82868 w 123648"/>
                    <a:gd name="connsiteY2" fmla="*/ 84772 h 191452"/>
                    <a:gd name="connsiteX3" fmla="*/ 62865 w 123648"/>
                    <a:gd name="connsiteY3" fmla="*/ 50482 h 191452"/>
                    <a:gd name="connsiteX4" fmla="*/ 0 w 123648"/>
                    <a:gd name="connsiteY4" fmla="*/ 952 h 191452"/>
                    <a:gd name="connsiteX5" fmla="*/ 29528 w 123648"/>
                    <a:gd name="connsiteY5" fmla="*/ 0 h 191452"/>
                    <a:gd name="connsiteX6" fmla="*/ 39053 w 123648"/>
                    <a:gd name="connsiteY6" fmla="*/ 952 h 191452"/>
                    <a:gd name="connsiteX7" fmla="*/ 109538 w 123648"/>
                    <a:gd name="connsiteY7" fmla="*/ 126682 h 191452"/>
                    <a:gd name="connsiteX8" fmla="*/ 104775 w 123648"/>
                    <a:gd name="connsiteY8" fmla="*/ 190500 h 191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648" h="191452">
                      <a:moveTo>
                        <a:pt x="104775" y="190500"/>
                      </a:moveTo>
                      <a:cubicBezTo>
                        <a:pt x="101918" y="190500"/>
                        <a:pt x="99060" y="190500"/>
                        <a:pt x="95250" y="191452"/>
                      </a:cubicBezTo>
                      <a:cubicBezTo>
                        <a:pt x="81915" y="157163"/>
                        <a:pt x="61913" y="124777"/>
                        <a:pt x="82868" y="84772"/>
                      </a:cubicBezTo>
                      <a:cubicBezTo>
                        <a:pt x="90488" y="71438"/>
                        <a:pt x="73343" y="59055"/>
                        <a:pt x="62865" y="50482"/>
                      </a:cubicBezTo>
                      <a:cubicBezTo>
                        <a:pt x="42863" y="33338"/>
                        <a:pt x="20955" y="17145"/>
                        <a:pt x="0" y="952"/>
                      </a:cubicBezTo>
                      <a:cubicBezTo>
                        <a:pt x="9525" y="952"/>
                        <a:pt x="20003" y="0"/>
                        <a:pt x="29528" y="0"/>
                      </a:cubicBezTo>
                      <a:cubicBezTo>
                        <a:pt x="32385" y="0"/>
                        <a:pt x="36195" y="0"/>
                        <a:pt x="39053" y="952"/>
                      </a:cubicBezTo>
                      <a:cubicBezTo>
                        <a:pt x="133350" y="26670"/>
                        <a:pt x="135255" y="30480"/>
                        <a:pt x="109538" y="126682"/>
                      </a:cubicBezTo>
                      <a:cubicBezTo>
                        <a:pt x="104775" y="145732"/>
                        <a:pt x="105728" y="168592"/>
                        <a:pt x="104775" y="190500"/>
                      </a:cubicBezTo>
                      <a:close/>
                    </a:path>
                  </a:pathLst>
                </a:custGeom>
                <a:solidFill>
                  <a:srgbClr val="955D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5A913716-229D-402D-EE21-88F72DF818B9}"/>
                    </a:ext>
                  </a:extLst>
                </p:cNvPr>
                <p:cNvSpPr/>
                <p:nvPr/>
              </p:nvSpPr>
              <p:spPr>
                <a:xfrm>
                  <a:off x="8016960" y="-2760904"/>
                  <a:ext cx="18097" cy="180975"/>
                </a:xfrm>
                <a:custGeom>
                  <a:avLst/>
                  <a:gdLst>
                    <a:gd name="connsiteX0" fmla="*/ 9525 w 18097"/>
                    <a:gd name="connsiteY0" fmla="*/ 0 h 180975"/>
                    <a:gd name="connsiteX1" fmla="*/ 18097 w 18097"/>
                    <a:gd name="connsiteY1" fmla="*/ 180975 h 180975"/>
                    <a:gd name="connsiteX2" fmla="*/ 0 w 18097"/>
                    <a:gd name="connsiteY2" fmla="*/ 152400 h 180975"/>
                    <a:gd name="connsiteX3" fmla="*/ 0 w 18097"/>
                    <a:gd name="connsiteY3" fmla="*/ 0 h 180975"/>
                    <a:gd name="connsiteX4" fmla="*/ 9525 w 18097"/>
                    <a:gd name="connsiteY4" fmla="*/ 0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97" h="180975">
                      <a:moveTo>
                        <a:pt x="9525" y="0"/>
                      </a:moveTo>
                      <a:cubicBezTo>
                        <a:pt x="6667" y="60960"/>
                        <a:pt x="7620" y="120968"/>
                        <a:pt x="18097" y="180975"/>
                      </a:cubicBezTo>
                      <a:cubicBezTo>
                        <a:pt x="12383" y="171450"/>
                        <a:pt x="5715" y="161925"/>
                        <a:pt x="0" y="152400"/>
                      </a:cubicBezTo>
                      <a:cubicBezTo>
                        <a:pt x="0" y="101918"/>
                        <a:pt x="0" y="50482"/>
                        <a:pt x="0" y="0"/>
                      </a:cubicBezTo>
                      <a:cubicBezTo>
                        <a:pt x="2858" y="0"/>
                        <a:pt x="6667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6D3D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AAF19E7-C317-F1E8-9EAD-90F3E934F60D}"/>
                    </a:ext>
                  </a:extLst>
                </p:cNvPr>
                <p:cNvSpPr/>
                <p:nvPr/>
              </p:nvSpPr>
              <p:spPr>
                <a:xfrm>
                  <a:off x="8036010" y="-2578976"/>
                  <a:ext cx="37147" cy="50363"/>
                </a:xfrm>
                <a:custGeom>
                  <a:avLst/>
                  <a:gdLst>
                    <a:gd name="connsiteX0" fmla="*/ 0 w 37147"/>
                    <a:gd name="connsiteY0" fmla="*/ 8573 h 50363"/>
                    <a:gd name="connsiteX1" fmla="*/ 9525 w 37147"/>
                    <a:gd name="connsiteY1" fmla="*/ 0 h 50363"/>
                    <a:gd name="connsiteX2" fmla="*/ 37147 w 37147"/>
                    <a:gd name="connsiteY2" fmla="*/ 47625 h 50363"/>
                    <a:gd name="connsiteX3" fmla="*/ 0 w 37147"/>
                    <a:gd name="connsiteY3" fmla="*/ 8573 h 50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47" h="50363">
                      <a:moveTo>
                        <a:pt x="0" y="8573"/>
                      </a:moveTo>
                      <a:cubicBezTo>
                        <a:pt x="2858" y="5715"/>
                        <a:pt x="6667" y="2857"/>
                        <a:pt x="9525" y="0"/>
                      </a:cubicBezTo>
                      <a:cubicBezTo>
                        <a:pt x="20955" y="14288"/>
                        <a:pt x="35242" y="27623"/>
                        <a:pt x="37147" y="47625"/>
                      </a:cubicBezTo>
                      <a:cubicBezTo>
                        <a:pt x="8572" y="54292"/>
                        <a:pt x="5715" y="51435"/>
                        <a:pt x="0" y="8573"/>
                      </a:cubicBezTo>
                      <a:close/>
                    </a:path>
                  </a:pathLst>
                </a:custGeom>
                <a:solidFill>
                  <a:srgbClr val="6D3D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27EB76A-45EA-D2C1-4E06-742BC898E2FE}"/>
                    </a:ext>
                  </a:extLst>
                </p:cNvPr>
                <p:cNvSpPr/>
                <p:nvPr/>
              </p:nvSpPr>
              <p:spPr>
                <a:xfrm>
                  <a:off x="8093160" y="-2608503"/>
                  <a:ext cx="48577" cy="48292"/>
                </a:xfrm>
                <a:custGeom>
                  <a:avLst/>
                  <a:gdLst>
                    <a:gd name="connsiteX0" fmla="*/ 0 w 48577"/>
                    <a:gd name="connsiteY0" fmla="*/ 47625 h 48292"/>
                    <a:gd name="connsiteX1" fmla="*/ 47625 w 48577"/>
                    <a:gd name="connsiteY1" fmla="*/ 0 h 48292"/>
                    <a:gd name="connsiteX2" fmla="*/ 48577 w 48577"/>
                    <a:gd name="connsiteY2" fmla="*/ 28575 h 48292"/>
                    <a:gd name="connsiteX3" fmla="*/ 0 w 48577"/>
                    <a:gd name="connsiteY3" fmla="*/ 47625 h 48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77" h="48292">
                      <a:moveTo>
                        <a:pt x="0" y="47625"/>
                      </a:moveTo>
                      <a:cubicBezTo>
                        <a:pt x="10477" y="26670"/>
                        <a:pt x="18097" y="2857"/>
                        <a:pt x="47625" y="0"/>
                      </a:cubicBezTo>
                      <a:cubicBezTo>
                        <a:pt x="47625" y="9525"/>
                        <a:pt x="47625" y="19050"/>
                        <a:pt x="48577" y="28575"/>
                      </a:cubicBezTo>
                      <a:cubicBezTo>
                        <a:pt x="32385" y="38100"/>
                        <a:pt x="20002" y="51435"/>
                        <a:pt x="0" y="47625"/>
                      </a:cubicBezTo>
                      <a:close/>
                    </a:path>
                  </a:pathLst>
                </a:custGeom>
                <a:solidFill>
                  <a:srgbClr val="6D3D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E9399A92-03DE-9F67-DA77-AA283032410C}"/>
                    </a:ext>
                  </a:extLst>
                </p:cNvPr>
                <p:cNvSpPr/>
                <p:nvPr/>
              </p:nvSpPr>
              <p:spPr>
                <a:xfrm>
                  <a:off x="8987865" y="-2865679"/>
                  <a:ext cx="10813" cy="66675"/>
                </a:xfrm>
                <a:custGeom>
                  <a:avLst/>
                  <a:gdLst>
                    <a:gd name="connsiteX0" fmla="*/ 644 w 10813"/>
                    <a:gd name="connsiteY0" fmla="*/ 0 h 66675"/>
                    <a:gd name="connsiteX1" fmla="*/ 10169 w 10813"/>
                    <a:gd name="connsiteY1" fmla="*/ 66675 h 66675"/>
                    <a:gd name="connsiteX2" fmla="*/ 644 w 10813"/>
                    <a:gd name="connsiteY2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13" h="66675">
                      <a:moveTo>
                        <a:pt x="644" y="0"/>
                      </a:moveTo>
                      <a:cubicBezTo>
                        <a:pt x="18742" y="20003"/>
                        <a:pt x="6359" y="44768"/>
                        <a:pt x="10169" y="66675"/>
                      </a:cubicBezTo>
                      <a:cubicBezTo>
                        <a:pt x="-7928" y="46673"/>
                        <a:pt x="4454" y="21907"/>
                        <a:pt x="644" y="0"/>
                      </a:cubicBezTo>
                      <a:close/>
                    </a:path>
                  </a:pathLst>
                </a:custGeom>
                <a:solidFill>
                  <a:srgbClr val="5D230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11966316-62BA-9CAB-C47C-6037D5C96792}"/>
                    </a:ext>
                  </a:extLst>
                </p:cNvPr>
                <p:cNvSpPr/>
                <p:nvPr/>
              </p:nvSpPr>
              <p:spPr>
                <a:xfrm>
                  <a:off x="8997433" y="-2799004"/>
                  <a:ext cx="10727" cy="57150"/>
                </a:xfrm>
                <a:custGeom>
                  <a:avLst/>
                  <a:gdLst>
                    <a:gd name="connsiteX0" fmla="*/ 601 w 10727"/>
                    <a:gd name="connsiteY0" fmla="*/ 0 h 57150"/>
                    <a:gd name="connsiteX1" fmla="*/ 10126 w 10727"/>
                    <a:gd name="connsiteY1" fmla="*/ 57150 h 57150"/>
                    <a:gd name="connsiteX2" fmla="*/ 601 w 10727"/>
                    <a:gd name="connsiteY2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27" h="57150">
                      <a:moveTo>
                        <a:pt x="601" y="0"/>
                      </a:moveTo>
                      <a:cubicBezTo>
                        <a:pt x="17746" y="17145"/>
                        <a:pt x="7269" y="38100"/>
                        <a:pt x="10126" y="57150"/>
                      </a:cubicBezTo>
                      <a:cubicBezTo>
                        <a:pt x="-7019" y="40957"/>
                        <a:pt x="3459" y="19050"/>
                        <a:pt x="601" y="0"/>
                      </a:cubicBezTo>
                      <a:close/>
                    </a:path>
                  </a:pathLst>
                </a:custGeom>
                <a:solidFill>
                  <a:srgbClr val="5D230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94966605-51BE-B2A3-F921-140BD4E2A8D2}"/>
                    </a:ext>
                  </a:extLst>
                </p:cNvPr>
                <p:cNvSpPr/>
                <p:nvPr/>
              </p:nvSpPr>
              <p:spPr>
                <a:xfrm>
                  <a:off x="8465931" y="-3333219"/>
                  <a:ext cx="465428" cy="583064"/>
                </a:xfrm>
                <a:custGeom>
                  <a:avLst/>
                  <a:gdLst>
                    <a:gd name="connsiteX0" fmla="*/ 8228 w 465428"/>
                    <a:gd name="connsiteY0" fmla="*/ 286565 h 583064"/>
                    <a:gd name="connsiteX1" fmla="*/ 160628 w 465428"/>
                    <a:gd name="connsiteY1" fmla="*/ 19865 h 583064"/>
                    <a:gd name="connsiteX2" fmla="*/ 253021 w 465428"/>
                    <a:gd name="connsiteY2" fmla="*/ 815 h 583064"/>
                    <a:gd name="connsiteX3" fmla="*/ 341603 w 465428"/>
                    <a:gd name="connsiteY3" fmla="*/ 1768 h 583064"/>
                    <a:gd name="connsiteX4" fmla="*/ 457808 w 465428"/>
                    <a:gd name="connsiteY4" fmla="*/ 259895 h 583064"/>
                    <a:gd name="connsiteX5" fmla="*/ 465428 w 465428"/>
                    <a:gd name="connsiteY5" fmla="*/ 305615 h 583064"/>
                    <a:gd name="connsiteX6" fmla="*/ 455903 w 465428"/>
                    <a:gd name="connsiteY6" fmla="*/ 394198 h 583064"/>
                    <a:gd name="connsiteX7" fmla="*/ 266356 w 465428"/>
                    <a:gd name="connsiteY7" fmla="*/ 582793 h 583064"/>
                    <a:gd name="connsiteX8" fmla="*/ 115861 w 465428"/>
                    <a:gd name="connsiteY8" fmla="*/ 571363 h 583064"/>
                    <a:gd name="connsiteX9" fmla="*/ 46328 w 465428"/>
                    <a:gd name="connsiteY9" fmla="*/ 527548 h 583064"/>
                    <a:gd name="connsiteX10" fmla="*/ 5371 w 465428"/>
                    <a:gd name="connsiteY10" fmla="*/ 349430 h 583064"/>
                    <a:gd name="connsiteX11" fmla="*/ 8228 w 465428"/>
                    <a:gd name="connsiteY11" fmla="*/ 286565 h 58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65428" h="583064">
                      <a:moveTo>
                        <a:pt x="8228" y="286565"/>
                      </a:moveTo>
                      <a:cubicBezTo>
                        <a:pt x="47281" y="190363"/>
                        <a:pt x="94906" y="99875"/>
                        <a:pt x="160628" y="19865"/>
                      </a:cubicBezTo>
                      <a:cubicBezTo>
                        <a:pt x="186346" y="-8710"/>
                        <a:pt x="221588" y="2720"/>
                        <a:pt x="253021" y="815"/>
                      </a:cubicBezTo>
                      <a:cubicBezTo>
                        <a:pt x="282548" y="-1090"/>
                        <a:pt x="312076" y="815"/>
                        <a:pt x="341603" y="1768"/>
                      </a:cubicBezTo>
                      <a:cubicBezTo>
                        <a:pt x="386371" y="84635"/>
                        <a:pt x="438758" y="164645"/>
                        <a:pt x="457808" y="259895"/>
                      </a:cubicBezTo>
                      <a:cubicBezTo>
                        <a:pt x="460666" y="275135"/>
                        <a:pt x="465428" y="290375"/>
                        <a:pt x="465428" y="305615"/>
                      </a:cubicBezTo>
                      <a:cubicBezTo>
                        <a:pt x="449236" y="333238"/>
                        <a:pt x="453998" y="364670"/>
                        <a:pt x="455903" y="394198"/>
                      </a:cubicBezTo>
                      <a:cubicBezTo>
                        <a:pt x="463523" y="501830"/>
                        <a:pt x="363511" y="578030"/>
                        <a:pt x="266356" y="582793"/>
                      </a:cubicBezTo>
                      <a:cubicBezTo>
                        <a:pt x="214921" y="584698"/>
                        <a:pt x="165391" y="576125"/>
                        <a:pt x="115861" y="571363"/>
                      </a:cubicBezTo>
                      <a:cubicBezTo>
                        <a:pt x="87286" y="568505"/>
                        <a:pt x="61568" y="554218"/>
                        <a:pt x="46328" y="527548"/>
                      </a:cubicBezTo>
                      <a:cubicBezTo>
                        <a:pt x="14896" y="472303"/>
                        <a:pt x="-11774" y="416105"/>
                        <a:pt x="5371" y="349430"/>
                      </a:cubicBezTo>
                      <a:cubicBezTo>
                        <a:pt x="12038" y="329428"/>
                        <a:pt x="8228" y="307520"/>
                        <a:pt x="8228" y="286565"/>
                      </a:cubicBezTo>
                      <a:close/>
                    </a:path>
                  </a:pathLst>
                </a:custGeom>
                <a:solidFill>
                  <a:srgbClr val="8A3E0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44A3BDE7-19B6-1956-677C-498959686043}"/>
                    </a:ext>
                  </a:extLst>
                </p:cNvPr>
                <p:cNvSpPr/>
                <p:nvPr/>
              </p:nvSpPr>
              <p:spPr>
                <a:xfrm>
                  <a:off x="8178791" y="-3323003"/>
                  <a:ext cx="428718" cy="531798"/>
                </a:xfrm>
                <a:custGeom>
                  <a:avLst/>
                  <a:gdLst>
                    <a:gd name="connsiteX0" fmla="*/ 428719 w 428718"/>
                    <a:gd name="connsiteY0" fmla="*/ 1077 h 531798"/>
                    <a:gd name="connsiteX1" fmla="*/ 228694 w 428718"/>
                    <a:gd name="connsiteY1" fmla="*/ 362074 h 531798"/>
                    <a:gd name="connsiteX2" fmla="*/ 146779 w 428718"/>
                    <a:gd name="connsiteY2" fmla="*/ 487804 h 531798"/>
                    <a:gd name="connsiteX3" fmla="*/ 44861 w 428718"/>
                    <a:gd name="connsiteY3" fmla="*/ 525904 h 531798"/>
                    <a:gd name="connsiteX4" fmla="*/ 94 w 428718"/>
                    <a:gd name="connsiteY4" fmla="*/ 429702 h 531798"/>
                    <a:gd name="connsiteX5" fmla="*/ 94 w 428718"/>
                    <a:gd name="connsiteY5" fmla="*/ 410652 h 531798"/>
                    <a:gd name="connsiteX6" fmla="*/ 139159 w 428718"/>
                    <a:gd name="connsiteY6" fmla="*/ 169669 h 531798"/>
                    <a:gd name="connsiteX7" fmla="*/ 239171 w 428718"/>
                    <a:gd name="connsiteY7" fmla="*/ 78229 h 531798"/>
                    <a:gd name="connsiteX8" fmla="*/ 267746 w 428718"/>
                    <a:gd name="connsiteY8" fmla="*/ 59179 h 531798"/>
                    <a:gd name="connsiteX9" fmla="*/ 428719 w 428718"/>
                    <a:gd name="connsiteY9" fmla="*/ 1077 h 53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8718" h="531798">
                      <a:moveTo>
                        <a:pt x="428719" y="1077"/>
                      </a:moveTo>
                      <a:cubicBezTo>
                        <a:pt x="339184" y="108709"/>
                        <a:pt x="278224" y="232534"/>
                        <a:pt x="228694" y="362074"/>
                      </a:cubicBezTo>
                      <a:cubicBezTo>
                        <a:pt x="200119" y="403032"/>
                        <a:pt x="182021" y="450657"/>
                        <a:pt x="146779" y="487804"/>
                      </a:cubicBezTo>
                      <a:cubicBezTo>
                        <a:pt x="118204" y="517332"/>
                        <a:pt x="86771" y="544002"/>
                        <a:pt x="44861" y="525904"/>
                      </a:cubicBezTo>
                      <a:cubicBezTo>
                        <a:pt x="4856" y="508759"/>
                        <a:pt x="-859" y="468754"/>
                        <a:pt x="94" y="429702"/>
                      </a:cubicBezTo>
                      <a:cubicBezTo>
                        <a:pt x="94" y="423034"/>
                        <a:pt x="94" y="417319"/>
                        <a:pt x="94" y="410652"/>
                      </a:cubicBezTo>
                      <a:cubicBezTo>
                        <a:pt x="25811" y="318259"/>
                        <a:pt x="78199" y="242059"/>
                        <a:pt x="139159" y="169669"/>
                      </a:cubicBezTo>
                      <a:cubicBezTo>
                        <a:pt x="168686" y="134427"/>
                        <a:pt x="214406" y="118234"/>
                        <a:pt x="239171" y="78229"/>
                      </a:cubicBezTo>
                      <a:cubicBezTo>
                        <a:pt x="252506" y="78229"/>
                        <a:pt x="262031" y="70609"/>
                        <a:pt x="267746" y="59179"/>
                      </a:cubicBezTo>
                      <a:cubicBezTo>
                        <a:pt x="321086" y="37272"/>
                        <a:pt x="365854" y="-7496"/>
                        <a:pt x="428719" y="1077"/>
                      </a:cubicBezTo>
                      <a:close/>
                    </a:path>
                  </a:pathLst>
                </a:custGeom>
                <a:solidFill>
                  <a:srgbClr val="893E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CF3CDC1C-3BF2-DC00-71B2-8511C9937B34}"/>
                    </a:ext>
                  </a:extLst>
                </p:cNvPr>
                <p:cNvSpPr/>
                <p:nvPr/>
              </p:nvSpPr>
              <p:spPr>
                <a:xfrm>
                  <a:off x="9002158" y="-3294303"/>
                  <a:ext cx="423549" cy="488968"/>
                </a:xfrm>
                <a:custGeom>
                  <a:avLst/>
                  <a:gdLst>
                    <a:gd name="connsiteX0" fmla="*/ 262577 w 423549"/>
                    <a:gd name="connsiteY0" fmla="*/ 371475 h 488968"/>
                    <a:gd name="connsiteX1" fmla="*/ 10164 w 423549"/>
                    <a:gd name="connsiteY1" fmla="*/ 26670 h 488968"/>
                    <a:gd name="connsiteX2" fmla="*/ 4450 w 423549"/>
                    <a:gd name="connsiteY2" fmla="*/ 0 h 488968"/>
                    <a:gd name="connsiteX3" fmla="*/ 423550 w 423549"/>
                    <a:gd name="connsiteY3" fmla="*/ 438150 h 488968"/>
                    <a:gd name="connsiteX4" fmla="*/ 365447 w 423549"/>
                    <a:gd name="connsiteY4" fmla="*/ 471488 h 488968"/>
                    <a:gd name="connsiteX5" fmla="*/ 299725 w 423549"/>
                    <a:gd name="connsiteY5" fmla="*/ 405765 h 488968"/>
                    <a:gd name="connsiteX6" fmla="*/ 262577 w 423549"/>
                    <a:gd name="connsiteY6" fmla="*/ 371475 h 488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549" h="488968">
                      <a:moveTo>
                        <a:pt x="262577" y="371475"/>
                      </a:moveTo>
                      <a:cubicBezTo>
                        <a:pt x="198760" y="241935"/>
                        <a:pt x="121607" y="120968"/>
                        <a:pt x="10164" y="26670"/>
                      </a:cubicBezTo>
                      <a:cubicBezTo>
                        <a:pt x="-2218" y="16192"/>
                        <a:pt x="-2218" y="15240"/>
                        <a:pt x="4450" y="0"/>
                      </a:cubicBezTo>
                      <a:cubicBezTo>
                        <a:pt x="216857" y="77152"/>
                        <a:pt x="354017" y="225743"/>
                        <a:pt x="423550" y="438150"/>
                      </a:cubicBezTo>
                      <a:cubicBezTo>
                        <a:pt x="418787" y="498157"/>
                        <a:pt x="415929" y="499110"/>
                        <a:pt x="365447" y="471488"/>
                      </a:cubicBezTo>
                      <a:cubicBezTo>
                        <a:pt x="337825" y="455295"/>
                        <a:pt x="313060" y="435293"/>
                        <a:pt x="299725" y="405765"/>
                      </a:cubicBezTo>
                      <a:cubicBezTo>
                        <a:pt x="293057" y="388620"/>
                        <a:pt x="275912" y="381953"/>
                        <a:pt x="262577" y="371475"/>
                      </a:cubicBezTo>
                      <a:close/>
                    </a:path>
                  </a:pathLst>
                </a:custGeom>
                <a:solidFill>
                  <a:srgbClr val="873E1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08EB75F4-C0BB-0506-A672-EFD2E3234326}"/>
                    </a:ext>
                  </a:extLst>
                </p:cNvPr>
                <p:cNvSpPr/>
                <p:nvPr/>
              </p:nvSpPr>
              <p:spPr>
                <a:xfrm>
                  <a:off x="8835157" y="-3327771"/>
                  <a:ext cx="133350" cy="72882"/>
                </a:xfrm>
                <a:custGeom>
                  <a:avLst/>
                  <a:gdLst>
                    <a:gd name="connsiteX0" fmla="*/ 39052 w 133350"/>
                    <a:gd name="connsiteY0" fmla="*/ 71567 h 72882"/>
                    <a:gd name="connsiteX1" fmla="*/ 0 w 133350"/>
                    <a:gd name="connsiteY1" fmla="*/ 4892 h 72882"/>
                    <a:gd name="connsiteX2" fmla="*/ 104775 w 133350"/>
                    <a:gd name="connsiteY2" fmla="*/ 33467 h 72882"/>
                    <a:gd name="connsiteX3" fmla="*/ 133350 w 133350"/>
                    <a:gd name="connsiteY3" fmla="*/ 62042 h 72882"/>
                    <a:gd name="connsiteX4" fmla="*/ 39052 w 133350"/>
                    <a:gd name="connsiteY4" fmla="*/ 71567 h 7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50" h="72882">
                      <a:moveTo>
                        <a:pt x="39052" y="71567"/>
                      </a:moveTo>
                      <a:cubicBezTo>
                        <a:pt x="30480" y="46802"/>
                        <a:pt x="17145" y="24895"/>
                        <a:pt x="0" y="4892"/>
                      </a:cubicBezTo>
                      <a:cubicBezTo>
                        <a:pt x="41910" y="-12253"/>
                        <a:pt x="71438" y="20132"/>
                        <a:pt x="104775" y="33467"/>
                      </a:cubicBezTo>
                      <a:cubicBezTo>
                        <a:pt x="114300" y="42992"/>
                        <a:pt x="123825" y="52517"/>
                        <a:pt x="133350" y="62042"/>
                      </a:cubicBezTo>
                      <a:cubicBezTo>
                        <a:pt x="104775" y="79187"/>
                        <a:pt x="71438" y="70615"/>
                        <a:pt x="39052" y="71567"/>
                      </a:cubicBezTo>
                      <a:close/>
                    </a:path>
                  </a:pathLst>
                </a:custGeom>
                <a:solidFill>
                  <a:srgbClr val="7441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26934AF1-E495-C630-88F3-80436E05107C}"/>
                    </a:ext>
                  </a:extLst>
                </p:cNvPr>
                <p:cNvSpPr/>
                <p:nvPr/>
              </p:nvSpPr>
              <p:spPr>
                <a:xfrm>
                  <a:off x="9354872" y="-2187498"/>
                  <a:ext cx="201932" cy="180845"/>
                </a:xfrm>
                <a:custGeom>
                  <a:avLst/>
                  <a:gdLst>
                    <a:gd name="connsiteX0" fmla="*/ 41307 w 201932"/>
                    <a:gd name="connsiteY0" fmla="*/ 0 h 180845"/>
                    <a:gd name="connsiteX1" fmla="*/ 195612 w 201932"/>
                    <a:gd name="connsiteY1" fmla="*/ 100965 h 180845"/>
                    <a:gd name="connsiteX2" fmla="*/ 160370 w 201932"/>
                    <a:gd name="connsiteY2" fmla="*/ 173355 h 180845"/>
                    <a:gd name="connsiteX3" fmla="*/ 123222 w 201932"/>
                    <a:gd name="connsiteY3" fmla="*/ 155258 h 180845"/>
                    <a:gd name="connsiteX4" fmla="*/ 19399 w 201932"/>
                    <a:gd name="connsiteY4" fmla="*/ 44767 h 180845"/>
                    <a:gd name="connsiteX5" fmla="*/ 2255 w 201932"/>
                    <a:gd name="connsiteY5" fmla="*/ 15240 h 180845"/>
                    <a:gd name="connsiteX6" fmla="*/ 41307 w 201932"/>
                    <a:gd name="connsiteY6" fmla="*/ 0 h 180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932" h="180845">
                      <a:moveTo>
                        <a:pt x="41307" y="0"/>
                      </a:moveTo>
                      <a:cubicBezTo>
                        <a:pt x="94647" y="30480"/>
                        <a:pt x="159417" y="47625"/>
                        <a:pt x="195612" y="100965"/>
                      </a:cubicBezTo>
                      <a:cubicBezTo>
                        <a:pt x="216567" y="132397"/>
                        <a:pt x="180372" y="154305"/>
                        <a:pt x="160370" y="173355"/>
                      </a:cubicBezTo>
                      <a:cubicBezTo>
                        <a:pt x="138462" y="194310"/>
                        <a:pt x="130842" y="165735"/>
                        <a:pt x="123222" y="155258"/>
                      </a:cubicBezTo>
                      <a:cubicBezTo>
                        <a:pt x="93695" y="114300"/>
                        <a:pt x="52737" y="82867"/>
                        <a:pt x="19399" y="44767"/>
                      </a:cubicBezTo>
                      <a:cubicBezTo>
                        <a:pt x="11780" y="36195"/>
                        <a:pt x="-6318" y="27623"/>
                        <a:pt x="2255" y="15240"/>
                      </a:cubicBezTo>
                      <a:cubicBezTo>
                        <a:pt x="7970" y="6667"/>
                        <a:pt x="26067" y="5715"/>
                        <a:pt x="41307" y="0"/>
                      </a:cubicBezTo>
                      <a:close/>
                    </a:path>
                  </a:pathLst>
                </a:custGeom>
                <a:solidFill>
                  <a:srgbClr val="783B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F620431F-72DE-889D-0C97-5F6E1012D5C2}"/>
                    </a:ext>
                  </a:extLst>
                </p:cNvPr>
                <p:cNvSpPr/>
                <p:nvPr/>
              </p:nvSpPr>
              <p:spPr>
                <a:xfrm>
                  <a:off x="9279790" y="-2155558"/>
                  <a:ext cx="176094" cy="203862"/>
                </a:xfrm>
                <a:custGeom>
                  <a:avLst/>
                  <a:gdLst>
                    <a:gd name="connsiteX0" fmla="*/ 70669 w 176094"/>
                    <a:gd name="connsiteY0" fmla="*/ 23304 h 203862"/>
                    <a:gd name="connsiteX1" fmla="*/ 175444 w 176094"/>
                    <a:gd name="connsiteY1" fmla="*/ 137604 h 203862"/>
                    <a:gd name="connsiteX2" fmla="*/ 126867 w 176094"/>
                    <a:gd name="connsiteY2" fmla="*/ 202375 h 203862"/>
                    <a:gd name="connsiteX3" fmla="*/ 66859 w 176094"/>
                    <a:gd name="connsiteY3" fmla="*/ 161417 h 203862"/>
                    <a:gd name="connsiteX4" fmla="*/ 12567 w 176094"/>
                    <a:gd name="connsiteY4" fmla="*/ 62357 h 203862"/>
                    <a:gd name="connsiteX5" fmla="*/ 3042 w 176094"/>
                    <a:gd name="connsiteY5" fmla="*/ 24257 h 203862"/>
                    <a:gd name="connsiteX6" fmla="*/ 25902 w 176094"/>
                    <a:gd name="connsiteY6" fmla="*/ 1397 h 203862"/>
                    <a:gd name="connsiteX7" fmla="*/ 70669 w 176094"/>
                    <a:gd name="connsiteY7" fmla="*/ 23304 h 203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6094" h="203862">
                      <a:moveTo>
                        <a:pt x="70669" y="23304"/>
                      </a:moveTo>
                      <a:cubicBezTo>
                        <a:pt x="105912" y="60452"/>
                        <a:pt x="154489" y="87122"/>
                        <a:pt x="175444" y="137604"/>
                      </a:cubicBezTo>
                      <a:cubicBezTo>
                        <a:pt x="180207" y="174752"/>
                        <a:pt x="158299" y="194754"/>
                        <a:pt x="126867" y="202375"/>
                      </a:cubicBezTo>
                      <a:cubicBezTo>
                        <a:pt x="95434" y="209994"/>
                        <a:pt x="82099" y="187134"/>
                        <a:pt x="66859" y="161417"/>
                      </a:cubicBezTo>
                      <a:cubicBezTo>
                        <a:pt x="47809" y="129032"/>
                        <a:pt x="34474" y="92837"/>
                        <a:pt x="12567" y="62357"/>
                      </a:cubicBezTo>
                      <a:cubicBezTo>
                        <a:pt x="5899" y="50927"/>
                        <a:pt x="1137" y="38544"/>
                        <a:pt x="3042" y="24257"/>
                      </a:cubicBezTo>
                      <a:cubicBezTo>
                        <a:pt x="-6483" y="444"/>
                        <a:pt x="7804" y="-2413"/>
                        <a:pt x="25902" y="1397"/>
                      </a:cubicBezTo>
                      <a:cubicBezTo>
                        <a:pt x="42094" y="5207"/>
                        <a:pt x="56382" y="15684"/>
                        <a:pt x="70669" y="23304"/>
                      </a:cubicBezTo>
                      <a:close/>
                    </a:path>
                  </a:pathLst>
                </a:custGeom>
                <a:solidFill>
                  <a:srgbClr val="853E1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AFDC65E-6BF8-B69E-D31A-E7D6180A6016}"/>
                    </a:ext>
                  </a:extLst>
                </p:cNvPr>
                <p:cNvSpPr/>
                <p:nvPr/>
              </p:nvSpPr>
              <p:spPr>
                <a:xfrm>
                  <a:off x="9293309" y="-2094153"/>
                  <a:ext cx="186024" cy="165053"/>
                </a:xfrm>
                <a:custGeom>
                  <a:avLst/>
                  <a:gdLst>
                    <a:gd name="connsiteX0" fmla="*/ 0 w 186024"/>
                    <a:gd name="connsiteY0" fmla="*/ 0 h 165053"/>
                    <a:gd name="connsiteX1" fmla="*/ 61913 w 186024"/>
                    <a:gd name="connsiteY1" fmla="*/ 91440 h 165053"/>
                    <a:gd name="connsiteX2" fmla="*/ 153353 w 186024"/>
                    <a:gd name="connsiteY2" fmla="*/ 92392 h 165053"/>
                    <a:gd name="connsiteX3" fmla="*/ 161925 w 186024"/>
                    <a:gd name="connsiteY3" fmla="*/ 76200 h 165053"/>
                    <a:gd name="connsiteX4" fmla="*/ 162878 w 186024"/>
                    <a:gd name="connsiteY4" fmla="*/ 136208 h 165053"/>
                    <a:gd name="connsiteX5" fmla="*/ 46673 w 186024"/>
                    <a:gd name="connsiteY5" fmla="*/ 107633 h 165053"/>
                    <a:gd name="connsiteX6" fmla="*/ 0 w 186024"/>
                    <a:gd name="connsiteY6" fmla="*/ 0 h 165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024" h="165053">
                      <a:moveTo>
                        <a:pt x="0" y="0"/>
                      </a:moveTo>
                      <a:cubicBezTo>
                        <a:pt x="33338" y="20955"/>
                        <a:pt x="40958" y="60960"/>
                        <a:pt x="61913" y="91440"/>
                      </a:cubicBezTo>
                      <a:cubicBezTo>
                        <a:pt x="98108" y="144780"/>
                        <a:pt x="120015" y="147638"/>
                        <a:pt x="153353" y="92392"/>
                      </a:cubicBezTo>
                      <a:cubicBezTo>
                        <a:pt x="156210" y="86677"/>
                        <a:pt x="159068" y="80963"/>
                        <a:pt x="161925" y="76200"/>
                      </a:cubicBezTo>
                      <a:cubicBezTo>
                        <a:pt x="197168" y="95250"/>
                        <a:pt x="190500" y="115252"/>
                        <a:pt x="162878" y="136208"/>
                      </a:cubicBezTo>
                      <a:cubicBezTo>
                        <a:pt x="105728" y="180975"/>
                        <a:pt x="80963" y="175260"/>
                        <a:pt x="46673" y="107633"/>
                      </a:cubicBezTo>
                      <a:cubicBezTo>
                        <a:pt x="28575" y="73342"/>
                        <a:pt x="6668" y="40005"/>
                        <a:pt x="0" y="0"/>
                      </a:cubicBezTo>
                      <a:close/>
                    </a:path>
                  </a:pathLst>
                </a:custGeom>
                <a:solidFill>
                  <a:srgbClr val="7242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FDD0E650-2E4E-F48A-C420-5CEAB1B92E36}"/>
                    </a:ext>
                  </a:extLst>
                </p:cNvPr>
                <p:cNvSpPr/>
                <p:nvPr/>
              </p:nvSpPr>
              <p:spPr>
                <a:xfrm>
                  <a:off x="9084712" y="-2159876"/>
                  <a:ext cx="161925" cy="135255"/>
                </a:xfrm>
                <a:custGeom>
                  <a:avLst/>
                  <a:gdLst>
                    <a:gd name="connsiteX0" fmla="*/ 0 w 161925"/>
                    <a:gd name="connsiteY0" fmla="*/ 135255 h 135255"/>
                    <a:gd name="connsiteX1" fmla="*/ 161925 w 161925"/>
                    <a:gd name="connsiteY1" fmla="*/ 0 h 135255"/>
                    <a:gd name="connsiteX2" fmla="*/ 0 w 161925"/>
                    <a:gd name="connsiteY2" fmla="*/ 135255 h 135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925" h="135255">
                      <a:moveTo>
                        <a:pt x="0" y="135255"/>
                      </a:moveTo>
                      <a:cubicBezTo>
                        <a:pt x="31433" y="62865"/>
                        <a:pt x="103822" y="40005"/>
                        <a:pt x="161925" y="0"/>
                      </a:cubicBezTo>
                      <a:cubicBezTo>
                        <a:pt x="124778" y="65723"/>
                        <a:pt x="70485" y="109537"/>
                        <a:pt x="0" y="135255"/>
                      </a:cubicBezTo>
                      <a:close/>
                    </a:path>
                  </a:pathLst>
                </a:custGeom>
                <a:solidFill>
                  <a:srgbClr val="925D3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68728A3C-2F2D-01B0-46F9-DF0271C31BEF}"/>
                    </a:ext>
                  </a:extLst>
                </p:cNvPr>
                <p:cNvSpPr/>
                <p:nvPr/>
              </p:nvSpPr>
              <p:spPr>
                <a:xfrm>
                  <a:off x="8834205" y="-1968423"/>
                  <a:ext cx="153352" cy="106781"/>
                </a:xfrm>
                <a:custGeom>
                  <a:avLst/>
                  <a:gdLst>
                    <a:gd name="connsiteX0" fmla="*/ 67628 w 153352"/>
                    <a:gd name="connsiteY0" fmla="*/ 9525 h 106781"/>
                    <a:gd name="connsiteX1" fmla="*/ 107632 w 153352"/>
                    <a:gd name="connsiteY1" fmla="*/ 0 h 106781"/>
                    <a:gd name="connsiteX2" fmla="*/ 153353 w 153352"/>
                    <a:gd name="connsiteY2" fmla="*/ 24765 h 106781"/>
                    <a:gd name="connsiteX3" fmla="*/ 152400 w 153352"/>
                    <a:gd name="connsiteY3" fmla="*/ 29528 h 106781"/>
                    <a:gd name="connsiteX4" fmla="*/ 106680 w 153352"/>
                    <a:gd name="connsiteY4" fmla="*/ 49530 h 106781"/>
                    <a:gd name="connsiteX5" fmla="*/ 94297 w 153352"/>
                    <a:gd name="connsiteY5" fmla="*/ 62865 h 106781"/>
                    <a:gd name="connsiteX6" fmla="*/ 77153 w 153352"/>
                    <a:gd name="connsiteY6" fmla="*/ 92392 h 106781"/>
                    <a:gd name="connsiteX7" fmla="*/ 65722 w 153352"/>
                    <a:gd name="connsiteY7" fmla="*/ 106680 h 106781"/>
                    <a:gd name="connsiteX8" fmla="*/ 33338 w 153352"/>
                    <a:gd name="connsiteY8" fmla="*/ 87630 h 106781"/>
                    <a:gd name="connsiteX9" fmla="*/ 0 w 153352"/>
                    <a:gd name="connsiteY9" fmla="*/ 32385 h 106781"/>
                    <a:gd name="connsiteX10" fmla="*/ 67628 w 153352"/>
                    <a:gd name="connsiteY10" fmla="*/ 9525 h 106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3352" h="106781">
                      <a:moveTo>
                        <a:pt x="67628" y="9525"/>
                      </a:moveTo>
                      <a:cubicBezTo>
                        <a:pt x="80963" y="6667"/>
                        <a:pt x="94297" y="2858"/>
                        <a:pt x="107632" y="0"/>
                      </a:cubicBezTo>
                      <a:cubicBezTo>
                        <a:pt x="120015" y="14288"/>
                        <a:pt x="145732" y="2858"/>
                        <a:pt x="153353" y="24765"/>
                      </a:cubicBezTo>
                      <a:cubicBezTo>
                        <a:pt x="152400" y="26670"/>
                        <a:pt x="152400" y="27622"/>
                        <a:pt x="152400" y="29528"/>
                      </a:cubicBezTo>
                      <a:cubicBezTo>
                        <a:pt x="138113" y="39053"/>
                        <a:pt x="118110" y="33338"/>
                        <a:pt x="106680" y="49530"/>
                      </a:cubicBezTo>
                      <a:cubicBezTo>
                        <a:pt x="102870" y="54292"/>
                        <a:pt x="99060" y="58103"/>
                        <a:pt x="94297" y="62865"/>
                      </a:cubicBezTo>
                      <a:cubicBezTo>
                        <a:pt x="84772" y="70485"/>
                        <a:pt x="80010" y="80963"/>
                        <a:pt x="77153" y="92392"/>
                      </a:cubicBezTo>
                      <a:cubicBezTo>
                        <a:pt x="75247" y="99060"/>
                        <a:pt x="71438" y="103822"/>
                        <a:pt x="65722" y="106680"/>
                      </a:cubicBezTo>
                      <a:cubicBezTo>
                        <a:pt x="50482" y="107633"/>
                        <a:pt x="40005" y="101917"/>
                        <a:pt x="33338" y="87630"/>
                      </a:cubicBezTo>
                      <a:cubicBezTo>
                        <a:pt x="41910" y="57150"/>
                        <a:pt x="16192" y="48578"/>
                        <a:pt x="0" y="32385"/>
                      </a:cubicBezTo>
                      <a:cubicBezTo>
                        <a:pt x="17145" y="7620"/>
                        <a:pt x="48578" y="26670"/>
                        <a:pt x="67628" y="9525"/>
                      </a:cubicBezTo>
                      <a:close/>
                    </a:path>
                  </a:pathLst>
                </a:custGeom>
                <a:solidFill>
                  <a:srgbClr val="3A30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63B23C83-F20E-F700-32C7-8223535B9E03}"/>
                    </a:ext>
                  </a:extLst>
                </p:cNvPr>
                <p:cNvSpPr/>
                <p:nvPr/>
              </p:nvSpPr>
              <p:spPr>
                <a:xfrm>
                  <a:off x="9276944" y="-2166962"/>
                  <a:ext cx="73515" cy="35660"/>
                </a:xfrm>
                <a:custGeom>
                  <a:avLst/>
                  <a:gdLst>
                    <a:gd name="connsiteX0" fmla="*/ 73515 w 73515"/>
                    <a:gd name="connsiteY0" fmla="*/ 34708 h 35660"/>
                    <a:gd name="connsiteX1" fmla="*/ 28748 w 73515"/>
                    <a:gd name="connsiteY1" fmla="*/ 22326 h 35660"/>
                    <a:gd name="connsiteX2" fmla="*/ 6840 w 73515"/>
                    <a:gd name="connsiteY2" fmla="*/ 35661 h 35660"/>
                    <a:gd name="connsiteX3" fmla="*/ 35415 w 73515"/>
                    <a:gd name="connsiteY3" fmla="*/ 2323 h 35660"/>
                    <a:gd name="connsiteX4" fmla="*/ 73515 w 73515"/>
                    <a:gd name="connsiteY4" fmla="*/ 34708 h 35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515" h="35660">
                      <a:moveTo>
                        <a:pt x="73515" y="34708"/>
                      </a:moveTo>
                      <a:cubicBezTo>
                        <a:pt x="56371" y="36613"/>
                        <a:pt x="43036" y="29946"/>
                        <a:pt x="28748" y="22326"/>
                      </a:cubicBezTo>
                      <a:cubicBezTo>
                        <a:pt x="14461" y="14706"/>
                        <a:pt x="8746" y="21373"/>
                        <a:pt x="6840" y="35661"/>
                      </a:cubicBezTo>
                      <a:cubicBezTo>
                        <a:pt x="-10304" y="2323"/>
                        <a:pt x="6840" y="-4344"/>
                        <a:pt x="35415" y="2323"/>
                      </a:cubicBezTo>
                      <a:cubicBezTo>
                        <a:pt x="52561" y="6133"/>
                        <a:pt x="64943" y="18516"/>
                        <a:pt x="73515" y="34708"/>
                      </a:cubicBezTo>
                      <a:close/>
                    </a:path>
                  </a:pathLst>
                </a:custGeom>
                <a:solidFill>
                  <a:srgbClr val="783B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6563BB2C-726C-6DF9-0D64-3C729B24A9C2}"/>
                    </a:ext>
                  </a:extLst>
                </p:cNvPr>
                <p:cNvSpPr/>
                <p:nvPr/>
              </p:nvSpPr>
              <p:spPr>
                <a:xfrm>
                  <a:off x="7950279" y="-2182173"/>
                  <a:ext cx="195366" cy="228431"/>
                </a:xfrm>
                <a:custGeom>
                  <a:avLst/>
                  <a:gdLst>
                    <a:gd name="connsiteX0" fmla="*/ 190506 w 195366"/>
                    <a:gd name="connsiteY0" fmla="*/ 2295 h 228431"/>
                    <a:gd name="connsiteX1" fmla="*/ 180981 w 195366"/>
                    <a:gd name="connsiteY1" fmla="*/ 82305 h 228431"/>
                    <a:gd name="connsiteX2" fmla="*/ 106686 w 195366"/>
                    <a:gd name="connsiteY2" fmla="*/ 205177 h 228431"/>
                    <a:gd name="connsiteX3" fmla="*/ 38106 w 195366"/>
                    <a:gd name="connsiteY3" fmla="*/ 208035 h 228431"/>
                    <a:gd name="connsiteX4" fmla="*/ 6 w 195366"/>
                    <a:gd name="connsiteY4" fmla="*/ 173745 h 228431"/>
                    <a:gd name="connsiteX5" fmla="*/ 186696 w 195366"/>
                    <a:gd name="connsiteY5" fmla="*/ 390 h 228431"/>
                    <a:gd name="connsiteX6" fmla="*/ 190506 w 195366"/>
                    <a:gd name="connsiteY6" fmla="*/ 2295 h 22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366" h="228431">
                      <a:moveTo>
                        <a:pt x="190506" y="2295"/>
                      </a:moveTo>
                      <a:cubicBezTo>
                        <a:pt x="202888" y="30870"/>
                        <a:pt x="188601" y="56587"/>
                        <a:pt x="180981" y="82305"/>
                      </a:cubicBezTo>
                      <a:cubicBezTo>
                        <a:pt x="166693" y="128977"/>
                        <a:pt x="136213" y="167077"/>
                        <a:pt x="106686" y="205177"/>
                      </a:cubicBezTo>
                      <a:cubicBezTo>
                        <a:pt x="84778" y="234705"/>
                        <a:pt x="62871" y="236610"/>
                        <a:pt x="38106" y="208035"/>
                      </a:cubicBezTo>
                      <a:cubicBezTo>
                        <a:pt x="26676" y="194700"/>
                        <a:pt x="12388" y="185175"/>
                        <a:pt x="6" y="173745"/>
                      </a:cubicBezTo>
                      <a:cubicBezTo>
                        <a:pt x="-947" y="98497"/>
                        <a:pt x="113353" y="-7230"/>
                        <a:pt x="186696" y="390"/>
                      </a:cubicBezTo>
                      <a:cubicBezTo>
                        <a:pt x="187648" y="390"/>
                        <a:pt x="188601" y="1342"/>
                        <a:pt x="190506" y="2295"/>
                      </a:cubicBezTo>
                      <a:close/>
                    </a:path>
                  </a:pathLst>
                </a:custGeom>
                <a:solidFill>
                  <a:srgbClr val="853E1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B92303A7-135E-447B-D077-D594D557EBC6}"/>
                    </a:ext>
                  </a:extLst>
                </p:cNvPr>
                <p:cNvSpPr/>
                <p:nvPr/>
              </p:nvSpPr>
              <p:spPr>
                <a:xfrm>
                  <a:off x="7876847" y="-2211888"/>
                  <a:ext cx="202337" cy="168488"/>
                </a:xfrm>
                <a:custGeom>
                  <a:avLst/>
                  <a:gdLst>
                    <a:gd name="connsiteX0" fmla="*/ 35337 w 202337"/>
                    <a:gd name="connsiteY0" fmla="*/ 165359 h 168488"/>
                    <a:gd name="connsiteX1" fmla="*/ 51530 w 202337"/>
                    <a:gd name="connsiteY1" fmla="*/ 52964 h 168488"/>
                    <a:gd name="connsiteX2" fmla="*/ 123920 w 202337"/>
                    <a:gd name="connsiteY2" fmla="*/ 9149 h 168488"/>
                    <a:gd name="connsiteX3" fmla="*/ 196310 w 202337"/>
                    <a:gd name="connsiteY3" fmla="*/ 13912 h 168488"/>
                    <a:gd name="connsiteX4" fmla="*/ 191547 w 202337"/>
                    <a:gd name="connsiteY4" fmla="*/ 41534 h 168488"/>
                    <a:gd name="connsiteX5" fmla="*/ 87725 w 202337"/>
                    <a:gd name="connsiteY5" fmla="*/ 144404 h 168488"/>
                    <a:gd name="connsiteX6" fmla="*/ 35337 w 202337"/>
                    <a:gd name="connsiteY6" fmla="*/ 165359 h 168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2337" h="168488">
                      <a:moveTo>
                        <a:pt x="35337" y="165359"/>
                      </a:moveTo>
                      <a:cubicBezTo>
                        <a:pt x="-14193" y="102494"/>
                        <a:pt x="-14193" y="98684"/>
                        <a:pt x="51530" y="52964"/>
                      </a:cubicBezTo>
                      <a:cubicBezTo>
                        <a:pt x="74390" y="36772"/>
                        <a:pt x="97250" y="21532"/>
                        <a:pt x="123920" y="9149"/>
                      </a:cubicBezTo>
                      <a:cubicBezTo>
                        <a:pt x="152495" y="-4186"/>
                        <a:pt x="172497" y="-3233"/>
                        <a:pt x="196310" y="13912"/>
                      </a:cubicBezTo>
                      <a:cubicBezTo>
                        <a:pt x="207740" y="25342"/>
                        <a:pt x="201072" y="34867"/>
                        <a:pt x="191547" y="41534"/>
                      </a:cubicBezTo>
                      <a:cubicBezTo>
                        <a:pt x="151542" y="71062"/>
                        <a:pt x="122967" y="111067"/>
                        <a:pt x="87725" y="144404"/>
                      </a:cubicBezTo>
                      <a:cubicBezTo>
                        <a:pt x="73437" y="157739"/>
                        <a:pt x="60102" y="175837"/>
                        <a:pt x="35337" y="165359"/>
                      </a:cubicBezTo>
                      <a:close/>
                    </a:path>
                  </a:pathLst>
                </a:custGeom>
                <a:solidFill>
                  <a:srgbClr val="80401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80B2C867-E8C4-CCA5-850D-E3AC321F5AE5}"/>
                    </a:ext>
                  </a:extLst>
                </p:cNvPr>
                <p:cNvSpPr/>
                <p:nvPr/>
              </p:nvSpPr>
              <p:spPr>
                <a:xfrm>
                  <a:off x="7912185" y="-2198928"/>
                  <a:ext cx="228600" cy="189547"/>
                </a:xfrm>
                <a:custGeom>
                  <a:avLst/>
                  <a:gdLst>
                    <a:gd name="connsiteX0" fmla="*/ 0 w 228600"/>
                    <a:gd name="connsiteY0" fmla="*/ 152400 h 189547"/>
                    <a:gd name="connsiteX1" fmla="*/ 74295 w 228600"/>
                    <a:gd name="connsiteY1" fmla="*/ 90488 h 189547"/>
                    <a:gd name="connsiteX2" fmla="*/ 160972 w 228600"/>
                    <a:gd name="connsiteY2" fmla="*/ 0 h 189547"/>
                    <a:gd name="connsiteX3" fmla="*/ 228600 w 228600"/>
                    <a:gd name="connsiteY3" fmla="*/ 18097 h 189547"/>
                    <a:gd name="connsiteX4" fmla="*/ 152400 w 228600"/>
                    <a:gd name="connsiteY4" fmla="*/ 47625 h 189547"/>
                    <a:gd name="connsiteX5" fmla="*/ 39052 w 228600"/>
                    <a:gd name="connsiteY5" fmla="*/ 189547 h 189547"/>
                    <a:gd name="connsiteX6" fmla="*/ 0 w 228600"/>
                    <a:gd name="connsiteY6" fmla="*/ 152400 h 18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8600" h="189547">
                      <a:moveTo>
                        <a:pt x="0" y="152400"/>
                      </a:moveTo>
                      <a:cubicBezTo>
                        <a:pt x="36195" y="144780"/>
                        <a:pt x="51435" y="113347"/>
                        <a:pt x="74295" y="90488"/>
                      </a:cubicBezTo>
                      <a:cubicBezTo>
                        <a:pt x="103822" y="60960"/>
                        <a:pt x="138113" y="36195"/>
                        <a:pt x="160972" y="0"/>
                      </a:cubicBezTo>
                      <a:cubicBezTo>
                        <a:pt x="180975" y="16192"/>
                        <a:pt x="209550" y="0"/>
                        <a:pt x="228600" y="18097"/>
                      </a:cubicBezTo>
                      <a:cubicBezTo>
                        <a:pt x="197167" y="11430"/>
                        <a:pt x="174308" y="28575"/>
                        <a:pt x="152400" y="47625"/>
                      </a:cubicBezTo>
                      <a:cubicBezTo>
                        <a:pt x="104775" y="87630"/>
                        <a:pt x="61913" y="130492"/>
                        <a:pt x="39052" y="189547"/>
                      </a:cubicBezTo>
                      <a:cubicBezTo>
                        <a:pt x="29527" y="174308"/>
                        <a:pt x="17145" y="160972"/>
                        <a:pt x="0" y="152400"/>
                      </a:cubicBezTo>
                      <a:close/>
                    </a:path>
                  </a:pathLst>
                </a:custGeom>
                <a:solidFill>
                  <a:srgbClr val="5B26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3EE5F461-2D39-97BE-23BD-AE65F0D9C25C}"/>
                    </a:ext>
                  </a:extLst>
                </p:cNvPr>
                <p:cNvSpPr/>
                <p:nvPr/>
              </p:nvSpPr>
              <p:spPr>
                <a:xfrm>
                  <a:off x="8131648" y="-2295382"/>
                  <a:ext cx="58666" cy="105992"/>
                </a:xfrm>
                <a:custGeom>
                  <a:avLst/>
                  <a:gdLst>
                    <a:gd name="connsiteX0" fmla="*/ 8184 w 58666"/>
                    <a:gd name="connsiteY0" fmla="*/ 40256 h 105992"/>
                    <a:gd name="connsiteX1" fmla="*/ 28187 w 58666"/>
                    <a:gd name="connsiteY1" fmla="*/ 2156 h 105992"/>
                    <a:gd name="connsiteX2" fmla="*/ 58667 w 58666"/>
                    <a:gd name="connsiteY2" fmla="*/ 105979 h 105992"/>
                    <a:gd name="connsiteX3" fmla="*/ 18662 w 58666"/>
                    <a:gd name="connsiteY3" fmla="*/ 86929 h 105992"/>
                    <a:gd name="connsiteX4" fmla="*/ 8184 w 58666"/>
                    <a:gd name="connsiteY4" fmla="*/ 40256 h 105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66" h="105992">
                      <a:moveTo>
                        <a:pt x="8184" y="40256"/>
                      </a:moveTo>
                      <a:cubicBezTo>
                        <a:pt x="14852" y="27873"/>
                        <a:pt x="-25153" y="-9274"/>
                        <a:pt x="28187" y="2156"/>
                      </a:cubicBezTo>
                      <a:cubicBezTo>
                        <a:pt x="38664" y="36446"/>
                        <a:pt x="48189" y="71688"/>
                        <a:pt x="58667" y="105979"/>
                      </a:cubicBezTo>
                      <a:cubicBezTo>
                        <a:pt x="42474" y="106931"/>
                        <a:pt x="47237" y="60258"/>
                        <a:pt x="18662" y="86929"/>
                      </a:cubicBezTo>
                      <a:cubicBezTo>
                        <a:pt x="21519" y="69783"/>
                        <a:pt x="10089" y="55496"/>
                        <a:pt x="8184" y="40256"/>
                      </a:cubicBezTo>
                      <a:close/>
                    </a:path>
                  </a:pathLst>
                </a:custGeom>
                <a:solidFill>
                  <a:srgbClr val="5B26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F68E06D4-B8E3-DD3E-5829-279A5DA503EF}"/>
                    </a:ext>
                  </a:extLst>
                </p:cNvPr>
                <p:cNvSpPr/>
                <p:nvPr/>
              </p:nvSpPr>
              <p:spPr>
                <a:xfrm>
                  <a:off x="8102685" y="-2217026"/>
                  <a:ext cx="46672" cy="17499"/>
                </a:xfrm>
                <a:custGeom>
                  <a:avLst/>
                  <a:gdLst>
                    <a:gd name="connsiteX0" fmla="*/ 0 w 46672"/>
                    <a:gd name="connsiteY0" fmla="*/ 0 h 17499"/>
                    <a:gd name="connsiteX1" fmla="*/ 46672 w 46672"/>
                    <a:gd name="connsiteY1" fmla="*/ 7620 h 17499"/>
                    <a:gd name="connsiteX2" fmla="*/ 0 w 46672"/>
                    <a:gd name="connsiteY2" fmla="*/ 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17499">
                      <a:moveTo>
                        <a:pt x="0" y="0"/>
                      </a:moveTo>
                      <a:cubicBezTo>
                        <a:pt x="15240" y="2857"/>
                        <a:pt x="31433" y="5715"/>
                        <a:pt x="46672" y="7620"/>
                      </a:cubicBezTo>
                      <a:cubicBezTo>
                        <a:pt x="27622" y="29527"/>
                        <a:pt x="14288" y="9525"/>
                        <a:pt x="0" y="0"/>
                      </a:cubicBezTo>
                      <a:close/>
                    </a:path>
                  </a:pathLst>
                </a:custGeom>
                <a:solidFill>
                  <a:srgbClr val="5B26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A3B647F0-19DA-A71A-D45B-6D6E5B68BF07}"/>
                    </a:ext>
                  </a:extLst>
                </p:cNvPr>
                <p:cNvSpPr/>
                <p:nvPr/>
              </p:nvSpPr>
              <p:spPr>
                <a:xfrm>
                  <a:off x="8446871" y="-1872539"/>
                  <a:ext cx="623965" cy="370974"/>
                </a:xfrm>
                <a:custGeom>
                  <a:avLst/>
                  <a:gdLst>
                    <a:gd name="connsiteX0" fmla="*/ 18716 w 623965"/>
                    <a:gd name="connsiteY0" fmla="*/ 300355 h 370974"/>
                    <a:gd name="connsiteX1" fmla="*/ 6334 w 623965"/>
                    <a:gd name="connsiteY1" fmla="*/ 228918 h 370974"/>
                    <a:gd name="connsiteX2" fmla="*/ 18716 w 623965"/>
                    <a:gd name="connsiteY2" fmla="*/ 179387 h 370974"/>
                    <a:gd name="connsiteX3" fmla="*/ 139684 w 623965"/>
                    <a:gd name="connsiteY3" fmla="*/ 3175 h 370974"/>
                    <a:gd name="connsiteX4" fmla="*/ 178736 w 623965"/>
                    <a:gd name="connsiteY4" fmla="*/ 8890 h 370974"/>
                    <a:gd name="connsiteX5" fmla="*/ 214931 w 623965"/>
                    <a:gd name="connsiteY5" fmla="*/ 80328 h 370974"/>
                    <a:gd name="connsiteX6" fmla="*/ 242554 w 623965"/>
                    <a:gd name="connsiteY6" fmla="*/ 140335 h 370974"/>
                    <a:gd name="connsiteX7" fmla="*/ 348281 w 623965"/>
                    <a:gd name="connsiteY7" fmla="*/ 134620 h 370974"/>
                    <a:gd name="connsiteX8" fmla="*/ 362569 w 623965"/>
                    <a:gd name="connsiteY8" fmla="*/ 114618 h 370974"/>
                    <a:gd name="connsiteX9" fmla="*/ 379714 w 623965"/>
                    <a:gd name="connsiteY9" fmla="*/ 20320 h 370974"/>
                    <a:gd name="connsiteX10" fmla="*/ 455914 w 623965"/>
                    <a:gd name="connsiteY10" fmla="*/ 17462 h 370974"/>
                    <a:gd name="connsiteX11" fmla="*/ 609266 w 623965"/>
                    <a:gd name="connsiteY11" fmla="*/ 186055 h 370974"/>
                    <a:gd name="connsiteX12" fmla="*/ 611171 w 623965"/>
                    <a:gd name="connsiteY12" fmla="*/ 272733 h 370974"/>
                    <a:gd name="connsiteX13" fmla="*/ 391144 w 623965"/>
                    <a:gd name="connsiteY13" fmla="*/ 360362 h 370974"/>
                    <a:gd name="connsiteX14" fmla="*/ 88249 w 623965"/>
                    <a:gd name="connsiteY14" fmla="*/ 342265 h 370974"/>
                    <a:gd name="connsiteX15" fmla="*/ 18716 w 623965"/>
                    <a:gd name="connsiteY15" fmla="*/ 300355 h 370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3965" h="370974">
                      <a:moveTo>
                        <a:pt x="18716" y="300355"/>
                      </a:moveTo>
                      <a:cubicBezTo>
                        <a:pt x="-8906" y="280353"/>
                        <a:pt x="619" y="254635"/>
                        <a:pt x="6334" y="228918"/>
                      </a:cubicBezTo>
                      <a:cubicBezTo>
                        <a:pt x="10144" y="212725"/>
                        <a:pt x="14906" y="195580"/>
                        <a:pt x="18716" y="179387"/>
                      </a:cubicBezTo>
                      <a:cubicBezTo>
                        <a:pt x="54911" y="118428"/>
                        <a:pt x="101584" y="64135"/>
                        <a:pt x="139684" y="3175"/>
                      </a:cubicBezTo>
                      <a:cubicBezTo>
                        <a:pt x="153971" y="-3492"/>
                        <a:pt x="166354" y="1270"/>
                        <a:pt x="178736" y="8890"/>
                      </a:cubicBezTo>
                      <a:cubicBezTo>
                        <a:pt x="203501" y="26035"/>
                        <a:pt x="188261" y="64135"/>
                        <a:pt x="214931" y="80328"/>
                      </a:cubicBezTo>
                      <a:cubicBezTo>
                        <a:pt x="232076" y="96520"/>
                        <a:pt x="220646" y="126048"/>
                        <a:pt x="242554" y="140335"/>
                      </a:cubicBezTo>
                      <a:cubicBezTo>
                        <a:pt x="277796" y="148908"/>
                        <a:pt x="312086" y="129858"/>
                        <a:pt x="348281" y="134620"/>
                      </a:cubicBezTo>
                      <a:cubicBezTo>
                        <a:pt x="359711" y="136525"/>
                        <a:pt x="360664" y="125095"/>
                        <a:pt x="362569" y="114618"/>
                      </a:cubicBezTo>
                      <a:cubicBezTo>
                        <a:pt x="367331" y="83185"/>
                        <a:pt x="371141" y="51753"/>
                        <a:pt x="379714" y="20320"/>
                      </a:cubicBezTo>
                      <a:cubicBezTo>
                        <a:pt x="404479" y="7937"/>
                        <a:pt x="429244" y="-635"/>
                        <a:pt x="455914" y="17462"/>
                      </a:cubicBezTo>
                      <a:cubicBezTo>
                        <a:pt x="494014" y="86043"/>
                        <a:pt x="554974" y="132715"/>
                        <a:pt x="609266" y="186055"/>
                      </a:cubicBezTo>
                      <a:cubicBezTo>
                        <a:pt x="618791" y="214630"/>
                        <a:pt x="635936" y="243205"/>
                        <a:pt x="611171" y="272733"/>
                      </a:cubicBezTo>
                      <a:cubicBezTo>
                        <a:pt x="551164" y="335598"/>
                        <a:pt x="469249" y="345123"/>
                        <a:pt x="391144" y="360362"/>
                      </a:cubicBezTo>
                      <a:cubicBezTo>
                        <a:pt x="289226" y="380365"/>
                        <a:pt x="188261" y="370840"/>
                        <a:pt x="88249" y="342265"/>
                      </a:cubicBezTo>
                      <a:cubicBezTo>
                        <a:pt x="61579" y="335598"/>
                        <a:pt x="33956" y="327978"/>
                        <a:pt x="18716" y="300355"/>
                      </a:cubicBezTo>
                      <a:close/>
                    </a:path>
                  </a:pathLst>
                </a:custGeom>
                <a:solidFill>
                  <a:srgbClr val="FCFCF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AC8DB330-DC7C-4BFC-C0A5-3595688DCA1E}"/>
                    </a:ext>
                  </a:extLst>
                </p:cNvPr>
                <p:cNvSpPr/>
                <p:nvPr/>
              </p:nvSpPr>
              <p:spPr>
                <a:xfrm>
                  <a:off x="8359846" y="-1572669"/>
                  <a:ext cx="822471" cy="202586"/>
                </a:xfrm>
                <a:custGeom>
                  <a:avLst/>
                  <a:gdLst>
                    <a:gd name="connsiteX0" fmla="*/ 819164 w 822471"/>
                    <a:gd name="connsiteY0" fmla="*/ 70971 h 202586"/>
                    <a:gd name="connsiteX1" fmla="*/ 798209 w 822471"/>
                    <a:gd name="connsiteY1" fmla="*/ 104308 h 202586"/>
                    <a:gd name="connsiteX2" fmla="*/ 693434 w 822471"/>
                    <a:gd name="connsiteY2" fmla="*/ 144313 h 202586"/>
                    <a:gd name="connsiteX3" fmla="*/ 694386 w 822471"/>
                    <a:gd name="connsiteY3" fmla="*/ 145266 h 202586"/>
                    <a:gd name="connsiteX4" fmla="*/ 645809 w 822471"/>
                    <a:gd name="connsiteY4" fmla="*/ 125263 h 202586"/>
                    <a:gd name="connsiteX5" fmla="*/ 578181 w 822471"/>
                    <a:gd name="connsiteY5" fmla="*/ 173841 h 202586"/>
                    <a:gd name="connsiteX6" fmla="*/ 544844 w 822471"/>
                    <a:gd name="connsiteY6" fmla="*/ 174793 h 202586"/>
                    <a:gd name="connsiteX7" fmla="*/ 488646 w 822471"/>
                    <a:gd name="connsiteY7" fmla="*/ 141456 h 202586"/>
                    <a:gd name="connsiteX8" fmla="*/ 472454 w 822471"/>
                    <a:gd name="connsiteY8" fmla="*/ 115738 h 202586"/>
                    <a:gd name="connsiteX9" fmla="*/ 464834 w 822471"/>
                    <a:gd name="connsiteY9" fmla="*/ 122405 h 202586"/>
                    <a:gd name="connsiteX10" fmla="*/ 447689 w 822471"/>
                    <a:gd name="connsiteY10" fmla="*/ 189081 h 202586"/>
                    <a:gd name="connsiteX11" fmla="*/ 312434 w 822471"/>
                    <a:gd name="connsiteY11" fmla="*/ 196701 h 202586"/>
                    <a:gd name="connsiteX12" fmla="*/ 302909 w 822471"/>
                    <a:gd name="connsiteY12" fmla="*/ 187176 h 202586"/>
                    <a:gd name="connsiteX13" fmla="*/ 256236 w 822471"/>
                    <a:gd name="connsiteY13" fmla="*/ 192891 h 202586"/>
                    <a:gd name="connsiteX14" fmla="*/ 158129 w 822471"/>
                    <a:gd name="connsiteY14" fmla="*/ 196701 h 202586"/>
                    <a:gd name="connsiteX15" fmla="*/ 135269 w 822471"/>
                    <a:gd name="connsiteY15" fmla="*/ 174793 h 202586"/>
                    <a:gd name="connsiteX16" fmla="*/ 135269 w 822471"/>
                    <a:gd name="connsiteY16" fmla="*/ 173841 h 202586"/>
                    <a:gd name="connsiteX17" fmla="*/ 135269 w 822471"/>
                    <a:gd name="connsiteY17" fmla="*/ 144313 h 202586"/>
                    <a:gd name="connsiteX18" fmla="*/ 114314 w 822471"/>
                    <a:gd name="connsiteY18" fmla="*/ 153838 h 202586"/>
                    <a:gd name="connsiteX19" fmla="*/ 114314 w 822471"/>
                    <a:gd name="connsiteY19" fmla="*/ 153838 h 202586"/>
                    <a:gd name="connsiteX20" fmla="*/ 67641 w 822471"/>
                    <a:gd name="connsiteY20" fmla="*/ 172888 h 202586"/>
                    <a:gd name="connsiteX21" fmla="*/ 67641 w 822471"/>
                    <a:gd name="connsiteY21" fmla="*/ 172888 h 202586"/>
                    <a:gd name="connsiteX22" fmla="*/ 28589 w 822471"/>
                    <a:gd name="connsiteY22" fmla="*/ 156696 h 202586"/>
                    <a:gd name="connsiteX23" fmla="*/ 966 w 822471"/>
                    <a:gd name="connsiteY23" fmla="*/ 141456 h 202586"/>
                    <a:gd name="connsiteX24" fmla="*/ 20969 w 822471"/>
                    <a:gd name="connsiteY24" fmla="*/ 98593 h 202586"/>
                    <a:gd name="connsiteX25" fmla="*/ 77166 w 822471"/>
                    <a:gd name="connsiteY25" fmla="*/ 78591 h 202586"/>
                    <a:gd name="connsiteX26" fmla="*/ 148604 w 822471"/>
                    <a:gd name="connsiteY26" fmla="*/ 37633 h 202586"/>
                    <a:gd name="connsiteX27" fmla="*/ 560084 w 822471"/>
                    <a:gd name="connsiteY27" fmla="*/ 46205 h 202586"/>
                    <a:gd name="connsiteX28" fmla="*/ 657239 w 822471"/>
                    <a:gd name="connsiteY28" fmla="*/ 9058 h 202586"/>
                    <a:gd name="connsiteX29" fmla="*/ 706769 w 822471"/>
                    <a:gd name="connsiteY29" fmla="*/ 30013 h 202586"/>
                    <a:gd name="connsiteX30" fmla="*/ 732486 w 822471"/>
                    <a:gd name="connsiteY30" fmla="*/ 63351 h 202586"/>
                    <a:gd name="connsiteX31" fmla="*/ 819164 w 822471"/>
                    <a:gd name="connsiteY31" fmla="*/ 70971 h 202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22471" h="202586">
                      <a:moveTo>
                        <a:pt x="819164" y="70971"/>
                      </a:moveTo>
                      <a:cubicBezTo>
                        <a:pt x="830594" y="93830"/>
                        <a:pt x="809639" y="95736"/>
                        <a:pt x="798209" y="104308"/>
                      </a:cubicBezTo>
                      <a:cubicBezTo>
                        <a:pt x="766776" y="126216"/>
                        <a:pt x="726771" y="125263"/>
                        <a:pt x="693434" y="144313"/>
                      </a:cubicBezTo>
                      <a:cubicBezTo>
                        <a:pt x="693434" y="144313"/>
                        <a:pt x="694386" y="145266"/>
                        <a:pt x="694386" y="145266"/>
                      </a:cubicBezTo>
                      <a:cubicBezTo>
                        <a:pt x="669621" y="159553"/>
                        <a:pt x="657239" y="144313"/>
                        <a:pt x="645809" y="125263"/>
                      </a:cubicBezTo>
                      <a:cubicBezTo>
                        <a:pt x="642951" y="169078"/>
                        <a:pt x="608661" y="169078"/>
                        <a:pt x="578181" y="173841"/>
                      </a:cubicBezTo>
                      <a:cubicBezTo>
                        <a:pt x="566751" y="173841"/>
                        <a:pt x="555321" y="170983"/>
                        <a:pt x="544844" y="174793"/>
                      </a:cubicBezTo>
                      <a:cubicBezTo>
                        <a:pt x="510554" y="188128"/>
                        <a:pt x="494361" y="174793"/>
                        <a:pt x="488646" y="141456"/>
                      </a:cubicBezTo>
                      <a:cubicBezTo>
                        <a:pt x="486741" y="130978"/>
                        <a:pt x="484836" y="119548"/>
                        <a:pt x="472454" y="115738"/>
                      </a:cubicBezTo>
                      <a:cubicBezTo>
                        <a:pt x="469596" y="118596"/>
                        <a:pt x="465786" y="119548"/>
                        <a:pt x="464834" y="122405"/>
                      </a:cubicBezTo>
                      <a:cubicBezTo>
                        <a:pt x="456261" y="144313"/>
                        <a:pt x="481979" y="179556"/>
                        <a:pt x="447689" y="189081"/>
                      </a:cubicBezTo>
                      <a:cubicBezTo>
                        <a:pt x="403874" y="201463"/>
                        <a:pt x="358154" y="208131"/>
                        <a:pt x="312434" y="196701"/>
                      </a:cubicBezTo>
                      <a:cubicBezTo>
                        <a:pt x="308624" y="195748"/>
                        <a:pt x="303861" y="190986"/>
                        <a:pt x="302909" y="187176"/>
                      </a:cubicBezTo>
                      <a:cubicBezTo>
                        <a:pt x="273381" y="85258"/>
                        <a:pt x="271476" y="193843"/>
                        <a:pt x="256236" y="192891"/>
                      </a:cubicBezTo>
                      <a:cubicBezTo>
                        <a:pt x="223851" y="202416"/>
                        <a:pt x="190514" y="195748"/>
                        <a:pt x="158129" y="196701"/>
                      </a:cubicBezTo>
                      <a:cubicBezTo>
                        <a:pt x="144794" y="197653"/>
                        <a:pt x="133364" y="191938"/>
                        <a:pt x="135269" y="174793"/>
                      </a:cubicBezTo>
                      <a:lnTo>
                        <a:pt x="135269" y="173841"/>
                      </a:lnTo>
                      <a:cubicBezTo>
                        <a:pt x="140031" y="164316"/>
                        <a:pt x="142889" y="151933"/>
                        <a:pt x="135269" y="144313"/>
                      </a:cubicBezTo>
                      <a:cubicBezTo>
                        <a:pt x="125744" y="135741"/>
                        <a:pt x="120981" y="148123"/>
                        <a:pt x="114314" y="153838"/>
                      </a:cubicBezTo>
                      <a:lnTo>
                        <a:pt x="114314" y="153838"/>
                      </a:lnTo>
                      <a:cubicBezTo>
                        <a:pt x="103836" y="171936"/>
                        <a:pt x="91454" y="186223"/>
                        <a:pt x="67641" y="172888"/>
                      </a:cubicBezTo>
                      <a:lnTo>
                        <a:pt x="67641" y="172888"/>
                      </a:lnTo>
                      <a:cubicBezTo>
                        <a:pt x="54306" y="168126"/>
                        <a:pt x="40971" y="163363"/>
                        <a:pt x="28589" y="156696"/>
                      </a:cubicBezTo>
                      <a:cubicBezTo>
                        <a:pt x="19064" y="151933"/>
                        <a:pt x="10491" y="147171"/>
                        <a:pt x="966" y="141456"/>
                      </a:cubicBezTo>
                      <a:cubicBezTo>
                        <a:pt x="-2844" y="122405"/>
                        <a:pt x="4776" y="108118"/>
                        <a:pt x="20969" y="98593"/>
                      </a:cubicBezTo>
                      <a:cubicBezTo>
                        <a:pt x="40971" y="95736"/>
                        <a:pt x="62879" y="96688"/>
                        <a:pt x="77166" y="78591"/>
                      </a:cubicBezTo>
                      <a:cubicBezTo>
                        <a:pt x="83834" y="35728"/>
                        <a:pt x="111456" y="28108"/>
                        <a:pt x="148604" y="37633"/>
                      </a:cubicBezTo>
                      <a:cubicBezTo>
                        <a:pt x="284811" y="79543"/>
                        <a:pt x="421971" y="80496"/>
                        <a:pt x="560084" y="46205"/>
                      </a:cubicBezTo>
                      <a:cubicBezTo>
                        <a:pt x="594374" y="37633"/>
                        <a:pt x="625806" y="24298"/>
                        <a:pt x="657239" y="9058"/>
                      </a:cubicBezTo>
                      <a:cubicBezTo>
                        <a:pt x="680099" y="-1420"/>
                        <a:pt x="703911" y="-10945"/>
                        <a:pt x="706769" y="30013"/>
                      </a:cubicBezTo>
                      <a:cubicBezTo>
                        <a:pt x="707721" y="46205"/>
                        <a:pt x="726771" y="50016"/>
                        <a:pt x="732486" y="63351"/>
                      </a:cubicBezTo>
                      <a:cubicBezTo>
                        <a:pt x="760109" y="74780"/>
                        <a:pt x="790589" y="67161"/>
                        <a:pt x="819164" y="70971"/>
                      </a:cubicBezTo>
                      <a:close/>
                    </a:path>
                  </a:pathLst>
                </a:custGeom>
                <a:solidFill>
                  <a:srgbClr val="5CBEF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CF2D0AB-1E64-D575-E3BD-4C18C4859295}"/>
                    </a:ext>
                  </a:extLst>
                </p:cNvPr>
                <p:cNvSpPr/>
                <p:nvPr/>
              </p:nvSpPr>
              <p:spPr>
                <a:xfrm>
                  <a:off x="8316711" y="-1876031"/>
                  <a:ext cx="174365" cy="321021"/>
                </a:xfrm>
                <a:custGeom>
                  <a:avLst/>
                  <a:gdLst>
                    <a:gd name="connsiteX0" fmla="*/ 146019 w 174365"/>
                    <a:gd name="connsiteY0" fmla="*/ 102870 h 321021"/>
                    <a:gd name="connsiteX1" fmla="*/ 102204 w 174365"/>
                    <a:gd name="connsiteY1" fmla="*/ 295275 h 321021"/>
                    <a:gd name="connsiteX2" fmla="*/ 71724 w 174365"/>
                    <a:gd name="connsiteY2" fmla="*/ 318135 h 321021"/>
                    <a:gd name="connsiteX3" fmla="*/ 23146 w 174365"/>
                    <a:gd name="connsiteY3" fmla="*/ 205740 h 321021"/>
                    <a:gd name="connsiteX4" fmla="*/ 155544 w 174365"/>
                    <a:gd name="connsiteY4" fmla="*/ 0 h 321021"/>
                    <a:gd name="connsiteX5" fmla="*/ 170784 w 174365"/>
                    <a:gd name="connsiteY5" fmla="*/ 49530 h 321021"/>
                    <a:gd name="connsiteX6" fmla="*/ 146019 w 174365"/>
                    <a:gd name="connsiteY6" fmla="*/ 102870 h 32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365" h="321021">
                      <a:moveTo>
                        <a:pt x="146019" y="102870"/>
                      </a:moveTo>
                      <a:cubicBezTo>
                        <a:pt x="125064" y="165735"/>
                        <a:pt x="103156" y="227648"/>
                        <a:pt x="102204" y="295275"/>
                      </a:cubicBezTo>
                      <a:cubicBezTo>
                        <a:pt x="102204" y="320992"/>
                        <a:pt x="93631" y="324803"/>
                        <a:pt x="71724" y="318135"/>
                      </a:cubicBezTo>
                      <a:cubicBezTo>
                        <a:pt x="-9239" y="294323"/>
                        <a:pt x="-15906" y="280988"/>
                        <a:pt x="23146" y="205740"/>
                      </a:cubicBezTo>
                      <a:cubicBezTo>
                        <a:pt x="60294" y="132398"/>
                        <a:pt x="105061" y="64770"/>
                        <a:pt x="155544" y="0"/>
                      </a:cubicBezTo>
                      <a:cubicBezTo>
                        <a:pt x="188881" y="7620"/>
                        <a:pt x="166974" y="32385"/>
                        <a:pt x="170784" y="49530"/>
                      </a:cubicBezTo>
                      <a:cubicBezTo>
                        <a:pt x="165069" y="67628"/>
                        <a:pt x="165069" y="89535"/>
                        <a:pt x="146019" y="102870"/>
                      </a:cubicBezTo>
                      <a:close/>
                    </a:path>
                  </a:pathLst>
                </a:custGeom>
                <a:solidFill>
                  <a:srgbClr val="F5EFF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3614AA97-2415-076D-7370-BDB3B4E7BAA8}"/>
                    </a:ext>
                  </a:extLst>
                </p:cNvPr>
                <p:cNvSpPr/>
                <p:nvPr/>
              </p:nvSpPr>
              <p:spPr>
                <a:xfrm>
                  <a:off x="8437012" y="-1612149"/>
                  <a:ext cx="684847" cy="122585"/>
                </a:xfrm>
                <a:custGeom>
                  <a:avLst/>
                  <a:gdLst>
                    <a:gd name="connsiteX0" fmla="*/ 655320 w 684847"/>
                    <a:gd name="connsiteY0" fmla="*/ 100926 h 122585"/>
                    <a:gd name="connsiteX1" fmla="*/ 619125 w 684847"/>
                    <a:gd name="connsiteY1" fmla="*/ 44728 h 122585"/>
                    <a:gd name="connsiteX2" fmla="*/ 67628 w 684847"/>
                    <a:gd name="connsiteY2" fmla="*/ 87591 h 122585"/>
                    <a:gd name="connsiteX3" fmla="*/ 0 w 684847"/>
                    <a:gd name="connsiteY3" fmla="*/ 62826 h 122585"/>
                    <a:gd name="connsiteX4" fmla="*/ 28575 w 684847"/>
                    <a:gd name="connsiteY4" fmla="*/ 39013 h 122585"/>
                    <a:gd name="connsiteX5" fmla="*/ 523875 w 684847"/>
                    <a:gd name="connsiteY5" fmla="*/ 57111 h 122585"/>
                    <a:gd name="connsiteX6" fmla="*/ 618172 w 684847"/>
                    <a:gd name="connsiteY6" fmla="*/ 3771 h 122585"/>
                    <a:gd name="connsiteX7" fmla="*/ 650558 w 684847"/>
                    <a:gd name="connsiteY7" fmla="*/ 25678 h 122585"/>
                    <a:gd name="connsiteX8" fmla="*/ 648653 w 684847"/>
                    <a:gd name="connsiteY8" fmla="*/ 39013 h 122585"/>
                    <a:gd name="connsiteX9" fmla="*/ 647700 w 684847"/>
                    <a:gd name="connsiteY9" fmla="*/ 67588 h 122585"/>
                    <a:gd name="connsiteX10" fmla="*/ 660083 w 684847"/>
                    <a:gd name="connsiteY10" fmla="*/ 67588 h 122585"/>
                    <a:gd name="connsiteX11" fmla="*/ 684847 w 684847"/>
                    <a:gd name="connsiteY11" fmla="*/ 82828 h 122585"/>
                    <a:gd name="connsiteX12" fmla="*/ 655320 w 684847"/>
                    <a:gd name="connsiteY12" fmla="*/ 100926 h 12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84847" h="122585">
                      <a:moveTo>
                        <a:pt x="655320" y="100926"/>
                      </a:moveTo>
                      <a:cubicBezTo>
                        <a:pt x="619125" y="99021"/>
                        <a:pt x="624840" y="67588"/>
                        <a:pt x="619125" y="44728"/>
                      </a:cubicBezTo>
                      <a:cubicBezTo>
                        <a:pt x="440055" y="134263"/>
                        <a:pt x="256222" y="143788"/>
                        <a:pt x="67628" y="87591"/>
                      </a:cubicBezTo>
                      <a:cubicBezTo>
                        <a:pt x="44768" y="80923"/>
                        <a:pt x="21908" y="74256"/>
                        <a:pt x="0" y="62826"/>
                      </a:cubicBezTo>
                      <a:cubicBezTo>
                        <a:pt x="9525" y="55206"/>
                        <a:pt x="19050" y="47586"/>
                        <a:pt x="28575" y="39013"/>
                      </a:cubicBezTo>
                      <a:cubicBezTo>
                        <a:pt x="190500" y="115213"/>
                        <a:pt x="356235" y="108546"/>
                        <a:pt x="523875" y="57111"/>
                      </a:cubicBezTo>
                      <a:cubicBezTo>
                        <a:pt x="559118" y="46633"/>
                        <a:pt x="588645" y="24726"/>
                        <a:pt x="618172" y="3771"/>
                      </a:cubicBezTo>
                      <a:cubicBezTo>
                        <a:pt x="641985" y="-8612"/>
                        <a:pt x="643890" y="12343"/>
                        <a:pt x="650558" y="25678"/>
                      </a:cubicBezTo>
                      <a:cubicBezTo>
                        <a:pt x="651510" y="30441"/>
                        <a:pt x="650558" y="35203"/>
                        <a:pt x="648653" y="39013"/>
                      </a:cubicBezTo>
                      <a:cubicBezTo>
                        <a:pt x="641033" y="48538"/>
                        <a:pt x="624840" y="57111"/>
                        <a:pt x="647700" y="67588"/>
                      </a:cubicBezTo>
                      <a:cubicBezTo>
                        <a:pt x="651510" y="65683"/>
                        <a:pt x="656272" y="65683"/>
                        <a:pt x="660083" y="67588"/>
                      </a:cubicBezTo>
                      <a:cubicBezTo>
                        <a:pt x="668655" y="72351"/>
                        <a:pt x="683895" y="66636"/>
                        <a:pt x="684847" y="82828"/>
                      </a:cubicBezTo>
                      <a:cubicBezTo>
                        <a:pt x="675322" y="91401"/>
                        <a:pt x="660083" y="87591"/>
                        <a:pt x="655320" y="100926"/>
                      </a:cubicBezTo>
                      <a:close/>
                    </a:path>
                  </a:pathLst>
                </a:custGeom>
                <a:solidFill>
                  <a:srgbClr val="2340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DDFB6DBD-E084-E8D3-58BC-BC1D9231B4A1}"/>
                    </a:ext>
                  </a:extLst>
                </p:cNvPr>
                <p:cNvSpPr/>
                <p:nvPr/>
              </p:nvSpPr>
              <p:spPr>
                <a:xfrm>
                  <a:off x="8456202" y="-1970328"/>
                  <a:ext cx="165823" cy="278129"/>
                </a:xfrm>
                <a:custGeom>
                  <a:avLst/>
                  <a:gdLst>
                    <a:gd name="connsiteX0" fmla="*/ 6528 w 165823"/>
                    <a:gd name="connsiteY0" fmla="*/ 197167 h 278129"/>
                    <a:gd name="connsiteX1" fmla="*/ 19863 w 165823"/>
                    <a:gd name="connsiteY1" fmla="*/ 144780 h 278129"/>
                    <a:gd name="connsiteX2" fmla="*/ 58915 w 165823"/>
                    <a:gd name="connsiteY2" fmla="*/ 56197 h 278129"/>
                    <a:gd name="connsiteX3" fmla="*/ 47485 w 165823"/>
                    <a:gd name="connsiteY3" fmla="*/ 38100 h 278129"/>
                    <a:gd name="connsiteX4" fmla="*/ 37960 w 165823"/>
                    <a:gd name="connsiteY4" fmla="*/ 0 h 278129"/>
                    <a:gd name="connsiteX5" fmla="*/ 47485 w 165823"/>
                    <a:gd name="connsiteY5" fmla="*/ 0 h 278129"/>
                    <a:gd name="connsiteX6" fmla="*/ 143688 w 165823"/>
                    <a:gd name="connsiteY6" fmla="*/ 31433 h 278129"/>
                    <a:gd name="connsiteX7" fmla="*/ 151308 w 165823"/>
                    <a:gd name="connsiteY7" fmla="*/ 42863 h 278129"/>
                    <a:gd name="connsiteX8" fmla="*/ 165595 w 165823"/>
                    <a:gd name="connsiteY8" fmla="*/ 88583 h 278129"/>
                    <a:gd name="connsiteX9" fmla="*/ 133210 w 165823"/>
                    <a:gd name="connsiteY9" fmla="*/ 107633 h 278129"/>
                    <a:gd name="connsiteX10" fmla="*/ 10338 w 165823"/>
                    <a:gd name="connsiteY10" fmla="*/ 278130 h 278129"/>
                    <a:gd name="connsiteX11" fmla="*/ 6528 w 165823"/>
                    <a:gd name="connsiteY11" fmla="*/ 197167 h 27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5823" h="278129">
                      <a:moveTo>
                        <a:pt x="6528" y="197167"/>
                      </a:moveTo>
                      <a:cubicBezTo>
                        <a:pt x="11290" y="180022"/>
                        <a:pt x="15100" y="161925"/>
                        <a:pt x="19863" y="144780"/>
                      </a:cubicBezTo>
                      <a:cubicBezTo>
                        <a:pt x="33198" y="115252"/>
                        <a:pt x="29388" y="80010"/>
                        <a:pt x="58915" y="56197"/>
                      </a:cubicBezTo>
                      <a:cubicBezTo>
                        <a:pt x="71298" y="46672"/>
                        <a:pt x="53200" y="42863"/>
                        <a:pt x="47485" y="38100"/>
                      </a:cubicBezTo>
                      <a:cubicBezTo>
                        <a:pt x="34150" y="28575"/>
                        <a:pt x="39865" y="13335"/>
                        <a:pt x="37960" y="0"/>
                      </a:cubicBezTo>
                      <a:cubicBezTo>
                        <a:pt x="40818" y="0"/>
                        <a:pt x="44628" y="0"/>
                        <a:pt x="47485" y="0"/>
                      </a:cubicBezTo>
                      <a:cubicBezTo>
                        <a:pt x="80823" y="7620"/>
                        <a:pt x="116065" y="7620"/>
                        <a:pt x="143688" y="31433"/>
                      </a:cubicBezTo>
                      <a:cubicBezTo>
                        <a:pt x="146545" y="35242"/>
                        <a:pt x="149403" y="39052"/>
                        <a:pt x="151308" y="42863"/>
                      </a:cubicBezTo>
                      <a:cubicBezTo>
                        <a:pt x="157023" y="58102"/>
                        <a:pt x="167500" y="71438"/>
                        <a:pt x="165595" y="88583"/>
                      </a:cubicBezTo>
                      <a:cubicBezTo>
                        <a:pt x="162738" y="107633"/>
                        <a:pt x="139878" y="94297"/>
                        <a:pt x="133210" y="107633"/>
                      </a:cubicBezTo>
                      <a:cubicBezTo>
                        <a:pt x="104635" y="173355"/>
                        <a:pt x="63678" y="230505"/>
                        <a:pt x="10338" y="278130"/>
                      </a:cubicBezTo>
                      <a:cubicBezTo>
                        <a:pt x="-17285" y="252413"/>
                        <a:pt x="20815" y="222885"/>
                        <a:pt x="6528" y="197167"/>
                      </a:cubicBezTo>
                      <a:close/>
                    </a:path>
                  </a:pathLst>
                </a:custGeom>
                <a:solidFill>
                  <a:srgbClr val="3E2E1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4922A3A7-E1E1-C916-2A74-302C6929E4A3}"/>
                    </a:ext>
                  </a:extLst>
                </p:cNvPr>
                <p:cNvSpPr/>
                <p:nvPr/>
              </p:nvSpPr>
              <p:spPr>
                <a:xfrm>
                  <a:off x="8471302" y="-1950447"/>
                  <a:ext cx="71850" cy="123945"/>
                </a:xfrm>
                <a:custGeom>
                  <a:avLst/>
                  <a:gdLst>
                    <a:gd name="connsiteX0" fmla="*/ 31432 w 71850"/>
                    <a:gd name="connsiteY0" fmla="*/ 18218 h 123945"/>
                    <a:gd name="connsiteX1" fmla="*/ 65722 w 71850"/>
                    <a:gd name="connsiteY1" fmla="*/ 4883 h 123945"/>
                    <a:gd name="connsiteX2" fmla="*/ 59055 w 71850"/>
                    <a:gd name="connsiteY2" fmla="*/ 42031 h 123945"/>
                    <a:gd name="connsiteX3" fmla="*/ 3810 w 71850"/>
                    <a:gd name="connsiteY3" fmla="*/ 123946 h 123945"/>
                    <a:gd name="connsiteX4" fmla="*/ 0 w 71850"/>
                    <a:gd name="connsiteY4" fmla="*/ 72511 h 123945"/>
                    <a:gd name="connsiteX5" fmla="*/ 31432 w 71850"/>
                    <a:gd name="connsiteY5" fmla="*/ 18218 h 1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1850" h="123945">
                      <a:moveTo>
                        <a:pt x="31432" y="18218"/>
                      </a:moveTo>
                      <a:cubicBezTo>
                        <a:pt x="41910" y="11551"/>
                        <a:pt x="49530" y="-9404"/>
                        <a:pt x="65722" y="4883"/>
                      </a:cubicBezTo>
                      <a:cubicBezTo>
                        <a:pt x="80010" y="17266"/>
                        <a:pt x="65722" y="38221"/>
                        <a:pt x="59055" y="42031"/>
                      </a:cubicBezTo>
                      <a:cubicBezTo>
                        <a:pt x="21907" y="58223"/>
                        <a:pt x="23813" y="98228"/>
                        <a:pt x="3810" y="123946"/>
                      </a:cubicBezTo>
                      <a:cubicBezTo>
                        <a:pt x="-5715" y="107753"/>
                        <a:pt x="20955" y="88703"/>
                        <a:pt x="0" y="72511"/>
                      </a:cubicBezTo>
                      <a:cubicBezTo>
                        <a:pt x="10478" y="55366"/>
                        <a:pt x="20955" y="36316"/>
                        <a:pt x="31432" y="18218"/>
                      </a:cubicBezTo>
                      <a:close/>
                    </a:path>
                  </a:pathLst>
                </a:custGeom>
                <a:solidFill>
                  <a:srgbClr val="B9B4B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91BCA3AA-537E-F292-D809-793A22945A98}"/>
                    </a:ext>
                  </a:extLst>
                </p:cNvPr>
                <p:cNvSpPr/>
                <p:nvPr/>
              </p:nvSpPr>
              <p:spPr>
                <a:xfrm>
                  <a:off x="8338108" y="-1541703"/>
                  <a:ext cx="64768" cy="37888"/>
                </a:xfrm>
                <a:custGeom>
                  <a:avLst/>
                  <a:gdLst>
                    <a:gd name="connsiteX0" fmla="*/ 18894 w 64768"/>
                    <a:gd name="connsiteY0" fmla="*/ 0 h 37888"/>
                    <a:gd name="connsiteX1" fmla="*/ 64614 w 64768"/>
                    <a:gd name="connsiteY1" fmla="*/ 28575 h 37888"/>
                    <a:gd name="connsiteX2" fmla="*/ 41754 w 64768"/>
                    <a:gd name="connsiteY2" fmla="*/ 37147 h 37888"/>
                    <a:gd name="connsiteX3" fmla="*/ 797 w 64768"/>
                    <a:gd name="connsiteY3" fmla="*/ 11430 h 37888"/>
                    <a:gd name="connsiteX4" fmla="*/ 18894 w 64768"/>
                    <a:gd name="connsiteY4" fmla="*/ 0 h 37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768" h="37888">
                      <a:moveTo>
                        <a:pt x="18894" y="0"/>
                      </a:moveTo>
                      <a:cubicBezTo>
                        <a:pt x="32229" y="10477"/>
                        <a:pt x="59852" y="2858"/>
                        <a:pt x="64614" y="28575"/>
                      </a:cubicBezTo>
                      <a:cubicBezTo>
                        <a:pt x="66519" y="40005"/>
                        <a:pt x="50327" y="38100"/>
                        <a:pt x="41754" y="37147"/>
                      </a:cubicBezTo>
                      <a:cubicBezTo>
                        <a:pt x="23657" y="36195"/>
                        <a:pt x="6512" y="30480"/>
                        <a:pt x="797" y="11430"/>
                      </a:cubicBezTo>
                      <a:cubicBezTo>
                        <a:pt x="-3013" y="952"/>
                        <a:pt x="7464" y="0"/>
                        <a:pt x="18894" y="0"/>
                      </a:cubicBezTo>
                      <a:close/>
                    </a:path>
                  </a:pathLst>
                </a:custGeom>
                <a:solidFill>
                  <a:srgbClr val="865B4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C9A8E334-2C41-28E4-0AE6-2E8FA62DCFC1}"/>
                    </a:ext>
                  </a:extLst>
                </p:cNvPr>
                <p:cNvSpPr/>
                <p:nvPr/>
              </p:nvSpPr>
              <p:spPr>
                <a:xfrm>
                  <a:off x="8437012" y="-1550953"/>
                  <a:ext cx="67627" cy="56874"/>
                </a:xfrm>
                <a:custGeom>
                  <a:avLst/>
                  <a:gdLst>
                    <a:gd name="connsiteX0" fmla="*/ 0 w 67627"/>
                    <a:gd name="connsiteY0" fmla="*/ 1629 h 56874"/>
                    <a:gd name="connsiteX1" fmla="*/ 67628 w 67627"/>
                    <a:gd name="connsiteY1" fmla="*/ 26394 h 56874"/>
                    <a:gd name="connsiteX2" fmla="*/ 0 w 67627"/>
                    <a:gd name="connsiteY2" fmla="*/ 56874 h 56874"/>
                    <a:gd name="connsiteX3" fmla="*/ 0 w 67627"/>
                    <a:gd name="connsiteY3" fmla="*/ 1629 h 5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627" h="56874">
                      <a:moveTo>
                        <a:pt x="0" y="1629"/>
                      </a:moveTo>
                      <a:cubicBezTo>
                        <a:pt x="27623" y="-5991"/>
                        <a:pt x="45720" y="14964"/>
                        <a:pt x="67628" y="26394"/>
                      </a:cubicBezTo>
                      <a:cubicBezTo>
                        <a:pt x="37148" y="17822"/>
                        <a:pt x="17145" y="33062"/>
                        <a:pt x="0" y="56874"/>
                      </a:cubicBezTo>
                      <a:cubicBezTo>
                        <a:pt x="0" y="38777"/>
                        <a:pt x="0" y="20679"/>
                        <a:pt x="0" y="1629"/>
                      </a:cubicBezTo>
                      <a:close/>
                    </a:path>
                  </a:pathLst>
                </a:custGeom>
                <a:solidFill>
                  <a:srgbClr val="63A0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F105985F-3579-5CE9-6EF3-E45FE1A6E1DD}"/>
                    </a:ext>
                  </a:extLst>
                </p:cNvPr>
                <p:cNvSpPr/>
                <p:nvPr/>
              </p:nvSpPr>
              <p:spPr>
                <a:xfrm>
                  <a:off x="8344879" y="-1475630"/>
                  <a:ext cx="35935" cy="44416"/>
                </a:xfrm>
                <a:custGeom>
                  <a:avLst/>
                  <a:gdLst>
                    <a:gd name="connsiteX0" fmla="*/ 35935 w 35935"/>
                    <a:gd name="connsiteY0" fmla="*/ 1554 h 44416"/>
                    <a:gd name="connsiteX1" fmla="*/ 15933 w 35935"/>
                    <a:gd name="connsiteY1" fmla="*/ 44416 h 44416"/>
                    <a:gd name="connsiteX2" fmla="*/ 2598 w 35935"/>
                    <a:gd name="connsiteY2" fmla="*/ 38701 h 44416"/>
                    <a:gd name="connsiteX3" fmla="*/ 35935 w 35935"/>
                    <a:gd name="connsiteY3" fmla="*/ 1554 h 44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935" h="44416">
                      <a:moveTo>
                        <a:pt x="35935" y="1554"/>
                      </a:moveTo>
                      <a:cubicBezTo>
                        <a:pt x="29268" y="15841"/>
                        <a:pt x="22600" y="30129"/>
                        <a:pt x="15933" y="44416"/>
                      </a:cubicBezTo>
                      <a:cubicBezTo>
                        <a:pt x="11170" y="42511"/>
                        <a:pt x="7360" y="40606"/>
                        <a:pt x="2598" y="38701"/>
                      </a:cubicBezTo>
                      <a:cubicBezTo>
                        <a:pt x="-5022" y="10126"/>
                        <a:pt x="3550" y="-5114"/>
                        <a:pt x="35935" y="1554"/>
                      </a:cubicBezTo>
                      <a:close/>
                    </a:path>
                  </a:pathLst>
                </a:custGeom>
                <a:solidFill>
                  <a:srgbClr val="ACDC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4EA83D4-F981-853B-656C-58E91579C499}"/>
                    </a:ext>
                  </a:extLst>
                </p:cNvPr>
                <p:cNvSpPr/>
                <p:nvPr/>
              </p:nvSpPr>
              <p:spPr>
                <a:xfrm>
                  <a:off x="8521784" y="-1289910"/>
                  <a:ext cx="158257" cy="135892"/>
                </a:xfrm>
                <a:custGeom>
                  <a:avLst/>
                  <a:gdLst>
                    <a:gd name="connsiteX0" fmla="*/ 38100 w 158257"/>
                    <a:gd name="connsiteY0" fmla="*/ 110156 h 135892"/>
                    <a:gd name="connsiteX1" fmla="*/ 0 w 158257"/>
                    <a:gd name="connsiteY1" fmla="*/ 5381 h 135892"/>
                    <a:gd name="connsiteX2" fmla="*/ 118110 w 158257"/>
                    <a:gd name="connsiteY2" fmla="*/ 619 h 135892"/>
                    <a:gd name="connsiteX3" fmla="*/ 142875 w 158257"/>
                    <a:gd name="connsiteY3" fmla="*/ 18716 h 135892"/>
                    <a:gd name="connsiteX4" fmla="*/ 158115 w 158257"/>
                    <a:gd name="connsiteY4" fmla="*/ 112061 h 135892"/>
                    <a:gd name="connsiteX5" fmla="*/ 146685 w 158257"/>
                    <a:gd name="connsiteY5" fmla="*/ 131111 h 135892"/>
                    <a:gd name="connsiteX6" fmla="*/ 38100 w 158257"/>
                    <a:gd name="connsiteY6" fmla="*/ 110156 h 135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257" h="135892">
                      <a:moveTo>
                        <a:pt x="38100" y="110156"/>
                      </a:moveTo>
                      <a:cubicBezTo>
                        <a:pt x="20003" y="76819"/>
                        <a:pt x="4763" y="43481"/>
                        <a:pt x="0" y="5381"/>
                      </a:cubicBezTo>
                      <a:cubicBezTo>
                        <a:pt x="39053" y="-5096"/>
                        <a:pt x="78105" y="3476"/>
                        <a:pt x="118110" y="619"/>
                      </a:cubicBezTo>
                      <a:cubicBezTo>
                        <a:pt x="131445" y="-334"/>
                        <a:pt x="140018" y="7286"/>
                        <a:pt x="142875" y="18716"/>
                      </a:cubicBezTo>
                      <a:cubicBezTo>
                        <a:pt x="150495" y="49196"/>
                        <a:pt x="155258" y="80629"/>
                        <a:pt x="158115" y="112061"/>
                      </a:cubicBezTo>
                      <a:cubicBezTo>
                        <a:pt x="159068" y="119681"/>
                        <a:pt x="155258" y="127301"/>
                        <a:pt x="146685" y="131111"/>
                      </a:cubicBezTo>
                      <a:cubicBezTo>
                        <a:pt x="125730" y="143494"/>
                        <a:pt x="58103" y="130159"/>
                        <a:pt x="38100" y="110156"/>
                      </a:cubicBezTo>
                      <a:close/>
                    </a:path>
                  </a:pathLst>
                </a:custGeom>
                <a:solidFill>
                  <a:srgbClr val="F4F2F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D5796098-9038-48D1-DA57-7263D7CF1DCD}"/>
                    </a:ext>
                  </a:extLst>
                </p:cNvPr>
                <p:cNvSpPr/>
                <p:nvPr/>
              </p:nvSpPr>
              <p:spPr>
                <a:xfrm>
                  <a:off x="8522737" y="-1294126"/>
                  <a:ext cx="174470" cy="147135"/>
                </a:xfrm>
                <a:custGeom>
                  <a:avLst/>
                  <a:gdLst>
                    <a:gd name="connsiteX0" fmla="*/ 37147 w 174470"/>
                    <a:gd name="connsiteY0" fmla="*/ 114372 h 147135"/>
                    <a:gd name="connsiteX1" fmla="*/ 88583 w 174470"/>
                    <a:gd name="connsiteY1" fmla="*/ 133422 h 147135"/>
                    <a:gd name="connsiteX2" fmla="*/ 135255 w 174470"/>
                    <a:gd name="connsiteY2" fmla="*/ 79130 h 147135"/>
                    <a:gd name="connsiteX3" fmla="*/ 46672 w 174470"/>
                    <a:gd name="connsiteY3" fmla="*/ 9597 h 147135"/>
                    <a:gd name="connsiteX4" fmla="*/ 0 w 174470"/>
                    <a:gd name="connsiteY4" fmla="*/ 8645 h 147135"/>
                    <a:gd name="connsiteX5" fmla="*/ 151447 w 174470"/>
                    <a:gd name="connsiteY5" fmla="*/ 72 h 147135"/>
                    <a:gd name="connsiteX6" fmla="*/ 168593 w 174470"/>
                    <a:gd name="connsiteY6" fmla="*/ 18170 h 147135"/>
                    <a:gd name="connsiteX7" fmla="*/ 164783 w 174470"/>
                    <a:gd name="connsiteY7" fmla="*/ 133422 h 147135"/>
                    <a:gd name="connsiteX8" fmla="*/ 37147 w 174470"/>
                    <a:gd name="connsiteY8" fmla="*/ 114372 h 147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470" h="147135">
                      <a:moveTo>
                        <a:pt x="37147" y="114372"/>
                      </a:moveTo>
                      <a:cubicBezTo>
                        <a:pt x="53340" y="123897"/>
                        <a:pt x="67628" y="133422"/>
                        <a:pt x="88583" y="133422"/>
                      </a:cubicBezTo>
                      <a:cubicBezTo>
                        <a:pt x="147638" y="134375"/>
                        <a:pt x="147638" y="135327"/>
                        <a:pt x="135255" y="79130"/>
                      </a:cubicBezTo>
                      <a:cubicBezTo>
                        <a:pt x="119063" y="9597"/>
                        <a:pt x="119063" y="9597"/>
                        <a:pt x="46672" y="9597"/>
                      </a:cubicBezTo>
                      <a:cubicBezTo>
                        <a:pt x="31433" y="9597"/>
                        <a:pt x="15240" y="9597"/>
                        <a:pt x="0" y="8645"/>
                      </a:cubicBezTo>
                      <a:cubicBezTo>
                        <a:pt x="49530" y="-6595"/>
                        <a:pt x="100965" y="4835"/>
                        <a:pt x="151447" y="72"/>
                      </a:cubicBezTo>
                      <a:cubicBezTo>
                        <a:pt x="162878" y="-880"/>
                        <a:pt x="169545" y="7692"/>
                        <a:pt x="168593" y="18170"/>
                      </a:cubicBezTo>
                      <a:cubicBezTo>
                        <a:pt x="165735" y="57222"/>
                        <a:pt x="185738" y="98180"/>
                        <a:pt x="164783" y="133422"/>
                      </a:cubicBezTo>
                      <a:cubicBezTo>
                        <a:pt x="148590" y="161045"/>
                        <a:pt x="54293" y="142947"/>
                        <a:pt x="37147" y="114372"/>
                      </a:cubicBezTo>
                      <a:close/>
                    </a:path>
                  </a:pathLst>
                </a:custGeom>
                <a:solidFill>
                  <a:srgbClr val="EBDEE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D21060B5-15EC-0AED-47AA-9D9A28A106E4}"/>
                    </a:ext>
                  </a:extLst>
                </p:cNvPr>
                <p:cNvSpPr/>
                <p:nvPr/>
              </p:nvSpPr>
              <p:spPr>
                <a:xfrm>
                  <a:off x="8505592" y="-1351679"/>
                  <a:ext cx="171450" cy="29975"/>
                </a:xfrm>
                <a:custGeom>
                  <a:avLst/>
                  <a:gdLst>
                    <a:gd name="connsiteX0" fmla="*/ 171450 w 171450"/>
                    <a:gd name="connsiteY0" fmla="*/ 19526 h 29975"/>
                    <a:gd name="connsiteX1" fmla="*/ 20955 w 171450"/>
                    <a:gd name="connsiteY1" fmla="*/ 29051 h 29975"/>
                    <a:gd name="connsiteX2" fmla="*/ 0 w 171450"/>
                    <a:gd name="connsiteY2" fmla="*/ 15716 h 29975"/>
                    <a:gd name="connsiteX3" fmla="*/ 23813 w 171450"/>
                    <a:gd name="connsiteY3" fmla="*/ 476 h 29975"/>
                    <a:gd name="connsiteX4" fmla="*/ 171450 w 171450"/>
                    <a:gd name="connsiteY4" fmla="*/ 19526 h 2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50" h="29975">
                      <a:moveTo>
                        <a:pt x="171450" y="19526"/>
                      </a:moveTo>
                      <a:cubicBezTo>
                        <a:pt x="120967" y="32861"/>
                        <a:pt x="71438" y="30003"/>
                        <a:pt x="20955" y="29051"/>
                      </a:cubicBezTo>
                      <a:cubicBezTo>
                        <a:pt x="11430" y="29051"/>
                        <a:pt x="0" y="27146"/>
                        <a:pt x="0" y="15716"/>
                      </a:cubicBezTo>
                      <a:cubicBezTo>
                        <a:pt x="0" y="-477"/>
                        <a:pt x="13335" y="1428"/>
                        <a:pt x="23813" y="476"/>
                      </a:cubicBezTo>
                      <a:cubicBezTo>
                        <a:pt x="74295" y="-2382"/>
                        <a:pt x="122872" y="8096"/>
                        <a:pt x="171450" y="19526"/>
                      </a:cubicBezTo>
                      <a:close/>
                    </a:path>
                  </a:pathLst>
                </a:custGeom>
                <a:solidFill>
                  <a:srgbClr val="885F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A5E91589-E30E-63F9-A636-D30605C6D63F}"/>
                    </a:ext>
                  </a:extLst>
                </p:cNvPr>
                <p:cNvSpPr/>
                <p:nvPr/>
              </p:nvSpPr>
              <p:spPr>
                <a:xfrm>
                  <a:off x="8235082" y="-3246678"/>
                  <a:ext cx="160972" cy="128304"/>
                </a:xfrm>
                <a:custGeom>
                  <a:avLst/>
                  <a:gdLst>
                    <a:gd name="connsiteX0" fmla="*/ 1905 w 160972"/>
                    <a:gd name="connsiteY0" fmla="*/ 125730 h 128304"/>
                    <a:gd name="connsiteX1" fmla="*/ 0 w 160972"/>
                    <a:gd name="connsiteY1" fmla="*/ 104775 h 128304"/>
                    <a:gd name="connsiteX2" fmla="*/ 160973 w 160972"/>
                    <a:gd name="connsiteY2" fmla="*/ 0 h 128304"/>
                    <a:gd name="connsiteX3" fmla="*/ 19050 w 160972"/>
                    <a:gd name="connsiteY3" fmla="*/ 122873 h 128304"/>
                    <a:gd name="connsiteX4" fmla="*/ 1905 w 160972"/>
                    <a:gd name="connsiteY4" fmla="*/ 125730 h 1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972" h="128304">
                      <a:moveTo>
                        <a:pt x="1905" y="125730"/>
                      </a:moveTo>
                      <a:cubicBezTo>
                        <a:pt x="1905" y="118110"/>
                        <a:pt x="9525" y="110490"/>
                        <a:pt x="0" y="104775"/>
                      </a:cubicBezTo>
                      <a:cubicBezTo>
                        <a:pt x="48578" y="61912"/>
                        <a:pt x="92392" y="11430"/>
                        <a:pt x="160973" y="0"/>
                      </a:cubicBezTo>
                      <a:cubicBezTo>
                        <a:pt x="111442" y="39052"/>
                        <a:pt x="59055" y="73343"/>
                        <a:pt x="19050" y="122873"/>
                      </a:cubicBezTo>
                      <a:cubicBezTo>
                        <a:pt x="14288" y="129540"/>
                        <a:pt x="8573" y="129540"/>
                        <a:pt x="1905" y="125730"/>
                      </a:cubicBezTo>
                      <a:close/>
                    </a:path>
                  </a:pathLst>
                </a:custGeom>
                <a:solidFill>
                  <a:srgbClr val="986F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01FBFAF9-3E3D-FF1C-E32B-68DC34322F62}"/>
                    </a:ext>
                  </a:extLst>
                </p:cNvPr>
                <p:cNvSpPr/>
                <p:nvPr/>
              </p:nvSpPr>
              <p:spPr>
                <a:xfrm>
                  <a:off x="8938980" y="-1480744"/>
                  <a:ext cx="116204" cy="81915"/>
                </a:xfrm>
                <a:custGeom>
                  <a:avLst/>
                  <a:gdLst>
                    <a:gd name="connsiteX0" fmla="*/ 0 w 116204"/>
                    <a:gd name="connsiteY0" fmla="*/ 80963 h 81915"/>
                    <a:gd name="connsiteX1" fmla="*/ 52388 w 116204"/>
                    <a:gd name="connsiteY1" fmla="*/ 17145 h 81915"/>
                    <a:gd name="connsiteX2" fmla="*/ 62865 w 116204"/>
                    <a:gd name="connsiteY2" fmla="*/ 0 h 81915"/>
                    <a:gd name="connsiteX3" fmla="*/ 78105 w 116204"/>
                    <a:gd name="connsiteY3" fmla="*/ 16192 h 81915"/>
                    <a:gd name="connsiteX4" fmla="*/ 116205 w 116204"/>
                    <a:gd name="connsiteY4" fmla="*/ 52388 h 81915"/>
                    <a:gd name="connsiteX5" fmla="*/ 40005 w 116204"/>
                    <a:gd name="connsiteY5" fmla="*/ 81915 h 81915"/>
                    <a:gd name="connsiteX6" fmla="*/ 0 w 116204"/>
                    <a:gd name="connsiteY6" fmla="*/ 80963 h 81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204" h="81915">
                      <a:moveTo>
                        <a:pt x="0" y="80963"/>
                      </a:moveTo>
                      <a:cubicBezTo>
                        <a:pt x="27622" y="68580"/>
                        <a:pt x="70485" y="68580"/>
                        <a:pt x="52388" y="17145"/>
                      </a:cubicBezTo>
                      <a:cubicBezTo>
                        <a:pt x="50482" y="10478"/>
                        <a:pt x="51435" y="0"/>
                        <a:pt x="62865" y="0"/>
                      </a:cubicBezTo>
                      <a:cubicBezTo>
                        <a:pt x="71438" y="0"/>
                        <a:pt x="76200" y="7620"/>
                        <a:pt x="78105" y="16192"/>
                      </a:cubicBezTo>
                      <a:cubicBezTo>
                        <a:pt x="81915" y="38100"/>
                        <a:pt x="88582" y="56198"/>
                        <a:pt x="116205" y="52388"/>
                      </a:cubicBezTo>
                      <a:cubicBezTo>
                        <a:pt x="94297" y="70485"/>
                        <a:pt x="58103" y="51435"/>
                        <a:pt x="40005" y="81915"/>
                      </a:cubicBezTo>
                      <a:cubicBezTo>
                        <a:pt x="26670" y="81915"/>
                        <a:pt x="13335" y="81915"/>
                        <a:pt x="0" y="80963"/>
                      </a:cubicBezTo>
                      <a:close/>
                    </a:path>
                  </a:pathLst>
                </a:custGeom>
                <a:solidFill>
                  <a:srgbClr val="4036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FE8DFCF2-665B-BA54-3822-9767B31CADDD}"/>
                    </a:ext>
                  </a:extLst>
                </p:cNvPr>
                <p:cNvSpPr/>
                <p:nvPr/>
              </p:nvSpPr>
              <p:spPr>
                <a:xfrm>
                  <a:off x="8836109" y="-1389303"/>
                  <a:ext cx="143827" cy="37147"/>
                </a:xfrm>
                <a:custGeom>
                  <a:avLst/>
                  <a:gdLst>
                    <a:gd name="connsiteX0" fmla="*/ 0 w 143827"/>
                    <a:gd name="connsiteY0" fmla="*/ 28575 h 37147"/>
                    <a:gd name="connsiteX1" fmla="*/ 141923 w 143827"/>
                    <a:gd name="connsiteY1" fmla="*/ 0 h 37147"/>
                    <a:gd name="connsiteX2" fmla="*/ 143828 w 143827"/>
                    <a:gd name="connsiteY2" fmla="*/ 2858 h 37147"/>
                    <a:gd name="connsiteX3" fmla="*/ 76200 w 143827"/>
                    <a:gd name="connsiteY3" fmla="*/ 33338 h 37147"/>
                    <a:gd name="connsiteX4" fmla="*/ 0 w 143827"/>
                    <a:gd name="connsiteY4" fmla="*/ 30480 h 37147"/>
                    <a:gd name="connsiteX5" fmla="*/ 0 w 143827"/>
                    <a:gd name="connsiteY5" fmla="*/ 28575 h 37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27" h="37147">
                      <a:moveTo>
                        <a:pt x="0" y="28575"/>
                      </a:moveTo>
                      <a:cubicBezTo>
                        <a:pt x="42863" y="-4763"/>
                        <a:pt x="95250" y="12383"/>
                        <a:pt x="141923" y="0"/>
                      </a:cubicBezTo>
                      <a:cubicBezTo>
                        <a:pt x="141923" y="0"/>
                        <a:pt x="143828" y="2858"/>
                        <a:pt x="143828" y="2858"/>
                      </a:cubicBezTo>
                      <a:cubicBezTo>
                        <a:pt x="130493" y="33338"/>
                        <a:pt x="100965" y="26670"/>
                        <a:pt x="76200" y="33338"/>
                      </a:cubicBezTo>
                      <a:cubicBezTo>
                        <a:pt x="51435" y="29527"/>
                        <a:pt x="24765" y="45720"/>
                        <a:pt x="0" y="30480"/>
                      </a:cubicBezTo>
                      <a:lnTo>
                        <a:pt x="0" y="28575"/>
                      </a:lnTo>
                      <a:close/>
                    </a:path>
                  </a:pathLst>
                </a:custGeom>
                <a:solidFill>
                  <a:srgbClr val="4036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4576253-32FF-A3BD-9C44-51CC212C52D1}"/>
                    </a:ext>
                  </a:extLst>
                </p:cNvPr>
                <p:cNvSpPr/>
                <p:nvPr/>
              </p:nvSpPr>
              <p:spPr>
                <a:xfrm>
                  <a:off x="8487279" y="-1397876"/>
                  <a:ext cx="127850" cy="29031"/>
                </a:xfrm>
                <a:custGeom>
                  <a:avLst/>
                  <a:gdLst>
                    <a:gd name="connsiteX0" fmla="*/ 6883 w 127850"/>
                    <a:gd name="connsiteY0" fmla="*/ 0 h 29031"/>
                    <a:gd name="connsiteX1" fmla="*/ 127851 w 127850"/>
                    <a:gd name="connsiteY1" fmla="*/ 18098 h 29031"/>
                    <a:gd name="connsiteX2" fmla="*/ 15456 w 127850"/>
                    <a:gd name="connsiteY2" fmla="*/ 24765 h 29031"/>
                    <a:gd name="connsiteX3" fmla="*/ 6883 w 127850"/>
                    <a:gd name="connsiteY3" fmla="*/ 0 h 2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850" h="29031">
                      <a:moveTo>
                        <a:pt x="6883" y="0"/>
                      </a:moveTo>
                      <a:cubicBezTo>
                        <a:pt x="43078" y="34290"/>
                        <a:pt x="87846" y="11430"/>
                        <a:pt x="127851" y="18098"/>
                      </a:cubicBezTo>
                      <a:cubicBezTo>
                        <a:pt x="91656" y="37148"/>
                        <a:pt x="53556" y="25718"/>
                        <a:pt x="15456" y="24765"/>
                      </a:cubicBezTo>
                      <a:cubicBezTo>
                        <a:pt x="4978" y="24765"/>
                        <a:pt x="-8357" y="15240"/>
                        <a:pt x="6883" y="0"/>
                      </a:cubicBezTo>
                      <a:close/>
                    </a:path>
                  </a:pathLst>
                </a:custGeom>
                <a:solidFill>
                  <a:srgbClr val="1E4E6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1AC94180-4147-F522-E730-B5A3254EFE9E}"/>
                    </a:ext>
                  </a:extLst>
                </p:cNvPr>
                <p:cNvSpPr/>
                <p:nvPr/>
              </p:nvSpPr>
              <p:spPr>
                <a:xfrm>
                  <a:off x="8473207" y="-1445334"/>
                  <a:ext cx="34313" cy="47458"/>
                </a:xfrm>
                <a:custGeom>
                  <a:avLst/>
                  <a:gdLst>
                    <a:gd name="connsiteX0" fmla="*/ 0 w 34313"/>
                    <a:gd name="connsiteY0" fmla="*/ 27456 h 47458"/>
                    <a:gd name="connsiteX1" fmla="*/ 22860 w 34313"/>
                    <a:gd name="connsiteY1" fmla="*/ 1739 h 47458"/>
                    <a:gd name="connsiteX2" fmla="*/ 20955 w 34313"/>
                    <a:gd name="connsiteY2" fmla="*/ 47458 h 47458"/>
                    <a:gd name="connsiteX3" fmla="*/ 0 w 34313"/>
                    <a:gd name="connsiteY3" fmla="*/ 27456 h 4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13" h="47458">
                      <a:moveTo>
                        <a:pt x="0" y="27456"/>
                      </a:moveTo>
                      <a:cubicBezTo>
                        <a:pt x="1905" y="13168"/>
                        <a:pt x="9525" y="-5882"/>
                        <a:pt x="22860" y="1739"/>
                      </a:cubicBezTo>
                      <a:cubicBezTo>
                        <a:pt x="45720" y="13168"/>
                        <a:pt x="28575" y="32218"/>
                        <a:pt x="20955" y="47458"/>
                      </a:cubicBezTo>
                      <a:cubicBezTo>
                        <a:pt x="18098" y="36028"/>
                        <a:pt x="21908" y="17931"/>
                        <a:pt x="0" y="27456"/>
                      </a:cubicBezTo>
                      <a:close/>
                    </a:path>
                  </a:pathLst>
                </a:custGeom>
                <a:solidFill>
                  <a:srgbClr val="1E4E6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CBB0E1B-718A-C3FE-2E17-E3FBBE79F7CE}"/>
                    </a:ext>
                  </a:extLst>
                </p:cNvPr>
                <p:cNvSpPr/>
                <p:nvPr/>
              </p:nvSpPr>
              <p:spPr>
                <a:xfrm>
                  <a:off x="8427487" y="-1417878"/>
                  <a:ext cx="46672" cy="29435"/>
                </a:xfrm>
                <a:custGeom>
                  <a:avLst/>
                  <a:gdLst>
                    <a:gd name="connsiteX0" fmla="*/ 0 w 46672"/>
                    <a:gd name="connsiteY0" fmla="*/ 19050 h 29435"/>
                    <a:gd name="connsiteX1" fmla="*/ 46673 w 46672"/>
                    <a:gd name="connsiteY1" fmla="*/ 0 h 29435"/>
                    <a:gd name="connsiteX2" fmla="*/ 0 w 46672"/>
                    <a:gd name="connsiteY2" fmla="*/ 19050 h 29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29435">
                      <a:moveTo>
                        <a:pt x="0" y="19050"/>
                      </a:moveTo>
                      <a:cubicBezTo>
                        <a:pt x="20003" y="23813"/>
                        <a:pt x="33338" y="12383"/>
                        <a:pt x="46673" y="0"/>
                      </a:cubicBezTo>
                      <a:cubicBezTo>
                        <a:pt x="40958" y="30480"/>
                        <a:pt x="25718" y="38100"/>
                        <a:pt x="0" y="19050"/>
                      </a:cubicBezTo>
                      <a:close/>
                    </a:path>
                  </a:pathLst>
                </a:custGeom>
                <a:solidFill>
                  <a:srgbClr val="1E4E6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BA5EA723-6BDD-6928-1CB9-3B24C49B7A4F}"/>
                    </a:ext>
                  </a:extLst>
                </p:cNvPr>
                <p:cNvSpPr/>
                <p:nvPr/>
              </p:nvSpPr>
              <p:spPr>
                <a:xfrm>
                  <a:off x="8388435" y="-1415973"/>
                  <a:ext cx="39052" cy="17167"/>
                </a:xfrm>
                <a:custGeom>
                  <a:avLst/>
                  <a:gdLst>
                    <a:gd name="connsiteX0" fmla="*/ 0 w 39052"/>
                    <a:gd name="connsiteY0" fmla="*/ 0 h 17167"/>
                    <a:gd name="connsiteX1" fmla="*/ 39052 w 39052"/>
                    <a:gd name="connsiteY1" fmla="*/ 16192 h 17167"/>
                    <a:gd name="connsiteX2" fmla="*/ 0 w 39052"/>
                    <a:gd name="connsiteY2" fmla="*/ 0 h 17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052" h="17167">
                      <a:moveTo>
                        <a:pt x="0" y="0"/>
                      </a:moveTo>
                      <a:cubicBezTo>
                        <a:pt x="15240" y="0"/>
                        <a:pt x="28575" y="5715"/>
                        <a:pt x="39052" y="16192"/>
                      </a:cubicBezTo>
                      <a:cubicBezTo>
                        <a:pt x="22860" y="19050"/>
                        <a:pt x="8572" y="16192"/>
                        <a:pt x="0" y="0"/>
                      </a:cubicBezTo>
                      <a:close/>
                    </a:path>
                  </a:pathLst>
                </a:custGeom>
                <a:solidFill>
                  <a:srgbClr val="3856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84165D06-C05D-F39E-B7D7-AF626FCC0A23}"/>
                    </a:ext>
                  </a:extLst>
                </p:cNvPr>
                <p:cNvSpPr/>
                <p:nvPr/>
              </p:nvSpPr>
              <p:spPr>
                <a:xfrm>
                  <a:off x="8837619" y="-1305565"/>
                  <a:ext cx="179464" cy="130019"/>
                </a:xfrm>
                <a:custGeom>
                  <a:avLst/>
                  <a:gdLst>
                    <a:gd name="connsiteX0" fmla="*/ 179465 w 179464"/>
                    <a:gd name="connsiteY0" fmla="*/ 1986 h 130019"/>
                    <a:gd name="connsiteX1" fmla="*/ 129935 w 179464"/>
                    <a:gd name="connsiteY1" fmla="*/ 109619 h 130019"/>
                    <a:gd name="connsiteX2" fmla="*/ 9920 w 179464"/>
                    <a:gd name="connsiteY2" fmla="*/ 122001 h 130019"/>
                    <a:gd name="connsiteX3" fmla="*/ 3252 w 179464"/>
                    <a:gd name="connsiteY3" fmla="*/ 58184 h 130019"/>
                    <a:gd name="connsiteX4" fmla="*/ 60402 w 179464"/>
                    <a:gd name="connsiteY4" fmla="*/ 1034 h 130019"/>
                    <a:gd name="connsiteX5" fmla="*/ 179465 w 179464"/>
                    <a:gd name="connsiteY5" fmla="*/ 1986 h 13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464" h="130019">
                      <a:moveTo>
                        <a:pt x="179465" y="1986"/>
                      </a:moveTo>
                      <a:cubicBezTo>
                        <a:pt x="171845" y="43896"/>
                        <a:pt x="152795" y="77234"/>
                        <a:pt x="129935" y="109619"/>
                      </a:cubicBezTo>
                      <a:cubicBezTo>
                        <a:pt x="117552" y="127716"/>
                        <a:pt x="24208" y="138194"/>
                        <a:pt x="9920" y="122001"/>
                      </a:cubicBezTo>
                      <a:cubicBezTo>
                        <a:pt x="-6273" y="103904"/>
                        <a:pt x="8015" y="79139"/>
                        <a:pt x="3252" y="58184"/>
                      </a:cubicBezTo>
                      <a:cubicBezTo>
                        <a:pt x="-9130" y="6749"/>
                        <a:pt x="14683" y="-3729"/>
                        <a:pt x="60402" y="1034"/>
                      </a:cubicBezTo>
                      <a:cubicBezTo>
                        <a:pt x="98502" y="4844"/>
                        <a:pt x="137555" y="1986"/>
                        <a:pt x="179465" y="1986"/>
                      </a:cubicBezTo>
                      <a:close/>
                    </a:path>
                  </a:pathLst>
                </a:custGeom>
                <a:solidFill>
                  <a:srgbClr val="F6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15F535A4-95BE-6A05-06C1-8EC33B522B0C}"/>
                    </a:ext>
                  </a:extLst>
                </p:cNvPr>
                <p:cNvSpPr/>
                <p:nvPr/>
              </p:nvSpPr>
              <p:spPr>
                <a:xfrm>
                  <a:off x="8501782" y="-1971281"/>
                  <a:ext cx="400050" cy="54784"/>
                </a:xfrm>
                <a:custGeom>
                  <a:avLst/>
                  <a:gdLst>
                    <a:gd name="connsiteX0" fmla="*/ 95250 w 400050"/>
                    <a:gd name="connsiteY0" fmla="*/ 39053 h 54784"/>
                    <a:gd name="connsiteX1" fmla="*/ 0 w 400050"/>
                    <a:gd name="connsiteY1" fmla="*/ 953 h 54784"/>
                    <a:gd name="connsiteX2" fmla="*/ 40005 w 400050"/>
                    <a:gd name="connsiteY2" fmla="*/ 0 h 54784"/>
                    <a:gd name="connsiteX3" fmla="*/ 400050 w 400050"/>
                    <a:gd name="connsiteY3" fmla="*/ 11430 h 54784"/>
                    <a:gd name="connsiteX4" fmla="*/ 335280 w 400050"/>
                    <a:gd name="connsiteY4" fmla="*/ 40005 h 54784"/>
                    <a:gd name="connsiteX5" fmla="*/ 328613 w 400050"/>
                    <a:gd name="connsiteY5" fmla="*/ 45720 h 54784"/>
                    <a:gd name="connsiteX6" fmla="*/ 230505 w 400050"/>
                    <a:gd name="connsiteY6" fmla="*/ 51435 h 54784"/>
                    <a:gd name="connsiteX7" fmla="*/ 95250 w 400050"/>
                    <a:gd name="connsiteY7" fmla="*/ 39053 h 54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0050" h="54784">
                      <a:moveTo>
                        <a:pt x="95250" y="39053"/>
                      </a:moveTo>
                      <a:cubicBezTo>
                        <a:pt x="63817" y="26670"/>
                        <a:pt x="32385" y="13335"/>
                        <a:pt x="0" y="953"/>
                      </a:cubicBezTo>
                      <a:cubicBezTo>
                        <a:pt x="13335" y="953"/>
                        <a:pt x="26670" y="953"/>
                        <a:pt x="40005" y="0"/>
                      </a:cubicBezTo>
                      <a:cubicBezTo>
                        <a:pt x="159067" y="21908"/>
                        <a:pt x="279082" y="28575"/>
                        <a:pt x="400050" y="11430"/>
                      </a:cubicBezTo>
                      <a:cubicBezTo>
                        <a:pt x="390525" y="47625"/>
                        <a:pt x="349567" y="13335"/>
                        <a:pt x="335280" y="40005"/>
                      </a:cubicBezTo>
                      <a:cubicBezTo>
                        <a:pt x="333375" y="41910"/>
                        <a:pt x="331470" y="43815"/>
                        <a:pt x="328613" y="45720"/>
                      </a:cubicBezTo>
                      <a:cubicBezTo>
                        <a:pt x="296227" y="57150"/>
                        <a:pt x="262890" y="56198"/>
                        <a:pt x="230505" y="51435"/>
                      </a:cubicBezTo>
                      <a:cubicBezTo>
                        <a:pt x="185738" y="44767"/>
                        <a:pt x="140970" y="46673"/>
                        <a:pt x="95250" y="39053"/>
                      </a:cubicBezTo>
                      <a:close/>
                    </a:path>
                  </a:pathLst>
                </a:custGeom>
                <a:solidFill>
                  <a:srgbClr val="46251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469E35B4-3B67-E608-90F1-5DB9EAA5027F}"/>
                    </a:ext>
                  </a:extLst>
                </p:cNvPr>
                <p:cNvSpPr/>
                <p:nvPr/>
              </p:nvSpPr>
              <p:spPr>
                <a:xfrm>
                  <a:off x="8932312" y="-1946909"/>
                  <a:ext cx="256481" cy="374725"/>
                </a:xfrm>
                <a:custGeom>
                  <a:avLst/>
                  <a:gdLst>
                    <a:gd name="connsiteX0" fmla="*/ 153353 w 256481"/>
                    <a:gd name="connsiteY0" fmla="*/ 374726 h 374725"/>
                    <a:gd name="connsiteX1" fmla="*/ 150495 w 256481"/>
                    <a:gd name="connsiteY1" fmla="*/ 367106 h 374725"/>
                    <a:gd name="connsiteX2" fmla="*/ 116205 w 256481"/>
                    <a:gd name="connsiteY2" fmla="*/ 240423 h 374725"/>
                    <a:gd name="connsiteX3" fmla="*/ 80963 w 256481"/>
                    <a:gd name="connsiteY3" fmla="*/ 158508 h 374725"/>
                    <a:gd name="connsiteX4" fmla="*/ 76200 w 256481"/>
                    <a:gd name="connsiteY4" fmla="*/ 147078 h 374725"/>
                    <a:gd name="connsiteX5" fmla="*/ 54293 w 256481"/>
                    <a:gd name="connsiteY5" fmla="*/ 113741 h 374725"/>
                    <a:gd name="connsiteX6" fmla="*/ 23813 w 256481"/>
                    <a:gd name="connsiteY6" fmla="*/ 61353 h 374725"/>
                    <a:gd name="connsiteX7" fmla="*/ 0 w 256481"/>
                    <a:gd name="connsiteY7" fmla="*/ 20396 h 374725"/>
                    <a:gd name="connsiteX8" fmla="*/ 53340 w 256481"/>
                    <a:gd name="connsiteY8" fmla="*/ 7061 h 374725"/>
                    <a:gd name="connsiteX9" fmla="*/ 239078 w 256481"/>
                    <a:gd name="connsiteY9" fmla="*/ 285191 h 374725"/>
                    <a:gd name="connsiteX10" fmla="*/ 254318 w 256481"/>
                    <a:gd name="connsiteY10" fmla="*/ 337578 h 374725"/>
                    <a:gd name="connsiteX11" fmla="*/ 153353 w 256481"/>
                    <a:gd name="connsiteY11" fmla="*/ 374726 h 374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481" h="374725">
                      <a:moveTo>
                        <a:pt x="153353" y="374726"/>
                      </a:moveTo>
                      <a:cubicBezTo>
                        <a:pt x="153353" y="371868"/>
                        <a:pt x="153353" y="369963"/>
                        <a:pt x="150495" y="367106"/>
                      </a:cubicBezTo>
                      <a:cubicBezTo>
                        <a:pt x="145733" y="323291"/>
                        <a:pt x="138113" y="279476"/>
                        <a:pt x="116205" y="240423"/>
                      </a:cubicBezTo>
                      <a:cubicBezTo>
                        <a:pt x="103822" y="213753"/>
                        <a:pt x="95250" y="185178"/>
                        <a:pt x="80963" y="158508"/>
                      </a:cubicBezTo>
                      <a:cubicBezTo>
                        <a:pt x="79058" y="154698"/>
                        <a:pt x="77153" y="150888"/>
                        <a:pt x="76200" y="147078"/>
                      </a:cubicBezTo>
                      <a:cubicBezTo>
                        <a:pt x="72390" y="133743"/>
                        <a:pt x="65722" y="122313"/>
                        <a:pt x="54293" y="113741"/>
                      </a:cubicBezTo>
                      <a:cubicBezTo>
                        <a:pt x="40005" y="98501"/>
                        <a:pt x="33338" y="79451"/>
                        <a:pt x="23813" y="61353"/>
                      </a:cubicBezTo>
                      <a:cubicBezTo>
                        <a:pt x="16193" y="47066"/>
                        <a:pt x="0" y="38493"/>
                        <a:pt x="0" y="20396"/>
                      </a:cubicBezTo>
                      <a:cubicBezTo>
                        <a:pt x="12383" y="-7227"/>
                        <a:pt x="32385" y="-1512"/>
                        <a:pt x="53340" y="7061"/>
                      </a:cubicBezTo>
                      <a:cubicBezTo>
                        <a:pt x="116205" y="99453"/>
                        <a:pt x="187643" y="185178"/>
                        <a:pt x="239078" y="285191"/>
                      </a:cubicBezTo>
                      <a:cubicBezTo>
                        <a:pt x="247650" y="301383"/>
                        <a:pt x="261938" y="316623"/>
                        <a:pt x="254318" y="337578"/>
                      </a:cubicBezTo>
                      <a:cubicBezTo>
                        <a:pt x="221933" y="350913"/>
                        <a:pt x="187643" y="363296"/>
                        <a:pt x="153353" y="374726"/>
                      </a:cubicBezTo>
                      <a:close/>
                    </a:path>
                  </a:pathLst>
                </a:custGeom>
                <a:solidFill>
                  <a:srgbClr val="F5EFF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FA01C79-BB6C-6C90-0AF1-6D60B0E64533}"/>
                    </a:ext>
                  </a:extLst>
                </p:cNvPr>
                <p:cNvSpPr/>
                <p:nvPr/>
              </p:nvSpPr>
              <p:spPr>
                <a:xfrm>
                  <a:off x="8886372" y="-1400467"/>
                  <a:ext cx="153515" cy="68789"/>
                </a:xfrm>
                <a:custGeom>
                  <a:avLst/>
                  <a:gdLst>
                    <a:gd name="connsiteX0" fmla="*/ 25937 w 153515"/>
                    <a:gd name="connsiteY0" fmla="*/ 31166 h 68789"/>
                    <a:gd name="connsiteX1" fmla="*/ 93565 w 153515"/>
                    <a:gd name="connsiteY1" fmla="*/ 13068 h 68789"/>
                    <a:gd name="connsiteX2" fmla="*/ 106900 w 153515"/>
                    <a:gd name="connsiteY2" fmla="*/ 9258 h 68789"/>
                    <a:gd name="connsiteX3" fmla="*/ 151667 w 153515"/>
                    <a:gd name="connsiteY3" fmla="*/ 10211 h 68789"/>
                    <a:gd name="connsiteX4" fmla="*/ 118330 w 153515"/>
                    <a:gd name="connsiteY4" fmla="*/ 63551 h 68789"/>
                    <a:gd name="connsiteX5" fmla="*/ 6887 w 153515"/>
                    <a:gd name="connsiteY5" fmla="*/ 68313 h 68789"/>
                    <a:gd name="connsiteX6" fmla="*/ 25937 w 153515"/>
                    <a:gd name="connsiteY6" fmla="*/ 31166 h 68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15" h="68789">
                      <a:moveTo>
                        <a:pt x="25937" y="31166"/>
                      </a:moveTo>
                      <a:cubicBezTo>
                        <a:pt x="48797" y="25451"/>
                        <a:pt x="70705" y="18783"/>
                        <a:pt x="93565" y="13068"/>
                      </a:cubicBezTo>
                      <a:cubicBezTo>
                        <a:pt x="98327" y="12116"/>
                        <a:pt x="103090" y="11163"/>
                        <a:pt x="106900" y="9258"/>
                      </a:cubicBezTo>
                      <a:cubicBezTo>
                        <a:pt x="122140" y="3543"/>
                        <a:pt x="145952" y="-8839"/>
                        <a:pt x="151667" y="10211"/>
                      </a:cubicBezTo>
                      <a:cubicBezTo>
                        <a:pt x="158335" y="31166"/>
                        <a:pt x="146905" y="56883"/>
                        <a:pt x="118330" y="63551"/>
                      </a:cubicBezTo>
                      <a:cubicBezTo>
                        <a:pt x="81182" y="72123"/>
                        <a:pt x="44035" y="67361"/>
                        <a:pt x="6887" y="68313"/>
                      </a:cubicBezTo>
                      <a:cubicBezTo>
                        <a:pt x="-10258" y="43548"/>
                        <a:pt x="7840" y="37833"/>
                        <a:pt x="25937" y="31166"/>
                      </a:cubicBezTo>
                      <a:close/>
                    </a:path>
                  </a:pathLst>
                </a:custGeom>
                <a:solidFill>
                  <a:srgbClr val="9560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4929D8F8-508C-3C5B-AF30-FF27973CCA2D}"/>
                    </a:ext>
                  </a:extLst>
                </p:cNvPr>
                <p:cNvSpPr/>
                <p:nvPr/>
              </p:nvSpPr>
              <p:spPr>
                <a:xfrm>
                  <a:off x="8836092" y="-1370250"/>
                  <a:ext cx="76217" cy="39079"/>
                </a:xfrm>
                <a:custGeom>
                  <a:avLst/>
                  <a:gdLst>
                    <a:gd name="connsiteX0" fmla="*/ 76217 w 76217"/>
                    <a:gd name="connsiteY0" fmla="*/ 949 h 39079"/>
                    <a:gd name="connsiteX1" fmla="*/ 57167 w 76217"/>
                    <a:gd name="connsiteY1" fmla="*/ 37144 h 39079"/>
                    <a:gd name="connsiteX2" fmla="*/ 17 w 76217"/>
                    <a:gd name="connsiteY2" fmla="*/ 9521 h 39079"/>
                    <a:gd name="connsiteX3" fmla="*/ 76217 w 76217"/>
                    <a:gd name="connsiteY3" fmla="*/ 949 h 3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17" h="39079">
                      <a:moveTo>
                        <a:pt x="76217" y="949"/>
                      </a:moveTo>
                      <a:cubicBezTo>
                        <a:pt x="64787" y="10474"/>
                        <a:pt x="53357" y="19999"/>
                        <a:pt x="57167" y="37144"/>
                      </a:cubicBezTo>
                      <a:cubicBezTo>
                        <a:pt x="38117" y="28571"/>
                        <a:pt x="-935" y="60004"/>
                        <a:pt x="17" y="9521"/>
                      </a:cubicBezTo>
                      <a:cubicBezTo>
                        <a:pt x="24782" y="1901"/>
                        <a:pt x="50500" y="-1909"/>
                        <a:pt x="76217" y="949"/>
                      </a:cubicBezTo>
                      <a:close/>
                    </a:path>
                  </a:pathLst>
                </a:custGeom>
                <a:solidFill>
                  <a:srgbClr val="764B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DEE8F022-771B-6D57-A0E7-94D617DF9985}"/>
                    </a:ext>
                  </a:extLst>
                </p:cNvPr>
                <p:cNvSpPr/>
                <p:nvPr/>
              </p:nvSpPr>
              <p:spPr>
                <a:xfrm>
                  <a:off x="9092332" y="-1577125"/>
                  <a:ext cx="104893" cy="49708"/>
                </a:xfrm>
                <a:custGeom>
                  <a:avLst/>
                  <a:gdLst>
                    <a:gd name="connsiteX0" fmla="*/ 29527 w 104893"/>
                    <a:gd name="connsiteY0" fmla="*/ 49709 h 49708"/>
                    <a:gd name="connsiteX1" fmla="*/ 0 w 104893"/>
                    <a:gd name="connsiteY1" fmla="*/ 37326 h 49708"/>
                    <a:gd name="connsiteX2" fmla="*/ 32385 w 104893"/>
                    <a:gd name="connsiteY2" fmla="*/ 18276 h 49708"/>
                    <a:gd name="connsiteX3" fmla="*/ 34290 w 104893"/>
                    <a:gd name="connsiteY3" fmla="*/ 14466 h 49708"/>
                    <a:gd name="connsiteX4" fmla="*/ 99060 w 104893"/>
                    <a:gd name="connsiteY4" fmla="*/ 3989 h 49708"/>
                    <a:gd name="connsiteX5" fmla="*/ 101917 w 104893"/>
                    <a:gd name="connsiteY5" fmla="*/ 24944 h 49708"/>
                    <a:gd name="connsiteX6" fmla="*/ 29527 w 104893"/>
                    <a:gd name="connsiteY6" fmla="*/ 49709 h 49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893" h="49708">
                      <a:moveTo>
                        <a:pt x="29527" y="49709"/>
                      </a:moveTo>
                      <a:cubicBezTo>
                        <a:pt x="19050" y="45899"/>
                        <a:pt x="6667" y="47804"/>
                        <a:pt x="0" y="37326"/>
                      </a:cubicBezTo>
                      <a:cubicBezTo>
                        <a:pt x="5715" y="22086"/>
                        <a:pt x="31432" y="41136"/>
                        <a:pt x="32385" y="18276"/>
                      </a:cubicBezTo>
                      <a:cubicBezTo>
                        <a:pt x="33338" y="17324"/>
                        <a:pt x="33338" y="14466"/>
                        <a:pt x="34290" y="14466"/>
                      </a:cubicBezTo>
                      <a:cubicBezTo>
                        <a:pt x="55245" y="8751"/>
                        <a:pt x="76200" y="-7441"/>
                        <a:pt x="99060" y="3989"/>
                      </a:cubicBezTo>
                      <a:cubicBezTo>
                        <a:pt x="105727" y="7799"/>
                        <a:pt x="106680" y="19229"/>
                        <a:pt x="101917" y="24944"/>
                      </a:cubicBezTo>
                      <a:cubicBezTo>
                        <a:pt x="83820" y="48756"/>
                        <a:pt x="54292" y="43041"/>
                        <a:pt x="29527" y="49709"/>
                      </a:cubicBezTo>
                      <a:close/>
                    </a:path>
                  </a:pathLst>
                </a:custGeom>
                <a:solidFill>
                  <a:srgbClr val="8965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F3859C27-B626-3401-4B22-7961FFCBB32E}"/>
                    </a:ext>
                  </a:extLst>
                </p:cNvPr>
                <p:cNvSpPr/>
                <p:nvPr/>
              </p:nvSpPr>
              <p:spPr>
                <a:xfrm>
                  <a:off x="9084712" y="-1558848"/>
                  <a:ext cx="52186" cy="20002"/>
                </a:xfrm>
                <a:custGeom>
                  <a:avLst/>
                  <a:gdLst>
                    <a:gd name="connsiteX0" fmla="*/ 39053 w 52186"/>
                    <a:gd name="connsiteY0" fmla="*/ 0 h 20002"/>
                    <a:gd name="connsiteX1" fmla="*/ 43815 w 52186"/>
                    <a:gd name="connsiteY1" fmla="*/ 16192 h 20002"/>
                    <a:gd name="connsiteX2" fmla="*/ 6668 w 52186"/>
                    <a:gd name="connsiteY2" fmla="*/ 20003 h 20002"/>
                    <a:gd name="connsiteX3" fmla="*/ 0 w 52186"/>
                    <a:gd name="connsiteY3" fmla="*/ 16192 h 20002"/>
                    <a:gd name="connsiteX4" fmla="*/ 39053 w 52186"/>
                    <a:gd name="connsiteY4" fmla="*/ 0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86" h="20002">
                      <a:moveTo>
                        <a:pt x="39053" y="0"/>
                      </a:moveTo>
                      <a:cubicBezTo>
                        <a:pt x="49530" y="2858"/>
                        <a:pt x="60008" y="8572"/>
                        <a:pt x="43815" y="16192"/>
                      </a:cubicBezTo>
                      <a:cubicBezTo>
                        <a:pt x="33338" y="20955"/>
                        <a:pt x="19050" y="19050"/>
                        <a:pt x="6668" y="20003"/>
                      </a:cubicBezTo>
                      <a:cubicBezTo>
                        <a:pt x="3810" y="19050"/>
                        <a:pt x="1905" y="18097"/>
                        <a:pt x="0" y="16192"/>
                      </a:cubicBezTo>
                      <a:cubicBezTo>
                        <a:pt x="8572" y="0"/>
                        <a:pt x="30480" y="14288"/>
                        <a:pt x="39053" y="0"/>
                      </a:cubicBezTo>
                      <a:close/>
                    </a:path>
                  </a:pathLst>
                </a:custGeom>
                <a:solidFill>
                  <a:srgbClr val="BF958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5F0BEE2F-D739-2AAA-72CB-4F32BBA725A8}"/>
                    </a:ext>
                  </a:extLst>
                </p:cNvPr>
                <p:cNvSpPr/>
                <p:nvPr/>
              </p:nvSpPr>
              <p:spPr>
                <a:xfrm>
                  <a:off x="8270307" y="-2520873"/>
                  <a:ext cx="269575" cy="239535"/>
                </a:xfrm>
                <a:custGeom>
                  <a:avLst/>
                  <a:gdLst>
                    <a:gd name="connsiteX0" fmla="*/ 269575 w 269575"/>
                    <a:gd name="connsiteY0" fmla="*/ 120967 h 239535"/>
                    <a:gd name="connsiteX1" fmla="*/ 194327 w 269575"/>
                    <a:gd name="connsiteY1" fmla="*/ 199073 h 239535"/>
                    <a:gd name="connsiteX2" fmla="*/ 3827 w 269575"/>
                    <a:gd name="connsiteY2" fmla="*/ 177165 h 239535"/>
                    <a:gd name="connsiteX3" fmla="*/ 51452 w 269575"/>
                    <a:gd name="connsiteY3" fmla="*/ 85725 h 239535"/>
                    <a:gd name="connsiteX4" fmla="*/ 125747 w 269575"/>
                    <a:gd name="connsiteY4" fmla="*/ 76200 h 239535"/>
                    <a:gd name="connsiteX5" fmla="*/ 158132 w 269575"/>
                    <a:gd name="connsiteY5" fmla="*/ 49530 h 239535"/>
                    <a:gd name="connsiteX6" fmla="*/ 178135 w 269575"/>
                    <a:gd name="connsiteY6" fmla="*/ 0 h 239535"/>
                    <a:gd name="connsiteX7" fmla="*/ 189565 w 269575"/>
                    <a:gd name="connsiteY7" fmla="*/ 13335 h 239535"/>
                    <a:gd name="connsiteX8" fmla="*/ 182897 w 269575"/>
                    <a:gd name="connsiteY8" fmla="*/ 38100 h 239535"/>
                    <a:gd name="connsiteX9" fmla="*/ 240047 w 269575"/>
                    <a:gd name="connsiteY9" fmla="*/ 110490 h 239535"/>
                    <a:gd name="connsiteX10" fmla="*/ 269575 w 269575"/>
                    <a:gd name="connsiteY10" fmla="*/ 120967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9575" h="239535">
                      <a:moveTo>
                        <a:pt x="269575" y="120967"/>
                      </a:moveTo>
                      <a:cubicBezTo>
                        <a:pt x="236238" y="139065"/>
                        <a:pt x="214330" y="165735"/>
                        <a:pt x="194327" y="199073"/>
                      </a:cubicBezTo>
                      <a:cubicBezTo>
                        <a:pt x="154322" y="263842"/>
                        <a:pt x="36212" y="246698"/>
                        <a:pt x="3827" y="177165"/>
                      </a:cubicBezTo>
                      <a:cubicBezTo>
                        <a:pt x="-9508" y="148590"/>
                        <a:pt x="13352" y="102870"/>
                        <a:pt x="51452" y="85725"/>
                      </a:cubicBezTo>
                      <a:cubicBezTo>
                        <a:pt x="74312" y="75248"/>
                        <a:pt x="100982" y="68580"/>
                        <a:pt x="125747" y="76200"/>
                      </a:cubicBezTo>
                      <a:cubicBezTo>
                        <a:pt x="154322" y="84773"/>
                        <a:pt x="159085" y="73342"/>
                        <a:pt x="158132" y="49530"/>
                      </a:cubicBezTo>
                      <a:cubicBezTo>
                        <a:pt x="157180" y="30480"/>
                        <a:pt x="160037" y="11430"/>
                        <a:pt x="178135" y="0"/>
                      </a:cubicBezTo>
                      <a:cubicBezTo>
                        <a:pt x="184802" y="1905"/>
                        <a:pt x="189565" y="5715"/>
                        <a:pt x="189565" y="13335"/>
                      </a:cubicBezTo>
                      <a:cubicBezTo>
                        <a:pt x="189565" y="21908"/>
                        <a:pt x="185755" y="29527"/>
                        <a:pt x="182897" y="38100"/>
                      </a:cubicBezTo>
                      <a:cubicBezTo>
                        <a:pt x="181945" y="93345"/>
                        <a:pt x="188612" y="101917"/>
                        <a:pt x="240047" y="110490"/>
                      </a:cubicBezTo>
                      <a:cubicBezTo>
                        <a:pt x="249572" y="111442"/>
                        <a:pt x="261955" y="111442"/>
                        <a:pt x="269575" y="120967"/>
                      </a:cubicBezTo>
                      <a:close/>
                    </a:path>
                  </a:pathLst>
                </a:custGeom>
                <a:solidFill>
                  <a:srgbClr val="9447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C5FCADFB-05FC-883E-05ED-017912952482}"/>
                    </a:ext>
                  </a:extLst>
                </p:cNvPr>
                <p:cNvSpPr/>
                <p:nvPr/>
              </p:nvSpPr>
              <p:spPr>
                <a:xfrm>
                  <a:off x="8954311" y="-2436101"/>
                  <a:ext cx="218365" cy="161827"/>
                </a:xfrm>
                <a:custGeom>
                  <a:avLst/>
                  <a:gdLst>
                    <a:gd name="connsiteX0" fmla="*/ 110398 w 218365"/>
                    <a:gd name="connsiteY0" fmla="*/ 0 h 161827"/>
                    <a:gd name="connsiteX1" fmla="*/ 184693 w 218365"/>
                    <a:gd name="connsiteY1" fmla="*/ 26670 h 161827"/>
                    <a:gd name="connsiteX2" fmla="*/ 214221 w 218365"/>
                    <a:gd name="connsiteY2" fmla="*/ 107632 h 161827"/>
                    <a:gd name="connsiteX3" fmla="*/ 144688 w 218365"/>
                    <a:gd name="connsiteY3" fmla="*/ 160973 h 161827"/>
                    <a:gd name="connsiteX4" fmla="*/ 25626 w 218365"/>
                    <a:gd name="connsiteY4" fmla="*/ 132398 h 161827"/>
                    <a:gd name="connsiteX5" fmla="*/ 5623 w 218365"/>
                    <a:gd name="connsiteY5" fmla="*/ 56198 h 161827"/>
                    <a:gd name="connsiteX6" fmla="*/ 110398 w 218365"/>
                    <a:gd name="connsiteY6" fmla="*/ 0 h 161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365" h="161827">
                      <a:moveTo>
                        <a:pt x="110398" y="0"/>
                      </a:moveTo>
                      <a:cubicBezTo>
                        <a:pt x="138021" y="0"/>
                        <a:pt x="160881" y="13335"/>
                        <a:pt x="184693" y="26670"/>
                      </a:cubicBezTo>
                      <a:cubicBezTo>
                        <a:pt x="218031" y="46673"/>
                        <a:pt x="223746" y="76200"/>
                        <a:pt x="214221" y="107632"/>
                      </a:cubicBezTo>
                      <a:cubicBezTo>
                        <a:pt x="204696" y="139065"/>
                        <a:pt x="182788" y="161925"/>
                        <a:pt x="144688" y="160973"/>
                      </a:cubicBezTo>
                      <a:cubicBezTo>
                        <a:pt x="102778" y="160020"/>
                        <a:pt x="58010" y="171450"/>
                        <a:pt x="25626" y="132398"/>
                      </a:cubicBezTo>
                      <a:cubicBezTo>
                        <a:pt x="6576" y="110490"/>
                        <a:pt x="-8665" y="87630"/>
                        <a:pt x="5623" y="56198"/>
                      </a:cubicBezTo>
                      <a:cubicBezTo>
                        <a:pt x="52296" y="59055"/>
                        <a:pt x="75156" y="18098"/>
                        <a:pt x="110398" y="0"/>
                      </a:cubicBezTo>
                      <a:close/>
                    </a:path>
                  </a:pathLst>
                </a:custGeom>
                <a:solidFill>
                  <a:srgbClr val="9247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86341ABE-EED3-B931-D578-3799B371D39C}"/>
                    </a:ext>
                  </a:extLst>
                </p:cNvPr>
                <p:cNvSpPr/>
                <p:nvPr/>
              </p:nvSpPr>
              <p:spPr>
                <a:xfrm>
                  <a:off x="8608279" y="-2400043"/>
                  <a:ext cx="276130" cy="200330"/>
                </a:xfrm>
                <a:custGeom>
                  <a:avLst/>
                  <a:gdLst>
                    <a:gd name="connsiteX0" fmla="*/ 142105 w 276130"/>
                    <a:gd name="connsiteY0" fmla="*/ 1089 h 200330"/>
                    <a:gd name="connsiteX1" fmla="*/ 218305 w 276130"/>
                    <a:gd name="connsiteY1" fmla="*/ 1089 h 200330"/>
                    <a:gd name="connsiteX2" fmla="*/ 275455 w 276130"/>
                    <a:gd name="connsiteY2" fmla="*/ 63002 h 200330"/>
                    <a:gd name="connsiteX3" fmla="*/ 135438 w 276130"/>
                    <a:gd name="connsiteY3" fmla="*/ 200162 h 200330"/>
                    <a:gd name="connsiteX4" fmla="*/ 183 w 276130"/>
                    <a:gd name="connsiteY4" fmla="*/ 48714 h 200330"/>
                    <a:gd name="connsiteX5" fmla="*/ 47808 w 276130"/>
                    <a:gd name="connsiteY5" fmla="*/ 137 h 200330"/>
                    <a:gd name="connsiteX6" fmla="*/ 142105 w 276130"/>
                    <a:gd name="connsiteY6" fmla="*/ 1089 h 20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130" h="200330">
                      <a:moveTo>
                        <a:pt x="142105" y="1089"/>
                      </a:moveTo>
                      <a:cubicBezTo>
                        <a:pt x="167823" y="1089"/>
                        <a:pt x="192588" y="1089"/>
                        <a:pt x="218305" y="1089"/>
                      </a:cubicBezTo>
                      <a:cubicBezTo>
                        <a:pt x="267835" y="2042"/>
                        <a:pt x="279265" y="13472"/>
                        <a:pt x="275455" y="63002"/>
                      </a:cubicBezTo>
                      <a:cubicBezTo>
                        <a:pt x="269740" y="143012"/>
                        <a:pt x="207828" y="203972"/>
                        <a:pt x="135438" y="200162"/>
                      </a:cubicBezTo>
                      <a:cubicBezTo>
                        <a:pt x="52570" y="196352"/>
                        <a:pt x="-3627" y="132534"/>
                        <a:pt x="183" y="48714"/>
                      </a:cubicBezTo>
                      <a:cubicBezTo>
                        <a:pt x="1135" y="16329"/>
                        <a:pt x="11613" y="-1768"/>
                        <a:pt x="47808" y="137"/>
                      </a:cubicBezTo>
                      <a:cubicBezTo>
                        <a:pt x="78288" y="2994"/>
                        <a:pt x="110673" y="1089"/>
                        <a:pt x="142105" y="1089"/>
                      </a:cubicBezTo>
                      <a:close/>
                    </a:path>
                  </a:pathLst>
                </a:custGeom>
                <a:solidFill>
                  <a:srgbClr val="7635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5E952B51-F688-ED44-5F96-C638AB18FA66}"/>
                    </a:ext>
                  </a:extLst>
                </p:cNvPr>
                <p:cNvSpPr/>
                <p:nvPr/>
              </p:nvSpPr>
              <p:spPr>
                <a:xfrm>
                  <a:off x="8437493" y="-2542498"/>
                  <a:ext cx="138466" cy="144507"/>
                </a:xfrm>
                <a:custGeom>
                  <a:avLst/>
                  <a:gdLst>
                    <a:gd name="connsiteX0" fmla="*/ 17616 w 138466"/>
                    <a:gd name="connsiteY0" fmla="*/ 32102 h 144507"/>
                    <a:gd name="connsiteX1" fmla="*/ 9044 w 138466"/>
                    <a:gd name="connsiteY1" fmla="*/ 21624 h 144507"/>
                    <a:gd name="connsiteX2" fmla="*/ 121439 w 138466"/>
                    <a:gd name="connsiteY2" fmla="*/ 20672 h 144507"/>
                    <a:gd name="connsiteX3" fmla="*/ 120486 w 138466"/>
                    <a:gd name="connsiteY3" fmla="*/ 124494 h 144507"/>
                    <a:gd name="connsiteX4" fmla="*/ 102389 w 138466"/>
                    <a:gd name="connsiteY4" fmla="*/ 143544 h 144507"/>
                    <a:gd name="connsiteX5" fmla="*/ 7139 w 138466"/>
                    <a:gd name="connsiteY5" fmla="*/ 50199 h 144507"/>
                    <a:gd name="connsiteX6" fmla="*/ 23331 w 138466"/>
                    <a:gd name="connsiteY6" fmla="*/ 52104 h 144507"/>
                    <a:gd name="connsiteX7" fmla="*/ 17616 w 138466"/>
                    <a:gd name="connsiteY7" fmla="*/ 32102 h 144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8466" h="144507">
                      <a:moveTo>
                        <a:pt x="17616" y="32102"/>
                      </a:moveTo>
                      <a:cubicBezTo>
                        <a:pt x="14759" y="28292"/>
                        <a:pt x="11901" y="24482"/>
                        <a:pt x="9044" y="21624"/>
                      </a:cubicBezTo>
                      <a:cubicBezTo>
                        <a:pt x="46191" y="-4093"/>
                        <a:pt x="84291" y="-9808"/>
                        <a:pt x="121439" y="20672"/>
                      </a:cubicBezTo>
                      <a:cubicBezTo>
                        <a:pt x="143346" y="54962"/>
                        <a:pt x="145251" y="90204"/>
                        <a:pt x="120486" y="124494"/>
                      </a:cubicBezTo>
                      <a:cubicBezTo>
                        <a:pt x="114771" y="131162"/>
                        <a:pt x="108104" y="136877"/>
                        <a:pt x="102389" y="143544"/>
                      </a:cubicBezTo>
                      <a:cubicBezTo>
                        <a:pt x="12854" y="150212"/>
                        <a:pt x="-14769" y="122589"/>
                        <a:pt x="7139" y="50199"/>
                      </a:cubicBezTo>
                      <a:cubicBezTo>
                        <a:pt x="12854" y="51152"/>
                        <a:pt x="20474" y="55914"/>
                        <a:pt x="23331" y="52104"/>
                      </a:cubicBezTo>
                      <a:cubicBezTo>
                        <a:pt x="29999" y="43532"/>
                        <a:pt x="20474" y="37817"/>
                        <a:pt x="17616" y="32102"/>
                      </a:cubicBezTo>
                      <a:close/>
                    </a:path>
                  </a:pathLst>
                </a:custGeom>
                <a:solidFill>
                  <a:srgbClr val="2D1F1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A3CC0C2-CC75-A6BF-AEF1-CC1500E044C8}"/>
                    </a:ext>
                  </a:extLst>
                </p:cNvPr>
                <p:cNvSpPr/>
                <p:nvPr/>
              </p:nvSpPr>
              <p:spPr>
                <a:xfrm>
                  <a:off x="8904677" y="-2547071"/>
                  <a:ext cx="148337" cy="160363"/>
                </a:xfrm>
                <a:custGeom>
                  <a:avLst/>
                  <a:gdLst>
                    <a:gd name="connsiteX0" fmla="*/ 55258 w 148337"/>
                    <a:gd name="connsiteY0" fmla="*/ 158595 h 160363"/>
                    <a:gd name="connsiteX1" fmla="*/ 27635 w 148337"/>
                    <a:gd name="connsiteY1" fmla="*/ 16672 h 160363"/>
                    <a:gd name="connsiteX2" fmla="*/ 92406 w 148337"/>
                    <a:gd name="connsiteY2" fmla="*/ 4290 h 160363"/>
                    <a:gd name="connsiteX3" fmla="*/ 110503 w 148337"/>
                    <a:gd name="connsiteY3" fmla="*/ 46200 h 160363"/>
                    <a:gd name="connsiteX4" fmla="*/ 119075 w 148337"/>
                    <a:gd name="connsiteY4" fmla="*/ 66202 h 160363"/>
                    <a:gd name="connsiteX5" fmla="*/ 147650 w 148337"/>
                    <a:gd name="connsiteY5" fmla="*/ 100492 h 160363"/>
                    <a:gd name="connsiteX6" fmla="*/ 93358 w 148337"/>
                    <a:gd name="connsiteY6" fmla="*/ 159547 h 160363"/>
                    <a:gd name="connsiteX7" fmla="*/ 55258 w 148337"/>
                    <a:gd name="connsiteY7" fmla="*/ 158595 h 160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337" h="160363">
                      <a:moveTo>
                        <a:pt x="55258" y="158595"/>
                      </a:moveTo>
                      <a:cubicBezTo>
                        <a:pt x="-8559" y="115732"/>
                        <a:pt x="-16180" y="78585"/>
                        <a:pt x="27635" y="16672"/>
                      </a:cubicBezTo>
                      <a:cubicBezTo>
                        <a:pt x="46685" y="-3330"/>
                        <a:pt x="69545" y="-2378"/>
                        <a:pt x="92406" y="4290"/>
                      </a:cubicBezTo>
                      <a:cubicBezTo>
                        <a:pt x="114313" y="10005"/>
                        <a:pt x="123838" y="24292"/>
                        <a:pt x="110503" y="46200"/>
                      </a:cubicBezTo>
                      <a:cubicBezTo>
                        <a:pt x="108598" y="54772"/>
                        <a:pt x="111456" y="61440"/>
                        <a:pt x="119075" y="66202"/>
                      </a:cubicBezTo>
                      <a:cubicBezTo>
                        <a:pt x="139078" y="69060"/>
                        <a:pt x="151460" y="78585"/>
                        <a:pt x="147650" y="100492"/>
                      </a:cubicBezTo>
                      <a:cubicBezTo>
                        <a:pt x="141935" y="130972"/>
                        <a:pt x="122885" y="150975"/>
                        <a:pt x="93358" y="159547"/>
                      </a:cubicBezTo>
                      <a:cubicBezTo>
                        <a:pt x="80975" y="162405"/>
                        <a:pt x="67641" y="156690"/>
                        <a:pt x="55258" y="158595"/>
                      </a:cubicBezTo>
                      <a:close/>
                    </a:path>
                  </a:pathLst>
                </a:custGeom>
                <a:solidFill>
                  <a:srgbClr val="2A1E1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14473A11-8DA7-FFF1-FE03-5FC325DCDAE0}"/>
                    </a:ext>
                  </a:extLst>
                </p:cNvPr>
                <p:cNvSpPr/>
                <p:nvPr/>
              </p:nvSpPr>
              <p:spPr>
                <a:xfrm>
                  <a:off x="8931359" y="-2553727"/>
                  <a:ext cx="133019" cy="177970"/>
                </a:xfrm>
                <a:custGeom>
                  <a:avLst/>
                  <a:gdLst>
                    <a:gd name="connsiteX0" fmla="*/ 67628 w 133019"/>
                    <a:gd name="connsiteY0" fmla="*/ 58571 h 177970"/>
                    <a:gd name="connsiteX1" fmla="*/ 76200 w 133019"/>
                    <a:gd name="connsiteY1" fmla="*/ 23328 h 177970"/>
                    <a:gd name="connsiteX2" fmla="*/ 31433 w 133019"/>
                    <a:gd name="connsiteY2" fmla="*/ 13803 h 177970"/>
                    <a:gd name="connsiteX3" fmla="*/ 0 w 133019"/>
                    <a:gd name="connsiteY3" fmla="*/ 23328 h 177970"/>
                    <a:gd name="connsiteX4" fmla="*/ 69533 w 133019"/>
                    <a:gd name="connsiteY4" fmla="*/ 6183 h 177970"/>
                    <a:gd name="connsiteX5" fmla="*/ 131445 w 133019"/>
                    <a:gd name="connsiteY5" fmla="*/ 74763 h 177970"/>
                    <a:gd name="connsiteX6" fmla="*/ 132398 w 133019"/>
                    <a:gd name="connsiteY6" fmla="*/ 116673 h 177970"/>
                    <a:gd name="connsiteX7" fmla="*/ 27623 w 133019"/>
                    <a:gd name="connsiteY7" fmla="*/ 173823 h 177970"/>
                    <a:gd name="connsiteX8" fmla="*/ 27623 w 133019"/>
                    <a:gd name="connsiteY8" fmla="*/ 164298 h 177970"/>
                    <a:gd name="connsiteX9" fmla="*/ 84773 w 133019"/>
                    <a:gd name="connsiteY9" fmla="*/ 148106 h 177970"/>
                    <a:gd name="connsiteX10" fmla="*/ 110490 w 133019"/>
                    <a:gd name="connsiteY10" fmla="*/ 94766 h 177970"/>
                    <a:gd name="connsiteX11" fmla="*/ 76200 w 133019"/>
                    <a:gd name="connsiteY11" fmla="*/ 79526 h 177970"/>
                    <a:gd name="connsiteX12" fmla="*/ 67628 w 133019"/>
                    <a:gd name="connsiteY12" fmla="*/ 58571 h 17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019" h="177970">
                      <a:moveTo>
                        <a:pt x="67628" y="58571"/>
                      </a:moveTo>
                      <a:cubicBezTo>
                        <a:pt x="60008" y="44283"/>
                        <a:pt x="93345" y="38568"/>
                        <a:pt x="76200" y="23328"/>
                      </a:cubicBezTo>
                      <a:cubicBezTo>
                        <a:pt x="63818" y="11898"/>
                        <a:pt x="47625" y="9993"/>
                        <a:pt x="31433" y="13803"/>
                      </a:cubicBezTo>
                      <a:cubicBezTo>
                        <a:pt x="20955" y="15708"/>
                        <a:pt x="10478" y="20471"/>
                        <a:pt x="0" y="23328"/>
                      </a:cubicBezTo>
                      <a:cubicBezTo>
                        <a:pt x="16193" y="-10009"/>
                        <a:pt x="45720" y="468"/>
                        <a:pt x="69533" y="6183"/>
                      </a:cubicBezTo>
                      <a:cubicBezTo>
                        <a:pt x="102870" y="14756"/>
                        <a:pt x="124778" y="40473"/>
                        <a:pt x="131445" y="74763"/>
                      </a:cubicBezTo>
                      <a:cubicBezTo>
                        <a:pt x="134303" y="88098"/>
                        <a:pt x="132398" y="102386"/>
                        <a:pt x="132398" y="116673"/>
                      </a:cubicBezTo>
                      <a:cubicBezTo>
                        <a:pt x="101918" y="171918"/>
                        <a:pt x="76200" y="186206"/>
                        <a:pt x="27623" y="173823"/>
                      </a:cubicBezTo>
                      <a:cubicBezTo>
                        <a:pt x="27623" y="170966"/>
                        <a:pt x="27623" y="167156"/>
                        <a:pt x="27623" y="164298"/>
                      </a:cubicBezTo>
                      <a:cubicBezTo>
                        <a:pt x="42863" y="147153"/>
                        <a:pt x="67628" y="160488"/>
                        <a:pt x="84773" y="148106"/>
                      </a:cubicBezTo>
                      <a:cubicBezTo>
                        <a:pt x="102870" y="134771"/>
                        <a:pt x="109538" y="113816"/>
                        <a:pt x="110490" y="94766"/>
                      </a:cubicBezTo>
                      <a:cubicBezTo>
                        <a:pt x="112395" y="70001"/>
                        <a:pt x="81915" y="98576"/>
                        <a:pt x="76200" y="79526"/>
                      </a:cubicBezTo>
                      <a:cubicBezTo>
                        <a:pt x="82868" y="69048"/>
                        <a:pt x="77153" y="63333"/>
                        <a:pt x="67628" y="58571"/>
                      </a:cubicBezTo>
                      <a:close/>
                    </a:path>
                  </a:pathLst>
                </a:custGeom>
                <a:solidFill>
                  <a:srgbClr val="8154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8BB59A4B-28BF-AECB-BA97-1F1CA45C2AF6}"/>
                    </a:ext>
                  </a:extLst>
                </p:cNvPr>
                <p:cNvSpPr/>
                <p:nvPr/>
              </p:nvSpPr>
              <p:spPr>
                <a:xfrm>
                  <a:off x="8557980" y="-2522778"/>
                  <a:ext cx="22627" cy="103822"/>
                </a:xfrm>
                <a:custGeom>
                  <a:avLst/>
                  <a:gdLst>
                    <a:gd name="connsiteX0" fmla="*/ 0 w 22627"/>
                    <a:gd name="connsiteY0" fmla="*/ 103822 h 103822"/>
                    <a:gd name="connsiteX1" fmla="*/ 953 w 22627"/>
                    <a:gd name="connsiteY1" fmla="*/ 0 h 103822"/>
                    <a:gd name="connsiteX2" fmla="*/ 0 w 22627"/>
                    <a:gd name="connsiteY2" fmla="*/ 103822 h 10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627" h="103822">
                      <a:moveTo>
                        <a:pt x="0" y="103822"/>
                      </a:moveTo>
                      <a:cubicBezTo>
                        <a:pt x="17145" y="69532"/>
                        <a:pt x="13335" y="35242"/>
                        <a:pt x="953" y="0"/>
                      </a:cubicBezTo>
                      <a:cubicBezTo>
                        <a:pt x="30480" y="33338"/>
                        <a:pt x="29528" y="74295"/>
                        <a:pt x="0" y="103822"/>
                      </a:cubicBezTo>
                      <a:close/>
                    </a:path>
                  </a:pathLst>
                </a:custGeom>
                <a:solidFill>
                  <a:srgbClr val="9447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E9C568C1-C60E-89EB-4C10-0464CB8F4D80}"/>
                    </a:ext>
                  </a:extLst>
                </p:cNvPr>
                <p:cNvSpPr/>
                <p:nvPr/>
              </p:nvSpPr>
              <p:spPr>
                <a:xfrm>
                  <a:off x="8874209" y="-3270849"/>
                  <a:ext cx="362303" cy="452829"/>
                </a:xfrm>
                <a:custGeom>
                  <a:avLst/>
                  <a:gdLst>
                    <a:gd name="connsiteX0" fmla="*/ 0 w 362303"/>
                    <a:gd name="connsiteY0" fmla="*/ 14646 h 452829"/>
                    <a:gd name="connsiteX1" fmla="*/ 95250 w 362303"/>
                    <a:gd name="connsiteY1" fmla="*/ 5121 h 452829"/>
                    <a:gd name="connsiteX2" fmla="*/ 242888 w 362303"/>
                    <a:gd name="connsiteY2" fmla="*/ 149901 h 452829"/>
                    <a:gd name="connsiteX3" fmla="*/ 361950 w 362303"/>
                    <a:gd name="connsiteY3" fmla="*/ 358498 h 452829"/>
                    <a:gd name="connsiteX4" fmla="*/ 331470 w 362303"/>
                    <a:gd name="connsiteY4" fmla="*/ 445176 h 452829"/>
                    <a:gd name="connsiteX5" fmla="*/ 227648 w 362303"/>
                    <a:gd name="connsiteY5" fmla="*/ 423268 h 452829"/>
                    <a:gd name="connsiteX6" fmla="*/ 104775 w 362303"/>
                    <a:gd name="connsiteY6" fmla="*/ 282298 h 452829"/>
                    <a:gd name="connsiteX7" fmla="*/ 27623 w 362303"/>
                    <a:gd name="connsiteY7" fmla="*/ 64176 h 452829"/>
                    <a:gd name="connsiteX8" fmla="*/ 0 w 362303"/>
                    <a:gd name="connsiteY8" fmla="*/ 14646 h 45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2303" h="452829">
                      <a:moveTo>
                        <a:pt x="0" y="14646"/>
                      </a:moveTo>
                      <a:cubicBezTo>
                        <a:pt x="29528" y="-12024"/>
                        <a:pt x="62865" y="6073"/>
                        <a:pt x="95250" y="5121"/>
                      </a:cubicBezTo>
                      <a:cubicBezTo>
                        <a:pt x="155258" y="42268"/>
                        <a:pt x="202883" y="92751"/>
                        <a:pt x="242888" y="149901"/>
                      </a:cubicBezTo>
                      <a:cubicBezTo>
                        <a:pt x="288608" y="215623"/>
                        <a:pt x="332423" y="283251"/>
                        <a:pt x="361950" y="358498"/>
                      </a:cubicBezTo>
                      <a:cubicBezTo>
                        <a:pt x="360045" y="389931"/>
                        <a:pt x="372428" y="426126"/>
                        <a:pt x="331470" y="445176"/>
                      </a:cubicBezTo>
                      <a:cubicBezTo>
                        <a:pt x="290513" y="464226"/>
                        <a:pt x="261938" y="444223"/>
                        <a:pt x="227648" y="423268"/>
                      </a:cubicBezTo>
                      <a:cubicBezTo>
                        <a:pt x="171450" y="388026"/>
                        <a:pt x="149543" y="326113"/>
                        <a:pt x="104775" y="282298"/>
                      </a:cubicBezTo>
                      <a:cubicBezTo>
                        <a:pt x="79058" y="209908"/>
                        <a:pt x="60960" y="133708"/>
                        <a:pt x="27623" y="64176"/>
                      </a:cubicBezTo>
                      <a:cubicBezTo>
                        <a:pt x="20003" y="47031"/>
                        <a:pt x="9525" y="30838"/>
                        <a:pt x="0" y="14646"/>
                      </a:cubicBezTo>
                      <a:close/>
                    </a:path>
                  </a:pathLst>
                </a:custGeom>
                <a:solidFill>
                  <a:srgbClr val="893E0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B6E858B3-4E58-5AE4-5BC7-683DCF589090}"/>
                    </a:ext>
                  </a:extLst>
                </p:cNvPr>
                <p:cNvSpPr/>
                <p:nvPr/>
              </p:nvSpPr>
              <p:spPr>
                <a:xfrm>
                  <a:off x="8045535" y="-3123806"/>
                  <a:ext cx="208597" cy="447674"/>
                </a:xfrm>
                <a:custGeom>
                  <a:avLst/>
                  <a:gdLst>
                    <a:gd name="connsiteX0" fmla="*/ 191452 w 208597"/>
                    <a:gd name="connsiteY0" fmla="*/ 2857 h 447674"/>
                    <a:gd name="connsiteX1" fmla="*/ 208597 w 208597"/>
                    <a:gd name="connsiteY1" fmla="*/ 0 h 447674"/>
                    <a:gd name="connsiteX2" fmla="*/ 95250 w 208597"/>
                    <a:gd name="connsiteY2" fmla="*/ 258127 h 447674"/>
                    <a:gd name="connsiteX3" fmla="*/ 57150 w 208597"/>
                    <a:gd name="connsiteY3" fmla="*/ 328613 h 447674"/>
                    <a:gd name="connsiteX4" fmla="*/ 52388 w 208597"/>
                    <a:gd name="connsiteY4" fmla="*/ 345758 h 447674"/>
                    <a:gd name="connsiteX5" fmla="*/ 0 w 208597"/>
                    <a:gd name="connsiteY5" fmla="*/ 447675 h 447674"/>
                    <a:gd name="connsiteX6" fmla="*/ 191452 w 208597"/>
                    <a:gd name="connsiteY6" fmla="*/ 2857 h 447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8597" h="447674">
                      <a:moveTo>
                        <a:pt x="191452" y="2857"/>
                      </a:moveTo>
                      <a:cubicBezTo>
                        <a:pt x="197167" y="1905"/>
                        <a:pt x="202883" y="952"/>
                        <a:pt x="208597" y="0"/>
                      </a:cubicBezTo>
                      <a:cubicBezTo>
                        <a:pt x="160972" y="81915"/>
                        <a:pt x="116205" y="164783"/>
                        <a:pt x="95250" y="258127"/>
                      </a:cubicBezTo>
                      <a:cubicBezTo>
                        <a:pt x="72390" y="276225"/>
                        <a:pt x="56197" y="298133"/>
                        <a:pt x="57150" y="328613"/>
                      </a:cubicBezTo>
                      <a:cubicBezTo>
                        <a:pt x="57150" y="334328"/>
                        <a:pt x="56197" y="343853"/>
                        <a:pt x="52388" y="345758"/>
                      </a:cubicBezTo>
                      <a:cubicBezTo>
                        <a:pt x="8572" y="366712"/>
                        <a:pt x="13335" y="412433"/>
                        <a:pt x="0" y="447675"/>
                      </a:cubicBezTo>
                      <a:cubicBezTo>
                        <a:pt x="1905" y="273368"/>
                        <a:pt x="76200" y="129540"/>
                        <a:pt x="191452" y="2857"/>
                      </a:cubicBezTo>
                      <a:close/>
                    </a:path>
                  </a:pathLst>
                </a:custGeom>
                <a:solidFill>
                  <a:srgbClr val="823E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DEF32B20-864A-CC58-3608-42021646861F}"/>
                    </a:ext>
                  </a:extLst>
                </p:cNvPr>
                <p:cNvSpPr/>
                <p:nvPr/>
              </p:nvSpPr>
              <p:spPr>
                <a:xfrm>
                  <a:off x="8898847" y="-1886508"/>
                  <a:ext cx="162052" cy="202882"/>
                </a:xfrm>
                <a:custGeom>
                  <a:avLst/>
                  <a:gdLst>
                    <a:gd name="connsiteX0" fmla="*/ 120142 w 162052"/>
                    <a:gd name="connsiteY0" fmla="*/ 86677 h 202882"/>
                    <a:gd name="connsiteX1" fmla="*/ 158242 w 162052"/>
                    <a:gd name="connsiteY1" fmla="*/ 170497 h 202882"/>
                    <a:gd name="connsiteX2" fmla="*/ 145860 w 162052"/>
                    <a:gd name="connsiteY2" fmla="*/ 202882 h 202882"/>
                    <a:gd name="connsiteX3" fmla="*/ 3937 w 162052"/>
                    <a:gd name="connsiteY3" fmla="*/ 40957 h 202882"/>
                    <a:gd name="connsiteX4" fmla="*/ 3937 w 162052"/>
                    <a:gd name="connsiteY4" fmla="*/ 22860 h 202882"/>
                    <a:gd name="connsiteX5" fmla="*/ 5842 w 162052"/>
                    <a:gd name="connsiteY5" fmla="*/ 0 h 202882"/>
                    <a:gd name="connsiteX6" fmla="*/ 71565 w 162052"/>
                    <a:gd name="connsiteY6" fmla="*/ 80010 h 202882"/>
                    <a:gd name="connsiteX7" fmla="*/ 104902 w 162052"/>
                    <a:gd name="connsiteY7" fmla="*/ 101917 h 202882"/>
                    <a:gd name="connsiteX8" fmla="*/ 120142 w 162052"/>
                    <a:gd name="connsiteY8" fmla="*/ 86677 h 20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2052" h="202882">
                      <a:moveTo>
                        <a:pt x="120142" y="86677"/>
                      </a:moveTo>
                      <a:cubicBezTo>
                        <a:pt x="140145" y="111442"/>
                        <a:pt x="147765" y="141922"/>
                        <a:pt x="158242" y="170497"/>
                      </a:cubicBezTo>
                      <a:cubicBezTo>
                        <a:pt x="159195" y="182880"/>
                        <a:pt x="171577" y="200025"/>
                        <a:pt x="145860" y="202882"/>
                      </a:cubicBezTo>
                      <a:cubicBezTo>
                        <a:pt x="90615" y="155257"/>
                        <a:pt x="29655" y="113347"/>
                        <a:pt x="3937" y="40957"/>
                      </a:cubicBezTo>
                      <a:cubicBezTo>
                        <a:pt x="-825" y="35242"/>
                        <a:pt x="-1778" y="29527"/>
                        <a:pt x="3937" y="22860"/>
                      </a:cubicBezTo>
                      <a:cubicBezTo>
                        <a:pt x="4890" y="15240"/>
                        <a:pt x="4890" y="7620"/>
                        <a:pt x="5842" y="0"/>
                      </a:cubicBezTo>
                      <a:cubicBezTo>
                        <a:pt x="42037" y="15240"/>
                        <a:pt x="44895" y="57150"/>
                        <a:pt x="71565" y="80010"/>
                      </a:cubicBezTo>
                      <a:cubicBezTo>
                        <a:pt x="82042" y="88582"/>
                        <a:pt x="82042" y="112395"/>
                        <a:pt x="104902" y="101917"/>
                      </a:cubicBezTo>
                      <a:cubicBezTo>
                        <a:pt x="108712" y="95250"/>
                        <a:pt x="112522" y="88582"/>
                        <a:pt x="120142" y="86677"/>
                      </a:cubicBezTo>
                      <a:close/>
                    </a:path>
                  </a:pathLst>
                </a:custGeom>
                <a:solidFill>
                  <a:srgbClr val="4338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44B72BB8-E696-727F-46BB-EB49E4838800}"/>
                    </a:ext>
                  </a:extLst>
                </p:cNvPr>
                <p:cNvSpPr/>
                <p:nvPr/>
              </p:nvSpPr>
              <p:spPr>
                <a:xfrm>
                  <a:off x="8754819" y="-1930323"/>
                  <a:ext cx="131281" cy="69188"/>
                </a:xfrm>
                <a:custGeom>
                  <a:avLst/>
                  <a:gdLst>
                    <a:gd name="connsiteX0" fmla="*/ 82243 w 131281"/>
                    <a:gd name="connsiteY0" fmla="*/ 0 h 69188"/>
                    <a:gd name="connsiteX1" fmla="*/ 117486 w 131281"/>
                    <a:gd name="connsiteY1" fmla="*/ 42863 h 69188"/>
                    <a:gd name="connsiteX2" fmla="*/ 20331 w 131281"/>
                    <a:gd name="connsiteY2" fmla="*/ 53340 h 69188"/>
                    <a:gd name="connsiteX3" fmla="*/ 2233 w 131281"/>
                    <a:gd name="connsiteY3" fmla="*/ 13335 h 69188"/>
                    <a:gd name="connsiteX4" fmla="*/ 40333 w 131281"/>
                    <a:gd name="connsiteY4" fmla="*/ 3810 h 69188"/>
                    <a:gd name="connsiteX5" fmla="*/ 82243 w 131281"/>
                    <a:gd name="connsiteY5" fmla="*/ 0 h 69188"/>
                    <a:gd name="connsiteX6" fmla="*/ 82243 w 131281"/>
                    <a:gd name="connsiteY6" fmla="*/ 0 h 69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1281" h="69188">
                      <a:moveTo>
                        <a:pt x="82243" y="0"/>
                      </a:moveTo>
                      <a:cubicBezTo>
                        <a:pt x="105103" y="4763"/>
                        <a:pt x="155586" y="-12383"/>
                        <a:pt x="117486" y="42863"/>
                      </a:cubicBezTo>
                      <a:cubicBezTo>
                        <a:pt x="88911" y="82867"/>
                        <a:pt x="54621" y="69533"/>
                        <a:pt x="20331" y="53340"/>
                      </a:cubicBezTo>
                      <a:cubicBezTo>
                        <a:pt x="7948" y="42863"/>
                        <a:pt x="-5387" y="30480"/>
                        <a:pt x="2233" y="13335"/>
                      </a:cubicBezTo>
                      <a:cubicBezTo>
                        <a:pt x="8901" y="-3810"/>
                        <a:pt x="26998" y="4763"/>
                        <a:pt x="40333" y="3810"/>
                      </a:cubicBezTo>
                      <a:cubicBezTo>
                        <a:pt x="54621" y="1905"/>
                        <a:pt x="68908" y="6667"/>
                        <a:pt x="82243" y="0"/>
                      </a:cubicBezTo>
                      <a:lnTo>
                        <a:pt x="82243" y="0"/>
                      </a:lnTo>
                      <a:close/>
                    </a:path>
                  </a:pathLst>
                </a:custGeom>
                <a:solidFill>
                  <a:srgbClr val="EEEEE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199E2F3B-BD73-9917-A1E9-84FB08B0F895}"/>
                    </a:ext>
                  </a:extLst>
                </p:cNvPr>
                <p:cNvSpPr/>
                <p:nvPr/>
              </p:nvSpPr>
              <p:spPr>
                <a:xfrm>
                  <a:off x="8903737" y="-1911273"/>
                  <a:ext cx="109282" cy="159390"/>
                </a:xfrm>
                <a:custGeom>
                  <a:avLst/>
                  <a:gdLst>
                    <a:gd name="connsiteX0" fmla="*/ 101918 w 109282"/>
                    <a:gd name="connsiteY0" fmla="*/ 133350 h 159390"/>
                    <a:gd name="connsiteX1" fmla="*/ 108585 w 109282"/>
                    <a:gd name="connsiteY1" fmla="*/ 154305 h 159390"/>
                    <a:gd name="connsiteX2" fmla="*/ 85725 w 109282"/>
                    <a:gd name="connsiteY2" fmla="*/ 148590 h 159390"/>
                    <a:gd name="connsiteX3" fmla="*/ 0 w 109282"/>
                    <a:gd name="connsiteY3" fmla="*/ 24765 h 159390"/>
                    <a:gd name="connsiteX4" fmla="*/ 14288 w 109282"/>
                    <a:gd name="connsiteY4" fmla="*/ 0 h 159390"/>
                    <a:gd name="connsiteX5" fmla="*/ 44768 w 109282"/>
                    <a:gd name="connsiteY5" fmla="*/ 32385 h 159390"/>
                    <a:gd name="connsiteX6" fmla="*/ 101918 w 109282"/>
                    <a:gd name="connsiteY6" fmla="*/ 133350 h 159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282" h="159390">
                      <a:moveTo>
                        <a:pt x="101918" y="133350"/>
                      </a:moveTo>
                      <a:cubicBezTo>
                        <a:pt x="104775" y="140970"/>
                        <a:pt x="111443" y="151447"/>
                        <a:pt x="108585" y="154305"/>
                      </a:cubicBezTo>
                      <a:cubicBezTo>
                        <a:pt x="100013" y="165735"/>
                        <a:pt x="92393" y="155258"/>
                        <a:pt x="85725" y="148590"/>
                      </a:cubicBezTo>
                      <a:cubicBezTo>
                        <a:pt x="48578" y="112395"/>
                        <a:pt x="24765" y="68580"/>
                        <a:pt x="0" y="24765"/>
                      </a:cubicBezTo>
                      <a:cubicBezTo>
                        <a:pt x="953" y="14288"/>
                        <a:pt x="2858" y="4763"/>
                        <a:pt x="14288" y="0"/>
                      </a:cubicBezTo>
                      <a:cubicBezTo>
                        <a:pt x="30480" y="4763"/>
                        <a:pt x="35243" y="20003"/>
                        <a:pt x="44768" y="32385"/>
                      </a:cubicBezTo>
                      <a:cubicBezTo>
                        <a:pt x="62865" y="66675"/>
                        <a:pt x="96203" y="92392"/>
                        <a:pt x="101918" y="133350"/>
                      </a:cubicBezTo>
                      <a:close/>
                    </a:path>
                  </a:pathLst>
                </a:custGeom>
                <a:solidFill>
                  <a:srgbClr val="B7AF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E0575B32-7BEF-9936-2DBA-38D539C1180E}"/>
                    </a:ext>
                  </a:extLst>
                </p:cNvPr>
                <p:cNvSpPr/>
                <p:nvPr/>
              </p:nvSpPr>
              <p:spPr>
                <a:xfrm>
                  <a:off x="8758957" y="-1888414"/>
                  <a:ext cx="142875" cy="57216"/>
                </a:xfrm>
                <a:custGeom>
                  <a:avLst/>
                  <a:gdLst>
                    <a:gd name="connsiteX0" fmla="*/ 20955 w 142875"/>
                    <a:gd name="connsiteY0" fmla="*/ 1905 h 57216"/>
                    <a:gd name="connsiteX1" fmla="*/ 113347 w 142875"/>
                    <a:gd name="connsiteY1" fmla="*/ 0 h 57216"/>
                    <a:gd name="connsiteX2" fmla="*/ 142875 w 142875"/>
                    <a:gd name="connsiteY2" fmla="*/ 23813 h 57216"/>
                    <a:gd name="connsiteX3" fmla="*/ 142875 w 142875"/>
                    <a:gd name="connsiteY3" fmla="*/ 41910 h 57216"/>
                    <a:gd name="connsiteX4" fmla="*/ 71438 w 142875"/>
                    <a:gd name="connsiteY4" fmla="*/ 43815 h 57216"/>
                    <a:gd name="connsiteX5" fmla="*/ 50482 w 142875"/>
                    <a:gd name="connsiteY5" fmla="*/ 57150 h 57216"/>
                    <a:gd name="connsiteX6" fmla="*/ 16192 w 142875"/>
                    <a:gd name="connsiteY6" fmla="*/ 40958 h 57216"/>
                    <a:gd name="connsiteX7" fmla="*/ 0 w 142875"/>
                    <a:gd name="connsiteY7" fmla="*/ 21908 h 57216"/>
                    <a:gd name="connsiteX8" fmla="*/ 20955 w 142875"/>
                    <a:gd name="connsiteY8" fmla="*/ 1905 h 57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875" h="57216">
                      <a:moveTo>
                        <a:pt x="20955" y="1905"/>
                      </a:moveTo>
                      <a:cubicBezTo>
                        <a:pt x="52388" y="20003"/>
                        <a:pt x="82867" y="18098"/>
                        <a:pt x="113347" y="0"/>
                      </a:cubicBezTo>
                      <a:cubicBezTo>
                        <a:pt x="119063" y="13335"/>
                        <a:pt x="132397" y="16193"/>
                        <a:pt x="142875" y="23813"/>
                      </a:cubicBezTo>
                      <a:cubicBezTo>
                        <a:pt x="142875" y="29528"/>
                        <a:pt x="142875" y="35243"/>
                        <a:pt x="142875" y="41910"/>
                      </a:cubicBezTo>
                      <a:cubicBezTo>
                        <a:pt x="118110" y="16193"/>
                        <a:pt x="95250" y="52388"/>
                        <a:pt x="71438" y="43815"/>
                      </a:cubicBezTo>
                      <a:cubicBezTo>
                        <a:pt x="62865" y="45720"/>
                        <a:pt x="60007" y="56198"/>
                        <a:pt x="50482" y="57150"/>
                      </a:cubicBezTo>
                      <a:cubicBezTo>
                        <a:pt x="36195" y="58103"/>
                        <a:pt x="26670" y="48578"/>
                        <a:pt x="16192" y="40958"/>
                      </a:cubicBezTo>
                      <a:cubicBezTo>
                        <a:pt x="9525" y="35243"/>
                        <a:pt x="2857" y="29528"/>
                        <a:pt x="0" y="21908"/>
                      </a:cubicBezTo>
                      <a:cubicBezTo>
                        <a:pt x="0" y="7620"/>
                        <a:pt x="10477" y="4763"/>
                        <a:pt x="20955" y="1905"/>
                      </a:cubicBezTo>
                      <a:close/>
                    </a:path>
                  </a:pathLst>
                </a:custGeom>
                <a:solidFill>
                  <a:srgbClr val="5345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C9732710-DCAB-C2AC-5791-753E76897F26}"/>
                    </a:ext>
                  </a:extLst>
                </p:cNvPr>
                <p:cNvSpPr/>
                <p:nvPr/>
              </p:nvSpPr>
              <p:spPr>
                <a:xfrm>
                  <a:off x="8918024" y="-1926514"/>
                  <a:ext cx="46672" cy="53340"/>
                </a:xfrm>
                <a:custGeom>
                  <a:avLst/>
                  <a:gdLst>
                    <a:gd name="connsiteX0" fmla="*/ 21908 w 46672"/>
                    <a:gd name="connsiteY0" fmla="*/ 53340 h 53340"/>
                    <a:gd name="connsiteX1" fmla="*/ 0 w 46672"/>
                    <a:gd name="connsiteY1" fmla="*/ 15240 h 53340"/>
                    <a:gd name="connsiteX2" fmla="*/ 14288 w 46672"/>
                    <a:gd name="connsiteY2" fmla="*/ 0 h 53340"/>
                    <a:gd name="connsiteX3" fmla="*/ 46672 w 46672"/>
                    <a:gd name="connsiteY3" fmla="*/ 32385 h 53340"/>
                    <a:gd name="connsiteX4" fmla="*/ 21908 w 46672"/>
                    <a:gd name="connsiteY4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672" h="53340">
                      <a:moveTo>
                        <a:pt x="21908" y="53340"/>
                      </a:moveTo>
                      <a:cubicBezTo>
                        <a:pt x="14288" y="40958"/>
                        <a:pt x="7620" y="27623"/>
                        <a:pt x="0" y="15240"/>
                      </a:cubicBezTo>
                      <a:cubicBezTo>
                        <a:pt x="4763" y="10478"/>
                        <a:pt x="9525" y="4763"/>
                        <a:pt x="14288" y="0"/>
                      </a:cubicBezTo>
                      <a:cubicBezTo>
                        <a:pt x="24765" y="10478"/>
                        <a:pt x="36195" y="21908"/>
                        <a:pt x="46672" y="32385"/>
                      </a:cubicBezTo>
                      <a:cubicBezTo>
                        <a:pt x="40958" y="41910"/>
                        <a:pt x="34290" y="50483"/>
                        <a:pt x="21908" y="53340"/>
                      </a:cubicBezTo>
                      <a:close/>
                    </a:path>
                  </a:pathLst>
                </a:custGeom>
                <a:solidFill>
                  <a:srgbClr val="4338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CA5B9359-86E2-D9F5-A8B4-AF2CC4CD4164}"/>
                    </a:ext>
                  </a:extLst>
                </p:cNvPr>
                <p:cNvSpPr/>
                <p:nvPr/>
              </p:nvSpPr>
              <p:spPr>
                <a:xfrm>
                  <a:off x="8626559" y="-1865553"/>
                  <a:ext cx="210196" cy="147896"/>
                </a:xfrm>
                <a:custGeom>
                  <a:avLst/>
                  <a:gdLst>
                    <a:gd name="connsiteX0" fmla="*/ 134303 w 210196"/>
                    <a:gd name="connsiteY0" fmla="*/ 0 h 147896"/>
                    <a:gd name="connsiteX1" fmla="*/ 152400 w 210196"/>
                    <a:gd name="connsiteY1" fmla="*/ 6667 h 147896"/>
                    <a:gd name="connsiteX2" fmla="*/ 162878 w 210196"/>
                    <a:gd name="connsiteY2" fmla="*/ 36195 h 147896"/>
                    <a:gd name="connsiteX3" fmla="*/ 169545 w 210196"/>
                    <a:gd name="connsiteY3" fmla="*/ 44767 h 147896"/>
                    <a:gd name="connsiteX4" fmla="*/ 177165 w 210196"/>
                    <a:gd name="connsiteY4" fmla="*/ 29527 h 147896"/>
                    <a:gd name="connsiteX5" fmla="*/ 203835 w 210196"/>
                    <a:gd name="connsiteY5" fmla="*/ 20002 h 147896"/>
                    <a:gd name="connsiteX6" fmla="*/ 193358 w 210196"/>
                    <a:gd name="connsiteY6" fmla="*/ 129540 h 147896"/>
                    <a:gd name="connsiteX7" fmla="*/ 177165 w 210196"/>
                    <a:gd name="connsiteY7" fmla="*/ 143827 h 147896"/>
                    <a:gd name="connsiteX8" fmla="*/ 55245 w 210196"/>
                    <a:gd name="connsiteY8" fmla="*/ 142875 h 147896"/>
                    <a:gd name="connsiteX9" fmla="*/ 80010 w 210196"/>
                    <a:gd name="connsiteY9" fmla="*/ 121920 h 147896"/>
                    <a:gd name="connsiteX10" fmla="*/ 89535 w 210196"/>
                    <a:gd name="connsiteY10" fmla="*/ 45720 h 147896"/>
                    <a:gd name="connsiteX11" fmla="*/ 63818 w 210196"/>
                    <a:gd name="connsiteY11" fmla="*/ 96202 h 147896"/>
                    <a:gd name="connsiteX12" fmla="*/ 29528 w 210196"/>
                    <a:gd name="connsiteY12" fmla="*/ 74295 h 147896"/>
                    <a:gd name="connsiteX13" fmla="*/ 0 w 210196"/>
                    <a:gd name="connsiteY13" fmla="*/ 8572 h 147896"/>
                    <a:gd name="connsiteX14" fmla="*/ 34290 w 210196"/>
                    <a:gd name="connsiteY14" fmla="*/ 24765 h 147896"/>
                    <a:gd name="connsiteX15" fmla="*/ 54293 w 210196"/>
                    <a:gd name="connsiteY15" fmla="*/ 11430 h 147896"/>
                    <a:gd name="connsiteX16" fmla="*/ 76200 w 210196"/>
                    <a:gd name="connsiteY16" fmla="*/ 0 h 147896"/>
                    <a:gd name="connsiteX17" fmla="*/ 89535 w 210196"/>
                    <a:gd name="connsiteY17" fmla="*/ 2858 h 147896"/>
                    <a:gd name="connsiteX18" fmla="*/ 109538 w 210196"/>
                    <a:gd name="connsiteY18" fmla="*/ 35242 h 147896"/>
                    <a:gd name="connsiteX19" fmla="*/ 128588 w 210196"/>
                    <a:gd name="connsiteY19" fmla="*/ 99060 h 147896"/>
                    <a:gd name="connsiteX20" fmla="*/ 152400 w 210196"/>
                    <a:gd name="connsiteY20" fmla="*/ 106680 h 147896"/>
                    <a:gd name="connsiteX21" fmla="*/ 118110 w 210196"/>
                    <a:gd name="connsiteY21" fmla="*/ 62865 h 147896"/>
                    <a:gd name="connsiteX22" fmla="*/ 110490 w 210196"/>
                    <a:gd name="connsiteY22" fmla="*/ 39052 h 147896"/>
                    <a:gd name="connsiteX23" fmla="*/ 128588 w 210196"/>
                    <a:gd name="connsiteY23" fmla="*/ 0 h 147896"/>
                    <a:gd name="connsiteX24" fmla="*/ 134303 w 210196"/>
                    <a:gd name="connsiteY24" fmla="*/ 0 h 147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10196" h="147896">
                      <a:moveTo>
                        <a:pt x="134303" y="0"/>
                      </a:moveTo>
                      <a:cubicBezTo>
                        <a:pt x="140018" y="1905"/>
                        <a:pt x="146685" y="4763"/>
                        <a:pt x="152400" y="6667"/>
                      </a:cubicBezTo>
                      <a:cubicBezTo>
                        <a:pt x="152400" y="18097"/>
                        <a:pt x="159068" y="26670"/>
                        <a:pt x="162878" y="36195"/>
                      </a:cubicBezTo>
                      <a:cubicBezTo>
                        <a:pt x="163830" y="40005"/>
                        <a:pt x="164783" y="46672"/>
                        <a:pt x="169545" y="44767"/>
                      </a:cubicBezTo>
                      <a:cubicBezTo>
                        <a:pt x="175260" y="42863"/>
                        <a:pt x="174308" y="34290"/>
                        <a:pt x="177165" y="29527"/>
                      </a:cubicBezTo>
                      <a:cubicBezTo>
                        <a:pt x="185738" y="26670"/>
                        <a:pt x="195263" y="22860"/>
                        <a:pt x="203835" y="20002"/>
                      </a:cubicBezTo>
                      <a:cubicBezTo>
                        <a:pt x="224790" y="59055"/>
                        <a:pt x="186690" y="92392"/>
                        <a:pt x="193358" y="129540"/>
                      </a:cubicBezTo>
                      <a:cubicBezTo>
                        <a:pt x="194310" y="136208"/>
                        <a:pt x="184785" y="144780"/>
                        <a:pt x="177165" y="143827"/>
                      </a:cubicBezTo>
                      <a:cubicBezTo>
                        <a:pt x="136208" y="138113"/>
                        <a:pt x="96203" y="156210"/>
                        <a:pt x="55245" y="142875"/>
                      </a:cubicBezTo>
                      <a:cubicBezTo>
                        <a:pt x="59055" y="131445"/>
                        <a:pt x="80010" y="139065"/>
                        <a:pt x="80010" y="121920"/>
                      </a:cubicBezTo>
                      <a:cubicBezTo>
                        <a:pt x="81915" y="98108"/>
                        <a:pt x="80963" y="74295"/>
                        <a:pt x="89535" y="45720"/>
                      </a:cubicBezTo>
                      <a:cubicBezTo>
                        <a:pt x="81915" y="67627"/>
                        <a:pt x="81915" y="87630"/>
                        <a:pt x="63818" y="96202"/>
                      </a:cubicBezTo>
                      <a:cubicBezTo>
                        <a:pt x="47625" y="97155"/>
                        <a:pt x="46673" y="72390"/>
                        <a:pt x="29528" y="74295"/>
                      </a:cubicBezTo>
                      <a:cubicBezTo>
                        <a:pt x="-15240" y="68580"/>
                        <a:pt x="15240" y="27622"/>
                        <a:pt x="0" y="8572"/>
                      </a:cubicBezTo>
                      <a:cubicBezTo>
                        <a:pt x="20955" y="-5715"/>
                        <a:pt x="25718" y="13335"/>
                        <a:pt x="34290" y="24765"/>
                      </a:cubicBezTo>
                      <a:cubicBezTo>
                        <a:pt x="56198" y="42863"/>
                        <a:pt x="49530" y="18097"/>
                        <a:pt x="54293" y="11430"/>
                      </a:cubicBezTo>
                      <a:cubicBezTo>
                        <a:pt x="59055" y="2858"/>
                        <a:pt x="67628" y="0"/>
                        <a:pt x="76200" y="0"/>
                      </a:cubicBezTo>
                      <a:cubicBezTo>
                        <a:pt x="80963" y="0"/>
                        <a:pt x="85725" y="952"/>
                        <a:pt x="89535" y="2858"/>
                      </a:cubicBezTo>
                      <a:cubicBezTo>
                        <a:pt x="103823" y="9525"/>
                        <a:pt x="110490" y="20002"/>
                        <a:pt x="109538" y="35242"/>
                      </a:cubicBezTo>
                      <a:cubicBezTo>
                        <a:pt x="113348" y="57150"/>
                        <a:pt x="112395" y="80963"/>
                        <a:pt x="128588" y="99060"/>
                      </a:cubicBezTo>
                      <a:cubicBezTo>
                        <a:pt x="135255" y="101917"/>
                        <a:pt x="140970" y="108585"/>
                        <a:pt x="152400" y="106680"/>
                      </a:cubicBezTo>
                      <a:cubicBezTo>
                        <a:pt x="137160" y="94297"/>
                        <a:pt x="132398" y="74295"/>
                        <a:pt x="118110" y="62865"/>
                      </a:cubicBezTo>
                      <a:cubicBezTo>
                        <a:pt x="111443" y="56197"/>
                        <a:pt x="109538" y="47625"/>
                        <a:pt x="110490" y="39052"/>
                      </a:cubicBezTo>
                      <a:cubicBezTo>
                        <a:pt x="108585" y="22860"/>
                        <a:pt x="113348" y="8572"/>
                        <a:pt x="128588" y="0"/>
                      </a:cubicBezTo>
                      <a:cubicBezTo>
                        <a:pt x="129540" y="1905"/>
                        <a:pt x="132398" y="952"/>
                        <a:pt x="134303" y="0"/>
                      </a:cubicBezTo>
                      <a:close/>
                    </a:path>
                  </a:pathLst>
                </a:custGeom>
                <a:solidFill>
                  <a:srgbClr val="3754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07A4B3BD-D50B-24BF-C0E3-C920C7FCEDC5}"/>
                    </a:ext>
                  </a:extLst>
                </p:cNvPr>
                <p:cNvSpPr/>
                <p:nvPr/>
              </p:nvSpPr>
              <p:spPr>
                <a:xfrm>
                  <a:off x="9044707" y="-1716011"/>
                  <a:ext cx="45624" cy="137159"/>
                </a:xfrm>
                <a:custGeom>
                  <a:avLst/>
                  <a:gdLst>
                    <a:gd name="connsiteX0" fmla="*/ 0 w 45624"/>
                    <a:gd name="connsiteY0" fmla="*/ 32385 h 137159"/>
                    <a:gd name="connsiteX1" fmla="*/ 12382 w 45624"/>
                    <a:gd name="connsiteY1" fmla="*/ 0 h 137159"/>
                    <a:gd name="connsiteX2" fmla="*/ 39052 w 45624"/>
                    <a:gd name="connsiteY2" fmla="*/ 137160 h 137159"/>
                    <a:gd name="connsiteX3" fmla="*/ 11430 w 45624"/>
                    <a:gd name="connsiteY3" fmla="*/ 108585 h 137159"/>
                    <a:gd name="connsiteX4" fmla="*/ 0 w 45624"/>
                    <a:gd name="connsiteY4" fmla="*/ 32385 h 137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24" h="137159">
                      <a:moveTo>
                        <a:pt x="0" y="32385"/>
                      </a:moveTo>
                      <a:cubicBezTo>
                        <a:pt x="14288" y="25717"/>
                        <a:pt x="8572" y="11430"/>
                        <a:pt x="12382" y="0"/>
                      </a:cubicBezTo>
                      <a:cubicBezTo>
                        <a:pt x="37147" y="42863"/>
                        <a:pt x="56197" y="86678"/>
                        <a:pt x="39052" y="137160"/>
                      </a:cubicBezTo>
                      <a:cubicBezTo>
                        <a:pt x="25717" y="131445"/>
                        <a:pt x="31432" y="106680"/>
                        <a:pt x="11430" y="108585"/>
                      </a:cubicBezTo>
                      <a:cubicBezTo>
                        <a:pt x="25717" y="80010"/>
                        <a:pt x="0" y="58103"/>
                        <a:pt x="0" y="32385"/>
                      </a:cubicBezTo>
                      <a:close/>
                    </a:path>
                  </a:pathLst>
                </a:custGeom>
                <a:solidFill>
                  <a:srgbClr val="564E5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5BC6D727-AF0A-464A-C3F6-51F912A51EE0}"/>
                    </a:ext>
                  </a:extLst>
                </p:cNvPr>
                <p:cNvSpPr/>
                <p:nvPr/>
              </p:nvSpPr>
              <p:spPr>
                <a:xfrm>
                  <a:off x="8590365" y="-1890440"/>
                  <a:ext cx="125069" cy="62986"/>
                </a:xfrm>
                <a:custGeom>
                  <a:avLst/>
                  <a:gdLst>
                    <a:gd name="connsiteX0" fmla="*/ 62865 w 125069"/>
                    <a:gd name="connsiteY0" fmla="*/ 62987 h 62986"/>
                    <a:gd name="connsiteX1" fmla="*/ 35243 w 125069"/>
                    <a:gd name="connsiteY1" fmla="*/ 35364 h 62986"/>
                    <a:gd name="connsiteX2" fmla="*/ 0 w 125069"/>
                    <a:gd name="connsiteY2" fmla="*/ 26792 h 62986"/>
                    <a:gd name="connsiteX3" fmla="*/ 27622 w 125069"/>
                    <a:gd name="connsiteY3" fmla="*/ 4884 h 62986"/>
                    <a:gd name="connsiteX4" fmla="*/ 120015 w 125069"/>
                    <a:gd name="connsiteY4" fmla="*/ 2027 h 62986"/>
                    <a:gd name="connsiteX5" fmla="*/ 113347 w 125069"/>
                    <a:gd name="connsiteY5" fmla="*/ 33459 h 62986"/>
                    <a:gd name="connsiteX6" fmla="*/ 93345 w 125069"/>
                    <a:gd name="connsiteY6" fmla="*/ 42984 h 62986"/>
                    <a:gd name="connsiteX7" fmla="*/ 62865 w 125069"/>
                    <a:gd name="connsiteY7" fmla="*/ 62987 h 62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5069" h="62986">
                      <a:moveTo>
                        <a:pt x="62865" y="62987"/>
                      </a:moveTo>
                      <a:cubicBezTo>
                        <a:pt x="53340" y="54414"/>
                        <a:pt x="57150" y="32507"/>
                        <a:pt x="35243" y="35364"/>
                      </a:cubicBezTo>
                      <a:cubicBezTo>
                        <a:pt x="23813" y="32507"/>
                        <a:pt x="11430" y="29649"/>
                        <a:pt x="0" y="26792"/>
                      </a:cubicBezTo>
                      <a:cubicBezTo>
                        <a:pt x="2857" y="11552"/>
                        <a:pt x="22860" y="18219"/>
                        <a:pt x="27622" y="4884"/>
                      </a:cubicBezTo>
                      <a:cubicBezTo>
                        <a:pt x="58103" y="122"/>
                        <a:pt x="89535" y="-1783"/>
                        <a:pt x="120015" y="2027"/>
                      </a:cubicBezTo>
                      <a:cubicBezTo>
                        <a:pt x="131445" y="15362"/>
                        <a:pt x="120968" y="23934"/>
                        <a:pt x="113347" y="33459"/>
                      </a:cubicBezTo>
                      <a:cubicBezTo>
                        <a:pt x="106680" y="36317"/>
                        <a:pt x="100013" y="40127"/>
                        <a:pt x="93345" y="42984"/>
                      </a:cubicBezTo>
                      <a:cubicBezTo>
                        <a:pt x="86678" y="56319"/>
                        <a:pt x="77153" y="62987"/>
                        <a:pt x="62865" y="62987"/>
                      </a:cubicBezTo>
                      <a:close/>
                    </a:path>
                  </a:pathLst>
                </a:custGeom>
                <a:solidFill>
                  <a:srgbClr val="3A3F4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461BD00C-6153-70CE-247C-68BB8C90F132}"/>
                    </a:ext>
                  </a:extLst>
                </p:cNvPr>
                <p:cNvSpPr/>
                <p:nvPr/>
              </p:nvSpPr>
              <p:spPr>
                <a:xfrm>
                  <a:off x="8656087" y="-1797051"/>
                  <a:ext cx="54292" cy="75325"/>
                </a:xfrm>
                <a:custGeom>
                  <a:avLst/>
                  <a:gdLst>
                    <a:gd name="connsiteX0" fmla="*/ 54293 w 54292"/>
                    <a:gd name="connsiteY0" fmla="*/ 62943 h 75325"/>
                    <a:gd name="connsiteX1" fmla="*/ 26670 w 54292"/>
                    <a:gd name="connsiteY1" fmla="*/ 75325 h 75325"/>
                    <a:gd name="connsiteX2" fmla="*/ 0 w 54292"/>
                    <a:gd name="connsiteY2" fmla="*/ 7698 h 75325"/>
                    <a:gd name="connsiteX3" fmla="*/ 28575 w 54292"/>
                    <a:gd name="connsiteY3" fmla="*/ 27700 h 75325"/>
                    <a:gd name="connsiteX4" fmla="*/ 54293 w 54292"/>
                    <a:gd name="connsiteY4" fmla="*/ 62943 h 75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92" h="75325">
                      <a:moveTo>
                        <a:pt x="54293" y="62943"/>
                      </a:moveTo>
                      <a:cubicBezTo>
                        <a:pt x="53340" y="84850"/>
                        <a:pt x="34290" y="68658"/>
                        <a:pt x="26670" y="75325"/>
                      </a:cubicBezTo>
                      <a:cubicBezTo>
                        <a:pt x="-9525" y="63895"/>
                        <a:pt x="26670" y="22938"/>
                        <a:pt x="0" y="7698"/>
                      </a:cubicBezTo>
                      <a:cubicBezTo>
                        <a:pt x="27622" y="-11352"/>
                        <a:pt x="27622" y="8650"/>
                        <a:pt x="28575" y="27700"/>
                      </a:cubicBezTo>
                      <a:cubicBezTo>
                        <a:pt x="40005" y="37225"/>
                        <a:pt x="46672" y="49608"/>
                        <a:pt x="54293" y="62943"/>
                      </a:cubicBezTo>
                      <a:close/>
                    </a:path>
                  </a:pathLst>
                </a:custGeom>
                <a:solidFill>
                  <a:srgbClr val="1E3C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D7D0538-9A05-3DDB-C8F2-D381BFF1447E}"/>
                    </a:ext>
                  </a:extLst>
                </p:cNvPr>
                <p:cNvSpPr/>
                <p:nvPr/>
              </p:nvSpPr>
              <p:spPr>
                <a:xfrm>
                  <a:off x="8598937" y="-1944019"/>
                  <a:ext cx="239077" cy="94794"/>
                </a:xfrm>
                <a:custGeom>
                  <a:avLst/>
                  <a:gdLst>
                    <a:gd name="connsiteX0" fmla="*/ 104775 w 239077"/>
                    <a:gd name="connsiteY0" fmla="*/ 87991 h 94794"/>
                    <a:gd name="connsiteX1" fmla="*/ 112395 w 239077"/>
                    <a:gd name="connsiteY1" fmla="*/ 56558 h 94794"/>
                    <a:gd name="connsiteX2" fmla="*/ 53340 w 239077"/>
                    <a:gd name="connsiteY2" fmla="*/ 25126 h 94794"/>
                    <a:gd name="connsiteX3" fmla="*/ 1905 w 239077"/>
                    <a:gd name="connsiteY3" fmla="*/ 25126 h 94794"/>
                    <a:gd name="connsiteX4" fmla="*/ 0 w 239077"/>
                    <a:gd name="connsiteY4" fmla="*/ 12743 h 94794"/>
                    <a:gd name="connsiteX5" fmla="*/ 80963 w 239077"/>
                    <a:gd name="connsiteY5" fmla="*/ 5123 h 94794"/>
                    <a:gd name="connsiteX6" fmla="*/ 239078 w 239077"/>
                    <a:gd name="connsiteY6" fmla="*/ 13696 h 94794"/>
                    <a:gd name="connsiteX7" fmla="*/ 198120 w 239077"/>
                    <a:gd name="connsiteY7" fmla="*/ 19411 h 94794"/>
                    <a:gd name="connsiteX8" fmla="*/ 164783 w 239077"/>
                    <a:gd name="connsiteY8" fmla="*/ 27983 h 94794"/>
                    <a:gd name="connsiteX9" fmla="*/ 181928 w 239077"/>
                    <a:gd name="connsiteY9" fmla="*/ 58463 h 94794"/>
                    <a:gd name="connsiteX10" fmla="*/ 162878 w 239077"/>
                    <a:gd name="connsiteY10" fmla="*/ 79418 h 94794"/>
                    <a:gd name="connsiteX11" fmla="*/ 161925 w 239077"/>
                    <a:gd name="connsiteY11" fmla="*/ 79418 h 94794"/>
                    <a:gd name="connsiteX12" fmla="*/ 114300 w 239077"/>
                    <a:gd name="connsiteY12" fmla="*/ 88943 h 94794"/>
                    <a:gd name="connsiteX13" fmla="*/ 104775 w 239077"/>
                    <a:gd name="connsiteY13" fmla="*/ 87991 h 9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9077" h="94794">
                      <a:moveTo>
                        <a:pt x="104775" y="87991"/>
                      </a:moveTo>
                      <a:cubicBezTo>
                        <a:pt x="107633" y="77513"/>
                        <a:pt x="109538" y="67036"/>
                        <a:pt x="112395" y="56558"/>
                      </a:cubicBezTo>
                      <a:cubicBezTo>
                        <a:pt x="100013" y="31793"/>
                        <a:pt x="78105" y="26078"/>
                        <a:pt x="53340" y="25126"/>
                      </a:cubicBezTo>
                      <a:cubicBezTo>
                        <a:pt x="36195" y="24173"/>
                        <a:pt x="19050" y="29888"/>
                        <a:pt x="1905" y="25126"/>
                      </a:cubicBezTo>
                      <a:cubicBezTo>
                        <a:pt x="953" y="21316"/>
                        <a:pt x="0" y="16553"/>
                        <a:pt x="0" y="12743"/>
                      </a:cubicBezTo>
                      <a:cubicBezTo>
                        <a:pt x="25718" y="-6307"/>
                        <a:pt x="56197" y="361"/>
                        <a:pt x="80963" y="5123"/>
                      </a:cubicBezTo>
                      <a:cubicBezTo>
                        <a:pt x="134303" y="15601"/>
                        <a:pt x="186690" y="9886"/>
                        <a:pt x="239078" y="13696"/>
                      </a:cubicBezTo>
                      <a:cubicBezTo>
                        <a:pt x="225743" y="15601"/>
                        <a:pt x="211455" y="17506"/>
                        <a:pt x="198120" y="19411"/>
                      </a:cubicBezTo>
                      <a:cubicBezTo>
                        <a:pt x="186690" y="21316"/>
                        <a:pt x="170497" y="12743"/>
                        <a:pt x="164783" y="27983"/>
                      </a:cubicBezTo>
                      <a:cubicBezTo>
                        <a:pt x="159068" y="42271"/>
                        <a:pt x="176213" y="47986"/>
                        <a:pt x="181928" y="58463"/>
                      </a:cubicBezTo>
                      <a:cubicBezTo>
                        <a:pt x="175260" y="65131"/>
                        <a:pt x="168593" y="72751"/>
                        <a:pt x="162878" y="79418"/>
                      </a:cubicBezTo>
                      <a:cubicBezTo>
                        <a:pt x="162878" y="79418"/>
                        <a:pt x="161925" y="79418"/>
                        <a:pt x="161925" y="79418"/>
                      </a:cubicBezTo>
                      <a:cubicBezTo>
                        <a:pt x="149543" y="98468"/>
                        <a:pt x="132397" y="97516"/>
                        <a:pt x="114300" y="88943"/>
                      </a:cubicBezTo>
                      <a:cubicBezTo>
                        <a:pt x="110490" y="87991"/>
                        <a:pt x="107633" y="87991"/>
                        <a:pt x="104775" y="87991"/>
                      </a:cubicBezTo>
                      <a:close/>
                    </a:path>
                  </a:pathLst>
                </a:custGeom>
                <a:solidFill>
                  <a:srgbClr val="3A30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51638D91-BBC4-973B-02F9-D6537A473B4D}"/>
                    </a:ext>
                  </a:extLst>
                </p:cNvPr>
                <p:cNvSpPr/>
                <p:nvPr/>
              </p:nvSpPr>
              <p:spPr>
                <a:xfrm>
                  <a:off x="8599890" y="-1933344"/>
                  <a:ext cx="122162" cy="62487"/>
                </a:xfrm>
                <a:custGeom>
                  <a:avLst/>
                  <a:gdLst>
                    <a:gd name="connsiteX0" fmla="*/ 0 w 122162"/>
                    <a:gd name="connsiteY0" fmla="*/ 14451 h 62487"/>
                    <a:gd name="connsiteX1" fmla="*/ 113347 w 122162"/>
                    <a:gd name="connsiteY1" fmla="*/ 11593 h 62487"/>
                    <a:gd name="connsiteX2" fmla="*/ 110490 w 122162"/>
                    <a:gd name="connsiteY2" fmla="*/ 46836 h 62487"/>
                    <a:gd name="connsiteX3" fmla="*/ 17145 w 122162"/>
                    <a:gd name="connsiteY3" fmla="*/ 48741 h 62487"/>
                    <a:gd name="connsiteX4" fmla="*/ 0 w 122162"/>
                    <a:gd name="connsiteY4" fmla="*/ 14451 h 62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162" h="62487">
                      <a:moveTo>
                        <a:pt x="0" y="14451"/>
                      </a:moveTo>
                      <a:cubicBezTo>
                        <a:pt x="37147" y="-12219"/>
                        <a:pt x="77153" y="4926"/>
                        <a:pt x="113347" y="11593"/>
                      </a:cubicBezTo>
                      <a:cubicBezTo>
                        <a:pt x="134303" y="15403"/>
                        <a:pt x="111443" y="34453"/>
                        <a:pt x="110490" y="46836"/>
                      </a:cubicBezTo>
                      <a:cubicBezTo>
                        <a:pt x="80010" y="65886"/>
                        <a:pt x="48578" y="68743"/>
                        <a:pt x="17145" y="48741"/>
                      </a:cubicBezTo>
                      <a:cubicBezTo>
                        <a:pt x="11430" y="36358"/>
                        <a:pt x="5715" y="24928"/>
                        <a:pt x="0" y="14451"/>
                      </a:cubicBezTo>
                      <a:close/>
                    </a:path>
                  </a:pathLst>
                </a:custGeom>
                <a:solidFill>
                  <a:srgbClr val="DED9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70487051-25CF-F91C-9348-AE4BEA70CE7B}"/>
                    </a:ext>
                  </a:extLst>
                </p:cNvPr>
                <p:cNvSpPr/>
                <p:nvPr/>
              </p:nvSpPr>
              <p:spPr>
                <a:xfrm>
                  <a:off x="8480827" y="-1936991"/>
                  <a:ext cx="90432" cy="189547"/>
                </a:xfrm>
                <a:custGeom>
                  <a:avLst/>
                  <a:gdLst>
                    <a:gd name="connsiteX0" fmla="*/ 0 w 90432"/>
                    <a:gd name="connsiteY0" fmla="*/ 189547 h 189547"/>
                    <a:gd name="connsiteX1" fmla="*/ 85725 w 90432"/>
                    <a:gd name="connsiteY1" fmla="*/ 0 h 189547"/>
                    <a:gd name="connsiteX2" fmla="*/ 0 w 90432"/>
                    <a:gd name="connsiteY2" fmla="*/ 189547 h 18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32" h="189547">
                      <a:moveTo>
                        <a:pt x="0" y="189547"/>
                      </a:moveTo>
                      <a:cubicBezTo>
                        <a:pt x="13335" y="112395"/>
                        <a:pt x="66675" y="68580"/>
                        <a:pt x="85725" y="0"/>
                      </a:cubicBezTo>
                      <a:cubicBezTo>
                        <a:pt x="103822" y="49530"/>
                        <a:pt x="68580" y="123825"/>
                        <a:pt x="0" y="189547"/>
                      </a:cubicBezTo>
                      <a:close/>
                    </a:path>
                  </a:pathLst>
                </a:custGeom>
                <a:solidFill>
                  <a:srgbClr val="C1B8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F0F5B569-B19D-C6A0-E1DF-4D1819243A17}"/>
                    </a:ext>
                  </a:extLst>
                </p:cNvPr>
                <p:cNvSpPr/>
                <p:nvPr/>
              </p:nvSpPr>
              <p:spPr>
                <a:xfrm>
                  <a:off x="8939932" y="-1894128"/>
                  <a:ext cx="79057" cy="115252"/>
                </a:xfrm>
                <a:custGeom>
                  <a:avLst/>
                  <a:gdLst>
                    <a:gd name="connsiteX0" fmla="*/ 0 w 79057"/>
                    <a:gd name="connsiteY0" fmla="*/ 20955 h 115252"/>
                    <a:gd name="connsiteX1" fmla="*/ 25717 w 79057"/>
                    <a:gd name="connsiteY1" fmla="*/ 0 h 115252"/>
                    <a:gd name="connsiteX2" fmla="*/ 58102 w 79057"/>
                    <a:gd name="connsiteY2" fmla="*/ 56197 h 115252"/>
                    <a:gd name="connsiteX3" fmla="*/ 79057 w 79057"/>
                    <a:gd name="connsiteY3" fmla="*/ 94297 h 115252"/>
                    <a:gd name="connsiteX4" fmla="*/ 79057 w 79057"/>
                    <a:gd name="connsiteY4" fmla="*/ 93345 h 115252"/>
                    <a:gd name="connsiteX5" fmla="*/ 65722 w 79057"/>
                    <a:gd name="connsiteY5" fmla="*/ 115252 h 115252"/>
                    <a:gd name="connsiteX6" fmla="*/ 0 w 79057"/>
                    <a:gd name="connsiteY6" fmla="*/ 20955 h 115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057" h="115252">
                      <a:moveTo>
                        <a:pt x="0" y="20955"/>
                      </a:moveTo>
                      <a:cubicBezTo>
                        <a:pt x="952" y="3810"/>
                        <a:pt x="11430" y="0"/>
                        <a:pt x="25717" y="0"/>
                      </a:cubicBezTo>
                      <a:cubicBezTo>
                        <a:pt x="36195" y="19050"/>
                        <a:pt x="46672" y="38100"/>
                        <a:pt x="58102" y="56197"/>
                      </a:cubicBezTo>
                      <a:cubicBezTo>
                        <a:pt x="68580" y="66675"/>
                        <a:pt x="67627" y="83820"/>
                        <a:pt x="79057" y="94297"/>
                      </a:cubicBezTo>
                      <a:cubicBezTo>
                        <a:pt x="79057" y="94297"/>
                        <a:pt x="79057" y="93345"/>
                        <a:pt x="79057" y="93345"/>
                      </a:cubicBezTo>
                      <a:cubicBezTo>
                        <a:pt x="77152" y="101917"/>
                        <a:pt x="74295" y="110490"/>
                        <a:pt x="65722" y="115252"/>
                      </a:cubicBezTo>
                      <a:cubicBezTo>
                        <a:pt x="40005" y="86677"/>
                        <a:pt x="16192" y="56197"/>
                        <a:pt x="0" y="20955"/>
                      </a:cubicBezTo>
                      <a:close/>
                    </a:path>
                  </a:pathLst>
                </a:custGeom>
                <a:solidFill>
                  <a:srgbClr val="3A30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0D286ECF-5393-31F7-4F20-69F24DB20004}"/>
                    </a:ext>
                  </a:extLst>
                </p:cNvPr>
                <p:cNvSpPr/>
                <p:nvPr/>
              </p:nvSpPr>
              <p:spPr>
                <a:xfrm>
                  <a:off x="8998034" y="-1837931"/>
                  <a:ext cx="20955" cy="38100"/>
                </a:xfrm>
                <a:custGeom>
                  <a:avLst/>
                  <a:gdLst>
                    <a:gd name="connsiteX0" fmla="*/ 20955 w 20955"/>
                    <a:gd name="connsiteY0" fmla="*/ 38100 h 38100"/>
                    <a:gd name="connsiteX1" fmla="*/ 0 w 20955"/>
                    <a:gd name="connsiteY1" fmla="*/ 0 h 38100"/>
                    <a:gd name="connsiteX2" fmla="*/ 20955 w 20955"/>
                    <a:gd name="connsiteY2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" h="38100">
                      <a:moveTo>
                        <a:pt x="20955" y="38100"/>
                      </a:moveTo>
                      <a:cubicBezTo>
                        <a:pt x="4763" y="30480"/>
                        <a:pt x="1905" y="16192"/>
                        <a:pt x="0" y="0"/>
                      </a:cubicBezTo>
                      <a:cubicBezTo>
                        <a:pt x="15240" y="8573"/>
                        <a:pt x="19050" y="22860"/>
                        <a:pt x="20955" y="38100"/>
                      </a:cubicBezTo>
                      <a:close/>
                    </a:path>
                  </a:pathLst>
                </a:custGeom>
                <a:solidFill>
                  <a:srgbClr val="4338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43ADD5BC-61E0-9D19-A8A3-5C37DD3C1642}"/>
                    </a:ext>
                  </a:extLst>
                </p:cNvPr>
                <p:cNvSpPr/>
                <p:nvPr/>
              </p:nvSpPr>
              <p:spPr>
                <a:xfrm>
                  <a:off x="8444632" y="-2510711"/>
                  <a:ext cx="38100" cy="38678"/>
                </a:xfrm>
                <a:custGeom>
                  <a:avLst/>
                  <a:gdLst>
                    <a:gd name="connsiteX0" fmla="*/ 10478 w 38100"/>
                    <a:gd name="connsiteY0" fmla="*/ 315 h 38678"/>
                    <a:gd name="connsiteX1" fmla="*/ 38100 w 38100"/>
                    <a:gd name="connsiteY1" fmla="*/ 22222 h 38678"/>
                    <a:gd name="connsiteX2" fmla="*/ 24765 w 38100"/>
                    <a:gd name="connsiteY2" fmla="*/ 38415 h 38678"/>
                    <a:gd name="connsiteX3" fmla="*/ 0 w 38100"/>
                    <a:gd name="connsiteY3" fmla="*/ 17460 h 38678"/>
                    <a:gd name="connsiteX4" fmla="*/ 10478 w 38100"/>
                    <a:gd name="connsiteY4" fmla="*/ 315 h 38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38678">
                      <a:moveTo>
                        <a:pt x="10478" y="315"/>
                      </a:moveTo>
                      <a:cubicBezTo>
                        <a:pt x="26670" y="-1590"/>
                        <a:pt x="38100" y="5077"/>
                        <a:pt x="38100" y="22222"/>
                      </a:cubicBezTo>
                      <a:cubicBezTo>
                        <a:pt x="38100" y="27937"/>
                        <a:pt x="30480" y="38415"/>
                        <a:pt x="24765" y="38415"/>
                      </a:cubicBezTo>
                      <a:cubicBezTo>
                        <a:pt x="10478" y="40320"/>
                        <a:pt x="1905" y="31747"/>
                        <a:pt x="0" y="17460"/>
                      </a:cubicBezTo>
                      <a:cubicBezTo>
                        <a:pt x="3810" y="11745"/>
                        <a:pt x="7620" y="6030"/>
                        <a:pt x="10478" y="315"/>
                      </a:cubicBezTo>
                      <a:close/>
                    </a:path>
                  </a:pathLst>
                </a:custGeom>
                <a:solidFill>
                  <a:srgbClr val="C4B3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BADC0495-0BCC-C714-6963-AC2DC3866E6D}"/>
                    </a:ext>
                  </a:extLst>
                </p:cNvPr>
                <p:cNvSpPr/>
                <p:nvPr/>
              </p:nvSpPr>
              <p:spPr>
                <a:xfrm>
                  <a:off x="8636214" y="-2371283"/>
                  <a:ext cx="219990" cy="102821"/>
                </a:xfrm>
                <a:custGeom>
                  <a:avLst/>
                  <a:gdLst>
                    <a:gd name="connsiteX0" fmla="*/ 18921 w 219990"/>
                    <a:gd name="connsiteY0" fmla="*/ 102822 h 102821"/>
                    <a:gd name="connsiteX1" fmla="*/ 9396 w 219990"/>
                    <a:gd name="connsiteY1" fmla="*/ 87582 h 102821"/>
                    <a:gd name="connsiteX2" fmla="*/ 29398 w 219990"/>
                    <a:gd name="connsiteY2" fmla="*/ 1857 h 102821"/>
                    <a:gd name="connsiteX3" fmla="*/ 37971 w 219990"/>
                    <a:gd name="connsiteY3" fmla="*/ 1857 h 102821"/>
                    <a:gd name="connsiteX4" fmla="*/ 182751 w 219990"/>
                    <a:gd name="connsiteY4" fmla="*/ 904 h 102821"/>
                    <a:gd name="connsiteX5" fmla="*/ 218946 w 219990"/>
                    <a:gd name="connsiteY5" fmla="*/ 38052 h 102821"/>
                    <a:gd name="connsiteX6" fmla="*/ 201801 w 219990"/>
                    <a:gd name="connsiteY6" fmla="*/ 95202 h 102821"/>
                    <a:gd name="connsiteX7" fmla="*/ 95121 w 219990"/>
                    <a:gd name="connsiteY7" fmla="*/ 79962 h 102821"/>
                    <a:gd name="connsiteX8" fmla="*/ 18921 w 219990"/>
                    <a:gd name="connsiteY8" fmla="*/ 102822 h 10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9990" h="102821">
                      <a:moveTo>
                        <a:pt x="18921" y="102822"/>
                      </a:moveTo>
                      <a:cubicBezTo>
                        <a:pt x="11301" y="99964"/>
                        <a:pt x="10348" y="94249"/>
                        <a:pt x="9396" y="87582"/>
                      </a:cubicBezTo>
                      <a:cubicBezTo>
                        <a:pt x="-129" y="55197"/>
                        <a:pt x="-12512" y="21859"/>
                        <a:pt x="29398" y="1857"/>
                      </a:cubicBezTo>
                      <a:cubicBezTo>
                        <a:pt x="32256" y="904"/>
                        <a:pt x="35113" y="904"/>
                        <a:pt x="37971" y="1857"/>
                      </a:cubicBezTo>
                      <a:cubicBezTo>
                        <a:pt x="86548" y="15192"/>
                        <a:pt x="135126" y="16144"/>
                        <a:pt x="182751" y="904"/>
                      </a:cubicBezTo>
                      <a:cubicBezTo>
                        <a:pt x="212278" y="-3858"/>
                        <a:pt x="223708" y="10429"/>
                        <a:pt x="218946" y="38052"/>
                      </a:cubicBezTo>
                      <a:cubicBezTo>
                        <a:pt x="215136" y="58054"/>
                        <a:pt x="214183" y="78057"/>
                        <a:pt x="201801" y="95202"/>
                      </a:cubicBezTo>
                      <a:cubicBezTo>
                        <a:pt x="166558" y="87582"/>
                        <a:pt x="131316" y="79009"/>
                        <a:pt x="95121" y="79962"/>
                      </a:cubicBezTo>
                      <a:cubicBezTo>
                        <a:pt x="65593" y="80914"/>
                        <a:pt x="41781" y="88534"/>
                        <a:pt x="18921" y="102822"/>
                      </a:cubicBezTo>
                      <a:close/>
                    </a:path>
                  </a:pathLst>
                </a:custGeom>
                <a:solidFill>
                  <a:srgbClr val="EB5E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FA249535-D9F9-77B9-A927-F773B2F292D9}"/>
                    </a:ext>
                  </a:extLst>
                </p:cNvPr>
                <p:cNvSpPr/>
                <p:nvPr/>
              </p:nvSpPr>
              <p:spPr>
                <a:xfrm>
                  <a:off x="8655134" y="-2305583"/>
                  <a:ext cx="182880" cy="78864"/>
                </a:xfrm>
                <a:custGeom>
                  <a:avLst/>
                  <a:gdLst>
                    <a:gd name="connsiteX0" fmla="*/ 0 w 182880"/>
                    <a:gd name="connsiteY0" fmla="*/ 37122 h 78864"/>
                    <a:gd name="connsiteX1" fmla="*/ 6668 w 182880"/>
                    <a:gd name="connsiteY1" fmla="*/ 15215 h 78864"/>
                    <a:gd name="connsiteX2" fmla="*/ 182880 w 182880"/>
                    <a:gd name="connsiteY2" fmla="*/ 30455 h 78864"/>
                    <a:gd name="connsiteX3" fmla="*/ 0 w 182880"/>
                    <a:gd name="connsiteY3" fmla="*/ 37122 h 7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78864">
                      <a:moveTo>
                        <a:pt x="0" y="37122"/>
                      </a:moveTo>
                      <a:cubicBezTo>
                        <a:pt x="1905" y="29502"/>
                        <a:pt x="1905" y="19977"/>
                        <a:pt x="6668" y="15215"/>
                      </a:cubicBezTo>
                      <a:cubicBezTo>
                        <a:pt x="37148" y="-11455"/>
                        <a:pt x="151448" y="-978"/>
                        <a:pt x="182880" y="30455"/>
                      </a:cubicBezTo>
                      <a:cubicBezTo>
                        <a:pt x="139065" y="92367"/>
                        <a:pt x="50483" y="95225"/>
                        <a:pt x="0" y="37122"/>
                      </a:cubicBezTo>
                      <a:close/>
                    </a:path>
                  </a:pathLst>
                </a:custGeom>
                <a:solidFill>
                  <a:srgbClr val="F48F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8C0036C9-B1A9-54CB-4998-268F4CAC9361}"/>
                    </a:ext>
                  </a:extLst>
                </p:cNvPr>
                <p:cNvSpPr/>
                <p:nvPr/>
              </p:nvSpPr>
              <p:spPr>
                <a:xfrm>
                  <a:off x="8673232" y="-2373839"/>
                  <a:ext cx="144779" cy="24298"/>
                </a:xfrm>
                <a:custGeom>
                  <a:avLst/>
                  <a:gdLst>
                    <a:gd name="connsiteX0" fmla="*/ 144780 w 144779"/>
                    <a:gd name="connsiteY0" fmla="*/ 3461 h 24298"/>
                    <a:gd name="connsiteX1" fmla="*/ 0 w 144779"/>
                    <a:gd name="connsiteY1" fmla="*/ 4413 h 24298"/>
                    <a:gd name="connsiteX2" fmla="*/ 144780 w 144779"/>
                    <a:gd name="connsiteY2" fmla="*/ 3461 h 24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779" h="24298">
                      <a:moveTo>
                        <a:pt x="144780" y="3461"/>
                      </a:moveTo>
                      <a:cubicBezTo>
                        <a:pt x="110490" y="31083"/>
                        <a:pt x="36195" y="31083"/>
                        <a:pt x="0" y="4413"/>
                      </a:cubicBezTo>
                      <a:cubicBezTo>
                        <a:pt x="48577" y="-1302"/>
                        <a:pt x="97155" y="-1302"/>
                        <a:pt x="144780" y="3461"/>
                      </a:cubicBezTo>
                      <a:close/>
                    </a:path>
                  </a:pathLst>
                </a:custGeom>
                <a:solidFill>
                  <a:srgbClr val="F6B0B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61FF8C6B-3056-0B88-663C-158B274B6B38}"/>
                    </a:ext>
                  </a:extLst>
                </p:cNvPr>
                <p:cNvSpPr/>
                <p:nvPr/>
              </p:nvSpPr>
              <p:spPr>
                <a:xfrm>
                  <a:off x="8625900" y="-2369426"/>
                  <a:ext cx="38759" cy="85725"/>
                </a:xfrm>
                <a:custGeom>
                  <a:avLst/>
                  <a:gdLst>
                    <a:gd name="connsiteX0" fmla="*/ 38759 w 38759"/>
                    <a:gd name="connsiteY0" fmla="*/ 0 h 85725"/>
                    <a:gd name="connsiteX1" fmla="*/ 18757 w 38759"/>
                    <a:gd name="connsiteY1" fmla="*/ 85725 h 85725"/>
                    <a:gd name="connsiteX2" fmla="*/ 38759 w 38759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59" h="85725">
                      <a:moveTo>
                        <a:pt x="38759" y="0"/>
                      </a:moveTo>
                      <a:cubicBezTo>
                        <a:pt x="13042" y="24765"/>
                        <a:pt x="19709" y="56198"/>
                        <a:pt x="18757" y="85725"/>
                      </a:cubicBezTo>
                      <a:cubicBezTo>
                        <a:pt x="-11723" y="31432"/>
                        <a:pt x="-5056" y="3810"/>
                        <a:pt x="38759" y="0"/>
                      </a:cubicBezTo>
                      <a:close/>
                    </a:path>
                  </a:pathLst>
                </a:custGeom>
                <a:solidFill>
                  <a:srgbClr val="BE5A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9AE0A7A1-C673-6BD7-5398-2EE7243330F2}"/>
                    </a:ext>
                  </a:extLst>
                </p:cNvPr>
                <p:cNvSpPr/>
                <p:nvPr/>
              </p:nvSpPr>
              <p:spPr>
                <a:xfrm>
                  <a:off x="8998987" y="-2505991"/>
                  <a:ext cx="33148" cy="32742"/>
                </a:xfrm>
                <a:custGeom>
                  <a:avLst/>
                  <a:gdLst>
                    <a:gd name="connsiteX0" fmla="*/ 0 w 33148"/>
                    <a:gd name="connsiteY0" fmla="*/ 10835 h 32742"/>
                    <a:gd name="connsiteX1" fmla="*/ 30480 w 33148"/>
                    <a:gd name="connsiteY1" fmla="*/ 7978 h 32742"/>
                    <a:gd name="connsiteX2" fmla="*/ 9525 w 33148"/>
                    <a:gd name="connsiteY2" fmla="*/ 32743 h 32742"/>
                    <a:gd name="connsiteX3" fmla="*/ 0 w 33148"/>
                    <a:gd name="connsiteY3" fmla="*/ 10835 h 32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148" h="32742">
                      <a:moveTo>
                        <a:pt x="0" y="10835"/>
                      </a:moveTo>
                      <a:cubicBezTo>
                        <a:pt x="9525" y="4168"/>
                        <a:pt x="21908" y="-8215"/>
                        <a:pt x="30480" y="7978"/>
                      </a:cubicBezTo>
                      <a:cubicBezTo>
                        <a:pt x="40005" y="27028"/>
                        <a:pt x="21908" y="28933"/>
                        <a:pt x="9525" y="32743"/>
                      </a:cubicBezTo>
                      <a:cubicBezTo>
                        <a:pt x="-953" y="27980"/>
                        <a:pt x="953" y="19408"/>
                        <a:pt x="0" y="10835"/>
                      </a:cubicBezTo>
                      <a:close/>
                    </a:path>
                  </a:pathLst>
                </a:custGeom>
                <a:solidFill>
                  <a:srgbClr val="D4C7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F7A995BF-802B-2E42-A266-FD6A8FBF47D7}"/>
                    </a:ext>
                  </a:extLst>
                </p:cNvPr>
                <p:cNvSpPr/>
                <p:nvPr/>
              </p:nvSpPr>
              <p:spPr>
                <a:xfrm>
                  <a:off x="8771205" y="-1857933"/>
                  <a:ext cx="43040" cy="64935"/>
                </a:xfrm>
                <a:custGeom>
                  <a:avLst/>
                  <a:gdLst>
                    <a:gd name="connsiteX0" fmla="*/ 32519 w 43040"/>
                    <a:gd name="connsiteY0" fmla="*/ 22860 h 64935"/>
                    <a:gd name="connsiteX1" fmla="*/ 29662 w 43040"/>
                    <a:gd name="connsiteY1" fmla="*/ 63817 h 64935"/>
                    <a:gd name="connsiteX2" fmla="*/ 6802 w 43040"/>
                    <a:gd name="connsiteY2" fmla="*/ 32385 h 64935"/>
                    <a:gd name="connsiteX3" fmla="*/ 7754 w 43040"/>
                    <a:gd name="connsiteY3" fmla="*/ 0 h 64935"/>
                    <a:gd name="connsiteX4" fmla="*/ 32519 w 43040"/>
                    <a:gd name="connsiteY4" fmla="*/ 22860 h 6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040" h="64935">
                      <a:moveTo>
                        <a:pt x="32519" y="22860"/>
                      </a:moveTo>
                      <a:cubicBezTo>
                        <a:pt x="35377" y="37147"/>
                        <a:pt x="56332" y="56197"/>
                        <a:pt x="29662" y="63817"/>
                      </a:cubicBezTo>
                      <a:cubicBezTo>
                        <a:pt x="7754" y="70485"/>
                        <a:pt x="10612" y="45720"/>
                        <a:pt x="6802" y="32385"/>
                      </a:cubicBezTo>
                      <a:cubicBezTo>
                        <a:pt x="3944" y="21907"/>
                        <a:pt x="-7486" y="10477"/>
                        <a:pt x="7754" y="0"/>
                      </a:cubicBezTo>
                      <a:cubicBezTo>
                        <a:pt x="16327" y="6667"/>
                        <a:pt x="23947" y="15240"/>
                        <a:pt x="32519" y="22860"/>
                      </a:cubicBezTo>
                      <a:close/>
                    </a:path>
                  </a:pathLst>
                </a:custGeom>
                <a:solidFill>
                  <a:srgbClr val="709B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3335C857-B789-7466-763A-35766DFF4884}"/>
                    </a:ext>
                  </a:extLst>
                </p:cNvPr>
                <p:cNvSpPr/>
                <p:nvPr/>
              </p:nvSpPr>
              <p:spPr>
                <a:xfrm>
                  <a:off x="8684658" y="-1831264"/>
                  <a:ext cx="38268" cy="97191"/>
                </a:xfrm>
                <a:custGeom>
                  <a:avLst/>
                  <a:gdLst>
                    <a:gd name="connsiteX0" fmla="*/ 25722 w 38268"/>
                    <a:gd name="connsiteY0" fmla="*/ 97155 h 97191"/>
                    <a:gd name="connsiteX1" fmla="*/ 4 w 38268"/>
                    <a:gd name="connsiteY1" fmla="*/ 61913 h 97191"/>
                    <a:gd name="connsiteX2" fmla="*/ 37152 w 38268"/>
                    <a:gd name="connsiteY2" fmla="*/ 0 h 97191"/>
                    <a:gd name="connsiteX3" fmla="*/ 25722 w 38268"/>
                    <a:gd name="connsiteY3" fmla="*/ 97155 h 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68" h="97191">
                      <a:moveTo>
                        <a:pt x="25722" y="97155"/>
                      </a:moveTo>
                      <a:cubicBezTo>
                        <a:pt x="-948" y="98108"/>
                        <a:pt x="4" y="80010"/>
                        <a:pt x="4" y="61913"/>
                      </a:cubicBezTo>
                      <a:cubicBezTo>
                        <a:pt x="15244" y="44768"/>
                        <a:pt x="13339" y="18098"/>
                        <a:pt x="37152" y="0"/>
                      </a:cubicBezTo>
                      <a:cubicBezTo>
                        <a:pt x="36199" y="35243"/>
                        <a:pt x="44772" y="67628"/>
                        <a:pt x="25722" y="97155"/>
                      </a:cubicBezTo>
                      <a:close/>
                    </a:path>
                  </a:pathLst>
                </a:custGeom>
                <a:solidFill>
                  <a:srgbClr val="66A2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407CF6AA-AAB3-9FA4-CB48-5E0B729D5105}"/>
                    </a:ext>
                  </a:extLst>
                </p:cNvPr>
                <p:cNvSpPr/>
                <p:nvPr/>
              </p:nvSpPr>
              <p:spPr>
                <a:xfrm>
                  <a:off x="8740975" y="-1808403"/>
                  <a:ext cx="62749" cy="69229"/>
                </a:xfrm>
                <a:custGeom>
                  <a:avLst/>
                  <a:gdLst>
                    <a:gd name="connsiteX0" fmla="*/ 9409 w 62749"/>
                    <a:gd name="connsiteY0" fmla="*/ 0 h 69229"/>
                    <a:gd name="connsiteX1" fmla="*/ 62749 w 62749"/>
                    <a:gd name="connsiteY1" fmla="*/ 51435 h 69229"/>
                    <a:gd name="connsiteX2" fmla="*/ 8457 w 62749"/>
                    <a:gd name="connsiteY2" fmla="*/ 47625 h 69229"/>
                    <a:gd name="connsiteX3" fmla="*/ 9409 w 62749"/>
                    <a:gd name="connsiteY3" fmla="*/ 0 h 6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49" h="69229">
                      <a:moveTo>
                        <a:pt x="9409" y="0"/>
                      </a:moveTo>
                      <a:cubicBezTo>
                        <a:pt x="36080" y="9525"/>
                        <a:pt x="29412" y="48577"/>
                        <a:pt x="62749" y="51435"/>
                      </a:cubicBezTo>
                      <a:cubicBezTo>
                        <a:pt x="37984" y="80963"/>
                        <a:pt x="22745" y="69533"/>
                        <a:pt x="8457" y="47625"/>
                      </a:cubicBezTo>
                      <a:cubicBezTo>
                        <a:pt x="-2973" y="32385"/>
                        <a:pt x="-2973" y="16192"/>
                        <a:pt x="9409" y="0"/>
                      </a:cubicBezTo>
                      <a:close/>
                    </a:path>
                  </a:pathLst>
                </a:custGeom>
                <a:solidFill>
                  <a:srgbClr val="5E83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1A46DE59-ED79-2F38-8E0C-1F061683B4EB}"/>
                    </a:ext>
                  </a:extLst>
                </p:cNvPr>
                <p:cNvSpPr/>
                <p:nvPr/>
              </p:nvSpPr>
              <p:spPr>
                <a:xfrm>
                  <a:off x="8653230" y="-1846503"/>
                  <a:ext cx="38382" cy="38855"/>
                </a:xfrm>
                <a:custGeom>
                  <a:avLst/>
                  <a:gdLst>
                    <a:gd name="connsiteX0" fmla="*/ 0 w 38382"/>
                    <a:gd name="connsiteY0" fmla="*/ 19050 h 38855"/>
                    <a:gd name="connsiteX1" fmla="*/ 30480 w 38382"/>
                    <a:gd name="connsiteY1" fmla="*/ 0 h 38855"/>
                    <a:gd name="connsiteX2" fmla="*/ 20955 w 38382"/>
                    <a:gd name="connsiteY2" fmla="*/ 37147 h 38855"/>
                    <a:gd name="connsiteX3" fmla="*/ 0 w 38382"/>
                    <a:gd name="connsiteY3" fmla="*/ 19050 h 3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382" h="38855">
                      <a:moveTo>
                        <a:pt x="0" y="19050"/>
                      </a:moveTo>
                      <a:cubicBezTo>
                        <a:pt x="6667" y="7620"/>
                        <a:pt x="17145" y="1905"/>
                        <a:pt x="30480" y="0"/>
                      </a:cubicBezTo>
                      <a:cubicBezTo>
                        <a:pt x="47625" y="17145"/>
                        <a:pt x="33338" y="29527"/>
                        <a:pt x="20955" y="37147"/>
                      </a:cubicBezTo>
                      <a:cubicBezTo>
                        <a:pt x="7620" y="43815"/>
                        <a:pt x="2857" y="29527"/>
                        <a:pt x="0" y="19050"/>
                      </a:cubicBezTo>
                      <a:close/>
                    </a:path>
                  </a:pathLst>
                </a:custGeom>
                <a:solidFill>
                  <a:srgbClr val="809C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DF893E06-81AF-38BB-1B7D-07DE35B1671E}"/>
                    </a:ext>
                  </a:extLst>
                </p:cNvPr>
                <p:cNvSpPr/>
                <p:nvPr/>
              </p:nvSpPr>
              <p:spPr>
                <a:xfrm>
                  <a:off x="8731334" y="-1831025"/>
                  <a:ext cx="19050" cy="72517"/>
                </a:xfrm>
                <a:custGeom>
                  <a:avLst/>
                  <a:gdLst>
                    <a:gd name="connsiteX0" fmla="*/ 19050 w 19050"/>
                    <a:gd name="connsiteY0" fmla="*/ 22622 h 72517"/>
                    <a:gd name="connsiteX1" fmla="*/ 19050 w 19050"/>
                    <a:gd name="connsiteY1" fmla="*/ 70247 h 72517"/>
                    <a:gd name="connsiteX2" fmla="*/ 0 w 19050"/>
                    <a:gd name="connsiteY2" fmla="*/ 60722 h 72517"/>
                    <a:gd name="connsiteX3" fmla="*/ 953 w 19050"/>
                    <a:gd name="connsiteY3" fmla="*/ 3572 h 72517"/>
                    <a:gd name="connsiteX4" fmla="*/ 8573 w 19050"/>
                    <a:gd name="connsiteY4" fmla="*/ 3572 h 72517"/>
                    <a:gd name="connsiteX5" fmla="*/ 19050 w 19050"/>
                    <a:gd name="connsiteY5" fmla="*/ 22622 h 72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050" h="72517">
                      <a:moveTo>
                        <a:pt x="19050" y="22622"/>
                      </a:moveTo>
                      <a:cubicBezTo>
                        <a:pt x="19050" y="38814"/>
                        <a:pt x="19050" y="54054"/>
                        <a:pt x="19050" y="70247"/>
                      </a:cubicBezTo>
                      <a:cubicBezTo>
                        <a:pt x="9525" y="73104"/>
                        <a:pt x="0" y="75962"/>
                        <a:pt x="0" y="60722"/>
                      </a:cubicBezTo>
                      <a:cubicBezTo>
                        <a:pt x="0" y="41672"/>
                        <a:pt x="0" y="22622"/>
                        <a:pt x="953" y="3572"/>
                      </a:cubicBezTo>
                      <a:cubicBezTo>
                        <a:pt x="3810" y="-1191"/>
                        <a:pt x="6668" y="-1191"/>
                        <a:pt x="8573" y="3572"/>
                      </a:cubicBezTo>
                      <a:cubicBezTo>
                        <a:pt x="12383" y="10239"/>
                        <a:pt x="15240" y="16907"/>
                        <a:pt x="19050" y="22622"/>
                      </a:cubicBezTo>
                      <a:close/>
                    </a:path>
                  </a:pathLst>
                </a:custGeom>
                <a:solidFill>
                  <a:srgbClr val="172C4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660C1FF4-6778-1AD3-52A1-678D09E8FEAC}"/>
                    </a:ext>
                  </a:extLst>
                </p:cNvPr>
                <p:cNvSpPr/>
                <p:nvPr/>
              </p:nvSpPr>
              <p:spPr>
                <a:xfrm>
                  <a:off x="8712284" y="-1865553"/>
                  <a:ext cx="47625" cy="38100"/>
                </a:xfrm>
                <a:custGeom>
                  <a:avLst/>
                  <a:gdLst>
                    <a:gd name="connsiteX0" fmla="*/ 27623 w 47625"/>
                    <a:gd name="connsiteY0" fmla="*/ 38100 h 38100"/>
                    <a:gd name="connsiteX1" fmla="*/ 23813 w 47625"/>
                    <a:gd name="connsiteY1" fmla="*/ 38100 h 38100"/>
                    <a:gd name="connsiteX2" fmla="*/ 20003 w 47625"/>
                    <a:gd name="connsiteY2" fmla="*/ 38100 h 38100"/>
                    <a:gd name="connsiteX3" fmla="*/ 0 w 47625"/>
                    <a:gd name="connsiteY3" fmla="*/ 9525 h 38100"/>
                    <a:gd name="connsiteX4" fmla="*/ 47625 w 47625"/>
                    <a:gd name="connsiteY4" fmla="*/ 0 h 38100"/>
                    <a:gd name="connsiteX5" fmla="*/ 27623 w 47625"/>
                    <a:gd name="connsiteY5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625" h="38100">
                      <a:moveTo>
                        <a:pt x="27623" y="38100"/>
                      </a:moveTo>
                      <a:lnTo>
                        <a:pt x="23813" y="38100"/>
                      </a:lnTo>
                      <a:cubicBezTo>
                        <a:pt x="23813" y="38100"/>
                        <a:pt x="20003" y="38100"/>
                        <a:pt x="20003" y="38100"/>
                      </a:cubicBezTo>
                      <a:cubicBezTo>
                        <a:pt x="20003" y="23813"/>
                        <a:pt x="6668" y="19050"/>
                        <a:pt x="0" y="9525"/>
                      </a:cubicBezTo>
                      <a:cubicBezTo>
                        <a:pt x="16193" y="10477"/>
                        <a:pt x="33338" y="8572"/>
                        <a:pt x="47625" y="0"/>
                      </a:cubicBezTo>
                      <a:cubicBezTo>
                        <a:pt x="40958" y="13335"/>
                        <a:pt x="34290" y="25717"/>
                        <a:pt x="27623" y="38100"/>
                      </a:cubicBezTo>
                      <a:close/>
                    </a:path>
                  </a:pathLst>
                </a:custGeom>
                <a:solidFill>
                  <a:srgbClr val="3A3F4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13F9D4D-64F6-D121-F916-A718652ECC1B}"/>
                  </a:ext>
                </a:extLst>
              </p:cNvPr>
              <p:cNvGrpSpPr/>
              <p:nvPr/>
            </p:nvGrpSpPr>
            <p:grpSpPr>
              <a:xfrm>
                <a:off x="4782067" y="4655387"/>
                <a:ext cx="1337929" cy="1941163"/>
                <a:chOff x="6047067" y="-3368844"/>
                <a:chExt cx="1549282" cy="224780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93F103B8-535D-3F4A-DE76-2FC8DB6ED0E4}"/>
                    </a:ext>
                  </a:extLst>
                </p:cNvPr>
                <p:cNvSpPr/>
                <p:nvPr/>
              </p:nvSpPr>
              <p:spPr>
                <a:xfrm>
                  <a:off x="6053857" y="-2485631"/>
                  <a:ext cx="1316354" cy="1075372"/>
                </a:xfrm>
                <a:custGeom>
                  <a:avLst/>
                  <a:gdLst>
                    <a:gd name="connsiteX0" fmla="*/ 1305878 w 1316354"/>
                    <a:gd name="connsiteY0" fmla="*/ 335280 h 1075372"/>
                    <a:gd name="connsiteX1" fmla="*/ 1020128 w 1316354"/>
                    <a:gd name="connsiteY1" fmla="*/ 536258 h 1075372"/>
                    <a:gd name="connsiteX2" fmla="*/ 1237298 w 1316354"/>
                    <a:gd name="connsiteY2" fmla="*/ 821055 h 1075372"/>
                    <a:gd name="connsiteX3" fmla="*/ 1251585 w 1316354"/>
                    <a:gd name="connsiteY3" fmla="*/ 929640 h 1075372"/>
                    <a:gd name="connsiteX4" fmla="*/ 1211580 w 1316354"/>
                    <a:gd name="connsiteY4" fmla="*/ 973455 h 1075372"/>
                    <a:gd name="connsiteX5" fmla="*/ 1204913 w 1316354"/>
                    <a:gd name="connsiteY5" fmla="*/ 972503 h 1075372"/>
                    <a:gd name="connsiteX6" fmla="*/ 1127760 w 1316354"/>
                    <a:gd name="connsiteY6" fmla="*/ 966788 h 1075372"/>
                    <a:gd name="connsiteX7" fmla="*/ 1123950 w 1316354"/>
                    <a:gd name="connsiteY7" fmla="*/ 954405 h 1075372"/>
                    <a:gd name="connsiteX8" fmla="*/ 1206818 w 1316354"/>
                    <a:gd name="connsiteY8" fmla="*/ 926783 h 1075372"/>
                    <a:gd name="connsiteX9" fmla="*/ 1136333 w 1316354"/>
                    <a:gd name="connsiteY9" fmla="*/ 937260 h 1075372"/>
                    <a:gd name="connsiteX10" fmla="*/ 1132523 w 1316354"/>
                    <a:gd name="connsiteY10" fmla="*/ 902018 h 1075372"/>
                    <a:gd name="connsiteX11" fmla="*/ 1182053 w 1316354"/>
                    <a:gd name="connsiteY11" fmla="*/ 878205 h 1075372"/>
                    <a:gd name="connsiteX12" fmla="*/ 1196340 w 1316354"/>
                    <a:gd name="connsiteY12" fmla="*/ 823913 h 1075372"/>
                    <a:gd name="connsiteX13" fmla="*/ 1064895 w 1316354"/>
                    <a:gd name="connsiteY13" fmla="*/ 641033 h 1075372"/>
                    <a:gd name="connsiteX14" fmla="*/ 1042988 w 1316354"/>
                    <a:gd name="connsiteY14" fmla="*/ 616268 h 1075372"/>
                    <a:gd name="connsiteX15" fmla="*/ 963930 w 1316354"/>
                    <a:gd name="connsiteY15" fmla="*/ 552450 h 1075372"/>
                    <a:gd name="connsiteX16" fmla="*/ 917258 w 1316354"/>
                    <a:gd name="connsiteY16" fmla="*/ 575310 h 1075372"/>
                    <a:gd name="connsiteX17" fmla="*/ 821055 w 1316354"/>
                    <a:gd name="connsiteY17" fmla="*/ 579120 h 1075372"/>
                    <a:gd name="connsiteX18" fmla="*/ 900113 w 1316354"/>
                    <a:gd name="connsiteY18" fmla="*/ 597218 h 1075372"/>
                    <a:gd name="connsiteX19" fmla="*/ 921068 w 1316354"/>
                    <a:gd name="connsiteY19" fmla="*/ 624840 h 1075372"/>
                    <a:gd name="connsiteX20" fmla="*/ 842010 w 1316354"/>
                    <a:gd name="connsiteY20" fmla="*/ 649605 h 1075372"/>
                    <a:gd name="connsiteX21" fmla="*/ 751523 w 1316354"/>
                    <a:gd name="connsiteY21" fmla="*/ 635318 h 1075372"/>
                    <a:gd name="connsiteX22" fmla="*/ 739140 w 1316354"/>
                    <a:gd name="connsiteY22" fmla="*/ 641985 h 1075372"/>
                    <a:gd name="connsiteX23" fmla="*/ 621983 w 1316354"/>
                    <a:gd name="connsiteY23" fmla="*/ 622935 h 1075372"/>
                    <a:gd name="connsiteX24" fmla="*/ 649605 w 1316354"/>
                    <a:gd name="connsiteY24" fmla="*/ 601028 h 1075372"/>
                    <a:gd name="connsiteX25" fmla="*/ 724853 w 1316354"/>
                    <a:gd name="connsiteY25" fmla="*/ 583883 h 1075372"/>
                    <a:gd name="connsiteX26" fmla="*/ 649605 w 1316354"/>
                    <a:gd name="connsiteY26" fmla="*/ 601028 h 1075372"/>
                    <a:gd name="connsiteX27" fmla="*/ 615315 w 1316354"/>
                    <a:gd name="connsiteY27" fmla="*/ 564833 h 1075372"/>
                    <a:gd name="connsiteX28" fmla="*/ 613410 w 1316354"/>
                    <a:gd name="connsiteY28" fmla="*/ 543878 h 1075372"/>
                    <a:gd name="connsiteX29" fmla="*/ 589598 w 1316354"/>
                    <a:gd name="connsiteY29" fmla="*/ 558165 h 1075372"/>
                    <a:gd name="connsiteX30" fmla="*/ 565785 w 1316354"/>
                    <a:gd name="connsiteY30" fmla="*/ 582930 h 1075372"/>
                    <a:gd name="connsiteX31" fmla="*/ 532448 w 1316354"/>
                    <a:gd name="connsiteY31" fmla="*/ 576263 h 1075372"/>
                    <a:gd name="connsiteX32" fmla="*/ 367665 w 1316354"/>
                    <a:gd name="connsiteY32" fmla="*/ 846773 h 1075372"/>
                    <a:gd name="connsiteX33" fmla="*/ 401003 w 1316354"/>
                    <a:gd name="connsiteY33" fmla="*/ 903923 h 1075372"/>
                    <a:gd name="connsiteX34" fmla="*/ 458153 w 1316354"/>
                    <a:gd name="connsiteY34" fmla="*/ 930593 h 1075372"/>
                    <a:gd name="connsiteX35" fmla="*/ 450533 w 1316354"/>
                    <a:gd name="connsiteY35" fmla="*/ 962978 h 1075372"/>
                    <a:gd name="connsiteX36" fmla="*/ 391478 w 1316354"/>
                    <a:gd name="connsiteY36" fmla="*/ 955358 h 1075372"/>
                    <a:gd name="connsiteX37" fmla="*/ 455295 w 1316354"/>
                    <a:gd name="connsiteY37" fmla="*/ 975360 h 1075372"/>
                    <a:gd name="connsiteX38" fmla="*/ 448628 w 1316354"/>
                    <a:gd name="connsiteY38" fmla="*/ 1075373 h 1075372"/>
                    <a:gd name="connsiteX39" fmla="*/ 380048 w 1316354"/>
                    <a:gd name="connsiteY39" fmla="*/ 996315 h 1075372"/>
                    <a:gd name="connsiteX40" fmla="*/ 354330 w 1316354"/>
                    <a:gd name="connsiteY40" fmla="*/ 977265 h 1075372"/>
                    <a:gd name="connsiteX41" fmla="*/ 330518 w 1316354"/>
                    <a:gd name="connsiteY41" fmla="*/ 824865 h 1075372"/>
                    <a:gd name="connsiteX42" fmla="*/ 495300 w 1316354"/>
                    <a:gd name="connsiteY42" fmla="*/ 559118 h 1075372"/>
                    <a:gd name="connsiteX43" fmla="*/ 482918 w 1316354"/>
                    <a:gd name="connsiteY43" fmla="*/ 512445 h 1075372"/>
                    <a:gd name="connsiteX44" fmla="*/ 213360 w 1316354"/>
                    <a:gd name="connsiteY44" fmla="*/ 320993 h 1075372"/>
                    <a:gd name="connsiteX45" fmla="*/ 149543 w 1316354"/>
                    <a:gd name="connsiteY45" fmla="*/ 296228 h 1075372"/>
                    <a:gd name="connsiteX46" fmla="*/ 0 w 1316354"/>
                    <a:gd name="connsiteY46" fmla="*/ 150495 h 1075372"/>
                    <a:gd name="connsiteX47" fmla="*/ 953 w 1316354"/>
                    <a:gd name="connsiteY47" fmla="*/ 45720 h 1075372"/>
                    <a:gd name="connsiteX48" fmla="*/ 28575 w 1316354"/>
                    <a:gd name="connsiteY48" fmla="*/ 0 h 1075372"/>
                    <a:gd name="connsiteX49" fmla="*/ 40005 w 1316354"/>
                    <a:gd name="connsiteY49" fmla="*/ 17145 h 1075372"/>
                    <a:gd name="connsiteX50" fmla="*/ 34290 w 1316354"/>
                    <a:gd name="connsiteY50" fmla="*/ 82868 h 1075372"/>
                    <a:gd name="connsiteX51" fmla="*/ 135255 w 1316354"/>
                    <a:gd name="connsiteY51" fmla="*/ 252413 h 1075372"/>
                    <a:gd name="connsiteX52" fmla="*/ 160973 w 1316354"/>
                    <a:gd name="connsiteY52" fmla="*/ 233363 h 1075372"/>
                    <a:gd name="connsiteX53" fmla="*/ 190500 w 1316354"/>
                    <a:gd name="connsiteY53" fmla="*/ 178118 h 1075372"/>
                    <a:gd name="connsiteX54" fmla="*/ 210503 w 1316354"/>
                    <a:gd name="connsiteY54" fmla="*/ 215265 h 1075372"/>
                    <a:gd name="connsiteX55" fmla="*/ 433388 w 1316354"/>
                    <a:gd name="connsiteY55" fmla="*/ 452438 h 1075372"/>
                    <a:gd name="connsiteX56" fmla="*/ 1027748 w 1316354"/>
                    <a:gd name="connsiteY56" fmla="*/ 489585 h 1075372"/>
                    <a:gd name="connsiteX57" fmla="*/ 1272540 w 1316354"/>
                    <a:gd name="connsiteY57" fmla="*/ 319088 h 1075372"/>
                    <a:gd name="connsiteX58" fmla="*/ 1305878 w 1316354"/>
                    <a:gd name="connsiteY58" fmla="*/ 295275 h 1075372"/>
                    <a:gd name="connsiteX59" fmla="*/ 1316355 w 1316354"/>
                    <a:gd name="connsiteY59" fmla="*/ 314325 h 1075372"/>
                    <a:gd name="connsiteX60" fmla="*/ 1305878 w 1316354"/>
                    <a:gd name="connsiteY60" fmla="*/ 335280 h 1075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316354" h="1075372">
                      <a:moveTo>
                        <a:pt x="1305878" y="335280"/>
                      </a:moveTo>
                      <a:cubicBezTo>
                        <a:pt x="1241108" y="442913"/>
                        <a:pt x="1133475" y="491490"/>
                        <a:pt x="1020128" y="536258"/>
                      </a:cubicBezTo>
                      <a:cubicBezTo>
                        <a:pt x="1108710" y="622935"/>
                        <a:pt x="1183005" y="713423"/>
                        <a:pt x="1237298" y="821055"/>
                      </a:cubicBezTo>
                      <a:cubicBezTo>
                        <a:pt x="1255395" y="857250"/>
                        <a:pt x="1252538" y="893445"/>
                        <a:pt x="1251585" y="929640"/>
                      </a:cubicBezTo>
                      <a:cubicBezTo>
                        <a:pt x="1251585" y="952500"/>
                        <a:pt x="1239203" y="972503"/>
                        <a:pt x="1211580" y="973455"/>
                      </a:cubicBezTo>
                      <a:cubicBezTo>
                        <a:pt x="1209675" y="973455"/>
                        <a:pt x="1206818" y="972503"/>
                        <a:pt x="1204913" y="972503"/>
                      </a:cubicBezTo>
                      <a:cubicBezTo>
                        <a:pt x="1179195" y="967740"/>
                        <a:pt x="1152525" y="980123"/>
                        <a:pt x="1127760" y="966788"/>
                      </a:cubicBezTo>
                      <a:cubicBezTo>
                        <a:pt x="1124903" y="962978"/>
                        <a:pt x="1122998" y="959168"/>
                        <a:pt x="1123950" y="954405"/>
                      </a:cubicBezTo>
                      <a:cubicBezTo>
                        <a:pt x="1144905" y="930593"/>
                        <a:pt x="1181100" y="950595"/>
                        <a:pt x="1206818" y="926783"/>
                      </a:cubicBezTo>
                      <a:cubicBezTo>
                        <a:pt x="1179195" y="922973"/>
                        <a:pt x="1160145" y="943928"/>
                        <a:pt x="1136333" y="937260"/>
                      </a:cubicBezTo>
                      <a:cubicBezTo>
                        <a:pt x="1120140" y="926783"/>
                        <a:pt x="1121093" y="915353"/>
                        <a:pt x="1132523" y="902018"/>
                      </a:cubicBezTo>
                      <a:cubicBezTo>
                        <a:pt x="1146810" y="889635"/>
                        <a:pt x="1165860" y="885825"/>
                        <a:pt x="1182053" y="878205"/>
                      </a:cubicBezTo>
                      <a:cubicBezTo>
                        <a:pt x="1210628" y="866775"/>
                        <a:pt x="1207770" y="845820"/>
                        <a:pt x="1196340" y="823913"/>
                      </a:cubicBezTo>
                      <a:cubicBezTo>
                        <a:pt x="1161098" y="757238"/>
                        <a:pt x="1120140" y="693420"/>
                        <a:pt x="1064895" y="641033"/>
                      </a:cubicBezTo>
                      <a:cubicBezTo>
                        <a:pt x="1057275" y="633413"/>
                        <a:pt x="1048703" y="626745"/>
                        <a:pt x="1042988" y="616268"/>
                      </a:cubicBezTo>
                      <a:cubicBezTo>
                        <a:pt x="1027748" y="581025"/>
                        <a:pt x="998220" y="563880"/>
                        <a:pt x="963930" y="552450"/>
                      </a:cubicBezTo>
                      <a:cubicBezTo>
                        <a:pt x="936308" y="535305"/>
                        <a:pt x="937260" y="577215"/>
                        <a:pt x="917258" y="575310"/>
                      </a:cubicBezTo>
                      <a:cubicBezTo>
                        <a:pt x="885825" y="561023"/>
                        <a:pt x="856298" y="572453"/>
                        <a:pt x="821055" y="579120"/>
                      </a:cubicBezTo>
                      <a:cubicBezTo>
                        <a:pt x="845820" y="607695"/>
                        <a:pt x="875348" y="591503"/>
                        <a:pt x="900113" y="597218"/>
                      </a:cubicBezTo>
                      <a:cubicBezTo>
                        <a:pt x="911543" y="602933"/>
                        <a:pt x="920115" y="610553"/>
                        <a:pt x="921068" y="624840"/>
                      </a:cubicBezTo>
                      <a:cubicBezTo>
                        <a:pt x="901065" y="654368"/>
                        <a:pt x="871538" y="652463"/>
                        <a:pt x="842010" y="649605"/>
                      </a:cubicBezTo>
                      <a:cubicBezTo>
                        <a:pt x="811530" y="646748"/>
                        <a:pt x="788670" y="601028"/>
                        <a:pt x="751523" y="635318"/>
                      </a:cubicBezTo>
                      <a:cubicBezTo>
                        <a:pt x="747713" y="638175"/>
                        <a:pt x="743903" y="640080"/>
                        <a:pt x="739140" y="641985"/>
                      </a:cubicBezTo>
                      <a:cubicBezTo>
                        <a:pt x="696278" y="660083"/>
                        <a:pt x="658178" y="648653"/>
                        <a:pt x="621983" y="622935"/>
                      </a:cubicBezTo>
                      <a:cubicBezTo>
                        <a:pt x="616268" y="597218"/>
                        <a:pt x="642938" y="612458"/>
                        <a:pt x="649605" y="601028"/>
                      </a:cubicBezTo>
                      <a:cubicBezTo>
                        <a:pt x="672465" y="587693"/>
                        <a:pt x="703898" y="608648"/>
                        <a:pt x="724853" y="583883"/>
                      </a:cubicBezTo>
                      <a:cubicBezTo>
                        <a:pt x="673418" y="560070"/>
                        <a:pt x="668655" y="561023"/>
                        <a:pt x="649605" y="601028"/>
                      </a:cubicBezTo>
                      <a:cubicBezTo>
                        <a:pt x="616268" y="609600"/>
                        <a:pt x="621030" y="582930"/>
                        <a:pt x="615315" y="564833"/>
                      </a:cubicBezTo>
                      <a:cubicBezTo>
                        <a:pt x="613410" y="557213"/>
                        <a:pt x="630555" y="548640"/>
                        <a:pt x="613410" y="543878"/>
                      </a:cubicBezTo>
                      <a:cubicBezTo>
                        <a:pt x="601980" y="541020"/>
                        <a:pt x="592455" y="541973"/>
                        <a:pt x="589598" y="558165"/>
                      </a:cubicBezTo>
                      <a:cubicBezTo>
                        <a:pt x="587693" y="570548"/>
                        <a:pt x="581025" y="581978"/>
                        <a:pt x="565785" y="582930"/>
                      </a:cubicBezTo>
                      <a:cubicBezTo>
                        <a:pt x="556260" y="574358"/>
                        <a:pt x="551498" y="553403"/>
                        <a:pt x="532448" y="576263"/>
                      </a:cubicBezTo>
                      <a:cubicBezTo>
                        <a:pt x="463868" y="659130"/>
                        <a:pt x="406718" y="746760"/>
                        <a:pt x="367665" y="846773"/>
                      </a:cubicBezTo>
                      <a:cubicBezTo>
                        <a:pt x="354330" y="880110"/>
                        <a:pt x="377190" y="892493"/>
                        <a:pt x="401003" y="903923"/>
                      </a:cubicBezTo>
                      <a:cubicBezTo>
                        <a:pt x="419100" y="914400"/>
                        <a:pt x="438150" y="923925"/>
                        <a:pt x="458153" y="930593"/>
                      </a:cubicBezTo>
                      <a:cubicBezTo>
                        <a:pt x="469583" y="944880"/>
                        <a:pt x="463868" y="955358"/>
                        <a:pt x="450533" y="962978"/>
                      </a:cubicBezTo>
                      <a:cubicBezTo>
                        <a:pt x="430530" y="968693"/>
                        <a:pt x="412433" y="954405"/>
                        <a:pt x="391478" y="955358"/>
                      </a:cubicBezTo>
                      <a:cubicBezTo>
                        <a:pt x="409575" y="974408"/>
                        <a:pt x="439103" y="954405"/>
                        <a:pt x="455295" y="975360"/>
                      </a:cubicBezTo>
                      <a:cubicBezTo>
                        <a:pt x="461010" y="1009650"/>
                        <a:pt x="473393" y="1043940"/>
                        <a:pt x="448628" y="1075373"/>
                      </a:cubicBezTo>
                      <a:cubicBezTo>
                        <a:pt x="445770" y="1032510"/>
                        <a:pt x="434340" y="997268"/>
                        <a:pt x="380048" y="996315"/>
                      </a:cubicBezTo>
                      <a:cubicBezTo>
                        <a:pt x="371475" y="996315"/>
                        <a:pt x="357188" y="985838"/>
                        <a:pt x="354330" y="977265"/>
                      </a:cubicBezTo>
                      <a:cubicBezTo>
                        <a:pt x="337185" y="928688"/>
                        <a:pt x="300038" y="884873"/>
                        <a:pt x="330518" y="824865"/>
                      </a:cubicBezTo>
                      <a:cubicBezTo>
                        <a:pt x="378143" y="731520"/>
                        <a:pt x="426720" y="639128"/>
                        <a:pt x="495300" y="559118"/>
                      </a:cubicBezTo>
                      <a:cubicBezTo>
                        <a:pt x="516255" y="535305"/>
                        <a:pt x="520065" y="524828"/>
                        <a:pt x="482918" y="512445"/>
                      </a:cubicBezTo>
                      <a:cubicBezTo>
                        <a:pt x="374333" y="477203"/>
                        <a:pt x="276225" y="422910"/>
                        <a:pt x="213360" y="320993"/>
                      </a:cubicBezTo>
                      <a:cubicBezTo>
                        <a:pt x="198120" y="296228"/>
                        <a:pt x="171450" y="301943"/>
                        <a:pt x="149543" y="296228"/>
                      </a:cubicBezTo>
                      <a:cubicBezTo>
                        <a:pt x="70485" y="277178"/>
                        <a:pt x="17145" y="232410"/>
                        <a:pt x="0" y="150495"/>
                      </a:cubicBezTo>
                      <a:cubicBezTo>
                        <a:pt x="1905" y="115253"/>
                        <a:pt x="953" y="80963"/>
                        <a:pt x="953" y="45720"/>
                      </a:cubicBezTo>
                      <a:cubicBezTo>
                        <a:pt x="2858" y="28575"/>
                        <a:pt x="13335" y="12383"/>
                        <a:pt x="28575" y="0"/>
                      </a:cubicBezTo>
                      <a:cubicBezTo>
                        <a:pt x="35243" y="3810"/>
                        <a:pt x="38100" y="10478"/>
                        <a:pt x="40005" y="17145"/>
                      </a:cubicBezTo>
                      <a:cubicBezTo>
                        <a:pt x="43815" y="40005"/>
                        <a:pt x="36195" y="60960"/>
                        <a:pt x="34290" y="82868"/>
                      </a:cubicBezTo>
                      <a:cubicBezTo>
                        <a:pt x="27623" y="161925"/>
                        <a:pt x="69533" y="232410"/>
                        <a:pt x="135255" y="252413"/>
                      </a:cubicBezTo>
                      <a:cubicBezTo>
                        <a:pt x="152400" y="257175"/>
                        <a:pt x="168593" y="260985"/>
                        <a:pt x="160973" y="233363"/>
                      </a:cubicBezTo>
                      <a:cubicBezTo>
                        <a:pt x="158115" y="207645"/>
                        <a:pt x="139065" y="174308"/>
                        <a:pt x="190500" y="178118"/>
                      </a:cubicBezTo>
                      <a:cubicBezTo>
                        <a:pt x="202883" y="187643"/>
                        <a:pt x="205740" y="201930"/>
                        <a:pt x="210503" y="215265"/>
                      </a:cubicBezTo>
                      <a:cubicBezTo>
                        <a:pt x="244793" y="332423"/>
                        <a:pt x="324803" y="405765"/>
                        <a:pt x="433388" y="452438"/>
                      </a:cubicBezTo>
                      <a:cubicBezTo>
                        <a:pt x="626745" y="536258"/>
                        <a:pt x="825818" y="544830"/>
                        <a:pt x="1027748" y="489585"/>
                      </a:cubicBezTo>
                      <a:cubicBezTo>
                        <a:pt x="1127760" y="461963"/>
                        <a:pt x="1211580" y="405765"/>
                        <a:pt x="1272540" y="319088"/>
                      </a:cubicBezTo>
                      <a:cubicBezTo>
                        <a:pt x="1281113" y="307658"/>
                        <a:pt x="1288733" y="295275"/>
                        <a:pt x="1305878" y="295275"/>
                      </a:cubicBezTo>
                      <a:cubicBezTo>
                        <a:pt x="1313498" y="300038"/>
                        <a:pt x="1315403" y="306705"/>
                        <a:pt x="1316355" y="314325"/>
                      </a:cubicBezTo>
                      <a:cubicBezTo>
                        <a:pt x="1313498" y="321945"/>
                        <a:pt x="1310640" y="328613"/>
                        <a:pt x="1305878" y="335280"/>
                      </a:cubicBezTo>
                      <a:close/>
                    </a:path>
                  </a:pathLst>
                </a:custGeom>
                <a:solidFill>
                  <a:srgbClr val="41393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872BA173-E64D-E87F-E2D8-004D1DFDBBF4}"/>
                    </a:ext>
                  </a:extLst>
                </p:cNvPr>
                <p:cNvSpPr/>
                <p:nvPr/>
              </p:nvSpPr>
              <p:spPr>
                <a:xfrm>
                  <a:off x="6683813" y="-3364086"/>
                  <a:ext cx="877851" cy="631757"/>
                </a:xfrm>
                <a:custGeom>
                  <a:avLst/>
                  <a:gdLst>
                    <a:gd name="connsiteX0" fmla="*/ 404459 w 877851"/>
                    <a:gd name="connsiteY0" fmla="*/ 40255 h 631757"/>
                    <a:gd name="connsiteX1" fmla="*/ 837846 w 877851"/>
                    <a:gd name="connsiteY1" fmla="*/ 438400 h 631757"/>
                    <a:gd name="connsiteX2" fmla="*/ 877851 w 877851"/>
                    <a:gd name="connsiteY2" fmla="*/ 573655 h 631757"/>
                    <a:gd name="connsiteX3" fmla="*/ 869279 w 877851"/>
                    <a:gd name="connsiteY3" fmla="*/ 631758 h 631757"/>
                    <a:gd name="connsiteX4" fmla="*/ 840704 w 877851"/>
                    <a:gd name="connsiteY4" fmla="*/ 569845 h 631757"/>
                    <a:gd name="connsiteX5" fmla="*/ 446368 w 877851"/>
                    <a:gd name="connsiteY5" fmla="*/ 92643 h 631757"/>
                    <a:gd name="connsiteX6" fmla="*/ 415889 w 877851"/>
                    <a:gd name="connsiteY6" fmla="*/ 79308 h 631757"/>
                    <a:gd name="connsiteX7" fmla="*/ 333021 w 877851"/>
                    <a:gd name="connsiteY7" fmla="*/ 69783 h 631757"/>
                    <a:gd name="connsiteX8" fmla="*/ 262536 w 877851"/>
                    <a:gd name="connsiteY8" fmla="*/ 43113 h 631757"/>
                    <a:gd name="connsiteX9" fmla="*/ 204434 w 877851"/>
                    <a:gd name="connsiteY9" fmla="*/ 42160 h 631757"/>
                    <a:gd name="connsiteX10" fmla="*/ 104421 w 877851"/>
                    <a:gd name="connsiteY10" fmla="*/ 34540 h 631757"/>
                    <a:gd name="connsiteX11" fmla="*/ 57749 w 877851"/>
                    <a:gd name="connsiteY11" fmla="*/ 38350 h 631757"/>
                    <a:gd name="connsiteX12" fmla="*/ 38699 w 877851"/>
                    <a:gd name="connsiteY12" fmla="*/ 45018 h 631757"/>
                    <a:gd name="connsiteX13" fmla="*/ 13934 w 877851"/>
                    <a:gd name="connsiteY13" fmla="*/ 38350 h 631757"/>
                    <a:gd name="connsiteX14" fmla="*/ 1551 w 877851"/>
                    <a:gd name="connsiteY14" fmla="*/ 10728 h 631757"/>
                    <a:gd name="connsiteX15" fmla="*/ 14886 w 877851"/>
                    <a:gd name="connsiteY15" fmla="*/ 10728 h 631757"/>
                    <a:gd name="connsiteX16" fmla="*/ 288254 w 877851"/>
                    <a:gd name="connsiteY16" fmla="*/ 10728 h 631757"/>
                    <a:gd name="connsiteX17" fmla="*/ 287301 w 877851"/>
                    <a:gd name="connsiteY17" fmla="*/ 10728 h 631757"/>
                    <a:gd name="connsiteX18" fmla="*/ 404459 w 877851"/>
                    <a:gd name="connsiteY18" fmla="*/ 40255 h 631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77851" h="631757">
                      <a:moveTo>
                        <a:pt x="404459" y="40255"/>
                      </a:moveTo>
                      <a:cubicBezTo>
                        <a:pt x="614009" y="102168"/>
                        <a:pt x="748311" y="246948"/>
                        <a:pt x="837846" y="438400"/>
                      </a:cubicBezTo>
                      <a:cubicBezTo>
                        <a:pt x="857848" y="481263"/>
                        <a:pt x="875946" y="525078"/>
                        <a:pt x="877851" y="573655"/>
                      </a:cubicBezTo>
                      <a:cubicBezTo>
                        <a:pt x="870231" y="592705"/>
                        <a:pt x="885471" y="614613"/>
                        <a:pt x="869279" y="631758"/>
                      </a:cubicBezTo>
                      <a:cubicBezTo>
                        <a:pt x="833084" y="623185"/>
                        <a:pt x="851181" y="589848"/>
                        <a:pt x="840704" y="569845"/>
                      </a:cubicBezTo>
                      <a:cubicBezTo>
                        <a:pt x="782601" y="349818"/>
                        <a:pt x="655919" y="186940"/>
                        <a:pt x="446368" y="92643"/>
                      </a:cubicBezTo>
                      <a:cubicBezTo>
                        <a:pt x="435891" y="87880"/>
                        <a:pt x="425414" y="84070"/>
                        <a:pt x="415889" y="79308"/>
                      </a:cubicBezTo>
                      <a:cubicBezTo>
                        <a:pt x="390171" y="61210"/>
                        <a:pt x="361596" y="65973"/>
                        <a:pt x="333021" y="69783"/>
                      </a:cubicBezTo>
                      <a:cubicBezTo>
                        <a:pt x="307304" y="66925"/>
                        <a:pt x="284443" y="54543"/>
                        <a:pt x="262536" y="43113"/>
                      </a:cubicBezTo>
                      <a:cubicBezTo>
                        <a:pt x="243486" y="27873"/>
                        <a:pt x="223484" y="44065"/>
                        <a:pt x="204434" y="42160"/>
                      </a:cubicBezTo>
                      <a:cubicBezTo>
                        <a:pt x="171096" y="38350"/>
                        <a:pt x="137759" y="33588"/>
                        <a:pt x="104421" y="34540"/>
                      </a:cubicBezTo>
                      <a:cubicBezTo>
                        <a:pt x="89181" y="34540"/>
                        <a:pt x="72989" y="31683"/>
                        <a:pt x="57749" y="38350"/>
                      </a:cubicBezTo>
                      <a:cubicBezTo>
                        <a:pt x="52034" y="41208"/>
                        <a:pt x="45366" y="44065"/>
                        <a:pt x="38699" y="45018"/>
                      </a:cubicBezTo>
                      <a:cubicBezTo>
                        <a:pt x="29174" y="46923"/>
                        <a:pt x="20601" y="44065"/>
                        <a:pt x="13934" y="38350"/>
                      </a:cubicBezTo>
                      <a:cubicBezTo>
                        <a:pt x="7266" y="30730"/>
                        <a:pt x="-4164" y="25015"/>
                        <a:pt x="1551" y="10728"/>
                      </a:cubicBezTo>
                      <a:cubicBezTo>
                        <a:pt x="6314" y="10728"/>
                        <a:pt x="11076" y="10728"/>
                        <a:pt x="14886" y="10728"/>
                      </a:cubicBezTo>
                      <a:cubicBezTo>
                        <a:pt x="106326" y="-4512"/>
                        <a:pt x="196814" y="-2607"/>
                        <a:pt x="288254" y="10728"/>
                      </a:cubicBezTo>
                      <a:lnTo>
                        <a:pt x="287301" y="10728"/>
                      </a:lnTo>
                      <a:cubicBezTo>
                        <a:pt x="324449" y="23110"/>
                        <a:pt x="364454" y="31683"/>
                        <a:pt x="404459" y="40255"/>
                      </a:cubicBezTo>
                      <a:close/>
                    </a:path>
                  </a:pathLst>
                </a:custGeom>
                <a:solidFill>
                  <a:srgbClr val="3D332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5132A8A6-169D-B30C-2F0B-62F0DEE27FF4}"/>
                    </a:ext>
                  </a:extLst>
                </p:cNvPr>
                <p:cNvSpPr/>
                <p:nvPr/>
              </p:nvSpPr>
              <p:spPr>
                <a:xfrm>
                  <a:off x="6088015" y="-3296209"/>
                  <a:ext cx="436744" cy="767714"/>
                </a:xfrm>
                <a:custGeom>
                  <a:avLst/>
                  <a:gdLst>
                    <a:gd name="connsiteX0" fmla="*/ 3942 w 436744"/>
                    <a:gd name="connsiteY0" fmla="*/ 516255 h 767714"/>
                    <a:gd name="connsiteX1" fmla="*/ 127767 w 436744"/>
                    <a:gd name="connsiteY1" fmla="*/ 236220 h 767714"/>
                    <a:gd name="connsiteX2" fmla="*/ 422090 w 436744"/>
                    <a:gd name="connsiteY2" fmla="*/ 0 h 767714"/>
                    <a:gd name="connsiteX3" fmla="*/ 432567 w 436744"/>
                    <a:gd name="connsiteY3" fmla="*/ 41910 h 767714"/>
                    <a:gd name="connsiteX4" fmla="*/ 424947 w 436744"/>
                    <a:gd name="connsiteY4" fmla="*/ 52388 h 767714"/>
                    <a:gd name="connsiteX5" fmla="*/ 351605 w 436744"/>
                    <a:gd name="connsiteY5" fmla="*/ 72390 h 767714"/>
                    <a:gd name="connsiteX6" fmla="*/ 154437 w 436744"/>
                    <a:gd name="connsiteY6" fmla="*/ 260985 h 767714"/>
                    <a:gd name="connsiteX7" fmla="*/ 42995 w 436744"/>
                    <a:gd name="connsiteY7" fmla="*/ 713423 h 767714"/>
                    <a:gd name="connsiteX8" fmla="*/ 41090 w 436744"/>
                    <a:gd name="connsiteY8" fmla="*/ 728663 h 767714"/>
                    <a:gd name="connsiteX9" fmla="*/ 21087 w 436744"/>
                    <a:gd name="connsiteY9" fmla="*/ 767715 h 767714"/>
                    <a:gd name="connsiteX10" fmla="*/ 2990 w 436744"/>
                    <a:gd name="connsiteY10" fmla="*/ 698183 h 767714"/>
                    <a:gd name="connsiteX11" fmla="*/ 2037 w 436744"/>
                    <a:gd name="connsiteY11" fmla="*/ 676275 h 767714"/>
                    <a:gd name="connsiteX12" fmla="*/ 1085 w 436744"/>
                    <a:gd name="connsiteY12" fmla="*/ 546735 h 767714"/>
                    <a:gd name="connsiteX13" fmla="*/ 3942 w 436744"/>
                    <a:gd name="connsiteY13" fmla="*/ 516255 h 76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6744" h="767714">
                      <a:moveTo>
                        <a:pt x="3942" y="516255"/>
                      </a:moveTo>
                      <a:cubicBezTo>
                        <a:pt x="16325" y="410528"/>
                        <a:pt x="66807" y="320040"/>
                        <a:pt x="127767" y="236220"/>
                      </a:cubicBezTo>
                      <a:cubicBezTo>
                        <a:pt x="203967" y="131445"/>
                        <a:pt x="299217" y="47625"/>
                        <a:pt x="422090" y="0"/>
                      </a:cubicBezTo>
                      <a:cubicBezTo>
                        <a:pt x="442092" y="9525"/>
                        <a:pt x="437330" y="25718"/>
                        <a:pt x="432567" y="41910"/>
                      </a:cubicBezTo>
                      <a:cubicBezTo>
                        <a:pt x="430662" y="45720"/>
                        <a:pt x="427805" y="49530"/>
                        <a:pt x="424947" y="52388"/>
                      </a:cubicBezTo>
                      <a:cubicBezTo>
                        <a:pt x="397325" y="46673"/>
                        <a:pt x="371607" y="50482"/>
                        <a:pt x="351605" y="72390"/>
                      </a:cubicBezTo>
                      <a:cubicBezTo>
                        <a:pt x="280167" y="129540"/>
                        <a:pt x="207777" y="183833"/>
                        <a:pt x="154437" y="260985"/>
                      </a:cubicBezTo>
                      <a:cubicBezTo>
                        <a:pt x="59187" y="399098"/>
                        <a:pt x="16325" y="546735"/>
                        <a:pt x="42995" y="713423"/>
                      </a:cubicBezTo>
                      <a:cubicBezTo>
                        <a:pt x="42995" y="718185"/>
                        <a:pt x="42042" y="722948"/>
                        <a:pt x="41090" y="728663"/>
                      </a:cubicBezTo>
                      <a:cubicBezTo>
                        <a:pt x="36327" y="741998"/>
                        <a:pt x="36327" y="759143"/>
                        <a:pt x="21087" y="767715"/>
                      </a:cubicBezTo>
                      <a:cubicBezTo>
                        <a:pt x="-3678" y="749618"/>
                        <a:pt x="7752" y="721995"/>
                        <a:pt x="2990" y="698183"/>
                      </a:cubicBezTo>
                      <a:cubicBezTo>
                        <a:pt x="-820" y="690563"/>
                        <a:pt x="-820" y="683895"/>
                        <a:pt x="2037" y="676275"/>
                      </a:cubicBezTo>
                      <a:cubicBezTo>
                        <a:pt x="1085" y="633413"/>
                        <a:pt x="2037" y="589598"/>
                        <a:pt x="1085" y="546735"/>
                      </a:cubicBezTo>
                      <a:cubicBezTo>
                        <a:pt x="132" y="536258"/>
                        <a:pt x="-1773" y="525780"/>
                        <a:pt x="3942" y="516255"/>
                      </a:cubicBezTo>
                      <a:close/>
                    </a:path>
                  </a:pathLst>
                </a:custGeom>
                <a:solidFill>
                  <a:srgbClr val="443B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0FC244C6-F3BF-189B-ABF9-5EBD6501456A}"/>
                    </a:ext>
                  </a:extLst>
                </p:cNvPr>
                <p:cNvSpPr/>
                <p:nvPr/>
              </p:nvSpPr>
              <p:spPr>
                <a:xfrm>
                  <a:off x="6871129" y="-1355878"/>
                  <a:ext cx="260957" cy="210478"/>
                </a:xfrm>
                <a:custGeom>
                  <a:avLst/>
                  <a:gdLst>
                    <a:gd name="connsiteX0" fmla="*/ 239050 w 260957"/>
                    <a:gd name="connsiteY0" fmla="*/ 107544 h 210478"/>
                    <a:gd name="connsiteX1" fmla="*/ 236193 w 260957"/>
                    <a:gd name="connsiteY1" fmla="*/ 111354 h 210478"/>
                    <a:gd name="connsiteX2" fmla="*/ 57123 w 260957"/>
                    <a:gd name="connsiteY2" fmla="*/ 204699 h 210478"/>
                    <a:gd name="connsiteX3" fmla="*/ 20928 w 260957"/>
                    <a:gd name="connsiteY3" fmla="*/ 162789 h 210478"/>
                    <a:gd name="connsiteX4" fmla="*/ 13308 w 260957"/>
                    <a:gd name="connsiteY4" fmla="*/ 88494 h 210478"/>
                    <a:gd name="connsiteX5" fmla="*/ 4735 w 260957"/>
                    <a:gd name="connsiteY5" fmla="*/ 31344 h 210478"/>
                    <a:gd name="connsiteX6" fmla="*/ 21880 w 260957"/>
                    <a:gd name="connsiteY6" fmla="*/ 18962 h 210478"/>
                    <a:gd name="connsiteX7" fmla="*/ 34263 w 260957"/>
                    <a:gd name="connsiteY7" fmla="*/ 22772 h 210478"/>
                    <a:gd name="connsiteX8" fmla="*/ 85698 w 260957"/>
                    <a:gd name="connsiteY8" fmla="*/ 49442 h 210478"/>
                    <a:gd name="connsiteX9" fmla="*/ 160945 w 260957"/>
                    <a:gd name="connsiteY9" fmla="*/ 47537 h 210478"/>
                    <a:gd name="connsiteX10" fmla="*/ 231430 w 260957"/>
                    <a:gd name="connsiteY10" fmla="*/ 1817 h 210478"/>
                    <a:gd name="connsiteX11" fmla="*/ 260958 w 260957"/>
                    <a:gd name="connsiteY11" fmla="*/ 23724 h 210478"/>
                    <a:gd name="connsiteX12" fmla="*/ 239050 w 260957"/>
                    <a:gd name="connsiteY12" fmla="*/ 107544 h 210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0957" h="210478">
                      <a:moveTo>
                        <a:pt x="239050" y="107544"/>
                      </a:moveTo>
                      <a:cubicBezTo>
                        <a:pt x="238098" y="108497"/>
                        <a:pt x="236193" y="109449"/>
                        <a:pt x="236193" y="111354"/>
                      </a:cubicBezTo>
                      <a:cubicBezTo>
                        <a:pt x="183805" y="213272"/>
                        <a:pt x="172375" y="218987"/>
                        <a:pt x="57123" y="204699"/>
                      </a:cubicBezTo>
                      <a:cubicBezTo>
                        <a:pt x="30453" y="201842"/>
                        <a:pt x="17118" y="192317"/>
                        <a:pt x="20928" y="162789"/>
                      </a:cubicBezTo>
                      <a:cubicBezTo>
                        <a:pt x="23785" y="138024"/>
                        <a:pt x="24738" y="112307"/>
                        <a:pt x="13308" y="88494"/>
                      </a:cubicBezTo>
                      <a:cubicBezTo>
                        <a:pt x="-4790" y="71349"/>
                        <a:pt x="-980" y="51347"/>
                        <a:pt x="4735" y="31344"/>
                      </a:cubicBezTo>
                      <a:cubicBezTo>
                        <a:pt x="8545" y="24677"/>
                        <a:pt x="13308" y="19914"/>
                        <a:pt x="21880" y="18962"/>
                      </a:cubicBezTo>
                      <a:cubicBezTo>
                        <a:pt x="26643" y="18962"/>
                        <a:pt x="30453" y="19914"/>
                        <a:pt x="34263" y="22772"/>
                      </a:cubicBezTo>
                      <a:cubicBezTo>
                        <a:pt x="47598" y="38964"/>
                        <a:pt x="61885" y="54204"/>
                        <a:pt x="85698" y="49442"/>
                      </a:cubicBezTo>
                      <a:cubicBezTo>
                        <a:pt x="110463" y="48489"/>
                        <a:pt x="136180" y="50394"/>
                        <a:pt x="160945" y="47537"/>
                      </a:cubicBezTo>
                      <a:cubicBezTo>
                        <a:pt x="192378" y="43727"/>
                        <a:pt x="219048" y="35154"/>
                        <a:pt x="231430" y="1817"/>
                      </a:cubicBezTo>
                      <a:cubicBezTo>
                        <a:pt x="252385" y="-5803"/>
                        <a:pt x="254290" y="12294"/>
                        <a:pt x="260958" y="23724"/>
                      </a:cubicBezTo>
                      <a:cubicBezTo>
                        <a:pt x="254290" y="52299"/>
                        <a:pt x="246670" y="79922"/>
                        <a:pt x="239050" y="107544"/>
                      </a:cubicBezTo>
                      <a:close/>
                    </a:path>
                  </a:pathLst>
                </a:custGeom>
                <a:solidFill>
                  <a:srgbClr val="4A423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21E72682-B591-C37E-F7C9-1E39144894D1}"/>
                    </a:ext>
                  </a:extLst>
                </p:cNvPr>
                <p:cNvSpPr/>
                <p:nvPr/>
              </p:nvSpPr>
              <p:spPr>
                <a:xfrm>
                  <a:off x="6901545" y="-1656956"/>
                  <a:ext cx="363892" cy="339632"/>
                </a:xfrm>
                <a:custGeom>
                  <a:avLst/>
                  <a:gdLst>
                    <a:gd name="connsiteX0" fmla="*/ 230542 w 363892"/>
                    <a:gd name="connsiteY0" fmla="*/ 324803 h 339632"/>
                    <a:gd name="connsiteX1" fmla="*/ 199110 w 363892"/>
                    <a:gd name="connsiteY1" fmla="*/ 307658 h 339632"/>
                    <a:gd name="connsiteX2" fmla="*/ 110527 w 363892"/>
                    <a:gd name="connsiteY2" fmla="*/ 337185 h 339632"/>
                    <a:gd name="connsiteX3" fmla="*/ 3847 w 363892"/>
                    <a:gd name="connsiteY3" fmla="*/ 327660 h 339632"/>
                    <a:gd name="connsiteX4" fmla="*/ 990 w 363892"/>
                    <a:gd name="connsiteY4" fmla="*/ 322898 h 339632"/>
                    <a:gd name="connsiteX5" fmla="*/ 40042 w 363892"/>
                    <a:gd name="connsiteY5" fmla="*/ 293370 h 339632"/>
                    <a:gd name="connsiteX6" fmla="*/ 151485 w 363892"/>
                    <a:gd name="connsiteY6" fmla="*/ 289560 h 339632"/>
                    <a:gd name="connsiteX7" fmla="*/ 207682 w 363892"/>
                    <a:gd name="connsiteY7" fmla="*/ 270510 h 339632"/>
                    <a:gd name="connsiteX8" fmla="*/ 258165 w 363892"/>
                    <a:gd name="connsiteY8" fmla="*/ 176213 h 339632"/>
                    <a:gd name="connsiteX9" fmla="*/ 235305 w 363892"/>
                    <a:gd name="connsiteY9" fmla="*/ 124778 h 339632"/>
                    <a:gd name="connsiteX10" fmla="*/ 196252 w 363892"/>
                    <a:gd name="connsiteY10" fmla="*/ 125730 h 339632"/>
                    <a:gd name="connsiteX11" fmla="*/ 113385 w 363892"/>
                    <a:gd name="connsiteY11" fmla="*/ 148590 h 339632"/>
                    <a:gd name="connsiteX12" fmla="*/ 74332 w 363892"/>
                    <a:gd name="connsiteY12" fmla="*/ 130492 h 339632"/>
                    <a:gd name="connsiteX13" fmla="*/ 110527 w 363892"/>
                    <a:gd name="connsiteY13" fmla="*/ 100965 h 339632"/>
                    <a:gd name="connsiteX14" fmla="*/ 162915 w 363892"/>
                    <a:gd name="connsiteY14" fmla="*/ 80010 h 339632"/>
                    <a:gd name="connsiteX15" fmla="*/ 241020 w 363892"/>
                    <a:gd name="connsiteY15" fmla="*/ 18098 h 339632"/>
                    <a:gd name="connsiteX16" fmla="*/ 259117 w 363892"/>
                    <a:gd name="connsiteY16" fmla="*/ 0 h 339632"/>
                    <a:gd name="connsiteX17" fmla="*/ 282930 w 363892"/>
                    <a:gd name="connsiteY17" fmla="*/ 39053 h 339632"/>
                    <a:gd name="connsiteX18" fmla="*/ 287692 w 363892"/>
                    <a:gd name="connsiteY18" fmla="*/ 80010 h 339632"/>
                    <a:gd name="connsiteX19" fmla="*/ 287692 w 363892"/>
                    <a:gd name="connsiteY19" fmla="*/ 102870 h 339632"/>
                    <a:gd name="connsiteX20" fmla="*/ 278167 w 363892"/>
                    <a:gd name="connsiteY20" fmla="*/ 126683 h 339632"/>
                    <a:gd name="connsiteX21" fmla="*/ 278167 w 363892"/>
                    <a:gd name="connsiteY21" fmla="*/ 137160 h 339632"/>
                    <a:gd name="connsiteX22" fmla="*/ 359130 w 363892"/>
                    <a:gd name="connsiteY22" fmla="*/ 143828 h 339632"/>
                    <a:gd name="connsiteX23" fmla="*/ 363892 w 363892"/>
                    <a:gd name="connsiteY23" fmla="*/ 147638 h 339632"/>
                    <a:gd name="connsiteX24" fmla="*/ 332460 w 363892"/>
                    <a:gd name="connsiteY24" fmla="*/ 155258 h 339632"/>
                    <a:gd name="connsiteX25" fmla="*/ 300075 w 363892"/>
                    <a:gd name="connsiteY25" fmla="*/ 194310 h 339632"/>
                    <a:gd name="connsiteX26" fmla="*/ 299122 w 363892"/>
                    <a:gd name="connsiteY26" fmla="*/ 241935 h 339632"/>
                    <a:gd name="connsiteX27" fmla="*/ 256260 w 363892"/>
                    <a:gd name="connsiteY27" fmla="*/ 301942 h 339632"/>
                    <a:gd name="connsiteX28" fmla="*/ 230542 w 363892"/>
                    <a:gd name="connsiteY28" fmla="*/ 324803 h 33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63892" h="339632">
                      <a:moveTo>
                        <a:pt x="230542" y="324803"/>
                      </a:moveTo>
                      <a:cubicBezTo>
                        <a:pt x="220065" y="319088"/>
                        <a:pt x="215302" y="302895"/>
                        <a:pt x="199110" y="307658"/>
                      </a:cubicBezTo>
                      <a:cubicBezTo>
                        <a:pt x="177202" y="340042"/>
                        <a:pt x="140055" y="325755"/>
                        <a:pt x="110527" y="337185"/>
                      </a:cubicBezTo>
                      <a:cubicBezTo>
                        <a:pt x="74332" y="335280"/>
                        <a:pt x="37185" y="348615"/>
                        <a:pt x="3847" y="327660"/>
                      </a:cubicBezTo>
                      <a:cubicBezTo>
                        <a:pt x="2895" y="325755"/>
                        <a:pt x="1942" y="324803"/>
                        <a:pt x="990" y="322898"/>
                      </a:cubicBezTo>
                      <a:cubicBezTo>
                        <a:pt x="-5678" y="287655"/>
                        <a:pt x="22897" y="295275"/>
                        <a:pt x="40042" y="293370"/>
                      </a:cubicBezTo>
                      <a:cubicBezTo>
                        <a:pt x="77190" y="288608"/>
                        <a:pt x="114337" y="298133"/>
                        <a:pt x="151485" y="289560"/>
                      </a:cubicBezTo>
                      <a:cubicBezTo>
                        <a:pt x="165772" y="269558"/>
                        <a:pt x="188632" y="275273"/>
                        <a:pt x="207682" y="270510"/>
                      </a:cubicBezTo>
                      <a:cubicBezTo>
                        <a:pt x="254355" y="258128"/>
                        <a:pt x="274357" y="221933"/>
                        <a:pt x="258165" y="176213"/>
                      </a:cubicBezTo>
                      <a:cubicBezTo>
                        <a:pt x="252450" y="158115"/>
                        <a:pt x="241020" y="142875"/>
                        <a:pt x="235305" y="124778"/>
                      </a:cubicBezTo>
                      <a:cubicBezTo>
                        <a:pt x="221970" y="94298"/>
                        <a:pt x="208635" y="126683"/>
                        <a:pt x="196252" y="125730"/>
                      </a:cubicBezTo>
                      <a:cubicBezTo>
                        <a:pt x="167677" y="131445"/>
                        <a:pt x="142912" y="148590"/>
                        <a:pt x="113385" y="148590"/>
                      </a:cubicBezTo>
                      <a:cubicBezTo>
                        <a:pt x="98145" y="147638"/>
                        <a:pt x="82905" y="147638"/>
                        <a:pt x="74332" y="130492"/>
                      </a:cubicBezTo>
                      <a:cubicBezTo>
                        <a:pt x="74332" y="105728"/>
                        <a:pt x="95287" y="106680"/>
                        <a:pt x="110527" y="100965"/>
                      </a:cubicBezTo>
                      <a:cubicBezTo>
                        <a:pt x="128625" y="95250"/>
                        <a:pt x="145770" y="86678"/>
                        <a:pt x="162915" y="80010"/>
                      </a:cubicBezTo>
                      <a:cubicBezTo>
                        <a:pt x="198157" y="71438"/>
                        <a:pt x="223875" y="49530"/>
                        <a:pt x="241020" y="18098"/>
                      </a:cubicBezTo>
                      <a:cubicBezTo>
                        <a:pt x="245782" y="10478"/>
                        <a:pt x="250545" y="3810"/>
                        <a:pt x="259117" y="0"/>
                      </a:cubicBezTo>
                      <a:cubicBezTo>
                        <a:pt x="281977" y="3810"/>
                        <a:pt x="284835" y="20955"/>
                        <a:pt x="282930" y="39053"/>
                      </a:cubicBezTo>
                      <a:cubicBezTo>
                        <a:pt x="281025" y="53340"/>
                        <a:pt x="281025" y="66675"/>
                        <a:pt x="287692" y="80010"/>
                      </a:cubicBezTo>
                      <a:cubicBezTo>
                        <a:pt x="283882" y="87630"/>
                        <a:pt x="278167" y="95250"/>
                        <a:pt x="287692" y="102870"/>
                      </a:cubicBezTo>
                      <a:cubicBezTo>
                        <a:pt x="291502" y="113348"/>
                        <a:pt x="279120" y="118110"/>
                        <a:pt x="278167" y="126683"/>
                      </a:cubicBezTo>
                      <a:cubicBezTo>
                        <a:pt x="278167" y="130492"/>
                        <a:pt x="278167" y="133350"/>
                        <a:pt x="278167" y="137160"/>
                      </a:cubicBezTo>
                      <a:cubicBezTo>
                        <a:pt x="304837" y="147638"/>
                        <a:pt x="332460" y="137160"/>
                        <a:pt x="359130" y="143828"/>
                      </a:cubicBezTo>
                      <a:cubicBezTo>
                        <a:pt x="361035" y="144780"/>
                        <a:pt x="362940" y="146685"/>
                        <a:pt x="363892" y="147638"/>
                      </a:cubicBezTo>
                      <a:cubicBezTo>
                        <a:pt x="353415" y="150495"/>
                        <a:pt x="342937" y="155258"/>
                        <a:pt x="332460" y="155258"/>
                      </a:cubicBezTo>
                      <a:cubicBezTo>
                        <a:pt x="304837" y="155258"/>
                        <a:pt x="297217" y="169545"/>
                        <a:pt x="300075" y="194310"/>
                      </a:cubicBezTo>
                      <a:cubicBezTo>
                        <a:pt x="301027" y="209550"/>
                        <a:pt x="300075" y="225742"/>
                        <a:pt x="299122" y="241935"/>
                      </a:cubicBezTo>
                      <a:cubicBezTo>
                        <a:pt x="298170" y="271463"/>
                        <a:pt x="296265" y="300038"/>
                        <a:pt x="256260" y="301942"/>
                      </a:cubicBezTo>
                      <a:cubicBezTo>
                        <a:pt x="240067" y="300038"/>
                        <a:pt x="237210" y="315278"/>
                        <a:pt x="230542" y="324803"/>
                      </a:cubicBezTo>
                      <a:close/>
                    </a:path>
                  </a:pathLst>
                </a:custGeom>
                <a:solidFill>
                  <a:srgbClr val="2D3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579B62C-7CDE-F4A8-748A-A7F54654BC45}"/>
                    </a:ext>
                  </a:extLst>
                </p:cNvPr>
                <p:cNvSpPr/>
                <p:nvPr/>
              </p:nvSpPr>
              <p:spPr>
                <a:xfrm>
                  <a:off x="6500579" y="-1574089"/>
                  <a:ext cx="570547" cy="416020"/>
                </a:xfrm>
                <a:custGeom>
                  <a:avLst/>
                  <a:gdLst>
                    <a:gd name="connsiteX0" fmla="*/ 551498 w 570547"/>
                    <a:gd name="connsiteY0" fmla="*/ 211455 h 416020"/>
                    <a:gd name="connsiteX1" fmla="*/ 570548 w 570547"/>
                    <a:gd name="connsiteY1" fmla="*/ 214313 h 416020"/>
                    <a:gd name="connsiteX2" fmla="*/ 570548 w 570547"/>
                    <a:gd name="connsiteY2" fmla="*/ 222885 h 416020"/>
                    <a:gd name="connsiteX3" fmla="*/ 444818 w 570547"/>
                    <a:gd name="connsiteY3" fmla="*/ 222885 h 416020"/>
                    <a:gd name="connsiteX4" fmla="*/ 401003 w 570547"/>
                    <a:gd name="connsiteY4" fmla="*/ 240030 h 416020"/>
                    <a:gd name="connsiteX5" fmla="*/ 380048 w 570547"/>
                    <a:gd name="connsiteY5" fmla="*/ 244793 h 416020"/>
                    <a:gd name="connsiteX6" fmla="*/ 374333 w 570547"/>
                    <a:gd name="connsiteY6" fmla="*/ 243840 h 416020"/>
                    <a:gd name="connsiteX7" fmla="*/ 305753 w 570547"/>
                    <a:gd name="connsiteY7" fmla="*/ 249555 h 416020"/>
                    <a:gd name="connsiteX8" fmla="*/ 300990 w 570547"/>
                    <a:gd name="connsiteY8" fmla="*/ 410528 h 416020"/>
                    <a:gd name="connsiteX9" fmla="*/ 287655 w 570547"/>
                    <a:gd name="connsiteY9" fmla="*/ 415290 h 416020"/>
                    <a:gd name="connsiteX10" fmla="*/ 273368 w 570547"/>
                    <a:gd name="connsiteY10" fmla="*/ 317183 h 416020"/>
                    <a:gd name="connsiteX11" fmla="*/ 274320 w 570547"/>
                    <a:gd name="connsiteY11" fmla="*/ 288608 h 416020"/>
                    <a:gd name="connsiteX12" fmla="*/ 268605 w 570547"/>
                    <a:gd name="connsiteY12" fmla="*/ 245745 h 416020"/>
                    <a:gd name="connsiteX13" fmla="*/ 258127 w 570547"/>
                    <a:gd name="connsiteY13" fmla="*/ 238125 h 416020"/>
                    <a:gd name="connsiteX14" fmla="*/ 83820 w 570547"/>
                    <a:gd name="connsiteY14" fmla="*/ 248603 h 416020"/>
                    <a:gd name="connsiteX15" fmla="*/ 48578 w 570547"/>
                    <a:gd name="connsiteY15" fmla="*/ 222885 h 416020"/>
                    <a:gd name="connsiteX16" fmla="*/ 953 w 570547"/>
                    <a:gd name="connsiteY16" fmla="*/ 165735 h 416020"/>
                    <a:gd name="connsiteX17" fmla="*/ 953 w 570547"/>
                    <a:gd name="connsiteY17" fmla="*/ 59055 h 416020"/>
                    <a:gd name="connsiteX18" fmla="*/ 0 w 570547"/>
                    <a:gd name="connsiteY18" fmla="*/ 52388 h 416020"/>
                    <a:gd name="connsiteX19" fmla="*/ 953 w 570547"/>
                    <a:gd name="connsiteY19" fmla="*/ 20955 h 416020"/>
                    <a:gd name="connsiteX20" fmla="*/ 16193 w 570547"/>
                    <a:gd name="connsiteY20" fmla="*/ 0 h 416020"/>
                    <a:gd name="connsiteX21" fmla="*/ 36195 w 570547"/>
                    <a:gd name="connsiteY21" fmla="*/ 46673 h 416020"/>
                    <a:gd name="connsiteX22" fmla="*/ 36195 w 570547"/>
                    <a:gd name="connsiteY22" fmla="*/ 121920 h 416020"/>
                    <a:gd name="connsiteX23" fmla="*/ 88583 w 570547"/>
                    <a:gd name="connsiteY23" fmla="*/ 188595 h 416020"/>
                    <a:gd name="connsiteX24" fmla="*/ 154305 w 570547"/>
                    <a:gd name="connsiteY24" fmla="*/ 197168 h 416020"/>
                    <a:gd name="connsiteX25" fmla="*/ 242888 w 570547"/>
                    <a:gd name="connsiteY25" fmla="*/ 197168 h 416020"/>
                    <a:gd name="connsiteX26" fmla="*/ 297180 w 570547"/>
                    <a:gd name="connsiteY26" fmla="*/ 140970 h 416020"/>
                    <a:gd name="connsiteX27" fmla="*/ 350520 w 570547"/>
                    <a:gd name="connsiteY27" fmla="*/ 111443 h 416020"/>
                    <a:gd name="connsiteX28" fmla="*/ 372428 w 570547"/>
                    <a:gd name="connsiteY28" fmla="*/ 158115 h 416020"/>
                    <a:gd name="connsiteX29" fmla="*/ 403860 w 570547"/>
                    <a:gd name="connsiteY29" fmla="*/ 197168 h 416020"/>
                    <a:gd name="connsiteX30" fmla="*/ 489585 w 570547"/>
                    <a:gd name="connsiteY30" fmla="*/ 197168 h 416020"/>
                    <a:gd name="connsiteX31" fmla="*/ 551498 w 570547"/>
                    <a:gd name="connsiteY31" fmla="*/ 211455 h 416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70547" h="416020">
                      <a:moveTo>
                        <a:pt x="551498" y="211455"/>
                      </a:moveTo>
                      <a:cubicBezTo>
                        <a:pt x="558165" y="212408"/>
                        <a:pt x="563880" y="213360"/>
                        <a:pt x="570548" y="214313"/>
                      </a:cubicBezTo>
                      <a:cubicBezTo>
                        <a:pt x="570548" y="217170"/>
                        <a:pt x="570548" y="220028"/>
                        <a:pt x="570548" y="222885"/>
                      </a:cubicBezTo>
                      <a:cubicBezTo>
                        <a:pt x="528638" y="222885"/>
                        <a:pt x="486728" y="221933"/>
                        <a:pt x="444818" y="222885"/>
                      </a:cubicBezTo>
                      <a:cubicBezTo>
                        <a:pt x="428625" y="222885"/>
                        <a:pt x="408623" y="215265"/>
                        <a:pt x="401003" y="240030"/>
                      </a:cubicBezTo>
                      <a:cubicBezTo>
                        <a:pt x="394335" y="241935"/>
                        <a:pt x="386715" y="242888"/>
                        <a:pt x="380048" y="244793"/>
                      </a:cubicBezTo>
                      <a:cubicBezTo>
                        <a:pt x="378143" y="244793"/>
                        <a:pt x="376238" y="243840"/>
                        <a:pt x="374333" y="243840"/>
                      </a:cubicBezTo>
                      <a:cubicBezTo>
                        <a:pt x="350520" y="234315"/>
                        <a:pt x="326708" y="227648"/>
                        <a:pt x="305753" y="249555"/>
                      </a:cubicBezTo>
                      <a:cubicBezTo>
                        <a:pt x="297180" y="302895"/>
                        <a:pt x="305753" y="357188"/>
                        <a:pt x="300990" y="410528"/>
                      </a:cubicBezTo>
                      <a:cubicBezTo>
                        <a:pt x="297180" y="415290"/>
                        <a:pt x="293370" y="417195"/>
                        <a:pt x="287655" y="415290"/>
                      </a:cubicBezTo>
                      <a:cubicBezTo>
                        <a:pt x="263843" y="385763"/>
                        <a:pt x="280035" y="349568"/>
                        <a:pt x="273368" y="317183"/>
                      </a:cubicBezTo>
                      <a:cubicBezTo>
                        <a:pt x="271463" y="307658"/>
                        <a:pt x="272415" y="298133"/>
                        <a:pt x="274320" y="288608"/>
                      </a:cubicBezTo>
                      <a:cubicBezTo>
                        <a:pt x="275273" y="274320"/>
                        <a:pt x="278130" y="259080"/>
                        <a:pt x="268605" y="245745"/>
                      </a:cubicBezTo>
                      <a:cubicBezTo>
                        <a:pt x="265748" y="242888"/>
                        <a:pt x="261938" y="240030"/>
                        <a:pt x="258127" y="238125"/>
                      </a:cubicBezTo>
                      <a:cubicBezTo>
                        <a:pt x="200025" y="238125"/>
                        <a:pt x="140018" y="222885"/>
                        <a:pt x="83820" y="248603"/>
                      </a:cubicBezTo>
                      <a:cubicBezTo>
                        <a:pt x="56198" y="260985"/>
                        <a:pt x="67628" y="220980"/>
                        <a:pt x="48578" y="222885"/>
                      </a:cubicBezTo>
                      <a:cubicBezTo>
                        <a:pt x="6668" y="225743"/>
                        <a:pt x="1905" y="198120"/>
                        <a:pt x="953" y="165735"/>
                      </a:cubicBezTo>
                      <a:cubicBezTo>
                        <a:pt x="953" y="130493"/>
                        <a:pt x="953" y="95250"/>
                        <a:pt x="953" y="59055"/>
                      </a:cubicBezTo>
                      <a:cubicBezTo>
                        <a:pt x="953" y="57150"/>
                        <a:pt x="0" y="55245"/>
                        <a:pt x="0" y="52388"/>
                      </a:cubicBezTo>
                      <a:cubicBezTo>
                        <a:pt x="2858" y="41910"/>
                        <a:pt x="16193" y="31433"/>
                        <a:pt x="953" y="20955"/>
                      </a:cubicBezTo>
                      <a:cubicBezTo>
                        <a:pt x="-952" y="8573"/>
                        <a:pt x="3810" y="953"/>
                        <a:pt x="16193" y="0"/>
                      </a:cubicBezTo>
                      <a:cubicBezTo>
                        <a:pt x="35243" y="10478"/>
                        <a:pt x="31433" y="30480"/>
                        <a:pt x="36195" y="46673"/>
                      </a:cubicBezTo>
                      <a:cubicBezTo>
                        <a:pt x="43815" y="71438"/>
                        <a:pt x="38100" y="97155"/>
                        <a:pt x="36195" y="121920"/>
                      </a:cubicBezTo>
                      <a:cubicBezTo>
                        <a:pt x="32385" y="168593"/>
                        <a:pt x="42863" y="181928"/>
                        <a:pt x="88583" y="188595"/>
                      </a:cubicBezTo>
                      <a:cubicBezTo>
                        <a:pt x="110490" y="191453"/>
                        <a:pt x="132398" y="196215"/>
                        <a:pt x="154305" y="197168"/>
                      </a:cubicBezTo>
                      <a:cubicBezTo>
                        <a:pt x="183833" y="198120"/>
                        <a:pt x="213360" y="196215"/>
                        <a:pt x="242888" y="197168"/>
                      </a:cubicBezTo>
                      <a:cubicBezTo>
                        <a:pt x="282893" y="199073"/>
                        <a:pt x="300990" y="181928"/>
                        <a:pt x="297180" y="140970"/>
                      </a:cubicBezTo>
                      <a:cubicBezTo>
                        <a:pt x="302895" y="109538"/>
                        <a:pt x="323850" y="104775"/>
                        <a:pt x="350520" y="111443"/>
                      </a:cubicBezTo>
                      <a:cubicBezTo>
                        <a:pt x="376238" y="118110"/>
                        <a:pt x="381000" y="133350"/>
                        <a:pt x="372428" y="158115"/>
                      </a:cubicBezTo>
                      <a:cubicBezTo>
                        <a:pt x="363855" y="183833"/>
                        <a:pt x="377190" y="197168"/>
                        <a:pt x="403860" y="197168"/>
                      </a:cubicBezTo>
                      <a:cubicBezTo>
                        <a:pt x="432435" y="198120"/>
                        <a:pt x="461010" y="197168"/>
                        <a:pt x="489585" y="197168"/>
                      </a:cubicBezTo>
                      <a:cubicBezTo>
                        <a:pt x="510540" y="201930"/>
                        <a:pt x="533400" y="195263"/>
                        <a:pt x="551498" y="211455"/>
                      </a:cubicBezTo>
                      <a:close/>
                    </a:path>
                  </a:pathLst>
                </a:custGeom>
                <a:solidFill>
                  <a:srgbClr val="1137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DEC4E227-D37D-51A5-CB02-E3B25F105C4F}"/>
                    </a:ext>
                  </a:extLst>
                </p:cNvPr>
                <p:cNvSpPr/>
                <p:nvPr/>
              </p:nvSpPr>
              <p:spPr>
                <a:xfrm>
                  <a:off x="6473028" y="-3351454"/>
                  <a:ext cx="249835" cy="506730"/>
                </a:xfrm>
                <a:custGeom>
                  <a:avLst/>
                  <a:gdLst>
                    <a:gd name="connsiteX0" fmla="*/ 229481 w 249835"/>
                    <a:gd name="connsiteY0" fmla="*/ 19050 h 506730"/>
                    <a:gd name="connsiteX1" fmla="*/ 246626 w 249835"/>
                    <a:gd name="connsiteY1" fmla="*/ 28575 h 506730"/>
                    <a:gd name="connsiteX2" fmla="*/ 237101 w 249835"/>
                    <a:gd name="connsiteY2" fmla="*/ 66675 h 506730"/>
                    <a:gd name="connsiteX3" fmla="*/ 86606 w 249835"/>
                    <a:gd name="connsiteY3" fmla="*/ 340995 h 506730"/>
                    <a:gd name="connsiteX4" fmla="*/ 50411 w 249835"/>
                    <a:gd name="connsiteY4" fmla="*/ 461010 h 506730"/>
                    <a:gd name="connsiteX5" fmla="*/ 23741 w 249835"/>
                    <a:gd name="connsiteY5" fmla="*/ 506730 h 506730"/>
                    <a:gd name="connsiteX6" fmla="*/ 2786 w 249835"/>
                    <a:gd name="connsiteY6" fmla="*/ 478155 h 506730"/>
                    <a:gd name="connsiteX7" fmla="*/ 8501 w 249835"/>
                    <a:gd name="connsiteY7" fmla="*/ 416243 h 506730"/>
                    <a:gd name="connsiteX8" fmla="*/ 13264 w 249835"/>
                    <a:gd name="connsiteY8" fmla="*/ 403860 h 506730"/>
                    <a:gd name="connsiteX9" fmla="*/ 31361 w 249835"/>
                    <a:gd name="connsiteY9" fmla="*/ 347663 h 506730"/>
                    <a:gd name="connsiteX10" fmla="*/ 201859 w 249835"/>
                    <a:gd name="connsiteY10" fmla="*/ 37148 h 506730"/>
                    <a:gd name="connsiteX11" fmla="*/ 171379 w 249835"/>
                    <a:gd name="connsiteY11" fmla="*/ 37148 h 506730"/>
                    <a:gd name="connsiteX12" fmla="*/ 104704 w 249835"/>
                    <a:gd name="connsiteY12" fmla="*/ 27622 h 506730"/>
                    <a:gd name="connsiteX13" fmla="*/ 200906 w 249835"/>
                    <a:gd name="connsiteY13" fmla="*/ 0 h 506730"/>
                    <a:gd name="connsiteX14" fmla="*/ 229481 w 249835"/>
                    <a:gd name="connsiteY14" fmla="*/ 19050 h 506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9835" h="506730">
                      <a:moveTo>
                        <a:pt x="229481" y="19050"/>
                      </a:moveTo>
                      <a:cubicBezTo>
                        <a:pt x="233291" y="26670"/>
                        <a:pt x="239959" y="28575"/>
                        <a:pt x="246626" y="28575"/>
                      </a:cubicBezTo>
                      <a:cubicBezTo>
                        <a:pt x="255199" y="44768"/>
                        <a:pt x="244721" y="57150"/>
                        <a:pt x="237101" y="66675"/>
                      </a:cubicBezTo>
                      <a:cubicBezTo>
                        <a:pt x="170426" y="148590"/>
                        <a:pt x="123754" y="242888"/>
                        <a:pt x="86606" y="340995"/>
                      </a:cubicBezTo>
                      <a:cubicBezTo>
                        <a:pt x="71366" y="380048"/>
                        <a:pt x="58031" y="420053"/>
                        <a:pt x="50411" y="461010"/>
                      </a:cubicBezTo>
                      <a:cubicBezTo>
                        <a:pt x="46601" y="479108"/>
                        <a:pt x="44696" y="499110"/>
                        <a:pt x="23741" y="506730"/>
                      </a:cubicBezTo>
                      <a:cubicBezTo>
                        <a:pt x="10406" y="501968"/>
                        <a:pt x="7549" y="489585"/>
                        <a:pt x="2786" y="478155"/>
                      </a:cubicBezTo>
                      <a:cubicBezTo>
                        <a:pt x="-3881" y="457200"/>
                        <a:pt x="2786" y="437198"/>
                        <a:pt x="8501" y="416243"/>
                      </a:cubicBezTo>
                      <a:cubicBezTo>
                        <a:pt x="9454" y="411480"/>
                        <a:pt x="11359" y="407670"/>
                        <a:pt x="13264" y="403860"/>
                      </a:cubicBezTo>
                      <a:cubicBezTo>
                        <a:pt x="20884" y="385763"/>
                        <a:pt x="26599" y="366713"/>
                        <a:pt x="31361" y="347663"/>
                      </a:cubicBezTo>
                      <a:cubicBezTo>
                        <a:pt x="68509" y="232410"/>
                        <a:pt x="123754" y="126683"/>
                        <a:pt x="201859" y="37148"/>
                      </a:cubicBezTo>
                      <a:cubicBezTo>
                        <a:pt x="195191" y="38100"/>
                        <a:pt x="183761" y="40005"/>
                        <a:pt x="171379" y="37148"/>
                      </a:cubicBezTo>
                      <a:cubicBezTo>
                        <a:pt x="149471" y="28575"/>
                        <a:pt x="123754" y="49530"/>
                        <a:pt x="104704" y="27622"/>
                      </a:cubicBezTo>
                      <a:cubicBezTo>
                        <a:pt x="134231" y="9525"/>
                        <a:pt x="167569" y="4763"/>
                        <a:pt x="200906" y="0"/>
                      </a:cubicBezTo>
                      <a:cubicBezTo>
                        <a:pt x="201859" y="20003"/>
                        <a:pt x="221861" y="10478"/>
                        <a:pt x="229481" y="19050"/>
                      </a:cubicBezTo>
                      <a:close/>
                    </a:path>
                  </a:pathLst>
                </a:custGeom>
                <a:solidFill>
                  <a:srgbClr val="4E3E3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E06F49D-508A-5CB1-0BFD-32112529D30C}"/>
                    </a:ext>
                  </a:extLst>
                </p:cNvPr>
                <p:cNvSpPr/>
                <p:nvPr/>
              </p:nvSpPr>
              <p:spPr>
                <a:xfrm>
                  <a:off x="6548204" y="-1352206"/>
                  <a:ext cx="253841" cy="231170"/>
                </a:xfrm>
                <a:custGeom>
                  <a:avLst/>
                  <a:gdLst>
                    <a:gd name="connsiteX0" fmla="*/ 239077 w 253841"/>
                    <a:gd name="connsiteY0" fmla="*/ 66725 h 231170"/>
                    <a:gd name="connsiteX1" fmla="*/ 231458 w 253841"/>
                    <a:gd name="connsiteY1" fmla="*/ 87680 h 231170"/>
                    <a:gd name="connsiteX2" fmla="*/ 136208 w 253841"/>
                    <a:gd name="connsiteY2" fmla="*/ 101015 h 231170"/>
                    <a:gd name="connsiteX3" fmla="*/ 87630 w 253841"/>
                    <a:gd name="connsiteY3" fmla="*/ 114350 h 231170"/>
                    <a:gd name="connsiteX4" fmla="*/ 206693 w 253841"/>
                    <a:gd name="connsiteY4" fmla="*/ 187692 h 231170"/>
                    <a:gd name="connsiteX5" fmla="*/ 240983 w 253841"/>
                    <a:gd name="connsiteY5" fmla="*/ 190550 h 231170"/>
                    <a:gd name="connsiteX6" fmla="*/ 249555 w 253841"/>
                    <a:gd name="connsiteY6" fmla="*/ 190550 h 231170"/>
                    <a:gd name="connsiteX7" fmla="*/ 249555 w 253841"/>
                    <a:gd name="connsiteY7" fmla="*/ 210552 h 231170"/>
                    <a:gd name="connsiteX8" fmla="*/ 107633 w 253841"/>
                    <a:gd name="connsiteY8" fmla="*/ 223887 h 231170"/>
                    <a:gd name="connsiteX9" fmla="*/ 69533 w 253841"/>
                    <a:gd name="connsiteY9" fmla="*/ 185787 h 231170"/>
                    <a:gd name="connsiteX10" fmla="*/ 31433 w 253841"/>
                    <a:gd name="connsiteY10" fmla="*/ 95300 h 231170"/>
                    <a:gd name="connsiteX11" fmla="*/ 0 w 253841"/>
                    <a:gd name="connsiteY11" fmla="*/ 2907 h 231170"/>
                    <a:gd name="connsiteX12" fmla="*/ 43815 w 253841"/>
                    <a:gd name="connsiteY12" fmla="*/ 7670 h 231170"/>
                    <a:gd name="connsiteX13" fmla="*/ 229552 w 253841"/>
                    <a:gd name="connsiteY13" fmla="*/ 12432 h 231170"/>
                    <a:gd name="connsiteX14" fmla="*/ 93345 w 253841"/>
                    <a:gd name="connsiteY14" fmla="*/ 25767 h 231170"/>
                    <a:gd name="connsiteX15" fmla="*/ 72390 w 253841"/>
                    <a:gd name="connsiteY15" fmla="*/ 60057 h 231170"/>
                    <a:gd name="connsiteX16" fmla="*/ 205740 w 253841"/>
                    <a:gd name="connsiteY16" fmla="*/ 64820 h 231170"/>
                    <a:gd name="connsiteX17" fmla="*/ 219075 w 253841"/>
                    <a:gd name="connsiteY17" fmla="*/ 61962 h 231170"/>
                    <a:gd name="connsiteX18" fmla="*/ 239077 w 253841"/>
                    <a:gd name="connsiteY18" fmla="*/ 66725 h 23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3841" h="231170">
                      <a:moveTo>
                        <a:pt x="239077" y="66725"/>
                      </a:moveTo>
                      <a:cubicBezTo>
                        <a:pt x="236220" y="73392"/>
                        <a:pt x="234315" y="80060"/>
                        <a:pt x="231458" y="87680"/>
                      </a:cubicBezTo>
                      <a:cubicBezTo>
                        <a:pt x="202883" y="111492"/>
                        <a:pt x="167640" y="96252"/>
                        <a:pt x="136208" y="101015"/>
                      </a:cubicBezTo>
                      <a:cubicBezTo>
                        <a:pt x="119063" y="103872"/>
                        <a:pt x="97155" y="89585"/>
                        <a:pt x="87630" y="114350"/>
                      </a:cubicBezTo>
                      <a:cubicBezTo>
                        <a:pt x="110490" y="188645"/>
                        <a:pt x="110490" y="188645"/>
                        <a:pt x="206693" y="187692"/>
                      </a:cubicBezTo>
                      <a:cubicBezTo>
                        <a:pt x="218123" y="187692"/>
                        <a:pt x="229552" y="188645"/>
                        <a:pt x="240983" y="190550"/>
                      </a:cubicBezTo>
                      <a:cubicBezTo>
                        <a:pt x="243840" y="190550"/>
                        <a:pt x="246698" y="190550"/>
                        <a:pt x="249555" y="190550"/>
                      </a:cubicBezTo>
                      <a:cubicBezTo>
                        <a:pt x="255270" y="197217"/>
                        <a:pt x="255270" y="203885"/>
                        <a:pt x="249555" y="210552"/>
                      </a:cubicBezTo>
                      <a:cubicBezTo>
                        <a:pt x="204788" y="241032"/>
                        <a:pt x="156210" y="230555"/>
                        <a:pt x="107633" y="223887"/>
                      </a:cubicBezTo>
                      <a:cubicBezTo>
                        <a:pt x="87630" y="221030"/>
                        <a:pt x="77153" y="203885"/>
                        <a:pt x="69533" y="185787"/>
                      </a:cubicBezTo>
                      <a:cubicBezTo>
                        <a:pt x="58103" y="155307"/>
                        <a:pt x="44768" y="124827"/>
                        <a:pt x="31433" y="95300"/>
                      </a:cubicBezTo>
                      <a:cubicBezTo>
                        <a:pt x="27623" y="61962"/>
                        <a:pt x="15240" y="31482"/>
                        <a:pt x="0" y="2907"/>
                      </a:cubicBezTo>
                      <a:cubicBezTo>
                        <a:pt x="14288" y="1955"/>
                        <a:pt x="26670" y="8622"/>
                        <a:pt x="43815" y="7670"/>
                      </a:cubicBezTo>
                      <a:cubicBezTo>
                        <a:pt x="104775" y="1002"/>
                        <a:pt x="168593" y="-7570"/>
                        <a:pt x="229552" y="12432"/>
                      </a:cubicBezTo>
                      <a:cubicBezTo>
                        <a:pt x="185738" y="38150"/>
                        <a:pt x="139065" y="21005"/>
                        <a:pt x="93345" y="25767"/>
                      </a:cubicBezTo>
                      <a:cubicBezTo>
                        <a:pt x="69533" y="26720"/>
                        <a:pt x="42863" y="26720"/>
                        <a:pt x="72390" y="60057"/>
                      </a:cubicBezTo>
                      <a:cubicBezTo>
                        <a:pt x="116205" y="72440"/>
                        <a:pt x="160973" y="63867"/>
                        <a:pt x="205740" y="64820"/>
                      </a:cubicBezTo>
                      <a:cubicBezTo>
                        <a:pt x="210502" y="63867"/>
                        <a:pt x="214313" y="62915"/>
                        <a:pt x="219075" y="61962"/>
                      </a:cubicBezTo>
                      <a:cubicBezTo>
                        <a:pt x="226695" y="60057"/>
                        <a:pt x="233363" y="61962"/>
                        <a:pt x="239077" y="66725"/>
                      </a:cubicBezTo>
                      <a:close/>
                    </a:path>
                  </a:pathLst>
                </a:custGeom>
                <a:solidFill>
                  <a:srgbClr val="4542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1DB97AB9-6F6F-B79A-B907-B41666DC46CD}"/>
                    </a:ext>
                  </a:extLst>
                </p:cNvPr>
                <p:cNvSpPr/>
                <p:nvPr/>
              </p:nvSpPr>
              <p:spPr>
                <a:xfrm>
                  <a:off x="7359735" y="-2421084"/>
                  <a:ext cx="228600" cy="270733"/>
                </a:xfrm>
                <a:custGeom>
                  <a:avLst/>
                  <a:gdLst>
                    <a:gd name="connsiteX0" fmla="*/ 0 w 228600"/>
                    <a:gd name="connsiteY0" fmla="*/ 270733 h 270733"/>
                    <a:gd name="connsiteX1" fmla="*/ 0 w 228600"/>
                    <a:gd name="connsiteY1" fmla="*/ 249778 h 270733"/>
                    <a:gd name="connsiteX2" fmla="*/ 39052 w 228600"/>
                    <a:gd name="connsiteY2" fmla="*/ 233585 h 270733"/>
                    <a:gd name="connsiteX3" fmla="*/ 56197 w 228600"/>
                    <a:gd name="connsiteY3" fmla="*/ 236443 h 270733"/>
                    <a:gd name="connsiteX4" fmla="*/ 44767 w 228600"/>
                    <a:gd name="connsiteY4" fmla="*/ 228823 h 270733"/>
                    <a:gd name="connsiteX5" fmla="*/ 81915 w 228600"/>
                    <a:gd name="connsiteY5" fmla="*/ 203106 h 270733"/>
                    <a:gd name="connsiteX6" fmla="*/ 195263 w 228600"/>
                    <a:gd name="connsiteY6" fmla="*/ 32608 h 270733"/>
                    <a:gd name="connsiteX7" fmla="*/ 201930 w 228600"/>
                    <a:gd name="connsiteY7" fmla="*/ 1175 h 270733"/>
                    <a:gd name="connsiteX8" fmla="*/ 223838 w 228600"/>
                    <a:gd name="connsiteY8" fmla="*/ 14510 h 270733"/>
                    <a:gd name="connsiteX9" fmla="*/ 228600 w 228600"/>
                    <a:gd name="connsiteY9" fmla="*/ 99283 h 270733"/>
                    <a:gd name="connsiteX10" fmla="*/ 60008 w 228600"/>
                    <a:gd name="connsiteY10" fmla="*/ 250731 h 270733"/>
                    <a:gd name="connsiteX11" fmla="*/ 0 w 228600"/>
                    <a:gd name="connsiteY11" fmla="*/ 270733 h 27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270733">
                      <a:moveTo>
                        <a:pt x="0" y="270733"/>
                      </a:moveTo>
                      <a:cubicBezTo>
                        <a:pt x="0" y="264065"/>
                        <a:pt x="0" y="256446"/>
                        <a:pt x="0" y="249778"/>
                      </a:cubicBezTo>
                      <a:cubicBezTo>
                        <a:pt x="9525" y="234538"/>
                        <a:pt x="22860" y="228823"/>
                        <a:pt x="39052" y="233585"/>
                      </a:cubicBezTo>
                      <a:cubicBezTo>
                        <a:pt x="44767" y="234538"/>
                        <a:pt x="49530" y="238348"/>
                        <a:pt x="56197" y="236443"/>
                      </a:cubicBezTo>
                      <a:cubicBezTo>
                        <a:pt x="52388" y="234538"/>
                        <a:pt x="45720" y="236443"/>
                        <a:pt x="44767" y="228823"/>
                      </a:cubicBezTo>
                      <a:cubicBezTo>
                        <a:pt x="50483" y="210725"/>
                        <a:pt x="67627" y="208821"/>
                        <a:pt x="81915" y="203106"/>
                      </a:cubicBezTo>
                      <a:cubicBezTo>
                        <a:pt x="159067" y="171673"/>
                        <a:pt x="202883" y="119285"/>
                        <a:pt x="195263" y="32608"/>
                      </a:cubicBezTo>
                      <a:cubicBezTo>
                        <a:pt x="194310" y="22131"/>
                        <a:pt x="192405" y="10700"/>
                        <a:pt x="201930" y="1175"/>
                      </a:cubicBezTo>
                      <a:cubicBezTo>
                        <a:pt x="214313" y="-2635"/>
                        <a:pt x="220980" y="3081"/>
                        <a:pt x="223838" y="14510"/>
                      </a:cubicBezTo>
                      <a:cubicBezTo>
                        <a:pt x="233363" y="42133"/>
                        <a:pt x="223838" y="71660"/>
                        <a:pt x="228600" y="99283"/>
                      </a:cubicBezTo>
                      <a:cubicBezTo>
                        <a:pt x="212408" y="176435"/>
                        <a:pt x="147638" y="234538"/>
                        <a:pt x="60008" y="250731"/>
                      </a:cubicBezTo>
                      <a:cubicBezTo>
                        <a:pt x="40005" y="253588"/>
                        <a:pt x="16192" y="250731"/>
                        <a:pt x="0" y="270733"/>
                      </a:cubicBezTo>
                      <a:close/>
                    </a:path>
                  </a:pathLst>
                </a:custGeom>
                <a:solidFill>
                  <a:srgbClr val="4D463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9C72D0BD-9DC5-A276-46AD-C7E84EC2A11C}"/>
                    </a:ext>
                  </a:extLst>
                </p:cNvPr>
                <p:cNvSpPr/>
                <p:nvPr/>
              </p:nvSpPr>
              <p:spPr>
                <a:xfrm>
                  <a:off x="7419683" y="-2644257"/>
                  <a:ext cx="173066" cy="238783"/>
                </a:xfrm>
                <a:custGeom>
                  <a:avLst/>
                  <a:gdLst>
                    <a:gd name="connsiteX0" fmla="*/ 160079 w 173066"/>
                    <a:gd name="connsiteY0" fmla="*/ 237684 h 238783"/>
                    <a:gd name="connsiteX1" fmla="*/ 141981 w 173066"/>
                    <a:gd name="connsiteY1" fmla="*/ 227206 h 238783"/>
                    <a:gd name="connsiteX2" fmla="*/ 35301 w 173066"/>
                    <a:gd name="connsiteY2" fmla="*/ 188154 h 238783"/>
                    <a:gd name="connsiteX3" fmla="*/ 17204 w 173066"/>
                    <a:gd name="connsiteY3" fmla="*/ 182439 h 238783"/>
                    <a:gd name="connsiteX4" fmla="*/ 10536 w 173066"/>
                    <a:gd name="connsiteY4" fmla="*/ 162436 h 238783"/>
                    <a:gd name="connsiteX5" fmla="*/ 19109 w 173066"/>
                    <a:gd name="connsiteY5" fmla="*/ 130051 h 238783"/>
                    <a:gd name="connsiteX6" fmla="*/ 102929 w 173066"/>
                    <a:gd name="connsiteY6" fmla="*/ 70996 h 238783"/>
                    <a:gd name="connsiteX7" fmla="*/ 111501 w 173066"/>
                    <a:gd name="connsiteY7" fmla="*/ 20514 h 238783"/>
                    <a:gd name="connsiteX8" fmla="*/ 135314 w 173066"/>
                    <a:gd name="connsiteY8" fmla="*/ 2416 h 238783"/>
                    <a:gd name="connsiteX9" fmla="*/ 141981 w 173066"/>
                    <a:gd name="connsiteY9" fmla="*/ 76711 h 238783"/>
                    <a:gd name="connsiteX10" fmla="*/ 142934 w 173066"/>
                    <a:gd name="connsiteY10" fmla="*/ 81474 h 238783"/>
                    <a:gd name="connsiteX11" fmla="*/ 160079 w 173066"/>
                    <a:gd name="connsiteY11" fmla="*/ 209109 h 238783"/>
                    <a:gd name="connsiteX12" fmla="*/ 171509 w 173066"/>
                    <a:gd name="connsiteY12" fmla="*/ 237684 h 238783"/>
                    <a:gd name="connsiteX13" fmla="*/ 160079 w 173066"/>
                    <a:gd name="connsiteY13" fmla="*/ 237684 h 238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3066" h="238783">
                      <a:moveTo>
                        <a:pt x="160079" y="237684"/>
                      </a:moveTo>
                      <a:cubicBezTo>
                        <a:pt x="156269" y="230064"/>
                        <a:pt x="149601" y="227206"/>
                        <a:pt x="141981" y="227206"/>
                      </a:cubicBezTo>
                      <a:cubicBezTo>
                        <a:pt x="109596" y="206251"/>
                        <a:pt x="81974" y="171009"/>
                        <a:pt x="35301" y="188154"/>
                      </a:cubicBezTo>
                      <a:cubicBezTo>
                        <a:pt x="28634" y="188154"/>
                        <a:pt x="21966" y="186249"/>
                        <a:pt x="17204" y="182439"/>
                      </a:cubicBezTo>
                      <a:cubicBezTo>
                        <a:pt x="10536" y="177676"/>
                        <a:pt x="21966" y="170056"/>
                        <a:pt x="10536" y="162436"/>
                      </a:cubicBezTo>
                      <a:cubicBezTo>
                        <a:pt x="-4704" y="151006"/>
                        <a:pt x="-4704" y="134814"/>
                        <a:pt x="19109" y="130051"/>
                      </a:cubicBezTo>
                      <a:cubicBezTo>
                        <a:pt x="80069" y="135766"/>
                        <a:pt x="90546" y="128146"/>
                        <a:pt x="102929" y="70996"/>
                      </a:cubicBezTo>
                      <a:cubicBezTo>
                        <a:pt x="106739" y="53851"/>
                        <a:pt x="106739" y="36706"/>
                        <a:pt x="111501" y="20514"/>
                      </a:cubicBezTo>
                      <a:cubicBezTo>
                        <a:pt x="114359" y="10036"/>
                        <a:pt x="116264" y="-6156"/>
                        <a:pt x="135314" y="2416"/>
                      </a:cubicBezTo>
                      <a:cubicBezTo>
                        <a:pt x="147696" y="26229"/>
                        <a:pt x="135314" y="52899"/>
                        <a:pt x="141981" y="76711"/>
                      </a:cubicBezTo>
                      <a:cubicBezTo>
                        <a:pt x="141981" y="78616"/>
                        <a:pt x="142934" y="80521"/>
                        <a:pt x="142934" y="81474"/>
                      </a:cubicBezTo>
                      <a:cubicBezTo>
                        <a:pt x="125789" y="127194"/>
                        <a:pt x="111501" y="171961"/>
                        <a:pt x="160079" y="209109"/>
                      </a:cubicBezTo>
                      <a:cubicBezTo>
                        <a:pt x="165794" y="213871"/>
                        <a:pt x="177224" y="224349"/>
                        <a:pt x="171509" y="237684"/>
                      </a:cubicBezTo>
                      <a:cubicBezTo>
                        <a:pt x="166746" y="238636"/>
                        <a:pt x="163889" y="239589"/>
                        <a:pt x="160079" y="237684"/>
                      </a:cubicBezTo>
                      <a:close/>
                    </a:path>
                  </a:pathLst>
                </a:custGeom>
                <a:solidFill>
                  <a:srgbClr val="4635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CD6FB6D-E612-0039-8752-FD6DB9B48A66}"/>
                    </a:ext>
                  </a:extLst>
                </p:cNvPr>
                <p:cNvSpPr/>
                <p:nvPr/>
              </p:nvSpPr>
              <p:spPr>
                <a:xfrm>
                  <a:off x="7535471" y="-2789479"/>
                  <a:ext cx="39173" cy="220027"/>
                </a:xfrm>
                <a:custGeom>
                  <a:avLst/>
                  <a:gdLst>
                    <a:gd name="connsiteX0" fmla="*/ 25241 w 39173"/>
                    <a:gd name="connsiteY0" fmla="*/ 220028 h 220027"/>
                    <a:gd name="connsiteX1" fmla="*/ 14764 w 39173"/>
                    <a:gd name="connsiteY1" fmla="*/ 142875 h 220027"/>
                    <a:gd name="connsiteX2" fmla="*/ 13811 w 39173"/>
                    <a:gd name="connsiteY2" fmla="*/ 59055 h 220027"/>
                    <a:gd name="connsiteX3" fmla="*/ 25241 w 39173"/>
                    <a:gd name="connsiteY3" fmla="*/ 0 h 220027"/>
                    <a:gd name="connsiteX4" fmla="*/ 25241 w 39173"/>
                    <a:gd name="connsiteY4" fmla="*/ 220028 h 220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73" h="220027">
                      <a:moveTo>
                        <a:pt x="25241" y="220028"/>
                      </a:moveTo>
                      <a:cubicBezTo>
                        <a:pt x="4286" y="197168"/>
                        <a:pt x="21431" y="168593"/>
                        <a:pt x="14764" y="142875"/>
                      </a:cubicBezTo>
                      <a:cubicBezTo>
                        <a:pt x="-5239" y="115253"/>
                        <a:pt x="-4286" y="86678"/>
                        <a:pt x="13811" y="59055"/>
                      </a:cubicBezTo>
                      <a:cubicBezTo>
                        <a:pt x="19526" y="40005"/>
                        <a:pt x="6191" y="17145"/>
                        <a:pt x="25241" y="0"/>
                      </a:cubicBezTo>
                      <a:cubicBezTo>
                        <a:pt x="43339" y="73343"/>
                        <a:pt x="44291" y="146685"/>
                        <a:pt x="25241" y="220028"/>
                      </a:cubicBezTo>
                      <a:close/>
                    </a:path>
                  </a:pathLst>
                </a:custGeom>
                <a:solidFill>
                  <a:srgbClr val="21191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7748C8CC-0C2F-4907-2A22-F0CA8C4ABF82}"/>
                    </a:ext>
                  </a:extLst>
                </p:cNvPr>
                <p:cNvSpPr/>
                <p:nvPr/>
              </p:nvSpPr>
              <p:spPr>
                <a:xfrm>
                  <a:off x="6510104" y="-3329850"/>
                  <a:ext cx="135255" cy="75551"/>
                </a:xfrm>
                <a:custGeom>
                  <a:avLst/>
                  <a:gdLst>
                    <a:gd name="connsiteX0" fmla="*/ 67628 w 135255"/>
                    <a:gd name="connsiteY0" fmla="*/ 6971 h 75551"/>
                    <a:gd name="connsiteX1" fmla="*/ 135255 w 135255"/>
                    <a:gd name="connsiteY1" fmla="*/ 6971 h 75551"/>
                    <a:gd name="connsiteX2" fmla="*/ 1905 w 135255"/>
                    <a:gd name="connsiteY2" fmla="*/ 75551 h 75551"/>
                    <a:gd name="connsiteX3" fmla="*/ 0 w 135255"/>
                    <a:gd name="connsiteY3" fmla="*/ 33641 h 75551"/>
                    <a:gd name="connsiteX4" fmla="*/ 67628 w 135255"/>
                    <a:gd name="connsiteY4" fmla="*/ 6971 h 75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255" h="75551">
                      <a:moveTo>
                        <a:pt x="67628" y="6971"/>
                      </a:moveTo>
                      <a:cubicBezTo>
                        <a:pt x="90488" y="17449"/>
                        <a:pt x="112395" y="-13031"/>
                        <a:pt x="135255" y="6971"/>
                      </a:cubicBezTo>
                      <a:cubicBezTo>
                        <a:pt x="95250" y="37451"/>
                        <a:pt x="56198" y="70789"/>
                        <a:pt x="1905" y="75551"/>
                      </a:cubicBezTo>
                      <a:cubicBezTo>
                        <a:pt x="2858" y="61264"/>
                        <a:pt x="9525" y="46976"/>
                        <a:pt x="0" y="33641"/>
                      </a:cubicBezTo>
                      <a:cubicBezTo>
                        <a:pt x="20955" y="20306"/>
                        <a:pt x="43815" y="10781"/>
                        <a:pt x="67628" y="6971"/>
                      </a:cubicBezTo>
                      <a:close/>
                    </a:path>
                  </a:pathLst>
                </a:custGeom>
                <a:solidFill>
                  <a:srgbClr val="2D241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C622D895-024D-831E-D000-7125B0B0B697}"/>
                    </a:ext>
                  </a:extLst>
                </p:cNvPr>
                <p:cNvSpPr/>
                <p:nvPr/>
              </p:nvSpPr>
              <p:spPr>
                <a:xfrm>
                  <a:off x="6696794" y="-3368844"/>
                  <a:ext cx="273367" cy="16438"/>
                </a:xfrm>
                <a:custGeom>
                  <a:avLst/>
                  <a:gdLst>
                    <a:gd name="connsiteX0" fmla="*/ 273368 w 273367"/>
                    <a:gd name="connsiteY0" fmla="*/ 16438 h 16438"/>
                    <a:gd name="connsiteX1" fmla="*/ 0 w 273367"/>
                    <a:gd name="connsiteY1" fmla="*/ 16438 h 16438"/>
                    <a:gd name="connsiteX2" fmla="*/ 273368 w 273367"/>
                    <a:gd name="connsiteY2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3367" h="16438">
                      <a:moveTo>
                        <a:pt x="273368" y="16438"/>
                      </a:moveTo>
                      <a:cubicBezTo>
                        <a:pt x="181928" y="15486"/>
                        <a:pt x="91440" y="9771"/>
                        <a:pt x="0" y="16438"/>
                      </a:cubicBezTo>
                      <a:cubicBezTo>
                        <a:pt x="91440" y="-6422"/>
                        <a:pt x="182880" y="-4517"/>
                        <a:pt x="273368" y="16438"/>
                      </a:cubicBezTo>
                      <a:close/>
                    </a:path>
                  </a:pathLst>
                </a:custGeom>
                <a:solidFill>
                  <a:srgbClr val="3D35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3779D813-E4FE-B573-C5F8-99C257A3B900}"/>
                    </a:ext>
                  </a:extLst>
                </p:cNvPr>
                <p:cNvSpPr/>
                <p:nvPr/>
              </p:nvSpPr>
              <p:spPr>
                <a:xfrm>
                  <a:off x="6073962" y="-2779954"/>
                  <a:ext cx="21593" cy="181927"/>
                </a:xfrm>
                <a:custGeom>
                  <a:avLst/>
                  <a:gdLst>
                    <a:gd name="connsiteX0" fmla="*/ 19900 w 21593"/>
                    <a:gd name="connsiteY0" fmla="*/ 161925 h 181927"/>
                    <a:gd name="connsiteX1" fmla="*/ 17042 w 21593"/>
                    <a:gd name="connsiteY1" fmla="*/ 181928 h 181927"/>
                    <a:gd name="connsiteX2" fmla="*/ 17995 w 21593"/>
                    <a:gd name="connsiteY2" fmla="*/ 0 h 181927"/>
                    <a:gd name="connsiteX3" fmla="*/ 19900 w 21593"/>
                    <a:gd name="connsiteY3" fmla="*/ 29528 h 181927"/>
                    <a:gd name="connsiteX4" fmla="*/ 19900 w 21593"/>
                    <a:gd name="connsiteY4" fmla="*/ 161925 h 181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3" h="181927">
                      <a:moveTo>
                        <a:pt x="19900" y="161925"/>
                      </a:moveTo>
                      <a:cubicBezTo>
                        <a:pt x="18947" y="168593"/>
                        <a:pt x="17995" y="175260"/>
                        <a:pt x="17042" y="181928"/>
                      </a:cubicBezTo>
                      <a:cubicBezTo>
                        <a:pt x="-6770" y="120968"/>
                        <a:pt x="-4865" y="60960"/>
                        <a:pt x="17995" y="0"/>
                      </a:cubicBezTo>
                      <a:cubicBezTo>
                        <a:pt x="18947" y="9525"/>
                        <a:pt x="18947" y="19050"/>
                        <a:pt x="19900" y="29528"/>
                      </a:cubicBezTo>
                      <a:cubicBezTo>
                        <a:pt x="19900" y="73343"/>
                        <a:pt x="23710" y="117157"/>
                        <a:pt x="19900" y="161925"/>
                      </a:cubicBezTo>
                      <a:close/>
                    </a:path>
                  </a:pathLst>
                </a:custGeom>
                <a:solidFill>
                  <a:srgbClr val="B4A7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1ABE0C7F-EAE1-8A7F-32FC-1FAA320034EA}"/>
                    </a:ext>
                  </a:extLst>
                </p:cNvPr>
                <p:cNvSpPr/>
                <p:nvPr/>
              </p:nvSpPr>
              <p:spPr>
                <a:xfrm>
                  <a:off x="6082432" y="-2569451"/>
                  <a:ext cx="64381" cy="107632"/>
                </a:xfrm>
                <a:custGeom>
                  <a:avLst/>
                  <a:gdLst>
                    <a:gd name="connsiteX0" fmla="*/ 27622 w 64381"/>
                    <a:gd name="connsiteY0" fmla="*/ 40957 h 107632"/>
                    <a:gd name="connsiteX1" fmla="*/ 37148 w 64381"/>
                    <a:gd name="connsiteY1" fmla="*/ 0 h 107632"/>
                    <a:gd name="connsiteX2" fmla="*/ 63817 w 64381"/>
                    <a:gd name="connsiteY2" fmla="*/ 46673 h 107632"/>
                    <a:gd name="connsiteX3" fmla="*/ 54292 w 64381"/>
                    <a:gd name="connsiteY3" fmla="*/ 79057 h 107632"/>
                    <a:gd name="connsiteX4" fmla="*/ 1905 w 64381"/>
                    <a:gd name="connsiteY4" fmla="*/ 107632 h 107632"/>
                    <a:gd name="connsiteX5" fmla="*/ 0 w 64381"/>
                    <a:gd name="connsiteY5" fmla="*/ 83820 h 107632"/>
                    <a:gd name="connsiteX6" fmla="*/ 9525 w 64381"/>
                    <a:gd name="connsiteY6" fmla="*/ 75248 h 107632"/>
                    <a:gd name="connsiteX7" fmla="*/ 29528 w 64381"/>
                    <a:gd name="connsiteY7" fmla="*/ 46673 h 107632"/>
                    <a:gd name="connsiteX8" fmla="*/ 27622 w 64381"/>
                    <a:gd name="connsiteY8" fmla="*/ 40957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381" h="107632">
                      <a:moveTo>
                        <a:pt x="27622" y="40957"/>
                      </a:moveTo>
                      <a:cubicBezTo>
                        <a:pt x="32385" y="27623"/>
                        <a:pt x="24765" y="11430"/>
                        <a:pt x="37148" y="0"/>
                      </a:cubicBezTo>
                      <a:cubicBezTo>
                        <a:pt x="54292" y="10477"/>
                        <a:pt x="57150" y="29527"/>
                        <a:pt x="63817" y="46673"/>
                      </a:cubicBezTo>
                      <a:cubicBezTo>
                        <a:pt x="65723" y="59055"/>
                        <a:pt x="62865" y="69532"/>
                        <a:pt x="54292" y="79057"/>
                      </a:cubicBezTo>
                      <a:cubicBezTo>
                        <a:pt x="39053" y="92392"/>
                        <a:pt x="23812" y="107632"/>
                        <a:pt x="1905" y="107632"/>
                      </a:cubicBezTo>
                      <a:cubicBezTo>
                        <a:pt x="952" y="100013"/>
                        <a:pt x="952" y="92392"/>
                        <a:pt x="0" y="83820"/>
                      </a:cubicBezTo>
                      <a:cubicBezTo>
                        <a:pt x="0" y="78105"/>
                        <a:pt x="3810" y="74295"/>
                        <a:pt x="9525" y="75248"/>
                      </a:cubicBezTo>
                      <a:cubicBezTo>
                        <a:pt x="18097" y="67627"/>
                        <a:pt x="34290" y="64770"/>
                        <a:pt x="29528" y="46673"/>
                      </a:cubicBezTo>
                      <a:cubicBezTo>
                        <a:pt x="26670" y="45720"/>
                        <a:pt x="26670" y="43815"/>
                        <a:pt x="27622" y="40957"/>
                      </a:cubicBezTo>
                      <a:close/>
                    </a:path>
                  </a:pathLst>
                </a:custGeom>
                <a:solidFill>
                  <a:srgbClr val="312C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98037D1A-4139-39E9-1917-B45390CBFC27}"/>
                    </a:ext>
                  </a:extLst>
                </p:cNvPr>
                <p:cNvSpPr/>
                <p:nvPr/>
              </p:nvSpPr>
              <p:spPr>
                <a:xfrm>
                  <a:off x="6047067" y="-2436101"/>
                  <a:ext cx="17866" cy="104775"/>
                </a:xfrm>
                <a:custGeom>
                  <a:avLst/>
                  <a:gdLst>
                    <a:gd name="connsiteX0" fmla="*/ 8695 w 17866"/>
                    <a:gd name="connsiteY0" fmla="*/ 0 h 104775"/>
                    <a:gd name="connsiteX1" fmla="*/ 7743 w 17866"/>
                    <a:gd name="connsiteY1" fmla="*/ 104775 h 104775"/>
                    <a:gd name="connsiteX2" fmla="*/ 8695 w 17866"/>
                    <a:gd name="connsiteY2" fmla="*/ 0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866" h="104775">
                      <a:moveTo>
                        <a:pt x="8695" y="0"/>
                      </a:moveTo>
                      <a:cubicBezTo>
                        <a:pt x="20125" y="35242"/>
                        <a:pt x="22030" y="69532"/>
                        <a:pt x="7743" y="104775"/>
                      </a:cubicBezTo>
                      <a:cubicBezTo>
                        <a:pt x="-2735" y="69532"/>
                        <a:pt x="-2735" y="34290"/>
                        <a:pt x="8695" y="0"/>
                      </a:cubicBezTo>
                      <a:close/>
                    </a:path>
                  </a:pathLst>
                </a:custGeom>
                <a:solidFill>
                  <a:srgbClr val="150E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5A4829ED-E879-8F14-629E-6DA6CDA99FE9}"/>
                    </a:ext>
                  </a:extLst>
                </p:cNvPr>
                <p:cNvSpPr/>
                <p:nvPr/>
              </p:nvSpPr>
              <p:spPr>
                <a:xfrm>
                  <a:off x="7578859" y="-2408478"/>
                  <a:ext cx="17490" cy="86677"/>
                </a:xfrm>
                <a:custGeom>
                  <a:avLst/>
                  <a:gdLst>
                    <a:gd name="connsiteX0" fmla="*/ 903 w 17490"/>
                    <a:gd name="connsiteY0" fmla="*/ 1905 h 86677"/>
                    <a:gd name="connsiteX1" fmla="*/ 10428 w 17490"/>
                    <a:gd name="connsiteY1" fmla="*/ 0 h 86677"/>
                    <a:gd name="connsiteX2" fmla="*/ 9476 w 17490"/>
                    <a:gd name="connsiteY2" fmla="*/ 86677 h 86677"/>
                    <a:gd name="connsiteX3" fmla="*/ 903 w 17490"/>
                    <a:gd name="connsiteY3" fmla="*/ 1905 h 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490" h="86677">
                      <a:moveTo>
                        <a:pt x="903" y="1905"/>
                      </a:moveTo>
                      <a:cubicBezTo>
                        <a:pt x="3761" y="952"/>
                        <a:pt x="7571" y="952"/>
                        <a:pt x="10428" y="0"/>
                      </a:cubicBezTo>
                      <a:cubicBezTo>
                        <a:pt x="20906" y="28575"/>
                        <a:pt x="19001" y="58102"/>
                        <a:pt x="9476" y="86677"/>
                      </a:cubicBezTo>
                      <a:cubicBezTo>
                        <a:pt x="-8622" y="60007"/>
                        <a:pt x="5665" y="29527"/>
                        <a:pt x="903" y="1905"/>
                      </a:cubicBezTo>
                      <a:close/>
                    </a:path>
                  </a:pathLst>
                </a:custGeom>
                <a:solidFill>
                  <a:srgbClr val="180F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2C3F8A66-9394-6F6B-843D-AE027DD42CE1}"/>
                    </a:ext>
                  </a:extLst>
                </p:cNvPr>
                <p:cNvSpPr/>
                <p:nvPr/>
              </p:nvSpPr>
              <p:spPr>
                <a:xfrm>
                  <a:off x="6970162" y="-3352406"/>
                  <a:ext cx="118110" cy="28574"/>
                </a:xfrm>
                <a:custGeom>
                  <a:avLst/>
                  <a:gdLst>
                    <a:gd name="connsiteX0" fmla="*/ 118110 w 118110"/>
                    <a:gd name="connsiteY0" fmla="*/ 28575 h 28574"/>
                    <a:gd name="connsiteX1" fmla="*/ 0 w 118110"/>
                    <a:gd name="connsiteY1" fmla="*/ 0 h 28574"/>
                    <a:gd name="connsiteX2" fmla="*/ 118110 w 118110"/>
                    <a:gd name="connsiteY2" fmla="*/ 28575 h 28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8110" h="28574">
                      <a:moveTo>
                        <a:pt x="118110" y="28575"/>
                      </a:moveTo>
                      <a:cubicBezTo>
                        <a:pt x="76200" y="28575"/>
                        <a:pt x="37148" y="19050"/>
                        <a:pt x="0" y="0"/>
                      </a:cubicBezTo>
                      <a:cubicBezTo>
                        <a:pt x="40957" y="0"/>
                        <a:pt x="80010" y="11430"/>
                        <a:pt x="118110" y="28575"/>
                      </a:cubicBezTo>
                      <a:close/>
                    </a:path>
                  </a:pathLst>
                </a:custGeom>
                <a:solidFill>
                  <a:srgbClr val="3D35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16A11367-D767-C313-9D85-D07E6A210DC8}"/>
                    </a:ext>
                  </a:extLst>
                </p:cNvPr>
                <p:cNvSpPr/>
                <p:nvPr/>
              </p:nvSpPr>
              <p:spPr>
                <a:xfrm>
                  <a:off x="6664410" y="-3351454"/>
                  <a:ext cx="38100" cy="19050"/>
                </a:xfrm>
                <a:custGeom>
                  <a:avLst/>
                  <a:gdLst>
                    <a:gd name="connsiteX0" fmla="*/ 38100 w 38100"/>
                    <a:gd name="connsiteY0" fmla="*/ 19050 h 19050"/>
                    <a:gd name="connsiteX1" fmla="*/ 0 w 38100"/>
                    <a:gd name="connsiteY1" fmla="*/ 15240 h 19050"/>
                    <a:gd name="connsiteX2" fmla="*/ 9525 w 38100"/>
                    <a:gd name="connsiteY2" fmla="*/ 953 h 19050"/>
                    <a:gd name="connsiteX3" fmla="*/ 19050 w 38100"/>
                    <a:gd name="connsiteY3" fmla="*/ 0 h 19050"/>
                    <a:gd name="connsiteX4" fmla="*/ 38100 w 38100"/>
                    <a:gd name="connsiteY4" fmla="*/ 1905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19050">
                      <a:moveTo>
                        <a:pt x="38100" y="19050"/>
                      </a:moveTo>
                      <a:cubicBezTo>
                        <a:pt x="25717" y="18098"/>
                        <a:pt x="12382" y="16193"/>
                        <a:pt x="0" y="15240"/>
                      </a:cubicBezTo>
                      <a:cubicBezTo>
                        <a:pt x="2857" y="10478"/>
                        <a:pt x="6667" y="5715"/>
                        <a:pt x="9525" y="953"/>
                      </a:cubicBezTo>
                      <a:cubicBezTo>
                        <a:pt x="12382" y="953"/>
                        <a:pt x="16192" y="0"/>
                        <a:pt x="19050" y="0"/>
                      </a:cubicBezTo>
                      <a:cubicBezTo>
                        <a:pt x="25717" y="6668"/>
                        <a:pt x="31432" y="12383"/>
                        <a:pt x="38100" y="19050"/>
                      </a:cubicBezTo>
                      <a:close/>
                    </a:path>
                  </a:pathLst>
                </a:custGeom>
                <a:solidFill>
                  <a:srgbClr val="3D35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81810984-FEF1-6F07-7930-6C563DC38F36}"/>
                    </a:ext>
                  </a:extLst>
                </p:cNvPr>
                <p:cNvSpPr/>
                <p:nvPr/>
              </p:nvSpPr>
              <p:spPr>
                <a:xfrm>
                  <a:off x="6091957" y="-2522778"/>
                  <a:ext cx="25853" cy="28575"/>
                </a:xfrm>
                <a:custGeom>
                  <a:avLst/>
                  <a:gdLst>
                    <a:gd name="connsiteX0" fmla="*/ 20003 w 25853"/>
                    <a:gd name="connsiteY0" fmla="*/ 0 h 28575"/>
                    <a:gd name="connsiteX1" fmla="*/ 0 w 25853"/>
                    <a:gd name="connsiteY1" fmla="*/ 28575 h 28575"/>
                    <a:gd name="connsiteX2" fmla="*/ 20003 w 25853"/>
                    <a:gd name="connsiteY2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853" h="28575">
                      <a:moveTo>
                        <a:pt x="20003" y="0"/>
                      </a:moveTo>
                      <a:cubicBezTo>
                        <a:pt x="36195" y="24765"/>
                        <a:pt x="15240" y="24765"/>
                        <a:pt x="0" y="28575"/>
                      </a:cubicBezTo>
                      <a:cubicBezTo>
                        <a:pt x="7620" y="19050"/>
                        <a:pt x="13335" y="9525"/>
                        <a:pt x="20003" y="0"/>
                      </a:cubicBezTo>
                      <a:close/>
                    </a:path>
                  </a:pathLst>
                </a:custGeom>
                <a:solidFill>
                  <a:srgbClr val="422C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658AF15-101E-A635-F37C-F9495DE9BE09}"/>
                    </a:ext>
                  </a:extLst>
                </p:cNvPr>
                <p:cNvSpPr/>
                <p:nvPr/>
              </p:nvSpPr>
              <p:spPr>
                <a:xfrm>
                  <a:off x="6219168" y="-2574188"/>
                  <a:ext cx="1191189" cy="623965"/>
                </a:xfrm>
                <a:custGeom>
                  <a:avLst/>
                  <a:gdLst>
                    <a:gd name="connsiteX0" fmla="*/ 1139614 w 1191189"/>
                    <a:gd name="connsiteY0" fmla="*/ 383832 h 623965"/>
                    <a:gd name="connsiteX1" fmla="*/ 669079 w 1191189"/>
                    <a:gd name="connsiteY1" fmla="*/ 622910 h 623965"/>
                    <a:gd name="connsiteX2" fmla="*/ 198544 w 1191189"/>
                    <a:gd name="connsiteY2" fmla="*/ 520040 h 623965"/>
                    <a:gd name="connsiteX3" fmla="*/ 25189 w 1191189"/>
                    <a:gd name="connsiteY3" fmla="*/ 272390 h 623965"/>
                    <a:gd name="connsiteX4" fmla="*/ 3282 w 1191189"/>
                    <a:gd name="connsiteY4" fmla="*/ 191427 h 623965"/>
                    <a:gd name="connsiteX5" fmla="*/ 3282 w 1191189"/>
                    <a:gd name="connsiteY5" fmla="*/ 117132 h 623965"/>
                    <a:gd name="connsiteX6" fmla="*/ 52812 w 1191189"/>
                    <a:gd name="connsiteY6" fmla="*/ 39980 h 623965"/>
                    <a:gd name="connsiteX7" fmla="*/ 149967 w 1191189"/>
                    <a:gd name="connsiteY7" fmla="*/ 1880 h 623965"/>
                    <a:gd name="connsiteX8" fmla="*/ 200449 w 1191189"/>
                    <a:gd name="connsiteY8" fmla="*/ 42837 h 623965"/>
                    <a:gd name="connsiteX9" fmla="*/ 189972 w 1191189"/>
                    <a:gd name="connsiteY9" fmla="*/ 142850 h 623965"/>
                    <a:gd name="connsiteX10" fmla="*/ 176637 w 1191189"/>
                    <a:gd name="connsiteY10" fmla="*/ 167615 h 623965"/>
                    <a:gd name="connsiteX11" fmla="*/ 223309 w 1191189"/>
                    <a:gd name="connsiteY11" fmla="*/ 275247 h 623965"/>
                    <a:gd name="connsiteX12" fmla="*/ 304272 w 1191189"/>
                    <a:gd name="connsiteY12" fmla="*/ 273342 h 623965"/>
                    <a:gd name="connsiteX13" fmla="*/ 454767 w 1191189"/>
                    <a:gd name="connsiteY13" fmla="*/ 250482 h 623965"/>
                    <a:gd name="connsiteX14" fmla="*/ 482389 w 1191189"/>
                    <a:gd name="connsiteY14" fmla="*/ 247625 h 623965"/>
                    <a:gd name="connsiteX15" fmla="*/ 498582 w 1191189"/>
                    <a:gd name="connsiteY15" fmla="*/ 275247 h 623965"/>
                    <a:gd name="connsiteX16" fmla="*/ 673842 w 1191189"/>
                    <a:gd name="connsiteY16" fmla="*/ 341922 h 623965"/>
                    <a:gd name="connsiteX17" fmla="*/ 723372 w 1191189"/>
                    <a:gd name="connsiteY17" fmla="*/ 287630 h 623965"/>
                    <a:gd name="connsiteX18" fmla="*/ 767187 w 1191189"/>
                    <a:gd name="connsiteY18" fmla="*/ 253340 h 623965"/>
                    <a:gd name="connsiteX19" fmla="*/ 821479 w 1191189"/>
                    <a:gd name="connsiteY19" fmla="*/ 271437 h 623965"/>
                    <a:gd name="connsiteX20" fmla="*/ 898632 w 1191189"/>
                    <a:gd name="connsiteY20" fmla="*/ 280010 h 623965"/>
                    <a:gd name="connsiteX21" fmla="*/ 1028172 w 1191189"/>
                    <a:gd name="connsiteY21" fmla="*/ 179045 h 623965"/>
                    <a:gd name="connsiteX22" fmla="*/ 1039602 w 1191189"/>
                    <a:gd name="connsiteY22" fmla="*/ 61887 h 623965"/>
                    <a:gd name="connsiteX23" fmla="*/ 1084369 w 1191189"/>
                    <a:gd name="connsiteY23" fmla="*/ 26645 h 623965"/>
                    <a:gd name="connsiteX24" fmla="*/ 1165332 w 1191189"/>
                    <a:gd name="connsiteY24" fmla="*/ 53315 h 623965"/>
                    <a:gd name="connsiteX25" fmla="*/ 1189144 w 1191189"/>
                    <a:gd name="connsiteY25" fmla="*/ 114275 h 623965"/>
                    <a:gd name="connsiteX26" fmla="*/ 1178667 w 1191189"/>
                    <a:gd name="connsiteY26" fmla="*/ 212382 h 623965"/>
                    <a:gd name="connsiteX27" fmla="*/ 1174857 w 1191189"/>
                    <a:gd name="connsiteY27" fmla="*/ 304775 h 623965"/>
                    <a:gd name="connsiteX28" fmla="*/ 1161522 w 1191189"/>
                    <a:gd name="connsiteY28" fmla="*/ 356210 h 623965"/>
                    <a:gd name="connsiteX29" fmla="*/ 1139614 w 1191189"/>
                    <a:gd name="connsiteY29" fmla="*/ 383832 h 623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91189" h="623965">
                      <a:moveTo>
                        <a:pt x="1139614" y="383832"/>
                      </a:moveTo>
                      <a:cubicBezTo>
                        <a:pt x="1028172" y="553377"/>
                        <a:pt x="862437" y="614337"/>
                        <a:pt x="669079" y="622910"/>
                      </a:cubicBezTo>
                      <a:cubicBezTo>
                        <a:pt x="504297" y="629577"/>
                        <a:pt x="344277" y="605765"/>
                        <a:pt x="198544" y="520040"/>
                      </a:cubicBezTo>
                      <a:cubicBezTo>
                        <a:pt x="103294" y="463842"/>
                        <a:pt x="42334" y="382880"/>
                        <a:pt x="25189" y="272390"/>
                      </a:cubicBezTo>
                      <a:cubicBezTo>
                        <a:pt x="-7196" y="252387"/>
                        <a:pt x="-528" y="221907"/>
                        <a:pt x="3282" y="191427"/>
                      </a:cubicBezTo>
                      <a:cubicBezTo>
                        <a:pt x="3282" y="166662"/>
                        <a:pt x="2329" y="141897"/>
                        <a:pt x="3282" y="117132"/>
                      </a:cubicBezTo>
                      <a:cubicBezTo>
                        <a:pt x="424" y="79032"/>
                        <a:pt x="18522" y="54267"/>
                        <a:pt x="52812" y="39980"/>
                      </a:cubicBezTo>
                      <a:cubicBezTo>
                        <a:pt x="84244" y="25692"/>
                        <a:pt x="114724" y="8547"/>
                        <a:pt x="149967" y="1880"/>
                      </a:cubicBezTo>
                      <a:cubicBezTo>
                        <a:pt x="184257" y="-4788"/>
                        <a:pt x="202354" y="5690"/>
                        <a:pt x="200449" y="42837"/>
                      </a:cubicBezTo>
                      <a:cubicBezTo>
                        <a:pt x="189972" y="75222"/>
                        <a:pt x="194734" y="109512"/>
                        <a:pt x="189972" y="142850"/>
                      </a:cubicBezTo>
                      <a:cubicBezTo>
                        <a:pt x="188067" y="152375"/>
                        <a:pt x="182352" y="159995"/>
                        <a:pt x="176637" y="167615"/>
                      </a:cubicBezTo>
                      <a:cubicBezTo>
                        <a:pt x="140442" y="218097"/>
                        <a:pt x="161397" y="267627"/>
                        <a:pt x="223309" y="275247"/>
                      </a:cubicBezTo>
                      <a:cubicBezTo>
                        <a:pt x="249979" y="279057"/>
                        <a:pt x="276649" y="275247"/>
                        <a:pt x="304272" y="273342"/>
                      </a:cubicBezTo>
                      <a:cubicBezTo>
                        <a:pt x="356659" y="279057"/>
                        <a:pt x="408094" y="280010"/>
                        <a:pt x="454767" y="250482"/>
                      </a:cubicBezTo>
                      <a:cubicBezTo>
                        <a:pt x="463339" y="245720"/>
                        <a:pt x="472864" y="243815"/>
                        <a:pt x="482389" y="247625"/>
                      </a:cubicBezTo>
                      <a:cubicBezTo>
                        <a:pt x="491914" y="254292"/>
                        <a:pt x="494772" y="265722"/>
                        <a:pt x="498582" y="275247"/>
                      </a:cubicBezTo>
                      <a:cubicBezTo>
                        <a:pt x="527157" y="344780"/>
                        <a:pt x="605262" y="374307"/>
                        <a:pt x="673842" y="341922"/>
                      </a:cubicBezTo>
                      <a:cubicBezTo>
                        <a:pt x="698607" y="330492"/>
                        <a:pt x="712894" y="311442"/>
                        <a:pt x="723372" y="287630"/>
                      </a:cubicBezTo>
                      <a:cubicBezTo>
                        <a:pt x="731944" y="268580"/>
                        <a:pt x="740517" y="249530"/>
                        <a:pt x="767187" y="253340"/>
                      </a:cubicBezTo>
                      <a:cubicBezTo>
                        <a:pt x="785284" y="258102"/>
                        <a:pt x="802429" y="267627"/>
                        <a:pt x="821479" y="271437"/>
                      </a:cubicBezTo>
                      <a:cubicBezTo>
                        <a:pt x="846244" y="280962"/>
                        <a:pt x="872914" y="273342"/>
                        <a:pt x="898632" y="280010"/>
                      </a:cubicBezTo>
                      <a:cubicBezTo>
                        <a:pt x="988167" y="307632"/>
                        <a:pt x="1031982" y="272390"/>
                        <a:pt x="1028172" y="179045"/>
                      </a:cubicBezTo>
                      <a:cubicBezTo>
                        <a:pt x="1036744" y="140945"/>
                        <a:pt x="1047222" y="102845"/>
                        <a:pt x="1039602" y="61887"/>
                      </a:cubicBezTo>
                      <a:cubicBezTo>
                        <a:pt x="1032934" y="26645"/>
                        <a:pt x="1059604" y="21882"/>
                        <a:pt x="1084369" y="26645"/>
                      </a:cubicBezTo>
                      <a:cubicBezTo>
                        <a:pt x="1111992" y="31407"/>
                        <a:pt x="1139614" y="41885"/>
                        <a:pt x="1165332" y="53315"/>
                      </a:cubicBezTo>
                      <a:cubicBezTo>
                        <a:pt x="1192002" y="64745"/>
                        <a:pt x="1193907" y="89510"/>
                        <a:pt x="1189144" y="114275"/>
                      </a:cubicBezTo>
                      <a:cubicBezTo>
                        <a:pt x="1183429" y="146660"/>
                        <a:pt x="1178667" y="179045"/>
                        <a:pt x="1178667" y="212382"/>
                      </a:cubicBezTo>
                      <a:cubicBezTo>
                        <a:pt x="1194859" y="243815"/>
                        <a:pt x="1188192" y="274295"/>
                        <a:pt x="1174857" y="304775"/>
                      </a:cubicBezTo>
                      <a:cubicBezTo>
                        <a:pt x="1171047" y="321920"/>
                        <a:pt x="1165332" y="339065"/>
                        <a:pt x="1161522" y="356210"/>
                      </a:cubicBezTo>
                      <a:cubicBezTo>
                        <a:pt x="1155807" y="368592"/>
                        <a:pt x="1151997" y="379070"/>
                        <a:pt x="1139614" y="383832"/>
                      </a:cubicBezTo>
                      <a:close/>
                    </a:path>
                  </a:pathLst>
                </a:custGeom>
                <a:solidFill>
                  <a:srgbClr val="FEE2C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AAC8C13E-086B-6456-2F44-D5AAAB536DDE}"/>
                    </a:ext>
                  </a:extLst>
                </p:cNvPr>
                <p:cNvSpPr/>
                <p:nvPr/>
              </p:nvSpPr>
              <p:spPr>
                <a:xfrm>
                  <a:off x="6564276" y="-1865553"/>
                  <a:ext cx="521690" cy="364650"/>
                </a:xfrm>
                <a:custGeom>
                  <a:avLst/>
                  <a:gdLst>
                    <a:gd name="connsiteX0" fmla="*/ 509709 w 521690"/>
                    <a:gd name="connsiteY0" fmla="*/ 295275 h 364650"/>
                    <a:gd name="connsiteX1" fmla="*/ 413506 w 521690"/>
                    <a:gd name="connsiteY1" fmla="*/ 332422 h 364650"/>
                    <a:gd name="connsiteX2" fmla="*/ 246819 w 521690"/>
                    <a:gd name="connsiteY2" fmla="*/ 363855 h 364650"/>
                    <a:gd name="connsiteX3" fmla="*/ 62986 w 521690"/>
                    <a:gd name="connsiteY3" fmla="*/ 335280 h 364650"/>
                    <a:gd name="connsiteX4" fmla="*/ 24886 w 521690"/>
                    <a:gd name="connsiteY4" fmla="*/ 153352 h 364650"/>
                    <a:gd name="connsiteX5" fmla="*/ 50604 w 521690"/>
                    <a:gd name="connsiteY5" fmla="*/ 92392 h 364650"/>
                    <a:gd name="connsiteX6" fmla="*/ 69654 w 521690"/>
                    <a:gd name="connsiteY6" fmla="*/ 68580 h 364650"/>
                    <a:gd name="connsiteX7" fmla="*/ 169666 w 521690"/>
                    <a:gd name="connsiteY7" fmla="*/ 60960 h 364650"/>
                    <a:gd name="connsiteX8" fmla="*/ 209671 w 521690"/>
                    <a:gd name="connsiteY8" fmla="*/ 21908 h 364650"/>
                    <a:gd name="connsiteX9" fmla="*/ 232531 w 521690"/>
                    <a:gd name="connsiteY9" fmla="*/ 7620 h 364650"/>
                    <a:gd name="connsiteX10" fmla="*/ 232531 w 521690"/>
                    <a:gd name="connsiteY10" fmla="*/ 6667 h 364650"/>
                    <a:gd name="connsiteX11" fmla="*/ 264916 w 521690"/>
                    <a:gd name="connsiteY11" fmla="*/ 40005 h 364650"/>
                    <a:gd name="connsiteX12" fmla="*/ 276346 w 521690"/>
                    <a:gd name="connsiteY12" fmla="*/ 93345 h 364650"/>
                    <a:gd name="connsiteX13" fmla="*/ 286824 w 521690"/>
                    <a:gd name="connsiteY13" fmla="*/ 99060 h 364650"/>
                    <a:gd name="connsiteX14" fmla="*/ 304921 w 521690"/>
                    <a:gd name="connsiteY14" fmla="*/ 95250 h 364650"/>
                    <a:gd name="connsiteX15" fmla="*/ 307779 w 521690"/>
                    <a:gd name="connsiteY15" fmla="*/ 73342 h 364650"/>
                    <a:gd name="connsiteX16" fmla="*/ 307779 w 521690"/>
                    <a:gd name="connsiteY16" fmla="*/ 48577 h 364650"/>
                    <a:gd name="connsiteX17" fmla="*/ 314446 w 521690"/>
                    <a:gd name="connsiteY17" fmla="*/ 23813 h 364650"/>
                    <a:gd name="connsiteX18" fmla="*/ 319209 w 521690"/>
                    <a:gd name="connsiteY18" fmla="*/ 19050 h 364650"/>
                    <a:gd name="connsiteX19" fmla="*/ 404934 w 521690"/>
                    <a:gd name="connsiteY19" fmla="*/ 0 h 364650"/>
                    <a:gd name="connsiteX20" fmla="*/ 456369 w 521690"/>
                    <a:gd name="connsiteY20" fmla="*/ 63817 h 364650"/>
                    <a:gd name="connsiteX21" fmla="*/ 519234 w 521690"/>
                    <a:gd name="connsiteY21" fmla="*/ 230505 h 364650"/>
                    <a:gd name="connsiteX22" fmla="*/ 509709 w 521690"/>
                    <a:gd name="connsiteY22" fmla="*/ 295275 h 364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1690" h="364650">
                      <a:moveTo>
                        <a:pt x="509709" y="295275"/>
                      </a:moveTo>
                      <a:cubicBezTo>
                        <a:pt x="481134" y="316230"/>
                        <a:pt x="444939" y="320040"/>
                        <a:pt x="413506" y="332422"/>
                      </a:cubicBezTo>
                      <a:cubicBezTo>
                        <a:pt x="363976" y="372427"/>
                        <a:pt x="302064" y="360997"/>
                        <a:pt x="246819" y="363855"/>
                      </a:cubicBezTo>
                      <a:cubicBezTo>
                        <a:pt x="185859" y="366713"/>
                        <a:pt x="121089" y="362902"/>
                        <a:pt x="62986" y="335280"/>
                      </a:cubicBezTo>
                      <a:cubicBezTo>
                        <a:pt x="-5594" y="287655"/>
                        <a:pt x="-17976" y="232410"/>
                        <a:pt x="24886" y="153352"/>
                      </a:cubicBezTo>
                      <a:cubicBezTo>
                        <a:pt x="35364" y="133350"/>
                        <a:pt x="47746" y="115252"/>
                        <a:pt x="50604" y="92392"/>
                      </a:cubicBezTo>
                      <a:cubicBezTo>
                        <a:pt x="53461" y="81915"/>
                        <a:pt x="60129" y="73342"/>
                        <a:pt x="69654" y="68580"/>
                      </a:cubicBezTo>
                      <a:cubicBezTo>
                        <a:pt x="102991" y="58102"/>
                        <a:pt x="136329" y="64770"/>
                        <a:pt x="169666" y="60960"/>
                      </a:cubicBezTo>
                      <a:cubicBezTo>
                        <a:pt x="172524" y="37147"/>
                        <a:pt x="178239" y="17145"/>
                        <a:pt x="209671" y="21908"/>
                      </a:cubicBezTo>
                      <a:cubicBezTo>
                        <a:pt x="217291" y="22860"/>
                        <a:pt x="226816" y="15240"/>
                        <a:pt x="232531" y="7620"/>
                      </a:cubicBezTo>
                      <a:lnTo>
                        <a:pt x="232531" y="6667"/>
                      </a:lnTo>
                      <a:cubicBezTo>
                        <a:pt x="263011" y="-1905"/>
                        <a:pt x="261106" y="21908"/>
                        <a:pt x="264916" y="40005"/>
                      </a:cubicBezTo>
                      <a:cubicBezTo>
                        <a:pt x="268726" y="58102"/>
                        <a:pt x="259201" y="78105"/>
                        <a:pt x="276346" y="93345"/>
                      </a:cubicBezTo>
                      <a:cubicBezTo>
                        <a:pt x="280156" y="95250"/>
                        <a:pt x="283014" y="97155"/>
                        <a:pt x="286824" y="99060"/>
                      </a:cubicBezTo>
                      <a:cubicBezTo>
                        <a:pt x="293491" y="100965"/>
                        <a:pt x="301111" y="104775"/>
                        <a:pt x="304921" y="95250"/>
                      </a:cubicBezTo>
                      <a:cubicBezTo>
                        <a:pt x="306826" y="87630"/>
                        <a:pt x="307779" y="80963"/>
                        <a:pt x="307779" y="73342"/>
                      </a:cubicBezTo>
                      <a:cubicBezTo>
                        <a:pt x="307779" y="64770"/>
                        <a:pt x="307779" y="57150"/>
                        <a:pt x="307779" y="48577"/>
                      </a:cubicBezTo>
                      <a:cubicBezTo>
                        <a:pt x="308731" y="40005"/>
                        <a:pt x="309684" y="31433"/>
                        <a:pt x="314446" y="23813"/>
                      </a:cubicBezTo>
                      <a:cubicBezTo>
                        <a:pt x="316351" y="21908"/>
                        <a:pt x="318256" y="20955"/>
                        <a:pt x="319209" y="19050"/>
                      </a:cubicBezTo>
                      <a:cubicBezTo>
                        <a:pt x="349689" y="21908"/>
                        <a:pt x="379216" y="20955"/>
                        <a:pt x="404934" y="0"/>
                      </a:cubicBezTo>
                      <a:cubicBezTo>
                        <a:pt x="439224" y="7620"/>
                        <a:pt x="443034" y="40005"/>
                        <a:pt x="456369" y="63817"/>
                      </a:cubicBezTo>
                      <a:cubicBezTo>
                        <a:pt x="483991" y="117158"/>
                        <a:pt x="515424" y="168592"/>
                        <a:pt x="519234" y="230505"/>
                      </a:cubicBezTo>
                      <a:cubicBezTo>
                        <a:pt x="521139" y="254317"/>
                        <a:pt x="526854" y="276225"/>
                        <a:pt x="509709" y="295275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21017BAD-D6BA-433E-A14C-DF25B4B72041}"/>
                    </a:ext>
                  </a:extLst>
                </p:cNvPr>
                <p:cNvSpPr/>
                <p:nvPr/>
              </p:nvSpPr>
              <p:spPr>
                <a:xfrm>
                  <a:off x="6398080" y="-1947295"/>
                  <a:ext cx="224833" cy="386014"/>
                </a:xfrm>
                <a:custGeom>
                  <a:avLst/>
                  <a:gdLst>
                    <a:gd name="connsiteX0" fmla="*/ 54874 w 224833"/>
                    <a:gd name="connsiteY0" fmla="*/ 378922 h 386014"/>
                    <a:gd name="connsiteX1" fmla="*/ 16774 w 224833"/>
                    <a:gd name="connsiteY1" fmla="*/ 290339 h 386014"/>
                    <a:gd name="connsiteX2" fmla="*/ 182509 w 224833"/>
                    <a:gd name="connsiteY2" fmla="*/ 25544 h 386014"/>
                    <a:gd name="connsiteX3" fmla="*/ 218704 w 224833"/>
                    <a:gd name="connsiteY3" fmla="*/ 2684 h 386014"/>
                    <a:gd name="connsiteX4" fmla="*/ 216799 w 224833"/>
                    <a:gd name="connsiteY4" fmla="*/ 41737 h 386014"/>
                    <a:gd name="connsiteX5" fmla="*/ 160602 w 224833"/>
                    <a:gd name="connsiteY5" fmla="*/ 144607 h 386014"/>
                    <a:gd name="connsiteX6" fmla="*/ 134884 w 224833"/>
                    <a:gd name="connsiteY6" fmla="*/ 243667 h 386014"/>
                    <a:gd name="connsiteX7" fmla="*/ 131074 w 224833"/>
                    <a:gd name="connsiteY7" fmla="*/ 257954 h 386014"/>
                    <a:gd name="connsiteX8" fmla="*/ 110119 w 224833"/>
                    <a:gd name="connsiteY8" fmla="*/ 339869 h 386014"/>
                    <a:gd name="connsiteX9" fmla="*/ 54874 w 224833"/>
                    <a:gd name="connsiteY9" fmla="*/ 378922 h 386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833" h="386014">
                      <a:moveTo>
                        <a:pt x="54874" y="378922"/>
                      </a:moveTo>
                      <a:cubicBezTo>
                        <a:pt x="-9896" y="352252"/>
                        <a:pt x="-9896" y="352252"/>
                        <a:pt x="16774" y="290339"/>
                      </a:cubicBezTo>
                      <a:cubicBezTo>
                        <a:pt x="57732" y="193184"/>
                        <a:pt x="113929" y="105554"/>
                        <a:pt x="182509" y="25544"/>
                      </a:cubicBezTo>
                      <a:cubicBezTo>
                        <a:pt x="192034" y="15067"/>
                        <a:pt x="200607" y="-7793"/>
                        <a:pt x="218704" y="2684"/>
                      </a:cubicBezTo>
                      <a:cubicBezTo>
                        <a:pt x="233944" y="11257"/>
                        <a:pt x="215847" y="28402"/>
                        <a:pt x="216799" y="41737"/>
                      </a:cubicBezTo>
                      <a:cubicBezTo>
                        <a:pt x="190129" y="72217"/>
                        <a:pt x="180604" y="111269"/>
                        <a:pt x="160602" y="144607"/>
                      </a:cubicBezTo>
                      <a:cubicBezTo>
                        <a:pt x="141552" y="175087"/>
                        <a:pt x="138694" y="209377"/>
                        <a:pt x="134884" y="243667"/>
                      </a:cubicBezTo>
                      <a:cubicBezTo>
                        <a:pt x="133932" y="248429"/>
                        <a:pt x="132979" y="253192"/>
                        <a:pt x="131074" y="257954"/>
                      </a:cubicBezTo>
                      <a:cubicBezTo>
                        <a:pt x="117739" y="283672"/>
                        <a:pt x="112024" y="312247"/>
                        <a:pt x="110119" y="339869"/>
                      </a:cubicBezTo>
                      <a:cubicBezTo>
                        <a:pt x="107262" y="381779"/>
                        <a:pt x="92974" y="396067"/>
                        <a:pt x="54874" y="378922"/>
                      </a:cubicBezTo>
                      <a:close/>
                    </a:path>
                  </a:pathLst>
                </a:custGeom>
                <a:solidFill>
                  <a:srgbClr val="F6EFF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630B445-9987-17B6-F0FD-4153CE7BE44D}"/>
                    </a:ext>
                  </a:extLst>
                </p:cNvPr>
                <p:cNvSpPr/>
                <p:nvPr/>
              </p:nvSpPr>
              <p:spPr>
                <a:xfrm>
                  <a:off x="6071118" y="-2505634"/>
                  <a:ext cx="164571" cy="295945"/>
                </a:xfrm>
                <a:custGeom>
                  <a:avLst/>
                  <a:gdLst>
                    <a:gd name="connsiteX0" fmla="*/ 13219 w 164571"/>
                    <a:gd name="connsiteY0" fmla="*/ 43815 h 295945"/>
                    <a:gd name="connsiteX1" fmla="*/ 59892 w 164571"/>
                    <a:gd name="connsiteY1" fmla="*/ 10477 h 295945"/>
                    <a:gd name="connsiteX2" fmla="*/ 88467 w 164571"/>
                    <a:gd name="connsiteY2" fmla="*/ 0 h 295945"/>
                    <a:gd name="connsiteX3" fmla="*/ 109422 w 164571"/>
                    <a:gd name="connsiteY3" fmla="*/ 53340 h 295945"/>
                    <a:gd name="connsiteX4" fmla="*/ 122757 w 164571"/>
                    <a:gd name="connsiteY4" fmla="*/ 213360 h 295945"/>
                    <a:gd name="connsiteX5" fmla="*/ 155142 w 164571"/>
                    <a:gd name="connsiteY5" fmla="*/ 258127 h 295945"/>
                    <a:gd name="connsiteX6" fmla="*/ 161809 w 164571"/>
                    <a:gd name="connsiteY6" fmla="*/ 288608 h 295945"/>
                    <a:gd name="connsiteX7" fmla="*/ 127519 w 164571"/>
                    <a:gd name="connsiteY7" fmla="*/ 289560 h 295945"/>
                    <a:gd name="connsiteX8" fmla="*/ 5599 w 164571"/>
                    <a:gd name="connsiteY8" fmla="*/ 80010 h 295945"/>
                    <a:gd name="connsiteX9" fmla="*/ 13219 w 164571"/>
                    <a:gd name="connsiteY9" fmla="*/ 43815 h 295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4571" h="295945">
                      <a:moveTo>
                        <a:pt x="13219" y="43815"/>
                      </a:moveTo>
                      <a:cubicBezTo>
                        <a:pt x="28459" y="32385"/>
                        <a:pt x="44652" y="21908"/>
                        <a:pt x="59892" y="10477"/>
                      </a:cubicBezTo>
                      <a:cubicBezTo>
                        <a:pt x="69417" y="6668"/>
                        <a:pt x="77989" y="952"/>
                        <a:pt x="88467" y="0"/>
                      </a:cubicBezTo>
                      <a:cubicBezTo>
                        <a:pt x="129424" y="13335"/>
                        <a:pt x="133234" y="21908"/>
                        <a:pt x="109422" y="53340"/>
                      </a:cubicBezTo>
                      <a:cubicBezTo>
                        <a:pt x="70369" y="106680"/>
                        <a:pt x="75132" y="166688"/>
                        <a:pt x="122757" y="213360"/>
                      </a:cubicBezTo>
                      <a:cubicBezTo>
                        <a:pt x="136092" y="226695"/>
                        <a:pt x="147522" y="240983"/>
                        <a:pt x="155142" y="258127"/>
                      </a:cubicBezTo>
                      <a:cubicBezTo>
                        <a:pt x="161809" y="267653"/>
                        <a:pt x="168477" y="279083"/>
                        <a:pt x="161809" y="288608"/>
                      </a:cubicBezTo>
                      <a:cubicBezTo>
                        <a:pt x="152284" y="302895"/>
                        <a:pt x="138949" y="292418"/>
                        <a:pt x="127519" y="289560"/>
                      </a:cubicBezTo>
                      <a:cubicBezTo>
                        <a:pt x="36079" y="265748"/>
                        <a:pt x="-18213" y="172402"/>
                        <a:pt x="5599" y="80010"/>
                      </a:cubicBezTo>
                      <a:cubicBezTo>
                        <a:pt x="9409" y="67627"/>
                        <a:pt x="17029" y="57150"/>
                        <a:pt x="13219" y="43815"/>
                      </a:cubicBezTo>
                      <a:close/>
                    </a:path>
                  </a:pathLst>
                </a:custGeom>
                <a:solidFill>
                  <a:srgbClr val="F5DEC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3D35D66D-7034-44C4-DBFB-C2D4F9657DAC}"/>
                    </a:ext>
                  </a:extLst>
                </p:cNvPr>
                <p:cNvSpPr/>
                <p:nvPr/>
              </p:nvSpPr>
              <p:spPr>
                <a:xfrm>
                  <a:off x="7078815" y="-1885017"/>
                  <a:ext cx="194891" cy="291798"/>
                </a:xfrm>
                <a:custGeom>
                  <a:avLst/>
                  <a:gdLst>
                    <a:gd name="connsiteX0" fmla="*/ 24697 w 194891"/>
                    <a:gd name="connsiteY0" fmla="*/ 9939 h 291798"/>
                    <a:gd name="connsiteX1" fmla="*/ 183764 w 194891"/>
                    <a:gd name="connsiteY1" fmla="*/ 224251 h 291798"/>
                    <a:gd name="connsiteX2" fmla="*/ 158047 w 194891"/>
                    <a:gd name="connsiteY2" fmla="*/ 287116 h 291798"/>
                    <a:gd name="connsiteX3" fmla="*/ 106612 w 194891"/>
                    <a:gd name="connsiteY3" fmla="*/ 255684 h 291798"/>
                    <a:gd name="connsiteX4" fmla="*/ 71369 w 194891"/>
                    <a:gd name="connsiteY4" fmla="*/ 182341 h 291798"/>
                    <a:gd name="connsiteX5" fmla="*/ 63749 w 194891"/>
                    <a:gd name="connsiteY5" fmla="*/ 171864 h 291798"/>
                    <a:gd name="connsiteX6" fmla="*/ 28507 w 194891"/>
                    <a:gd name="connsiteY6" fmla="*/ 107094 h 291798"/>
                    <a:gd name="connsiteX7" fmla="*/ 22792 w 194891"/>
                    <a:gd name="connsiteY7" fmla="*/ 94711 h 291798"/>
                    <a:gd name="connsiteX8" fmla="*/ 1837 w 194891"/>
                    <a:gd name="connsiteY8" fmla="*/ 23274 h 291798"/>
                    <a:gd name="connsiteX9" fmla="*/ 24697 w 194891"/>
                    <a:gd name="connsiteY9" fmla="*/ 9939 h 29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4891" h="291798">
                      <a:moveTo>
                        <a:pt x="24697" y="9939"/>
                      </a:moveTo>
                      <a:cubicBezTo>
                        <a:pt x="92324" y="70899"/>
                        <a:pt x="141854" y="144241"/>
                        <a:pt x="183764" y="224251"/>
                      </a:cubicBezTo>
                      <a:cubicBezTo>
                        <a:pt x="201862" y="258541"/>
                        <a:pt x="200909" y="280449"/>
                        <a:pt x="158047" y="287116"/>
                      </a:cubicBezTo>
                      <a:cubicBezTo>
                        <a:pt x="128519" y="297594"/>
                        <a:pt x="113279" y="291879"/>
                        <a:pt x="106612" y="255684"/>
                      </a:cubicBezTo>
                      <a:cubicBezTo>
                        <a:pt x="102802" y="229966"/>
                        <a:pt x="98039" y="199486"/>
                        <a:pt x="71369" y="182341"/>
                      </a:cubicBezTo>
                      <a:cubicBezTo>
                        <a:pt x="68512" y="179484"/>
                        <a:pt x="65654" y="175674"/>
                        <a:pt x="63749" y="171864"/>
                      </a:cubicBezTo>
                      <a:cubicBezTo>
                        <a:pt x="56129" y="148051"/>
                        <a:pt x="52319" y="121381"/>
                        <a:pt x="28507" y="107094"/>
                      </a:cubicBezTo>
                      <a:cubicBezTo>
                        <a:pt x="25649" y="103284"/>
                        <a:pt x="23744" y="99474"/>
                        <a:pt x="22792" y="94711"/>
                      </a:cubicBezTo>
                      <a:cubicBezTo>
                        <a:pt x="18982" y="69946"/>
                        <a:pt x="8504" y="47086"/>
                        <a:pt x="1837" y="23274"/>
                      </a:cubicBezTo>
                      <a:cubicBezTo>
                        <a:pt x="-3878" y="1366"/>
                        <a:pt x="3742" y="-9111"/>
                        <a:pt x="24697" y="9939"/>
                      </a:cubicBezTo>
                      <a:close/>
                    </a:path>
                  </a:pathLst>
                </a:custGeom>
                <a:solidFill>
                  <a:srgbClr val="F6F1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92531914-E6F7-AE81-A7D2-49873223E149}"/>
                    </a:ext>
                  </a:extLst>
                </p:cNvPr>
                <p:cNvSpPr/>
                <p:nvPr/>
              </p:nvSpPr>
              <p:spPr>
                <a:xfrm>
                  <a:off x="6139341" y="-2511356"/>
                  <a:ext cx="105968" cy="264802"/>
                </a:xfrm>
                <a:custGeom>
                  <a:avLst/>
                  <a:gdLst>
                    <a:gd name="connsiteX0" fmla="*/ 87871 w 105968"/>
                    <a:gd name="connsiteY0" fmla="*/ 264803 h 264802"/>
                    <a:gd name="connsiteX1" fmla="*/ 241 w 105968"/>
                    <a:gd name="connsiteY1" fmla="*/ 120975 h 264802"/>
                    <a:gd name="connsiteX2" fmla="*/ 31673 w 105968"/>
                    <a:gd name="connsiteY2" fmla="*/ 51443 h 264802"/>
                    <a:gd name="connsiteX3" fmla="*/ 20243 w 105968"/>
                    <a:gd name="connsiteY3" fmla="*/ 17153 h 264802"/>
                    <a:gd name="connsiteX4" fmla="*/ 53581 w 105968"/>
                    <a:gd name="connsiteY4" fmla="*/ 2865 h 264802"/>
                    <a:gd name="connsiteX5" fmla="*/ 82156 w 105968"/>
                    <a:gd name="connsiteY5" fmla="*/ 57158 h 264802"/>
                    <a:gd name="connsiteX6" fmla="*/ 96443 w 105968"/>
                    <a:gd name="connsiteY6" fmla="*/ 140978 h 264802"/>
                    <a:gd name="connsiteX7" fmla="*/ 105968 w 105968"/>
                    <a:gd name="connsiteY7" fmla="*/ 210510 h 264802"/>
                    <a:gd name="connsiteX8" fmla="*/ 87871 w 105968"/>
                    <a:gd name="connsiteY8" fmla="*/ 264803 h 264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968" h="264802">
                      <a:moveTo>
                        <a:pt x="87871" y="264803"/>
                      </a:moveTo>
                      <a:cubicBezTo>
                        <a:pt x="38341" y="229560"/>
                        <a:pt x="-3569" y="190508"/>
                        <a:pt x="241" y="120975"/>
                      </a:cubicBezTo>
                      <a:cubicBezTo>
                        <a:pt x="2146" y="92400"/>
                        <a:pt x="5956" y="68588"/>
                        <a:pt x="31673" y="51443"/>
                      </a:cubicBezTo>
                      <a:cubicBezTo>
                        <a:pt x="65963" y="27630"/>
                        <a:pt x="45961" y="20963"/>
                        <a:pt x="20243" y="17153"/>
                      </a:cubicBezTo>
                      <a:cubicBezTo>
                        <a:pt x="24053" y="-2850"/>
                        <a:pt x="39293" y="-1897"/>
                        <a:pt x="53581" y="2865"/>
                      </a:cubicBezTo>
                      <a:cubicBezTo>
                        <a:pt x="79298" y="11438"/>
                        <a:pt x="81203" y="34298"/>
                        <a:pt x="82156" y="57158"/>
                      </a:cubicBezTo>
                      <a:cubicBezTo>
                        <a:pt x="84061" y="85733"/>
                        <a:pt x="79298" y="115260"/>
                        <a:pt x="96443" y="140978"/>
                      </a:cubicBezTo>
                      <a:cubicBezTo>
                        <a:pt x="84061" y="166695"/>
                        <a:pt x="93586" y="188603"/>
                        <a:pt x="105968" y="210510"/>
                      </a:cubicBezTo>
                      <a:cubicBezTo>
                        <a:pt x="50723" y="212415"/>
                        <a:pt x="97396" y="247658"/>
                        <a:pt x="87871" y="264803"/>
                      </a:cubicBezTo>
                      <a:close/>
                    </a:path>
                  </a:pathLst>
                </a:custGeom>
                <a:solidFill>
                  <a:srgbClr val="F1B7A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AB38228-4EDC-B20E-A656-A31A4C0A5031}"/>
                    </a:ext>
                  </a:extLst>
                </p:cNvPr>
                <p:cNvSpPr/>
                <p:nvPr/>
              </p:nvSpPr>
              <p:spPr>
                <a:xfrm>
                  <a:off x="6531128" y="-1956041"/>
                  <a:ext cx="172334" cy="264795"/>
                </a:xfrm>
                <a:custGeom>
                  <a:avLst/>
                  <a:gdLst>
                    <a:gd name="connsiteX0" fmla="*/ 19934 w 172334"/>
                    <a:gd name="connsiteY0" fmla="*/ 148590 h 264795"/>
                    <a:gd name="connsiteX1" fmla="*/ 83752 w 172334"/>
                    <a:gd name="connsiteY1" fmla="*/ 52388 h 264795"/>
                    <a:gd name="connsiteX2" fmla="*/ 101849 w 172334"/>
                    <a:gd name="connsiteY2" fmla="*/ 0 h 264795"/>
                    <a:gd name="connsiteX3" fmla="*/ 161857 w 172334"/>
                    <a:gd name="connsiteY3" fmla="*/ 7620 h 264795"/>
                    <a:gd name="connsiteX4" fmla="*/ 172334 w 172334"/>
                    <a:gd name="connsiteY4" fmla="*/ 71438 h 264795"/>
                    <a:gd name="connsiteX5" fmla="*/ 172334 w 172334"/>
                    <a:gd name="connsiteY5" fmla="*/ 71438 h 264795"/>
                    <a:gd name="connsiteX6" fmla="*/ 143759 w 172334"/>
                    <a:gd name="connsiteY6" fmla="*/ 92392 h 264795"/>
                    <a:gd name="connsiteX7" fmla="*/ 130424 w 172334"/>
                    <a:gd name="connsiteY7" fmla="*/ 140017 h 264795"/>
                    <a:gd name="connsiteX8" fmla="*/ 103754 w 172334"/>
                    <a:gd name="connsiteY8" fmla="*/ 165735 h 264795"/>
                    <a:gd name="connsiteX9" fmla="*/ 95182 w 172334"/>
                    <a:gd name="connsiteY9" fmla="*/ 185738 h 264795"/>
                    <a:gd name="connsiteX10" fmla="*/ 11362 w 172334"/>
                    <a:gd name="connsiteY10" fmla="*/ 264795 h 264795"/>
                    <a:gd name="connsiteX11" fmla="*/ 884 w 172334"/>
                    <a:gd name="connsiteY11" fmla="*/ 214313 h 264795"/>
                    <a:gd name="connsiteX12" fmla="*/ 19934 w 172334"/>
                    <a:gd name="connsiteY12" fmla="*/ 148590 h 264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2334" h="264795">
                      <a:moveTo>
                        <a:pt x="19934" y="148590"/>
                      </a:moveTo>
                      <a:cubicBezTo>
                        <a:pt x="40889" y="116205"/>
                        <a:pt x="29459" y="62865"/>
                        <a:pt x="83752" y="52388"/>
                      </a:cubicBezTo>
                      <a:cubicBezTo>
                        <a:pt x="104707" y="40958"/>
                        <a:pt x="105659" y="20955"/>
                        <a:pt x="101849" y="0"/>
                      </a:cubicBezTo>
                      <a:cubicBezTo>
                        <a:pt x="123757" y="2858"/>
                        <a:pt x="141854" y="4763"/>
                        <a:pt x="161857" y="7620"/>
                      </a:cubicBezTo>
                      <a:cubicBezTo>
                        <a:pt x="142807" y="32385"/>
                        <a:pt x="134234" y="56197"/>
                        <a:pt x="172334" y="71438"/>
                      </a:cubicBezTo>
                      <a:lnTo>
                        <a:pt x="172334" y="71438"/>
                      </a:lnTo>
                      <a:cubicBezTo>
                        <a:pt x="162809" y="78105"/>
                        <a:pt x="153284" y="85725"/>
                        <a:pt x="143759" y="92392"/>
                      </a:cubicBezTo>
                      <a:cubicBezTo>
                        <a:pt x="149474" y="111442"/>
                        <a:pt x="137092" y="124777"/>
                        <a:pt x="130424" y="140017"/>
                      </a:cubicBezTo>
                      <a:cubicBezTo>
                        <a:pt x="123757" y="151447"/>
                        <a:pt x="114232" y="159067"/>
                        <a:pt x="103754" y="165735"/>
                      </a:cubicBezTo>
                      <a:cubicBezTo>
                        <a:pt x="94229" y="169545"/>
                        <a:pt x="97087" y="179070"/>
                        <a:pt x="95182" y="185738"/>
                      </a:cubicBezTo>
                      <a:cubicBezTo>
                        <a:pt x="73274" y="218122"/>
                        <a:pt x="64702" y="264795"/>
                        <a:pt x="11362" y="264795"/>
                      </a:cubicBezTo>
                      <a:cubicBezTo>
                        <a:pt x="-5783" y="250508"/>
                        <a:pt x="1837" y="232410"/>
                        <a:pt x="884" y="214313"/>
                      </a:cubicBezTo>
                      <a:cubicBezTo>
                        <a:pt x="6599" y="192405"/>
                        <a:pt x="8504" y="168592"/>
                        <a:pt x="19934" y="148590"/>
                      </a:cubicBezTo>
                      <a:close/>
                    </a:path>
                  </a:pathLst>
                </a:custGeom>
                <a:solidFill>
                  <a:srgbClr val="44341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42FBCF16-CFA7-0E1B-3BAC-AD2FDC1689E3}"/>
                    </a:ext>
                  </a:extLst>
                </p:cNvPr>
                <p:cNvSpPr/>
                <p:nvPr/>
              </p:nvSpPr>
              <p:spPr>
                <a:xfrm>
                  <a:off x="6951112" y="-1954342"/>
                  <a:ext cx="119062" cy="204041"/>
                </a:xfrm>
                <a:custGeom>
                  <a:avLst/>
                  <a:gdLst>
                    <a:gd name="connsiteX0" fmla="*/ 57150 w 119062"/>
                    <a:gd name="connsiteY0" fmla="*/ 154511 h 204041"/>
                    <a:gd name="connsiteX1" fmla="*/ 19050 w 119062"/>
                    <a:gd name="connsiteY1" fmla="*/ 88789 h 204041"/>
                    <a:gd name="connsiteX2" fmla="*/ 0 w 119062"/>
                    <a:gd name="connsiteY2" fmla="*/ 72596 h 204041"/>
                    <a:gd name="connsiteX3" fmla="*/ 21907 w 119062"/>
                    <a:gd name="connsiteY3" fmla="*/ 40211 h 204041"/>
                    <a:gd name="connsiteX4" fmla="*/ 66675 w 119062"/>
                    <a:gd name="connsiteY4" fmla="*/ 13541 h 204041"/>
                    <a:gd name="connsiteX5" fmla="*/ 64770 w 119062"/>
                    <a:gd name="connsiteY5" fmla="*/ 37354 h 204041"/>
                    <a:gd name="connsiteX6" fmla="*/ 60960 w 119062"/>
                    <a:gd name="connsiteY6" fmla="*/ 48784 h 204041"/>
                    <a:gd name="connsiteX7" fmla="*/ 81915 w 119062"/>
                    <a:gd name="connsiteY7" fmla="*/ 117364 h 204041"/>
                    <a:gd name="connsiteX8" fmla="*/ 119063 w 119062"/>
                    <a:gd name="connsiteY8" fmla="*/ 181181 h 204041"/>
                    <a:gd name="connsiteX9" fmla="*/ 106680 w 119062"/>
                    <a:gd name="connsiteY9" fmla="*/ 204041 h 204041"/>
                    <a:gd name="connsiteX10" fmla="*/ 57150 w 119062"/>
                    <a:gd name="connsiteY10" fmla="*/ 154511 h 20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9062" h="204041">
                      <a:moveTo>
                        <a:pt x="57150" y="154511"/>
                      </a:moveTo>
                      <a:cubicBezTo>
                        <a:pt x="44767" y="132604"/>
                        <a:pt x="31432" y="110696"/>
                        <a:pt x="19050" y="88789"/>
                      </a:cubicBezTo>
                      <a:cubicBezTo>
                        <a:pt x="12382" y="83074"/>
                        <a:pt x="6667" y="78311"/>
                        <a:pt x="0" y="72596"/>
                      </a:cubicBezTo>
                      <a:cubicBezTo>
                        <a:pt x="0" y="56404"/>
                        <a:pt x="2857" y="43069"/>
                        <a:pt x="21907" y="40211"/>
                      </a:cubicBezTo>
                      <a:cubicBezTo>
                        <a:pt x="28575" y="18304"/>
                        <a:pt x="25717" y="-20749"/>
                        <a:pt x="66675" y="13541"/>
                      </a:cubicBezTo>
                      <a:cubicBezTo>
                        <a:pt x="68580" y="21161"/>
                        <a:pt x="66675" y="29734"/>
                        <a:pt x="64770" y="37354"/>
                      </a:cubicBezTo>
                      <a:cubicBezTo>
                        <a:pt x="63817" y="41164"/>
                        <a:pt x="61913" y="44974"/>
                        <a:pt x="60960" y="48784"/>
                      </a:cubicBezTo>
                      <a:cubicBezTo>
                        <a:pt x="50482" y="77359"/>
                        <a:pt x="71438" y="95456"/>
                        <a:pt x="81915" y="117364"/>
                      </a:cubicBezTo>
                      <a:cubicBezTo>
                        <a:pt x="92392" y="139271"/>
                        <a:pt x="114300" y="155464"/>
                        <a:pt x="119063" y="181181"/>
                      </a:cubicBezTo>
                      <a:cubicBezTo>
                        <a:pt x="118110" y="190706"/>
                        <a:pt x="114300" y="198326"/>
                        <a:pt x="106680" y="204041"/>
                      </a:cubicBezTo>
                      <a:cubicBezTo>
                        <a:pt x="74295" y="203089"/>
                        <a:pt x="74295" y="170704"/>
                        <a:pt x="57150" y="154511"/>
                      </a:cubicBezTo>
                      <a:close/>
                    </a:path>
                  </a:pathLst>
                </a:custGeom>
                <a:solidFill>
                  <a:srgbClr val="4B3C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ACEAB57-EF28-4F63-B3DB-24F8760028AB}"/>
                    </a:ext>
                  </a:extLst>
                </p:cNvPr>
                <p:cNvSpPr/>
                <p:nvPr/>
              </p:nvSpPr>
              <p:spPr>
                <a:xfrm>
                  <a:off x="6796807" y="-1879597"/>
                  <a:ext cx="87630" cy="122570"/>
                </a:xfrm>
                <a:custGeom>
                  <a:avLst/>
                  <a:gdLst>
                    <a:gd name="connsiteX0" fmla="*/ 86678 w 87630"/>
                    <a:gd name="connsiteY0" fmla="*/ 62621 h 122570"/>
                    <a:gd name="connsiteX1" fmla="*/ 85725 w 87630"/>
                    <a:gd name="connsiteY1" fmla="*/ 92148 h 122570"/>
                    <a:gd name="connsiteX2" fmla="*/ 49530 w 87630"/>
                    <a:gd name="connsiteY2" fmla="*/ 118818 h 122570"/>
                    <a:gd name="connsiteX3" fmla="*/ 17145 w 87630"/>
                    <a:gd name="connsiteY3" fmla="*/ 93101 h 122570"/>
                    <a:gd name="connsiteX4" fmla="*/ 0 w 87630"/>
                    <a:gd name="connsiteY4" fmla="*/ 22616 h 122570"/>
                    <a:gd name="connsiteX5" fmla="*/ 87630 w 87630"/>
                    <a:gd name="connsiteY5" fmla="*/ 34998 h 122570"/>
                    <a:gd name="connsiteX6" fmla="*/ 87630 w 87630"/>
                    <a:gd name="connsiteY6" fmla="*/ 34046 h 122570"/>
                    <a:gd name="connsiteX7" fmla="*/ 86678 w 87630"/>
                    <a:gd name="connsiteY7" fmla="*/ 62621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630" h="122570">
                      <a:moveTo>
                        <a:pt x="86678" y="62621"/>
                      </a:moveTo>
                      <a:cubicBezTo>
                        <a:pt x="86678" y="72146"/>
                        <a:pt x="85725" y="81671"/>
                        <a:pt x="85725" y="92148"/>
                      </a:cubicBezTo>
                      <a:cubicBezTo>
                        <a:pt x="74295" y="101673"/>
                        <a:pt x="61913" y="109293"/>
                        <a:pt x="49530" y="118818"/>
                      </a:cubicBezTo>
                      <a:cubicBezTo>
                        <a:pt x="22860" y="129296"/>
                        <a:pt x="19050" y="116913"/>
                        <a:pt x="17145" y="93101"/>
                      </a:cubicBezTo>
                      <a:cubicBezTo>
                        <a:pt x="15240" y="69288"/>
                        <a:pt x="35243" y="38808"/>
                        <a:pt x="0" y="22616"/>
                      </a:cubicBezTo>
                      <a:cubicBezTo>
                        <a:pt x="37148" y="-27867"/>
                        <a:pt x="60008" y="19758"/>
                        <a:pt x="87630" y="34998"/>
                      </a:cubicBezTo>
                      <a:cubicBezTo>
                        <a:pt x="87630" y="34998"/>
                        <a:pt x="87630" y="34046"/>
                        <a:pt x="87630" y="34046"/>
                      </a:cubicBezTo>
                      <a:cubicBezTo>
                        <a:pt x="74295" y="42618"/>
                        <a:pt x="67628" y="52143"/>
                        <a:pt x="86678" y="62621"/>
                      </a:cubicBezTo>
                      <a:close/>
                    </a:path>
                  </a:pathLst>
                </a:custGeom>
                <a:solidFill>
                  <a:srgbClr val="B2AF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DF635350-10C8-B32F-4363-3E627DE56369}"/>
                    </a:ext>
                  </a:extLst>
                </p:cNvPr>
                <p:cNvSpPr/>
                <p:nvPr/>
              </p:nvSpPr>
              <p:spPr>
                <a:xfrm>
                  <a:off x="6845666" y="-1927346"/>
                  <a:ext cx="126401" cy="55259"/>
                </a:xfrm>
                <a:custGeom>
                  <a:avLst/>
                  <a:gdLst>
                    <a:gd name="connsiteX0" fmla="*/ 126401 w 126401"/>
                    <a:gd name="connsiteY0" fmla="*/ 14168 h 55259"/>
                    <a:gd name="connsiteX1" fmla="*/ 104494 w 126401"/>
                    <a:gd name="connsiteY1" fmla="*/ 46553 h 55259"/>
                    <a:gd name="connsiteX2" fmla="*/ 9244 w 126401"/>
                    <a:gd name="connsiteY2" fmla="*/ 30360 h 55259"/>
                    <a:gd name="connsiteX3" fmla="*/ 4481 w 126401"/>
                    <a:gd name="connsiteY3" fmla="*/ 6548 h 55259"/>
                    <a:gd name="connsiteX4" fmla="*/ 126401 w 126401"/>
                    <a:gd name="connsiteY4" fmla="*/ 14168 h 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401" h="55259">
                      <a:moveTo>
                        <a:pt x="126401" y="14168"/>
                      </a:moveTo>
                      <a:cubicBezTo>
                        <a:pt x="118781" y="24645"/>
                        <a:pt x="112114" y="35123"/>
                        <a:pt x="104494" y="46553"/>
                      </a:cubicBezTo>
                      <a:cubicBezTo>
                        <a:pt x="69251" y="60840"/>
                        <a:pt x="36866" y="58935"/>
                        <a:pt x="9244" y="30360"/>
                      </a:cubicBezTo>
                      <a:cubicBezTo>
                        <a:pt x="2576" y="23693"/>
                        <a:pt x="-5044" y="16073"/>
                        <a:pt x="4481" y="6548"/>
                      </a:cubicBezTo>
                      <a:cubicBezTo>
                        <a:pt x="16864" y="-5835"/>
                        <a:pt x="111161" y="833"/>
                        <a:pt x="126401" y="14168"/>
                      </a:cubicBezTo>
                      <a:close/>
                    </a:path>
                  </a:pathLst>
                </a:custGeom>
                <a:solidFill>
                  <a:srgbClr val="DDD4D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2F1E5EDF-253F-4CD5-72D7-FEF6F0A7EE7B}"/>
                    </a:ext>
                  </a:extLst>
                </p:cNvPr>
                <p:cNvSpPr/>
                <p:nvPr/>
              </p:nvSpPr>
              <p:spPr>
                <a:xfrm>
                  <a:off x="6690782" y="-1929626"/>
                  <a:ext cx="110880" cy="57819"/>
                </a:xfrm>
                <a:custGeom>
                  <a:avLst/>
                  <a:gdLst>
                    <a:gd name="connsiteX0" fmla="*/ 12680 w 110880"/>
                    <a:gd name="connsiteY0" fmla="*/ 45023 h 57819"/>
                    <a:gd name="connsiteX1" fmla="*/ 42207 w 110880"/>
                    <a:gd name="connsiteY1" fmla="*/ 1208 h 57819"/>
                    <a:gd name="connsiteX2" fmla="*/ 70782 w 110880"/>
                    <a:gd name="connsiteY2" fmla="*/ 4065 h 57819"/>
                    <a:gd name="connsiteX3" fmla="*/ 110787 w 110880"/>
                    <a:gd name="connsiteY3" fmla="*/ 21210 h 57819"/>
                    <a:gd name="connsiteX4" fmla="*/ 66972 w 110880"/>
                    <a:gd name="connsiteY4" fmla="*/ 57405 h 57819"/>
                    <a:gd name="connsiteX5" fmla="*/ 12680 w 110880"/>
                    <a:gd name="connsiteY5" fmla="*/ 45023 h 57819"/>
                    <a:gd name="connsiteX6" fmla="*/ 12680 w 110880"/>
                    <a:gd name="connsiteY6" fmla="*/ 45023 h 57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880" h="57819">
                      <a:moveTo>
                        <a:pt x="12680" y="45023"/>
                      </a:moveTo>
                      <a:cubicBezTo>
                        <a:pt x="-8275" y="255"/>
                        <a:pt x="-6370" y="-2602"/>
                        <a:pt x="42207" y="1208"/>
                      </a:cubicBezTo>
                      <a:cubicBezTo>
                        <a:pt x="51732" y="2160"/>
                        <a:pt x="61257" y="1208"/>
                        <a:pt x="70782" y="4065"/>
                      </a:cubicBezTo>
                      <a:cubicBezTo>
                        <a:pt x="85070" y="8828"/>
                        <a:pt x="112692" y="-4507"/>
                        <a:pt x="110787" y="21210"/>
                      </a:cubicBezTo>
                      <a:cubicBezTo>
                        <a:pt x="109835" y="41213"/>
                        <a:pt x="89832" y="54548"/>
                        <a:pt x="66972" y="57405"/>
                      </a:cubicBezTo>
                      <a:cubicBezTo>
                        <a:pt x="46970" y="59310"/>
                        <a:pt x="28872" y="54548"/>
                        <a:pt x="12680" y="45023"/>
                      </a:cubicBezTo>
                      <a:cubicBezTo>
                        <a:pt x="12680" y="44070"/>
                        <a:pt x="12680" y="45023"/>
                        <a:pt x="12680" y="45023"/>
                      </a:cubicBezTo>
                      <a:close/>
                    </a:path>
                  </a:pathLst>
                </a:custGeom>
                <a:solidFill>
                  <a:srgbClr val="F6ED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4BB1102D-1958-009F-7C24-1270F3B0CDB8}"/>
                    </a:ext>
                  </a:extLst>
                </p:cNvPr>
                <p:cNvSpPr/>
                <p:nvPr/>
              </p:nvSpPr>
              <p:spPr>
                <a:xfrm>
                  <a:off x="7009215" y="-1940877"/>
                  <a:ext cx="103343" cy="151523"/>
                </a:xfrm>
                <a:custGeom>
                  <a:avLst/>
                  <a:gdLst>
                    <a:gd name="connsiteX0" fmla="*/ 0 w 103343"/>
                    <a:gd name="connsiteY0" fmla="*/ 13411 h 151523"/>
                    <a:gd name="connsiteX1" fmla="*/ 7620 w 103343"/>
                    <a:gd name="connsiteY1" fmla="*/ 76 h 151523"/>
                    <a:gd name="connsiteX2" fmla="*/ 94298 w 103343"/>
                    <a:gd name="connsiteY2" fmla="*/ 64846 h 151523"/>
                    <a:gd name="connsiteX3" fmla="*/ 81915 w 103343"/>
                    <a:gd name="connsiteY3" fmla="*/ 77228 h 151523"/>
                    <a:gd name="connsiteX4" fmla="*/ 102870 w 103343"/>
                    <a:gd name="connsiteY4" fmla="*/ 150571 h 151523"/>
                    <a:gd name="connsiteX5" fmla="*/ 98108 w 103343"/>
                    <a:gd name="connsiteY5" fmla="*/ 151523 h 151523"/>
                    <a:gd name="connsiteX6" fmla="*/ 0 w 103343"/>
                    <a:gd name="connsiteY6" fmla="*/ 13411 h 151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343" h="151523">
                      <a:moveTo>
                        <a:pt x="0" y="13411"/>
                      </a:moveTo>
                      <a:cubicBezTo>
                        <a:pt x="2858" y="8648"/>
                        <a:pt x="5715" y="4838"/>
                        <a:pt x="7620" y="76"/>
                      </a:cubicBezTo>
                      <a:cubicBezTo>
                        <a:pt x="54292" y="-1829"/>
                        <a:pt x="74295" y="32461"/>
                        <a:pt x="94298" y="64846"/>
                      </a:cubicBezTo>
                      <a:cubicBezTo>
                        <a:pt x="82867" y="61988"/>
                        <a:pt x="69533" y="57226"/>
                        <a:pt x="81915" y="77228"/>
                      </a:cubicBezTo>
                      <a:cubicBezTo>
                        <a:pt x="95250" y="100088"/>
                        <a:pt x="105727" y="123901"/>
                        <a:pt x="102870" y="150571"/>
                      </a:cubicBezTo>
                      <a:cubicBezTo>
                        <a:pt x="100965" y="150571"/>
                        <a:pt x="99060" y="151523"/>
                        <a:pt x="98108" y="151523"/>
                      </a:cubicBezTo>
                      <a:cubicBezTo>
                        <a:pt x="68580" y="103898"/>
                        <a:pt x="27623" y="62941"/>
                        <a:pt x="0" y="13411"/>
                      </a:cubicBezTo>
                      <a:close/>
                    </a:path>
                  </a:pathLst>
                </a:custGeom>
                <a:solidFill>
                  <a:srgbClr val="D9D6C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B56E106D-BCC0-DA06-02CA-F002E11E62DC}"/>
                    </a:ext>
                  </a:extLst>
                </p:cNvPr>
                <p:cNvSpPr/>
                <p:nvPr/>
              </p:nvSpPr>
              <p:spPr>
                <a:xfrm>
                  <a:off x="6651663" y="-1863648"/>
                  <a:ext cx="145143" cy="74295"/>
                </a:xfrm>
                <a:custGeom>
                  <a:avLst/>
                  <a:gdLst>
                    <a:gd name="connsiteX0" fmla="*/ 1316 w 145143"/>
                    <a:gd name="connsiteY0" fmla="*/ 43815 h 74295"/>
                    <a:gd name="connsiteX1" fmla="*/ 23224 w 145143"/>
                    <a:gd name="connsiteY1" fmla="*/ 0 h 74295"/>
                    <a:gd name="connsiteX2" fmla="*/ 145144 w 145143"/>
                    <a:gd name="connsiteY2" fmla="*/ 6667 h 74295"/>
                    <a:gd name="connsiteX3" fmla="*/ 99424 w 145143"/>
                    <a:gd name="connsiteY3" fmla="*/ 30480 h 74295"/>
                    <a:gd name="connsiteX4" fmla="*/ 107996 w 145143"/>
                    <a:gd name="connsiteY4" fmla="*/ 74295 h 74295"/>
                    <a:gd name="connsiteX5" fmla="*/ 12746 w 145143"/>
                    <a:gd name="connsiteY5" fmla="*/ 64770 h 74295"/>
                    <a:gd name="connsiteX6" fmla="*/ 1316 w 145143"/>
                    <a:gd name="connsiteY6" fmla="*/ 43815 h 7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143" h="74295">
                      <a:moveTo>
                        <a:pt x="1316" y="43815"/>
                      </a:moveTo>
                      <a:cubicBezTo>
                        <a:pt x="8936" y="29528"/>
                        <a:pt x="15604" y="14288"/>
                        <a:pt x="23224" y="0"/>
                      </a:cubicBezTo>
                      <a:cubicBezTo>
                        <a:pt x="63229" y="6667"/>
                        <a:pt x="103234" y="32385"/>
                        <a:pt x="145144" y="6667"/>
                      </a:cubicBezTo>
                      <a:cubicBezTo>
                        <a:pt x="138476" y="33338"/>
                        <a:pt x="111806" y="21908"/>
                        <a:pt x="99424" y="30480"/>
                      </a:cubicBezTo>
                      <a:cubicBezTo>
                        <a:pt x="85136" y="50483"/>
                        <a:pt x="127999" y="54292"/>
                        <a:pt x="107996" y="74295"/>
                      </a:cubicBezTo>
                      <a:cubicBezTo>
                        <a:pt x="77516" y="61913"/>
                        <a:pt x="48941" y="41910"/>
                        <a:pt x="12746" y="64770"/>
                      </a:cubicBezTo>
                      <a:cubicBezTo>
                        <a:pt x="-589" y="73342"/>
                        <a:pt x="-1541" y="55245"/>
                        <a:pt x="1316" y="43815"/>
                      </a:cubicBezTo>
                      <a:close/>
                    </a:path>
                  </a:pathLst>
                </a:custGeom>
                <a:solidFill>
                  <a:srgbClr val="D5CCC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D1E21D50-FC50-B725-9319-38EF485C4CE8}"/>
                    </a:ext>
                  </a:extLst>
                </p:cNvPr>
                <p:cNvSpPr/>
                <p:nvPr/>
              </p:nvSpPr>
              <p:spPr>
                <a:xfrm>
                  <a:off x="7141992" y="-1711248"/>
                  <a:ext cx="94869" cy="132397"/>
                </a:xfrm>
                <a:custGeom>
                  <a:avLst/>
                  <a:gdLst>
                    <a:gd name="connsiteX0" fmla="*/ 6287 w 94869"/>
                    <a:gd name="connsiteY0" fmla="*/ 0 h 132397"/>
                    <a:gd name="connsiteX1" fmla="*/ 52960 w 94869"/>
                    <a:gd name="connsiteY1" fmla="*/ 74295 h 132397"/>
                    <a:gd name="connsiteX2" fmla="*/ 94870 w 94869"/>
                    <a:gd name="connsiteY2" fmla="*/ 113347 h 132397"/>
                    <a:gd name="connsiteX3" fmla="*/ 46292 w 94869"/>
                    <a:gd name="connsiteY3" fmla="*/ 132397 h 132397"/>
                    <a:gd name="connsiteX4" fmla="*/ 27242 w 94869"/>
                    <a:gd name="connsiteY4" fmla="*/ 103822 h 132397"/>
                    <a:gd name="connsiteX5" fmla="*/ 19622 w 94869"/>
                    <a:gd name="connsiteY5" fmla="*/ 52388 h 132397"/>
                    <a:gd name="connsiteX6" fmla="*/ 6287 w 94869"/>
                    <a:gd name="connsiteY6" fmla="*/ 0 h 13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869" h="132397">
                      <a:moveTo>
                        <a:pt x="6287" y="0"/>
                      </a:moveTo>
                      <a:cubicBezTo>
                        <a:pt x="54865" y="2858"/>
                        <a:pt x="47245" y="47625"/>
                        <a:pt x="52960" y="74295"/>
                      </a:cubicBezTo>
                      <a:cubicBezTo>
                        <a:pt x="58675" y="103822"/>
                        <a:pt x="66295" y="116205"/>
                        <a:pt x="94870" y="113347"/>
                      </a:cubicBezTo>
                      <a:cubicBezTo>
                        <a:pt x="78677" y="120015"/>
                        <a:pt x="62485" y="126683"/>
                        <a:pt x="46292" y="132397"/>
                      </a:cubicBezTo>
                      <a:cubicBezTo>
                        <a:pt x="28195" y="131445"/>
                        <a:pt x="14860" y="126683"/>
                        <a:pt x="27242" y="103822"/>
                      </a:cubicBezTo>
                      <a:cubicBezTo>
                        <a:pt x="37720" y="84772"/>
                        <a:pt x="32005" y="67628"/>
                        <a:pt x="19622" y="52388"/>
                      </a:cubicBezTo>
                      <a:cubicBezTo>
                        <a:pt x="572" y="39053"/>
                        <a:pt x="-6095" y="21908"/>
                        <a:pt x="6287" y="0"/>
                      </a:cubicBezTo>
                      <a:close/>
                    </a:path>
                  </a:pathLst>
                </a:custGeom>
                <a:solidFill>
                  <a:srgbClr val="E3CD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77B8EF1-4C91-2589-5DDF-00ADC39843BF}"/>
                    </a:ext>
                  </a:extLst>
                </p:cNvPr>
                <p:cNvSpPr/>
                <p:nvPr/>
              </p:nvSpPr>
              <p:spPr>
                <a:xfrm>
                  <a:off x="7175911" y="-1581981"/>
                  <a:ext cx="107204" cy="53552"/>
                </a:xfrm>
                <a:custGeom>
                  <a:avLst/>
                  <a:gdLst>
                    <a:gd name="connsiteX0" fmla="*/ 2848 w 107204"/>
                    <a:gd name="connsiteY0" fmla="*/ 49803 h 53552"/>
                    <a:gd name="connsiteX1" fmla="*/ 12373 w 107204"/>
                    <a:gd name="connsiteY1" fmla="*/ 25990 h 53552"/>
                    <a:gd name="connsiteX2" fmla="*/ 70476 w 107204"/>
                    <a:gd name="connsiteY2" fmla="*/ 7893 h 53552"/>
                    <a:gd name="connsiteX3" fmla="*/ 105718 w 107204"/>
                    <a:gd name="connsiteY3" fmla="*/ 11703 h 53552"/>
                    <a:gd name="connsiteX4" fmla="*/ 82858 w 107204"/>
                    <a:gd name="connsiteY4" fmla="*/ 47898 h 53552"/>
                    <a:gd name="connsiteX5" fmla="*/ 2848 w 107204"/>
                    <a:gd name="connsiteY5" fmla="*/ 49803 h 53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04" h="53552">
                      <a:moveTo>
                        <a:pt x="2848" y="49803"/>
                      </a:moveTo>
                      <a:cubicBezTo>
                        <a:pt x="-1914" y="38373"/>
                        <a:pt x="-1914" y="29800"/>
                        <a:pt x="12373" y="25990"/>
                      </a:cubicBezTo>
                      <a:cubicBezTo>
                        <a:pt x="33328" y="24085"/>
                        <a:pt x="52378" y="16465"/>
                        <a:pt x="70476" y="7893"/>
                      </a:cubicBezTo>
                      <a:cubicBezTo>
                        <a:pt x="82858" y="2178"/>
                        <a:pt x="99051" y="-8300"/>
                        <a:pt x="105718" y="11703"/>
                      </a:cubicBezTo>
                      <a:cubicBezTo>
                        <a:pt x="111433" y="28848"/>
                        <a:pt x="100003" y="42183"/>
                        <a:pt x="82858" y="47898"/>
                      </a:cubicBezTo>
                      <a:cubicBezTo>
                        <a:pt x="56188" y="57423"/>
                        <a:pt x="29518" y="52660"/>
                        <a:pt x="2848" y="49803"/>
                      </a:cubicBezTo>
                      <a:close/>
                    </a:path>
                  </a:pathLst>
                </a:custGeom>
                <a:solidFill>
                  <a:srgbClr val="C5AFA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01BA85B1-AB6C-261D-4FFE-5A0CDB1F6C2D}"/>
                    </a:ext>
                  </a:extLst>
                </p:cNvPr>
                <p:cNvSpPr/>
                <p:nvPr/>
              </p:nvSpPr>
              <p:spPr>
                <a:xfrm>
                  <a:off x="6416759" y="-1554086"/>
                  <a:ext cx="84772" cy="51509"/>
                </a:xfrm>
                <a:custGeom>
                  <a:avLst/>
                  <a:gdLst>
                    <a:gd name="connsiteX0" fmla="*/ 83820 w 84772"/>
                    <a:gd name="connsiteY0" fmla="*/ 34290 h 51509"/>
                    <a:gd name="connsiteX1" fmla="*/ 84773 w 84772"/>
                    <a:gd name="connsiteY1" fmla="*/ 40958 h 51509"/>
                    <a:gd name="connsiteX2" fmla="*/ 0 w 84772"/>
                    <a:gd name="connsiteY2" fmla="*/ 0 h 51509"/>
                    <a:gd name="connsiteX3" fmla="*/ 83820 w 84772"/>
                    <a:gd name="connsiteY3" fmla="*/ 34290 h 51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772" h="51509">
                      <a:moveTo>
                        <a:pt x="83820" y="34290"/>
                      </a:moveTo>
                      <a:cubicBezTo>
                        <a:pt x="83820" y="36195"/>
                        <a:pt x="83820" y="39053"/>
                        <a:pt x="84773" y="40958"/>
                      </a:cubicBezTo>
                      <a:cubicBezTo>
                        <a:pt x="38100" y="61913"/>
                        <a:pt x="15240" y="53340"/>
                        <a:pt x="0" y="0"/>
                      </a:cubicBezTo>
                      <a:cubicBezTo>
                        <a:pt x="30480" y="12383"/>
                        <a:pt x="57150" y="23813"/>
                        <a:pt x="83820" y="34290"/>
                      </a:cubicBezTo>
                      <a:close/>
                    </a:path>
                  </a:pathLst>
                </a:custGeom>
                <a:solidFill>
                  <a:srgbClr val="BCB0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E9520F1-639F-647F-E376-7BFA1C1C0EF4}"/>
                    </a:ext>
                  </a:extLst>
                </p:cNvPr>
                <p:cNvSpPr/>
                <p:nvPr/>
              </p:nvSpPr>
              <p:spPr>
                <a:xfrm>
                  <a:off x="6452954" y="-1694103"/>
                  <a:ext cx="77153" cy="142215"/>
                </a:xfrm>
                <a:custGeom>
                  <a:avLst/>
                  <a:gdLst>
                    <a:gd name="connsiteX0" fmla="*/ 0 w 77153"/>
                    <a:gd name="connsiteY0" fmla="*/ 125730 h 142215"/>
                    <a:gd name="connsiteX1" fmla="*/ 41910 w 77153"/>
                    <a:gd name="connsiteY1" fmla="*/ 87630 h 142215"/>
                    <a:gd name="connsiteX2" fmla="*/ 68580 w 77153"/>
                    <a:gd name="connsiteY2" fmla="*/ 0 h 142215"/>
                    <a:gd name="connsiteX3" fmla="*/ 57150 w 77153"/>
                    <a:gd name="connsiteY3" fmla="*/ 123825 h 142215"/>
                    <a:gd name="connsiteX4" fmla="*/ 48578 w 77153"/>
                    <a:gd name="connsiteY4" fmla="*/ 141922 h 142215"/>
                    <a:gd name="connsiteX5" fmla="*/ 0 w 77153"/>
                    <a:gd name="connsiteY5" fmla="*/ 125730 h 14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153" h="142215">
                      <a:moveTo>
                        <a:pt x="0" y="125730"/>
                      </a:moveTo>
                      <a:cubicBezTo>
                        <a:pt x="28575" y="129540"/>
                        <a:pt x="40005" y="120967"/>
                        <a:pt x="41910" y="87630"/>
                      </a:cubicBezTo>
                      <a:cubicBezTo>
                        <a:pt x="43815" y="58102"/>
                        <a:pt x="41910" y="23813"/>
                        <a:pt x="68580" y="0"/>
                      </a:cubicBezTo>
                      <a:cubicBezTo>
                        <a:pt x="89535" y="43815"/>
                        <a:pt x="66675" y="82867"/>
                        <a:pt x="57150" y="123825"/>
                      </a:cubicBezTo>
                      <a:cubicBezTo>
                        <a:pt x="54293" y="129540"/>
                        <a:pt x="51435" y="136208"/>
                        <a:pt x="48578" y="141922"/>
                      </a:cubicBezTo>
                      <a:cubicBezTo>
                        <a:pt x="30480" y="143827"/>
                        <a:pt x="14288" y="136208"/>
                        <a:pt x="0" y="125730"/>
                      </a:cubicBezTo>
                      <a:close/>
                    </a:path>
                  </a:pathLst>
                </a:custGeom>
                <a:solidFill>
                  <a:srgbClr val="C8B4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CDD51095-87D4-5BE5-5C29-C87A54AC73E8}"/>
                    </a:ext>
                  </a:extLst>
                </p:cNvPr>
                <p:cNvSpPr/>
                <p:nvPr/>
              </p:nvSpPr>
              <p:spPr>
                <a:xfrm>
                  <a:off x="7358782" y="-2219083"/>
                  <a:ext cx="71437" cy="46824"/>
                </a:xfrm>
                <a:custGeom>
                  <a:avLst/>
                  <a:gdLst>
                    <a:gd name="connsiteX0" fmla="*/ 0 w 71437"/>
                    <a:gd name="connsiteY0" fmla="*/ 28727 h 46824"/>
                    <a:gd name="connsiteX1" fmla="*/ 9525 w 71437"/>
                    <a:gd name="connsiteY1" fmla="*/ 1104 h 46824"/>
                    <a:gd name="connsiteX2" fmla="*/ 38100 w 71437"/>
                    <a:gd name="connsiteY2" fmla="*/ 18249 h 46824"/>
                    <a:gd name="connsiteX3" fmla="*/ 45720 w 71437"/>
                    <a:gd name="connsiteY3" fmla="*/ 27774 h 46824"/>
                    <a:gd name="connsiteX4" fmla="*/ 71438 w 71437"/>
                    <a:gd name="connsiteY4" fmla="*/ 34442 h 46824"/>
                    <a:gd name="connsiteX5" fmla="*/ 953 w 71437"/>
                    <a:gd name="connsiteY5" fmla="*/ 46824 h 46824"/>
                    <a:gd name="connsiteX6" fmla="*/ 0 w 71437"/>
                    <a:gd name="connsiteY6" fmla="*/ 28727 h 46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437" h="46824">
                      <a:moveTo>
                        <a:pt x="0" y="28727"/>
                      </a:moveTo>
                      <a:cubicBezTo>
                        <a:pt x="2858" y="19202"/>
                        <a:pt x="6667" y="10629"/>
                        <a:pt x="9525" y="1104"/>
                      </a:cubicBezTo>
                      <a:cubicBezTo>
                        <a:pt x="25717" y="-4611"/>
                        <a:pt x="28575" y="13487"/>
                        <a:pt x="38100" y="18249"/>
                      </a:cubicBezTo>
                      <a:cubicBezTo>
                        <a:pt x="40958" y="21107"/>
                        <a:pt x="43815" y="23964"/>
                        <a:pt x="45720" y="27774"/>
                      </a:cubicBezTo>
                      <a:cubicBezTo>
                        <a:pt x="52388" y="29679"/>
                        <a:pt x="60008" y="31584"/>
                        <a:pt x="71438" y="34442"/>
                      </a:cubicBezTo>
                      <a:cubicBezTo>
                        <a:pt x="44767" y="41109"/>
                        <a:pt x="20955" y="34442"/>
                        <a:pt x="953" y="46824"/>
                      </a:cubicBezTo>
                      <a:cubicBezTo>
                        <a:pt x="953" y="41109"/>
                        <a:pt x="953" y="35394"/>
                        <a:pt x="0" y="28727"/>
                      </a:cubicBezTo>
                      <a:close/>
                    </a:path>
                  </a:pathLst>
                </a:custGeom>
                <a:solidFill>
                  <a:srgbClr val="22160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C98FCFE-830E-966B-9102-188C03AF2577}"/>
                    </a:ext>
                  </a:extLst>
                </p:cNvPr>
                <p:cNvSpPr/>
                <p:nvPr/>
              </p:nvSpPr>
              <p:spPr>
                <a:xfrm>
                  <a:off x="7178760" y="-1522653"/>
                  <a:ext cx="80962" cy="10323"/>
                </a:xfrm>
                <a:custGeom>
                  <a:avLst/>
                  <a:gdLst>
                    <a:gd name="connsiteX0" fmla="*/ 80963 w 80962"/>
                    <a:gd name="connsiteY0" fmla="*/ 6667 h 10323"/>
                    <a:gd name="connsiteX1" fmla="*/ 0 w 80962"/>
                    <a:gd name="connsiteY1" fmla="*/ 0 h 10323"/>
                    <a:gd name="connsiteX2" fmla="*/ 80963 w 80962"/>
                    <a:gd name="connsiteY2" fmla="*/ 6667 h 10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962" h="10323">
                      <a:moveTo>
                        <a:pt x="80963" y="6667"/>
                      </a:moveTo>
                      <a:cubicBezTo>
                        <a:pt x="54292" y="5715"/>
                        <a:pt x="25717" y="19050"/>
                        <a:pt x="0" y="0"/>
                      </a:cubicBezTo>
                      <a:cubicBezTo>
                        <a:pt x="27622" y="4763"/>
                        <a:pt x="55245" y="-4763"/>
                        <a:pt x="80963" y="6667"/>
                      </a:cubicBezTo>
                      <a:close/>
                    </a:path>
                  </a:pathLst>
                </a:custGeom>
                <a:solidFill>
                  <a:srgbClr val="2A12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C315F9F1-4FC0-0753-437B-1A0AB8800A3C}"/>
                    </a:ext>
                  </a:extLst>
                </p:cNvPr>
                <p:cNvSpPr/>
                <p:nvPr/>
              </p:nvSpPr>
              <p:spPr>
                <a:xfrm>
                  <a:off x="6535527" y="-3340976"/>
                  <a:ext cx="486342" cy="578359"/>
                </a:xfrm>
                <a:custGeom>
                  <a:avLst/>
                  <a:gdLst>
                    <a:gd name="connsiteX0" fmla="*/ 14582 w 486342"/>
                    <a:gd name="connsiteY0" fmla="*/ 322898 h 578359"/>
                    <a:gd name="connsiteX1" fmla="*/ 184127 w 486342"/>
                    <a:gd name="connsiteY1" fmla="*/ 17145 h 578359"/>
                    <a:gd name="connsiteX2" fmla="*/ 195558 w 486342"/>
                    <a:gd name="connsiteY2" fmla="*/ 7620 h 578359"/>
                    <a:gd name="connsiteX3" fmla="*/ 246040 w 486342"/>
                    <a:gd name="connsiteY3" fmla="*/ 0 h 578359"/>
                    <a:gd name="connsiteX4" fmla="*/ 355577 w 486342"/>
                    <a:gd name="connsiteY4" fmla="*/ 9525 h 578359"/>
                    <a:gd name="connsiteX5" fmla="*/ 466067 w 486342"/>
                    <a:gd name="connsiteY5" fmla="*/ 206693 h 578359"/>
                    <a:gd name="connsiteX6" fmla="*/ 486070 w 486342"/>
                    <a:gd name="connsiteY6" fmla="*/ 371475 h 578359"/>
                    <a:gd name="connsiteX7" fmla="*/ 343195 w 486342"/>
                    <a:gd name="connsiteY7" fmla="*/ 563880 h 578359"/>
                    <a:gd name="connsiteX8" fmla="*/ 111737 w 486342"/>
                    <a:gd name="connsiteY8" fmla="*/ 570548 h 578359"/>
                    <a:gd name="connsiteX9" fmla="*/ 295 w 486342"/>
                    <a:gd name="connsiteY9" fmla="*/ 439103 h 578359"/>
                    <a:gd name="connsiteX10" fmla="*/ 14582 w 486342"/>
                    <a:gd name="connsiteY10" fmla="*/ 322898 h 57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6342" h="578359">
                      <a:moveTo>
                        <a:pt x="14582" y="322898"/>
                      </a:moveTo>
                      <a:cubicBezTo>
                        <a:pt x="49825" y="209550"/>
                        <a:pt x="115547" y="112395"/>
                        <a:pt x="184127" y="17145"/>
                      </a:cubicBezTo>
                      <a:cubicBezTo>
                        <a:pt x="187937" y="14288"/>
                        <a:pt x="191747" y="10477"/>
                        <a:pt x="195558" y="7620"/>
                      </a:cubicBezTo>
                      <a:cubicBezTo>
                        <a:pt x="211750" y="-1905"/>
                        <a:pt x="230800" y="7620"/>
                        <a:pt x="246040" y="0"/>
                      </a:cubicBezTo>
                      <a:cubicBezTo>
                        <a:pt x="282235" y="952"/>
                        <a:pt x="319383" y="952"/>
                        <a:pt x="355577" y="9525"/>
                      </a:cubicBezTo>
                      <a:cubicBezTo>
                        <a:pt x="420347" y="60007"/>
                        <a:pt x="444160" y="132397"/>
                        <a:pt x="466067" y="206693"/>
                      </a:cubicBezTo>
                      <a:cubicBezTo>
                        <a:pt x="475592" y="260985"/>
                        <a:pt x="483212" y="316230"/>
                        <a:pt x="486070" y="371475"/>
                      </a:cubicBezTo>
                      <a:cubicBezTo>
                        <a:pt x="490833" y="463868"/>
                        <a:pt x="432730" y="541020"/>
                        <a:pt x="343195" y="563880"/>
                      </a:cubicBezTo>
                      <a:cubicBezTo>
                        <a:pt x="266995" y="582930"/>
                        <a:pt x="188890" y="581025"/>
                        <a:pt x="111737" y="570548"/>
                      </a:cubicBezTo>
                      <a:cubicBezTo>
                        <a:pt x="38395" y="561023"/>
                        <a:pt x="3152" y="514350"/>
                        <a:pt x="295" y="439103"/>
                      </a:cubicBezTo>
                      <a:cubicBezTo>
                        <a:pt x="-1610" y="400050"/>
                        <a:pt x="6010" y="361950"/>
                        <a:pt x="14582" y="322898"/>
                      </a:cubicBezTo>
                      <a:close/>
                    </a:path>
                  </a:pathLst>
                </a:custGeom>
                <a:solidFill>
                  <a:srgbClr val="9483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AF8032E7-7848-F76C-5EB5-D51B738A5086}"/>
                    </a:ext>
                  </a:extLst>
                </p:cNvPr>
                <p:cNvSpPr/>
                <p:nvPr/>
              </p:nvSpPr>
              <p:spPr>
                <a:xfrm>
                  <a:off x="6919474" y="-3336292"/>
                  <a:ext cx="423115" cy="534046"/>
                </a:xfrm>
                <a:custGeom>
                  <a:avLst/>
                  <a:gdLst>
                    <a:gd name="connsiteX0" fmla="*/ 29733 w 423115"/>
                    <a:gd name="connsiteY0" fmla="*/ 7699 h 534046"/>
                    <a:gd name="connsiteX1" fmla="*/ 95456 w 423115"/>
                    <a:gd name="connsiteY1" fmla="*/ 34369 h 534046"/>
                    <a:gd name="connsiteX2" fmla="*/ 279288 w 423115"/>
                    <a:gd name="connsiteY2" fmla="*/ 185816 h 534046"/>
                    <a:gd name="connsiteX3" fmla="*/ 423116 w 423115"/>
                    <a:gd name="connsiteY3" fmla="*/ 455374 h 534046"/>
                    <a:gd name="connsiteX4" fmla="*/ 297386 w 423115"/>
                    <a:gd name="connsiteY4" fmla="*/ 522049 h 534046"/>
                    <a:gd name="connsiteX5" fmla="*/ 185943 w 423115"/>
                    <a:gd name="connsiteY5" fmla="*/ 422989 h 534046"/>
                    <a:gd name="connsiteX6" fmla="*/ 136413 w 423115"/>
                    <a:gd name="connsiteY6" fmla="*/ 353456 h 534046"/>
                    <a:gd name="connsiteX7" fmla="*/ 90693 w 423115"/>
                    <a:gd name="connsiteY7" fmla="*/ 215344 h 534046"/>
                    <a:gd name="connsiteX8" fmla="*/ 8778 w 423115"/>
                    <a:gd name="connsiteY8" fmla="*/ 41036 h 534046"/>
                    <a:gd name="connsiteX9" fmla="*/ 6873 w 423115"/>
                    <a:gd name="connsiteY9" fmla="*/ 7699 h 534046"/>
                    <a:gd name="connsiteX10" fmla="*/ 29733 w 423115"/>
                    <a:gd name="connsiteY10" fmla="*/ 7699 h 534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3115" h="534046">
                      <a:moveTo>
                        <a:pt x="29733" y="7699"/>
                      </a:moveTo>
                      <a:cubicBezTo>
                        <a:pt x="51641" y="16271"/>
                        <a:pt x="73548" y="24844"/>
                        <a:pt x="95456" y="34369"/>
                      </a:cubicBezTo>
                      <a:cubicBezTo>
                        <a:pt x="176418" y="60086"/>
                        <a:pt x="227853" y="124856"/>
                        <a:pt x="279288" y="185816"/>
                      </a:cubicBezTo>
                      <a:cubicBezTo>
                        <a:pt x="345963" y="263921"/>
                        <a:pt x="397398" y="353456"/>
                        <a:pt x="423116" y="455374"/>
                      </a:cubicBezTo>
                      <a:cubicBezTo>
                        <a:pt x="417401" y="523001"/>
                        <a:pt x="364061" y="552529"/>
                        <a:pt x="297386" y="522049"/>
                      </a:cubicBezTo>
                      <a:cubicBezTo>
                        <a:pt x="250713" y="501094"/>
                        <a:pt x="214518" y="464899"/>
                        <a:pt x="185943" y="422989"/>
                      </a:cubicBezTo>
                      <a:cubicBezTo>
                        <a:pt x="169751" y="399176"/>
                        <a:pt x="154511" y="376316"/>
                        <a:pt x="136413" y="353456"/>
                      </a:cubicBezTo>
                      <a:cubicBezTo>
                        <a:pt x="109743" y="310594"/>
                        <a:pt x="108791" y="260111"/>
                        <a:pt x="90693" y="215344"/>
                      </a:cubicBezTo>
                      <a:cubicBezTo>
                        <a:pt x="66881" y="155336"/>
                        <a:pt x="44973" y="94376"/>
                        <a:pt x="8778" y="41036"/>
                      </a:cubicBezTo>
                      <a:cubicBezTo>
                        <a:pt x="1158" y="30559"/>
                        <a:pt x="-5509" y="18176"/>
                        <a:pt x="6873" y="7699"/>
                      </a:cubicBezTo>
                      <a:cubicBezTo>
                        <a:pt x="13541" y="1031"/>
                        <a:pt x="23066" y="-5636"/>
                        <a:pt x="29733" y="7699"/>
                      </a:cubicBezTo>
                      <a:close/>
                    </a:path>
                  </a:pathLst>
                </a:custGeom>
                <a:solidFill>
                  <a:srgbClr val="9484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FDE04FCB-0F75-C77D-41D4-5EA8E46E62BB}"/>
                    </a:ext>
                  </a:extLst>
                </p:cNvPr>
                <p:cNvSpPr/>
                <p:nvPr/>
              </p:nvSpPr>
              <p:spPr>
                <a:xfrm>
                  <a:off x="7071895" y="-3299572"/>
                  <a:ext cx="461028" cy="522262"/>
                </a:xfrm>
                <a:custGeom>
                  <a:avLst/>
                  <a:gdLst>
                    <a:gd name="connsiteX0" fmla="*/ 30665 w 461028"/>
                    <a:gd name="connsiteY0" fmla="*/ 4316 h 522262"/>
                    <a:gd name="connsiteX1" fmla="*/ 441192 w 461028"/>
                    <a:gd name="connsiteY1" fmla="*/ 427226 h 522262"/>
                    <a:gd name="connsiteX2" fmla="*/ 459290 w 461028"/>
                    <a:gd name="connsiteY2" fmla="*/ 500568 h 522262"/>
                    <a:gd name="connsiteX3" fmla="*/ 433572 w 461028"/>
                    <a:gd name="connsiteY3" fmla="*/ 517713 h 522262"/>
                    <a:gd name="connsiteX4" fmla="*/ 324035 w 461028"/>
                    <a:gd name="connsiteY4" fmla="*/ 437703 h 522262"/>
                    <a:gd name="connsiteX5" fmla="*/ 261170 w 461028"/>
                    <a:gd name="connsiteY5" fmla="*/ 366266 h 522262"/>
                    <a:gd name="connsiteX6" fmla="*/ 104007 w 461028"/>
                    <a:gd name="connsiteY6" fmla="*/ 120521 h 522262"/>
                    <a:gd name="connsiteX7" fmla="*/ 11615 w 461028"/>
                    <a:gd name="connsiteY7" fmla="*/ 32891 h 522262"/>
                    <a:gd name="connsiteX8" fmla="*/ 3995 w 461028"/>
                    <a:gd name="connsiteY8" fmla="*/ 4316 h 522262"/>
                    <a:gd name="connsiteX9" fmla="*/ 30665 w 461028"/>
                    <a:gd name="connsiteY9" fmla="*/ 4316 h 522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028" h="522262">
                      <a:moveTo>
                        <a:pt x="30665" y="4316"/>
                      </a:moveTo>
                      <a:cubicBezTo>
                        <a:pt x="232595" y="81468"/>
                        <a:pt x="364040" y="228153"/>
                        <a:pt x="441192" y="427226"/>
                      </a:cubicBezTo>
                      <a:cubicBezTo>
                        <a:pt x="450717" y="451038"/>
                        <a:pt x="460242" y="473898"/>
                        <a:pt x="459290" y="500568"/>
                      </a:cubicBezTo>
                      <a:cubicBezTo>
                        <a:pt x="466910" y="530096"/>
                        <a:pt x="447860" y="522476"/>
                        <a:pt x="433572" y="517713"/>
                      </a:cubicBezTo>
                      <a:cubicBezTo>
                        <a:pt x="388805" y="502473"/>
                        <a:pt x="353562" y="472946"/>
                        <a:pt x="324035" y="437703"/>
                      </a:cubicBezTo>
                      <a:cubicBezTo>
                        <a:pt x="304032" y="412938"/>
                        <a:pt x="286887" y="386268"/>
                        <a:pt x="261170" y="366266"/>
                      </a:cubicBezTo>
                      <a:cubicBezTo>
                        <a:pt x="211640" y="282446"/>
                        <a:pt x="171635" y="192911"/>
                        <a:pt x="104007" y="120521"/>
                      </a:cubicBezTo>
                      <a:cubicBezTo>
                        <a:pt x="75432" y="89088"/>
                        <a:pt x="41142" y="63371"/>
                        <a:pt x="11615" y="32891"/>
                      </a:cubicBezTo>
                      <a:cubicBezTo>
                        <a:pt x="3995" y="25271"/>
                        <a:pt x="-5530" y="15746"/>
                        <a:pt x="3995" y="4316"/>
                      </a:cubicBezTo>
                      <a:cubicBezTo>
                        <a:pt x="10662" y="-2352"/>
                        <a:pt x="21140" y="-447"/>
                        <a:pt x="30665" y="4316"/>
                      </a:cubicBezTo>
                      <a:close/>
                    </a:path>
                  </a:pathLst>
                </a:custGeom>
                <a:solidFill>
                  <a:srgbClr val="94837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C570599D-2A80-204A-ADC5-9C288781D028}"/>
                    </a:ext>
                  </a:extLst>
                </p:cNvPr>
                <p:cNvSpPr/>
                <p:nvPr/>
              </p:nvSpPr>
              <p:spPr>
                <a:xfrm>
                  <a:off x="7333211" y="-2940926"/>
                  <a:ext cx="217023" cy="445791"/>
                </a:xfrm>
                <a:custGeom>
                  <a:avLst/>
                  <a:gdLst>
                    <a:gd name="connsiteX0" fmla="*/ 6521 w 217023"/>
                    <a:gd name="connsiteY0" fmla="*/ 0 h 445791"/>
                    <a:gd name="connsiteX1" fmla="*/ 122726 w 217023"/>
                    <a:gd name="connsiteY1" fmla="*/ 119063 h 445791"/>
                    <a:gd name="connsiteX2" fmla="*/ 198926 w 217023"/>
                    <a:gd name="connsiteY2" fmla="*/ 141922 h 445791"/>
                    <a:gd name="connsiteX3" fmla="*/ 216071 w 217023"/>
                    <a:gd name="connsiteY3" fmla="*/ 210502 h 445791"/>
                    <a:gd name="connsiteX4" fmla="*/ 217024 w 217023"/>
                    <a:gd name="connsiteY4" fmla="*/ 294323 h 445791"/>
                    <a:gd name="connsiteX5" fmla="*/ 198926 w 217023"/>
                    <a:gd name="connsiteY5" fmla="*/ 385763 h 445791"/>
                    <a:gd name="connsiteX6" fmla="*/ 108439 w 217023"/>
                    <a:gd name="connsiteY6" fmla="*/ 441007 h 445791"/>
                    <a:gd name="connsiteX7" fmla="*/ 104629 w 217023"/>
                    <a:gd name="connsiteY7" fmla="*/ 427673 h 445791"/>
                    <a:gd name="connsiteX8" fmla="*/ 51289 w 217023"/>
                    <a:gd name="connsiteY8" fmla="*/ 270510 h 445791"/>
                    <a:gd name="connsiteX9" fmla="*/ 8426 w 217023"/>
                    <a:gd name="connsiteY9" fmla="*/ 48577 h 445791"/>
                    <a:gd name="connsiteX10" fmla="*/ 6521 w 217023"/>
                    <a:gd name="connsiteY10" fmla="*/ 0 h 44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7023" h="445791">
                      <a:moveTo>
                        <a:pt x="6521" y="0"/>
                      </a:moveTo>
                      <a:cubicBezTo>
                        <a:pt x="55099" y="29527"/>
                        <a:pt x="74149" y="88582"/>
                        <a:pt x="122726" y="119063"/>
                      </a:cubicBezTo>
                      <a:cubicBezTo>
                        <a:pt x="145586" y="133350"/>
                        <a:pt x="166541" y="156210"/>
                        <a:pt x="198926" y="141922"/>
                      </a:cubicBezTo>
                      <a:cubicBezTo>
                        <a:pt x="217024" y="161925"/>
                        <a:pt x="198926" y="190500"/>
                        <a:pt x="216071" y="210502"/>
                      </a:cubicBezTo>
                      <a:cubicBezTo>
                        <a:pt x="216071" y="238125"/>
                        <a:pt x="216071" y="266700"/>
                        <a:pt x="217024" y="294323"/>
                      </a:cubicBezTo>
                      <a:cubicBezTo>
                        <a:pt x="211309" y="324803"/>
                        <a:pt x="204641" y="355282"/>
                        <a:pt x="198926" y="385763"/>
                      </a:cubicBezTo>
                      <a:cubicBezTo>
                        <a:pt x="190354" y="434340"/>
                        <a:pt x="155111" y="456248"/>
                        <a:pt x="108439" y="441007"/>
                      </a:cubicBezTo>
                      <a:cubicBezTo>
                        <a:pt x="105581" y="440055"/>
                        <a:pt x="105581" y="432435"/>
                        <a:pt x="104629" y="427673"/>
                      </a:cubicBezTo>
                      <a:cubicBezTo>
                        <a:pt x="50336" y="387667"/>
                        <a:pt x="46526" y="330517"/>
                        <a:pt x="51289" y="270510"/>
                      </a:cubicBezTo>
                      <a:cubicBezTo>
                        <a:pt x="56051" y="192405"/>
                        <a:pt x="28429" y="120967"/>
                        <a:pt x="8426" y="48577"/>
                      </a:cubicBezTo>
                      <a:cubicBezTo>
                        <a:pt x="3664" y="32385"/>
                        <a:pt x="-6814" y="17145"/>
                        <a:pt x="6521" y="0"/>
                      </a:cubicBezTo>
                      <a:close/>
                    </a:path>
                  </a:pathLst>
                </a:custGeom>
                <a:solidFill>
                  <a:srgbClr val="7E6D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24C960B-3C40-05EB-FE72-24D04B1D5632}"/>
                    </a:ext>
                  </a:extLst>
                </p:cNvPr>
                <p:cNvSpPr/>
                <p:nvPr/>
              </p:nvSpPr>
              <p:spPr>
                <a:xfrm>
                  <a:off x="7014929" y="-3310536"/>
                  <a:ext cx="383715" cy="732695"/>
                </a:xfrm>
                <a:custGeom>
                  <a:avLst/>
                  <a:gdLst>
                    <a:gd name="connsiteX0" fmla="*/ 324803 w 383715"/>
                    <a:gd name="connsiteY0" fmla="*/ 369610 h 732695"/>
                    <a:gd name="connsiteX1" fmla="*/ 369570 w 383715"/>
                    <a:gd name="connsiteY1" fmla="*/ 523915 h 732695"/>
                    <a:gd name="connsiteX2" fmla="*/ 382905 w 383715"/>
                    <a:gd name="connsiteY2" fmla="*/ 645835 h 732695"/>
                    <a:gd name="connsiteX3" fmla="*/ 378143 w 383715"/>
                    <a:gd name="connsiteY3" fmla="*/ 710605 h 732695"/>
                    <a:gd name="connsiteX4" fmla="*/ 362903 w 383715"/>
                    <a:gd name="connsiteY4" fmla="*/ 732513 h 732695"/>
                    <a:gd name="connsiteX5" fmla="*/ 352425 w 383715"/>
                    <a:gd name="connsiteY5" fmla="*/ 711558 h 732695"/>
                    <a:gd name="connsiteX6" fmla="*/ 320993 w 383715"/>
                    <a:gd name="connsiteY6" fmla="*/ 440095 h 732695"/>
                    <a:gd name="connsiteX7" fmla="*/ 316230 w 383715"/>
                    <a:gd name="connsiteY7" fmla="*/ 427713 h 732695"/>
                    <a:gd name="connsiteX8" fmla="*/ 0 w 383715"/>
                    <a:gd name="connsiteY8" fmla="*/ 9565 h 732695"/>
                    <a:gd name="connsiteX9" fmla="*/ 87630 w 383715"/>
                    <a:gd name="connsiteY9" fmla="*/ 16233 h 732695"/>
                    <a:gd name="connsiteX10" fmla="*/ 79058 w 383715"/>
                    <a:gd name="connsiteY10" fmla="*/ 39093 h 732695"/>
                    <a:gd name="connsiteX11" fmla="*/ 196215 w 383715"/>
                    <a:gd name="connsiteY11" fmla="*/ 155298 h 732695"/>
                    <a:gd name="connsiteX12" fmla="*/ 324803 w 383715"/>
                    <a:gd name="connsiteY12" fmla="*/ 369610 h 732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83715" h="732695">
                      <a:moveTo>
                        <a:pt x="324803" y="369610"/>
                      </a:moveTo>
                      <a:cubicBezTo>
                        <a:pt x="340043" y="421045"/>
                        <a:pt x="354330" y="472480"/>
                        <a:pt x="369570" y="523915"/>
                      </a:cubicBezTo>
                      <a:cubicBezTo>
                        <a:pt x="381000" y="563920"/>
                        <a:pt x="385763" y="603925"/>
                        <a:pt x="382905" y="645835"/>
                      </a:cubicBezTo>
                      <a:cubicBezTo>
                        <a:pt x="373380" y="666790"/>
                        <a:pt x="380048" y="688698"/>
                        <a:pt x="378143" y="710605"/>
                      </a:cubicBezTo>
                      <a:cubicBezTo>
                        <a:pt x="377190" y="721083"/>
                        <a:pt x="381000" y="734418"/>
                        <a:pt x="362903" y="732513"/>
                      </a:cubicBezTo>
                      <a:cubicBezTo>
                        <a:pt x="357188" y="726798"/>
                        <a:pt x="352425" y="719178"/>
                        <a:pt x="352425" y="711558"/>
                      </a:cubicBezTo>
                      <a:cubicBezTo>
                        <a:pt x="359093" y="619165"/>
                        <a:pt x="319088" y="531535"/>
                        <a:pt x="320993" y="440095"/>
                      </a:cubicBezTo>
                      <a:cubicBezTo>
                        <a:pt x="320993" y="435333"/>
                        <a:pt x="319088" y="431523"/>
                        <a:pt x="316230" y="427713"/>
                      </a:cubicBezTo>
                      <a:cubicBezTo>
                        <a:pt x="259080" y="252453"/>
                        <a:pt x="151448" y="114340"/>
                        <a:pt x="0" y="9565"/>
                      </a:cubicBezTo>
                      <a:cubicBezTo>
                        <a:pt x="30480" y="-2817"/>
                        <a:pt x="60008" y="-5675"/>
                        <a:pt x="87630" y="16233"/>
                      </a:cubicBezTo>
                      <a:cubicBezTo>
                        <a:pt x="61913" y="15280"/>
                        <a:pt x="58102" y="23853"/>
                        <a:pt x="79058" y="39093"/>
                      </a:cubicBezTo>
                      <a:cubicBezTo>
                        <a:pt x="122873" y="73383"/>
                        <a:pt x="161925" y="112435"/>
                        <a:pt x="196215" y="155298"/>
                      </a:cubicBezTo>
                      <a:cubicBezTo>
                        <a:pt x="249555" y="221020"/>
                        <a:pt x="285750" y="296268"/>
                        <a:pt x="324803" y="369610"/>
                      </a:cubicBezTo>
                      <a:close/>
                    </a:path>
                  </a:pathLst>
                </a:custGeom>
                <a:solidFill>
                  <a:srgbClr val="50403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F3A5087-C2EF-2C35-89CF-BB4A95BAD10E}"/>
                    </a:ext>
                  </a:extLst>
                </p:cNvPr>
                <p:cNvSpPr/>
                <p:nvPr/>
              </p:nvSpPr>
              <p:spPr>
                <a:xfrm>
                  <a:off x="6891104" y="-3341199"/>
                  <a:ext cx="207386" cy="584671"/>
                </a:xfrm>
                <a:custGeom>
                  <a:avLst/>
                  <a:gdLst>
                    <a:gd name="connsiteX0" fmla="*/ 58102 w 207386"/>
                    <a:gd name="connsiteY0" fmla="*/ 12606 h 584671"/>
                    <a:gd name="connsiteX1" fmla="*/ 40958 w 207386"/>
                    <a:gd name="connsiteY1" fmla="*/ 31656 h 584671"/>
                    <a:gd name="connsiteX2" fmla="*/ 173355 w 207386"/>
                    <a:gd name="connsiteY2" fmla="*/ 351696 h 584671"/>
                    <a:gd name="connsiteX3" fmla="*/ 197168 w 207386"/>
                    <a:gd name="connsiteY3" fmla="*/ 578391 h 584671"/>
                    <a:gd name="connsiteX4" fmla="*/ 174308 w 207386"/>
                    <a:gd name="connsiteY4" fmla="*/ 583153 h 584671"/>
                    <a:gd name="connsiteX5" fmla="*/ 160020 w 207386"/>
                    <a:gd name="connsiteY5" fmla="*/ 544101 h 584671"/>
                    <a:gd name="connsiteX6" fmla="*/ 98108 w 207386"/>
                    <a:gd name="connsiteY6" fmla="*/ 198343 h 584671"/>
                    <a:gd name="connsiteX7" fmla="*/ 0 w 207386"/>
                    <a:gd name="connsiteY7" fmla="*/ 9748 h 584671"/>
                    <a:gd name="connsiteX8" fmla="*/ 58102 w 207386"/>
                    <a:gd name="connsiteY8" fmla="*/ 12606 h 584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386" h="584671">
                      <a:moveTo>
                        <a:pt x="58102" y="12606"/>
                      </a:moveTo>
                      <a:cubicBezTo>
                        <a:pt x="43815" y="11653"/>
                        <a:pt x="28575" y="13558"/>
                        <a:pt x="40958" y="31656"/>
                      </a:cubicBezTo>
                      <a:cubicBezTo>
                        <a:pt x="108585" y="128811"/>
                        <a:pt x="137160" y="241206"/>
                        <a:pt x="173355" y="351696"/>
                      </a:cubicBezTo>
                      <a:cubicBezTo>
                        <a:pt x="199073" y="425038"/>
                        <a:pt x="220980" y="499333"/>
                        <a:pt x="197168" y="578391"/>
                      </a:cubicBezTo>
                      <a:cubicBezTo>
                        <a:pt x="190500" y="585058"/>
                        <a:pt x="182880" y="586011"/>
                        <a:pt x="174308" y="583153"/>
                      </a:cubicBezTo>
                      <a:cubicBezTo>
                        <a:pt x="162877" y="572676"/>
                        <a:pt x="161925" y="558388"/>
                        <a:pt x="160020" y="544101"/>
                      </a:cubicBezTo>
                      <a:cubicBezTo>
                        <a:pt x="149543" y="426943"/>
                        <a:pt x="125730" y="312643"/>
                        <a:pt x="98108" y="198343"/>
                      </a:cubicBezTo>
                      <a:cubicBezTo>
                        <a:pt x="76200" y="129763"/>
                        <a:pt x="40005" y="68803"/>
                        <a:pt x="0" y="9748"/>
                      </a:cubicBezTo>
                      <a:cubicBezTo>
                        <a:pt x="19050" y="11653"/>
                        <a:pt x="40005" y="-15017"/>
                        <a:pt x="58102" y="12606"/>
                      </a:cubicBezTo>
                      <a:close/>
                    </a:path>
                  </a:pathLst>
                </a:custGeom>
                <a:solidFill>
                  <a:srgbClr val="4B3C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E0C19044-23E5-12A6-6F57-E31984E3876D}"/>
                    </a:ext>
                  </a:extLst>
                </p:cNvPr>
                <p:cNvSpPr/>
                <p:nvPr/>
              </p:nvSpPr>
              <p:spPr>
                <a:xfrm>
                  <a:off x="6731085" y="-3342167"/>
                  <a:ext cx="50482" cy="8810"/>
                </a:xfrm>
                <a:custGeom>
                  <a:avLst/>
                  <a:gdLst>
                    <a:gd name="connsiteX0" fmla="*/ 50482 w 50482"/>
                    <a:gd name="connsiteY0" fmla="*/ 1191 h 8810"/>
                    <a:gd name="connsiteX1" fmla="*/ 0 w 50482"/>
                    <a:gd name="connsiteY1" fmla="*/ 8811 h 8810"/>
                    <a:gd name="connsiteX2" fmla="*/ 50482 w 50482"/>
                    <a:gd name="connsiteY2" fmla="*/ 1191 h 8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82" h="8810">
                      <a:moveTo>
                        <a:pt x="50482" y="1191"/>
                      </a:moveTo>
                      <a:cubicBezTo>
                        <a:pt x="35242" y="11668"/>
                        <a:pt x="17145" y="7858"/>
                        <a:pt x="0" y="8811"/>
                      </a:cubicBezTo>
                      <a:cubicBezTo>
                        <a:pt x="15240" y="-5477"/>
                        <a:pt x="33338" y="2143"/>
                        <a:pt x="50482" y="1191"/>
                      </a:cubicBezTo>
                      <a:close/>
                    </a:path>
                  </a:pathLst>
                </a:custGeom>
                <a:solidFill>
                  <a:srgbClr val="3D35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0A34977F-BF4E-F8D9-47B1-0A92416E511D}"/>
                    </a:ext>
                  </a:extLst>
                </p:cNvPr>
                <p:cNvSpPr/>
                <p:nvPr/>
              </p:nvSpPr>
              <p:spPr>
                <a:xfrm>
                  <a:off x="6251977" y="-3322878"/>
                  <a:ext cx="437197" cy="544339"/>
                </a:xfrm>
                <a:custGeom>
                  <a:avLst/>
                  <a:gdLst>
                    <a:gd name="connsiteX0" fmla="*/ 260033 w 437197"/>
                    <a:gd name="connsiteY0" fmla="*/ 68580 h 544339"/>
                    <a:gd name="connsiteX1" fmla="*/ 392430 w 437197"/>
                    <a:gd name="connsiteY1" fmla="*/ 0 h 544339"/>
                    <a:gd name="connsiteX2" fmla="*/ 437198 w 437197"/>
                    <a:gd name="connsiteY2" fmla="*/ 6667 h 544339"/>
                    <a:gd name="connsiteX3" fmla="*/ 260033 w 437197"/>
                    <a:gd name="connsiteY3" fmla="*/ 324803 h 544339"/>
                    <a:gd name="connsiteX4" fmla="*/ 240030 w 437197"/>
                    <a:gd name="connsiteY4" fmla="*/ 381953 h 544339"/>
                    <a:gd name="connsiteX5" fmla="*/ 240030 w 437197"/>
                    <a:gd name="connsiteY5" fmla="*/ 381953 h 544339"/>
                    <a:gd name="connsiteX6" fmla="*/ 160020 w 437197"/>
                    <a:gd name="connsiteY6" fmla="*/ 504825 h 544339"/>
                    <a:gd name="connsiteX7" fmla="*/ 53340 w 437197"/>
                    <a:gd name="connsiteY7" fmla="*/ 541973 h 544339"/>
                    <a:gd name="connsiteX8" fmla="*/ 1905 w 437197"/>
                    <a:gd name="connsiteY8" fmla="*/ 460057 h 544339"/>
                    <a:gd name="connsiteX9" fmla="*/ 0 w 437197"/>
                    <a:gd name="connsiteY9" fmla="*/ 441007 h 544339"/>
                    <a:gd name="connsiteX10" fmla="*/ 124777 w 437197"/>
                    <a:gd name="connsiteY10" fmla="*/ 180975 h 544339"/>
                    <a:gd name="connsiteX11" fmla="*/ 173355 w 437197"/>
                    <a:gd name="connsiteY11" fmla="*/ 129540 h 544339"/>
                    <a:gd name="connsiteX12" fmla="*/ 259080 w 437197"/>
                    <a:gd name="connsiteY12" fmla="*/ 77152 h 544339"/>
                    <a:gd name="connsiteX13" fmla="*/ 260033 w 437197"/>
                    <a:gd name="connsiteY13" fmla="*/ 68580 h 5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7197" h="544339">
                      <a:moveTo>
                        <a:pt x="260033" y="68580"/>
                      </a:moveTo>
                      <a:cubicBezTo>
                        <a:pt x="303848" y="44768"/>
                        <a:pt x="344805" y="15240"/>
                        <a:pt x="392430" y="0"/>
                      </a:cubicBezTo>
                      <a:cubicBezTo>
                        <a:pt x="405765" y="2857"/>
                        <a:pt x="420053" y="-4763"/>
                        <a:pt x="437198" y="6667"/>
                      </a:cubicBezTo>
                      <a:cubicBezTo>
                        <a:pt x="359093" y="102870"/>
                        <a:pt x="301943" y="209550"/>
                        <a:pt x="260033" y="324803"/>
                      </a:cubicBezTo>
                      <a:cubicBezTo>
                        <a:pt x="247650" y="341948"/>
                        <a:pt x="247650" y="362903"/>
                        <a:pt x="240030" y="381953"/>
                      </a:cubicBezTo>
                      <a:lnTo>
                        <a:pt x="240030" y="381953"/>
                      </a:lnTo>
                      <a:cubicBezTo>
                        <a:pt x="213360" y="422910"/>
                        <a:pt x="196215" y="469582"/>
                        <a:pt x="160020" y="504825"/>
                      </a:cubicBezTo>
                      <a:cubicBezTo>
                        <a:pt x="128588" y="535305"/>
                        <a:pt x="95250" y="550545"/>
                        <a:pt x="53340" y="541973"/>
                      </a:cubicBezTo>
                      <a:cubicBezTo>
                        <a:pt x="8572" y="532448"/>
                        <a:pt x="9525" y="493395"/>
                        <a:pt x="1905" y="460057"/>
                      </a:cubicBezTo>
                      <a:cubicBezTo>
                        <a:pt x="0" y="454343"/>
                        <a:pt x="0" y="447675"/>
                        <a:pt x="0" y="441007"/>
                      </a:cubicBezTo>
                      <a:cubicBezTo>
                        <a:pt x="10478" y="339090"/>
                        <a:pt x="64770" y="258128"/>
                        <a:pt x="124777" y="180975"/>
                      </a:cubicBezTo>
                      <a:cubicBezTo>
                        <a:pt x="139065" y="162878"/>
                        <a:pt x="157163" y="146685"/>
                        <a:pt x="173355" y="129540"/>
                      </a:cubicBezTo>
                      <a:cubicBezTo>
                        <a:pt x="200025" y="109537"/>
                        <a:pt x="225743" y="87630"/>
                        <a:pt x="259080" y="77152"/>
                      </a:cubicBezTo>
                      <a:cubicBezTo>
                        <a:pt x="260033" y="73343"/>
                        <a:pt x="260985" y="71438"/>
                        <a:pt x="260033" y="68580"/>
                      </a:cubicBezTo>
                      <a:close/>
                    </a:path>
                  </a:pathLst>
                </a:custGeom>
                <a:solidFill>
                  <a:srgbClr val="9483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B75E1733-88CD-F30D-DD79-25D14A36215C}"/>
                    </a:ext>
                  </a:extLst>
                </p:cNvPr>
                <p:cNvSpPr/>
                <p:nvPr/>
              </p:nvSpPr>
              <p:spPr>
                <a:xfrm>
                  <a:off x="6119579" y="-2814799"/>
                  <a:ext cx="122872" cy="302735"/>
                </a:xfrm>
                <a:custGeom>
                  <a:avLst/>
                  <a:gdLst>
                    <a:gd name="connsiteX0" fmla="*/ 20955 w 122872"/>
                    <a:gd name="connsiteY0" fmla="*/ 292973 h 302735"/>
                    <a:gd name="connsiteX1" fmla="*/ 0 w 122872"/>
                    <a:gd name="connsiteY1" fmla="*/ 245348 h 302735"/>
                    <a:gd name="connsiteX2" fmla="*/ 1905 w 122872"/>
                    <a:gd name="connsiteY2" fmla="*/ 234870 h 302735"/>
                    <a:gd name="connsiteX3" fmla="*/ 11430 w 122872"/>
                    <a:gd name="connsiteY3" fmla="*/ 73898 h 302735"/>
                    <a:gd name="connsiteX4" fmla="*/ 54293 w 122872"/>
                    <a:gd name="connsiteY4" fmla="*/ 20558 h 302735"/>
                    <a:gd name="connsiteX5" fmla="*/ 102870 w 122872"/>
                    <a:gd name="connsiteY5" fmla="*/ 10080 h 302735"/>
                    <a:gd name="connsiteX6" fmla="*/ 111442 w 122872"/>
                    <a:gd name="connsiteY6" fmla="*/ 51038 h 302735"/>
                    <a:gd name="connsiteX7" fmla="*/ 122873 w 122872"/>
                    <a:gd name="connsiteY7" fmla="*/ 231060 h 302735"/>
                    <a:gd name="connsiteX8" fmla="*/ 71438 w 122872"/>
                    <a:gd name="connsiteY8" fmla="*/ 291068 h 302735"/>
                    <a:gd name="connsiteX9" fmla="*/ 20955 w 122872"/>
                    <a:gd name="connsiteY9" fmla="*/ 292973 h 3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2872" h="302735">
                      <a:moveTo>
                        <a:pt x="20955" y="292973"/>
                      </a:moveTo>
                      <a:cubicBezTo>
                        <a:pt x="6668" y="280590"/>
                        <a:pt x="2858" y="263445"/>
                        <a:pt x="0" y="245348"/>
                      </a:cubicBezTo>
                      <a:cubicBezTo>
                        <a:pt x="952" y="241538"/>
                        <a:pt x="1905" y="237728"/>
                        <a:pt x="1905" y="234870"/>
                      </a:cubicBezTo>
                      <a:cubicBezTo>
                        <a:pt x="7620" y="181530"/>
                        <a:pt x="-10477" y="127238"/>
                        <a:pt x="11430" y="73898"/>
                      </a:cubicBezTo>
                      <a:cubicBezTo>
                        <a:pt x="25718" y="55800"/>
                        <a:pt x="41910" y="40560"/>
                        <a:pt x="54293" y="20558"/>
                      </a:cubicBezTo>
                      <a:cubicBezTo>
                        <a:pt x="65723" y="1508"/>
                        <a:pt x="81915" y="-8970"/>
                        <a:pt x="102870" y="10080"/>
                      </a:cubicBezTo>
                      <a:cubicBezTo>
                        <a:pt x="110490" y="22463"/>
                        <a:pt x="111442" y="36750"/>
                        <a:pt x="111442" y="51038"/>
                      </a:cubicBezTo>
                      <a:cubicBezTo>
                        <a:pt x="108585" y="111998"/>
                        <a:pt x="113348" y="172005"/>
                        <a:pt x="122873" y="231060"/>
                      </a:cubicBezTo>
                      <a:cubicBezTo>
                        <a:pt x="112395" y="255825"/>
                        <a:pt x="87630" y="271065"/>
                        <a:pt x="71438" y="291068"/>
                      </a:cubicBezTo>
                      <a:cubicBezTo>
                        <a:pt x="58103" y="307260"/>
                        <a:pt x="38100" y="305355"/>
                        <a:pt x="20955" y="292973"/>
                      </a:cubicBezTo>
                      <a:close/>
                    </a:path>
                  </a:pathLst>
                </a:custGeom>
                <a:solidFill>
                  <a:srgbClr val="806F6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7C6D8C4B-DC67-7F71-9E62-ACD3C5EC31D5}"/>
                    </a:ext>
                  </a:extLst>
                </p:cNvPr>
                <p:cNvSpPr/>
                <p:nvPr/>
              </p:nvSpPr>
              <p:spPr>
                <a:xfrm>
                  <a:off x="6108925" y="-3234561"/>
                  <a:ext cx="347581" cy="653679"/>
                </a:xfrm>
                <a:custGeom>
                  <a:avLst/>
                  <a:gdLst>
                    <a:gd name="connsiteX0" fmla="*/ 31609 w 347581"/>
                    <a:gd name="connsiteY0" fmla="*/ 492707 h 653679"/>
                    <a:gd name="connsiteX1" fmla="*/ 22084 w 347581"/>
                    <a:gd name="connsiteY1" fmla="*/ 605102 h 653679"/>
                    <a:gd name="connsiteX2" fmla="*/ 13512 w 347581"/>
                    <a:gd name="connsiteY2" fmla="*/ 653680 h 653679"/>
                    <a:gd name="connsiteX3" fmla="*/ 111619 w 347581"/>
                    <a:gd name="connsiteY3" fmla="*/ 209815 h 653679"/>
                    <a:gd name="connsiteX4" fmla="*/ 327837 w 347581"/>
                    <a:gd name="connsiteY4" fmla="*/ 265 h 653679"/>
                    <a:gd name="connsiteX5" fmla="*/ 344982 w 347581"/>
                    <a:gd name="connsiteY5" fmla="*/ 14552 h 653679"/>
                    <a:gd name="connsiteX6" fmla="*/ 323074 w 347581"/>
                    <a:gd name="connsiteY6" fmla="*/ 38365 h 653679"/>
                    <a:gd name="connsiteX7" fmla="*/ 237349 w 347581"/>
                    <a:gd name="connsiteY7" fmla="*/ 123137 h 653679"/>
                    <a:gd name="connsiteX8" fmla="*/ 46849 w 347581"/>
                    <a:gd name="connsiteY8" fmla="*/ 448892 h 653679"/>
                    <a:gd name="connsiteX9" fmla="*/ 31609 w 347581"/>
                    <a:gd name="connsiteY9" fmla="*/ 492707 h 653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7581" h="653679">
                      <a:moveTo>
                        <a:pt x="31609" y="492707"/>
                      </a:moveTo>
                      <a:cubicBezTo>
                        <a:pt x="18274" y="528902"/>
                        <a:pt x="23037" y="567002"/>
                        <a:pt x="22084" y="605102"/>
                      </a:cubicBezTo>
                      <a:cubicBezTo>
                        <a:pt x="21132" y="621295"/>
                        <a:pt x="28752" y="640345"/>
                        <a:pt x="13512" y="653680"/>
                      </a:cubicBezTo>
                      <a:cubicBezTo>
                        <a:pt x="-25541" y="489850"/>
                        <a:pt x="23989" y="345070"/>
                        <a:pt x="111619" y="209815"/>
                      </a:cubicBezTo>
                      <a:cubicBezTo>
                        <a:pt x="167817" y="123137"/>
                        <a:pt x="243064" y="57415"/>
                        <a:pt x="327837" y="265"/>
                      </a:cubicBezTo>
                      <a:cubicBezTo>
                        <a:pt x="347839" y="-688"/>
                        <a:pt x="350697" y="265"/>
                        <a:pt x="344982" y="14552"/>
                      </a:cubicBezTo>
                      <a:cubicBezTo>
                        <a:pt x="340219" y="25030"/>
                        <a:pt x="331647" y="31697"/>
                        <a:pt x="323074" y="38365"/>
                      </a:cubicBezTo>
                      <a:cubicBezTo>
                        <a:pt x="291642" y="64082"/>
                        <a:pt x="264019" y="93610"/>
                        <a:pt x="237349" y="123137"/>
                      </a:cubicBezTo>
                      <a:cubicBezTo>
                        <a:pt x="133527" y="208862"/>
                        <a:pt x="81139" y="323162"/>
                        <a:pt x="46849" y="448892"/>
                      </a:cubicBezTo>
                      <a:cubicBezTo>
                        <a:pt x="43039" y="464132"/>
                        <a:pt x="41134" y="479372"/>
                        <a:pt x="31609" y="492707"/>
                      </a:cubicBezTo>
                      <a:close/>
                    </a:path>
                  </a:pathLst>
                </a:custGeom>
                <a:solidFill>
                  <a:srgbClr val="B4A7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F811F419-4E3A-DCC9-F35E-A4887347C330}"/>
                    </a:ext>
                  </a:extLst>
                </p:cNvPr>
                <p:cNvSpPr/>
                <p:nvPr/>
              </p:nvSpPr>
              <p:spPr>
                <a:xfrm>
                  <a:off x="6423427" y="-3260206"/>
                  <a:ext cx="87630" cy="71629"/>
                </a:xfrm>
                <a:custGeom>
                  <a:avLst/>
                  <a:gdLst>
                    <a:gd name="connsiteX0" fmla="*/ 0 w 87630"/>
                    <a:gd name="connsiteY0" fmla="*/ 59247 h 71629"/>
                    <a:gd name="connsiteX1" fmla="*/ 22860 w 87630"/>
                    <a:gd name="connsiteY1" fmla="*/ 35435 h 71629"/>
                    <a:gd name="connsiteX2" fmla="*/ 13335 w 87630"/>
                    <a:gd name="connsiteY2" fmla="*/ 24957 h 71629"/>
                    <a:gd name="connsiteX3" fmla="*/ 87630 w 87630"/>
                    <a:gd name="connsiteY3" fmla="*/ 12575 h 71629"/>
                    <a:gd name="connsiteX4" fmla="*/ 13335 w 87630"/>
                    <a:gd name="connsiteY4" fmla="*/ 71630 h 71629"/>
                    <a:gd name="connsiteX5" fmla="*/ 0 w 87630"/>
                    <a:gd name="connsiteY5" fmla="*/ 59247 h 7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630" h="71629">
                      <a:moveTo>
                        <a:pt x="0" y="59247"/>
                      </a:moveTo>
                      <a:cubicBezTo>
                        <a:pt x="7620" y="51627"/>
                        <a:pt x="16193" y="44960"/>
                        <a:pt x="22860" y="35435"/>
                      </a:cubicBezTo>
                      <a:cubicBezTo>
                        <a:pt x="32385" y="22100"/>
                        <a:pt x="20002" y="25910"/>
                        <a:pt x="13335" y="24957"/>
                      </a:cubicBezTo>
                      <a:cubicBezTo>
                        <a:pt x="35243" y="2097"/>
                        <a:pt x="58102" y="-11238"/>
                        <a:pt x="87630" y="12575"/>
                      </a:cubicBezTo>
                      <a:cubicBezTo>
                        <a:pt x="62865" y="32577"/>
                        <a:pt x="38100" y="51627"/>
                        <a:pt x="13335" y="71630"/>
                      </a:cubicBezTo>
                      <a:cubicBezTo>
                        <a:pt x="8573" y="67820"/>
                        <a:pt x="1905" y="66867"/>
                        <a:pt x="0" y="59247"/>
                      </a:cubicBezTo>
                      <a:close/>
                    </a:path>
                  </a:pathLst>
                </a:custGeom>
                <a:solidFill>
                  <a:srgbClr val="605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22B471C6-E8D8-941F-364D-50F9246098AE}"/>
                    </a:ext>
                  </a:extLst>
                </p:cNvPr>
                <p:cNvSpPr/>
                <p:nvPr/>
              </p:nvSpPr>
              <p:spPr>
                <a:xfrm>
                  <a:off x="6087071" y="-2750426"/>
                  <a:ext cx="16438" cy="132397"/>
                </a:xfrm>
                <a:custGeom>
                  <a:avLst/>
                  <a:gdLst>
                    <a:gd name="connsiteX0" fmla="*/ 6791 w 16438"/>
                    <a:gd name="connsiteY0" fmla="*/ 132398 h 132397"/>
                    <a:gd name="connsiteX1" fmla="*/ 6791 w 16438"/>
                    <a:gd name="connsiteY1" fmla="*/ 0 h 132397"/>
                    <a:gd name="connsiteX2" fmla="*/ 6791 w 16438"/>
                    <a:gd name="connsiteY2" fmla="*/ 132398 h 13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438" h="132397">
                      <a:moveTo>
                        <a:pt x="6791" y="132398"/>
                      </a:moveTo>
                      <a:cubicBezTo>
                        <a:pt x="-1781" y="88582"/>
                        <a:pt x="-2734" y="43815"/>
                        <a:pt x="6791" y="0"/>
                      </a:cubicBezTo>
                      <a:cubicBezTo>
                        <a:pt x="20126" y="43815"/>
                        <a:pt x="19174" y="87630"/>
                        <a:pt x="6791" y="132398"/>
                      </a:cubicBezTo>
                      <a:close/>
                    </a:path>
                  </a:pathLst>
                </a:custGeom>
                <a:solidFill>
                  <a:srgbClr val="312C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6946546F-580F-B4D1-8B28-DC308DC203EC}"/>
                    </a:ext>
                  </a:extLst>
                </p:cNvPr>
                <p:cNvSpPr/>
                <p:nvPr/>
              </p:nvSpPr>
              <p:spPr>
                <a:xfrm>
                  <a:off x="6918238" y="-1275956"/>
                  <a:ext cx="170033" cy="103728"/>
                </a:xfrm>
                <a:custGeom>
                  <a:avLst/>
                  <a:gdLst>
                    <a:gd name="connsiteX0" fmla="*/ 170034 w 170033"/>
                    <a:gd name="connsiteY0" fmla="*/ 0 h 103728"/>
                    <a:gd name="connsiteX1" fmla="*/ 155746 w 170033"/>
                    <a:gd name="connsiteY1" fmla="*/ 37148 h 103728"/>
                    <a:gd name="connsiteX2" fmla="*/ 18586 w 170033"/>
                    <a:gd name="connsiteY2" fmla="*/ 94298 h 103728"/>
                    <a:gd name="connsiteX3" fmla="*/ 1441 w 170033"/>
                    <a:gd name="connsiteY3" fmla="*/ 26670 h 103728"/>
                    <a:gd name="connsiteX4" fmla="*/ 29064 w 170033"/>
                    <a:gd name="connsiteY4" fmla="*/ 12383 h 103728"/>
                    <a:gd name="connsiteX5" fmla="*/ 170034 w 170033"/>
                    <a:gd name="connsiteY5" fmla="*/ 0 h 103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3" h="103728">
                      <a:moveTo>
                        <a:pt x="170034" y="0"/>
                      </a:moveTo>
                      <a:cubicBezTo>
                        <a:pt x="163366" y="17145"/>
                        <a:pt x="160509" y="27623"/>
                        <a:pt x="155746" y="37148"/>
                      </a:cubicBezTo>
                      <a:cubicBezTo>
                        <a:pt x="131934" y="93345"/>
                        <a:pt x="73831" y="119063"/>
                        <a:pt x="18586" y="94298"/>
                      </a:cubicBezTo>
                      <a:cubicBezTo>
                        <a:pt x="-12846" y="80963"/>
                        <a:pt x="6204" y="49530"/>
                        <a:pt x="1441" y="26670"/>
                      </a:cubicBezTo>
                      <a:cubicBezTo>
                        <a:pt x="-2369" y="7620"/>
                        <a:pt x="17634" y="11430"/>
                        <a:pt x="29064" y="12383"/>
                      </a:cubicBezTo>
                      <a:cubicBezTo>
                        <a:pt x="74784" y="17145"/>
                        <a:pt x="118599" y="1905"/>
                        <a:pt x="170034" y="0"/>
                      </a:cubicBezTo>
                      <a:close/>
                    </a:path>
                  </a:pathLst>
                </a:custGeom>
                <a:solidFill>
                  <a:srgbClr val="F0EB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BF983B4D-874A-C456-56C3-840B4ABAA240}"/>
                    </a:ext>
                  </a:extLst>
                </p:cNvPr>
                <p:cNvSpPr/>
                <p:nvPr/>
              </p:nvSpPr>
              <p:spPr>
                <a:xfrm>
                  <a:off x="6946604" y="-1349298"/>
                  <a:ext cx="159880" cy="57749"/>
                </a:xfrm>
                <a:custGeom>
                  <a:avLst/>
                  <a:gdLst>
                    <a:gd name="connsiteX0" fmla="*/ 70231 w 159880"/>
                    <a:gd name="connsiteY0" fmla="*/ 17145 h 57749"/>
                    <a:gd name="connsiteX1" fmla="*/ 154051 w 159880"/>
                    <a:gd name="connsiteY1" fmla="*/ 0 h 57749"/>
                    <a:gd name="connsiteX2" fmla="*/ 132143 w 159880"/>
                    <a:gd name="connsiteY2" fmla="*/ 43815 h 57749"/>
                    <a:gd name="connsiteX3" fmla="*/ 3556 w 159880"/>
                    <a:gd name="connsiteY3" fmla="*/ 55245 h 57749"/>
                    <a:gd name="connsiteX4" fmla="*/ 25463 w 159880"/>
                    <a:gd name="connsiteY4" fmla="*/ 21908 h 57749"/>
                    <a:gd name="connsiteX5" fmla="*/ 70231 w 159880"/>
                    <a:gd name="connsiteY5" fmla="*/ 17145 h 5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880" h="57749">
                      <a:moveTo>
                        <a:pt x="70231" y="17145"/>
                      </a:moveTo>
                      <a:cubicBezTo>
                        <a:pt x="97853" y="11430"/>
                        <a:pt x="125476" y="5715"/>
                        <a:pt x="154051" y="0"/>
                      </a:cubicBezTo>
                      <a:cubicBezTo>
                        <a:pt x="167386" y="24765"/>
                        <a:pt x="156908" y="38100"/>
                        <a:pt x="132143" y="43815"/>
                      </a:cubicBezTo>
                      <a:cubicBezTo>
                        <a:pt x="90233" y="54292"/>
                        <a:pt x="47371" y="61913"/>
                        <a:pt x="3556" y="55245"/>
                      </a:cubicBezTo>
                      <a:cubicBezTo>
                        <a:pt x="-6922" y="32385"/>
                        <a:pt x="7366" y="25717"/>
                        <a:pt x="25463" y="21908"/>
                      </a:cubicBezTo>
                      <a:cubicBezTo>
                        <a:pt x="40703" y="20003"/>
                        <a:pt x="56896" y="27622"/>
                        <a:pt x="70231" y="17145"/>
                      </a:cubicBezTo>
                      <a:close/>
                    </a:path>
                  </a:pathLst>
                </a:custGeom>
                <a:solidFill>
                  <a:srgbClr val="E4D6C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850EDF3-1DB9-6C38-53FC-61F058D39DD2}"/>
                    </a:ext>
                  </a:extLst>
                </p:cNvPr>
                <p:cNvSpPr/>
                <p:nvPr/>
              </p:nvSpPr>
              <p:spPr>
                <a:xfrm>
                  <a:off x="6905392" y="-1332153"/>
                  <a:ext cx="111442" cy="40613"/>
                </a:xfrm>
                <a:custGeom>
                  <a:avLst/>
                  <a:gdLst>
                    <a:gd name="connsiteX0" fmla="*/ 111443 w 111442"/>
                    <a:gd name="connsiteY0" fmla="*/ 0 h 40613"/>
                    <a:gd name="connsiteX1" fmla="*/ 44768 w 111442"/>
                    <a:gd name="connsiteY1" fmla="*/ 39052 h 40613"/>
                    <a:gd name="connsiteX2" fmla="*/ 0 w 111442"/>
                    <a:gd name="connsiteY2" fmla="*/ 3810 h 40613"/>
                    <a:gd name="connsiteX3" fmla="*/ 111443 w 111442"/>
                    <a:gd name="connsiteY3" fmla="*/ 0 h 40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42" h="40613">
                      <a:moveTo>
                        <a:pt x="111443" y="0"/>
                      </a:moveTo>
                      <a:cubicBezTo>
                        <a:pt x="94298" y="21908"/>
                        <a:pt x="47625" y="-6667"/>
                        <a:pt x="44768" y="39052"/>
                      </a:cubicBezTo>
                      <a:cubicBezTo>
                        <a:pt x="14288" y="45720"/>
                        <a:pt x="2858" y="30480"/>
                        <a:pt x="0" y="3810"/>
                      </a:cubicBezTo>
                      <a:cubicBezTo>
                        <a:pt x="37148" y="1905"/>
                        <a:pt x="74295" y="952"/>
                        <a:pt x="111443" y="0"/>
                      </a:cubicBezTo>
                      <a:close/>
                    </a:path>
                  </a:pathLst>
                </a:custGeom>
                <a:solidFill>
                  <a:srgbClr val="D1BB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EB910651-A276-6E2C-8463-B4E4754B9A4F}"/>
                    </a:ext>
                  </a:extLst>
                </p:cNvPr>
                <p:cNvSpPr/>
                <p:nvPr/>
              </p:nvSpPr>
              <p:spPr>
                <a:xfrm>
                  <a:off x="6536775" y="-1569326"/>
                  <a:ext cx="481012" cy="91234"/>
                </a:xfrm>
                <a:custGeom>
                  <a:avLst/>
                  <a:gdLst>
                    <a:gd name="connsiteX0" fmla="*/ 89535 w 481012"/>
                    <a:gd name="connsiteY0" fmla="*/ 26670 h 91234"/>
                    <a:gd name="connsiteX1" fmla="*/ 441007 w 481012"/>
                    <a:gd name="connsiteY1" fmla="*/ 37148 h 91234"/>
                    <a:gd name="connsiteX2" fmla="*/ 481013 w 481012"/>
                    <a:gd name="connsiteY2" fmla="*/ 48578 h 91234"/>
                    <a:gd name="connsiteX3" fmla="*/ 446723 w 481012"/>
                    <a:gd name="connsiteY3" fmla="*/ 77153 h 91234"/>
                    <a:gd name="connsiteX4" fmla="*/ 350520 w 481012"/>
                    <a:gd name="connsiteY4" fmla="*/ 90488 h 91234"/>
                    <a:gd name="connsiteX5" fmla="*/ 180975 w 481012"/>
                    <a:gd name="connsiteY5" fmla="*/ 90488 h 91234"/>
                    <a:gd name="connsiteX6" fmla="*/ 131445 w 481012"/>
                    <a:gd name="connsiteY6" fmla="*/ 86678 h 91234"/>
                    <a:gd name="connsiteX7" fmla="*/ 46672 w 481012"/>
                    <a:gd name="connsiteY7" fmla="*/ 60008 h 91234"/>
                    <a:gd name="connsiteX8" fmla="*/ 0 w 481012"/>
                    <a:gd name="connsiteY8" fmla="*/ 19050 h 91234"/>
                    <a:gd name="connsiteX9" fmla="*/ 28575 w 481012"/>
                    <a:gd name="connsiteY9" fmla="*/ 0 h 91234"/>
                    <a:gd name="connsiteX10" fmla="*/ 89535 w 481012"/>
                    <a:gd name="connsiteY10" fmla="*/ 26670 h 91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1012" h="91234">
                      <a:moveTo>
                        <a:pt x="89535" y="26670"/>
                      </a:moveTo>
                      <a:cubicBezTo>
                        <a:pt x="205740" y="65723"/>
                        <a:pt x="322898" y="55245"/>
                        <a:pt x="441007" y="37148"/>
                      </a:cubicBezTo>
                      <a:cubicBezTo>
                        <a:pt x="451485" y="51435"/>
                        <a:pt x="467678" y="45720"/>
                        <a:pt x="481013" y="48578"/>
                      </a:cubicBezTo>
                      <a:cubicBezTo>
                        <a:pt x="479107" y="69533"/>
                        <a:pt x="461010" y="70485"/>
                        <a:pt x="446723" y="77153"/>
                      </a:cubicBezTo>
                      <a:cubicBezTo>
                        <a:pt x="415290" y="86678"/>
                        <a:pt x="382905" y="92393"/>
                        <a:pt x="350520" y="90488"/>
                      </a:cubicBezTo>
                      <a:cubicBezTo>
                        <a:pt x="294323" y="92393"/>
                        <a:pt x="237173" y="88583"/>
                        <a:pt x="180975" y="90488"/>
                      </a:cubicBezTo>
                      <a:cubicBezTo>
                        <a:pt x="164782" y="92393"/>
                        <a:pt x="147638" y="90488"/>
                        <a:pt x="131445" y="86678"/>
                      </a:cubicBezTo>
                      <a:cubicBezTo>
                        <a:pt x="103822" y="77153"/>
                        <a:pt x="76200" y="64770"/>
                        <a:pt x="46672" y="60008"/>
                      </a:cubicBezTo>
                      <a:cubicBezTo>
                        <a:pt x="22860" y="56198"/>
                        <a:pt x="6667" y="43815"/>
                        <a:pt x="0" y="19050"/>
                      </a:cubicBezTo>
                      <a:cubicBezTo>
                        <a:pt x="2857" y="1905"/>
                        <a:pt x="15240" y="0"/>
                        <a:pt x="28575" y="0"/>
                      </a:cubicBezTo>
                      <a:cubicBezTo>
                        <a:pt x="51435" y="3810"/>
                        <a:pt x="69532" y="17145"/>
                        <a:pt x="89535" y="26670"/>
                      </a:cubicBezTo>
                      <a:close/>
                    </a:path>
                  </a:pathLst>
                </a:custGeom>
                <a:solidFill>
                  <a:srgbClr val="1B44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070B55B-2308-6AF5-75F0-20176392A5E1}"/>
                    </a:ext>
                  </a:extLst>
                </p:cNvPr>
                <p:cNvSpPr/>
                <p:nvPr/>
              </p:nvSpPr>
              <p:spPr>
                <a:xfrm>
                  <a:off x="7007814" y="-1799831"/>
                  <a:ext cx="141715" cy="228600"/>
                </a:xfrm>
                <a:custGeom>
                  <a:avLst/>
                  <a:gdLst>
                    <a:gd name="connsiteX0" fmla="*/ 448 w 141715"/>
                    <a:gd name="connsiteY0" fmla="*/ 0 h 228600"/>
                    <a:gd name="connsiteX1" fmla="*/ 47120 w 141715"/>
                    <a:gd name="connsiteY1" fmla="*/ 50483 h 228600"/>
                    <a:gd name="connsiteX2" fmla="*/ 129988 w 141715"/>
                    <a:gd name="connsiteY2" fmla="*/ 112395 h 228600"/>
                    <a:gd name="connsiteX3" fmla="*/ 141418 w 141715"/>
                    <a:gd name="connsiteY3" fmla="*/ 162878 h 228600"/>
                    <a:gd name="connsiteX4" fmla="*/ 67123 w 141715"/>
                    <a:gd name="connsiteY4" fmla="*/ 228600 h 228600"/>
                    <a:gd name="connsiteX5" fmla="*/ 17592 w 141715"/>
                    <a:gd name="connsiteY5" fmla="*/ 37148 h 228600"/>
                    <a:gd name="connsiteX6" fmla="*/ 448 w 141715"/>
                    <a:gd name="connsiteY6" fmla="*/ 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715" h="228600">
                      <a:moveTo>
                        <a:pt x="448" y="0"/>
                      </a:moveTo>
                      <a:cubicBezTo>
                        <a:pt x="15688" y="17145"/>
                        <a:pt x="30928" y="33338"/>
                        <a:pt x="47120" y="50483"/>
                      </a:cubicBezTo>
                      <a:cubicBezTo>
                        <a:pt x="82363" y="60960"/>
                        <a:pt x="110938" y="80963"/>
                        <a:pt x="129988" y="112395"/>
                      </a:cubicBezTo>
                      <a:cubicBezTo>
                        <a:pt x="135703" y="128588"/>
                        <a:pt x="143323" y="144780"/>
                        <a:pt x="141418" y="162878"/>
                      </a:cubicBezTo>
                      <a:cubicBezTo>
                        <a:pt x="132845" y="203835"/>
                        <a:pt x="100460" y="216217"/>
                        <a:pt x="67123" y="228600"/>
                      </a:cubicBezTo>
                      <a:cubicBezTo>
                        <a:pt x="67123" y="160973"/>
                        <a:pt x="56645" y="95250"/>
                        <a:pt x="17592" y="37148"/>
                      </a:cubicBezTo>
                      <a:cubicBezTo>
                        <a:pt x="9020" y="26670"/>
                        <a:pt x="-2410" y="16192"/>
                        <a:pt x="448" y="0"/>
                      </a:cubicBezTo>
                      <a:close/>
                    </a:path>
                  </a:pathLst>
                </a:custGeom>
                <a:solidFill>
                  <a:srgbClr val="EED2E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594CA3C7-2134-C86C-B9CA-1A797E491CBA}"/>
                    </a:ext>
                  </a:extLst>
                </p:cNvPr>
                <p:cNvSpPr/>
                <p:nvPr/>
              </p:nvSpPr>
              <p:spPr>
                <a:xfrm>
                  <a:off x="6985045" y="-1547674"/>
                  <a:ext cx="189692" cy="185993"/>
                </a:xfrm>
                <a:custGeom>
                  <a:avLst/>
                  <a:gdLst>
                    <a:gd name="connsiteX0" fmla="*/ 2262 w 189692"/>
                    <a:gd name="connsiteY0" fmla="*/ 45023 h 185993"/>
                    <a:gd name="connsiteX1" fmla="*/ 32742 w 189692"/>
                    <a:gd name="connsiteY1" fmla="*/ 25973 h 185993"/>
                    <a:gd name="connsiteX2" fmla="*/ 120372 w 189692"/>
                    <a:gd name="connsiteY2" fmla="*/ 6923 h 185993"/>
                    <a:gd name="connsiteX3" fmla="*/ 155615 w 189692"/>
                    <a:gd name="connsiteY3" fmla="*/ 4066 h 185993"/>
                    <a:gd name="connsiteX4" fmla="*/ 188952 w 189692"/>
                    <a:gd name="connsiteY4" fmla="*/ 114556 h 185993"/>
                    <a:gd name="connsiteX5" fmla="*/ 138470 w 189692"/>
                    <a:gd name="connsiteY5" fmla="*/ 169801 h 185993"/>
                    <a:gd name="connsiteX6" fmla="*/ 65127 w 189692"/>
                    <a:gd name="connsiteY6" fmla="*/ 185041 h 185993"/>
                    <a:gd name="connsiteX7" fmla="*/ 3215 w 189692"/>
                    <a:gd name="connsiteY7" fmla="*/ 185993 h 185993"/>
                    <a:gd name="connsiteX8" fmla="*/ 357 w 189692"/>
                    <a:gd name="connsiteY8" fmla="*/ 178373 h 185993"/>
                    <a:gd name="connsiteX9" fmla="*/ 2262 w 189692"/>
                    <a:gd name="connsiteY9" fmla="*/ 174563 h 185993"/>
                    <a:gd name="connsiteX10" fmla="*/ 14645 w 189692"/>
                    <a:gd name="connsiteY10" fmla="*/ 167896 h 185993"/>
                    <a:gd name="connsiteX11" fmla="*/ 114657 w 189692"/>
                    <a:gd name="connsiteY11" fmla="*/ 138368 h 185993"/>
                    <a:gd name="connsiteX12" fmla="*/ 147995 w 189692"/>
                    <a:gd name="connsiteY12" fmla="*/ 84076 h 185993"/>
                    <a:gd name="connsiteX13" fmla="*/ 97512 w 189692"/>
                    <a:gd name="connsiteY13" fmla="*/ 45976 h 185993"/>
                    <a:gd name="connsiteX14" fmla="*/ 13692 w 189692"/>
                    <a:gd name="connsiteY14" fmla="*/ 59311 h 185993"/>
                    <a:gd name="connsiteX15" fmla="*/ 2262 w 189692"/>
                    <a:gd name="connsiteY15" fmla="*/ 45023 h 18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9692" h="185993">
                      <a:moveTo>
                        <a:pt x="2262" y="45023"/>
                      </a:moveTo>
                      <a:cubicBezTo>
                        <a:pt x="12740" y="38356"/>
                        <a:pt x="22265" y="32641"/>
                        <a:pt x="32742" y="25973"/>
                      </a:cubicBezTo>
                      <a:cubicBezTo>
                        <a:pt x="63222" y="25021"/>
                        <a:pt x="88940" y="1208"/>
                        <a:pt x="120372" y="6923"/>
                      </a:cubicBezTo>
                      <a:cubicBezTo>
                        <a:pt x="131802" y="-5459"/>
                        <a:pt x="144185" y="2161"/>
                        <a:pt x="155615" y="4066"/>
                      </a:cubicBezTo>
                      <a:cubicBezTo>
                        <a:pt x="174665" y="38356"/>
                        <a:pt x="193715" y="71693"/>
                        <a:pt x="188952" y="114556"/>
                      </a:cubicBezTo>
                      <a:cubicBezTo>
                        <a:pt x="185142" y="147893"/>
                        <a:pt x="172760" y="164086"/>
                        <a:pt x="138470" y="169801"/>
                      </a:cubicBezTo>
                      <a:cubicBezTo>
                        <a:pt x="113705" y="173611"/>
                        <a:pt x="87987" y="171706"/>
                        <a:pt x="65127" y="185041"/>
                      </a:cubicBezTo>
                      <a:cubicBezTo>
                        <a:pt x="44172" y="185041"/>
                        <a:pt x="23217" y="185041"/>
                        <a:pt x="3215" y="185993"/>
                      </a:cubicBezTo>
                      <a:cubicBezTo>
                        <a:pt x="357" y="183136"/>
                        <a:pt x="-595" y="181231"/>
                        <a:pt x="357" y="178373"/>
                      </a:cubicBezTo>
                      <a:cubicBezTo>
                        <a:pt x="1310" y="175516"/>
                        <a:pt x="2262" y="174563"/>
                        <a:pt x="2262" y="174563"/>
                      </a:cubicBezTo>
                      <a:cubicBezTo>
                        <a:pt x="6072" y="171706"/>
                        <a:pt x="9882" y="169801"/>
                        <a:pt x="14645" y="167896"/>
                      </a:cubicBezTo>
                      <a:cubicBezTo>
                        <a:pt x="48935" y="162181"/>
                        <a:pt x="80367" y="145988"/>
                        <a:pt x="114657" y="138368"/>
                      </a:cubicBezTo>
                      <a:cubicBezTo>
                        <a:pt x="145137" y="131701"/>
                        <a:pt x="150852" y="108841"/>
                        <a:pt x="147995" y="84076"/>
                      </a:cubicBezTo>
                      <a:cubicBezTo>
                        <a:pt x="145137" y="56453"/>
                        <a:pt x="124182" y="45023"/>
                        <a:pt x="97512" y="45976"/>
                      </a:cubicBezTo>
                      <a:cubicBezTo>
                        <a:pt x="68937" y="46928"/>
                        <a:pt x="41315" y="55501"/>
                        <a:pt x="13692" y="59311"/>
                      </a:cubicBezTo>
                      <a:cubicBezTo>
                        <a:pt x="6072" y="56453"/>
                        <a:pt x="1310" y="53596"/>
                        <a:pt x="2262" y="45023"/>
                      </a:cubicBezTo>
                      <a:close/>
                    </a:path>
                  </a:pathLst>
                </a:custGeom>
                <a:solidFill>
                  <a:srgbClr val="65B4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01AF2F4-4BC5-5A7C-12F2-9A555F69C0D8}"/>
                    </a:ext>
                  </a:extLst>
                </p:cNvPr>
                <p:cNvSpPr/>
                <p:nvPr/>
              </p:nvSpPr>
              <p:spPr>
                <a:xfrm>
                  <a:off x="7122968" y="-1734426"/>
                  <a:ext cx="38646" cy="98425"/>
                </a:xfrm>
                <a:custGeom>
                  <a:avLst/>
                  <a:gdLst>
                    <a:gd name="connsiteX0" fmla="*/ 25311 w 38646"/>
                    <a:gd name="connsiteY0" fmla="*/ 98425 h 98425"/>
                    <a:gd name="connsiteX1" fmla="*/ 7214 w 38646"/>
                    <a:gd name="connsiteY1" fmla="*/ 49848 h 98425"/>
                    <a:gd name="connsiteX2" fmla="*/ 7214 w 38646"/>
                    <a:gd name="connsiteY2" fmla="*/ 318 h 98425"/>
                    <a:gd name="connsiteX3" fmla="*/ 26264 w 38646"/>
                    <a:gd name="connsiteY3" fmla="*/ 22225 h 98425"/>
                    <a:gd name="connsiteX4" fmla="*/ 26264 w 38646"/>
                    <a:gd name="connsiteY4" fmla="*/ 22225 h 98425"/>
                    <a:gd name="connsiteX5" fmla="*/ 38646 w 38646"/>
                    <a:gd name="connsiteY5" fmla="*/ 75565 h 98425"/>
                    <a:gd name="connsiteX6" fmla="*/ 25311 w 38646"/>
                    <a:gd name="connsiteY6" fmla="*/ 98425 h 98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646" h="98425">
                      <a:moveTo>
                        <a:pt x="25311" y="98425"/>
                      </a:moveTo>
                      <a:cubicBezTo>
                        <a:pt x="14834" y="84138"/>
                        <a:pt x="7214" y="68898"/>
                        <a:pt x="7214" y="49848"/>
                      </a:cubicBezTo>
                      <a:cubicBezTo>
                        <a:pt x="9119" y="33655"/>
                        <a:pt x="-9931" y="17463"/>
                        <a:pt x="7214" y="318"/>
                      </a:cubicBezTo>
                      <a:cubicBezTo>
                        <a:pt x="25311" y="-2540"/>
                        <a:pt x="19596" y="14605"/>
                        <a:pt x="26264" y="22225"/>
                      </a:cubicBezTo>
                      <a:cubicBezTo>
                        <a:pt x="26264" y="22225"/>
                        <a:pt x="26264" y="22225"/>
                        <a:pt x="26264" y="22225"/>
                      </a:cubicBezTo>
                      <a:cubicBezTo>
                        <a:pt x="30074" y="40323"/>
                        <a:pt x="34836" y="57468"/>
                        <a:pt x="38646" y="75565"/>
                      </a:cubicBezTo>
                      <a:cubicBezTo>
                        <a:pt x="36741" y="85090"/>
                        <a:pt x="34836" y="93663"/>
                        <a:pt x="25311" y="98425"/>
                      </a:cubicBezTo>
                      <a:close/>
                    </a:path>
                  </a:pathLst>
                </a:custGeom>
                <a:solidFill>
                  <a:srgbClr val="4B3C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0EF9DF96-57A4-C161-1476-B719F1CC12E3}"/>
                    </a:ext>
                  </a:extLst>
                </p:cNvPr>
                <p:cNvSpPr/>
                <p:nvPr/>
              </p:nvSpPr>
              <p:spPr>
                <a:xfrm>
                  <a:off x="7105417" y="-1566096"/>
                  <a:ext cx="42026" cy="31288"/>
                </a:xfrm>
                <a:custGeom>
                  <a:avLst/>
                  <a:gdLst>
                    <a:gd name="connsiteX0" fmla="*/ 36195 w 42026"/>
                    <a:gd name="connsiteY0" fmla="*/ 22487 h 31288"/>
                    <a:gd name="connsiteX1" fmla="*/ 0 w 42026"/>
                    <a:gd name="connsiteY1" fmla="*/ 25345 h 31288"/>
                    <a:gd name="connsiteX2" fmla="*/ 35243 w 42026"/>
                    <a:gd name="connsiteY2" fmla="*/ 580 h 31288"/>
                    <a:gd name="connsiteX3" fmla="*/ 36195 w 42026"/>
                    <a:gd name="connsiteY3" fmla="*/ 22487 h 31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26" h="31288">
                      <a:moveTo>
                        <a:pt x="36195" y="22487"/>
                      </a:moveTo>
                      <a:cubicBezTo>
                        <a:pt x="25718" y="41537"/>
                        <a:pt x="12383" y="23440"/>
                        <a:pt x="0" y="25345"/>
                      </a:cubicBezTo>
                      <a:cubicBezTo>
                        <a:pt x="2858" y="5342"/>
                        <a:pt x="19050" y="-2278"/>
                        <a:pt x="35243" y="580"/>
                      </a:cubicBezTo>
                      <a:cubicBezTo>
                        <a:pt x="47625" y="2485"/>
                        <a:pt x="40005" y="14867"/>
                        <a:pt x="36195" y="22487"/>
                      </a:cubicBezTo>
                      <a:close/>
                    </a:path>
                  </a:pathLst>
                </a:custGeom>
                <a:solidFill>
                  <a:srgbClr val="7BB4C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F7499074-6410-A744-778D-8038A4BED529}"/>
                    </a:ext>
                  </a:extLst>
                </p:cNvPr>
                <p:cNvSpPr/>
                <p:nvPr/>
              </p:nvSpPr>
              <p:spPr>
                <a:xfrm>
                  <a:off x="6521018" y="-1552278"/>
                  <a:ext cx="157897" cy="188373"/>
                </a:xfrm>
                <a:custGeom>
                  <a:avLst/>
                  <a:gdLst>
                    <a:gd name="connsiteX0" fmla="*/ 21471 w 157897"/>
                    <a:gd name="connsiteY0" fmla="*/ 97 h 188373"/>
                    <a:gd name="connsiteX1" fmla="*/ 93861 w 157897"/>
                    <a:gd name="connsiteY1" fmla="*/ 35340 h 188373"/>
                    <a:gd name="connsiteX2" fmla="*/ 144344 w 157897"/>
                    <a:gd name="connsiteY2" fmla="*/ 57247 h 188373"/>
                    <a:gd name="connsiteX3" fmla="*/ 137676 w 157897"/>
                    <a:gd name="connsiteY3" fmla="*/ 185835 h 188373"/>
                    <a:gd name="connsiteX4" fmla="*/ 35759 w 157897"/>
                    <a:gd name="connsiteY4" fmla="*/ 176310 h 188373"/>
                    <a:gd name="connsiteX5" fmla="*/ 4326 w 157897"/>
                    <a:gd name="connsiteY5" fmla="*/ 82012 h 188373"/>
                    <a:gd name="connsiteX6" fmla="*/ 1469 w 157897"/>
                    <a:gd name="connsiteY6" fmla="*/ 33435 h 188373"/>
                    <a:gd name="connsiteX7" fmla="*/ 21471 w 157897"/>
                    <a:gd name="connsiteY7" fmla="*/ 97 h 188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897" h="188373">
                      <a:moveTo>
                        <a:pt x="21471" y="97"/>
                      </a:moveTo>
                      <a:cubicBezTo>
                        <a:pt x="37664" y="28672"/>
                        <a:pt x="68144" y="25815"/>
                        <a:pt x="93861" y="35340"/>
                      </a:cubicBezTo>
                      <a:cubicBezTo>
                        <a:pt x="111006" y="41055"/>
                        <a:pt x="131009" y="42007"/>
                        <a:pt x="144344" y="57247"/>
                      </a:cubicBezTo>
                      <a:cubicBezTo>
                        <a:pt x="151964" y="101062"/>
                        <a:pt x="173871" y="144877"/>
                        <a:pt x="137676" y="185835"/>
                      </a:cubicBezTo>
                      <a:cubicBezTo>
                        <a:pt x="102434" y="192502"/>
                        <a:pt x="68144" y="184882"/>
                        <a:pt x="35759" y="176310"/>
                      </a:cubicBezTo>
                      <a:cubicBezTo>
                        <a:pt x="-14724" y="162022"/>
                        <a:pt x="2421" y="116302"/>
                        <a:pt x="4326" y="82012"/>
                      </a:cubicBezTo>
                      <a:cubicBezTo>
                        <a:pt x="5279" y="64867"/>
                        <a:pt x="14804" y="49627"/>
                        <a:pt x="1469" y="33435"/>
                      </a:cubicBezTo>
                      <a:cubicBezTo>
                        <a:pt x="11946" y="24862"/>
                        <a:pt x="-6151" y="-1808"/>
                        <a:pt x="21471" y="97"/>
                      </a:cubicBezTo>
                      <a:close/>
                    </a:path>
                  </a:pathLst>
                </a:custGeom>
                <a:solidFill>
                  <a:srgbClr val="54B9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AF3BA554-F232-FA74-C4FE-B983DA94E482}"/>
                    </a:ext>
                  </a:extLst>
                </p:cNvPr>
                <p:cNvSpPr/>
                <p:nvPr/>
              </p:nvSpPr>
              <p:spPr>
                <a:xfrm>
                  <a:off x="6658694" y="-1494078"/>
                  <a:ext cx="154863" cy="133350"/>
                </a:xfrm>
                <a:custGeom>
                  <a:avLst/>
                  <a:gdLst>
                    <a:gd name="connsiteX0" fmla="*/ 0 w 154863"/>
                    <a:gd name="connsiteY0" fmla="*/ 128588 h 133350"/>
                    <a:gd name="connsiteX1" fmla="*/ 6668 w 154863"/>
                    <a:gd name="connsiteY1" fmla="*/ 0 h 133350"/>
                    <a:gd name="connsiteX2" fmla="*/ 53340 w 154863"/>
                    <a:gd name="connsiteY2" fmla="*/ 952 h 133350"/>
                    <a:gd name="connsiteX3" fmla="*/ 113348 w 154863"/>
                    <a:gd name="connsiteY3" fmla="*/ 5715 h 133350"/>
                    <a:gd name="connsiteX4" fmla="*/ 145733 w 154863"/>
                    <a:gd name="connsiteY4" fmla="*/ 50483 h 133350"/>
                    <a:gd name="connsiteX5" fmla="*/ 149543 w 154863"/>
                    <a:gd name="connsiteY5" fmla="*/ 67627 h 133350"/>
                    <a:gd name="connsiteX6" fmla="*/ 103823 w 154863"/>
                    <a:gd name="connsiteY6" fmla="*/ 133350 h 133350"/>
                    <a:gd name="connsiteX7" fmla="*/ 0 w 154863"/>
                    <a:gd name="connsiteY7" fmla="*/ 128588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863" h="133350">
                      <a:moveTo>
                        <a:pt x="0" y="128588"/>
                      </a:moveTo>
                      <a:cubicBezTo>
                        <a:pt x="16193" y="86677"/>
                        <a:pt x="-7620" y="41910"/>
                        <a:pt x="6668" y="0"/>
                      </a:cubicBezTo>
                      <a:cubicBezTo>
                        <a:pt x="21908" y="0"/>
                        <a:pt x="38100" y="0"/>
                        <a:pt x="53340" y="952"/>
                      </a:cubicBezTo>
                      <a:cubicBezTo>
                        <a:pt x="72390" y="11430"/>
                        <a:pt x="93345" y="4763"/>
                        <a:pt x="113348" y="5715"/>
                      </a:cubicBezTo>
                      <a:cubicBezTo>
                        <a:pt x="158115" y="7620"/>
                        <a:pt x="158115" y="6667"/>
                        <a:pt x="145733" y="50483"/>
                      </a:cubicBezTo>
                      <a:cubicBezTo>
                        <a:pt x="143828" y="57150"/>
                        <a:pt x="143828" y="62865"/>
                        <a:pt x="149543" y="67627"/>
                      </a:cubicBezTo>
                      <a:cubicBezTo>
                        <a:pt x="162878" y="117158"/>
                        <a:pt x="152400" y="133350"/>
                        <a:pt x="103823" y="133350"/>
                      </a:cubicBezTo>
                      <a:cubicBezTo>
                        <a:pt x="69533" y="132397"/>
                        <a:pt x="34290" y="129540"/>
                        <a:pt x="0" y="128588"/>
                      </a:cubicBezTo>
                      <a:close/>
                    </a:path>
                  </a:pathLst>
                </a:custGeom>
                <a:solidFill>
                  <a:srgbClr val="0895F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F6B54F-9A1B-67AF-920E-F539F1304794}"/>
                    </a:ext>
                  </a:extLst>
                </p:cNvPr>
                <p:cNvSpPr/>
                <p:nvPr/>
              </p:nvSpPr>
              <p:spPr>
                <a:xfrm>
                  <a:off x="6712035" y="-1494078"/>
                  <a:ext cx="277177" cy="133609"/>
                </a:xfrm>
                <a:custGeom>
                  <a:avLst/>
                  <a:gdLst>
                    <a:gd name="connsiteX0" fmla="*/ 96202 w 277177"/>
                    <a:gd name="connsiteY0" fmla="*/ 66675 h 133609"/>
                    <a:gd name="connsiteX1" fmla="*/ 83820 w 277177"/>
                    <a:gd name="connsiteY1" fmla="*/ 61913 h 133609"/>
                    <a:gd name="connsiteX2" fmla="*/ 29527 w 277177"/>
                    <a:gd name="connsiteY2" fmla="*/ 9525 h 133609"/>
                    <a:gd name="connsiteX3" fmla="*/ 0 w 277177"/>
                    <a:gd name="connsiteY3" fmla="*/ 0 h 133609"/>
                    <a:gd name="connsiteX4" fmla="*/ 180975 w 277177"/>
                    <a:gd name="connsiteY4" fmla="*/ 0 h 133609"/>
                    <a:gd name="connsiteX5" fmla="*/ 176213 w 277177"/>
                    <a:gd name="connsiteY5" fmla="*/ 91440 h 133609"/>
                    <a:gd name="connsiteX6" fmla="*/ 204788 w 277177"/>
                    <a:gd name="connsiteY6" fmla="*/ 110490 h 133609"/>
                    <a:gd name="connsiteX7" fmla="*/ 276225 w 277177"/>
                    <a:gd name="connsiteY7" fmla="*/ 123825 h 133609"/>
                    <a:gd name="connsiteX8" fmla="*/ 277178 w 277177"/>
                    <a:gd name="connsiteY8" fmla="*/ 131445 h 133609"/>
                    <a:gd name="connsiteX9" fmla="*/ 181927 w 277177"/>
                    <a:gd name="connsiteY9" fmla="*/ 133350 h 133609"/>
                    <a:gd name="connsiteX10" fmla="*/ 142875 w 277177"/>
                    <a:gd name="connsiteY10" fmla="*/ 75247 h 133609"/>
                    <a:gd name="connsiteX11" fmla="*/ 140017 w 277177"/>
                    <a:gd name="connsiteY11" fmla="*/ 46672 h 133609"/>
                    <a:gd name="connsiteX12" fmla="*/ 96202 w 277177"/>
                    <a:gd name="connsiteY12" fmla="*/ 66675 h 133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7177" h="133609">
                      <a:moveTo>
                        <a:pt x="96202" y="66675"/>
                      </a:moveTo>
                      <a:cubicBezTo>
                        <a:pt x="92392" y="64770"/>
                        <a:pt x="87630" y="63817"/>
                        <a:pt x="83820" y="61913"/>
                      </a:cubicBezTo>
                      <a:cubicBezTo>
                        <a:pt x="110490" y="-1905"/>
                        <a:pt x="63817" y="10477"/>
                        <a:pt x="29527" y="9525"/>
                      </a:cubicBezTo>
                      <a:cubicBezTo>
                        <a:pt x="19050" y="9525"/>
                        <a:pt x="7620" y="9525"/>
                        <a:pt x="0" y="0"/>
                      </a:cubicBezTo>
                      <a:cubicBezTo>
                        <a:pt x="60007" y="0"/>
                        <a:pt x="120967" y="0"/>
                        <a:pt x="180975" y="0"/>
                      </a:cubicBezTo>
                      <a:cubicBezTo>
                        <a:pt x="173355" y="29527"/>
                        <a:pt x="191452" y="59055"/>
                        <a:pt x="176213" y="91440"/>
                      </a:cubicBezTo>
                      <a:cubicBezTo>
                        <a:pt x="167640" y="108585"/>
                        <a:pt x="192405" y="108585"/>
                        <a:pt x="204788" y="110490"/>
                      </a:cubicBezTo>
                      <a:cubicBezTo>
                        <a:pt x="228600" y="114300"/>
                        <a:pt x="255270" y="103822"/>
                        <a:pt x="276225" y="123825"/>
                      </a:cubicBezTo>
                      <a:cubicBezTo>
                        <a:pt x="277178" y="126683"/>
                        <a:pt x="277178" y="129540"/>
                        <a:pt x="277178" y="131445"/>
                      </a:cubicBezTo>
                      <a:cubicBezTo>
                        <a:pt x="245745" y="132397"/>
                        <a:pt x="214313" y="134302"/>
                        <a:pt x="181927" y="133350"/>
                      </a:cubicBezTo>
                      <a:cubicBezTo>
                        <a:pt x="144780" y="131445"/>
                        <a:pt x="132397" y="111442"/>
                        <a:pt x="142875" y="75247"/>
                      </a:cubicBezTo>
                      <a:cubicBezTo>
                        <a:pt x="145732" y="64770"/>
                        <a:pt x="171450" y="53340"/>
                        <a:pt x="140017" y="46672"/>
                      </a:cubicBezTo>
                      <a:cubicBezTo>
                        <a:pt x="121920" y="42863"/>
                        <a:pt x="99060" y="31433"/>
                        <a:pt x="96202" y="66675"/>
                      </a:cubicBezTo>
                      <a:close/>
                    </a:path>
                  </a:pathLst>
                </a:custGeom>
                <a:solidFill>
                  <a:srgbClr val="1578A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1432C066-68BD-ABDD-0AC5-16089F9BCBFA}"/>
                    </a:ext>
                  </a:extLst>
                </p:cNvPr>
                <p:cNvSpPr/>
                <p:nvPr/>
              </p:nvSpPr>
              <p:spPr>
                <a:xfrm>
                  <a:off x="6503731" y="-1743633"/>
                  <a:ext cx="66441" cy="224789"/>
                </a:xfrm>
                <a:custGeom>
                  <a:avLst/>
                  <a:gdLst>
                    <a:gd name="connsiteX0" fmla="*/ 38758 w 66441"/>
                    <a:gd name="connsiteY0" fmla="*/ 191452 h 224789"/>
                    <a:gd name="connsiteX1" fmla="*/ 17803 w 66441"/>
                    <a:gd name="connsiteY1" fmla="*/ 224790 h 224789"/>
                    <a:gd name="connsiteX2" fmla="*/ 5421 w 66441"/>
                    <a:gd name="connsiteY2" fmla="*/ 173355 h 224789"/>
                    <a:gd name="connsiteX3" fmla="*/ 16851 w 66441"/>
                    <a:gd name="connsiteY3" fmla="*/ 49530 h 224789"/>
                    <a:gd name="connsiteX4" fmla="*/ 17803 w 66441"/>
                    <a:gd name="connsiteY4" fmla="*/ 41910 h 224789"/>
                    <a:gd name="connsiteX5" fmla="*/ 34948 w 66441"/>
                    <a:gd name="connsiteY5" fmla="*/ 0 h 224789"/>
                    <a:gd name="connsiteX6" fmla="*/ 47331 w 66441"/>
                    <a:gd name="connsiteY6" fmla="*/ 50482 h 224789"/>
                    <a:gd name="connsiteX7" fmla="*/ 45426 w 66441"/>
                    <a:gd name="connsiteY7" fmla="*/ 103822 h 224789"/>
                    <a:gd name="connsiteX8" fmla="*/ 50188 w 66441"/>
                    <a:gd name="connsiteY8" fmla="*/ 157163 h 224789"/>
                    <a:gd name="connsiteX9" fmla="*/ 66381 w 66441"/>
                    <a:gd name="connsiteY9" fmla="*/ 182880 h 224789"/>
                    <a:gd name="connsiteX10" fmla="*/ 38758 w 66441"/>
                    <a:gd name="connsiteY10" fmla="*/ 191452 h 224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441" h="224789">
                      <a:moveTo>
                        <a:pt x="38758" y="191452"/>
                      </a:moveTo>
                      <a:cubicBezTo>
                        <a:pt x="23518" y="197167"/>
                        <a:pt x="26376" y="215265"/>
                        <a:pt x="17803" y="224790"/>
                      </a:cubicBezTo>
                      <a:cubicBezTo>
                        <a:pt x="13041" y="207645"/>
                        <a:pt x="24471" y="186690"/>
                        <a:pt x="5421" y="173355"/>
                      </a:cubicBezTo>
                      <a:cubicBezTo>
                        <a:pt x="-12677" y="130492"/>
                        <a:pt x="20661" y="91440"/>
                        <a:pt x="16851" y="49530"/>
                      </a:cubicBezTo>
                      <a:cubicBezTo>
                        <a:pt x="18756" y="46672"/>
                        <a:pt x="18756" y="44767"/>
                        <a:pt x="17803" y="41910"/>
                      </a:cubicBezTo>
                      <a:cubicBezTo>
                        <a:pt x="29233" y="30480"/>
                        <a:pt x="9231" y="6667"/>
                        <a:pt x="34948" y="0"/>
                      </a:cubicBezTo>
                      <a:cubicBezTo>
                        <a:pt x="40663" y="16192"/>
                        <a:pt x="28281" y="37147"/>
                        <a:pt x="47331" y="50482"/>
                      </a:cubicBezTo>
                      <a:cubicBezTo>
                        <a:pt x="57808" y="68580"/>
                        <a:pt x="47331" y="85725"/>
                        <a:pt x="45426" y="103822"/>
                      </a:cubicBezTo>
                      <a:cubicBezTo>
                        <a:pt x="40663" y="121920"/>
                        <a:pt x="33043" y="140970"/>
                        <a:pt x="50188" y="157163"/>
                      </a:cubicBezTo>
                      <a:cubicBezTo>
                        <a:pt x="56856" y="164782"/>
                        <a:pt x="67333" y="169545"/>
                        <a:pt x="66381" y="182880"/>
                      </a:cubicBezTo>
                      <a:cubicBezTo>
                        <a:pt x="57808" y="183832"/>
                        <a:pt x="45426" y="180022"/>
                        <a:pt x="38758" y="191452"/>
                      </a:cubicBezTo>
                      <a:close/>
                    </a:path>
                  </a:pathLst>
                </a:custGeom>
                <a:solidFill>
                  <a:srgbClr val="4238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1AC5DD0-733F-2B49-DFC9-6489E0514B4D}"/>
                    </a:ext>
                  </a:extLst>
                </p:cNvPr>
                <p:cNvSpPr/>
                <p:nvPr/>
              </p:nvSpPr>
              <p:spPr>
                <a:xfrm>
                  <a:off x="6609428" y="-1264526"/>
                  <a:ext cx="180791" cy="114291"/>
                </a:xfrm>
                <a:custGeom>
                  <a:avLst/>
                  <a:gdLst>
                    <a:gd name="connsiteX0" fmla="*/ 8309 w 180791"/>
                    <a:gd name="connsiteY0" fmla="*/ 27623 h 114291"/>
                    <a:gd name="connsiteX1" fmla="*/ 27359 w 180791"/>
                    <a:gd name="connsiteY1" fmla="*/ 0 h 114291"/>
                    <a:gd name="connsiteX2" fmla="*/ 170234 w 180791"/>
                    <a:gd name="connsiteY2" fmla="*/ 0 h 114291"/>
                    <a:gd name="connsiteX3" fmla="*/ 179759 w 180791"/>
                    <a:gd name="connsiteY3" fmla="*/ 103823 h 114291"/>
                    <a:gd name="connsiteX4" fmla="*/ 148327 w 180791"/>
                    <a:gd name="connsiteY4" fmla="*/ 113348 h 114291"/>
                    <a:gd name="connsiteX5" fmla="*/ 69269 w 180791"/>
                    <a:gd name="connsiteY5" fmla="*/ 23813 h 114291"/>
                    <a:gd name="connsiteX6" fmla="*/ 8309 w 180791"/>
                    <a:gd name="connsiteY6" fmla="*/ 27623 h 11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791" h="114291">
                      <a:moveTo>
                        <a:pt x="8309" y="27623"/>
                      </a:moveTo>
                      <a:cubicBezTo>
                        <a:pt x="-11693" y="953"/>
                        <a:pt x="8309" y="0"/>
                        <a:pt x="27359" y="0"/>
                      </a:cubicBezTo>
                      <a:cubicBezTo>
                        <a:pt x="74984" y="0"/>
                        <a:pt x="122609" y="0"/>
                        <a:pt x="170234" y="0"/>
                      </a:cubicBezTo>
                      <a:cubicBezTo>
                        <a:pt x="189284" y="33338"/>
                        <a:pt x="175949" y="69533"/>
                        <a:pt x="179759" y="103823"/>
                      </a:cubicBezTo>
                      <a:cubicBezTo>
                        <a:pt x="172139" y="115253"/>
                        <a:pt x="160709" y="115253"/>
                        <a:pt x="148327" y="113348"/>
                      </a:cubicBezTo>
                      <a:cubicBezTo>
                        <a:pt x="160709" y="22860"/>
                        <a:pt x="160709" y="21908"/>
                        <a:pt x="69269" y="23813"/>
                      </a:cubicBezTo>
                      <a:cubicBezTo>
                        <a:pt x="48314" y="22860"/>
                        <a:pt x="28312" y="20003"/>
                        <a:pt x="8309" y="27623"/>
                      </a:cubicBezTo>
                      <a:close/>
                    </a:path>
                  </a:pathLst>
                </a:custGeom>
                <a:solidFill>
                  <a:srgbClr val="6556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CBE7ED39-16FE-305D-1D13-11F71DAC6531}"/>
                    </a:ext>
                  </a:extLst>
                </p:cNvPr>
                <p:cNvSpPr/>
                <p:nvPr/>
              </p:nvSpPr>
              <p:spPr>
                <a:xfrm>
                  <a:off x="6625357" y="-1341678"/>
                  <a:ext cx="155257" cy="24288"/>
                </a:xfrm>
                <a:custGeom>
                  <a:avLst/>
                  <a:gdLst>
                    <a:gd name="connsiteX0" fmla="*/ 0 w 155257"/>
                    <a:gd name="connsiteY0" fmla="*/ 952 h 24288"/>
                    <a:gd name="connsiteX1" fmla="*/ 152400 w 155257"/>
                    <a:gd name="connsiteY1" fmla="*/ 0 h 24288"/>
                    <a:gd name="connsiteX2" fmla="*/ 155258 w 155257"/>
                    <a:gd name="connsiteY2" fmla="*/ 6667 h 24288"/>
                    <a:gd name="connsiteX3" fmla="*/ 142875 w 155257"/>
                    <a:gd name="connsiteY3" fmla="*/ 18097 h 24288"/>
                    <a:gd name="connsiteX4" fmla="*/ 36195 w 155257"/>
                    <a:gd name="connsiteY4" fmla="*/ 21908 h 24288"/>
                    <a:gd name="connsiteX5" fmla="*/ 0 w 155257"/>
                    <a:gd name="connsiteY5" fmla="*/ 952 h 2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257" h="24288">
                      <a:moveTo>
                        <a:pt x="0" y="952"/>
                      </a:moveTo>
                      <a:cubicBezTo>
                        <a:pt x="50482" y="952"/>
                        <a:pt x="101918" y="952"/>
                        <a:pt x="152400" y="0"/>
                      </a:cubicBezTo>
                      <a:cubicBezTo>
                        <a:pt x="153353" y="2858"/>
                        <a:pt x="154305" y="4763"/>
                        <a:pt x="155258" y="6667"/>
                      </a:cubicBezTo>
                      <a:cubicBezTo>
                        <a:pt x="152400" y="11430"/>
                        <a:pt x="147637" y="15240"/>
                        <a:pt x="142875" y="18097"/>
                      </a:cubicBezTo>
                      <a:cubicBezTo>
                        <a:pt x="107632" y="27622"/>
                        <a:pt x="71437" y="23813"/>
                        <a:pt x="36195" y="21908"/>
                      </a:cubicBezTo>
                      <a:cubicBezTo>
                        <a:pt x="20955" y="22860"/>
                        <a:pt x="3810" y="21908"/>
                        <a:pt x="0" y="952"/>
                      </a:cubicBezTo>
                      <a:close/>
                    </a:path>
                  </a:pathLst>
                </a:custGeom>
                <a:solidFill>
                  <a:srgbClr val="6556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00C5AD44-C87D-9A58-8521-2392A19208BE}"/>
                    </a:ext>
                  </a:extLst>
                </p:cNvPr>
                <p:cNvSpPr/>
                <p:nvPr/>
              </p:nvSpPr>
              <p:spPr>
                <a:xfrm>
                  <a:off x="6806332" y="-1354306"/>
                  <a:ext cx="74295" cy="24057"/>
                </a:xfrm>
                <a:custGeom>
                  <a:avLst/>
                  <a:gdLst>
                    <a:gd name="connsiteX0" fmla="*/ 11430 w 74295"/>
                    <a:gd name="connsiteY0" fmla="*/ 13580 h 24057"/>
                    <a:gd name="connsiteX1" fmla="*/ 0 w 74295"/>
                    <a:gd name="connsiteY1" fmla="*/ 11675 h 24057"/>
                    <a:gd name="connsiteX2" fmla="*/ 74295 w 74295"/>
                    <a:gd name="connsiteY2" fmla="*/ 24058 h 24057"/>
                    <a:gd name="connsiteX3" fmla="*/ 11430 w 74295"/>
                    <a:gd name="connsiteY3" fmla="*/ 13580 h 24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295" h="24057">
                      <a:moveTo>
                        <a:pt x="11430" y="13580"/>
                      </a:moveTo>
                      <a:cubicBezTo>
                        <a:pt x="7620" y="12628"/>
                        <a:pt x="3810" y="12628"/>
                        <a:pt x="0" y="11675"/>
                      </a:cubicBezTo>
                      <a:cubicBezTo>
                        <a:pt x="27623" y="-707"/>
                        <a:pt x="55245" y="-11185"/>
                        <a:pt x="74295" y="24058"/>
                      </a:cubicBezTo>
                      <a:cubicBezTo>
                        <a:pt x="55245" y="16438"/>
                        <a:pt x="35243" y="6913"/>
                        <a:pt x="11430" y="13580"/>
                      </a:cubicBezTo>
                      <a:close/>
                    </a:path>
                  </a:pathLst>
                </a:custGeom>
                <a:solidFill>
                  <a:srgbClr val="4542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06500DCA-198A-502D-735A-6790132BB412}"/>
                    </a:ext>
                  </a:extLst>
                </p:cNvPr>
                <p:cNvSpPr/>
                <p:nvPr/>
              </p:nvSpPr>
              <p:spPr>
                <a:xfrm>
                  <a:off x="6765184" y="-1334058"/>
                  <a:ext cx="24478" cy="48577"/>
                </a:xfrm>
                <a:custGeom>
                  <a:avLst/>
                  <a:gdLst>
                    <a:gd name="connsiteX0" fmla="*/ 22097 w 24478"/>
                    <a:gd name="connsiteY0" fmla="*/ 48577 h 48577"/>
                    <a:gd name="connsiteX1" fmla="*/ 3047 w 24478"/>
                    <a:gd name="connsiteY1" fmla="*/ 48577 h 48577"/>
                    <a:gd name="connsiteX2" fmla="*/ 12572 w 24478"/>
                    <a:gd name="connsiteY2" fmla="*/ 2857 h 48577"/>
                    <a:gd name="connsiteX3" fmla="*/ 15430 w 24478"/>
                    <a:gd name="connsiteY3" fmla="*/ 0 h 48577"/>
                    <a:gd name="connsiteX4" fmla="*/ 22097 w 24478"/>
                    <a:gd name="connsiteY4" fmla="*/ 48577 h 48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78" h="48577">
                      <a:moveTo>
                        <a:pt x="22097" y="48577"/>
                      </a:moveTo>
                      <a:cubicBezTo>
                        <a:pt x="15430" y="48577"/>
                        <a:pt x="9715" y="48577"/>
                        <a:pt x="3047" y="48577"/>
                      </a:cubicBezTo>
                      <a:cubicBezTo>
                        <a:pt x="-3620" y="31432"/>
                        <a:pt x="1143" y="16192"/>
                        <a:pt x="12572" y="2857"/>
                      </a:cubicBezTo>
                      <a:cubicBezTo>
                        <a:pt x="12572" y="2857"/>
                        <a:pt x="15430" y="0"/>
                        <a:pt x="15430" y="0"/>
                      </a:cubicBezTo>
                      <a:cubicBezTo>
                        <a:pt x="29718" y="14288"/>
                        <a:pt x="23050" y="31432"/>
                        <a:pt x="22097" y="48577"/>
                      </a:cubicBezTo>
                      <a:close/>
                    </a:path>
                  </a:pathLst>
                </a:custGeom>
                <a:solidFill>
                  <a:srgbClr val="6556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A2EE136A-FF9D-ECF7-07E4-8B2997790C9C}"/>
                    </a:ext>
                  </a:extLst>
                </p:cNvPr>
                <p:cNvSpPr/>
                <p:nvPr/>
              </p:nvSpPr>
              <p:spPr>
                <a:xfrm>
                  <a:off x="6470580" y="-3141904"/>
                  <a:ext cx="605652" cy="499463"/>
                </a:xfrm>
                <a:custGeom>
                  <a:avLst/>
                  <a:gdLst>
                    <a:gd name="connsiteX0" fmla="*/ 518632 w 605652"/>
                    <a:gd name="connsiteY0" fmla="*/ 0 h 499463"/>
                    <a:gd name="connsiteX1" fmla="*/ 594832 w 605652"/>
                    <a:gd name="connsiteY1" fmla="*/ 381953 h 499463"/>
                    <a:gd name="connsiteX2" fmla="*/ 515774 w 605652"/>
                    <a:gd name="connsiteY2" fmla="*/ 493395 h 499463"/>
                    <a:gd name="connsiteX3" fmla="*/ 80482 w 605652"/>
                    <a:gd name="connsiteY3" fmla="*/ 497205 h 499463"/>
                    <a:gd name="connsiteX4" fmla="*/ 9044 w 605652"/>
                    <a:gd name="connsiteY4" fmla="*/ 435293 h 499463"/>
                    <a:gd name="connsiteX5" fmla="*/ 2377 w 605652"/>
                    <a:gd name="connsiteY5" fmla="*/ 374333 h 499463"/>
                    <a:gd name="connsiteX6" fmla="*/ 24284 w 605652"/>
                    <a:gd name="connsiteY6" fmla="*/ 297180 h 499463"/>
                    <a:gd name="connsiteX7" fmla="*/ 80482 w 605652"/>
                    <a:gd name="connsiteY7" fmla="*/ 124778 h 499463"/>
                    <a:gd name="connsiteX8" fmla="*/ 80482 w 605652"/>
                    <a:gd name="connsiteY8" fmla="*/ 243840 h 499463"/>
                    <a:gd name="connsiteX9" fmla="*/ 184304 w 605652"/>
                    <a:gd name="connsiteY9" fmla="*/ 360998 h 499463"/>
                    <a:gd name="connsiteX10" fmla="*/ 382424 w 605652"/>
                    <a:gd name="connsiteY10" fmla="*/ 355283 h 499463"/>
                    <a:gd name="connsiteX11" fmla="*/ 533872 w 605652"/>
                    <a:gd name="connsiteY11" fmla="*/ 125730 h 499463"/>
                    <a:gd name="connsiteX12" fmla="*/ 518632 w 605652"/>
                    <a:gd name="connsiteY12" fmla="*/ 0 h 499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5652" h="499463">
                      <a:moveTo>
                        <a:pt x="518632" y="0"/>
                      </a:moveTo>
                      <a:cubicBezTo>
                        <a:pt x="567209" y="122873"/>
                        <a:pt x="591022" y="250508"/>
                        <a:pt x="594832" y="381953"/>
                      </a:cubicBezTo>
                      <a:cubicBezTo>
                        <a:pt x="624359" y="457200"/>
                        <a:pt x="591974" y="503872"/>
                        <a:pt x="515774" y="493395"/>
                      </a:cubicBezTo>
                      <a:cubicBezTo>
                        <a:pt x="370042" y="474345"/>
                        <a:pt x="225261" y="478155"/>
                        <a:pt x="80482" y="497205"/>
                      </a:cubicBezTo>
                      <a:cubicBezTo>
                        <a:pt x="22379" y="504825"/>
                        <a:pt x="9997" y="495300"/>
                        <a:pt x="9044" y="435293"/>
                      </a:cubicBezTo>
                      <a:cubicBezTo>
                        <a:pt x="9044" y="414338"/>
                        <a:pt x="4282" y="394335"/>
                        <a:pt x="2377" y="374333"/>
                      </a:cubicBezTo>
                      <a:cubicBezTo>
                        <a:pt x="-481" y="346710"/>
                        <a:pt x="-6196" y="316230"/>
                        <a:pt x="24284" y="297180"/>
                      </a:cubicBezTo>
                      <a:cubicBezTo>
                        <a:pt x="50002" y="241935"/>
                        <a:pt x="49049" y="178118"/>
                        <a:pt x="80482" y="124778"/>
                      </a:cubicBezTo>
                      <a:cubicBezTo>
                        <a:pt x="80482" y="164783"/>
                        <a:pt x="80482" y="203835"/>
                        <a:pt x="80482" y="243840"/>
                      </a:cubicBezTo>
                      <a:cubicBezTo>
                        <a:pt x="81434" y="312420"/>
                        <a:pt x="115724" y="357188"/>
                        <a:pt x="184304" y="360998"/>
                      </a:cubicBezTo>
                      <a:cubicBezTo>
                        <a:pt x="250026" y="364808"/>
                        <a:pt x="316701" y="371475"/>
                        <a:pt x="382424" y="355283"/>
                      </a:cubicBezTo>
                      <a:cubicBezTo>
                        <a:pt x="529109" y="320993"/>
                        <a:pt x="551017" y="225743"/>
                        <a:pt x="533872" y="125730"/>
                      </a:cubicBezTo>
                      <a:cubicBezTo>
                        <a:pt x="525299" y="83820"/>
                        <a:pt x="523394" y="41910"/>
                        <a:pt x="518632" y="0"/>
                      </a:cubicBezTo>
                      <a:close/>
                    </a:path>
                  </a:pathLst>
                </a:custGeom>
                <a:solidFill>
                  <a:srgbClr val="7F6F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0BBCC8D0-EF52-58E5-9DD1-3FCD310B78DC}"/>
                    </a:ext>
                  </a:extLst>
                </p:cNvPr>
                <p:cNvSpPr/>
                <p:nvPr/>
              </p:nvSpPr>
              <p:spPr>
                <a:xfrm>
                  <a:off x="6131962" y="-2876156"/>
                  <a:ext cx="1318518" cy="591394"/>
                </a:xfrm>
                <a:custGeom>
                  <a:avLst/>
                  <a:gdLst>
                    <a:gd name="connsiteX0" fmla="*/ 361950 w 1318518"/>
                    <a:gd name="connsiteY0" fmla="*/ 31432 h 591394"/>
                    <a:gd name="connsiteX1" fmla="*/ 364808 w 1318518"/>
                    <a:gd name="connsiteY1" fmla="*/ 208597 h 591394"/>
                    <a:gd name="connsiteX2" fmla="*/ 392430 w 1318518"/>
                    <a:gd name="connsiteY2" fmla="*/ 220980 h 591394"/>
                    <a:gd name="connsiteX3" fmla="*/ 722948 w 1318518"/>
                    <a:gd name="connsiteY3" fmla="*/ 201930 h 591394"/>
                    <a:gd name="connsiteX4" fmla="*/ 863918 w 1318518"/>
                    <a:gd name="connsiteY4" fmla="*/ 214312 h 591394"/>
                    <a:gd name="connsiteX5" fmla="*/ 924878 w 1318518"/>
                    <a:gd name="connsiteY5" fmla="*/ 172403 h 591394"/>
                    <a:gd name="connsiteX6" fmla="*/ 933450 w 1318518"/>
                    <a:gd name="connsiteY6" fmla="*/ 116205 h 591394"/>
                    <a:gd name="connsiteX7" fmla="*/ 952500 w 1318518"/>
                    <a:gd name="connsiteY7" fmla="*/ 116205 h 591394"/>
                    <a:gd name="connsiteX8" fmla="*/ 987743 w 1318518"/>
                    <a:gd name="connsiteY8" fmla="*/ 164783 h 591394"/>
                    <a:gd name="connsiteX9" fmla="*/ 1063943 w 1318518"/>
                    <a:gd name="connsiteY9" fmla="*/ 233362 h 591394"/>
                    <a:gd name="connsiteX10" fmla="*/ 1246823 w 1318518"/>
                    <a:gd name="connsiteY10" fmla="*/ 297180 h 591394"/>
                    <a:gd name="connsiteX11" fmla="*/ 1265873 w 1318518"/>
                    <a:gd name="connsiteY11" fmla="*/ 211455 h 591394"/>
                    <a:gd name="connsiteX12" fmla="*/ 1265873 w 1318518"/>
                    <a:gd name="connsiteY12" fmla="*/ 262890 h 591394"/>
                    <a:gd name="connsiteX13" fmla="*/ 1301115 w 1318518"/>
                    <a:gd name="connsiteY13" fmla="*/ 336233 h 591394"/>
                    <a:gd name="connsiteX14" fmla="*/ 1305878 w 1318518"/>
                    <a:gd name="connsiteY14" fmla="*/ 363855 h 591394"/>
                    <a:gd name="connsiteX15" fmla="*/ 1307783 w 1318518"/>
                    <a:gd name="connsiteY15" fmla="*/ 391478 h 591394"/>
                    <a:gd name="connsiteX16" fmla="*/ 1303973 w 1318518"/>
                    <a:gd name="connsiteY16" fmla="*/ 411480 h 591394"/>
                    <a:gd name="connsiteX17" fmla="*/ 1289685 w 1318518"/>
                    <a:gd name="connsiteY17" fmla="*/ 422910 h 591394"/>
                    <a:gd name="connsiteX18" fmla="*/ 1265873 w 1318518"/>
                    <a:gd name="connsiteY18" fmla="*/ 358140 h 591394"/>
                    <a:gd name="connsiteX19" fmla="*/ 1229678 w 1318518"/>
                    <a:gd name="connsiteY19" fmla="*/ 334328 h 591394"/>
                    <a:gd name="connsiteX20" fmla="*/ 1159193 w 1318518"/>
                    <a:gd name="connsiteY20" fmla="*/ 309562 h 591394"/>
                    <a:gd name="connsiteX21" fmla="*/ 1117283 w 1318518"/>
                    <a:gd name="connsiteY21" fmla="*/ 302895 h 591394"/>
                    <a:gd name="connsiteX22" fmla="*/ 1128713 w 1318518"/>
                    <a:gd name="connsiteY22" fmla="*/ 365760 h 591394"/>
                    <a:gd name="connsiteX23" fmla="*/ 1126808 w 1318518"/>
                    <a:gd name="connsiteY23" fmla="*/ 449580 h 591394"/>
                    <a:gd name="connsiteX24" fmla="*/ 1111568 w 1318518"/>
                    <a:gd name="connsiteY24" fmla="*/ 480060 h 591394"/>
                    <a:gd name="connsiteX25" fmla="*/ 1091565 w 1318518"/>
                    <a:gd name="connsiteY25" fmla="*/ 450533 h 591394"/>
                    <a:gd name="connsiteX26" fmla="*/ 1060133 w 1318518"/>
                    <a:gd name="connsiteY26" fmla="*/ 315278 h 591394"/>
                    <a:gd name="connsiteX27" fmla="*/ 862013 w 1318518"/>
                    <a:gd name="connsiteY27" fmla="*/ 286703 h 591394"/>
                    <a:gd name="connsiteX28" fmla="*/ 901065 w 1318518"/>
                    <a:gd name="connsiteY28" fmla="*/ 543878 h 591394"/>
                    <a:gd name="connsiteX29" fmla="*/ 923925 w 1318518"/>
                    <a:gd name="connsiteY29" fmla="*/ 554355 h 591394"/>
                    <a:gd name="connsiteX30" fmla="*/ 969645 w 1318518"/>
                    <a:gd name="connsiteY30" fmla="*/ 556260 h 591394"/>
                    <a:gd name="connsiteX31" fmla="*/ 987743 w 1318518"/>
                    <a:gd name="connsiteY31" fmla="*/ 552450 h 591394"/>
                    <a:gd name="connsiteX32" fmla="*/ 1022985 w 1318518"/>
                    <a:gd name="connsiteY32" fmla="*/ 541020 h 591394"/>
                    <a:gd name="connsiteX33" fmla="*/ 1036320 w 1318518"/>
                    <a:gd name="connsiteY33" fmla="*/ 539115 h 591394"/>
                    <a:gd name="connsiteX34" fmla="*/ 1038225 w 1318518"/>
                    <a:gd name="connsiteY34" fmla="*/ 572453 h 591394"/>
                    <a:gd name="connsiteX35" fmla="*/ 981075 w 1318518"/>
                    <a:gd name="connsiteY35" fmla="*/ 587693 h 591394"/>
                    <a:gd name="connsiteX36" fmla="*/ 902970 w 1318518"/>
                    <a:gd name="connsiteY36" fmla="*/ 583883 h 591394"/>
                    <a:gd name="connsiteX37" fmla="*/ 854393 w 1318518"/>
                    <a:gd name="connsiteY37" fmla="*/ 565785 h 591394"/>
                    <a:gd name="connsiteX38" fmla="*/ 803910 w 1318518"/>
                    <a:gd name="connsiteY38" fmla="*/ 541020 h 591394"/>
                    <a:gd name="connsiteX39" fmla="*/ 779145 w 1318518"/>
                    <a:gd name="connsiteY39" fmla="*/ 510540 h 591394"/>
                    <a:gd name="connsiteX40" fmla="*/ 761048 w 1318518"/>
                    <a:gd name="connsiteY40" fmla="*/ 463868 h 591394"/>
                    <a:gd name="connsiteX41" fmla="*/ 744855 w 1318518"/>
                    <a:gd name="connsiteY41" fmla="*/ 439103 h 591394"/>
                    <a:gd name="connsiteX42" fmla="*/ 649605 w 1318518"/>
                    <a:gd name="connsiteY42" fmla="*/ 443865 h 591394"/>
                    <a:gd name="connsiteX43" fmla="*/ 635318 w 1318518"/>
                    <a:gd name="connsiteY43" fmla="*/ 470535 h 591394"/>
                    <a:gd name="connsiteX44" fmla="*/ 600075 w 1318518"/>
                    <a:gd name="connsiteY44" fmla="*/ 531495 h 591394"/>
                    <a:gd name="connsiteX45" fmla="*/ 593408 w 1318518"/>
                    <a:gd name="connsiteY45" fmla="*/ 542925 h 591394"/>
                    <a:gd name="connsiteX46" fmla="*/ 567690 w 1318518"/>
                    <a:gd name="connsiteY46" fmla="*/ 556260 h 591394"/>
                    <a:gd name="connsiteX47" fmla="*/ 388620 w 1318518"/>
                    <a:gd name="connsiteY47" fmla="*/ 582930 h 591394"/>
                    <a:gd name="connsiteX48" fmla="*/ 316230 w 1318518"/>
                    <a:gd name="connsiteY48" fmla="*/ 533400 h 591394"/>
                    <a:gd name="connsiteX49" fmla="*/ 332423 w 1318518"/>
                    <a:gd name="connsiteY49" fmla="*/ 512445 h 591394"/>
                    <a:gd name="connsiteX50" fmla="*/ 460058 w 1318518"/>
                    <a:gd name="connsiteY50" fmla="*/ 550545 h 591394"/>
                    <a:gd name="connsiteX51" fmla="*/ 518160 w 1318518"/>
                    <a:gd name="connsiteY51" fmla="*/ 535305 h 591394"/>
                    <a:gd name="connsiteX52" fmla="*/ 534353 w 1318518"/>
                    <a:gd name="connsiteY52" fmla="*/ 285750 h 591394"/>
                    <a:gd name="connsiteX53" fmla="*/ 356235 w 1318518"/>
                    <a:gd name="connsiteY53" fmla="*/ 290512 h 591394"/>
                    <a:gd name="connsiteX54" fmla="*/ 312420 w 1318518"/>
                    <a:gd name="connsiteY54" fmla="*/ 318135 h 591394"/>
                    <a:gd name="connsiteX55" fmla="*/ 297180 w 1318518"/>
                    <a:gd name="connsiteY55" fmla="*/ 297180 h 591394"/>
                    <a:gd name="connsiteX56" fmla="*/ 322898 w 1318518"/>
                    <a:gd name="connsiteY56" fmla="*/ 169545 h 591394"/>
                    <a:gd name="connsiteX57" fmla="*/ 189548 w 1318518"/>
                    <a:gd name="connsiteY57" fmla="*/ 312420 h 591394"/>
                    <a:gd name="connsiteX58" fmla="*/ 99060 w 1318518"/>
                    <a:gd name="connsiteY58" fmla="*/ 364808 h 591394"/>
                    <a:gd name="connsiteX59" fmla="*/ 76200 w 1318518"/>
                    <a:gd name="connsiteY59" fmla="*/ 428625 h 591394"/>
                    <a:gd name="connsiteX60" fmla="*/ 27623 w 1318518"/>
                    <a:gd name="connsiteY60" fmla="*/ 380047 h 591394"/>
                    <a:gd name="connsiteX61" fmla="*/ 0 w 1318518"/>
                    <a:gd name="connsiteY61" fmla="*/ 380047 h 591394"/>
                    <a:gd name="connsiteX62" fmla="*/ 9525 w 1318518"/>
                    <a:gd name="connsiteY62" fmla="*/ 353378 h 591394"/>
                    <a:gd name="connsiteX63" fmla="*/ 62865 w 1318518"/>
                    <a:gd name="connsiteY63" fmla="*/ 321945 h 591394"/>
                    <a:gd name="connsiteX64" fmla="*/ 105728 w 1318518"/>
                    <a:gd name="connsiteY64" fmla="*/ 296228 h 591394"/>
                    <a:gd name="connsiteX65" fmla="*/ 140970 w 1318518"/>
                    <a:gd name="connsiteY65" fmla="*/ 275272 h 591394"/>
                    <a:gd name="connsiteX66" fmla="*/ 294323 w 1318518"/>
                    <a:gd name="connsiteY66" fmla="*/ 117157 h 591394"/>
                    <a:gd name="connsiteX67" fmla="*/ 323850 w 1318518"/>
                    <a:gd name="connsiteY67" fmla="*/ 41910 h 591394"/>
                    <a:gd name="connsiteX68" fmla="*/ 351473 w 1318518"/>
                    <a:gd name="connsiteY68" fmla="*/ 0 h 591394"/>
                    <a:gd name="connsiteX69" fmla="*/ 361950 w 1318518"/>
                    <a:gd name="connsiteY69" fmla="*/ 31432 h 59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318518" h="591394">
                      <a:moveTo>
                        <a:pt x="361950" y="31432"/>
                      </a:moveTo>
                      <a:cubicBezTo>
                        <a:pt x="337185" y="90488"/>
                        <a:pt x="370523" y="149543"/>
                        <a:pt x="364808" y="208597"/>
                      </a:cubicBezTo>
                      <a:cubicBezTo>
                        <a:pt x="362903" y="226695"/>
                        <a:pt x="379095" y="223837"/>
                        <a:pt x="392430" y="220980"/>
                      </a:cubicBezTo>
                      <a:cubicBezTo>
                        <a:pt x="501968" y="201930"/>
                        <a:pt x="612458" y="198120"/>
                        <a:pt x="722948" y="201930"/>
                      </a:cubicBezTo>
                      <a:cubicBezTo>
                        <a:pt x="770573" y="203835"/>
                        <a:pt x="818198" y="203835"/>
                        <a:pt x="863918" y="214312"/>
                      </a:cubicBezTo>
                      <a:cubicBezTo>
                        <a:pt x="904875" y="222885"/>
                        <a:pt x="924878" y="216218"/>
                        <a:pt x="924878" y="172403"/>
                      </a:cubicBezTo>
                      <a:cubicBezTo>
                        <a:pt x="924878" y="153353"/>
                        <a:pt x="930593" y="135255"/>
                        <a:pt x="933450" y="116205"/>
                      </a:cubicBezTo>
                      <a:cubicBezTo>
                        <a:pt x="940118" y="116205"/>
                        <a:pt x="945833" y="116205"/>
                        <a:pt x="952500" y="116205"/>
                      </a:cubicBezTo>
                      <a:cubicBezTo>
                        <a:pt x="972503" y="125730"/>
                        <a:pt x="983933" y="144780"/>
                        <a:pt x="987743" y="164783"/>
                      </a:cubicBezTo>
                      <a:cubicBezTo>
                        <a:pt x="997268" y="206693"/>
                        <a:pt x="1025843" y="222885"/>
                        <a:pt x="1063943" y="233362"/>
                      </a:cubicBezTo>
                      <a:cubicBezTo>
                        <a:pt x="1126808" y="249555"/>
                        <a:pt x="1190625" y="262890"/>
                        <a:pt x="1246823" y="297180"/>
                      </a:cubicBezTo>
                      <a:cubicBezTo>
                        <a:pt x="1271588" y="272415"/>
                        <a:pt x="1243013" y="236220"/>
                        <a:pt x="1265873" y="211455"/>
                      </a:cubicBezTo>
                      <a:cubicBezTo>
                        <a:pt x="1265873" y="228600"/>
                        <a:pt x="1266825" y="245745"/>
                        <a:pt x="1265873" y="262890"/>
                      </a:cubicBezTo>
                      <a:cubicBezTo>
                        <a:pt x="1263015" y="294322"/>
                        <a:pt x="1267778" y="321945"/>
                        <a:pt x="1301115" y="336233"/>
                      </a:cubicBezTo>
                      <a:cubicBezTo>
                        <a:pt x="1313498" y="341947"/>
                        <a:pt x="1330643" y="350520"/>
                        <a:pt x="1305878" y="363855"/>
                      </a:cubicBezTo>
                      <a:cubicBezTo>
                        <a:pt x="1291590" y="374333"/>
                        <a:pt x="1290638" y="382905"/>
                        <a:pt x="1307783" y="391478"/>
                      </a:cubicBezTo>
                      <a:cubicBezTo>
                        <a:pt x="1325880" y="401003"/>
                        <a:pt x="1303020" y="403860"/>
                        <a:pt x="1303973" y="411480"/>
                      </a:cubicBezTo>
                      <a:cubicBezTo>
                        <a:pt x="1302068" y="419100"/>
                        <a:pt x="1297305" y="423862"/>
                        <a:pt x="1289685" y="422910"/>
                      </a:cubicBezTo>
                      <a:cubicBezTo>
                        <a:pt x="1263968" y="407670"/>
                        <a:pt x="1285875" y="375285"/>
                        <a:pt x="1265873" y="358140"/>
                      </a:cubicBezTo>
                      <a:cubicBezTo>
                        <a:pt x="1255395" y="347662"/>
                        <a:pt x="1240155" y="343853"/>
                        <a:pt x="1229678" y="334328"/>
                      </a:cubicBezTo>
                      <a:cubicBezTo>
                        <a:pt x="1208723" y="318135"/>
                        <a:pt x="1184910" y="311468"/>
                        <a:pt x="1159193" y="309562"/>
                      </a:cubicBezTo>
                      <a:cubicBezTo>
                        <a:pt x="1146810" y="308610"/>
                        <a:pt x="1135380" y="304800"/>
                        <a:pt x="1117283" y="302895"/>
                      </a:cubicBezTo>
                      <a:cubicBezTo>
                        <a:pt x="1126808" y="324803"/>
                        <a:pt x="1129665" y="344805"/>
                        <a:pt x="1128713" y="365760"/>
                      </a:cubicBezTo>
                      <a:cubicBezTo>
                        <a:pt x="1127760" y="393383"/>
                        <a:pt x="1125855" y="421958"/>
                        <a:pt x="1126808" y="449580"/>
                      </a:cubicBezTo>
                      <a:cubicBezTo>
                        <a:pt x="1129665" y="463868"/>
                        <a:pt x="1123950" y="473393"/>
                        <a:pt x="1111568" y="480060"/>
                      </a:cubicBezTo>
                      <a:cubicBezTo>
                        <a:pt x="1096328" y="476250"/>
                        <a:pt x="1094423" y="463868"/>
                        <a:pt x="1091565" y="450533"/>
                      </a:cubicBezTo>
                      <a:cubicBezTo>
                        <a:pt x="1090613" y="402908"/>
                        <a:pt x="1093470" y="355283"/>
                        <a:pt x="1060133" y="315278"/>
                      </a:cubicBezTo>
                      <a:cubicBezTo>
                        <a:pt x="1006793" y="252412"/>
                        <a:pt x="935355" y="241935"/>
                        <a:pt x="862013" y="286703"/>
                      </a:cubicBezTo>
                      <a:cubicBezTo>
                        <a:pt x="766763" y="353378"/>
                        <a:pt x="783908" y="490537"/>
                        <a:pt x="901065" y="543878"/>
                      </a:cubicBezTo>
                      <a:cubicBezTo>
                        <a:pt x="908685" y="547687"/>
                        <a:pt x="916305" y="550545"/>
                        <a:pt x="923925" y="554355"/>
                      </a:cubicBezTo>
                      <a:cubicBezTo>
                        <a:pt x="939165" y="561975"/>
                        <a:pt x="954405" y="561023"/>
                        <a:pt x="969645" y="556260"/>
                      </a:cubicBezTo>
                      <a:cubicBezTo>
                        <a:pt x="975360" y="554355"/>
                        <a:pt x="981075" y="553403"/>
                        <a:pt x="987743" y="552450"/>
                      </a:cubicBezTo>
                      <a:cubicBezTo>
                        <a:pt x="1000125" y="551498"/>
                        <a:pt x="1011555" y="547687"/>
                        <a:pt x="1022985" y="541020"/>
                      </a:cubicBezTo>
                      <a:cubicBezTo>
                        <a:pt x="1026795" y="539115"/>
                        <a:pt x="1031558" y="539115"/>
                        <a:pt x="1036320" y="539115"/>
                      </a:cubicBezTo>
                      <a:cubicBezTo>
                        <a:pt x="1059180" y="548640"/>
                        <a:pt x="1046798" y="560070"/>
                        <a:pt x="1038225" y="572453"/>
                      </a:cubicBezTo>
                      <a:cubicBezTo>
                        <a:pt x="1022033" y="586740"/>
                        <a:pt x="1002030" y="590550"/>
                        <a:pt x="981075" y="587693"/>
                      </a:cubicBezTo>
                      <a:cubicBezTo>
                        <a:pt x="955358" y="585787"/>
                        <a:pt x="928688" y="591503"/>
                        <a:pt x="902970" y="583883"/>
                      </a:cubicBezTo>
                      <a:cubicBezTo>
                        <a:pt x="882968" y="587693"/>
                        <a:pt x="868680" y="578168"/>
                        <a:pt x="854393" y="565785"/>
                      </a:cubicBezTo>
                      <a:cubicBezTo>
                        <a:pt x="842010" y="547687"/>
                        <a:pt x="817245" y="557212"/>
                        <a:pt x="803910" y="541020"/>
                      </a:cubicBezTo>
                      <a:cubicBezTo>
                        <a:pt x="794385" y="532448"/>
                        <a:pt x="785813" y="521970"/>
                        <a:pt x="779145" y="510540"/>
                      </a:cubicBezTo>
                      <a:cubicBezTo>
                        <a:pt x="770573" y="496253"/>
                        <a:pt x="769620" y="478155"/>
                        <a:pt x="761048" y="463868"/>
                      </a:cubicBezTo>
                      <a:cubicBezTo>
                        <a:pt x="756285" y="455295"/>
                        <a:pt x="751523" y="446722"/>
                        <a:pt x="744855" y="439103"/>
                      </a:cubicBezTo>
                      <a:cubicBezTo>
                        <a:pt x="712470" y="432435"/>
                        <a:pt x="680085" y="426720"/>
                        <a:pt x="649605" y="443865"/>
                      </a:cubicBezTo>
                      <a:cubicBezTo>
                        <a:pt x="643890" y="452437"/>
                        <a:pt x="639128" y="461962"/>
                        <a:pt x="635318" y="470535"/>
                      </a:cubicBezTo>
                      <a:cubicBezTo>
                        <a:pt x="627698" y="493395"/>
                        <a:pt x="613410" y="512445"/>
                        <a:pt x="600075" y="531495"/>
                      </a:cubicBezTo>
                      <a:cubicBezTo>
                        <a:pt x="598170" y="535305"/>
                        <a:pt x="595313" y="539115"/>
                        <a:pt x="593408" y="542925"/>
                      </a:cubicBezTo>
                      <a:cubicBezTo>
                        <a:pt x="586740" y="550545"/>
                        <a:pt x="581025" y="561975"/>
                        <a:pt x="567690" y="556260"/>
                      </a:cubicBezTo>
                      <a:cubicBezTo>
                        <a:pt x="510540" y="584835"/>
                        <a:pt x="452438" y="602933"/>
                        <a:pt x="388620" y="582930"/>
                      </a:cubicBezTo>
                      <a:cubicBezTo>
                        <a:pt x="356235" y="579120"/>
                        <a:pt x="326708" y="569595"/>
                        <a:pt x="316230" y="533400"/>
                      </a:cubicBezTo>
                      <a:cubicBezTo>
                        <a:pt x="317183" y="522922"/>
                        <a:pt x="320040" y="514350"/>
                        <a:pt x="332423" y="512445"/>
                      </a:cubicBezTo>
                      <a:cubicBezTo>
                        <a:pt x="373380" y="530543"/>
                        <a:pt x="410528" y="558165"/>
                        <a:pt x="460058" y="550545"/>
                      </a:cubicBezTo>
                      <a:cubicBezTo>
                        <a:pt x="480060" y="547687"/>
                        <a:pt x="500063" y="546735"/>
                        <a:pt x="518160" y="535305"/>
                      </a:cubicBezTo>
                      <a:cubicBezTo>
                        <a:pt x="616268" y="465772"/>
                        <a:pt x="623888" y="351472"/>
                        <a:pt x="534353" y="285750"/>
                      </a:cubicBezTo>
                      <a:cubicBezTo>
                        <a:pt x="486728" y="251460"/>
                        <a:pt x="415290" y="253365"/>
                        <a:pt x="356235" y="290512"/>
                      </a:cubicBezTo>
                      <a:cubicBezTo>
                        <a:pt x="341948" y="300037"/>
                        <a:pt x="330518" y="314325"/>
                        <a:pt x="312420" y="318135"/>
                      </a:cubicBezTo>
                      <a:cubicBezTo>
                        <a:pt x="300990" y="316230"/>
                        <a:pt x="297180" y="307658"/>
                        <a:pt x="297180" y="297180"/>
                      </a:cubicBezTo>
                      <a:cubicBezTo>
                        <a:pt x="321945" y="256222"/>
                        <a:pt x="336233" y="212408"/>
                        <a:pt x="322898" y="169545"/>
                      </a:cubicBezTo>
                      <a:cubicBezTo>
                        <a:pt x="306705" y="238125"/>
                        <a:pt x="275273" y="297180"/>
                        <a:pt x="189548" y="312420"/>
                      </a:cubicBezTo>
                      <a:cubicBezTo>
                        <a:pt x="155258" y="318135"/>
                        <a:pt x="117158" y="327660"/>
                        <a:pt x="99060" y="364808"/>
                      </a:cubicBezTo>
                      <a:cubicBezTo>
                        <a:pt x="85725" y="383858"/>
                        <a:pt x="113348" y="418147"/>
                        <a:pt x="76200" y="428625"/>
                      </a:cubicBezTo>
                      <a:cubicBezTo>
                        <a:pt x="65723" y="406718"/>
                        <a:pt x="89535" y="351472"/>
                        <a:pt x="27623" y="380047"/>
                      </a:cubicBezTo>
                      <a:cubicBezTo>
                        <a:pt x="18098" y="380047"/>
                        <a:pt x="9525" y="380047"/>
                        <a:pt x="0" y="380047"/>
                      </a:cubicBezTo>
                      <a:cubicBezTo>
                        <a:pt x="2858" y="371475"/>
                        <a:pt x="6668" y="361950"/>
                        <a:pt x="9525" y="353378"/>
                      </a:cubicBezTo>
                      <a:cubicBezTo>
                        <a:pt x="32385" y="352425"/>
                        <a:pt x="54293" y="353378"/>
                        <a:pt x="62865" y="321945"/>
                      </a:cubicBezTo>
                      <a:cubicBezTo>
                        <a:pt x="65723" y="310515"/>
                        <a:pt x="90488" y="304800"/>
                        <a:pt x="105728" y="296228"/>
                      </a:cubicBezTo>
                      <a:cubicBezTo>
                        <a:pt x="115253" y="284797"/>
                        <a:pt x="129540" y="282893"/>
                        <a:pt x="140970" y="275272"/>
                      </a:cubicBezTo>
                      <a:cubicBezTo>
                        <a:pt x="227648" y="259080"/>
                        <a:pt x="267653" y="195262"/>
                        <a:pt x="294323" y="117157"/>
                      </a:cubicBezTo>
                      <a:cubicBezTo>
                        <a:pt x="302895" y="92393"/>
                        <a:pt x="316230" y="68580"/>
                        <a:pt x="323850" y="41910"/>
                      </a:cubicBezTo>
                      <a:cubicBezTo>
                        <a:pt x="328613" y="25718"/>
                        <a:pt x="332423" y="7620"/>
                        <a:pt x="351473" y="0"/>
                      </a:cubicBezTo>
                      <a:cubicBezTo>
                        <a:pt x="362903" y="7620"/>
                        <a:pt x="360045" y="20002"/>
                        <a:pt x="361950" y="31432"/>
                      </a:cubicBezTo>
                      <a:close/>
                    </a:path>
                  </a:pathLst>
                </a:custGeom>
                <a:solidFill>
                  <a:srgbClr val="422C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3E8A6636-B9E0-88DD-C101-78876F300E0F}"/>
                    </a:ext>
                  </a:extLst>
                </p:cNvPr>
                <p:cNvSpPr/>
                <p:nvPr/>
              </p:nvSpPr>
              <p:spPr>
                <a:xfrm>
                  <a:off x="6229231" y="-2940926"/>
                  <a:ext cx="262776" cy="352425"/>
                </a:xfrm>
                <a:custGeom>
                  <a:avLst/>
                  <a:gdLst>
                    <a:gd name="connsiteX0" fmla="*/ 253251 w 262776"/>
                    <a:gd name="connsiteY0" fmla="*/ 65722 h 352425"/>
                    <a:gd name="connsiteX1" fmla="*/ 177051 w 262776"/>
                    <a:gd name="connsiteY1" fmla="*/ 257175 h 352425"/>
                    <a:gd name="connsiteX2" fmla="*/ 92279 w 262776"/>
                    <a:gd name="connsiteY2" fmla="*/ 333375 h 352425"/>
                    <a:gd name="connsiteX3" fmla="*/ 44654 w 262776"/>
                    <a:gd name="connsiteY3" fmla="*/ 352425 h 352425"/>
                    <a:gd name="connsiteX4" fmla="*/ 6554 w 262776"/>
                    <a:gd name="connsiteY4" fmla="*/ 306705 h 352425"/>
                    <a:gd name="connsiteX5" fmla="*/ 5601 w 262776"/>
                    <a:gd name="connsiteY5" fmla="*/ 100013 h 352425"/>
                    <a:gd name="connsiteX6" fmla="*/ 34176 w 262776"/>
                    <a:gd name="connsiteY6" fmla="*/ 56197 h 352425"/>
                    <a:gd name="connsiteX7" fmla="*/ 42749 w 262776"/>
                    <a:gd name="connsiteY7" fmla="*/ 97155 h 352425"/>
                    <a:gd name="connsiteX8" fmla="*/ 150381 w 262776"/>
                    <a:gd name="connsiteY8" fmla="*/ 135255 h 352425"/>
                    <a:gd name="connsiteX9" fmla="*/ 223724 w 262776"/>
                    <a:gd name="connsiteY9" fmla="*/ 44767 h 352425"/>
                    <a:gd name="connsiteX10" fmla="*/ 262776 w 262776"/>
                    <a:gd name="connsiteY10" fmla="*/ 0 h 352425"/>
                    <a:gd name="connsiteX11" fmla="*/ 253251 w 262776"/>
                    <a:gd name="connsiteY11" fmla="*/ 65722 h 35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776" h="352425">
                      <a:moveTo>
                        <a:pt x="253251" y="65722"/>
                      </a:moveTo>
                      <a:cubicBezTo>
                        <a:pt x="235154" y="132397"/>
                        <a:pt x="200864" y="192405"/>
                        <a:pt x="177051" y="257175"/>
                      </a:cubicBezTo>
                      <a:cubicBezTo>
                        <a:pt x="160859" y="300990"/>
                        <a:pt x="137046" y="325755"/>
                        <a:pt x="92279" y="333375"/>
                      </a:cubicBezTo>
                      <a:cubicBezTo>
                        <a:pt x="76086" y="336232"/>
                        <a:pt x="59894" y="345757"/>
                        <a:pt x="44654" y="352425"/>
                      </a:cubicBezTo>
                      <a:cubicBezTo>
                        <a:pt x="14174" y="352425"/>
                        <a:pt x="9411" y="327660"/>
                        <a:pt x="6554" y="306705"/>
                      </a:cubicBezTo>
                      <a:cubicBezTo>
                        <a:pt x="-2971" y="238125"/>
                        <a:pt x="-1066" y="168592"/>
                        <a:pt x="5601" y="100013"/>
                      </a:cubicBezTo>
                      <a:cubicBezTo>
                        <a:pt x="7506" y="83820"/>
                        <a:pt x="8459" y="60007"/>
                        <a:pt x="34176" y="56197"/>
                      </a:cubicBezTo>
                      <a:cubicBezTo>
                        <a:pt x="37034" y="69532"/>
                        <a:pt x="39891" y="83820"/>
                        <a:pt x="42749" y="97155"/>
                      </a:cubicBezTo>
                      <a:cubicBezTo>
                        <a:pt x="54179" y="151447"/>
                        <a:pt x="107519" y="171450"/>
                        <a:pt x="150381" y="135255"/>
                      </a:cubicBezTo>
                      <a:cubicBezTo>
                        <a:pt x="179909" y="109538"/>
                        <a:pt x="209436" y="81915"/>
                        <a:pt x="223724" y="44767"/>
                      </a:cubicBezTo>
                      <a:cubicBezTo>
                        <a:pt x="231344" y="24765"/>
                        <a:pt x="245631" y="10477"/>
                        <a:pt x="262776" y="0"/>
                      </a:cubicBezTo>
                      <a:cubicBezTo>
                        <a:pt x="259919" y="21907"/>
                        <a:pt x="257061" y="43815"/>
                        <a:pt x="253251" y="65722"/>
                      </a:cubicBezTo>
                      <a:close/>
                    </a:path>
                  </a:pathLst>
                </a:custGeom>
                <a:solidFill>
                  <a:srgbClr val="7E6D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F80E7C2-6C07-D809-4023-AC953A445CA6}"/>
                    </a:ext>
                  </a:extLst>
                </p:cNvPr>
                <p:cNvSpPr/>
                <p:nvPr/>
              </p:nvSpPr>
              <p:spPr>
                <a:xfrm>
                  <a:off x="6492717" y="-2999029"/>
                  <a:ext cx="20244" cy="57150"/>
                </a:xfrm>
                <a:custGeom>
                  <a:avLst/>
                  <a:gdLst>
                    <a:gd name="connsiteX0" fmla="*/ 242 w 20244"/>
                    <a:gd name="connsiteY0" fmla="*/ 57150 h 57150"/>
                    <a:gd name="connsiteX1" fmla="*/ 20245 w 20244"/>
                    <a:gd name="connsiteY1" fmla="*/ 0 h 57150"/>
                    <a:gd name="connsiteX2" fmla="*/ 242 w 20244"/>
                    <a:gd name="connsiteY2" fmla="*/ 5715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44" h="57150">
                      <a:moveTo>
                        <a:pt x="242" y="57150"/>
                      </a:moveTo>
                      <a:cubicBezTo>
                        <a:pt x="-710" y="35243"/>
                        <a:pt x="242" y="15240"/>
                        <a:pt x="20245" y="0"/>
                      </a:cubicBezTo>
                      <a:cubicBezTo>
                        <a:pt x="17387" y="20955"/>
                        <a:pt x="13577" y="40957"/>
                        <a:pt x="242" y="57150"/>
                      </a:cubicBezTo>
                      <a:close/>
                    </a:path>
                  </a:pathLst>
                </a:custGeom>
                <a:solidFill>
                  <a:srgbClr val="7E6D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96B1A52C-7C10-AFC7-FFD5-5A8187B62CFD}"/>
                    </a:ext>
                  </a:extLst>
                </p:cNvPr>
                <p:cNvSpPr/>
                <p:nvPr/>
              </p:nvSpPr>
              <p:spPr>
                <a:xfrm>
                  <a:off x="6617737" y="-1257028"/>
                  <a:ext cx="164680" cy="106515"/>
                </a:xfrm>
                <a:custGeom>
                  <a:avLst/>
                  <a:gdLst>
                    <a:gd name="connsiteX0" fmla="*/ 0 w 164680"/>
                    <a:gd name="connsiteY0" fmla="*/ 20125 h 106515"/>
                    <a:gd name="connsiteX1" fmla="*/ 30480 w 164680"/>
                    <a:gd name="connsiteY1" fmla="*/ 1075 h 106515"/>
                    <a:gd name="connsiteX2" fmla="*/ 105727 w 164680"/>
                    <a:gd name="connsiteY2" fmla="*/ 2027 h 106515"/>
                    <a:gd name="connsiteX3" fmla="*/ 157163 w 164680"/>
                    <a:gd name="connsiteY3" fmla="*/ 17267 h 106515"/>
                    <a:gd name="connsiteX4" fmla="*/ 140017 w 164680"/>
                    <a:gd name="connsiteY4" fmla="*/ 104897 h 106515"/>
                    <a:gd name="connsiteX5" fmla="*/ 0 w 164680"/>
                    <a:gd name="connsiteY5" fmla="*/ 20125 h 106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680" h="106515">
                      <a:moveTo>
                        <a:pt x="0" y="20125"/>
                      </a:moveTo>
                      <a:cubicBezTo>
                        <a:pt x="1905" y="122"/>
                        <a:pt x="15240" y="1075"/>
                        <a:pt x="30480" y="1075"/>
                      </a:cubicBezTo>
                      <a:cubicBezTo>
                        <a:pt x="55245" y="2027"/>
                        <a:pt x="80963" y="122"/>
                        <a:pt x="105727" y="2027"/>
                      </a:cubicBezTo>
                      <a:cubicBezTo>
                        <a:pt x="123825" y="3932"/>
                        <a:pt x="154305" y="-10355"/>
                        <a:pt x="157163" y="17267"/>
                      </a:cubicBezTo>
                      <a:cubicBezTo>
                        <a:pt x="160020" y="45842"/>
                        <a:pt x="180023" y="82990"/>
                        <a:pt x="140017" y="104897"/>
                      </a:cubicBezTo>
                      <a:cubicBezTo>
                        <a:pt x="39052" y="109660"/>
                        <a:pt x="39052" y="109660"/>
                        <a:pt x="0" y="20125"/>
                      </a:cubicBezTo>
                      <a:close/>
                    </a:path>
                  </a:pathLst>
                </a:custGeom>
                <a:solidFill>
                  <a:srgbClr val="F4ECF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BDF22D4C-010A-A84D-AA68-0176ED544BB6}"/>
                    </a:ext>
                  </a:extLst>
                </p:cNvPr>
                <p:cNvSpPr/>
                <p:nvPr/>
              </p:nvSpPr>
              <p:spPr>
                <a:xfrm>
                  <a:off x="6588436" y="-1340726"/>
                  <a:ext cx="191297" cy="61798"/>
                </a:xfrm>
                <a:custGeom>
                  <a:avLst/>
                  <a:gdLst>
                    <a:gd name="connsiteX0" fmla="*/ 189321 w 191297"/>
                    <a:gd name="connsiteY0" fmla="*/ 9525 h 61798"/>
                    <a:gd name="connsiteX1" fmla="*/ 179796 w 191297"/>
                    <a:gd name="connsiteY1" fmla="*/ 55245 h 61798"/>
                    <a:gd name="connsiteX2" fmla="*/ 179796 w 191297"/>
                    <a:gd name="connsiteY2" fmla="*/ 55245 h 61798"/>
                    <a:gd name="connsiteX3" fmla="*/ 17871 w 191297"/>
                    <a:gd name="connsiteY3" fmla="*/ 56198 h 61798"/>
                    <a:gd name="connsiteX4" fmla="*/ 35968 w 191297"/>
                    <a:gd name="connsiteY4" fmla="*/ 0 h 61798"/>
                    <a:gd name="connsiteX5" fmla="*/ 189321 w 191297"/>
                    <a:gd name="connsiteY5" fmla="*/ 9525 h 61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297" h="61798">
                      <a:moveTo>
                        <a:pt x="189321" y="9525"/>
                      </a:moveTo>
                      <a:cubicBezTo>
                        <a:pt x="193131" y="25718"/>
                        <a:pt x="192178" y="41910"/>
                        <a:pt x="179796" y="55245"/>
                      </a:cubicBezTo>
                      <a:cubicBezTo>
                        <a:pt x="179796" y="55245"/>
                        <a:pt x="179796" y="55245"/>
                        <a:pt x="179796" y="55245"/>
                      </a:cubicBezTo>
                      <a:cubicBezTo>
                        <a:pt x="126456" y="64770"/>
                        <a:pt x="72163" y="62865"/>
                        <a:pt x="17871" y="56198"/>
                      </a:cubicBezTo>
                      <a:cubicBezTo>
                        <a:pt x="-8799" y="4763"/>
                        <a:pt x="-7847" y="1905"/>
                        <a:pt x="35968" y="0"/>
                      </a:cubicBezTo>
                      <a:cubicBezTo>
                        <a:pt x="86451" y="15240"/>
                        <a:pt x="138838" y="6668"/>
                        <a:pt x="189321" y="9525"/>
                      </a:cubicBezTo>
                      <a:close/>
                    </a:path>
                  </a:pathLst>
                </a:custGeom>
                <a:solidFill>
                  <a:srgbClr val="E6D5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5930193D-7690-6688-BF92-A45746FA406D}"/>
                    </a:ext>
                  </a:extLst>
                </p:cNvPr>
                <p:cNvSpPr/>
                <p:nvPr/>
              </p:nvSpPr>
              <p:spPr>
                <a:xfrm>
                  <a:off x="6607259" y="-1285481"/>
                  <a:ext cx="161925" cy="11917"/>
                </a:xfrm>
                <a:custGeom>
                  <a:avLst/>
                  <a:gdLst>
                    <a:gd name="connsiteX0" fmla="*/ 0 w 161925"/>
                    <a:gd name="connsiteY0" fmla="*/ 953 h 11917"/>
                    <a:gd name="connsiteX1" fmla="*/ 161925 w 161925"/>
                    <a:gd name="connsiteY1" fmla="*/ 0 h 11917"/>
                    <a:gd name="connsiteX2" fmla="*/ 0 w 161925"/>
                    <a:gd name="connsiteY2" fmla="*/ 953 h 11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925" h="11917">
                      <a:moveTo>
                        <a:pt x="0" y="953"/>
                      </a:moveTo>
                      <a:cubicBezTo>
                        <a:pt x="54293" y="953"/>
                        <a:pt x="107632" y="0"/>
                        <a:pt x="161925" y="0"/>
                      </a:cubicBezTo>
                      <a:cubicBezTo>
                        <a:pt x="107632" y="17145"/>
                        <a:pt x="54293" y="14288"/>
                        <a:pt x="0" y="953"/>
                      </a:cubicBezTo>
                      <a:close/>
                    </a:path>
                  </a:pathLst>
                </a:custGeom>
                <a:solidFill>
                  <a:srgbClr val="6556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5A9782A3-459B-394B-91A2-F46B250F2876}"/>
                    </a:ext>
                  </a:extLst>
                </p:cNvPr>
                <p:cNvSpPr/>
                <p:nvPr/>
              </p:nvSpPr>
              <p:spPr>
                <a:xfrm>
                  <a:off x="7385588" y="-2473356"/>
                  <a:ext cx="183292" cy="282047"/>
                </a:xfrm>
                <a:custGeom>
                  <a:avLst/>
                  <a:gdLst>
                    <a:gd name="connsiteX0" fmla="*/ 19867 w 183292"/>
                    <a:gd name="connsiteY0" fmla="*/ 282047 h 282047"/>
                    <a:gd name="connsiteX1" fmla="*/ 17009 w 183292"/>
                    <a:gd name="connsiteY1" fmla="*/ 281095 h 282047"/>
                    <a:gd name="connsiteX2" fmla="*/ 14152 w 183292"/>
                    <a:gd name="connsiteY2" fmla="*/ 282047 h 282047"/>
                    <a:gd name="connsiteX3" fmla="*/ 7484 w 183292"/>
                    <a:gd name="connsiteY3" fmla="*/ 242042 h 282047"/>
                    <a:gd name="connsiteX4" fmla="*/ 44632 w 183292"/>
                    <a:gd name="connsiteY4" fmla="*/ 215372 h 282047"/>
                    <a:gd name="connsiteX5" fmla="*/ 60824 w 183292"/>
                    <a:gd name="connsiteY5" fmla="*/ 46780 h 282047"/>
                    <a:gd name="connsiteX6" fmla="*/ 68444 w 183292"/>
                    <a:gd name="connsiteY6" fmla="*/ 8680 h 282047"/>
                    <a:gd name="connsiteX7" fmla="*/ 175124 w 183292"/>
                    <a:gd name="connsiteY7" fmla="*/ 56305 h 282047"/>
                    <a:gd name="connsiteX8" fmla="*/ 75112 w 183292"/>
                    <a:gd name="connsiteY8" fmla="*/ 262045 h 282047"/>
                    <a:gd name="connsiteX9" fmla="*/ 19867 w 183292"/>
                    <a:gd name="connsiteY9" fmla="*/ 282047 h 28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3292" h="282047">
                      <a:moveTo>
                        <a:pt x="19867" y="282047"/>
                      </a:moveTo>
                      <a:lnTo>
                        <a:pt x="17009" y="281095"/>
                      </a:lnTo>
                      <a:lnTo>
                        <a:pt x="14152" y="282047"/>
                      </a:lnTo>
                      <a:cubicBezTo>
                        <a:pt x="-9661" y="272522"/>
                        <a:pt x="2722" y="256330"/>
                        <a:pt x="7484" y="242042"/>
                      </a:cubicBezTo>
                      <a:cubicBezTo>
                        <a:pt x="17009" y="228707"/>
                        <a:pt x="31297" y="222040"/>
                        <a:pt x="44632" y="215372"/>
                      </a:cubicBezTo>
                      <a:cubicBezTo>
                        <a:pt x="124642" y="171557"/>
                        <a:pt x="132262" y="102977"/>
                        <a:pt x="60824" y="46780"/>
                      </a:cubicBezTo>
                      <a:cubicBezTo>
                        <a:pt x="36059" y="26777"/>
                        <a:pt x="55109" y="19157"/>
                        <a:pt x="68444" y="8680"/>
                      </a:cubicBezTo>
                      <a:cubicBezTo>
                        <a:pt x="121784" y="-9418"/>
                        <a:pt x="138929" y="-1798"/>
                        <a:pt x="175124" y="56305"/>
                      </a:cubicBezTo>
                      <a:cubicBezTo>
                        <a:pt x="201794" y="142982"/>
                        <a:pt x="161789" y="225850"/>
                        <a:pt x="75112" y="262045"/>
                      </a:cubicBezTo>
                      <a:cubicBezTo>
                        <a:pt x="57014" y="268712"/>
                        <a:pt x="37964" y="275380"/>
                        <a:pt x="19867" y="282047"/>
                      </a:cubicBezTo>
                      <a:close/>
                    </a:path>
                  </a:pathLst>
                </a:custGeom>
                <a:solidFill>
                  <a:srgbClr val="F4DDC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79AB5737-5C17-C303-B6F0-8B5901E25DDA}"/>
                    </a:ext>
                  </a:extLst>
                </p:cNvPr>
                <p:cNvSpPr/>
                <p:nvPr/>
              </p:nvSpPr>
              <p:spPr>
                <a:xfrm>
                  <a:off x="7379737" y="-2465628"/>
                  <a:ext cx="130546" cy="239077"/>
                </a:xfrm>
                <a:custGeom>
                  <a:avLst/>
                  <a:gdLst>
                    <a:gd name="connsiteX0" fmla="*/ 74295 w 130546"/>
                    <a:gd name="connsiteY0" fmla="*/ 952 h 239077"/>
                    <a:gd name="connsiteX1" fmla="*/ 80963 w 130546"/>
                    <a:gd name="connsiteY1" fmla="*/ 32385 h 239077"/>
                    <a:gd name="connsiteX2" fmla="*/ 121920 w 130546"/>
                    <a:gd name="connsiteY2" fmla="*/ 150495 h 239077"/>
                    <a:gd name="connsiteX3" fmla="*/ 19050 w 130546"/>
                    <a:gd name="connsiteY3" fmla="*/ 239077 h 239077"/>
                    <a:gd name="connsiteX4" fmla="*/ 0 w 130546"/>
                    <a:gd name="connsiteY4" fmla="*/ 193357 h 239077"/>
                    <a:gd name="connsiteX5" fmla="*/ 8573 w 130546"/>
                    <a:gd name="connsiteY5" fmla="*/ 115252 h 239077"/>
                    <a:gd name="connsiteX6" fmla="*/ 23813 w 130546"/>
                    <a:gd name="connsiteY6" fmla="*/ 88582 h 239077"/>
                    <a:gd name="connsiteX7" fmla="*/ 46673 w 130546"/>
                    <a:gd name="connsiteY7" fmla="*/ 9525 h 239077"/>
                    <a:gd name="connsiteX8" fmla="*/ 56198 w 130546"/>
                    <a:gd name="connsiteY8" fmla="*/ 0 h 239077"/>
                    <a:gd name="connsiteX9" fmla="*/ 74295 w 130546"/>
                    <a:gd name="connsiteY9" fmla="*/ 952 h 239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0546" h="239077">
                      <a:moveTo>
                        <a:pt x="74295" y="952"/>
                      </a:moveTo>
                      <a:cubicBezTo>
                        <a:pt x="72390" y="11430"/>
                        <a:pt x="46673" y="21907"/>
                        <a:pt x="80963" y="32385"/>
                      </a:cubicBezTo>
                      <a:cubicBezTo>
                        <a:pt x="126683" y="45720"/>
                        <a:pt x="141923" y="104775"/>
                        <a:pt x="121920" y="150495"/>
                      </a:cubicBezTo>
                      <a:cubicBezTo>
                        <a:pt x="100965" y="197167"/>
                        <a:pt x="60960" y="218122"/>
                        <a:pt x="19050" y="239077"/>
                      </a:cubicBezTo>
                      <a:cubicBezTo>
                        <a:pt x="3810" y="227647"/>
                        <a:pt x="19050" y="202882"/>
                        <a:pt x="0" y="193357"/>
                      </a:cubicBezTo>
                      <a:cubicBezTo>
                        <a:pt x="11430" y="168592"/>
                        <a:pt x="26670" y="143827"/>
                        <a:pt x="8573" y="115252"/>
                      </a:cubicBezTo>
                      <a:cubicBezTo>
                        <a:pt x="12383" y="105727"/>
                        <a:pt x="22860" y="100013"/>
                        <a:pt x="23813" y="88582"/>
                      </a:cubicBezTo>
                      <a:cubicBezTo>
                        <a:pt x="29528" y="61913"/>
                        <a:pt x="27623" y="32385"/>
                        <a:pt x="46673" y="9525"/>
                      </a:cubicBezTo>
                      <a:cubicBezTo>
                        <a:pt x="49530" y="6667"/>
                        <a:pt x="53340" y="3810"/>
                        <a:pt x="56198" y="0"/>
                      </a:cubicBezTo>
                      <a:cubicBezTo>
                        <a:pt x="61913" y="0"/>
                        <a:pt x="68580" y="0"/>
                        <a:pt x="74295" y="952"/>
                      </a:cubicBezTo>
                      <a:close/>
                    </a:path>
                  </a:pathLst>
                </a:custGeom>
                <a:solidFill>
                  <a:srgbClr val="F1B8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D8B3C436-F023-6DE3-7CD8-97EB4488AE23}"/>
                    </a:ext>
                  </a:extLst>
                </p:cNvPr>
                <p:cNvSpPr/>
                <p:nvPr/>
              </p:nvSpPr>
              <p:spPr>
                <a:xfrm>
                  <a:off x="6218640" y="-2738044"/>
                  <a:ext cx="252183" cy="284797"/>
                </a:xfrm>
                <a:custGeom>
                  <a:avLst/>
                  <a:gdLst>
                    <a:gd name="connsiteX0" fmla="*/ 0 w 252183"/>
                    <a:gd name="connsiteY0" fmla="*/ 212408 h 284797"/>
                    <a:gd name="connsiteX1" fmla="*/ 98107 w 252183"/>
                    <a:gd name="connsiteY1" fmla="*/ 162878 h 284797"/>
                    <a:gd name="connsiteX2" fmla="*/ 215265 w 252183"/>
                    <a:gd name="connsiteY2" fmla="*/ 56198 h 284797"/>
                    <a:gd name="connsiteX3" fmla="*/ 245745 w 252183"/>
                    <a:gd name="connsiteY3" fmla="*/ 0 h 284797"/>
                    <a:gd name="connsiteX4" fmla="*/ 216218 w 252183"/>
                    <a:gd name="connsiteY4" fmla="*/ 158115 h 284797"/>
                    <a:gd name="connsiteX5" fmla="*/ 187643 w 252183"/>
                    <a:gd name="connsiteY5" fmla="*/ 205740 h 284797"/>
                    <a:gd name="connsiteX6" fmla="*/ 158115 w 252183"/>
                    <a:gd name="connsiteY6" fmla="*/ 177165 h 284797"/>
                    <a:gd name="connsiteX7" fmla="*/ 38100 w 252183"/>
                    <a:gd name="connsiteY7" fmla="*/ 227648 h 284797"/>
                    <a:gd name="connsiteX8" fmla="*/ 15240 w 252183"/>
                    <a:gd name="connsiteY8" fmla="*/ 284798 h 284797"/>
                    <a:gd name="connsiteX9" fmla="*/ 0 w 252183"/>
                    <a:gd name="connsiteY9" fmla="*/ 212408 h 2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183" h="284797">
                      <a:moveTo>
                        <a:pt x="0" y="212408"/>
                      </a:moveTo>
                      <a:cubicBezTo>
                        <a:pt x="22860" y="176213"/>
                        <a:pt x="63818" y="169545"/>
                        <a:pt x="98107" y="162878"/>
                      </a:cubicBezTo>
                      <a:cubicBezTo>
                        <a:pt x="161925" y="150495"/>
                        <a:pt x="198120" y="116205"/>
                        <a:pt x="215265" y="56198"/>
                      </a:cubicBezTo>
                      <a:cubicBezTo>
                        <a:pt x="220980" y="38100"/>
                        <a:pt x="225743" y="17145"/>
                        <a:pt x="245745" y="0"/>
                      </a:cubicBezTo>
                      <a:cubicBezTo>
                        <a:pt x="248602" y="58103"/>
                        <a:pt x="269558" y="114300"/>
                        <a:pt x="216218" y="158115"/>
                      </a:cubicBezTo>
                      <a:cubicBezTo>
                        <a:pt x="203835" y="172403"/>
                        <a:pt x="221933" y="204788"/>
                        <a:pt x="187643" y="205740"/>
                      </a:cubicBezTo>
                      <a:cubicBezTo>
                        <a:pt x="189548" y="184785"/>
                        <a:pt x="187643" y="170498"/>
                        <a:pt x="158115" y="177165"/>
                      </a:cubicBezTo>
                      <a:cubicBezTo>
                        <a:pt x="114300" y="186690"/>
                        <a:pt x="77153" y="209550"/>
                        <a:pt x="38100" y="227648"/>
                      </a:cubicBezTo>
                      <a:cubicBezTo>
                        <a:pt x="11430" y="239078"/>
                        <a:pt x="20003" y="264795"/>
                        <a:pt x="15240" y="284798"/>
                      </a:cubicBezTo>
                      <a:cubicBezTo>
                        <a:pt x="-12382" y="264795"/>
                        <a:pt x="12382" y="234315"/>
                        <a:pt x="0" y="212408"/>
                      </a:cubicBezTo>
                      <a:close/>
                    </a:path>
                  </a:pathLst>
                </a:custGeom>
                <a:solidFill>
                  <a:srgbClr val="DCB7A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4D7D957F-D211-968C-0194-A98825345916}"/>
                    </a:ext>
                  </a:extLst>
                </p:cNvPr>
                <p:cNvSpPr/>
                <p:nvPr/>
              </p:nvSpPr>
              <p:spPr>
                <a:xfrm>
                  <a:off x="6359815" y="-2429434"/>
                  <a:ext cx="160767" cy="147546"/>
                </a:xfrm>
                <a:custGeom>
                  <a:avLst/>
                  <a:gdLst>
                    <a:gd name="connsiteX0" fmla="*/ 94092 w 160767"/>
                    <a:gd name="connsiteY0" fmla="*/ 89535 h 147546"/>
                    <a:gd name="connsiteX1" fmla="*/ 160767 w 160767"/>
                    <a:gd name="connsiteY1" fmla="*/ 136208 h 147546"/>
                    <a:gd name="connsiteX2" fmla="*/ 55040 w 160767"/>
                    <a:gd name="connsiteY2" fmla="*/ 138113 h 147546"/>
                    <a:gd name="connsiteX3" fmla="*/ 39800 w 160767"/>
                    <a:gd name="connsiteY3" fmla="*/ 0 h 147546"/>
                    <a:gd name="connsiteX4" fmla="*/ 94092 w 160767"/>
                    <a:gd name="connsiteY4" fmla="*/ 89535 h 147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767" h="147546">
                      <a:moveTo>
                        <a:pt x="94092" y="89535"/>
                      </a:moveTo>
                      <a:cubicBezTo>
                        <a:pt x="109332" y="114300"/>
                        <a:pt x="138860" y="119063"/>
                        <a:pt x="160767" y="136208"/>
                      </a:cubicBezTo>
                      <a:cubicBezTo>
                        <a:pt x="125525" y="150495"/>
                        <a:pt x="89330" y="151448"/>
                        <a:pt x="55040" y="138113"/>
                      </a:cubicBezTo>
                      <a:cubicBezTo>
                        <a:pt x="-13540" y="111443"/>
                        <a:pt x="-17350" y="60008"/>
                        <a:pt x="39800" y="0"/>
                      </a:cubicBezTo>
                      <a:cubicBezTo>
                        <a:pt x="73137" y="20955"/>
                        <a:pt x="78852" y="58102"/>
                        <a:pt x="94092" y="89535"/>
                      </a:cubicBezTo>
                      <a:close/>
                    </a:path>
                  </a:pathLst>
                </a:custGeom>
                <a:solidFill>
                  <a:srgbClr val="EEB4A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04C7254F-28E5-066E-58D8-5A0417D254FA}"/>
                    </a:ext>
                  </a:extLst>
                </p:cNvPr>
                <p:cNvSpPr/>
                <p:nvPr/>
              </p:nvSpPr>
              <p:spPr>
                <a:xfrm>
                  <a:off x="7230194" y="-2589369"/>
                  <a:ext cx="184785" cy="238040"/>
                </a:xfrm>
                <a:custGeom>
                  <a:avLst/>
                  <a:gdLst>
                    <a:gd name="connsiteX0" fmla="*/ 184785 w 184785"/>
                    <a:gd name="connsiteY0" fmla="*/ 225658 h 238040"/>
                    <a:gd name="connsiteX1" fmla="*/ 157163 w 184785"/>
                    <a:gd name="connsiteY1" fmla="*/ 238041 h 238040"/>
                    <a:gd name="connsiteX2" fmla="*/ 162878 w 184785"/>
                    <a:gd name="connsiteY2" fmla="*/ 134218 h 238040"/>
                    <a:gd name="connsiteX3" fmla="*/ 122873 w 184785"/>
                    <a:gd name="connsiteY3" fmla="*/ 73258 h 238040"/>
                    <a:gd name="connsiteX4" fmla="*/ 109538 w 184785"/>
                    <a:gd name="connsiteY4" fmla="*/ 68496 h 238040"/>
                    <a:gd name="connsiteX5" fmla="*/ 42863 w 184785"/>
                    <a:gd name="connsiteY5" fmla="*/ 113263 h 238040"/>
                    <a:gd name="connsiteX6" fmla="*/ 23813 w 184785"/>
                    <a:gd name="connsiteY6" fmla="*/ 199941 h 238040"/>
                    <a:gd name="connsiteX7" fmla="*/ 13335 w 184785"/>
                    <a:gd name="connsiteY7" fmla="*/ 201846 h 238040"/>
                    <a:gd name="connsiteX8" fmla="*/ 14288 w 184785"/>
                    <a:gd name="connsiteY8" fmla="*/ 190416 h 238040"/>
                    <a:gd name="connsiteX9" fmla="*/ 23813 w 184785"/>
                    <a:gd name="connsiteY9" fmla="*/ 161841 h 238040"/>
                    <a:gd name="connsiteX10" fmla="*/ 23813 w 184785"/>
                    <a:gd name="connsiteY10" fmla="*/ 76116 h 238040"/>
                    <a:gd name="connsiteX11" fmla="*/ 0 w 184785"/>
                    <a:gd name="connsiteY11" fmla="*/ 2773 h 238040"/>
                    <a:gd name="connsiteX12" fmla="*/ 60008 w 184785"/>
                    <a:gd name="connsiteY12" fmla="*/ 11346 h 238040"/>
                    <a:gd name="connsiteX13" fmla="*/ 138113 w 184785"/>
                    <a:gd name="connsiteY13" fmla="*/ 40873 h 238040"/>
                    <a:gd name="connsiteX14" fmla="*/ 175260 w 184785"/>
                    <a:gd name="connsiteY14" fmla="*/ 58018 h 238040"/>
                    <a:gd name="connsiteX15" fmla="*/ 181928 w 184785"/>
                    <a:gd name="connsiteY15" fmla="*/ 160888 h 238040"/>
                    <a:gd name="connsiteX16" fmla="*/ 177165 w 184785"/>
                    <a:gd name="connsiteY16" fmla="*/ 217086 h 238040"/>
                    <a:gd name="connsiteX17" fmla="*/ 184785 w 184785"/>
                    <a:gd name="connsiteY17" fmla="*/ 225658 h 238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84785" h="238040">
                      <a:moveTo>
                        <a:pt x="184785" y="225658"/>
                      </a:moveTo>
                      <a:cubicBezTo>
                        <a:pt x="180023" y="239946"/>
                        <a:pt x="168592" y="237088"/>
                        <a:pt x="157163" y="238041"/>
                      </a:cubicBezTo>
                      <a:cubicBezTo>
                        <a:pt x="139065" y="202798"/>
                        <a:pt x="157163" y="167556"/>
                        <a:pt x="162878" y="134218"/>
                      </a:cubicBezTo>
                      <a:cubicBezTo>
                        <a:pt x="169545" y="96118"/>
                        <a:pt x="162878" y="76116"/>
                        <a:pt x="122873" y="73258"/>
                      </a:cubicBezTo>
                      <a:cubicBezTo>
                        <a:pt x="118110" y="73258"/>
                        <a:pt x="114300" y="70401"/>
                        <a:pt x="109538" y="68496"/>
                      </a:cubicBezTo>
                      <a:cubicBezTo>
                        <a:pt x="42863" y="48493"/>
                        <a:pt x="42863" y="48493"/>
                        <a:pt x="42863" y="113263"/>
                      </a:cubicBezTo>
                      <a:cubicBezTo>
                        <a:pt x="42863" y="143743"/>
                        <a:pt x="35243" y="172318"/>
                        <a:pt x="23813" y="199941"/>
                      </a:cubicBezTo>
                      <a:cubicBezTo>
                        <a:pt x="20955" y="202798"/>
                        <a:pt x="17145" y="203751"/>
                        <a:pt x="13335" y="201846"/>
                      </a:cubicBezTo>
                      <a:cubicBezTo>
                        <a:pt x="11430" y="198036"/>
                        <a:pt x="11430" y="194226"/>
                        <a:pt x="14288" y="190416"/>
                      </a:cubicBezTo>
                      <a:cubicBezTo>
                        <a:pt x="19050" y="181843"/>
                        <a:pt x="25718" y="173271"/>
                        <a:pt x="23813" y="161841"/>
                      </a:cubicBezTo>
                      <a:cubicBezTo>
                        <a:pt x="18098" y="133266"/>
                        <a:pt x="24765" y="104691"/>
                        <a:pt x="23813" y="76116"/>
                      </a:cubicBezTo>
                      <a:cubicBezTo>
                        <a:pt x="25718" y="48493"/>
                        <a:pt x="4763" y="28491"/>
                        <a:pt x="0" y="2773"/>
                      </a:cubicBezTo>
                      <a:cubicBezTo>
                        <a:pt x="22860" y="-7704"/>
                        <a:pt x="39053" y="15156"/>
                        <a:pt x="60008" y="11346"/>
                      </a:cubicBezTo>
                      <a:cubicBezTo>
                        <a:pt x="85725" y="20871"/>
                        <a:pt x="114300" y="24681"/>
                        <a:pt x="138113" y="40873"/>
                      </a:cubicBezTo>
                      <a:cubicBezTo>
                        <a:pt x="147638" y="53256"/>
                        <a:pt x="163830" y="50398"/>
                        <a:pt x="175260" y="58018"/>
                      </a:cubicBezTo>
                      <a:cubicBezTo>
                        <a:pt x="189548" y="91356"/>
                        <a:pt x="180975" y="126598"/>
                        <a:pt x="181928" y="160888"/>
                      </a:cubicBezTo>
                      <a:cubicBezTo>
                        <a:pt x="179070" y="179938"/>
                        <a:pt x="174308" y="198036"/>
                        <a:pt x="177165" y="217086"/>
                      </a:cubicBezTo>
                      <a:cubicBezTo>
                        <a:pt x="180023" y="220896"/>
                        <a:pt x="181928" y="223753"/>
                        <a:pt x="184785" y="225658"/>
                      </a:cubicBezTo>
                      <a:close/>
                    </a:path>
                  </a:pathLst>
                </a:custGeom>
                <a:solidFill>
                  <a:srgbClr val="DEB8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531F2830-5EF9-25F6-E3BB-683238E1885F}"/>
                    </a:ext>
                  </a:extLst>
                </p:cNvPr>
                <p:cNvSpPr/>
                <p:nvPr/>
              </p:nvSpPr>
              <p:spPr>
                <a:xfrm>
                  <a:off x="6699652" y="-2341803"/>
                  <a:ext cx="286702" cy="137000"/>
                </a:xfrm>
                <a:custGeom>
                  <a:avLst/>
                  <a:gdLst>
                    <a:gd name="connsiteX0" fmla="*/ 0 w 286702"/>
                    <a:gd name="connsiteY0" fmla="*/ 21907 h 137000"/>
                    <a:gd name="connsiteX1" fmla="*/ 20955 w 286702"/>
                    <a:gd name="connsiteY1" fmla="*/ 0 h 137000"/>
                    <a:gd name="connsiteX2" fmla="*/ 50483 w 286702"/>
                    <a:gd name="connsiteY2" fmla="*/ 60007 h 137000"/>
                    <a:gd name="connsiteX3" fmla="*/ 211455 w 286702"/>
                    <a:gd name="connsiteY3" fmla="*/ 60007 h 137000"/>
                    <a:gd name="connsiteX4" fmla="*/ 240983 w 286702"/>
                    <a:gd name="connsiteY4" fmla="*/ 952 h 137000"/>
                    <a:gd name="connsiteX5" fmla="*/ 286703 w 286702"/>
                    <a:gd name="connsiteY5" fmla="*/ 31432 h 137000"/>
                    <a:gd name="connsiteX6" fmla="*/ 258127 w 286702"/>
                    <a:gd name="connsiteY6" fmla="*/ 48577 h 137000"/>
                    <a:gd name="connsiteX7" fmla="*/ 119063 w 286702"/>
                    <a:gd name="connsiteY7" fmla="*/ 136207 h 137000"/>
                    <a:gd name="connsiteX8" fmla="*/ 0 w 286702"/>
                    <a:gd name="connsiteY8" fmla="*/ 21907 h 13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6702" h="137000">
                      <a:moveTo>
                        <a:pt x="0" y="21907"/>
                      </a:moveTo>
                      <a:cubicBezTo>
                        <a:pt x="6667" y="14288"/>
                        <a:pt x="14288" y="7620"/>
                        <a:pt x="20955" y="0"/>
                      </a:cubicBezTo>
                      <a:cubicBezTo>
                        <a:pt x="41910" y="14288"/>
                        <a:pt x="38100" y="40957"/>
                        <a:pt x="50483" y="60007"/>
                      </a:cubicBezTo>
                      <a:cubicBezTo>
                        <a:pt x="104775" y="116205"/>
                        <a:pt x="161925" y="116205"/>
                        <a:pt x="211455" y="60007"/>
                      </a:cubicBezTo>
                      <a:cubicBezTo>
                        <a:pt x="223838" y="41910"/>
                        <a:pt x="220027" y="15240"/>
                        <a:pt x="240983" y="952"/>
                      </a:cubicBezTo>
                      <a:cubicBezTo>
                        <a:pt x="255270" y="13335"/>
                        <a:pt x="281940" y="6667"/>
                        <a:pt x="286703" y="31432"/>
                      </a:cubicBezTo>
                      <a:cubicBezTo>
                        <a:pt x="267653" y="22860"/>
                        <a:pt x="261938" y="32385"/>
                        <a:pt x="258127" y="48577"/>
                      </a:cubicBezTo>
                      <a:cubicBezTo>
                        <a:pt x="242888" y="117157"/>
                        <a:pt x="173355" y="141922"/>
                        <a:pt x="119063" y="136207"/>
                      </a:cubicBezTo>
                      <a:cubicBezTo>
                        <a:pt x="51435" y="129540"/>
                        <a:pt x="13335" y="93345"/>
                        <a:pt x="0" y="21907"/>
                      </a:cubicBezTo>
                      <a:close/>
                    </a:path>
                  </a:pathLst>
                </a:custGeom>
                <a:solidFill>
                  <a:srgbClr val="7F4E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3186266B-02E7-F9EB-B767-F9122F9BCDCA}"/>
                    </a:ext>
                  </a:extLst>
                </p:cNvPr>
                <p:cNvSpPr/>
                <p:nvPr/>
              </p:nvSpPr>
              <p:spPr>
                <a:xfrm>
                  <a:off x="7119285" y="-2389428"/>
                  <a:ext cx="144580" cy="122249"/>
                </a:xfrm>
                <a:custGeom>
                  <a:avLst/>
                  <a:gdLst>
                    <a:gd name="connsiteX0" fmla="*/ 128055 w 144580"/>
                    <a:gd name="connsiteY0" fmla="*/ 0 h 122249"/>
                    <a:gd name="connsiteX1" fmla="*/ 136627 w 144580"/>
                    <a:gd name="connsiteY1" fmla="*/ 0 h 122249"/>
                    <a:gd name="connsiteX2" fmla="*/ 106147 w 144580"/>
                    <a:gd name="connsiteY2" fmla="*/ 99060 h 122249"/>
                    <a:gd name="connsiteX3" fmla="*/ 3277 w 144580"/>
                    <a:gd name="connsiteY3" fmla="*/ 104775 h 122249"/>
                    <a:gd name="connsiteX4" fmla="*/ 6135 w 144580"/>
                    <a:gd name="connsiteY4" fmla="*/ 97155 h 122249"/>
                    <a:gd name="connsiteX5" fmla="*/ 50902 w 144580"/>
                    <a:gd name="connsiteY5" fmla="*/ 76200 h 122249"/>
                    <a:gd name="connsiteX6" fmla="*/ 128055 w 144580"/>
                    <a:gd name="connsiteY6" fmla="*/ 0 h 122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580" h="122249">
                      <a:moveTo>
                        <a:pt x="128055" y="0"/>
                      </a:moveTo>
                      <a:cubicBezTo>
                        <a:pt x="130912" y="0"/>
                        <a:pt x="133770" y="0"/>
                        <a:pt x="136627" y="0"/>
                      </a:cubicBezTo>
                      <a:cubicBezTo>
                        <a:pt x="155677" y="41910"/>
                        <a:pt x="138532" y="75247"/>
                        <a:pt x="106147" y="99060"/>
                      </a:cubicBezTo>
                      <a:cubicBezTo>
                        <a:pt x="75667" y="120967"/>
                        <a:pt x="39472" y="135255"/>
                        <a:pt x="3277" y="104775"/>
                      </a:cubicBezTo>
                      <a:cubicBezTo>
                        <a:pt x="-1485" y="100013"/>
                        <a:pt x="-1485" y="98107"/>
                        <a:pt x="6135" y="97155"/>
                      </a:cubicBezTo>
                      <a:cubicBezTo>
                        <a:pt x="21375" y="90488"/>
                        <a:pt x="36615" y="82867"/>
                        <a:pt x="50902" y="76200"/>
                      </a:cubicBezTo>
                      <a:cubicBezTo>
                        <a:pt x="79477" y="55245"/>
                        <a:pt x="92812" y="16192"/>
                        <a:pt x="128055" y="0"/>
                      </a:cubicBezTo>
                      <a:close/>
                    </a:path>
                  </a:pathLst>
                </a:custGeom>
                <a:solidFill>
                  <a:srgbClr val="E8B6A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95B95DEF-26A7-A246-F0C9-1485EAA7456D}"/>
                    </a:ext>
                  </a:extLst>
                </p:cNvPr>
                <p:cNvSpPr/>
                <p:nvPr/>
              </p:nvSpPr>
              <p:spPr>
                <a:xfrm>
                  <a:off x="6399005" y="-2579928"/>
                  <a:ext cx="68889" cy="240029"/>
                </a:xfrm>
                <a:custGeom>
                  <a:avLst/>
                  <a:gdLst>
                    <a:gd name="connsiteX0" fmla="*/ 54902 w 68889"/>
                    <a:gd name="connsiteY0" fmla="*/ 240030 h 240029"/>
                    <a:gd name="connsiteX1" fmla="*/ 610 w 68889"/>
                    <a:gd name="connsiteY1" fmla="*/ 150495 h 240029"/>
                    <a:gd name="connsiteX2" fmla="*/ 8230 w 68889"/>
                    <a:gd name="connsiteY2" fmla="*/ 47625 h 240029"/>
                    <a:gd name="connsiteX3" fmla="*/ 36805 w 68889"/>
                    <a:gd name="connsiteY3" fmla="*/ 0 h 240029"/>
                    <a:gd name="connsiteX4" fmla="*/ 47282 w 68889"/>
                    <a:gd name="connsiteY4" fmla="*/ 20002 h 240029"/>
                    <a:gd name="connsiteX5" fmla="*/ 52997 w 68889"/>
                    <a:gd name="connsiteY5" fmla="*/ 40957 h 240029"/>
                    <a:gd name="connsiteX6" fmla="*/ 57760 w 68889"/>
                    <a:gd name="connsiteY6" fmla="*/ 176213 h 240029"/>
                    <a:gd name="connsiteX7" fmla="*/ 66332 w 68889"/>
                    <a:gd name="connsiteY7" fmla="*/ 220027 h 240029"/>
                    <a:gd name="connsiteX8" fmla="*/ 54902 w 68889"/>
                    <a:gd name="connsiteY8" fmla="*/ 240030 h 240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889" h="240029">
                      <a:moveTo>
                        <a:pt x="54902" y="240030"/>
                      </a:moveTo>
                      <a:cubicBezTo>
                        <a:pt x="26327" y="217170"/>
                        <a:pt x="14897" y="182880"/>
                        <a:pt x="610" y="150495"/>
                      </a:cubicBezTo>
                      <a:cubicBezTo>
                        <a:pt x="610" y="116205"/>
                        <a:pt x="-3200" y="80963"/>
                        <a:pt x="8230" y="47625"/>
                      </a:cubicBezTo>
                      <a:cubicBezTo>
                        <a:pt x="17755" y="31432"/>
                        <a:pt x="27280" y="16192"/>
                        <a:pt x="36805" y="0"/>
                      </a:cubicBezTo>
                      <a:cubicBezTo>
                        <a:pt x="37757" y="7620"/>
                        <a:pt x="39662" y="15240"/>
                        <a:pt x="47282" y="20002"/>
                      </a:cubicBezTo>
                      <a:cubicBezTo>
                        <a:pt x="52045" y="25717"/>
                        <a:pt x="53950" y="33338"/>
                        <a:pt x="52997" y="40957"/>
                      </a:cubicBezTo>
                      <a:cubicBezTo>
                        <a:pt x="35852" y="86677"/>
                        <a:pt x="33947" y="131445"/>
                        <a:pt x="57760" y="176213"/>
                      </a:cubicBezTo>
                      <a:cubicBezTo>
                        <a:pt x="65380" y="189547"/>
                        <a:pt x="73000" y="203835"/>
                        <a:pt x="66332" y="220027"/>
                      </a:cubicBezTo>
                      <a:cubicBezTo>
                        <a:pt x="56807" y="223838"/>
                        <a:pt x="56807" y="232410"/>
                        <a:pt x="54902" y="240030"/>
                      </a:cubicBezTo>
                      <a:close/>
                    </a:path>
                  </a:pathLst>
                </a:custGeom>
                <a:solidFill>
                  <a:srgbClr val="5E3B3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7472A7B5-2BC9-8B8E-3886-8EF70B0024F3}"/>
                    </a:ext>
                  </a:extLst>
                </p:cNvPr>
                <p:cNvSpPr/>
                <p:nvPr/>
              </p:nvSpPr>
              <p:spPr>
                <a:xfrm>
                  <a:off x="6208162" y="-2525636"/>
                  <a:ext cx="31106" cy="154304"/>
                </a:xfrm>
                <a:custGeom>
                  <a:avLst/>
                  <a:gdLst>
                    <a:gd name="connsiteX0" fmla="*/ 10478 w 31106"/>
                    <a:gd name="connsiteY0" fmla="*/ 0 h 154304"/>
                    <a:gd name="connsiteX1" fmla="*/ 26670 w 31106"/>
                    <a:gd name="connsiteY1" fmla="*/ 71438 h 154304"/>
                    <a:gd name="connsiteX2" fmla="*/ 27622 w 31106"/>
                    <a:gd name="connsiteY2" fmla="*/ 154305 h 154304"/>
                    <a:gd name="connsiteX3" fmla="*/ 0 w 31106"/>
                    <a:gd name="connsiteY3" fmla="*/ 79058 h 154304"/>
                    <a:gd name="connsiteX4" fmla="*/ 10478 w 31106"/>
                    <a:gd name="connsiteY4" fmla="*/ 0 h 154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06" h="154304">
                      <a:moveTo>
                        <a:pt x="10478" y="0"/>
                      </a:moveTo>
                      <a:cubicBezTo>
                        <a:pt x="26670" y="21908"/>
                        <a:pt x="12383" y="49530"/>
                        <a:pt x="26670" y="71438"/>
                      </a:cubicBezTo>
                      <a:cubicBezTo>
                        <a:pt x="23813" y="99060"/>
                        <a:pt x="37147" y="126683"/>
                        <a:pt x="27622" y="154305"/>
                      </a:cubicBezTo>
                      <a:cubicBezTo>
                        <a:pt x="-8572" y="139065"/>
                        <a:pt x="2858" y="106680"/>
                        <a:pt x="0" y="79058"/>
                      </a:cubicBezTo>
                      <a:cubicBezTo>
                        <a:pt x="19050" y="55245"/>
                        <a:pt x="2858" y="25717"/>
                        <a:pt x="10478" y="0"/>
                      </a:cubicBezTo>
                      <a:close/>
                    </a:path>
                  </a:pathLst>
                </a:custGeom>
                <a:solidFill>
                  <a:srgbClr val="5D40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0685F10F-BD30-F88B-7421-6F2C27F2AF41}"/>
                    </a:ext>
                  </a:extLst>
                </p:cNvPr>
                <p:cNvSpPr/>
                <p:nvPr/>
              </p:nvSpPr>
              <p:spPr>
                <a:xfrm>
                  <a:off x="7368307" y="-2273309"/>
                  <a:ext cx="38033" cy="83511"/>
                </a:xfrm>
                <a:custGeom>
                  <a:avLst/>
                  <a:gdLst>
                    <a:gd name="connsiteX0" fmla="*/ 11430 w 38033"/>
                    <a:gd name="connsiteY0" fmla="*/ 85 h 83511"/>
                    <a:gd name="connsiteX1" fmla="*/ 30480 w 38033"/>
                    <a:gd name="connsiteY1" fmla="*/ 45805 h 83511"/>
                    <a:gd name="connsiteX2" fmla="*/ 31433 w 38033"/>
                    <a:gd name="connsiteY2" fmla="*/ 82000 h 83511"/>
                    <a:gd name="connsiteX3" fmla="*/ 0 w 38033"/>
                    <a:gd name="connsiteY3" fmla="*/ 55330 h 83511"/>
                    <a:gd name="connsiteX4" fmla="*/ 11430 w 38033"/>
                    <a:gd name="connsiteY4" fmla="*/ 85 h 83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33" h="83511">
                      <a:moveTo>
                        <a:pt x="11430" y="85"/>
                      </a:moveTo>
                      <a:cubicBezTo>
                        <a:pt x="59055" y="-1820"/>
                        <a:pt x="27623" y="28660"/>
                        <a:pt x="30480" y="45805"/>
                      </a:cubicBezTo>
                      <a:cubicBezTo>
                        <a:pt x="24765" y="58188"/>
                        <a:pt x="21908" y="70570"/>
                        <a:pt x="31433" y="82000"/>
                      </a:cubicBezTo>
                      <a:cubicBezTo>
                        <a:pt x="6667" y="90573"/>
                        <a:pt x="14288" y="60093"/>
                        <a:pt x="0" y="55330"/>
                      </a:cubicBezTo>
                      <a:cubicBezTo>
                        <a:pt x="4763" y="37233"/>
                        <a:pt x="7620" y="18183"/>
                        <a:pt x="11430" y="85"/>
                      </a:cubicBezTo>
                      <a:close/>
                    </a:path>
                  </a:pathLst>
                </a:custGeom>
                <a:solidFill>
                  <a:srgbClr val="644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BAB8D77A-63E0-4305-0777-78AC4DD99E07}"/>
                    </a:ext>
                  </a:extLst>
                </p:cNvPr>
                <p:cNvSpPr/>
                <p:nvPr/>
              </p:nvSpPr>
              <p:spPr>
                <a:xfrm>
                  <a:off x="7033979" y="-2293226"/>
                  <a:ext cx="89535" cy="8572"/>
                </a:xfrm>
                <a:custGeom>
                  <a:avLst/>
                  <a:gdLst>
                    <a:gd name="connsiteX0" fmla="*/ 89535 w 89535"/>
                    <a:gd name="connsiteY0" fmla="*/ 952 h 8572"/>
                    <a:gd name="connsiteX1" fmla="*/ 86677 w 89535"/>
                    <a:gd name="connsiteY1" fmla="*/ 8573 h 8572"/>
                    <a:gd name="connsiteX2" fmla="*/ 0 w 89535"/>
                    <a:gd name="connsiteY2" fmla="*/ 0 h 8572"/>
                    <a:gd name="connsiteX3" fmla="*/ 89535 w 89535"/>
                    <a:gd name="connsiteY3" fmla="*/ 95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35" h="8572">
                      <a:moveTo>
                        <a:pt x="89535" y="952"/>
                      </a:moveTo>
                      <a:cubicBezTo>
                        <a:pt x="88583" y="3810"/>
                        <a:pt x="87630" y="5715"/>
                        <a:pt x="86677" y="8573"/>
                      </a:cubicBezTo>
                      <a:cubicBezTo>
                        <a:pt x="58102" y="5715"/>
                        <a:pt x="27623" y="14288"/>
                        <a:pt x="0" y="0"/>
                      </a:cubicBezTo>
                      <a:cubicBezTo>
                        <a:pt x="30480" y="0"/>
                        <a:pt x="60008" y="0"/>
                        <a:pt x="89535" y="952"/>
                      </a:cubicBezTo>
                      <a:close/>
                    </a:path>
                  </a:pathLst>
                </a:custGeom>
                <a:solidFill>
                  <a:srgbClr val="673F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1D5C7798-A7B6-0FB1-ECD8-43B74493C309}"/>
                    </a:ext>
                  </a:extLst>
                </p:cNvPr>
                <p:cNvSpPr/>
                <p:nvPr/>
              </p:nvSpPr>
              <p:spPr>
                <a:xfrm>
                  <a:off x="6535196" y="-1770303"/>
                  <a:ext cx="91414" cy="226695"/>
                </a:xfrm>
                <a:custGeom>
                  <a:avLst/>
                  <a:gdLst>
                    <a:gd name="connsiteX0" fmla="*/ 4436 w 91414"/>
                    <a:gd name="connsiteY0" fmla="*/ 131445 h 226695"/>
                    <a:gd name="connsiteX1" fmla="*/ 16818 w 91414"/>
                    <a:gd name="connsiteY1" fmla="*/ 77152 h 226695"/>
                    <a:gd name="connsiteX2" fmla="*/ 91113 w 91414"/>
                    <a:gd name="connsiteY2" fmla="*/ 0 h 226695"/>
                    <a:gd name="connsiteX3" fmla="*/ 64443 w 91414"/>
                    <a:gd name="connsiteY3" fmla="*/ 63817 h 226695"/>
                    <a:gd name="connsiteX4" fmla="*/ 91113 w 91414"/>
                    <a:gd name="connsiteY4" fmla="*/ 226695 h 226695"/>
                    <a:gd name="connsiteX5" fmla="*/ 35868 w 91414"/>
                    <a:gd name="connsiteY5" fmla="*/ 207645 h 226695"/>
                    <a:gd name="connsiteX6" fmla="*/ 14913 w 91414"/>
                    <a:gd name="connsiteY6" fmla="*/ 190500 h 226695"/>
                    <a:gd name="connsiteX7" fmla="*/ 4436 w 91414"/>
                    <a:gd name="connsiteY7" fmla="*/ 131445 h 22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414" h="226695">
                      <a:moveTo>
                        <a:pt x="4436" y="131445"/>
                      </a:moveTo>
                      <a:cubicBezTo>
                        <a:pt x="1578" y="111442"/>
                        <a:pt x="9198" y="94297"/>
                        <a:pt x="16818" y="77152"/>
                      </a:cubicBezTo>
                      <a:cubicBezTo>
                        <a:pt x="41583" y="51435"/>
                        <a:pt x="66348" y="25717"/>
                        <a:pt x="91113" y="0"/>
                      </a:cubicBezTo>
                      <a:cubicBezTo>
                        <a:pt x="93971" y="26670"/>
                        <a:pt x="75873" y="43815"/>
                        <a:pt x="64443" y="63817"/>
                      </a:cubicBezTo>
                      <a:cubicBezTo>
                        <a:pt x="29201" y="127635"/>
                        <a:pt x="37773" y="180975"/>
                        <a:pt x="91113" y="226695"/>
                      </a:cubicBezTo>
                      <a:cubicBezTo>
                        <a:pt x="73016" y="220027"/>
                        <a:pt x="53966" y="214313"/>
                        <a:pt x="35868" y="207645"/>
                      </a:cubicBezTo>
                      <a:cubicBezTo>
                        <a:pt x="29201" y="201930"/>
                        <a:pt x="21581" y="196215"/>
                        <a:pt x="14913" y="190500"/>
                      </a:cubicBezTo>
                      <a:cubicBezTo>
                        <a:pt x="-6994" y="174308"/>
                        <a:pt x="626" y="152400"/>
                        <a:pt x="4436" y="131445"/>
                      </a:cubicBezTo>
                      <a:close/>
                    </a:path>
                  </a:pathLst>
                </a:custGeom>
                <a:solidFill>
                  <a:srgbClr val="EAD0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D40234EC-A136-B7AB-22FA-4456A8505C42}"/>
                    </a:ext>
                  </a:extLst>
                </p:cNvPr>
                <p:cNvSpPr/>
                <p:nvPr/>
              </p:nvSpPr>
              <p:spPr>
                <a:xfrm>
                  <a:off x="6634882" y="-1828060"/>
                  <a:ext cx="123824" cy="38706"/>
                </a:xfrm>
                <a:custGeom>
                  <a:avLst/>
                  <a:gdLst>
                    <a:gd name="connsiteX0" fmla="*/ 18097 w 123824"/>
                    <a:gd name="connsiteY0" fmla="*/ 8226 h 38706"/>
                    <a:gd name="connsiteX1" fmla="*/ 30480 w 123824"/>
                    <a:gd name="connsiteY1" fmla="*/ 22514 h 38706"/>
                    <a:gd name="connsiteX2" fmla="*/ 123825 w 123824"/>
                    <a:gd name="connsiteY2" fmla="*/ 38706 h 38706"/>
                    <a:gd name="connsiteX3" fmla="*/ 0 w 123824"/>
                    <a:gd name="connsiteY3" fmla="*/ 37754 h 38706"/>
                    <a:gd name="connsiteX4" fmla="*/ 18097 w 123824"/>
                    <a:gd name="connsiteY4" fmla="*/ 8226 h 38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4" h="38706">
                      <a:moveTo>
                        <a:pt x="18097" y="8226"/>
                      </a:moveTo>
                      <a:cubicBezTo>
                        <a:pt x="20002" y="14894"/>
                        <a:pt x="24765" y="29181"/>
                        <a:pt x="30480" y="22514"/>
                      </a:cubicBezTo>
                      <a:cubicBezTo>
                        <a:pt x="71437" y="-24159"/>
                        <a:pt x="96203" y="12036"/>
                        <a:pt x="123825" y="38706"/>
                      </a:cubicBezTo>
                      <a:cubicBezTo>
                        <a:pt x="82868" y="38706"/>
                        <a:pt x="40957" y="38706"/>
                        <a:pt x="0" y="37754"/>
                      </a:cubicBezTo>
                      <a:cubicBezTo>
                        <a:pt x="1905" y="25371"/>
                        <a:pt x="8572" y="15846"/>
                        <a:pt x="18097" y="8226"/>
                      </a:cubicBezTo>
                      <a:close/>
                    </a:path>
                  </a:pathLst>
                </a:custGeom>
                <a:solidFill>
                  <a:srgbClr val="ADA7A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8318B6EC-C50F-3F37-57D1-DBD7F113E9F3}"/>
                    </a:ext>
                  </a:extLst>
                </p:cNvPr>
                <p:cNvSpPr/>
                <p:nvPr/>
              </p:nvSpPr>
              <p:spPr>
                <a:xfrm>
                  <a:off x="6848212" y="-1845551"/>
                  <a:ext cx="35695" cy="33723"/>
                </a:xfrm>
                <a:custGeom>
                  <a:avLst/>
                  <a:gdLst>
                    <a:gd name="connsiteX0" fmla="*/ 35273 w 35695"/>
                    <a:gd name="connsiteY0" fmla="*/ 28575 h 33723"/>
                    <a:gd name="connsiteX1" fmla="*/ 30 w 35695"/>
                    <a:gd name="connsiteY1" fmla="*/ 18098 h 33723"/>
                    <a:gd name="connsiteX2" fmla="*/ 35273 w 35695"/>
                    <a:gd name="connsiteY2" fmla="*/ 0 h 33723"/>
                    <a:gd name="connsiteX3" fmla="*/ 35273 w 35695"/>
                    <a:gd name="connsiteY3" fmla="*/ 28575 h 3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695" h="33723">
                      <a:moveTo>
                        <a:pt x="35273" y="28575"/>
                      </a:moveTo>
                      <a:cubicBezTo>
                        <a:pt x="20985" y="33338"/>
                        <a:pt x="983" y="40958"/>
                        <a:pt x="30" y="18098"/>
                      </a:cubicBezTo>
                      <a:cubicBezTo>
                        <a:pt x="-922" y="-2857"/>
                        <a:pt x="20985" y="953"/>
                        <a:pt x="35273" y="0"/>
                      </a:cubicBezTo>
                      <a:cubicBezTo>
                        <a:pt x="36225" y="8573"/>
                        <a:pt x="35273" y="19050"/>
                        <a:pt x="35273" y="28575"/>
                      </a:cubicBezTo>
                      <a:close/>
                    </a:path>
                  </a:pathLst>
                </a:custGeom>
                <a:solidFill>
                  <a:srgbClr val="4443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73AE2AB8-D5FF-54F1-FBBB-DF4AE2C6B93B}"/>
                    </a:ext>
                  </a:extLst>
                </p:cNvPr>
                <p:cNvSpPr/>
                <p:nvPr/>
              </p:nvSpPr>
              <p:spPr>
                <a:xfrm>
                  <a:off x="6846185" y="-1789868"/>
                  <a:ext cx="36347" cy="35995"/>
                </a:xfrm>
                <a:custGeom>
                  <a:avLst/>
                  <a:gdLst>
                    <a:gd name="connsiteX0" fmla="*/ 152 w 36347"/>
                    <a:gd name="connsiteY0" fmla="*/ 28137 h 35995"/>
                    <a:gd name="connsiteX1" fmla="*/ 36347 w 36347"/>
                    <a:gd name="connsiteY1" fmla="*/ 1467 h 35995"/>
                    <a:gd name="connsiteX2" fmla="*/ 36347 w 36347"/>
                    <a:gd name="connsiteY2" fmla="*/ 28137 h 35995"/>
                    <a:gd name="connsiteX3" fmla="*/ 152 w 36347"/>
                    <a:gd name="connsiteY3" fmla="*/ 28137 h 35995"/>
                    <a:gd name="connsiteX4" fmla="*/ 152 w 36347"/>
                    <a:gd name="connsiteY4" fmla="*/ 28137 h 35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7" h="35995">
                      <a:moveTo>
                        <a:pt x="152" y="28137"/>
                      </a:moveTo>
                      <a:cubicBezTo>
                        <a:pt x="-1753" y="-438"/>
                        <a:pt x="14440" y="-2343"/>
                        <a:pt x="36347" y="1467"/>
                      </a:cubicBezTo>
                      <a:cubicBezTo>
                        <a:pt x="36347" y="10040"/>
                        <a:pt x="36347" y="19565"/>
                        <a:pt x="36347" y="28137"/>
                      </a:cubicBezTo>
                      <a:cubicBezTo>
                        <a:pt x="23965" y="38615"/>
                        <a:pt x="12535" y="38615"/>
                        <a:pt x="152" y="28137"/>
                      </a:cubicBezTo>
                      <a:lnTo>
                        <a:pt x="152" y="28137"/>
                      </a:lnTo>
                      <a:close/>
                    </a:path>
                  </a:pathLst>
                </a:custGeom>
                <a:solidFill>
                  <a:srgbClr val="44444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1EE20AB7-BFB6-9526-9027-40E2ED475C24}"/>
                    </a:ext>
                  </a:extLst>
                </p:cNvPr>
                <p:cNvSpPr/>
                <p:nvPr/>
              </p:nvSpPr>
              <p:spPr>
                <a:xfrm>
                  <a:off x="6846337" y="-1761731"/>
                  <a:ext cx="36194" cy="18232"/>
                </a:xfrm>
                <a:custGeom>
                  <a:avLst/>
                  <a:gdLst>
                    <a:gd name="connsiteX0" fmla="*/ 0 w 36194"/>
                    <a:gd name="connsiteY0" fmla="*/ 0 h 18232"/>
                    <a:gd name="connsiteX1" fmla="*/ 36195 w 36194"/>
                    <a:gd name="connsiteY1" fmla="*/ 0 h 18232"/>
                    <a:gd name="connsiteX2" fmla="*/ 0 w 36194"/>
                    <a:gd name="connsiteY2" fmla="*/ 0 h 18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194" h="18232">
                      <a:moveTo>
                        <a:pt x="0" y="0"/>
                      </a:moveTo>
                      <a:cubicBezTo>
                        <a:pt x="12382" y="0"/>
                        <a:pt x="24765" y="0"/>
                        <a:pt x="36195" y="0"/>
                      </a:cubicBezTo>
                      <a:cubicBezTo>
                        <a:pt x="23813" y="25717"/>
                        <a:pt x="12382" y="22860"/>
                        <a:pt x="0" y="0"/>
                      </a:cubicBezTo>
                      <a:close/>
                    </a:path>
                  </a:pathLst>
                </a:custGeom>
                <a:solidFill>
                  <a:srgbClr val="B2AF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AFA8F02E-06EC-4065-8EE2-CD2300897CEB}"/>
                    </a:ext>
                  </a:extLst>
                </p:cNvPr>
                <p:cNvSpPr/>
                <p:nvPr/>
              </p:nvSpPr>
              <p:spPr>
                <a:xfrm>
                  <a:off x="6521818" y="-1807451"/>
                  <a:ext cx="29243" cy="105727"/>
                </a:xfrm>
                <a:custGeom>
                  <a:avLst/>
                  <a:gdLst>
                    <a:gd name="connsiteX0" fmla="*/ 17814 w 29243"/>
                    <a:gd name="connsiteY0" fmla="*/ 63818 h 105727"/>
                    <a:gd name="connsiteX1" fmla="*/ 669 w 29243"/>
                    <a:gd name="connsiteY1" fmla="*/ 105728 h 105727"/>
                    <a:gd name="connsiteX2" fmla="*/ 29244 w 29243"/>
                    <a:gd name="connsiteY2" fmla="*/ 0 h 105727"/>
                    <a:gd name="connsiteX3" fmla="*/ 17814 w 29243"/>
                    <a:gd name="connsiteY3" fmla="*/ 63818 h 10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43" h="105727">
                      <a:moveTo>
                        <a:pt x="17814" y="63818"/>
                      </a:moveTo>
                      <a:cubicBezTo>
                        <a:pt x="12099" y="78105"/>
                        <a:pt x="6384" y="91440"/>
                        <a:pt x="669" y="105728"/>
                      </a:cubicBezTo>
                      <a:cubicBezTo>
                        <a:pt x="-2189" y="66675"/>
                        <a:pt x="3526" y="30480"/>
                        <a:pt x="29244" y="0"/>
                      </a:cubicBezTo>
                      <a:cubicBezTo>
                        <a:pt x="25434" y="20955"/>
                        <a:pt x="21624" y="41910"/>
                        <a:pt x="17814" y="63818"/>
                      </a:cubicBezTo>
                      <a:close/>
                    </a:path>
                  </a:pathLst>
                </a:custGeom>
                <a:solidFill>
                  <a:srgbClr val="C8B4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29EF754A-FB90-08F4-BC31-594D2636C919}"/>
                    </a:ext>
                  </a:extLst>
                </p:cNvPr>
                <p:cNvSpPr/>
                <p:nvPr/>
              </p:nvSpPr>
              <p:spPr>
                <a:xfrm>
                  <a:off x="7002338" y="-1927466"/>
                  <a:ext cx="134637" cy="242887"/>
                </a:xfrm>
                <a:custGeom>
                  <a:avLst/>
                  <a:gdLst>
                    <a:gd name="connsiteX0" fmla="*/ 129749 w 134637"/>
                    <a:gd name="connsiteY0" fmla="*/ 193358 h 242887"/>
                    <a:gd name="connsiteX1" fmla="*/ 127844 w 134637"/>
                    <a:gd name="connsiteY1" fmla="*/ 242888 h 242887"/>
                    <a:gd name="connsiteX2" fmla="*/ 51644 w 134637"/>
                    <a:gd name="connsiteY2" fmla="*/ 178117 h 242887"/>
                    <a:gd name="connsiteX3" fmla="*/ 60217 w 134637"/>
                    <a:gd name="connsiteY3" fmla="*/ 157163 h 242887"/>
                    <a:gd name="connsiteX4" fmla="*/ 66884 w 134637"/>
                    <a:gd name="connsiteY4" fmla="*/ 142875 h 242887"/>
                    <a:gd name="connsiteX5" fmla="*/ 12592 w 134637"/>
                    <a:gd name="connsiteY5" fmla="*/ 60960 h 242887"/>
                    <a:gd name="connsiteX6" fmla="*/ 3067 w 134637"/>
                    <a:gd name="connsiteY6" fmla="*/ 18097 h 242887"/>
                    <a:gd name="connsiteX7" fmla="*/ 5924 w 134637"/>
                    <a:gd name="connsiteY7" fmla="*/ 0 h 242887"/>
                    <a:gd name="connsiteX8" fmla="*/ 108794 w 134637"/>
                    <a:gd name="connsiteY8" fmla="*/ 138113 h 242887"/>
                    <a:gd name="connsiteX9" fmla="*/ 110699 w 134637"/>
                    <a:gd name="connsiteY9" fmla="*/ 147638 h 242887"/>
                    <a:gd name="connsiteX10" fmla="*/ 129749 w 134637"/>
                    <a:gd name="connsiteY10" fmla="*/ 193358 h 24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4637" h="242887">
                      <a:moveTo>
                        <a:pt x="129749" y="193358"/>
                      </a:moveTo>
                      <a:cubicBezTo>
                        <a:pt x="121177" y="209550"/>
                        <a:pt x="145942" y="226695"/>
                        <a:pt x="127844" y="242888"/>
                      </a:cubicBezTo>
                      <a:cubicBezTo>
                        <a:pt x="105937" y="217170"/>
                        <a:pt x="69742" y="208597"/>
                        <a:pt x="51644" y="178117"/>
                      </a:cubicBezTo>
                      <a:cubicBezTo>
                        <a:pt x="54502" y="171450"/>
                        <a:pt x="57359" y="163830"/>
                        <a:pt x="60217" y="157163"/>
                      </a:cubicBezTo>
                      <a:cubicBezTo>
                        <a:pt x="77362" y="159067"/>
                        <a:pt x="74504" y="151447"/>
                        <a:pt x="66884" y="142875"/>
                      </a:cubicBezTo>
                      <a:cubicBezTo>
                        <a:pt x="45929" y="117158"/>
                        <a:pt x="27832" y="90488"/>
                        <a:pt x="12592" y="60960"/>
                      </a:cubicBezTo>
                      <a:cubicBezTo>
                        <a:pt x="5924" y="47625"/>
                        <a:pt x="-5506" y="34290"/>
                        <a:pt x="3067" y="18097"/>
                      </a:cubicBezTo>
                      <a:cubicBezTo>
                        <a:pt x="4019" y="12383"/>
                        <a:pt x="4972" y="6667"/>
                        <a:pt x="5924" y="0"/>
                      </a:cubicBezTo>
                      <a:cubicBezTo>
                        <a:pt x="59264" y="32385"/>
                        <a:pt x="84982" y="84772"/>
                        <a:pt x="108794" y="138113"/>
                      </a:cubicBezTo>
                      <a:cubicBezTo>
                        <a:pt x="108794" y="140970"/>
                        <a:pt x="109747" y="144780"/>
                        <a:pt x="110699" y="147638"/>
                      </a:cubicBezTo>
                      <a:cubicBezTo>
                        <a:pt x="122129" y="160972"/>
                        <a:pt x="135464" y="173355"/>
                        <a:pt x="129749" y="193358"/>
                      </a:cubicBezTo>
                      <a:close/>
                    </a:path>
                  </a:pathLst>
                </a:custGeom>
                <a:solidFill>
                  <a:srgbClr val="4435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85684EF-09BA-3DB7-98D7-C61E3A1030AD}"/>
                    </a:ext>
                  </a:extLst>
                </p:cNvPr>
                <p:cNvSpPr/>
                <p:nvPr/>
              </p:nvSpPr>
              <p:spPr>
                <a:xfrm>
                  <a:off x="7113337" y="-1779828"/>
                  <a:ext cx="36167" cy="68579"/>
                </a:xfrm>
                <a:custGeom>
                  <a:avLst/>
                  <a:gdLst>
                    <a:gd name="connsiteX0" fmla="*/ 18750 w 36167"/>
                    <a:gd name="connsiteY0" fmla="*/ 45720 h 68579"/>
                    <a:gd name="connsiteX1" fmla="*/ 653 w 36167"/>
                    <a:gd name="connsiteY1" fmla="*/ 0 h 68579"/>
                    <a:gd name="connsiteX2" fmla="*/ 35895 w 36167"/>
                    <a:gd name="connsiteY2" fmla="*/ 68580 h 68579"/>
                    <a:gd name="connsiteX3" fmla="*/ 18750 w 36167"/>
                    <a:gd name="connsiteY3" fmla="*/ 4572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67" h="68579">
                      <a:moveTo>
                        <a:pt x="18750" y="45720"/>
                      </a:moveTo>
                      <a:cubicBezTo>
                        <a:pt x="18750" y="27622"/>
                        <a:pt x="-4110" y="19050"/>
                        <a:pt x="653" y="0"/>
                      </a:cubicBezTo>
                      <a:cubicBezTo>
                        <a:pt x="41610" y="7620"/>
                        <a:pt x="35895" y="40005"/>
                        <a:pt x="35895" y="68580"/>
                      </a:cubicBezTo>
                      <a:cubicBezTo>
                        <a:pt x="30180" y="60960"/>
                        <a:pt x="24465" y="53340"/>
                        <a:pt x="18750" y="45720"/>
                      </a:cubicBezTo>
                      <a:close/>
                    </a:path>
                  </a:pathLst>
                </a:custGeom>
                <a:solidFill>
                  <a:srgbClr val="E3CD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F8A78CE2-474E-1E15-13A2-C8B186C41A49}"/>
                    </a:ext>
                  </a:extLst>
                </p:cNvPr>
                <p:cNvSpPr/>
                <p:nvPr/>
              </p:nvSpPr>
              <p:spPr>
                <a:xfrm>
                  <a:off x="6572017" y="-1926514"/>
                  <a:ext cx="83336" cy="171450"/>
                </a:xfrm>
                <a:custGeom>
                  <a:avLst/>
                  <a:gdLst>
                    <a:gd name="connsiteX0" fmla="*/ 82868 w 83336"/>
                    <a:gd name="connsiteY0" fmla="*/ 0 h 171450"/>
                    <a:gd name="connsiteX1" fmla="*/ 0 w 83336"/>
                    <a:gd name="connsiteY1" fmla="*/ 171450 h 171450"/>
                    <a:gd name="connsiteX2" fmla="*/ 82868 w 83336"/>
                    <a:gd name="connsiteY2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336" h="171450">
                      <a:moveTo>
                        <a:pt x="82868" y="0"/>
                      </a:moveTo>
                      <a:cubicBezTo>
                        <a:pt x="88583" y="73343"/>
                        <a:pt x="40958" y="120968"/>
                        <a:pt x="0" y="171450"/>
                      </a:cubicBezTo>
                      <a:cubicBezTo>
                        <a:pt x="2858" y="102870"/>
                        <a:pt x="62865" y="60960"/>
                        <a:pt x="82868" y="0"/>
                      </a:cubicBezTo>
                      <a:close/>
                    </a:path>
                  </a:pathLst>
                </a:custGeom>
                <a:solidFill>
                  <a:srgbClr val="B9AF5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8F0964C-3CF8-EA48-AE99-AA40C5F85818}"/>
                    </a:ext>
                  </a:extLst>
                </p:cNvPr>
                <p:cNvSpPr/>
                <p:nvPr/>
              </p:nvSpPr>
              <p:spPr>
                <a:xfrm>
                  <a:off x="6990783" y="-1909369"/>
                  <a:ext cx="113681" cy="162709"/>
                </a:xfrm>
                <a:custGeom>
                  <a:avLst/>
                  <a:gdLst>
                    <a:gd name="connsiteX0" fmla="*/ 14622 w 113681"/>
                    <a:gd name="connsiteY0" fmla="*/ 0 h 162709"/>
                    <a:gd name="connsiteX1" fmla="*/ 113682 w 113681"/>
                    <a:gd name="connsiteY1" fmla="*/ 161925 h 162709"/>
                    <a:gd name="connsiteX2" fmla="*/ 71772 w 113681"/>
                    <a:gd name="connsiteY2" fmla="*/ 139065 h 162709"/>
                    <a:gd name="connsiteX3" fmla="*/ 11764 w 113681"/>
                    <a:gd name="connsiteY3" fmla="*/ 42863 h 162709"/>
                    <a:gd name="connsiteX4" fmla="*/ 14622 w 113681"/>
                    <a:gd name="connsiteY4" fmla="*/ 0 h 162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681" h="162709">
                      <a:moveTo>
                        <a:pt x="14622" y="0"/>
                      </a:moveTo>
                      <a:cubicBezTo>
                        <a:pt x="33672" y="60008"/>
                        <a:pt x="83202" y="102870"/>
                        <a:pt x="113682" y="161925"/>
                      </a:cubicBezTo>
                      <a:cubicBezTo>
                        <a:pt x="87964" y="166688"/>
                        <a:pt x="82249" y="148590"/>
                        <a:pt x="71772" y="139065"/>
                      </a:cubicBezTo>
                      <a:cubicBezTo>
                        <a:pt x="51769" y="106680"/>
                        <a:pt x="29862" y="76200"/>
                        <a:pt x="11764" y="42863"/>
                      </a:cubicBezTo>
                      <a:cubicBezTo>
                        <a:pt x="3192" y="29528"/>
                        <a:pt x="-11096" y="12383"/>
                        <a:pt x="14622" y="0"/>
                      </a:cubicBezTo>
                      <a:close/>
                    </a:path>
                  </a:pathLst>
                </a:custGeom>
                <a:solidFill>
                  <a:srgbClr val="B0A0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378D05E6-1784-5549-6D13-DBAA95D467E3}"/>
                    </a:ext>
                  </a:extLst>
                </p:cNvPr>
                <p:cNvSpPr/>
                <p:nvPr/>
              </p:nvSpPr>
              <p:spPr>
                <a:xfrm>
                  <a:off x="7065412" y="-2988551"/>
                  <a:ext cx="314891" cy="408622"/>
                </a:xfrm>
                <a:custGeom>
                  <a:avLst/>
                  <a:gdLst>
                    <a:gd name="connsiteX0" fmla="*/ 313373 w 314891"/>
                    <a:gd name="connsiteY0" fmla="*/ 408623 h 408622"/>
                    <a:gd name="connsiteX1" fmla="*/ 73342 w 314891"/>
                    <a:gd name="connsiteY1" fmla="*/ 340042 h 408622"/>
                    <a:gd name="connsiteX2" fmla="*/ 53340 w 314891"/>
                    <a:gd name="connsiteY2" fmla="*/ 315278 h 408622"/>
                    <a:gd name="connsiteX3" fmla="*/ 19050 w 314891"/>
                    <a:gd name="connsiteY3" fmla="*/ 228600 h 408622"/>
                    <a:gd name="connsiteX4" fmla="*/ 0 w 314891"/>
                    <a:gd name="connsiteY4" fmla="*/ 0 h 408622"/>
                    <a:gd name="connsiteX5" fmla="*/ 97155 w 314891"/>
                    <a:gd name="connsiteY5" fmla="*/ 120967 h 408622"/>
                    <a:gd name="connsiteX6" fmla="*/ 196215 w 314891"/>
                    <a:gd name="connsiteY6" fmla="*/ 171450 h 408622"/>
                    <a:gd name="connsiteX7" fmla="*/ 266700 w 314891"/>
                    <a:gd name="connsiteY7" fmla="*/ 104775 h 408622"/>
                    <a:gd name="connsiteX8" fmla="*/ 313373 w 314891"/>
                    <a:gd name="connsiteY8" fmla="*/ 408623 h 40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891" h="408622">
                      <a:moveTo>
                        <a:pt x="313373" y="408623"/>
                      </a:moveTo>
                      <a:cubicBezTo>
                        <a:pt x="233362" y="385763"/>
                        <a:pt x="153352" y="362903"/>
                        <a:pt x="73342" y="340042"/>
                      </a:cubicBezTo>
                      <a:cubicBezTo>
                        <a:pt x="60960" y="336232"/>
                        <a:pt x="55245" y="325755"/>
                        <a:pt x="53340" y="315278"/>
                      </a:cubicBezTo>
                      <a:cubicBezTo>
                        <a:pt x="48577" y="283845"/>
                        <a:pt x="30480" y="257175"/>
                        <a:pt x="19050" y="228600"/>
                      </a:cubicBezTo>
                      <a:cubicBezTo>
                        <a:pt x="27623" y="151447"/>
                        <a:pt x="2857" y="76200"/>
                        <a:pt x="0" y="0"/>
                      </a:cubicBezTo>
                      <a:cubicBezTo>
                        <a:pt x="40005" y="34290"/>
                        <a:pt x="55245" y="88582"/>
                        <a:pt x="97155" y="120967"/>
                      </a:cubicBezTo>
                      <a:cubicBezTo>
                        <a:pt x="126682" y="143827"/>
                        <a:pt x="153352" y="171450"/>
                        <a:pt x="196215" y="171450"/>
                      </a:cubicBezTo>
                      <a:cubicBezTo>
                        <a:pt x="245745" y="171450"/>
                        <a:pt x="262890" y="156210"/>
                        <a:pt x="266700" y="104775"/>
                      </a:cubicBezTo>
                      <a:cubicBezTo>
                        <a:pt x="299085" y="202883"/>
                        <a:pt x="320993" y="303848"/>
                        <a:pt x="313373" y="408623"/>
                      </a:cubicBezTo>
                      <a:close/>
                    </a:path>
                  </a:pathLst>
                </a:custGeom>
                <a:solidFill>
                  <a:srgbClr val="7E6E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B5E10B58-189D-9D24-BEDB-FD5EE440226E}"/>
                    </a:ext>
                  </a:extLst>
                </p:cNvPr>
                <p:cNvSpPr/>
                <p:nvPr/>
              </p:nvSpPr>
              <p:spPr>
                <a:xfrm>
                  <a:off x="6209593" y="-3200006"/>
                  <a:ext cx="226216" cy="621030"/>
                </a:xfrm>
                <a:custGeom>
                  <a:avLst/>
                  <a:gdLst>
                    <a:gd name="connsiteX0" fmla="*/ 53814 w 226216"/>
                    <a:gd name="connsiteY0" fmla="*/ 315278 h 621030"/>
                    <a:gd name="connsiteX1" fmla="*/ 42384 w 226216"/>
                    <a:gd name="connsiteY1" fmla="*/ 577215 h 621030"/>
                    <a:gd name="connsiteX2" fmla="*/ 64291 w 226216"/>
                    <a:gd name="connsiteY2" fmla="*/ 611505 h 621030"/>
                    <a:gd name="connsiteX3" fmla="*/ 26191 w 226216"/>
                    <a:gd name="connsiteY3" fmla="*/ 621030 h 621030"/>
                    <a:gd name="connsiteX4" fmla="*/ 6189 w 226216"/>
                    <a:gd name="connsiteY4" fmla="*/ 392430 h 621030"/>
                    <a:gd name="connsiteX5" fmla="*/ 32859 w 226216"/>
                    <a:gd name="connsiteY5" fmla="*/ 238125 h 621030"/>
                    <a:gd name="connsiteX6" fmla="*/ 130966 w 226216"/>
                    <a:gd name="connsiteY6" fmla="*/ 78105 h 621030"/>
                    <a:gd name="connsiteX7" fmla="*/ 213834 w 226216"/>
                    <a:gd name="connsiteY7" fmla="*/ 0 h 621030"/>
                    <a:gd name="connsiteX8" fmla="*/ 226216 w 226216"/>
                    <a:gd name="connsiteY8" fmla="*/ 12382 h 621030"/>
                    <a:gd name="connsiteX9" fmla="*/ 66196 w 226216"/>
                    <a:gd name="connsiteY9" fmla="*/ 256222 h 621030"/>
                    <a:gd name="connsiteX10" fmla="*/ 53814 w 226216"/>
                    <a:gd name="connsiteY10" fmla="*/ 315278 h 621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6216" h="621030">
                      <a:moveTo>
                        <a:pt x="53814" y="315278"/>
                      </a:moveTo>
                      <a:cubicBezTo>
                        <a:pt x="22381" y="401003"/>
                        <a:pt x="33811" y="489585"/>
                        <a:pt x="42384" y="577215"/>
                      </a:cubicBezTo>
                      <a:cubicBezTo>
                        <a:pt x="43336" y="591503"/>
                        <a:pt x="49051" y="604837"/>
                        <a:pt x="64291" y="611505"/>
                      </a:cubicBezTo>
                      <a:cubicBezTo>
                        <a:pt x="53814" y="624840"/>
                        <a:pt x="39526" y="619125"/>
                        <a:pt x="26191" y="621030"/>
                      </a:cubicBezTo>
                      <a:cubicBezTo>
                        <a:pt x="-1431" y="546735"/>
                        <a:pt x="9046" y="468630"/>
                        <a:pt x="6189" y="392430"/>
                      </a:cubicBezTo>
                      <a:cubicBezTo>
                        <a:pt x="-12861" y="336233"/>
                        <a:pt x="16666" y="288608"/>
                        <a:pt x="32859" y="238125"/>
                      </a:cubicBezTo>
                      <a:cubicBezTo>
                        <a:pt x="51909" y="177165"/>
                        <a:pt x="89056" y="125730"/>
                        <a:pt x="130966" y="78105"/>
                      </a:cubicBezTo>
                      <a:cubicBezTo>
                        <a:pt x="156684" y="49530"/>
                        <a:pt x="182401" y="21907"/>
                        <a:pt x="213834" y="0"/>
                      </a:cubicBezTo>
                      <a:cubicBezTo>
                        <a:pt x="217644" y="3810"/>
                        <a:pt x="222406" y="8572"/>
                        <a:pt x="226216" y="12382"/>
                      </a:cubicBezTo>
                      <a:cubicBezTo>
                        <a:pt x="154779" y="81915"/>
                        <a:pt x="99534" y="161925"/>
                        <a:pt x="66196" y="256222"/>
                      </a:cubicBezTo>
                      <a:cubicBezTo>
                        <a:pt x="60481" y="274320"/>
                        <a:pt x="51909" y="293370"/>
                        <a:pt x="53814" y="315278"/>
                      </a:cubicBezTo>
                      <a:close/>
                    </a:path>
                  </a:pathLst>
                </a:custGeom>
                <a:solidFill>
                  <a:srgbClr val="4F3F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0B456696-30C7-7F75-4E17-B6C0E14B7CC3}"/>
                    </a:ext>
                  </a:extLst>
                </p:cNvPr>
                <p:cNvSpPr/>
                <p:nvPr/>
              </p:nvSpPr>
              <p:spPr>
                <a:xfrm>
                  <a:off x="6139582" y="-3121901"/>
                  <a:ext cx="200977" cy="381000"/>
                </a:xfrm>
                <a:custGeom>
                  <a:avLst/>
                  <a:gdLst>
                    <a:gd name="connsiteX0" fmla="*/ 200978 w 200977"/>
                    <a:gd name="connsiteY0" fmla="*/ 0 h 381000"/>
                    <a:gd name="connsiteX1" fmla="*/ 96202 w 200977"/>
                    <a:gd name="connsiteY1" fmla="*/ 221933 h 381000"/>
                    <a:gd name="connsiteX2" fmla="*/ 76200 w 200977"/>
                    <a:gd name="connsiteY2" fmla="*/ 314325 h 381000"/>
                    <a:gd name="connsiteX3" fmla="*/ 40958 w 200977"/>
                    <a:gd name="connsiteY3" fmla="*/ 339090 h 381000"/>
                    <a:gd name="connsiteX4" fmla="*/ 0 w 200977"/>
                    <a:gd name="connsiteY4" fmla="*/ 381000 h 381000"/>
                    <a:gd name="connsiteX5" fmla="*/ 200978 w 200977"/>
                    <a:gd name="connsiteY5" fmla="*/ 0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977" h="381000">
                      <a:moveTo>
                        <a:pt x="200978" y="0"/>
                      </a:moveTo>
                      <a:cubicBezTo>
                        <a:pt x="162878" y="72390"/>
                        <a:pt x="114300" y="139065"/>
                        <a:pt x="96202" y="221933"/>
                      </a:cubicBezTo>
                      <a:cubicBezTo>
                        <a:pt x="89535" y="252413"/>
                        <a:pt x="82868" y="283845"/>
                        <a:pt x="76200" y="314325"/>
                      </a:cubicBezTo>
                      <a:cubicBezTo>
                        <a:pt x="57150" y="312420"/>
                        <a:pt x="44768" y="321945"/>
                        <a:pt x="40958" y="339090"/>
                      </a:cubicBezTo>
                      <a:cubicBezTo>
                        <a:pt x="36195" y="362903"/>
                        <a:pt x="19050" y="372428"/>
                        <a:pt x="0" y="381000"/>
                      </a:cubicBezTo>
                      <a:cubicBezTo>
                        <a:pt x="18098" y="227648"/>
                        <a:pt x="81915" y="99060"/>
                        <a:pt x="200978" y="0"/>
                      </a:cubicBezTo>
                      <a:close/>
                    </a:path>
                  </a:pathLst>
                </a:custGeom>
                <a:solidFill>
                  <a:srgbClr val="9482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A93376CE-E178-67FA-074D-CCB8211C76D6}"/>
                    </a:ext>
                  </a:extLst>
                </p:cNvPr>
                <p:cNvSpPr/>
                <p:nvPr/>
              </p:nvSpPr>
              <p:spPr>
                <a:xfrm>
                  <a:off x="6866195" y="-1503603"/>
                  <a:ext cx="148258" cy="134540"/>
                </a:xfrm>
                <a:custGeom>
                  <a:avLst/>
                  <a:gdLst>
                    <a:gd name="connsiteX0" fmla="*/ 122065 w 148258"/>
                    <a:gd name="connsiteY0" fmla="*/ 134302 h 134540"/>
                    <a:gd name="connsiteX1" fmla="*/ 33482 w 148258"/>
                    <a:gd name="connsiteY1" fmla="*/ 133350 h 134540"/>
                    <a:gd name="connsiteX2" fmla="*/ 11575 w 148258"/>
                    <a:gd name="connsiteY2" fmla="*/ 84772 h 134540"/>
                    <a:gd name="connsiteX3" fmla="*/ 16337 w 148258"/>
                    <a:gd name="connsiteY3" fmla="*/ 54292 h 134540"/>
                    <a:gd name="connsiteX4" fmla="*/ 26815 w 148258"/>
                    <a:gd name="connsiteY4" fmla="*/ 9525 h 134540"/>
                    <a:gd name="connsiteX5" fmla="*/ 121112 w 148258"/>
                    <a:gd name="connsiteY5" fmla="*/ 0 h 134540"/>
                    <a:gd name="connsiteX6" fmla="*/ 130637 w 148258"/>
                    <a:gd name="connsiteY6" fmla="*/ 9525 h 134540"/>
                    <a:gd name="connsiteX7" fmla="*/ 131590 w 148258"/>
                    <a:gd name="connsiteY7" fmla="*/ 132397 h 134540"/>
                    <a:gd name="connsiteX8" fmla="*/ 122065 w 148258"/>
                    <a:gd name="connsiteY8" fmla="*/ 134302 h 13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8258" h="134540">
                      <a:moveTo>
                        <a:pt x="122065" y="134302"/>
                      </a:moveTo>
                      <a:cubicBezTo>
                        <a:pt x="92537" y="134302"/>
                        <a:pt x="63010" y="135255"/>
                        <a:pt x="33482" y="133350"/>
                      </a:cubicBezTo>
                      <a:cubicBezTo>
                        <a:pt x="-808" y="131445"/>
                        <a:pt x="-9380" y="112395"/>
                        <a:pt x="11575" y="84772"/>
                      </a:cubicBezTo>
                      <a:cubicBezTo>
                        <a:pt x="20147" y="74295"/>
                        <a:pt x="30625" y="64770"/>
                        <a:pt x="16337" y="54292"/>
                      </a:cubicBezTo>
                      <a:cubicBezTo>
                        <a:pt x="-18905" y="28575"/>
                        <a:pt x="11575" y="21908"/>
                        <a:pt x="26815" y="9525"/>
                      </a:cubicBezTo>
                      <a:cubicBezTo>
                        <a:pt x="58247" y="6667"/>
                        <a:pt x="89680" y="2858"/>
                        <a:pt x="121112" y="0"/>
                      </a:cubicBezTo>
                      <a:cubicBezTo>
                        <a:pt x="123970" y="2858"/>
                        <a:pt x="127780" y="6667"/>
                        <a:pt x="130637" y="9525"/>
                      </a:cubicBezTo>
                      <a:cubicBezTo>
                        <a:pt x="154450" y="50483"/>
                        <a:pt x="153497" y="91440"/>
                        <a:pt x="131590" y="132397"/>
                      </a:cubicBezTo>
                      <a:cubicBezTo>
                        <a:pt x="128732" y="133350"/>
                        <a:pt x="124922" y="133350"/>
                        <a:pt x="122065" y="134302"/>
                      </a:cubicBezTo>
                      <a:close/>
                    </a:path>
                  </a:pathLst>
                </a:custGeom>
                <a:solidFill>
                  <a:srgbClr val="1092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94CA72A3-BD6D-AA1D-B676-C99B99861B04}"/>
                    </a:ext>
                  </a:extLst>
                </p:cNvPr>
                <p:cNvSpPr/>
                <p:nvPr/>
              </p:nvSpPr>
              <p:spPr>
                <a:xfrm>
                  <a:off x="6996832" y="-1515259"/>
                  <a:ext cx="153099" cy="145344"/>
                </a:xfrm>
                <a:custGeom>
                  <a:avLst/>
                  <a:gdLst>
                    <a:gd name="connsiteX0" fmla="*/ 953 w 153099"/>
                    <a:gd name="connsiteY0" fmla="*/ 145005 h 145344"/>
                    <a:gd name="connsiteX1" fmla="*/ 0 w 153099"/>
                    <a:gd name="connsiteY1" fmla="*/ 22133 h 145344"/>
                    <a:gd name="connsiteX2" fmla="*/ 103823 w 153099"/>
                    <a:gd name="connsiteY2" fmla="*/ 1178 h 145344"/>
                    <a:gd name="connsiteX3" fmla="*/ 152400 w 153099"/>
                    <a:gd name="connsiteY3" fmla="*/ 53565 h 145344"/>
                    <a:gd name="connsiteX4" fmla="*/ 104775 w 153099"/>
                    <a:gd name="connsiteY4" fmla="*/ 119288 h 145344"/>
                    <a:gd name="connsiteX5" fmla="*/ 953 w 153099"/>
                    <a:gd name="connsiteY5" fmla="*/ 145005 h 145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99" h="145344">
                      <a:moveTo>
                        <a:pt x="953" y="145005"/>
                      </a:moveTo>
                      <a:cubicBezTo>
                        <a:pt x="953" y="104048"/>
                        <a:pt x="953" y="63090"/>
                        <a:pt x="0" y="22133"/>
                      </a:cubicBezTo>
                      <a:cubicBezTo>
                        <a:pt x="30480" y="-3585"/>
                        <a:pt x="68580" y="-727"/>
                        <a:pt x="103823" y="1178"/>
                      </a:cubicBezTo>
                      <a:cubicBezTo>
                        <a:pt x="127635" y="2130"/>
                        <a:pt x="158115" y="18323"/>
                        <a:pt x="152400" y="53565"/>
                      </a:cubicBezTo>
                      <a:cubicBezTo>
                        <a:pt x="148590" y="81188"/>
                        <a:pt x="155258" y="118335"/>
                        <a:pt x="104775" y="119288"/>
                      </a:cubicBezTo>
                      <a:cubicBezTo>
                        <a:pt x="69533" y="119288"/>
                        <a:pt x="39053" y="148815"/>
                        <a:pt x="953" y="145005"/>
                      </a:cubicBezTo>
                      <a:close/>
                    </a:path>
                  </a:pathLst>
                </a:custGeom>
                <a:solidFill>
                  <a:srgbClr val="55C1F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FCB081EB-765F-9BA6-0187-061E80119BBA}"/>
                    </a:ext>
                  </a:extLst>
                </p:cNvPr>
                <p:cNvSpPr/>
                <p:nvPr/>
              </p:nvSpPr>
              <p:spPr>
                <a:xfrm>
                  <a:off x="6528372" y="-1638858"/>
                  <a:ext cx="21737" cy="59054"/>
                </a:xfrm>
                <a:custGeom>
                  <a:avLst/>
                  <a:gdLst>
                    <a:gd name="connsiteX0" fmla="*/ 11260 w 21737"/>
                    <a:gd name="connsiteY0" fmla="*/ 0 h 59054"/>
                    <a:gd name="connsiteX1" fmla="*/ 21737 w 21737"/>
                    <a:gd name="connsiteY1" fmla="*/ 59055 h 59054"/>
                    <a:gd name="connsiteX2" fmla="*/ 11260 w 21737"/>
                    <a:gd name="connsiteY2" fmla="*/ 0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37" h="59054">
                      <a:moveTo>
                        <a:pt x="11260" y="0"/>
                      </a:moveTo>
                      <a:cubicBezTo>
                        <a:pt x="14117" y="20002"/>
                        <a:pt x="9355" y="40957"/>
                        <a:pt x="21737" y="59055"/>
                      </a:cubicBezTo>
                      <a:cubicBezTo>
                        <a:pt x="-13505" y="45720"/>
                        <a:pt x="2687" y="21907"/>
                        <a:pt x="11260" y="0"/>
                      </a:cubicBezTo>
                      <a:close/>
                    </a:path>
                  </a:pathLst>
                </a:custGeom>
                <a:solidFill>
                  <a:srgbClr val="C8B4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66D0F933-3411-9C55-C7DC-BDDBFADADB99}"/>
                    </a:ext>
                  </a:extLst>
                </p:cNvPr>
                <p:cNvSpPr/>
                <p:nvPr/>
              </p:nvSpPr>
              <p:spPr>
                <a:xfrm>
                  <a:off x="6428324" y="-2630361"/>
                  <a:ext cx="316255" cy="312442"/>
                </a:xfrm>
                <a:custGeom>
                  <a:avLst/>
                  <a:gdLst>
                    <a:gd name="connsiteX0" fmla="*/ 16058 w 316255"/>
                    <a:gd name="connsiteY0" fmla="*/ 88533 h 312442"/>
                    <a:gd name="connsiteX1" fmla="*/ 17963 w 316255"/>
                    <a:gd name="connsiteY1" fmla="*/ 69483 h 312442"/>
                    <a:gd name="connsiteX2" fmla="*/ 220846 w 316255"/>
                    <a:gd name="connsiteY2" fmla="*/ 12333 h 312442"/>
                    <a:gd name="connsiteX3" fmla="*/ 315143 w 316255"/>
                    <a:gd name="connsiteY3" fmla="*/ 172353 h 312442"/>
                    <a:gd name="connsiteX4" fmla="*/ 226561 w 316255"/>
                    <a:gd name="connsiteY4" fmla="*/ 299035 h 312442"/>
                    <a:gd name="connsiteX5" fmla="*/ 177031 w 316255"/>
                    <a:gd name="connsiteY5" fmla="*/ 312370 h 312442"/>
                    <a:gd name="connsiteX6" fmla="*/ 132263 w 316255"/>
                    <a:gd name="connsiteY6" fmla="*/ 290463 h 312442"/>
                    <a:gd name="connsiteX7" fmla="*/ 160838 w 316255"/>
                    <a:gd name="connsiteY7" fmla="*/ 238075 h 312442"/>
                    <a:gd name="connsiteX8" fmla="*/ 181793 w 316255"/>
                    <a:gd name="connsiteY8" fmla="*/ 228550 h 312442"/>
                    <a:gd name="connsiteX9" fmla="*/ 206558 w 316255"/>
                    <a:gd name="connsiteY9" fmla="*/ 199975 h 312442"/>
                    <a:gd name="connsiteX10" fmla="*/ 197986 w 316255"/>
                    <a:gd name="connsiteY10" fmla="*/ 112345 h 312442"/>
                    <a:gd name="connsiteX11" fmla="*/ 116071 w 316255"/>
                    <a:gd name="connsiteY11" fmla="*/ 124728 h 312442"/>
                    <a:gd name="connsiteX12" fmla="*/ 104641 w 316255"/>
                    <a:gd name="connsiteY12" fmla="*/ 139968 h 312442"/>
                    <a:gd name="connsiteX13" fmla="*/ 99878 w 316255"/>
                    <a:gd name="connsiteY13" fmla="*/ 190450 h 312442"/>
                    <a:gd name="connsiteX14" fmla="*/ 92258 w 316255"/>
                    <a:gd name="connsiteY14" fmla="*/ 202833 h 312442"/>
                    <a:gd name="connsiteX15" fmla="*/ 16058 w 316255"/>
                    <a:gd name="connsiteY15" fmla="*/ 88533 h 312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6255" h="312442">
                      <a:moveTo>
                        <a:pt x="16058" y="88533"/>
                      </a:moveTo>
                      <a:cubicBezTo>
                        <a:pt x="17011" y="81865"/>
                        <a:pt x="17011" y="76150"/>
                        <a:pt x="17963" y="69483"/>
                      </a:cubicBezTo>
                      <a:cubicBezTo>
                        <a:pt x="72256" y="5665"/>
                        <a:pt x="149408" y="-16242"/>
                        <a:pt x="220846" y="12333"/>
                      </a:cubicBezTo>
                      <a:cubicBezTo>
                        <a:pt x="281806" y="37098"/>
                        <a:pt x="323716" y="104725"/>
                        <a:pt x="315143" y="172353"/>
                      </a:cubicBezTo>
                      <a:cubicBezTo>
                        <a:pt x="307523" y="227598"/>
                        <a:pt x="277996" y="271413"/>
                        <a:pt x="226561" y="299035"/>
                      </a:cubicBezTo>
                      <a:cubicBezTo>
                        <a:pt x="210368" y="303798"/>
                        <a:pt x="195128" y="313323"/>
                        <a:pt x="177031" y="312370"/>
                      </a:cubicBezTo>
                      <a:cubicBezTo>
                        <a:pt x="158933" y="311418"/>
                        <a:pt x="137026" y="318085"/>
                        <a:pt x="132263" y="290463"/>
                      </a:cubicBezTo>
                      <a:cubicBezTo>
                        <a:pt x="127501" y="265698"/>
                        <a:pt x="134168" y="246648"/>
                        <a:pt x="160838" y="238075"/>
                      </a:cubicBezTo>
                      <a:cubicBezTo>
                        <a:pt x="168458" y="236170"/>
                        <a:pt x="176078" y="233313"/>
                        <a:pt x="181793" y="228550"/>
                      </a:cubicBezTo>
                      <a:cubicBezTo>
                        <a:pt x="189413" y="219025"/>
                        <a:pt x="198938" y="210453"/>
                        <a:pt x="206558" y="199975"/>
                      </a:cubicBezTo>
                      <a:cubicBezTo>
                        <a:pt x="229418" y="167590"/>
                        <a:pt x="226561" y="136158"/>
                        <a:pt x="197986" y="112345"/>
                      </a:cubicBezTo>
                      <a:cubicBezTo>
                        <a:pt x="171316" y="90438"/>
                        <a:pt x="144646" y="94248"/>
                        <a:pt x="116071" y="124728"/>
                      </a:cubicBezTo>
                      <a:cubicBezTo>
                        <a:pt x="111308" y="129490"/>
                        <a:pt x="108451" y="134253"/>
                        <a:pt x="104641" y="139968"/>
                      </a:cubicBezTo>
                      <a:cubicBezTo>
                        <a:pt x="92258" y="156160"/>
                        <a:pt x="100831" y="173305"/>
                        <a:pt x="99878" y="190450"/>
                      </a:cubicBezTo>
                      <a:cubicBezTo>
                        <a:pt x="98926" y="195213"/>
                        <a:pt x="96068" y="199975"/>
                        <a:pt x="92258" y="202833"/>
                      </a:cubicBezTo>
                      <a:cubicBezTo>
                        <a:pt x="-3944" y="199975"/>
                        <a:pt x="-16327" y="181878"/>
                        <a:pt x="16058" y="88533"/>
                      </a:cubicBezTo>
                      <a:close/>
                    </a:path>
                  </a:pathLst>
                </a:custGeom>
                <a:solidFill>
                  <a:srgbClr val="F7E2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35BC7636-0C2B-4E56-F784-6C86C42771FA}"/>
                    </a:ext>
                  </a:extLst>
                </p:cNvPr>
                <p:cNvSpPr/>
                <p:nvPr/>
              </p:nvSpPr>
              <p:spPr>
                <a:xfrm>
                  <a:off x="6918723" y="-2606496"/>
                  <a:ext cx="319057" cy="287476"/>
                </a:xfrm>
                <a:custGeom>
                  <a:avLst/>
                  <a:gdLst>
                    <a:gd name="connsiteX0" fmla="*/ 280039 w 319057"/>
                    <a:gd name="connsiteY0" fmla="*/ 36092 h 287476"/>
                    <a:gd name="connsiteX1" fmla="*/ 316234 w 319057"/>
                    <a:gd name="connsiteY1" fmla="*/ 177062 h 287476"/>
                    <a:gd name="connsiteX2" fmla="*/ 305757 w 319057"/>
                    <a:gd name="connsiteY2" fmla="*/ 193255 h 287476"/>
                    <a:gd name="connsiteX3" fmla="*/ 200982 w 319057"/>
                    <a:gd name="connsiteY3" fmla="*/ 134200 h 287476"/>
                    <a:gd name="connsiteX4" fmla="*/ 169549 w 319057"/>
                    <a:gd name="connsiteY4" fmla="*/ 109435 h 287476"/>
                    <a:gd name="connsiteX5" fmla="*/ 142879 w 319057"/>
                    <a:gd name="connsiteY5" fmla="*/ 78955 h 287476"/>
                    <a:gd name="connsiteX6" fmla="*/ 97159 w 319057"/>
                    <a:gd name="connsiteY6" fmla="*/ 113245 h 287476"/>
                    <a:gd name="connsiteX7" fmla="*/ 118114 w 319057"/>
                    <a:gd name="connsiteY7" fmla="*/ 199922 h 287476"/>
                    <a:gd name="connsiteX8" fmla="*/ 145737 w 319057"/>
                    <a:gd name="connsiteY8" fmla="*/ 261835 h 287476"/>
                    <a:gd name="connsiteX9" fmla="*/ 116209 w 319057"/>
                    <a:gd name="connsiteY9" fmla="*/ 285647 h 287476"/>
                    <a:gd name="connsiteX10" fmla="*/ 7624 w 319057"/>
                    <a:gd name="connsiteY10" fmla="*/ 171347 h 287476"/>
                    <a:gd name="connsiteX11" fmla="*/ 68584 w 319057"/>
                    <a:gd name="connsiteY11" fmla="*/ 6565 h 287476"/>
                    <a:gd name="connsiteX12" fmla="*/ 280039 w 319057"/>
                    <a:gd name="connsiteY12" fmla="*/ 36092 h 28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19057" h="287476">
                      <a:moveTo>
                        <a:pt x="280039" y="36092"/>
                      </a:moveTo>
                      <a:cubicBezTo>
                        <a:pt x="322902" y="75145"/>
                        <a:pt x="321949" y="125627"/>
                        <a:pt x="316234" y="177062"/>
                      </a:cubicBezTo>
                      <a:cubicBezTo>
                        <a:pt x="314329" y="183730"/>
                        <a:pt x="312424" y="190397"/>
                        <a:pt x="305757" y="193255"/>
                      </a:cubicBezTo>
                      <a:cubicBezTo>
                        <a:pt x="259084" y="194207"/>
                        <a:pt x="214317" y="193255"/>
                        <a:pt x="200982" y="134200"/>
                      </a:cubicBezTo>
                      <a:cubicBezTo>
                        <a:pt x="188599" y="128485"/>
                        <a:pt x="171454" y="128485"/>
                        <a:pt x="169549" y="109435"/>
                      </a:cubicBezTo>
                      <a:cubicBezTo>
                        <a:pt x="167644" y="92290"/>
                        <a:pt x="163834" y="77050"/>
                        <a:pt x="142879" y="78955"/>
                      </a:cubicBezTo>
                      <a:cubicBezTo>
                        <a:pt x="120019" y="79907"/>
                        <a:pt x="102874" y="91337"/>
                        <a:pt x="97159" y="113245"/>
                      </a:cubicBezTo>
                      <a:cubicBezTo>
                        <a:pt x="88587" y="145630"/>
                        <a:pt x="91444" y="176110"/>
                        <a:pt x="118114" y="199922"/>
                      </a:cubicBezTo>
                      <a:cubicBezTo>
                        <a:pt x="138117" y="215162"/>
                        <a:pt x="146689" y="236117"/>
                        <a:pt x="145737" y="261835"/>
                      </a:cubicBezTo>
                      <a:cubicBezTo>
                        <a:pt x="144784" y="279932"/>
                        <a:pt x="138117" y="292315"/>
                        <a:pt x="116209" y="285647"/>
                      </a:cubicBezTo>
                      <a:cubicBezTo>
                        <a:pt x="51439" y="274217"/>
                        <a:pt x="24769" y="221830"/>
                        <a:pt x="7624" y="171347"/>
                      </a:cubicBezTo>
                      <a:cubicBezTo>
                        <a:pt x="-13331" y="105625"/>
                        <a:pt x="9529" y="47522"/>
                        <a:pt x="68584" y="6565"/>
                      </a:cubicBezTo>
                      <a:cubicBezTo>
                        <a:pt x="141927" y="-9628"/>
                        <a:pt x="212412" y="5612"/>
                        <a:pt x="280039" y="36092"/>
                      </a:cubicBezTo>
                      <a:close/>
                    </a:path>
                  </a:pathLst>
                </a:custGeom>
                <a:solidFill>
                  <a:srgbClr val="F5E0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389978EA-2135-DE56-68D4-D1413889CA8B}"/>
                    </a:ext>
                  </a:extLst>
                </p:cNvPr>
                <p:cNvSpPr/>
                <p:nvPr/>
              </p:nvSpPr>
              <p:spPr>
                <a:xfrm>
                  <a:off x="6719410" y="-2632112"/>
                  <a:ext cx="211499" cy="151243"/>
                </a:xfrm>
                <a:custGeom>
                  <a:avLst/>
                  <a:gdLst>
                    <a:gd name="connsiteX0" fmla="*/ 204080 w 211499"/>
                    <a:gd name="connsiteY0" fmla="*/ 55041 h 151243"/>
                    <a:gd name="connsiteX1" fmla="*/ 185982 w 211499"/>
                    <a:gd name="connsiteY1" fmla="*/ 97903 h 151243"/>
                    <a:gd name="connsiteX2" fmla="*/ 113592 w 211499"/>
                    <a:gd name="connsiteY2" fmla="*/ 151243 h 151243"/>
                    <a:gd name="connsiteX3" fmla="*/ 39297 w 211499"/>
                    <a:gd name="connsiteY3" fmla="*/ 97903 h 151243"/>
                    <a:gd name="connsiteX4" fmla="*/ 3102 w 211499"/>
                    <a:gd name="connsiteY4" fmla="*/ 33133 h 151243"/>
                    <a:gd name="connsiteX5" fmla="*/ 27867 w 211499"/>
                    <a:gd name="connsiteY5" fmla="*/ 5511 h 151243"/>
                    <a:gd name="connsiteX6" fmla="*/ 191697 w 211499"/>
                    <a:gd name="connsiteY6" fmla="*/ 12178 h 151243"/>
                    <a:gd name="connsiteX7" fmla="*/ 204080 w 211499"/>
                    <a:gd name="connsiteY7" fmla="*/ 55041 h 15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499" h="151243">
                      <a:moveTo>
                        <a:pt x="204080" y="55041"/>
                      </a:moveTo>
                      <a:cubicBezTo>
                        <a:pt x="197412" y="69328"/>
                        <a:pt x="187887" y="82663"/>
                        <a:pt x="185982" y="97903"/>
                      </a:cubicBezTo>
                      <a:cubicBezTo>
                        <a:pt x="181220" y="143623"/>
                        <a:pt x="155502" y="151243"/>
                        <a:pt x="113592" y="151243"/>
                      </a:cubicBezTo>
                      <a:cubicBezTo>
                        <a:pt x="71682" y="151243"/>
                        <a:pt x="46917" y="144576"/>
                        <a:pt x="39297" y="97903"/>
                      </a:cubicBezTo>
                      <a:cubicBezTo>
                        <a:pt x="35487" y="75043"/>
                        <a:pt x="15485" y="55041"/>
                        <a:pt x="3102" y="33133"/>
                      </a:cubicBezTo>
                      <a:cubicBezTo>
                        <a:pt x="-8328" y="6463"/>
                        <a:pt x="14532" y="8368"/>
                        <a:pt x="27867" y="5511"/>
                      </a:cubicBezTo>
                      <a:cubicBezTo>
                        <a:pt x="83112" y="-4967"/>
                        <a:pt x="137405" y="748"/>
                        <a:pt x="191697" y="12178"/>
                      </a:cubicBezTo>
                      <a:cubicBezTo>
                        <a:pt x="220272" y="18846"/>
                        <a:pt x="211700" y="36943"/>
                        <a:pt x="204080" y="55041"/>
                      </a:cubicBezTo>
                      <a:close/>
                    </a:path>
                  </a:pathLst>
                </a:custGeom>
                <a:solidFill>
                  <a:srgbClr val="F9E0C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4B37017B-9EDB-D2CC-A25F-5A104DA27B9D}"/>
                    </a:ext>
                  </a:extLst>
                </p:cNvPr>
                <p:cNvSpPr/>
                <p:nvPr/>
              </p:nvSpPr>
              <p:spPr>
                <a:xfrm>
                  <a:off x="6425518" y="-2541828"/>
                  <a:ext cx="229366" cy="229893"/>
                </a:xfrm>
                <a:custGeom>
                  <a:avLst/>
                  <a:gdLst>
                    <a:gd name="connsiteX0" fmla="*/ 200791 w 229366"/>
                    <a:gd name="connsiteY0" fmla="*/ 142875 h 229893"/>
                    <a:gd name="connsiteX1" fmla="*/ 170311 w 229366"/>
                    <a:gd name="connsiteY1" fmla="*/ 161925 h 229893"/>
                    <a:gd name="connsiteX2" fmla="*/ 144594 w 229366"/>
                    <a:gd name="connsiteY2" fmla="*/ 197167 h 229893"/>
                    <a:gd name="connsiteX3" fmla="*/ 182694 w 229366"/>
                    <a:gd name="connsiteY3" fmla="*/ 218122 h 229893"/>
                    <a:gd name="connsiteX4" fmla="*/ 229366 w 229366"/>
                    <a:gd name="connsiteY4" fmla="*/ 210502 h 229893"/>
                    <a:gd name="connsiteX5" fmla="*/ 39819 w 229366"/>
                    <a:gd name="connsiteY5" fmla="*/ 180975 h 229893"/>
                    <a:gd name="connsiteX6" fmla="*/ 19816 w 229366"/>
                    <a:gd name="connsiteY6" fmla="*/ 0 h 229893"/>
                    <a:gd name="connsiteX7" fmla="*/ 13149 w 229366"/>
                    <a:gd name="connsiteY7" fmla="*/ 36195 h 229893"/>
                    <a:gd name="connsiteX8" fmla="*/ 55059 w 229366"/>
                    <a:gd name="connsiteY8" fmla="*/ 94297 h 229893"/>
                    <a:gd name="connsiteX9" fmla="*/ 97921 w 229366"/>
                    <a:gd name="connsiteY9" fmla="*/ 102870 h 229893"/>
                    <a:gd name="connsiteX10" fmla="*/ 200791 w 229366"/>
                    <a:gd name="connsiteY10" fmla="*/ 142875 h 229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9366" h="229893">
                      <a:moveTo>
                        <a:pt x="200791" y="142875"/>
                      </a:moveTo>
                      <a:cubicBezTo>
                        <a:pt x="195076" y="156210"/>
                        <a:pt x="184599" y="161925"/>
                        <a:pt x="170311" y="161925"/>
                      </a:cubicBezTo>
                      <a:cubicBezTo>
                        <a:pt x="144594" y="160972"/>
                        <a:pt x="143641" y="178117"/>
                        <a:pt x="144594" y="197167"/>
                      </a:cubicBezTo>
                      <a:cubicBezTo>
                        <a:pt x="145546" y="224790"/>
                        <a:pt x="166501" y="219075"/>
                        <a:pt x="182694" y="218122"/>
                      </a:cubicBezTo>
                      <a:cubicBezTo>
                        <a:pt x="197934" y="217170"/>
                        <a:pt x="214126" y="213360"/>
                        <a:pt x="229366" y="210502"/>
                      </a:cubicBezTo>
                      <a:cubicBezTo>
                        <a:pt x="166501" y="243840"/>
                        <a:pt x="100779" y="234315"/>
                        <a:pt x="39819" y="180975"/>
                      </a:cubicBezTo>
                      <a:cubicBezTo>
                        <a:pt x="9339" y="122872"/>
                        <a:pt x="-21141" y="65722"/>
                        <a:pt x="19816" y="0"/>
                      </a:cubicBezTo>
                      <a:cubicBezTo>
                        <a:pt x="17911" y="12382"/>
                        <a:pt x="15054" y="24765"/>
                        <a:pt x="13149" y="36195"/>
                      </a:cubicBezTo>
                      <a:cubicBezTo>
                        <a:pt x="8386" y="69532"/>
                        <a:pt x="3624" y="103822"/>
                        <a:pt x="55059" y="94297"/>
                      </a:cubicBezTo>
                      <a:cubicBezTo>
                        <a:pt x="71251" y="91440"/>
                        <a:pt x="80776" y="115252"/>
                        <a:pt x="97921" y="102870"/>
                      </a:cubicBezTo>
                      <a:cubicBezTo>
                        <a:pt x="128401" y="125730"/>
                        <a:pt x="163644" y="135255"/>
                        <a:pt x="200791" y="142875"/>
                      </a:cubicBezTo>
                      <a:close/>
                    </a:path>
                  </a:pathLst>
                </a:custGeom>
                <a:solidFill>
                  <a:srgbClr val="F3B2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B7DFC638-4C5A-6911-AC9E-E0DC043F878D}"/>
                    </a:ext>
                  </a:extLst>
                </p:cNvPr>
                <p:cNvSpPr/>
                <p:nvPr/>
              </p:nvSpPr>
              <p:spPr>
                <a:xfrm>
                  <a:off x="7027312" y="-2492298"/>
                  <a:ext cx="198376" cy="184070"/>
                </a:xfrm>
                <a:custGeom>
                  <a:avLst/>
                  <a:gdLst>
                    <a:gd name="connsiteX0" fmla="*/ 6667 w 198376"/>
                    <a:gd name="connsiteY0" fmla="*/ 171450 h 184070"/>
                    <a:gd name="connsiteX1" fmla="*/ 0 w 198376"/>
                    <a:gd name="connsiteY1" fmla="*/ 94298 h 184070"/>
                    <a:gd name="connsiteX2" fmla="*/ 11430 w 198376"/>
                    <a:gd name="connsiteY2" fmla="*/ 86677 h 184070"/>
                    <a:gd name="connsiteX3" fmla="*/ 96202 w 198376"/>
                    <a:gd name="connsiteY3" fmla="*/ 12383 h 184070"/>
                    <a:gd name="connsiteX4" fmla="*/ 102870 w 198376"/>
                    <a:gd name="connsiteY4" fmla="*/ 0 h 184070"/>
                    <a:gd name="connsiteX5" fmla="*/ 198120 w 198376"/>
                    <a:gd name="connsiteY5" fmla="*/ 74295 h 184070"/>
                    <a:gd name="connsiteX6" fmla="*/ 132398 w 198376"/>
                    <a:gd name="connsiteY6" fmla="*/ 160020 h 184070"/>
                    <a:gd name="connsiteX7" fmla="*/ 132398 w 198376"/>
                    <a:gd name="connsiteY7" fmla="*/ 160020 h 184070"/>
                    <a:gd name="connsiteX8" fmla="*/ 91440 w 198376"/>
                    <a:gd name="connsiteY8" fmla="*/ 177165 h 184070"/>
                    <a:gd name="connsiteX9" fmla="*/ 75248 w 198376"/>
                    <a:gd name="connsiteY9" fmla="*/ 179070 h 184070"/>
                    <a:gd name="connsiteX10" fmla="*/ 27623 w 198376"/>
                    <a:gd name="connsiteY10" fmla="*/ 179070 h 184070"/>
                    <a:gd name="connsiteX11" fmla="*/ 6667 w 198376"/>
                    <a:gd name="connsiteY11" fmla="*/ 171450 h 184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8376" h="184070">
                      <a:moveTo>
                        <a:pt x="6667" y="171450"/>
                      </a:moveTo>
                      <a:cubicBezTo>
                        <a:pt x="45720" y="141923"/>
                        <a:pt x="21907" y="118110"/>
                        <a:pt x="0" y="94298"/>
                      </a:cubicBezTo>
                      <a:cubicBezTo>
                        <a:pt x="2857" y="90488"/>
                        <a:pt x="6667" y="86677"/>
                        <a:pt x="11430" y="86677"/>
                      </a:cubicBezTo>
                      <a:cubicBezTo>
                        <a:pt x="64770" y="90488"/>
                        <a:pt x="88582" y="60960"/>
                        <a:pt x="96202" y="12383"/>
                      </a:cubicBezTo>
                      <a:cubicBezTo>
                        <a:pt x="97155" y="7620"/>
                        <a:pt x="100013" y="3810"/>
                        <a:pt x="102870" y="0"/>
                      </a:cubicBezTo>
                      <a:cubicBezTo>
                        <a:pt x="105727" y="61913"/>
                        <a:pt x="152400" y="66675"/>
                        <a:pt x="198120" y="74295"/>
                      </a:cubicBezTo>
                      <a:cubicBezTo>
                        <a:pt x="200977" y="116205"/>
                        <a:pt x="180023" y="142875"/>
                        <a:pt x="132398" y="160020"/>
                      </a:cubicBezTo>
                      <a:lnTo>
                        <a:pt x="132398" y="160020"/>
                      </a:lnTo>
                      <a:cubicBezTo>
                        <a:pt x="120015" y="169545"/>
                        <a:pt x="105727" y="174308"/>
                        <a:pt x="91440" y="177165"/>
                      </a:cubicBezTo>
                      <a:cubicBezTo>
                        <a:pt x="85725" y="178117"/>
                        <a:pt x="80963" y="178117"/>
                        <a:pt x="75248" y="179070"/>
                      </a:cubicBezTo>
                      <a:cubicBezTo>
                        <a:pt x="59055" y="185738"/>
                        <a:pt x="43815" y="185738"/>
                        <a:pt x="27623" y="179070"/>
                      </a:cubicBezTo>
                      <a:cubicBezTo>
                        <a:pt x="20955" y="177165"/>
                        <a:pt x="13335" y="174308"/>
                        <a:pt x="6667" y="171450"/>
                      </a:cubicBezTo>
                      <a:close/>
                    </a:path>
                  </a:pathLst>
                </a:custGeom>
                <a:solidFill>
                  <a:srgbClr val="F0AFA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239DEA87-9373-6E15-57B0-4355EAE5F396}"/>
                    </a:ext>
                  </a:extLst>
                </p:cNvPr>
                <p:cNvSpPr/>
                <p:nvPr/>
              </p:nvSpPr>
              <p:spPr>
                <a:xfrm>
                  <a:off x="6720607" y="-2374427"/>
                  <a:ext cx="220027" cy="99298"/>
                </a:xfrm>
                <a:custGeom>
                  <a:avLst/>
                  <a:gdLst>
                    <a:gd name="connsiteX0" fmla="*/ 220028 w 220027"/>
                    <a:gd name="connsiteY0" fmla="*/ 32623 h 99298"/>
                    <a:gd name="connsiteX1" fmla="*/ 201930 w 220027"/>
                    <a:gd name="connsiteY1" fmla="*/ 99298 h 99298"/>
                    <a:gd name="connsiteX2" fmla="*/ 19050 w 220027"/>
                    <a:gd name="connsiteY2" fmla="*/ 98346 h 99298"/>
                    <a:gd name="connsiteX3" fmla="*/ 0 w 220027"/>
                    <a:gd name="connsiteY3" fmla="*/ 31671 h 99298"/>
                    <a:gd name="connsiteX4" fmla="*/ 953 w 220027"/>
                    <a:gd name="connsiteY4" fmla="*/ 31671 h 99298"/>
                    <a:gd name="connsiteX5" fmla="*/ 43815 w 220027"/>
                    <a:gd name="connsiteY5" fmla="*/ 1191 h 99298"/>
                    <a:gd name="connsiteX6" fmla="*/ 187643 w 220027"/>
                    <a:gd name="connsiteY6" fmla="*/ 238 h 99298"/>
                    <a:gd name="connsiteX7" fmla="*/ 199073 w 220027"/>
                    <a:gd name="connsiteY7" fmla="*/ 5953 h 99298"/>
                    <a:gd name="connsiteX8" fmla="*/ 220028 w 220027"/>
                    <a:gd name="connsiteY8" fmla="*/ 32623 h 9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0027" h="99298">
                      <a:moveTo>
                        <a:pt x="220028" y="32623"/>
                      </a:moveTo>
                      <a:cubicBezTo>
                        <a:pt x="214313" y="55483"/>
                        <a:pt x="216218" y="79296"/>
                        <a:pt x="201930" y="99298"/>
                      </a:cubicBezTo>
                      <a:cubicBezTo>
                        <a:pt x="140970" y="81201"/>
                        <a:pt x="80010" y="82153"/>
                        <a:pt x="19050" y="98346"/>
                      </a:cubicBezTo>
                      <a:cubicBezTo>
                        <a:pt x="6668" y="77391"/>
                        <a:pt x="4763" y="54531"/>
                        <a:pt x="0" y="31671"/>
                      </a:cubicBezTo>
                      <a:cubicBezTo>
                        <a:pt x="0" y="31671"/>
                        <a:pt x="953" y="31671"/>
                        <a:pt x="953" y="31671"/>
                      </a:cubicBezTo>
                      <a:cubicBezTo>
                        <a:pt x="13335" y="18336"/>
                        <a:pt x="19050" y="-2619"/>
                        <a:pt x="43815" y="1191"/>
                      </a:cubicBezTo>
                      <a:cubicBezTo>
                        <a:pt x="91440" y="14526"/>
                        <a:pt x="140018" y="13573"/>
                        <a:pt x="187643" y="238"/>
                      </a:cubicBezTo>
                      <a:cubicBezTo>
                        <a:pt x="193358" y="-714"/>
                        <a:pt x="197168" y="1191"/>
                        <a:pt x="199073" y="5953"/>
                      </a:cubicBezTo>
                      <a:cubicBezTo>
                        <a:pt x="206693" y="15478"/>
                        <a:pt x="213360" y="24051"/>
                        <a:pt x="220028" y="32623"/>
                      </a:cubicBezTo>
                      <a:close/>
                    </a:path>
                  </a:pathLst>
                </a:custGeom>
                <a:solidFill>
                  <a:srgbClr val="EB5E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FCF0C1E0-E5E5-6359-9027-1C02290A6B98}"/>
                    </a:ext>
                  </a:extLst>
                </p:cNvPr>
                <p:cNvSpPr/>
                <p:nvPr/>
              </p:nvSpPr>
              <p:spPr>
                <a:xfrm>
                  <a:off x="6666315" y="-2646558"/>
                  <a:ext cx="317182" cy="69487"/>
                </a:xfrm>
                <a:custGeom>
                  <a:avLst/>
                  <a:gdLst>
                    <a:gd name="connsiteX0" fmla="*/ 257175 w 317182"/>
                    <a:gd name="connsiteY0" fmla="*/ 69487 h 69487"/>
                    <a:gd name="connsiteX1" fmla="*/ 242888 w 317182"/>
                    <a:gd name="connsiteY1" fmla="*/ 38055 h 69487"/>
                    <a:gd name="connsiteX2" fmla="*/ 65723 w 317182"/>
                    <a:gd name="connsiteY2" fmla="*/ 34245 h 69487"/>
                    <a:gd name="connsiteX3" fmla="*/ 55245 w 317182"/>
                    <a:gd name="connsiteY3" fmla="*/ 47580 h 69487"/>
                    <a:gd name="connsiteX4" fmla="*/ 0 w 317182"/>
                    <a:gd name="connsiteY4" fmla="*/ 1860 h 69487"/>
                    <a:gd name="connsiteX5" fmla="*/ 317183 w 317182"/>
                    <a:gd name="connsiteY5" fmla="*/ 11385 h 69487"/>
                    <a:gd name="connsiteX6" fmla="*/ 257175 w 317182"/>
                    <a:gd name="connsiteY6" fmla="*/ 69487 h 6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7182" h="69487">
                      <a:moveTo>
                        <a:pt x="257175" y="69487"/>
                      </a:moveTo>
                      <a:cubicBezTo>
                        <a:pt x="252413" y="59010"/>
                        <a:pt x="269558" y="39960"/>
                        <a:pt x="242888" y="38055"/>
                      </a:cubicBezTo>
                      <a:cubicBezTo>
                        <a:pt x="183833" y="32340"/>
                        <a:pt x="124777" y="21862"/>
                        <a:pt x="65723" y="34245"/>
                      </a:cubicBezTo>
                      <a:cubicBezTo>
                        <a:pt x="58102" y="36150"/>
                        <a:pt x="56198" y="40912"/>
                        <a:pt x="55245" y="47580"/>
                      </a:cubicBezTo>
                      <a:cubicBezTo>
                        <a:pt x="40958" y="35197"/>
                        <a:pt x="26670" y="23767"/>
                        <a:pt x="0" y="1860"/>
                      </a:cubicBezTo>
                      <a:cubicBezTo>
                        <a:pt x="111442" y="-45"/>
                        <a:pt x="208598" y="-3855"/>
                        <a:pt x="317183" y="11385"/>
                      </a:cubicBezTo>
                      <a:cubicBezTo>
                        <a:pt x="292417" y="35197"/>
                        <a:pt x="274320" y="52342"/>
                        <a:pt x="257175" y="69487"/>
                      </a:cubicBezTo>
                      <a:close/>
                    </a:path>
                  </a:pathLst>
                </a:custGeom>
                <a:solidFill>
                  <a:srgbClr val="E3BAB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32556EF4-BDA1-2B2B-84F7-081F7E7F386B}"/>
                    </a:ext>
                  </a:extLst>
                </p:cNvPr>
                <p:cNvSpPr/>
                <p:nvPr/>
              </p:nvSpPr>
              <p:spPr>
                <a:xfrm>
                  <a:off x="6986354" y="-2629748"/>
                  <a:ext cx="212407" cy="59344"/>
                </a:xfrm>
                <a:custGeom>
                  <a:avLst/>
                  <a:gdLst>
                    <a:gd name="connsiteX0" fmla="*/ 212408 w 212407"/>
                    <a:gd name="connsiteY0" fmla="*/ 59345 h 59344"/>
                    <a:gd name="connsiteX1" fmla="*/ 0 w 212407"/>
                    <a:gd name="connsiteY1" fmla="*/ 29817 h 59344"/>
                    <a:gd name="connsiteX2" fmla="*/ 212408 w 212407"/>
                    <a:gd name="connsiteY2" fmla="*/ 59345 h 59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2407" h="59344">
                      <a:moveTo>
                        <a:pt x="212408" y="59345"/>
                      </a:moveTo>
                      <a:cubicBezTo>
                        <a:pt x="141923" y="49820"/>
                        <a:pt x="71438" y="39342"/>
                        <a:pt x="0" y="29817"/>
                      </a:cubicBezTo>
                      <a:cubicBezTo>
                        <a:pt x="77152" y="-18760"/>
                        <a:pt x="165735" y="-7330"/>
                        <a:pt x="212408" y="59345"/>
                      </a:cubicBezTo>
                      <a:close/>
                    </a:path>
                  </a:pathLst>
                </a:custGeom>
                <a:solidFill>
                  <a:srgbClr val="E2B9B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6BC40F01-89E9-3698-5A03-4980B523A90C}"/>
                    </a:ext>
                  </a:extLst>
                </p:cNvPr>
                <p:cNvSpPr/>
                <p:nvPr/>
              </p:nvSpPr>
              <p:spPr>
                <a:xfrm>
                  <a:off x="6721560" y="-2417051"/>
                  <a:ext cx="198119" cy="75247"/>
                </a:xfrm>
                <a:custGeom>
                  <a:avLst/>
                  <a:gdLst>
                    <a:gd name="connsiteX0" fmla="*/ 39052 w 198119"/>
                    <a:gd name="connsiteY0" fmla="*/ 50482 h 75247"/>
                    <a:gd name="connsiteX1" fmla="*/ 0 w 198119"/>
                    <a:gd name="connsiteY1" fmla="*/ 75248 h 75247"/>
                    <a:gd name="connsiteX2" fmla="*/ 36195 w 198119"/>
                    <a:gd name="connsiteY2" fmla="*/ 8573 h 75247"/>
                    <a:gd name="connsiteX3" fmla="*/ 180022 w 198119"/>
                    <a:gd name="connsiteY3" fmla="*/ 0 h 75247"/>
                    <a:gd name="connsiteX4" fmla="*/ 198120 w 198119"/>
                    <a:gd name="connsiteY4" fmla="*/ 50482 h 75247"/>
                    <a:gd name="connsiteX5" fmla="*/ 188595 w 198119"/>
                    <a:gd name="connsiteY5" fmla="*/ 51435 h 75247"/>
                    <a:gd name="connsiteX6" fmla="*/ 39052 w 198119"/>
                    <a:gd name="connsiteY6" fmla="*/ 50482 h 7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119" h="75247">
                      <a:moveTo>
                        <a:pt x="39052" y="50482"/>
                      </a:moveTo>
                      <a:cubicBezTo>
                        <a:pt x="21907" y="51435"/>
                        <a:pt x="15240" y="70485"/>
                        <a:pt x="0" y="75248"/>
                      </a:cubicBezTo>
                      <a:cubicBezTo>
                        <a:pt x="4763" y="48577"/>
                        <a:pt x="32385" y="35242"/>
                        <a:pt x="36195" y="8573"/>
                      </a:cubicBezTo>
                      <a:cubicBezTo>
                        <a:pt x="83820" y="952"/>
                        <a:pt x="132397" y="10477"/>
                        <a:pt x="180022" y="0"/>
                      </a:cubicBezTo>
                      <a:cubicBezTo>
                        <a:pt x="196215" y="13335"/>
                        <a:pt x="185738" y="35242"/>
                        <a:pt x="198120" y="50482"/>
                      </a:cubicBezTo>
                      <a:cubicBezTo>
                        <a:pt x="195263" y="50482"/>
                        <a:pt x="191452" y="51435"/>
                        <a:pt x="188595" y="51435"/>
                      </a:cubicBezTo>
                      <a:cubicBezTo>
                        <a:pt x="139065" y="59055"/>
                        <a:pt x="89535" y="60960"/>
                        <a:pt x="39052" y="50482"/>
                      </a:cubicBezTo>
                      <a:close/>
                    </a:path>
                  </a:pathLst>
                </a:custGeom>
                <a:solidFill>
                  <a:srgbClr val="856D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755E29EF-E2EE-8BBB-79F1-2006DF4E6932}"/>
                    </a:ext>
                  </a:extLst>
                </p:cNvPr>
                <p:cNvSpPr/>
                <p:nvPr/>
              </p:nvSpPr>
              <p:spPr>
                <a:xfrm>
                  <a:off x="6769185" y="-2457305"/>
                  <a:ext cx="123825" cy="54595"/>
                </a:xfrm>
                <a:custGeom>
                  <a:avLst/>
                  <a:gdLst>
                    <a:gd name="connsiteX0" fmla="*/ 0 w 123825"/>
                    <a:gd name="connsiteY0" fmla="*/ 19299 h 54595"/>
                    <a:gd name="connsiteX1" fmla="*/ 6667 w 123825"/>
                    <a:gd name="connsiteY1" fmla="*/ 4059 h 54595"/>
                    <a:gd name="connsiteX2" fmla="*/ 123825 w 123825"/>
                    <a:gd name="connsiteY2" fmla="*/ 10727 h 54595"/>
                    <a:gd name="connsiteX3" fmla="*/ 81915 w 123825"/>
                    <a:gd name="connsiteY3" fmla="*/ 51684 h 54595"/>
                    <a:gd name="connsiteX4" fmla="*/ 0 w 123825"/>
                    <a:gd name="connsiteY4" fmla="*/ 19299 h 54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5" h="54595">
                      <a:moveTo>
                        <a:pt x="0" y="19299"/>
                      </a:moveTo>
                      <a:cubicBezTo>
                        <a:pt x="1905" y="13584"/>
                        <a:pt x="4763" y="4059"/>
                        <a:pt x="6667" y="4059"/>
                      </a:cubicBezTo>
                      <a:cubicBezTo>
                        <a:pt x="45720" y="5012"/>
                        <a:pt x="85725" y="-9276"/>
                        <a:pt x="123825" y="10727"/>
                      </a:cubicBezTo>
                      <a:cubicBezTo>
                        <a:pt x="107632" y="22157"/>
                        <a:pt x="104775" y="47874"/>
                        <a:pt x="81915" y="51684"/>
                      </a:cubicBezTo>
                      <a:cubicBezTo>
                        <a:pt x="49530" y="57399"/>
                        <a:pt x="17145" y="58352"/>
                        <a:pt x="0" y="19299"/>
                      </a:cubicBezTo>
                      <a:close/>
                    </a:path>
                  </a:pathLst>
                </a:custGeom>
                <a:solidFill>
                  <a:srgbClr val="D79C9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3418E145-7FE6-A794-AA34-0DF0610A6C3C}"/>
                    </a:ext>
                  </a:extLst>
                </p:cNvPr>
                <p:cNvSpPr/>
                <p:nvPr/>
              </p:nvSpPr>
              <p:spPr>
                <a:xfrm>
                  <a:off x="6757754" y="-2446578"/>
                  <a:ext cx="143827" cy="51704"/>
                </a:xfrm>
                <a:custGeom>
                  <a:avLst/>
                  <a:gdLst>
                    <a:gd name="connsiteX0" fmla="*/ 11430 w 143827"/>
                    <a:gd name="connsiteY0" fmla="*/ 8572 h 51704"/>
                    <a:gd name="connsiteX1" fmla="*/ 24765 w 143827"/>
                    <a:gd name="connsiteY1" fmla="*/ 6667 h 51704"/>
                    <a:gd name="connsiteX2" fmla="*/ 117158 w 143827"/>
                    <a:gd name="connsiteY2" fmla="*/ 2857 h 51704"/>
                    <a:gd name="connsiteX3" fmla="*/ 135255 w 143827"/>
                    <a:gd name="connsiteY3" fmla="*/ 0 h 51704"/>
                    <a:gd name="connsiteX4" fmla="*/ 143827 w 143827"/>
                    <a:gd name="connsiteY4" fmla="*/ 29527 h 51704"/>
                    <a:gd name="connsiteX5" fmla="*/ 136208 w 143827"/>
                    <a:gd name="connsiteY5" fmla="*/ 45720 h 51704"/>
                    <a:gd name="connsiteX6" fmla="*/ 0 w 143827"/>
                    <a:gd name="connsiteY6" fmla="*/ 38100 h 51704"/>
                    <a:gd name="connsiteX7" fmla="*/ 11430 w 143827"/>
                    <a:gd name="connsiteY7" fmla="*/ 8572 h 51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827" h="51704">
                      <a:moveTo>
                        <a:pt x="11430" y="8572"/>
                      </a:moveTo>
                      <a:cubicBezTo>
                        <a:pt x="16193" y="7620"/>
                        <a:pt x="22860" y="4763"/>
                        <a:pt x="24765" y="6667"/>
                      </a:cubicBezTo>
                      <a:cubicBezTo>
                        <a:pt x="69533" y="51435"/>
                        <a:pt x="70485" y="51435"/>
                        <a:pt x="117158" y="2857"/>
                      </a:cubicBezTo>
                      <a:cubicBezTo>
                        <a:pt x="120015" y="-953"/>
                        <a:pt x="129540" y="952"/>
                        <a:pt x="135255" y="0"/>
                      </a:cubicBezTo>
                      <a:cubicBezTo>
                        <a:pt x="138113" y="9525"/>
                        <a:pt x="140970" y="20002"/>
                        <a:pt x="143827" y="29527"/>
                      </a:cubicBezTo>
                      <a:cubicBezTo>
                        <a:pt x="140970" y="35242"/>
                        <a:pt x="139065" y="44767"/>
                        <a:pt x="136208" y="45720"/>
                      </a:cubicBezTo>
                      <a:cubicBezTo>
                        <a:pt x="90488" y="47625"/>
                        <a:pt x="43815" y="61913"/>
                        <a:pt x="0" y="38100"/>
                      </a:cubicBezTo>
                      <a:cubicBezTo>
                        <a:pt x="3810" y="27622"/>
                        <a:pt x="7620" y="18097"/>
                        <a:pt x="11430" y="8572"/>
                      </a:cubicBezTo>
                      <a:close/>
                    </a:path>
                  </a:pathLst>
                </a:custGeom>
                <a:solidFill>
                  <a:srgbClr val="F0D9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3DE69CC7-3CD9-084B-5B00-A254DD8B042D}"/>
                    </a:ext>
                  </a:extLst>
                </p:cNvPr>
                <p:cNvSpPr/>
                <p:nvPr/>
              </p:nvSpPr>
              <p:spPr>
                <a:xfrm>
                  <a:off x="7159710" y="-2429434"/>
                  <a:ext cx="87629" cy="115252"/>
                </a:xfrm>
                <a:custGeom>
                  <a:avLst/>
                  <a:gdLst>
                    <a:gd name="connsiteX0" fmla="*/ 0 w 87629"/>
                    <a:gd name="connsiteY0" fmla="*/ 97155 h 115252"/>
                    <a:gd name="connsiteX1" fmla="*/ 65722 w 87629"/>
                    <a:gd name="connsiteY1" fmla="*/ 11430 h 115252"/>
                    <a:gd name="connsiteX2" fmla="*/ 75247 w 87629"/>
                    <a:gd name="connsiteY2" fmla="*/ 0 h 115252"/>
                    <a:gd name="connsiteX3" fmla="*/ 85725 w 87629"/>
                    <a:gd name="connsiteY3" fmla="*/ 30480 h 115252"/>
                    <a:gd name="connsiteX4" fmla="*/ 87630 w 87629"/>
                    <a:gd name="connsiteY4" fmla="*/ 40005 h 115252"/>
                    <a:gd name="connsiteX5" fmla="*/ 9525 w 87629"/>
                    <a:gd name="connsiteY5" fmla="*/ 115252 h 115252"/>
                    <a:gd name="connsiteX6" fmla="*/ 0 w 87629"/>
                    <a:gd name="connsiteY6" fmla="*/ 97155 h 115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629" h="115252">
                      <a:moveTo>
                        <a:pt x="0" y="97155"/>
                      </a:moveTo>
                      <a:cubicBezTo>
                        <a:pt x="25717" y="71438"/>
                        <a:pt x="56197" y="49530"/>
                        <a:pt x="65722" y="11430"/>
                      </a:cubicBezTo>
                      <a:cubicBezTo>
                        <a:pt x="68580" y="7620"/>
                        <a:pt x="71438" y="3810"/>
                        <a:pt x="75247" y="0"/>
                      </a:cubicBezTo>
                      <a:cubicBezTo>
                        <a:pt x="78105" y="10477"/>
                        <a:pt x="74295" y="23813"/>
                        <a:pt x="85725" y="30480"/>
                      </a:cubicBezTo>
                      <a:cubicBezTo>
                        <a:pt x="86677" y="33338"/>
                        <a:pt x="86677" y="37148"/>
                        <a:pt x="87630" y="40005"/>
                      </a:cubicBezTo>
                      <a:cubicBezTo>
                        <a:pt x="66675" y="70485"/>
                        <a:pt x="49530" y="104775"/>
                        <a:pt x="9525" y="115252"/>
                      </a:cubicBezTo>
                      <a:cubicBezTo>
                        <a:pt x="15240" y="104775"/>
                        <a:pt x="15240" y="98108"/>
                        <a:pt x="0" y="97155"/>
                      </a:cubicBezTo>
                      <a:close/>
                    </a:path>
                  </a:pathLst>
                </a:custGeom>
                <a:solidFill>
                  <a:srgbClr val="673F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61BE083A-5CA8-3FCE-B11F-B815F1125512}"/>
                    </a:ext>
                  </a:extLst>
                </p:cNvPr>
                <p:cNvSpPr/>
                <p:nvPr/>
              </p:nvSpPr>
              <p:spPr>
                <a:xfrm>
                  <a:off x="7398787" y="-2531351"/>
                  <a:ext cx="26670" cy="168592"/>
                </a:xfrm>
                <a:custGeom>
                  <a:avLst/>
                  <a:gdLst>
                    <a:gd name="connsiteX0" fmla="*/ 0 w 26670"/>
                    <a:gd name="connsiteY0" fmla="*/ 114300 h 168592"/>
                    <a:gd name="connsiteX1" fmla="*/ 5715 w 26670"/>
                    <a:gd name="connsiteY1" fmla="*/ 0 h 168592"/>
                    <a:gd name="connsiteX2" fmla="*/ 26670 w 26670"/>
                    <a:gd name="connsiteY2" fmla="*/ 75248 h 168592"/>
                    <a:gd name="connsiteX3" fmla="*/ 16193 w 26670"/>
                    <a:gd name="connsiteY3" fmla="*/ 167640 h 168592"/>
                    <a:gd name="connsiteX4" fmla="*/ 7620 w 26670"/>
                    <a:gd name="connsiteY4" fmla="*/ 168592 h 168592"/>
                    <a:gd name="connsiteX5" fmla="*/ 0 w 26670"/>
                    <a:gd name="connsiteY5" fmla="*/ 114300 h 16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70" h="168592">
                      <a:moveTo>
                        <a:pt x="0" y="114300"/>
                      </a:moveTo>
                      <a:cubicBezTo>
                        <a:pt x="1905" y="76200"/>
                        <a:pt x="16193" y="39052"/>
                        <a:pt x="5715" y="0"/>
                      </a:cubicBezTo>
                      <a:cubicBezTo>
                        <a:pt x="33338" y="19050"/>
                        <a:pt x="3810" y="55245"/>
                        <a:pt x="26670" y="75248"/>
                      </a:cubicBezTo>
                      <a:cubicBezTo>
                        <a:pt x="22860" y="105727"/>
                        <a:pt x="19050" y="137160"/>
                        <a:pt x="16193" y="167640"/>
                      </a:cubicBezTo>
                      <a:cubicBezTo>
                        <a:pt x="13335" y="167640"/>
                        <a:pt x="10478" y="168592"/>
                        <a:pt x="7620" y="168592"/>
                      </a:cubicBezTo>
                      <a:cubicBezTo>
                        <a:pt x="-5715" y="152400"/>
                        <a:pt x="11430" y="131445"/>
                        <a:pt x="0" y="114300"/>
                      </a:cubicBezTo>
                      <a:close/>
                    </a:path>
                  </a:pathLst>
                </a:custGeom>
                <a:solidFill>
                  <a:srgbClr val="4635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04ADA4D1-6C97-AE5D-BD3A-13F8A2CC6BCC}"/>
                    </a:ext>
                  </a:extLst>
                </p:cNvPr>
                <p:cNvSpPr/>
                <p:nvPr/>
              </p:nvSpPr>
              <p:spPr>
                <a:xfrm>
                  <a:off x="7244958" y="-2513253"/>
                  <a:ext cx="15738" cy="85725"/>
                </a:xfrm>
                <a:custGeom>
                  <a:avLst/>
                  <a:gdLst>
                    <a:gd name="connsiteX0" fmla="*/ 10001 w 15738"/>
                    <a:gd name="connsiteY0" fmla="*/ 0 h 85725"/>
                    <a:gd name="connsiteX1" fmla="*/ 10001 w 15738"/>
                    <a:gd name="connsiteY1" fmla="*/ 85725 h 85725"/>
                    <a:gd name="connsiteX2" fmla="*/ 10001 w 1573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738" h="85725">
                      <a:moveTo>
                        <a:pt x="10001" y="0"/>
                      </a:moveTo>
                      <a:cubicBezTo>
                        <a:pt x="18574" y="28575"/>
                        <a:pt x="16669" y="57150"/>
                        <a:pt x="10001" y="85725"/>
                      </a:cubicBezTo>
                      <a:cubicBezTo>
                        <a:pt x="-3334" y="57150"/>
                        <a:pt x="-3334" y="28575"/>
                        <a:pt x="10001" y="0"/>
                      </a:cubicBezTo>
                      <a:close/>
                    </a:path>
                  </a:pathLst>
                </a:custGeom>
                <a:solidFill>
                  <a:srgbClr val="15130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EE99D4FA-C05C-4BA2-947D-8CC3D3BD1740}"/>
                    </a:ext>
                  </a:extLst>
                </p:cNvPr>
                <p:cNvSpPr/>
                <p:nvPr/>
              </p:nvSpPr>
              <p:spPr>
                <a:xfrm>
                  <a:off x="7290202" y="-2578023"/>
                  <a:ext cx="78104" cy="29527"/>
                </a:xfrm>
                <a:custGeom>
                  <a:avLst/>
                  <a:gdLst>
                    <a:gd name="connsiteX0" fmla="*/ 78105 w 78104"/>
                    <a:gd name="connsiteY0" fmla="*/ 29527 h 29527"/>
                    <a:gd name="connsiteX1" fmla="*/ 0 w 78104"/>
                    <a:gd name="connsiteY1" fmla="*/ 0 h 29527"/>
                    <a:gd name="connsiteX2" fmla="*/ 78105 w 78104"/>
                    <a:gd name="connsiteY2" fmla="*/ 29527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104" h="29527">
                      <a:moveTo>
                        <a:pt x="78105" y="29527"/>
                      </a:moveTo>
                      <a:cubicBezTo>
                        <a:pt x="52388" y="20002"/>
                        <a:pt x="26670" y="9525"/>
                        <a:pt x="0" y="0"/>
                      </a:cubicBezTo>
                      <a:cubicBezTo>
                        <a:pt x="29528" y="0"/>
                        <a:pt x="58103" y="3810"/>
                        <a:pt x="78105" y="29527"/>
                      </a:cubicBezTo>
                      <a:close/>
                    </a:path>
                  </a:pathLst>
                </a:custGeom>
                <a:solidFill>
                  <a:srgbClr val="50403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FF031683-6B05-057B-C340-9A4D242B9936}"/>
                    </a:ext>
                  </a:extLst>
                </p:cNvPr>
                <p:cNvSpPr/>
                <p:nvPr/>
              </p:nvSpPr>
              <p:spPr>
                <a:xfrm>
                  <a:off x="7075703" y="-2679941"/>
                  <a:ext cx="16126" cy="19576"/>
                </a:xfrm>
                <a:custGeom>
                  <a:avLst/>
                  <a:gdLst>
                    <a:gd name="connsiteX0" fmla="*/ 15427 w 16126"/>
                    <a:gd name="connsiteY0" fmla="*/ 16192 h 19576"/>
                    <a:gd name="connsiteX1" fmla="*/ 4949 w 16126"/>
                    <a:gd name="connsiteY1" fmla="*/ 19050 h 19576"/>
                    <a:gd name="connsiteX2" fmla="*/ 187 w 16126"/>
                    <a:gd name="connsiteY2" fmla="*/ 7620 h 19576"/>
                    <a:gd name="connsiteX3" fmla="*/ 8759 w 16126"/>
                    <a:gd name="connsiteY3" fmla="*/ 0 h 19576"/>
                    <a:gd name="connsiteX4" fmla="*/ 15427 w 16126"/>
                    <a:gd name="connsiteY4" fmla="*/ 16192 h 19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126" h="19576">
                      <a:moveTo>
                        <a:pt x="15427" y="16192"/>
                      </a:moveTo>
                      <a:cubicBezTo>
                        <a:pt x="12569" y="17145"/>
                        <a:pt x="6854" y="20955"/>
                        <a:pt x="4949" y="19050"/>
                      </a:cubicBezTo>
                      <a:cubicBezTo>
                        <a:pt x="2092" y="17145"/>
                        <a:pt x="-766" y="11430"/>
                        <a:pt x="187" y="7620"/>
                      </a:cubicBezTo>
                      <a:cubicBezTo>
                        <a:pt x="1139" y="4763"/>
                        <a:pt x="6854" y="0"/>
                        <a:pt x="8759" y="0"/>
                      </a:cubicBezTo>
                      <a:cubicBezTo>
                        <a:pt x="15427" y="1905"/>
                        <a:pt x="17332" y="7620"/>
                        <a:pt x="15427" y="16192"/>
                      </a:cubicBezTo>
                      <a:close/>
                    </a:path>
                  </a:pathLst>
                </a:custGeom>
                <a:solidFill>
                  <a:srgbClr val="7166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A8E1D374-4002-B243-8C61-604DC41C73CB}"/>
                    </a:ext>
                  </a:extLst>
                </p:cNvPr>
                <p:cNvSpPr/>
                <p:nvPr/>
              </p:nvSpPr>
              <p:spPr>
                <a:xfrm>
                  <a:off x="7054935" y="-2313228"/>
                  <a:ext cx="47625" cy="10715"/>
                </a:xfrm>
                <a:custGeom>
                  <a:avLst/>
                  <a:gdLst>
                    <a:gd name="connsiteX0" fmla="*/ 0 w 47625"/>
                    <a:gd name="connsiteY0" fmla="*/ 0 h 10715"/>
                    <a:gd name="connsiteX1" fmla="*/ 47625 w 47625"/>
                    <a:gd name="connsiteY1" fmla="*/ 0 h 10715"/>
                    <a:gd name="connsiteX2" fmla="*/ 0 w 47625"/>
                    <a:gd name="connsiteY2" fmla="*/ 0 h 1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5" h="10715">
                      <a:moveTo>
                        <a:pt x="0" y="0"/>
                      </a:moveTo>
                      <a:cubicBezTo>
                        <a:pt x="16192" y="0"/>
                        <a:pt x="31432" y="0"/>
                        <a:pt x="47625" y="0"/>
                      </a:cubicBezTo>
                      <a:cubicBezTo>
                        <a:pt x="31432" y="14288"/>
                        <a:pt x="16192" y="14288"/>
                        <a:pt x="0" y="0"/>
                      </a:cubicBezTo>
                      <a:close/>
                    </a:path>
                  </a:pathLst>
                </a:custGeom>
                <a:solidFill>
                  <a:srgbClr val="673F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6D183B52-841D-C4C6-82DA-51B0131136FF}"/>
                    </a:ext>
                  </a:extLst>
                </p:cNvPr>
                <p:cNvSpPr/>
                <p:nvPr/>
              </p:nvSpPr>
              <p:spPr>
                <a:xfrm>
                  <a:off x="7118752" y="-2332278"/>
                  <a:ext cx="40957" cy="18757"/>
                </a:xfrm>
                <a:custGeom>
                  <a:avLst/>
                  <a:gdLst>
                    <a:gd name="connsiteX0" fmla="*/ 0 w 40957"/>
                    <a:gd name="connsiteY0" fmla="*/ 17145 h 18757"/>
                    <a:gd name="connsiteX1" fmla="*/ 40958 w 40957"/>
                    <a:gd name="connsiteY1" fmla="*/ 0 h 18757"/>
                    <a:gd name="connsiteX2" fmla="*/ 0 w 40957"/>
                    <a:gd name="connsiteY2" fmla="*/ 17145 h 1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957" h="18757">
                      <a:moveTo>
                        <a:pt x="0" y="17145"/>
                      </a:moveTo>
                      <a:cubicBezTo>
                        <a:pt x="13335" y="11430"/>
                        <a:pt x="27623" y="5715"/>
                        <a:pt x="40958" y="0"/>
                      </a:cubicBezTo>
                      <a:cubicBezTo>
                        <a:pt x="32385" y="19050"/>
                        <a:pt x="17145" y="20955"/>
                        <a:pt x="0" y="17145"/>
                      </a:cubicBezTo>
                      <a:close/>
                    </a:path>
                  </a:pathLst>
                </a:custGeom>
                <a:solidFill>
                  <a:srgbClr val="673F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DFC666F7-F095-F6FC-9556-CD18338D132C}"/>
                    </a:ext>
                  </a:extLst>
                </p:cNvPr>
                <p:cNvSpPr/>
                <p:nvPr/>
              </p:nvSpPr>
              <p:spPr>
                <a:xfrm>
                  <a:off x="7392515" y="-2417051"/>
                  <a:ext cx="14470" cy="54292"/>
                </a:xfrm>
                <a:custGeom>
                  <a:avLst/>
                  <a:gdLst>
                    <a:gd name="connsiteX0" fmla="*/ 6272 w 14470"/>
                    <a:gd name="connsiteY0" fmla="*/ 0 h 54292"/>
                    <a:gd name="connsiteX1" fmla="*/ 13892 w 14470"/>
                    <a:gd name="connsiteY1" fmla="*/ 54292 h 54292"/>
                    <a:gd name="connsiteX2" fmla="*/ 6272 w 14470"/>
                    <a:gd name="connsiteY2" fmla="*/ 0 h 5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70" h="54292">
                      <a:moveTo>
                        <a:pt x="6272" y="0"/>
                      </a:moveTo>
                      <a:cubicBezTo>
                        <a:pt x="21512" y="16192"/>
                        <a:pt x="10082" y="36195"/>
                        <a:pt x="13892" y="54292"/>
                      </a:cubicBezTo>
                      <a:cubicBezTo>
                        <a:pt x="-15636" y="40005"/>
                        <a:pt x="11987" y="18098"/>
                        <a:pt x="6272" y="0"/>
                      </a:cubicBezTo>
                      <a:close/>
                    </a:path>
                  </a:pathLst>
                </a:custGeom>
                <a:solidFill>
                  <a:srgbClr val="300F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435B219C-5E3A-712B-6B37-A11CCBE6BC52}"/>
                    </a:ext>
                  </a:extLst>
                </p:cNvPr>
                <p:cNvSpPr/>
                <p:nvPr/>
              </p:nvSpPr>
              <p:spPr>
                <a:xfrm>
                  <a:off x="6739657" y="-2303586"/>
                  <a:ext cx="182880" cy="75370"/>
                </a:xfrm>
                <a:custGeom>
                  <a:avLst/>
                  <a:gdLst>
                    <a:gd name="connsiteX0" fmla="*/ 0 w 182880"/>
                    <a:gd name="connsiteY0" fmla="*/ 28457 h 75370"/>
                    <a:gd name="connsiteX1" fmla="*/ 182880 w 182880"/>
                    <a:gd name="connsiteY1" fmla="*/ 29410 h 75370"/>
                    <a:gd name="connsiteX2" fmla="*/ 0 w 182880"/>
                    <a:gd name="connsiteY2" fmla="*/ 28457 h 75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880" h="75370">
                      <a:moveTo>
                        <a:pt x="0" y="28457"/>
                      </a:moveTo>
                      <a:cubicBezTo>
                        <a:pt x="39053" y="-9643"/>
                        <a:pt x="145733" y="-9643"/>
                        <a:pt x="182880" y="29410"/>
                      </a:cubicBezTo>
                      <a:cubicBezTo>
                        <a:pt x="133350" y="91322"/>
                        <a:pt x="54293" y="90370"/>
                        <a:pt x="0" y="28457"/>
                      </a:cubicBezTo>
                      <a:close/>
                    </a:path>
                  </a:pathLst>
                </a:custGeom>
                <a:solidFill>
                  <a:srgbClr val="F790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F5AC92A-2A98-1BD1-8FBA-08072F823DC6}"/>
                    </a:ext>
                  </a:extLst>
                </p:cNvPr>
                <p:cNvSpPr/>
                <p:nvPr/>
              </p:nvSpPr>
              <p:spPr>
                <a:xfrm>
                  <a:off x="6516534" y="-2547281"/>
                  <a:ext cx="145033" cy="152935"/>
                </a:xfrm>
                <a:custGeom>
                  <a:avLst/>
                  <a:gdLst>
                    <a:gd name="connsiteX0" fmla="*/ 109776 w 145033"/>
                    <a:gd name="connsiteY0" fmla="*/ 148328 h 152935"/>
                    <a:gd name="connsiteX1" fmla="*/ 5953 w 145033"/>
                    <a:gd name="connsiteY1" fmla="*/ 108322 h 152935"/>
                    <a:gd name="connsiteX2" fmla="*/ 5001 w 145033"/>
                    <a:gd name="connsiteY2" fmla="*/ 100703 h 152935"/>
                    <a:gd name="connsiteX3" fmla="*/ 5001 w 145033"/>
                    <a:gd name="connsiteY3" fmla="*/ 54030 h 152935"/>
                    <a:gd name="connsiteX4" fmla="*/ 97393 w 145033"/>
                    <a:gd name="connsiteY4" fmla="*/ 6405 h 152935"/>
                    <a:gd name="connsiteX5" fmla="*/ 144066 w 145033"/>
                    <a:gd name="connsiteY5" fmla="*/ 94035 h 152935"/>
                    <a:gd name="connsiteX6" fmla="*/ 109776 w 145033"/>
                    <a:gd name="connsiteY6" fmla="*/ 148328 h 15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033" h="152935">
                      <a:moveTo>
                        <a:pt x="109776" y="148328"/>
                      </a:moveTo>
                      <a:cubicBezTo>
                        <a:pt x="65961" y="159757"/>
                        <a:pt x="29766" y="151185"/>
                        <a:pt x="5953" y="108322"/>
                      </a:cubicBezTo>
                      <a:cubicBezTo>
                        <a:pt x="6906" y="105465"/>
                        <a:pt x="6906" y="102607"/>
                        <a:pt x="5001" y="100703"/>
                      </a:cubicBezTo>
                      <a:cubicBezTo>
                        <a:pt x="-1667" y="85462"/>
                        <a:pt x="-1667" y="69270"/>
                        <a:pt x="5001" y="54030"/>
                      </a:cubicBezTo>
                      <a:cubicBezTo>
                        <a:pt x="26908" y="19740"/>
                        <a:pt x="47863" y="-14550"/>
                        <a:pt x="97393" y="6405"/>
                      </a:cubicBezTo>
                      <a:cubicBezTo>
                        <a:pt x="136446" y="22597"/>
                        <a:pt x="148828" y="54030"/>
                        <a:pt x="144066" y="94035"/>
                      </a:cubicBezTo>
                      <a:cubicBezTo>
                        <a:pt x="141208" y="117847"/>
                        <a:pt x="124063" y="133087"/>
                        <a:pt x="109776" y="148328"/>
                      </a:cubicBezTo>
                      <a:close/>
                    </a:path>
                  </a:pathLst>
                </a:custGeom>
                <a:solidFill>
                  <a:srgbClr val="3C302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76BD87ED-5F0F-8FD5-77DD-7C3DD9C62AF4}"/>
                    </a:ext>
                  </a:extLst>
                </p:cNvPr>
                <p:cNvSpPr/>
                <p:nvPr/>
              </p:nvSpPr>
              <p:spPr>
                <a:xfrm>
                  <a:off x="6511173" y="-2493251"/>
                  <a:ext cx="10361" cy="46672"/>
                </a:xfrm>
                <a:custGeom>
                  <a:avLst/>
                  <a:gdLst>
                    <a:gd name="connsiteX0" fmla="*/ 10362 w 10361"/>
                    <a:gd name="connsiteY0" fmla="*/ 0 h 46672"/>
                    <a:gd name="connsiteX1" fmla="*/ 10362 w 10361"/>
                    <a:gd name="connsiteY1" fmla="*/ 46673 h 46672"/>
                    <a:gd name="connsiteX2" fmla="*/ 10362 w 10361"/>
                    <a:gd name="connsiteY2" fmla="*/ 0 h 4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361" h="46672">
                      <a:moveTo>
                        <a:pt x="10362" y="0"/>
                      </a:moveTo>
                      <a:cubicBezTo>
                        <a:pt x="10362" y="15240"/>
                        <a:pt x="10362" y="31432"/>
                        <a:pt x="10362" y="46673"/>
                      </a:cubicBezTo>
                      <a:cubicBezTo>
                        <a:pt x="-2973" y="31432"/>
                        <a:pt x="-3926" y="15240"/>
                        <a:pt x="10362" y="0"/>
                      </a:cubicBezTo>
                      <a:close/>
                    </a:path>
                  </a:pathLst>
                </a:custGeom>
                <a:solidFill>
                  <a:srgbClr val="F3B2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AFD9F7C2-11B0-8A4D-C410-10C038D078D3}"/>
                    </a:ext>
                  </a:extLst>
                </p:cNvPr>
                <p:cNvSpPr/>
                <p:nvPr/>
              </p:nvSpPr>
              <p:spPr>
                <a:xfrm>
                  <a:off x="6993891" y="-2545331"/>
                  <a:ext cx="136809" cy="149963"/>
                </a:xfrm>
                <a:custGeom>
                  <a:avLst/>
                  <a:gdLst>
                    <a:gd name="connsiteX0" fmla="*/ 136291 w 136809"/>
                    <a:gd name="connsiteY0" fmla="*/ 53032 h 149963"/>
                    <a:gd name="connsiteX1" fmla="*/ 33422 w 136809"/>
                    <a:gd name="connsiteY1" fmla="*/ 147330 h 149963"/>
                    <a:gd name="connsiteX2" fmla="*/ 11514 w 136809"/>
                    <a:gd name="connsiteY2" fmla="*/ 36840 h 149963"/>
                    <a:gd name="connsiteX3" fmla="*/ 104859 w 136809"/>
                    <a:gd name="connsiteY3" fmla="*/ 11122 h 149963"/>
                    <a:gd name="connsiteX4" fmla="*/ 111526 w 136809"/>
                    <a:gd name="connsiteY4" fmla="*/ 35887 h 149963"/>
                    <a:gd name="connsiteX5" fmla="*/ 106764 w 136809"/>
                    <a:gd name="connsiteY5" fmla="*/ 58747 h 149963"/>
                    <a:gd name="connsiteX6" fmla="*/ 136291 w 136809"/>
                    <a:gd name="connsiteY6" fmla="*/ 53032 h 149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809" h="149963">
                      <a:moveTo>
                        <a:pt x="136291" y="53032"/>
                      </a:moveTo>
                      <a:cubicBezTo>
                        <a:pt x="141054" y="133995"/>
                        <a:pt x="113432" y="158760"/>
                        <a:pt x="33422" y="147330"/>
                      </a:cubicBezTo>
                      <a:cubicBezTo>
                        <a:pt x="84" y="115897"/>
                        <a:pt x="-10393" y="78750"/>
                        <a:pt x="11514" y="36840"/>
                      </a:cubicBezTo>
                      <a:cubicBezTo>
                        <a:pt x="30564" y="645"/>
                        <a:pt x="75332" y="-10785"/>
                        <a:pt x="104859" y="11122"/>
                      </a:cubicBezTo>
                      <a:cubicBezTo>
                        <a:pt x="112479" y="16837"/>
                        <a:pt x="126766" y="23505"/>
                        <a:pt x="111526" y="35887"/>
                      </a:cubicBezTo>
                      <a:cubicBezTo>
                        <a:pt x="103907" y="42555"/>
                        <a:pt x="96286" y="51127"/>
                        <a:pt x="106764" y="58747"/>
                      </a:cubicBezTo>
                      <a:cubicBezTo>
                        <a:pt x="117241" y="68272"/>
                        <a:pt x="126766" y="58747"/>
                        <a:pt x="136291" y="53032"/>
                      </a:cubicBezTo>
                      <a:close/>
                    </a:path>
                  </a:pathLst>
                </a:custGeom>
                <a:solidFill>
                  <a:srgbClr val="2821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71EC58DA-B222-FAF6-FE58-14EB556B7897}"/>
                    </a:ext>
                  </a:extLst>
                </p:cNvPr>
                <p:cNvSpPr/>
                <p:nvPr/>
              </p:nvSpPr>
              <p:spPr>
                <a:xfrm>
                  <a:off x="6760612" y="-2370743"/>
                  <a:ext cx="149542" cy="21088"/>
                </a:xfrm>
                <a:custGeom>
                  <a:avLst/>
                  <a:gdLst>
                    <a:gd name="connsiteX0" fmla="*/ 0 w 149542"/>
                    <a:gd name="connsiteY0" fmla="*/ 4174 h 21088"/>
                    <a:gd name="connsiteX1" fmla="*/ 149542 w 149542"/>
                    <a:gd name="connsiteY1" fmla="*/ 5127 h 21088"/>
                    <a:gd name="connsiteX2" fmla="*/ 0 w 149542"/>
                    <a:gd name="connsiteY2" fmla="*/ 4174 h 21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9542" h="21088">
                      <a:moveTo>
                        <a:pt x="0" y="4174"/>
                      </a:moveTo>
                      <a:cubicBezTo>
                        <a:pt x="49530" y="-589"/>
                        <a:pt x="100013" y="-2493"/>
                        <a:pt x="149542" y="5127"/>
                      </a:cubicBezTo>
                      <a:cubicBezTo>
                        <a:pt x="112395" y="27034"/>
                        <a:pt x="29527" y="26082"/>
                        <a:pt x="0" y="4174"/>
                      </a:cubicBezTo>
                      <a:close/>
                    </a:path>
                  </a:pathLst>
                </a:custGeom>
                <a:solidFill>
                  <a:srgbClr val="F1AA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56458D14-E784-E691-1227-C5386F9C0F4B}"/>
                    </a:ext>
                  </a:extLst>
                </p:cNvPr>
                <p:cNvSpPr/>
                <p:nvPr/>
              </p:nvSpPr>
              <p:spPr>
                <a:xfrm>
                  <a:off x="6538679" y="-2506586"/>
                  <a:ext cx="26670" cy="23812"/>
                </a:xfrm>
                <a:custGeom>
                  <a:avLst/>
                  <a:gdLst>
                    <a:gd name="connsiteX0" fmla="*/ 26670 w 26670"/>
                    <a:gd name="connsiteY0" fmla="*/ 11430 h 23812"/>
                    <a:gd name="connsiteX1" fmla="*/ 10478 w 26670"/>
                    <a:gd name="connsiteY1" fmla="*/ 23813 h 23812"/>
                    <a:gd name="connsiteX2" fmla="*/ 0 w 26670"/>
                    <a:gd name="connsiteY2" fmla="*/ 12383 h 23812"/>
                    <a:gd name="connsiteX3" fmla="*/ 15240 w 26670"/>
                    <a:gd name="connsiteY3" fmla="*/ 0 h 23812"/>
                    <a:gd name="connsiteX4" fmla="*/ 26670 w 26670"/>
                    <a:gd name="connsiteY4" fmla="*/ 11430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70" h="23812">
                      <a:moveTo>
                        <a:pt x="26670" y="11430"/>
                      </a:moveTo>
                      <a:cubicBezTo>
                        <a:pt x="24765" y="20002"/>
                        <a:pt x="19050" y="23813"/>
                        <a:pt x="10478" y="23813"/>
                      </a:cubicBezTo>
                      <a:cubicBezTo>
                        <a:pt x="2858" y="23813"/>
                        <a:pt x="0" y="18098"/>
                        <a:pt x="0" y="12383"/>
                      </a:cubicBezTo>
                      <a:cubicBezTo>
                        <a:pt x="0" y="3810"/>
                        <a:pt x="6668" y="0"/>
                        <a:pt x="15240" y="0"/>
                      </a:cubicBezTo>
                      <a:cubicBezTo>
                        <a:pt x="22860" y="0"/>
                        <a:pt x="25718" y="4763"/>
                        <a:pt x="26670" y="11430"/>
                      </a:cubicBezTo>
                      <a:close/>
                    </a:path>
                  </a:pathLst>
                </a:custGeom>
                <a:solidFill>
                  <a:srgbClr val="DBDFD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EB7F80FF-3428-7C8B-E989-D4E3238B65BB}"/>
                  </a:ext>
                </a:extLst>
              </p:cNvPr>
              <p:cNvGrpSpPr/>
              <p:nvPr/>
            </p:nvGrpSpPr>
            <p:grpSpPr>
              <a:xfrm>
                <a:off x="5888445" y="4657579"/>
                <a:ext cx="1793632" cy="1930996"/>
                <a:chOff x="11461136" y="-3358396"/>
                <a:chExt cx="2076971" cy="2236037"/>
              </a:xfrm>
            </p:grpSpPr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3575C520-BA85-B7C6-E11A-3B1C353DCFA3}"/>
                    </a:ext>
                  </a:extLst>
                </p:cNvPr>
                <p:cNvSpPr/>
                <p:nvPr/>
              </p:nvSpPr>
              <p:spPr>
                <a:xfrm>
                  <a:off x="11753485" y="-2795193"/>
                  <a:ext cx="1488091" cy="446764"/>
                </a:xfrm>
                <a:custGeom>
                  <a:avLst/>
                  <a:gdLst>
                    <a:gd name="connsiteX0" fmla="*/ 1483174 w 1488091"/>
                    <a:gd name="connsiteY0" fmla="*/ 72390 h 446764"/>
                    <a:gd name="connsiteX1" fmla="*/ 1466982 w 1488091"/>
                    <a:gd name="connsiteY1" fmla="*/ 273368 h 446764"/>
                    <a:gd name="connsiteX2" fmla="*/ 1482222 w 1488091"/>
                    <a:gd name="connsiteY2" fmla="*/ 348615 h 446764"/>
                    <a:gd name="connsiteX3" fmla="*/ 1476507 w 1488091"/>
                    <a:gd name="connsiteY3" fmla="*/ 371475 h 446764"/>
                    <a:gd name="connsiteX4" fmla="*/ 1438407 w 1488091"/>
                    <a:gd name="connsiteY4" fmla="*/ 356235 h 446764"/>
                    <a:gd name="connsiteX5" fmla="*/ 1357444 w 1488091"/>
                    <a:gd name="connsiteY5" fmla="*/ 361950 h 446764"/>
                    <a:gd name="connsiteX6" fmla="*/ 1340299 w 1488091"/>
                    <a:gd name="connsiteY6" fmla="*/ 419100 h 446764"/>
                    <a:gd name="connsiteX7" fmla="*/ 1313629 w 1488091"/>
                    <a:gd name="connsiteY7" fmla="*/ 446722 h 446764"/>
                    <a:gd name="connsiteX8" fmla="*/ 1291722 w 1488091"/>
                    <a:gd name="connsiteY8" fmla="*/ 418147 h 446764"/>
                    <a:gd name="connsiteX9" fmla="*/ 1292674 w 1488091"/>
                    <a:gd name="connsiteY9" fmla="*/ 402908 h 446764"/>
                    <a:gd name="connsiteX10" fmla="*/ 1205997 w 1488091"/>
                    <a:gd name="connsiteY10" fmla="*/ 243840 h 446764"/>
                    <a:gd name="connsiteX11" fmla="*/ 1082172 w 1488091"/>
                    <a:gd name="connsiteY11" fmla="*/ 209550 h 446764"/>
                    <a:gd name="connsiteX12" fmla="*/ 1004067 w 1488091"/>
                    <a:gd name="connsiteY12" fmla="*/ 179070 h 446764"/>
                    <a:gd name="connsiteX13" fmla="*/ 929772 w 1488091"/>
                    <a:gd name="connsiteY13" fmla="*/ 185737 h 446764"/>
                    <a:gd name="connsiteX14" fmla="*/ 674502 w 1488091"/>
                    <a:gd name="connsiteY14" fmla="*/ 170497 h 446764"/>
                    <a:gd name="connsiteX15" fmla="*/ 462094 w 1488091"/>
                    <a:gd name="connsiteY15" fmla="*/ 185737 h 446764"/>
                    <a:gd name="connsiteX16" fmla="*/ 363987 w 1488091"/>
                    <a:gd name="connsiteY16" fmla="*/ 107632 h 446764"/>
                    <a:gd name="connsiteX17" fmla="*/ 238257 w 1488091"/>
                    <a:gd name="connsiteY17" fmla="*/ 240030 h 446764"/>
                    <a:gd name="connsiteX18" fmla="*/ 142054 w 1488091"/>
                    <a:gd name="connsiteY18" fmla="*/ 278130 h 446764"/>
                    <a:gd name="connsiteX19" fmla="*/ 82047 w 1488091"/>
                    <a:gd name="connsiteY19" fmla="*/ 308610 h 446764"/>
                    <a:gd name="connsiteX20" fmla="*/ 42042 w 1488091"/>
                    <a:gd name="connsiteY20" fmla="*/ 317183 h 446764"/>
                    <a:gd name="connsiteX21" fmla="*/ 23944 w 1488091"/>
                    <a:gd name="connsiteY21" fmla="*/ 297180 h 446764"/>
                    <a:gd name="connsiteX22" fmla="*/ 11562 w 1488091"/>
                    <a:gd name="connsiteY22" fmla="*/ 243840 h 446764"/>
                    <a:gd name="connsiteX23" fmla="*/ 2990 w 1488091"/>
                    <a:gd name="connsiteY23" fmla="*/ 214312 h 446764"/>
                    <a:gd name="connsiteX24" fmla="*/ 2037 w 1488091"/>
                    <a:gd name="connsiteY24" fmla="*/ 185737 h 446764"/>
                    <a:gd name="connsiteX25" fmla="*/ 15372 w 1488091"/>
                    <a:gd name="connsiteY25" fmla="*/ 182880 h 446764"/>
                    <a:gd name="connsiteX26" fmla="*/ 41090 w 1488091"/>
                    <a:gd name="connsiteY26" fmla="*/ 230505 h 446764"/>
                    <a:gd name="connsiteX27" fmla="*/ 94429 w 1488091"/>
                    <a:gd name="connsiteY27" fmla="*/ 243840 h 446764"/>
                    <a:gd name="connsiteX28" fmla="*/ 137292 w 1488091"/>
                    <a:gd name="connsiteY28" fmla="*/ 215265 h 446764"/>
                    <a:gd name="connsiteX29" fmla="*/ 166819 w 1488091"/>
                    <a:gd name="connsiteY29" fmla="*/ 200025 h 446764"/>
                    <a:gd name="connsiteX30" fmla="*/ 317315 w 1488091"/>
                    <a:gd name="connsiteY30" fmla="*/ 87630 h 446764"/>
                    <a:gd name="connsiteX31" fmla="*/ 380179 w 1488091"/>
                    <a:gd name="connsiteY31" fmla="*/ 0 h 446764"/>
                    <a:gd name="connsiteX32" fmla="*/ 412565 w 1488091"/>
                    <a:gd name="connsiteY32" fmla="*/ 28575 h 446764"/>
                    <a:gd name="connsiteX33" fmla="*/ 417327 w 1488091"/>
                    <a:gd name="connsiteY33" fmla="*/ 84772 h 446764"/>
                    <a:gd name="connsiteX34" fmla="*/ 468762 w 1488091"/>
                    <a:gd name="connsiteY34" fmla="*/ 129540 h 446764"/>
                    <a:gd name="connsiteX35" fmla="*/ 762132 w 1488091"/>
                    <a:gd name="connsiteY35" fmla="*/ 114300 h 446764"/>
                    <a:gd name="connsiteX36" fmla="*/ 889767 w 1488091"/>
                    <a:gd name="connsiteY36" fmla="*/ 123825 h 446764"/>
                    <a:gd name="connsiteX37" fmla="*/ 947869 w 1488091"/>
                    <a:gd name="connsiteY37" fmla="*/ 114300 h 446764"/>
                    <a:gd name="connsiteX38" fmla="*/ 963110 w 1488091"/>
                    <a:gd name="connsiteY38" fmla="*/ 69532 h 446764"/>
                    <a:gd name="connsiteX39" fmla="*/ 966919 w 1488091"/>
                    <a:gd name="connsiteY39" fmla="*/ 56197 h 446764"/>
                    <a:gd name="connsiteX40" fmla="*/ 996447 w 1488091"/>
                    <a:gd name="connsiteY40" fmla="*/ 24765 h 446764"/>
                    <a:gd name="connsiteX41" fmla="*/ 1029785 w 1488091"/>
                    <a:gd name="connsiteY41" fmla="*/ 100965 h 446764"/>
                    <a:gd name="connsiteX42" fmla="*/ 1085029 w 1488091"/>
                    <a:gd name="connsiteY42" fmla="*/ 156210 h 446764"/>
                    <a:gd name="connsiteX43" fmla="*/ 1269815 w 1488091"/>
                    <a:gd name="connsiteY43" fmla="*/ 212408 h 446764"/>
                    <a:gd name="connsiteX44" fmla="*/ 1321249 w 1488091"/>
                    <a:gd name="connsiteY44" fmla="*/ 233362 h 446764"/>
                    <a:gd name="connsiteX45" fmla="*/ 1368874 w 1488091"/>
                    <a:gd name="connsiteY45" fmla="*/ 262890 h 446764"/>
                    <a:gd name="connsiteX46" fmla="*/ 1394592 w 1488091"/>
                    <a:gd name="connsiteY46" fmla="*/ 287655 h 446764"/>
                    <a:gd name="connsiteX47" fmla="*/ 1426977 w 1488091"/>
                    <a:gd name="connsiteY47" fmla="*/ 251460 h 446764"/>
                    <a:gd name="connsiteX48" fmla="*/ 1440312 w 1488091"/>
                    <a:gd name="connsiteY48" fmla="*/ 82868 h 446764"/>
                    <a:gd name="connsiteX49" fmla="*/ 1447932 w 1488091"/>
                    <a:gd name="connsiteY49" fmla="*/ 15240 h 446764"/>
                    <a:gd name="connsiteX50" fmla="*/ 1483174 w 1488091"/>
                    <a:gd name="connsiteY50" fmla="*/ 72390 h 446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488091" h="446764">
                      <a:moveTo>
                        <a:pt x="1483174" y="72390"/>
                      </a:moveTo>
                      <a:cubicBezTo>
                        <a:pt x="1493652" y="140970"/>
                        <a:pt x="1486985" y="207645"/>
                        <a:pt x="1466982" y="273368"/>
                      </a:cubicBezTo>
                      <a:cubicBezTo>
                        <a:pt x="1457457" y="304800"/>
                        <a:pt x="1460315" y="327660"/>
                        <a:pt x="1482222" y="348615"/>
                      </a:cubicBezTo>
                      <a:cubicBezTo>
                        <a:pt x="1490794" y="359093"/>
                        <a:pt x="1486032" y="365760"/>
                        <a:pt x="1476507" y="371475"/>
                      </a:cubicBezTo>
                      <a:cubicBezTo>
                        <a:pt x="1460315" y="374333"/>
                        <a:pt x="1449837" y="363855"/>
                        <a:pt x="1438407" y="356235"/>
                      </a:cubicBezTo>
                      <a:cubicBezTo>
                        <a:pt x="1409832" y="338137"/>
                        <a:pt x="1382210" y="335280"/>
                        <a:pt x="1357444" y="361950"/>
                      </a:cubicBezTo>
                      <a:cubicBezTo>
                        <a:pt x="1345062" y="379095"/>
                        <a:pt x="1346015" y="400050"/>
                        <a:pt x="1340299" y="419100"/>
                      </a:cubicBezTo>
                      <a:cubicBezTo>
                        <a:pt x="1336490" y="433387"/>
                        <a:pt x="1329822" y="445770"/>
                        <a:pt x="1313629" y="446722"/>
                      </a:cubicBezTo>
                      <a:cubicBezTo>
                        <a:pt x="1294579" y="447675"/>
                        <a:pt x="1292674" y="432435"/>
                        <a:pt x="1291722" y="418147"/>
                      </a:cubicBezTo>
                      <a:cubicBezTo>
                        <a:pt x="1291722" y="413385"/>
                        <a:pt x="1291722" y="407670"/>
                        <a:pt x="1292674" y="402908"/>
                      </a:cubicBezTo>
                      <a:cubicBezTo>
                        <a:pt x="1320297" y="281940"/>
                        <a:pt x="1320297" y="282893"/>
                        <a:pt x="1205997" y="243840"/>
                      </a:cubicBezTo>
                      <a:cubicBezTo>
                        <a:pt x="1165040" y="229553"/>
                        <a:pt x="1124082" y="220028"/>
                        <a:pt x="1082172" y="209550"/>
                      </a:cubicBezTo>
                      <a:cubicBezTo>
                        <a:pt x="1055502" y="202883"/>
                        <a:pt x="1026927" y="200978"/>
                        <a:pt x="1004067" y="179070"/>
                      </a:cubicBezTo>
                      <a:cubicBezTo>
                        <a:pt x="981207" y="158115"/>
                        <a:pt x="959299" y="192405"/>
                        <a:pt x="929772" y="185737"/>
                      </a:cubicBezTo>
                      <a:cubicBezTo>
                        <a:pt x="845952" y="168593"/>
                        <a:pt x="760227" y="170497"/>
                        <a:pt x="674502" y="170497"/>
                      </a:cubicBezTo>
                      <a:cubicBezTo>
                        <a:pt x="603065" y="170497"/>
                        <a:pt x="532579" y="175260"/>
                        <a:pt x="462094" y="185737"/>
                      </a:cubicBezTo>
                      <a:cubicBezTo>
                        <a:pt x="387799" y="196215"/>
                        <a:pt x="371607" y="182880"/>
                        <a:pt x="363987" y="107632"/>
                      </a:cubicBezTo>
                      <a:cubicBezTo>
                        <a:pt x="345890" y="176212"/>
                        <a:pt x="308742" y="222885"/>
                        <a:pt x="238257" y="240030"/>
                      </a:cubicBezTo>
                      <a:cubicBezTo>
                        <a:pt x="204919" y="248603"/>
                        <a:pt x="170629" y="256222"/>
                        <a:pt x="142054" y="278130"/>
                      </a:cubicBezTo>
                      <a:cubicBezTo>
                        <a:pt x="134434" y="312420"/>
                        <a:pt x="103002" y="300037"/>
                        <a:pt x="82047" y="308610"/>
                      </a:cubicBezTo>
                      <a:cubicBezTo>
                        <a:pt x="68712" y="312420"/>
                        <a:pt x="55377" y="317183"/>
                        <a:pt x="42042" y="317183"/>
                      </a:cubicBezTo>
                      <a:cubicBezTo>
                        <a:pt x="30612" y="315278"/>
                        <a:pt x="21087" y="312420"/>
                        <a:pt x="23944" y="297180"/>
                      </a:cubicBezTo>
                      <a:cubicBezTo>
                        <a:pt x="27754" y="277178"/>
                        <a:pt x="22992" y="260033"/>
                        <a:pt x="11562" y="243840"/>
                      </a:cubicBezTo>
                      <a:cubicBezTo>
                        <a:pt x="-821" y="237172"/>
                        <a:pt x="5847" y="223837"/>
                        <a:pt x="2990" y="214312"/>
                      </a:cubicBezTo>
                      <a:cubicBezTo>
                        <a:pt x="-821" y="204787"/>
                        <a:pt x="-821" y="195262"/>
                        <a:pt x="2037" y="185737"/>
                      </a:cubicBezTo>
                      <a:cubicBezTo>
                        <a:pt x="5847" y="182880"/>
                        <a:pt x="10609" y="180975"/>
                        <a:pt x="15372" y="182880"/>
                      </a:cubicBezTo>
                      <a:cubicBezTo>
                        <a:pt x="35374" y="193358"/>
                        <a:pt x="34422" y="214312"/>
                        <a:pt x="41090" y="230505"/>
                      </a:cubicBezTo>
                      <a:cubicBezTo>
                        <a:pt x="61092" y="272415"/>
                        <a:pt x="61092" y="272415"/>
                        <a:pt x="94429" y="243840"/>
                      </a:cubicBezTo>
                      <a:cubicBezTo>
                        <a:pt x="107765" y="232410"/>
                        <a:pt x="123004" y="224790"/>
                        <a:pt x="137292" y="215265"/>
                      </a:cubicBezTo>
                      <a:cubicBezTo>
                        <a:pt x="146817" y="208597"/>
                        <a:pt x="155390" y="200978"/>
                        <a:pt x="166819" y="200025"/>
                      </a:cubicBezTo>
                      <a:cubicBezTo>
                        <a:pt x="239209" y="192405"/>
                        <a:pt x="293502" y="162878"/>
                        <a:pt x="317315" y="87630"/>
                      </a:cubicBezTo>
                      <a:cubicBezTo>
                        <a:pt x="328744" y="53340"/>
                        <a:pt x="337317" y="13335"/>
                        <a:pt x="380179" y="0"/>
                      </a:cubicBezTo>
                      <a:cubicBezTo>
                        <a:pt x="399229" y="952"/>
                        <a:pt x="406849" y="13335"/>
                        <a:pt x="412565" y="28575"/>
                      </a:cubicBezTo>
                      <a:cubicBezTo>
                        <a:pt x="418279" y="46672"/>
                        <a:pt x="419232" y="66675"/>
                        <a:pt x="417327" y="84772"/>
                      </a:cubicBezTo>
                      <a:cubicBezTo>
                        <a:pt x="415422" y="122872"/>
                        <a:pt x="432567" y="137160"/>
                        <a:pt x="468762" y="129540"/>
                      </a:cubicBezTo>
                      <a:cubicBezTo>
                        <a:pt x="565917" y="109537"/>
                        <a:pt x="664024" y="115253"/>
                        <a:pt x="762132" y="114300"/>
                      </a:cubicBezTo>
                      <a:cubicBezTo>
                        <a:pt x="804994" y="113347"/>
                        <a:pt x="847857" y="119062"/>
                        <a:pt x="889767" y="123825"/>
                      </a:cubicBezTo>
                      <a:cubicBezTo>
                        <a:pt x="909769" y="125730"/>
                        <a:pt x="930724" y="133350"/>
                        <a:pt x="947869" y="114300"/>
                      </a:cubicBezTo>
                      <a:cubicBezTo>
                        <a:pt x="959299" y="101918"/>
                        <a:pt x="960252" y="85725"/>
                        <a:pt x="963110" y="69532"/>
                      </a:cubicBezTo>
                      <a:cubicBezTo>
                        <a:pt x="964062" y="64770"/>
                        <a:pt x="965015" y="60007"/>
                        <a:pt x="966919" y="56197"/>
                      </a:cubicBezTo>
                      <a:cubicBezTo>
                        <a:pt x="974540" y="43815"/>
                        <a:pt x="969777" y="20002"/>
                        <a:pt x="996447" y="24765"/>
                      </a:cubicBezTo>
                      <a:cubicBezTo>
                        <a:pt x="1019307" y="45720"/>
                        <a:pt x="1024069" y="74295"/>
                        <a:pt x="1029785" y="100965"/>
                      </a:cubicBezTo>
                      <a:cubicBezTo>
                        <a:pt x="1036452" y="132397"/>
                        <a:pt x="1053597" y="148590"/>
                        <a:pt x="1085029" y="156210"/>
                      </a:cubicBezTo>
                      <a:cubicBezTo>
                        <a:pt x="1147894" y="171450"/>
                        <a:pt x="1211712" y="181928"/>
                        <a:pt x="1269815" y="212408"/>
                      </a:cubicBezTo>
                      <a:cubicBezTo>
                        <a:pt x="1286007" y="221933"/>
                        <a:pt x="1303152" y="226695"/>
                        <a:pt x="1321249" y="233362"/>
                      </a:cubicBezTo>
                      <a:cubicBezTo>
                        <a:pt x="1338394" y="240983"/>
                        <a:pt x="1355540" y="247650"/>
                        <a:pt x="1368874" y="262890"/>
                      </a:cubicBezTo>
                      <a:cubicBezTo>
                        <a:pt x="1376494" y="271462"/>
                        <a:pt x="1369827" y="294322"/>
                        <a:pt x="1394592" y="287655"/>
                      </a:cubicBezTo>
                      <a:cubicBezTo>
                        <a:pt x="1414594" y="281940"/>
                        <a:pt x="1424119" y="268605"/>
                        <a:pt x="1426977" y="251460"/>
                      </a:cubicBezTo>
                      <a:cubicBezTo>
                        <a:pt x="1436502" y="196215"/>
                        <a:pt x="1446979" y="140018"/>
                        <a:pt x="1440312" y="82868"/>
                      </a:cubicBezTo>
                      <a:cubicBezTo>
                        <a:pt x="1437454" y="60007"/>
                        <a:pt x="1430787" y="36195"/>
                        <a:pt x="1447932" y="15240"/>
                      </a:cubicBezTo>
                      <a:cubicBezTo>
                        <a:pt x="1491747" y="19050"/>
                        <a:pt x="1466029" y="57150"/>
                        <a:pt x="1483174" y="72390"/>
                      </a:cubicBezTo>
                      <a:close/>
                    </a:path>
                  </a:pathLst>
                </a:custGeom>
                <a:solidFill>
                  <a:srgbClr val="4D281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728AD196-9E19-D4C1-3E53-BBC150111B77}"/>
                    </a:ext>
                  </a:extLst>
                </p:cNvPr>
                <p:cNvSpPr/>
                <p:nvPr/>
              </p:nvSpPr>
              <p:spPr>
                <a:xfrm>
                  <a:off x="12159302" y="-3358396"/>
                  <a:ext cx="1034552" cy="482820"/>
                </a:xfrm>
                <a:custGeom>
                  <a:avLst/>
                  <a:gdLst>
                    <a:gd name="connsiteX0" fmla="*/ 10557 w 1034552"/>
                    <a:gd name="connsiteY0" fmla="*/ 73618 h 482820"/>
                    <a:gd name="connsiteX1" fmla="*/ 350600 w 1034552"/>
                    <a:gd name="connsiteY1" fmla="*/ 275 h 482820"/>
                    <a:gd name="connsiteX2" fmla="*/ 1004968 w 1034552"/>
                    <a:gd name="connsiteY2" fmla="*/ 390800 h 482820"/>
                    <a:gd name="connsiteX3" fmla="*/ 1012588 w 1034552"/>
                    <a:gd name="connsiteY3" fmla="*/ 412708 h 482820"/>
                    <a:gd name="connsiteX4" fmla="*/ 1024018 w 1034552"/>
                    <a:gd name="connsiteY4" fmla="*/ 482240 h 482820"/>
                    <a:gd name="connsiteX5" fmla="*/ 988775 w 1034552"/>
                    <a:gd name="connsiteY5" fmla="*/ 446998 h 482820"/>
                    <a:gd name="connsiteX6" fmla="*/ 750650 w 1034552"/>
                    <a:gd name="connsiteY6" fmla="*/ 158390 h 482820"/>
                    <a:gd name="connsiteX7" fmla="*/ 584915 w 1034552"/>
                    <a:gd name="connsiteY7" fmla="*/ 75523 h 482820"/>
                    <a:gd name="connsiteX8" fmla="*/ 538243 w 1034552"/>
                    <a:gd name="connsiteY8" fmla="*/ 82190 h 482820"/>
                    <a:gd name="connsiteX9" fmla="*/ 427752 w 1034552"/>
                    <a:gd name="connsiteY9" fmla="*/ 49805 h 482820"/>
                    <a:gd name="connsiteX10" fmla="*/ 399177 w 1034552"/>
                    <a:gd name="connsiteY10" fmla="*/ 46948 h 482820"/>
                    <a:gd name="connsiteX11" fmla="*/ 227727 w 1034552"/>
                    <a:gd name="connsiteY11" fmla="*/ 60283 h 482820"/>
                    <a:gd name="connsiteX12" fmla="*/ 194390 w 1034552"/>
                    <a:gd name="connsiteY12" fmla="*/ 51710 h 482820"/>
                    <a:gd name="connsiteX13" fmla="*/ 72470 w 1034552"/>
                    <a:gd name="connsiteY13" fmla="*/ 98383 h 482820"/>
                    <a:gd name="connsiteX14" fmla="*/ 15320 w 1034552"/>
                    <a:gd name="connsiteY14" fmla="*/ 116480 h 482820"/>
                    <a:gd name="connsiteX15" fmla="*/ 10557 w 1034552"/>
                    <a:gd name="connsiteY15" fmla="*/ 73618 h 4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34552" h="482820">
                      <a:moveTo>
                        <a:pt x="10557" y="73618"/>
                      </a:moveTo>
                      <a:cubicBezTo>
                        <a:pt x="116285" y="16468"/>
                        <a:pt x="231538" y="-2582"/>
                        <a:pt x="350600" y="275"/>
                      </a:cubicBezTo>
                      <a:cubicBezTo>
                        <a:pt x="642065" y="6943"/>
                        <a:pt x="864950" y="129815"/>
                        <a:pt x="1004968" y="390800"/>
                      </a:cubicBezTo>
                      <a:cubicBezTo>
                        <a:pt x="1008777" y="397468"/>
                        <a:pt x="1009730" y="405088"/>
                        <a:pt x="1012588" y="412708"/>
                      </a:cubicBezTo>
                      <a:cubicBezTo>
                        <a:pt x="1034495" y="432710"/>
                        <a:pt x="1043068" y="455570"/>
                        <a:pt x="1024018" y="482240"/>
                      </a:cubicBezTo>
                      <a:cubicBezTo>
                        <a:pt x="996395" y="487003"/>
                        <a:pt x="996395" y="461285"/>
                        <a:pt x="988775" y="446998"/>
                      </a:cubicBezTo>
                      <a:cubicBezTo>
                        <a:pt x="932577" y="331745"/>
                        <a:pt x="858282" y="230780"/>
                        <a:pt x="750650" y="158390"/>
                      </a:cubicBezTo>
                      <a:cubicBezTo>
                        <a:pt x="698263" y="123148"/>
                        <a:pt x="642065" y="98383"/>
                        <a:pt x="584915" y="75523"/>
                      </a:cubicBezTo>
                      <a:cubicBezTo>
                        <a:pt x="567770" y="65045"/>
                        <a:pt x="553482" y="81238"/>
                        <a:pt x="538243" y="82190"/>
                      </a:cubicBezTo>
                      <a:cubicBezTo>
                        <a:pt x="499190" y="78380"/>
                        <a:pt x="469663" y="44090"/>
                        <a:pt x="427752" y="49805"/>
                      </a:cubicBezTo>
                      <a:cubicBezTo>
                        <a:pt x="418227" y="49805"/>
                        <a:pt x="408702" y="48853"/>
                        <a:pt x="399177" y="46948"/>
                      </a:cubicBezTo>
                      <a:cubicBezTo>
                        <a:pt x="341075" y="33613"/>
                        <a:pt x="283925" y="39328"/>
                        <a:pt x="227727" y="60283"/>
                      </a:cubicBezTo>
                      <a:cubicBezTo>
                        <a:pt x="215345" y="62188"/>
                        <a:pt x="204868" y="55520"/>
                        <a:pt x="194390" y="51710"/>
                      </a:cubicBezTo>
                      <a:cubicBezTo>
                        <a:pt x="149623" y="57425"/>
                        <a:pt x="111523" y="79333"/>
                        <a:pt x="72470" y="98383"/>
                      </a:cubicBezTo>
                      <a:cubicBezTo>
                        <a:pt x="54373" y="106955"/>
                        <a:pt x="38180" y="121243"/>
                        <a:pt x="15320" y="116480"/>
                      </a:cubicBezTo>
                      <a:cubicBezTo>
                        <a:pt x="16273" y="102193"/>
                        <a:pt x="-16112" y="91715"/>
                        <a:pt x="10557" y="73618"/>
                      </a:cubicBezTo>
                      <a:close/>
                    </a:path>
                  </a:pathLst>
                </a:custGeom>
                <a:solidFill>
                  <a:srgbClr val="4930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0817DEF8-DB73-1596-F7B3-A88BFC0EE03E}"/>
                    </a:ext>
                  </a:extLst>
                </p:cNvPr>
                <p:cNvSpPr/>
                <p:nvPr/>
              </p:nvSpPr>
              <p:spPr>
                <a:xfrm>
                  <a:off x="11713222" y="-2550401"/>
                  <a:ext cx="620467" cy="611547"/>
                </a:xfrm>
                <a:custGeom>
                  <a:avLst/>
                  <a:gdLst>
                    <a:gd name="connsiteX0" fmla="*/ 53730 w 620467"/>
                    <a:gd name="connsiteY0" fmla="*/ 0 h 611547"/>
                    <a:gd name="connsiteX1" fmla="*/ 88020 w 620467"/>
                    <a:gd name="connsiteY1" fmla="*/ 66675 h 611547"/>
                    <a:gd name="connsiteX2" fmla="*/ 40395 w 620467"/>
                    <a:gd name="connsiteY2" fmla="*/ 193357 h 611547"/>
                    <a:gd name="connsiteX3" fmla="*/ 141360 w 620467"/>
                    <a:gd name="connsiteY3" fmla="*/ 325755 h 611547"/>
                    <a:gd name="connsiteX4" fmla="*/ 166125 w 620467"/>
                    <a:gd name="connsiteY4" fmla="*/ 300038 h 611547"/>
                    <a:gd name="connsiteX5" fmla="*/ 196605 w 620467"/>
                    <a:gd name="connsiteY5" fmla="*/ 251460 h 611547"/>
                    <a:gd name="connsiteX6" fmla="*/ 213750 w 620467"/>
                    <a:gd name="connsiteY6" fmla="*/ 279082 h 611547"/>
                    <a:gd name="connsiteX7" fmla="*/ 485213 w 620467"/>
                    <a:gd name="connsiteY7" fmla="*/ 545782 h 611547"/>
                    <a:gd name="connsiteX8" fmla="*/ 593798 w 620467"/>
                    <a:gd name="connsiteY8" fmla="*/ 577215 h 611547"/>
                    <a:gd name="connsiteX9" fmla="*/ 620468 w 620467"/>
                    <a:gd name="connsiteY9" fmla="*/ 599123 h 611547"/>
                    <a:gd name="connsiteX10" fmla="*/ 545220 w 620467"/>
                    <a:gd name="connsiteY10" fmla="*/ 605790 h 611547"/>
                    <a:gd name="connsiteX11" fmla="*/ 532838 w 620467"/>
                    <a:gd name="connsiteY11" fmla="*/ 599123 h 611547"/>
                    <a:gd name="connsiteX12" fmla="*/ 222323 w 620467"/>
                    <a:gd name="connsiteY12" fmla="*/ 397192 h 611547"/>
                    <a:gd name="connsiteX13" fmla="*/ 173745 w 620467"/>
                    <a:gd name="connsiteY13" fmla="*/ 374332 h 611547"/>
                    <a:gd name="connsiteX14" fmla="*/ 3248 w 620467"/>
                    <a:gd name="connsiteY14" fmla="*/ 140970 h 611547"/>
                    <a:gd name="connsiteX15" fmla="*/ 36585 w 620467"/>
                    <a:gd name="connsiteY15" fmla="*/ 74295 h 611547"/>
                    <a:gd name="connsiteX16" fmla="*/ 53730 w 620467"/>
                    <a:gd name="connsiteY16" fmla="*/ 0 h 61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20467" h="611547">
                      <a:moveTo>
                        <a:pt x="53730" y="0"/>
                      </a:moveTo>
                      <a:cubicBezTo>
                        <a:pt x="86115" y="11430"/>
                        <a:pt x="56588" y="55245"/>
                        <a:pt x="88020" y="66675"/>
                      </a:cubicBezTo>
                      <a:cubicBezTo>
                        <a:pt x="63255" y="105727"/>
                        <a:pt x="31823" y="140017"/>
                        <a:pt x="40395" y="193357"/>
                      </a:cubicBezTo>
                      <a:cubicBezTo>
                        <a:pt x="48968" y="251460"/>
                        <a:pt x="90878" y="310515"/>
                        <a:pt x="141360" y="325755"/>
                      </a:cubicBezTo>
                      <a:cubicBezTo>
                        <a:pt x="168030" y="333375"/>
                        <a:pt x="171840" y="322898"/>
                        <a:pt x="166125" y="300038"/>
                      </a:cubicBezTo>
                      <a:cubicBezTo>
                        <a:pt x="163268" y="275273"/>
                        <a:pt x="151838" y="245745"/>
                        <a:pt x="196605" y="251460"/>
                      </a:cubicBezTo>
                      <a:cubicBezTo>
                        <a:pt x="207082" y="257175"/>
                        <a:pt x="210893" y="268605"/>
                        <a:pt x="213750" y="279082"/>
                      </a:cubicBezTo>
                      <a:cubicBezTo>
                        <a:pt x="251850" y="421957"/>
                        <a:pt x="356625" y="495300"/>
                        <a:pt x="485213" y="545782"/>
                      </a:cubicBezTo>
                      <a:cubicBezTo>
                        <a:pt x="520455" y="559118"/>
                        <a:pt x="557603" y="568643"/>
                        <a:pt x="593798" y="577215"/>
                      </a:cubicBezTo>
                      <a:cubicBezTo>
                        <a:pt x="605228" y="580073"/>
                        <a:pt x="619515" y="581978"/>
                        <a:pt x="620468" y="599123"/>
                      </a:cubicBezTo>
                      <a:cubicBezTo>
                        <a:pt x="596655" y="621030"/>
                        <a:pt x="569985" y="607695"/>
                        <a:pt x="545220" y="605790"/>
                      </a:cubicBezTo>
                      <a:cubicBezTo>
                        <a:pt x="540457" y="604837"/>
                        <a:pt x="536648" y="601980"/>
                        <a:pt x="532838" y="599123"/>
                      </a:cubicBezTo>
                      <a:cubicBezTo>
                        <a:pt x="406155" y="566737"/>
                        <a:pt x="295665" y="509587"/>
                        <a:pt x="222323" y="397192"/>
                      </a:cubicBezTo>
                      <a:cubicBezTo>
                        <a:pt x="208988" y="377190"/>
                        <a:pt x="191843" y="377190"/>
                        <a:pt x="173745" y="374332"/>
                      </a:cubicBezTo>
                      <a:cubicBezTo>
                        <a:pt x="57540" y="356235"/>
                        <a:pt x="-16755" y="255270"/>
                        <a:pt x="3248" y="140970"/>
                      </a:cubicBezTo>
                      <a:cubicBezTo>
                        <a:pt x="8010" y="115252"/>
                        <a:pt x="15630" y="89535"/>
                        <a:pt x="36585" y="74295"/>
                      </a:cubicBezTo>
                      <a:cubicBezTo>
                        <a:pt x="63255" y="53340"/>
                        <a:pt x="63255" y="29527"/>
                        <a:pt x="53730" y="0"/>
                      </a:cubicBezTo>
                      <a:close/>
                    </a:path>
                  </a:pathLst>
                </a:custGeom>
                <a:solidFill>
                  <a:srgbClr val="4435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E25F6645-F26F-EDEC-50CE-C0023A04DC43}"/>
                    </a:ext>
                  </a:extLst>
                </p:cNvPr>
                <p:cNvSpPr/>
                <p:nvPr/>
              </p:nvSpPr>
              <p:spPr>
                <a:xfrm>
                  <a:off x="12678495" y="-2446578"/>
                  <a:ext cx="586895" cy="528063"/>
                </a:xfrm>
                <a:custGeom>
                  <a:avLst/>
                  <a:gdLst>
                    <a:gd name="connsiteX0" fmla="*/ 545782 w 586895"/>
                    <a:gd name="connsiteY0" fmla="*/ 20002 h 528063"/>
                    <a:gd name="connsiteX1" fmla="*/ 557213 w 586895"/>
                    <a:gd name="connsiteY1" fmla="*/ 0 h 528063"/>
                    <a:gd name="connsiteX2" fmla="*/ 531495 w 586895"/>
                    <a:gd name="connsiteY2" fmla="*/ 218122 h 528063"/>
                    <a:gd name="connsiteX3" fmla="*/ 393382 w 586895"/>
                    <a:gd name="connsiteY3" fmla="*/ 283845 h 528063"/>
                    <a:gd name="connsiteX4" fmla="*/ 346710 w 586895"/>
                    <a:gd name="connsiteY4" fmla="*/ 308610 h 528063"/>
                    <a:gd name="connsiteX5" fmla="*/ 134302 w 586895"/>
                    <a:gd name="connsiteY5" fmla="*/ 476250 h 528063"/>
                    <a:gd name="connsiteX6" fmla="*/ 100013 w 586895"/>
                    <a:gd name="connsiteY6" fmla="*/ 503872 h 528063"/>
                    <a:gd name="connsiteX7" fmla="*/ 94297 w 586895"/>
                    <a:gd name="connsiteY7" fmla="*/ 527685 h 528063"/>
                    <a:gd name="connsiteX8" fmla="*/ 32385 w 586895"/>
                    <a:gd name="connsiteY8" fmla="*/ 517208 h 528063"/>
                    <a:gd name="connsiteX9" fmla="*/ 11430 w 586895"/>
                    <a:gd name="connsiteY9" fmla="*/ 511492 h 528063"/>
                    <a:gd name="connsiteX10" fmla="*/ 0 w 586895"/>
                    <a:gd name="connsiteY10" fmla="*/ 494347 h 528063"/>
                    <a:gd name="connsiteX11" fmla="*/ 54293 w 586895"/>
                    <a:gd name="connsiteY11" fmla="*/ 462915 h 528063"/>
                    <a:gd name="connsiteX12" fmla="*/ 260032 w 586895"/>
                    <a:gd name="connsiteY12" fmla="*/ 349567 h 528063"/>
                    <a:gd name="connsiteX13" fmla="*/ 342900 w 586895"/>
                    <a:gd name="connsiteY13" fmla="*/ 224790 h 528063"/>
                    <a:gd name="connsiteX14" fmla="*/ 369570 w 586895"/>
                    <a:gd name="connsiteY14" fmla="*/ 176213 h 528063"/>
                    <a:gd name="connsiteX15" fmla="*/ 404813 w 586895"/>
                    <a:gd name="connsiteY15" fmla="*/ 202882 h 528063"/>
                    <a:gd name="connsiteX16" fmla="*/ 445770 w 586895"/>
                    <a:gd name="connsiteY16" fmla="*/ 232410 h 528063"/>
                    <a:gd name="connsiteX17" fmla="*/ 543877 w 586895"/>
                    <a:gd name="connsiteY17" fmla="*/ 75247 h 528063"/>
                    <a:gd name="connsiteX18" fmla="*/ 545782 w 586895"/>
                    <a:gd name="connsiteY18" fmla="*/ 20002 h 528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6895" h="528063">
                      <a:moveTo>
                        <a:pt x="545782" y="20002"/>
                      </a:moveTo>
                      <a:cubicBezTo>
                        <a:pt x="555307" y="16192"/>
                        <a:pt x="557213" y="8572"/>
                        <a:pt x="557213" y="0"/>
                      </a:cubicBezTo>
                      <a:cubicBezTo>
                        <a:pt x="604838" y="65722"/>
                        <a:pt x="594360" y="153352"/>
                        <a:pt x="531495" y="218122"/>
                      </a:cubicBezTo>
                      <a:cubicBezTo>
                        <a:pt x="494347" y="256222"/>
                        <a:pt x="447675" y="280035"/>
                        <a:pt x="393382" y="283845"/>
                      </a:cubicBezTo>
                      <a:cubicBezTo>
                        <a:pt x="373380" y="285750"/>
                        <a:pt x="358140" y="290513"/>
                        <a:pt x="346710" y="308610"/>
                      </a:cubicBezTo>
                      <a:cubicBezTo>
                        <a:pt x="294322" y="387667"/>
                        <a:pt x="219075" y="438150"/>
                        <a:pt x="134302" y="476250"/>
                      </a:cubicBezTo>
                      <a:cubicBezTo>
                        <a:pt x="120015" y="482917"/>
                        <a:pt x="102870" y="483870"/>
                        <a:pt x="100013" y="503872"/>
                      </a:cubicBezTo>
                      <a:cubicBezTo>
                        <a:pt x="107632" y="514350"/>
                        <a:pt x="104775" y="521970"/>
                        <a:pt x="94297" y="527685"/>
                      </a:cubicBezTo>
                      <a:cubicBezTo>
                        <a:pt x="72390" y="530543"/>
                        <a:pt x="54293" y="516255"/>
                        <a:pt x="32385" y="517208"/>
                      </a:cubicBezTo>
                      <a:cubicBezTo>
                        <a:pt x="24765" y="516255"/>
                        <a:pt x="18097" y="515302"/>
                        <a:pt x="11430" y="511492"/>
                      </a:cubicBezTo>
                      <a:cubicBezTo>
                        <a:pt x="4763" y="507683"/>
                        <a:pt x="952" y="501967"/>
                        <a:pt x="0" y="494347"/>
                      </a:cubicBezTo>
                      <a:cubicBezTo>
                        <a:pt x="9525" y="468630"/>
                        <a:pt x="34290" y="468630"/>
                        <a:pt x="54293" y="462915"/>
                      </a:cubicBezTo>
                      <a:cubicBezTo>
                        <a:pt x="131445" y="441008"/>
                        <a:pt x="200025" y="402908"/>
                        <a:pt x="260032" y="349567"/>
                      </a:cubicBezTo>
                      <a:cubicBezTo>
                        <a:pt x="298132" y="315277"/>
                        <a:pt x="325755" y="273367"/>
                        <a:pt x="342900" y="224790"/>
                      </a:cubicBezTo>
                      <a:cubicBezTo>
                        <a:pt x="348615" y="207645"/>
                        <a:pt x="351472" y="187642"/>
                        <a:pt x="369570" y="176213"/>
                      </a:cubicBezTo>
                      <a:cubicBezTo>
                        <a:pt x="392430" y="170497"/>
                        <a:pt x="401955" y="180975"/>
                        <a:pt x="404813" y="202882"/>
                      </a:cubicBezTo>
                      <a:cubicBezTo>
                        <a:pt x="401955" y="245745"/>
                        <a:pt x="406718" y="249555"/>
                        <a:pt x="445770" y="232410"/>
                      </a:cubicBezTo>
                      <a:cubicBezTo>
                        <a:pt x="509588" y="204788"/>
                        <a:pt x="545782" y="145732"/>
                        <a:pt x="543877" y="75247"/>
                      </a:cubicBezTo>
                      <a:cubicBezTo>
                        <a:pt x="544830" y="57150"/>
                        <a:pt x="535305" y="38100"/>
                        <a:pt x="545782" y="20002"/>
                      </a:cubicBezTo>
                      <a:close/>
                    </a:path>
                  </a:pathLst>
                </a:custGeom>
                <a:solidFill>
                  <a:srgbClr val="453B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3CF081A3-C947-99F1-3E3E-ADD78454F20B}"/>
                    </a:ext>
                  </a:extLst>
                </p:cNvPr>
                <p:cNvSpPr/>
                <p:nvPr/>
              </p:nvSpPr>
              <p:spPr>
                <a:xfrm>
                  <a:off x="11461136" y="-3150597"/>
                  <a:ext cx="349631" cy="340163"/>
                </a:xfrm>
                <a:custGeom>
                  <a:avLst/>
                  <a:gdLst>
                    <a:gd name="connsiteX0" fmla="*/ 280099 w 349631"/>
                    <a:gd name="connsiteY0" fmla="*/ 340164 h 340163"/>
                    <a:gd name="connsiteX1" fmla="*/ 159131 w 349631"/>
                    <a:gd name="connsiteY1" fmla="*/ 326829 h 340163"/>
                    <a:gd name="connsiteX2" fmla="*/ 38164 w 349631"/>
                    <a:gd name="connsiteY2" fmla="*/ 304921 h 340163"/>
                    <a:gd name="connsiteX3" fmla="*/ 2922 w 349631"/>
                    <a:gd name="connsiteY3" fmla="*/ 244914 h 340163"/>
                    <a:gd name="connsiteX4" fmla="*/ 116269 w 349631"/>
                    <a:gd name="connsiteY4" fmla="*/ 17266 h 340163"/>
                    <a:gd name="connsiteX5" fmla="*/ 177229 w 349631"/>
                    <a:gd name="connsiteY5" fmla="*/ 13456 h 340163"/>
                    <a:gd name="connsiteX6" fmla="*/ 349631 w 349631"/>
                    <a:gd name="connsiteY6" fmla="*/ 169666 h 340163"/>
                    <a:gd name="connsiteX7" fmla="*/ 310579 w 349631"/>
                    <a:gd name="connsiteY7" fmla="*/ 193479 h 340163"/>
                    <a:gd name="connsiteX8" fmla="*/ 185802 w 349631"/>
                    <a:gd name="connsiteY8" fmla="*/ 68701 h 340163"/>
                    <a:gd name="connsiteX9" fmla="*/ 119127 w 349631"/>
                    <a:gd name="connsiteY9" fmla="*/ 80131 h 340163"/>
                    <a:gd name="connsiteX10" fmla="*/ 98172 w 349631"/>
                    <a:gd name="connsiteY10" fmla="*/ 120136 h 340163"/>
                    <a:gd name="connsiteX11" fmla="*/ 76264 w 349631"/>
                    <a:gd name="connsiteY11" fmla="*/ 204909 h 340163"/>
                    <a:gd name="connsiteX12" fmla="*/ 64834 w 349631"/>
                    <a:gd name="connsiteY12" fmla="*/ 221101 h 340163"/>
                    <a:gd name="connsiteX13" fmla="*/ 68644 w 349631"/>
                    <a:gd name="connsiteY13" fmla="*/ 273489 h 340163"/>
                    <a:gd name="connsiteX14" fmla="*/ 244856 w 349631"/>
                    <a:gd name="connsiteY14" fmla="*/ 291586 h 340163"/>
                    <a:gd name="connsiteX15" fmla="*/ 257239 w 349631"/>
                    <a:gd name="connsiteY15" fmla="*/ 278251 h 340163"/>
                    <a:gd name="connsiteX16" fmla="*/ 274384 w 349631"/>
                    <a:gd name="connsiteY16" fmla="*/ 255391 h 340163"/>
                    <a:gd name="connsiteX17" fmla="*/ 287719 w 349631"/>
                    <a:gd name="connsiteY17" fmla="*/ 263011 h 340163"/>
                    <a:gd name="connsiteX18" fmla="*/ 280099 w 349631"/>
                    <a:gd name="connsiteY18" fmla="*/ 340164 h 3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49631" h="340163">
                      <a:moveTo>
                        <a:pt x="280099" y="340164"/>
                      </a:moveTo>
                      <a:cubicBezTo>
                        <a:pt x="241999" y="321114"/>
                        <a:pt x="200089" y="331591"/>
                        <a:pt x="159131" y="326829"/>
                      </a:cubicBezTo>
                      <a:cubicBezTo>
                        <a:pt x="118174" y="322066"/>
                        <a:pt x="77216" y="316351"/>
                        <a:pt x="38164" y="304921"/>
                      </a:cubicBezTo>
                      <a:cubicBezTo>
                        <a:pt x="7684" y="296349"/>
                        <a:pt x="-6603" y="278251"/>
                        <a:pt x="2922" y="244914"/>
                      </a:cubicBezTo>
                      <a:cubicBezTo>
                        <a:pt x="25781" y="161094"/>
                        <a:pt x="64834" y="85846"/>
                        <a:pt x="116269" y="17266"/>
                      </a:cubicBezTo>
                      <a:cubicBezTo>
                        <a:pt x="134366" y="-7499"/>
                        <a:pt x="153416" y="-2736"/>
                        <a:pt x="177229" y="13456"/>
                      </a:cubicBezTo>
                      <a:cubicBezTo>
                        <a:pt x="240094" y="59176"/>
                        <a:pt x="291529" y="117279"/>
                        <a:pt x="349631" y="169666"/>
                      </a:cubicBezTo>
                      <a:cubicBezTo>
                        <a:pt x="342011" y="185859"/>
                        <a:pt x="328677" y="193479"/>
                        <a:pt x="310579" y="193479"/>
                      </a:cubicBezTo>
                      <a:cubicBezTo>
                        <a:pt x="274384" y="146806"/>
                        <a:pt x="231522" y="105849"/>
                        <a:pt x="185802" y="68701"/>
                      </a:cubicBezTo>
                      <a:cubicBezTo>
                        <a:pt x="156274" y="44889"/>
                        <a:pt x="136272" y="46794"/>
                        <a:pt x="119127" y="80131"/>
                      </a:cubicBezTo>
                      <a:cubicBezTo>
                        <a:pt x="110554" y="92514"/>
                        <a:pt x="105791" y="106801"/>
                        <a:pt x="98172" y="120136"/>
                      </a:cubicBezTo>
                      <a:cubicBezTo>
                        <a:pt x="79122" y="144901"/>
                        <a:pt x="70549" y="173476"/>
                        <a:pt x="76264" y="204909"/>
                      </a:cubicBezTo>
                      <a:cubicBezTo>
                        <a:pt x="74359" y="211576"/>
                        <a:pt x="69597" y="216339"/>
                        <a:pt x="64834" y="221101"/>
                      </a:cubicBezTo>
                      <a:cubicBezTo>
                        <a:pt x="42927" y="240151"/>
                        <a:pt x="34354" y="263011"/>
                        <a:pt x="68644" y="273489"/>
                      </a:cubicBezTo>
                      <a:cubicBezTo>
                        <a:pt x="125794" y="289681"/>
                        <a:pt x="184849" y="298254"/>
                        <a:pt x="244856" y="291586"/>
                      </a:cubicBezTo>
                      <a:cubicBezTo>
                        <a:pt x="251524" y="290634"/>
                        <a:pt x="255334" y="284919"/>
                        <a:pt x="257239" y="278251"/>
                      </a:cubicBezTo>
                      <a:cubicBezTo>
                        <a:pt x="261049" y="269679"/>
                        <a:pt x="264859" y="260154"/>
                        <a:pt x="274384" y="255391"/>
                      </a:cubicBezTo>
                      <a:cubicBezTo>
                        <a:pt x="280099" y="255391"/>
                        <a:pt x="284861" y="258249"/>
                        <a:pt x="287719" y="263011"/>
                      </a:cubicBezTo>
                      <a:cubicBezTo>
                        <a:pt x="294386" y="288729"/>
                        <a:pt x="300102" y="315399"/>
                        <a:pt x="280099" y="340164"/>
                      </a:cubicBezTo>
                      <a:close/>
                    </a:path>
                  </a:pathLst>
                </a:custGeom>
                <a:solidFill>
                  <a:srgbClr val="4A31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1E27A2B9-6A13-00B1-0063-97E0767507D0}"/>
                    </a:ext>
                  </a:extLst>
                </p:cNvPr>
                <p:cNvSpPr/>
                <p:nvPr/>
              </p:nvSpPr>
              <p:spPr>
                <a:xfrm>
                  <a:off x="12245107" y="-1374540"/>
                  <a:ext cx="254538" cy="252181"/>
                </a:xfrm>
                <a:custGeom>
                  <a:avLst/>
                  <a:gdLst>
                    <a:gd name="connsiteX0" fmla="*/ 247650 w 254538"/>
                    <a:gd name="connsiteY0" fmla="*/ 169069 h 252181"/>
                    <a:gd name="connsiteX1" fmla="*/ 200025 w 254538"/>
                    <a:gd name="connsiteY1" fmla="*/ 249079 h 252181"/>
                    <a:gd name="connsiteX2" fmla="*/ 51435 w 254538"/>
                    <a:gd name="connsiteY2" fmla="*/ 196691 h 252181"/>
                    <a:gd name="connsiteX3" fmla="*/ 20002 w 254538"/>
                    <a:gd name="connsiteY3" fmla="*/ 118586 h 252181"/>
                    <a:gd name="connsiteX4" fmla="*/ 0 w 254538"/>
                    <a:gd name="connsiteY4" fmla="*/ 42386 h 252181"/>
                    <a:gd name="connsiteX5" fmla="*/ 36195 w 254538"/>
                    <a:gd name="connsiteY5" fmla="*/ 1429 h 252181"/>
                    <a:gd name="connsiteX6" fmla="*/ 154305 w 254538"/>
                    <a:gd name="connsiteY6" fmla="*/ 1429 h 252181"/>
                    <a:gd name="connsiteX7" fmla="*/ 183832 w 254538"/>
                    <a:gd name="connsiteY7" fmla="*/ 20479 h 252181"/>
                    <a:gd name="connsiteX8" fmla="*/ 63818 w 254538"/>
                    <a:gd name="connsiteY8" fmla="*/ 37624 h 252181"/>
                    <a:gd name="connsiteX9" fmla="*/ 120015 w 254538"/>
                    <a:gd name="connsiteY9" fmla="*/ 47149 h 252181"/>
                    <a:gd name="connsiteX10" fmla="*/ 179070 w 254538"/>
                    <a:gd name="connsiteY10" fmla="*/ 39529 h 252181"/>
                    <a:gd name="connsiteX11" fmla="*/ 220980 w 254538"/>
                    <a:gd name="connsiteY11" fmla="*/ 51911 h 252181"/>
                    <a:gd name="connsiteX12" fmla="*/ 173355 w 254538"/>
                    <a:gd name="connsiteY12" fmla="*/ 67151 h 252181"/>
                    <a:gd name="connsiteX13" fmla="*/ 173355 w 254538"/>
                    <a:gd name="connsiteY13" fmla="*/ 71914 h 252181"/>
                    <a:gd name="connsiteX14" fmla="*/ 177165 w 254538"/>
                    <a:gd name="connsiteY14" fmla="*/ 69056 h 252181"/>
                    <a:gd name="connsiteX15" fmla="*/ 224790 w 254538"/>
                    <a:gd name="connsiteY15" fmla="*/ 124301 h 252181"/>
                    <a:gd name="connsiteX16" fmla="*/ 210502 w 254538"/>
                    <a:gd name="connsiteY16" fmla="*/ 128111 h 252181"/>
                    <a:gd name="connsiteX17" fmla="*/ 80963 w 254538"/>
                    <a:gd name="connsiteY17" fmla="*/ 97631 h 252181"/>
                    <a:gd name="connsiteX18" fmla="*/ 64770 w 254538"/>
                    <a:gd name="connsiteY18" fmla="*/ 116681 h 252181"/>
                    <a:gd name="connsiteX19" fmla="*/ 159068 w 254538"/>
                    <a:gd name="connsiteY19" fmla="*/ 211931 h 252181"/>
                    <a:gd name="connsiteX20" fmla="*/ 211455 w 254538"/>
                    <a:gd name="connsiteY20" fmla="*/ 169069 h 252181"/>
                    <a:gd name="connsiteX21" fmla="*/ 224790 w 254538"/>
                    <a:gd name="connsiteY21" fmla="*/ 69056 h 252181"/>
                    <a:gd name="connsiteX22" fmla="*/ 240982 w 254538"/>
                    <a:gd name="connsiteY22" fmla="*/ 34766 h 252181"/>
                    <a:gd name="connsiteX23" fmla="*/ 251460 w 254538"/>
                    <a:gd name="connsiteY23" fmla="*/ 125254 h 252181"/>
                    <a:gd name="connsiteX24" fmla="*/ 247650 w 254538"/>
                    <a:gd name="connsiteY24" fmla="*/ 169069 h 252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4538" h="252181">
                      <a:moveTo>
                        <a:pt x="247650" y="169069"/>
                      </a:moveTo>
                      <a:cubicBezTo>
                        <a:pt x="246697" y="205264"/>
                        <a:pt x="253365" y="245269"/>
                        <a:pt x="200025" y="249079"/>
                      </a:cubicBezTo>
                      <a:cubicBezTo>
                        <a:pt x="100013" y="257651"/>
                        <a:pt x="68580" y="250984"/>
                        <a:pt x="51435" y="196691"/>
                      </a:cubicBezTo>
                      <a:cubicBezTo>
                        <a:pt x="42863" y="170021"/>
                        <a:pt x="30480" y="144304"/>
                        <a:pt x="20002" y="118586"/>
                      </a:cubicBezTo>
                      <a:cubicBezTo>
                        <a:pt x="13335" y="92869"/>
                        <a:pt x="6668" y="68104"/>
                        <a:pt x="0" y="42386"/>
                      </a:cubicBezTo>
                      <a:cubicBezTo>
                        <a:pt x="1905" y="19526"/>
                        <a:pt x="10477" y="3334"/>
                        <a:pt x="36195" y="1429"/>
                      </a:cubicBezTo>
                      <a:cubicBezTo>
                        <a:pt x="75247" y="-476"/>
                        <a:pt x="115252" y="-476"/>
                        <a:pt x="154305" y="1429"/>
                      </a:cubicBezTo>
                      <a:cubicBezTo>
                        <a:pt x="166688" y="2381"/>
                        <a:pt x="179070" y="6191"/>
                        <a:pt x="183832" y="20479"/>
                      </a:cubicBezTo>
                      <a:cubicBezTo>
                        <a:pt x="147638" y="51911"/>
                        <a:pt x="102870" y="30004"/>
                        <a:pt x="63818" y="37624"/>
                      </a:cubicBezTo>
                      <a:cubicBezTo>
                        <a:pt x="82868" y="49054"/>
                        <a:pt x="93345" y="51911"/>
                        <a:pt x="120015" y="47149"/>
                      </a:cubicBezTo>
                      <a:cubicBezTo>
                        <a:pt x="140018" y="44291"/>
                        <a:pt x="159068" y="38576"/>
                        <a:pt x="179070" y="39529"/>
                      </a:cubicBezTo>
                      <a:cubicBezTo>
                        <a:pt x="194310" y="39529"/>
                        <a:pt x="209550" y="39529"/>
                        <a:pt x="220980" y="51911"/>
                      </a:cubicBezTo>
                      <a:cubicBezTo>
                        <a:pt x="213360" y="82391"/>
                        <a:pt x="187643" y="59531"/>
                        <a:pt x="173355" y="67151"/>
                      </a:cubicBezTo>
                      <a:cubicBezTo>
                        <a:pt x="166688" y="67151"/>
                        <a:pt x="176213" y="77629"/>
                        <a:pt x="173355" y="71914"/>
                      </a:cubicBezTo>
                      <a:cubicBezTo>
                        <a:pt x="172402" y="70009"/>
                        <a:pt x="173355" y="69056"/>
                        <a:pt x="177165" y="69056"/>
                      </a:cubicBezTo>
                      <a:cubicBezTo>
                        <a:pt x="225743" y="65246"/>
                        <a:pt x="225743" y="65246"/>
                        <a:pt x="224790" y="124301"/>
                      </a:cubicBezTo>
                      <a:cubicBezTo>
                        <a:pt x="220980" y="131921"/>
                        <a:pt x="214313" y="133826"/>
                        <a:pt x="210502" y="128111"/>
                      </a:cubicBezTo>
                      <a:cubicBezTo>
                        <a:pt x="177165" y="74771"/>
                        <a:pt x="125730" y="100489"/>
                        <a:pt x="80963" y="97631"/>
                      </a:cubicBezTo>
                      <a:cubicBezTo>
                        <a:pt x="70485" y="96679"/>
                        <a:pt x="64770" y="105251"/>
                        <a:pt x="64770" y="116681"/>
                      </a:cubicBezTo>
                      <a:cubicBezTo>
                        <a:pt x="64770" y="170974"/>
                        <a:pt x="106680" y="212884"/>
                        <a:pt x="159068" y="211931"/>
                      </a:cubicBezTo>
                      <a:cubicBezTo>
                        <a:pt x="190500" y="211931"/>
                        <a:pt x="206693" y="198596"/>
                        <a:pt x="211455" y="169069"/>
                      </a:cubicBezTo>
                      <a:cubicBezTo>
                        <a:pt x="222885" y="136684"/>
                        <a:pt x="226695" y="103346"/>
                        <a:pt x="224790" y="69056"/>
                      </a:cubicBezTo>
                      <a:cubicBezTo>
                        <a:pt x="223838" y="57626"/>
                        <a:pt x="214313" y="35719"/>
                        <a:pt x="240982" y="34766"/>
                      </a:cubicBezTo>
                      <a:cubicBezTo>
                        <a:pt x="260032" y="63341"/>
                        <a:pt x="254318" y="94774"/>
                        <a:pt x="251460" y="125254"/>
                      </a:cubicBezTo>
                      <a:cubicBezTo>
                        <a:pt x="249555" y="138589"/>
                        <a:pt x="239077" y="152876"/>
                        <a:pt x="247650" y="169069"/>
                      </a:cubicBezTo>
                      <a:close/>
                    </a:path>
                  </a:pathLst>
                </a:custGeom>
                <a:solidFill>
                  <a:srgbClr val="483F3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C9C79B60-4E7E-A486-485F-759EF59E0E9F}"/>
                    </a:ext>
                  </a:extLst>
                </p:cNvPr>
                <p:cNvSpPr/>
                <p:nvPr/>
              </p:nvSpPr>
              <p:spPr>
                <a:xfrm>
                  <a:off x="12434654" y="-1514081"/>
                  <a:ext cx="549176" cy="195262"/>
                </a:xfrm>
                <a:custGeom>
                  <a:avLst/>
                  <a:gdLst>
                    <a:gd name="connsiteX0" fmla="*/ 535305 w 549176"/>
                    <a:gd name="connsiteY0" fmla="*/ 49530 h 195262"/>
                    <a:gd name="connsiteX1" fmla="*/ 500063 w 549176"/>
                    <a:gd name="connsiteY1" fmla="*/ 71438 h 195262"/>
                    <a:gd name="connsiteX2" fmla="*/ 382905 w 549176"/>
                    <a:gd name="connsiteY2" fmla="*/ 190500 h 195262"/>
                    <a:gd name="connsiteX3" fmla="*/ 350520 w 549176"/>
                    <a:gd name="connsiteY3" fmla="*/ 177165 h 195262"/>
                    <a:gd name="connsiteX4" fmla="*/ 314325 w 549176"/>
                    <a:gd name="connsiteY4" fmla="*/ 141923 h 195262"/>
                    <a:gd name="connsiteX5" fmla="*/ 170498 w 549176"/>
                    <a:gd name="connsiteY5" fmla="*/ 162878 h 195262"/>
                    <a:gd name="connsiteX6" fmla="*/ 140018 w 549176"/>
                    <a:gd name="connsiteY6" fmla="*/ 195263 h 195262"/>
                    <a:gd name="connsiteX7" fmla="*/ 57150 w 549176"/>
                    <a:gd name="connsiteY7" fmla="*/ 171450 h 195262"/>
                    <a:gd name="connsiteX8" fmla="*/ 0 w 549176"/>
                    <a:gd name="connsiteY8" fmla="*/ 146685 h 195262"/>
                    <a:gd name="connsiteX9" fmla="*/ 11430 w 549176"/>
                    <a:gd name="connsiteY9" fmla="*/ 137160 h 195262"/>
                    <a:gd name="connsiteX10" fmla="*/ 154305 w 549176"/>
                    <a:gd name="connsiteY10" fmla="*/ 114300 h 195262"/>
                    <a:gd name="connsiteX11" fmla="*/ 189548 w 549176"/>
                    <a:gd name="connsiteY11" fmla="*/ 105728 h 195262"/>
                    <a:gd name="connsiteX12" fmla="*/ 255270 w 549176"/>
                    <a:gd name="connsiteY12" fmla="*/ 102870 h 195262"/>
                    <a:gd name="connsiteX13" fmla="*/ 314325 w 549176"/>
                    <a:gd name="connsiteY13" fmla="*/ 53340 h 195262"/>
                    <a:gd name="connsiteX14" fmla="*/ 356235 w 549176"/>
                    <a:gd name="connsiteY14" fmla="*/ 44767 h 195262"/>
                    <a:gd name="connsiteX15" fmla="*/ 417195 w 549176"/>
                    <a:gd name="connsiteY15" fmla="*/ 60960 h 195262"/>
                    <a:gd name="connsiteX16" fmla="*/ 509588 w 549176"/>
                    <a:gd name="connsiteY16" fmla="*/ 10478 h 195262"/>
                    <a:gd name="connsiteX17" fmla="*/ 526733 w 549176"/>
                    <a:gd name="connsiteY17" fmla="*/ 0 h 195262"/>
                    <a:gd name="connsiteX18" fmla="*/ 535305 w 549176"/>
                    <a:gd name="connsiteY18" fmla="*/ 49530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49176" h="195262">
                      <a:moveTo>
                        <a:pt x="535305" y="49530"/>
                      </a:moveTo>
                      <a:cubicBezTo>
                        <a:pt x="523875" y="57150"/>
                        <a:pt x="512445" y="67628"/>
                        <a:pt x="500063" y="71438"/>
                      </a:cubicBezTo>
                      <a:cubicBezTo>
                        <a:pt x="437198" y="88583"/>
                        <a:pt x="393383" y="122873"/>
                        <a:pt x="382905" y="190500"/>
                      </a:cubicBezTo>
                      <a:cubicBezTo>
                        <a:pt x="372428" y="184785"/>
                        <a:pt x="355283" y="196215"/>
                        <a:pt x="350520" y="177165"/>
                      </a:cubicBezTo>
                      <a:cubicBezTo>
                        <a:pt x="360998" y="128588"/>
                        <a:pt x="360045" y="127635"/>
                        <a:pt x="314325" y="141923"/>
                      </a:cubicBezTo>
                      <a:cubicBezTo>
                        <a:pt x="267653" y="157163"/>
                        <a:pt x="219075" y="158115"/>
                        <a:pt x="170498" y="162878"/>
                      </a:cubicBezTo>
                      <a:cubicBezTo>
                        <a:pt x="145733" y="160020"/>
                        <a:pt x="159068" y="192405"/>
                        <a:pt x="140018" y="195263"/>
                      </a:cubicBezTo>
                      <a:cubicBezTo>
                        <a:pt x="115253" y="178117"/>
                        <a:pt x="84773" y="178117"/>
                        <a:pt x="57150" y="171450"/>
                      </a:cubicBezTo>
                      <a:cubicBezTo>
                        <a:pt x="40005" y="158115"/>
                        <a:pt x="8573" y="179070"/>
                        <a:pt x="0" y="146685"/>
                      </a:cubicBezTo>
                      <a:cubicBezTo>
                        <a:pt x="2858" y="141923"/>
                        <a:pt x="6668" y="139065"/>
                        <a:pt x="11430" y="137160"/>
                      </a:cubicBezTo>
                      <a:cubicBezTo>
                        <a:pt x="59055" y="128588"/>
                        <a:pt x="107633" y="125730"/>
                        <a:pt x="154305" y="114300"/>
                      </a:cubicBezTo>
                      <a:cubicBezTo>
                        <a:pt x="165735" y="111442"/>
                        <a:pt x="177165" y="106680"/>
                        <a:pt x="189548" y="105728"/>
                      </a:cubicBezTo>
                      <a:cubicBezTo>
                        <a:pt x="211455" y="103823"/>
                        <a:pt x="233363" y="105728"/>
                        <a:pt x="255270" y="102870"/>
                      </a:cubicBezTo>
                      <a:cubicBezTo>
                        <a:pt x="284798" y="99060"/>
                        <a:pt x="307658" y="89535"/>
                        <a:pt x="314325" y="53340"/>
                      </a:cubicBezTo>
                      <a:cubicBezTo>
                        <a:pt x="320993" y="20955"/>
                        <a:pt x="337185" y="17145"/>
                        <a:pt x="356235" y="44767"/>
                      </a:cubicBezTo>
                      <a:cubicBezTo>
                        <a:pt x="373380" y="69533"/>
                        <a:pt x="392430" y="71438"/>
                        <a:pt x="417195" y="60960"/>
                      </a:cubicBezTo>
                      <a:cubicBezTo>
                        <a:pt x="449580" y="47625"/>
                        <a:pt x="488633" y="45720"/>
                        <a:pt x="509588" y="10478"/>
                      </a:cubicBezTo>
                      <a:cubicBezTo>
                        <a:pt x="514350" y="4763"/>
                        <a:pt x="520065" y="953"/>
                        <a:pt x="526733" y="0"/>
                      </a:cubicBezTo>
                      <a:cubicBezTo>
                        <a:pt x="546735" y="13335"/>
                        <a:pt x="561023" y="28575"/>
                        <a:pt x="535305" y="49530"/>
                      </a:cubicBezTo>
                      <a:close/>
                    </a:path>
                  </a:pathLst>
                </a:custGeom>
                <a:solidFill>
                  <a:srgbClr val="293C4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1D1144DE-4447-D395-D965-0CBAE1E38B64}"/>
                    </a:ext>
                  </a:extLst>
                </p:cNvPr>
                <p:cNvSpPr/>
                <p:nvPr/>
              </p:nvSpPr>
              <p:spPr>
                <a:xfrm>
                  <a:off x="12766897" y="-1941753"/>
                  <a:ext cx="224311" cy="477202"/>
                </a:xfrm>
                <a:custGeom>
                  <a:avLst/>
                  <a:gdLst>
                    <a:gd name="connsiteX0" fmla="*/ 203063 w 224311"/>
                    <a:gd name="connsiteY0" fmla="*/ 477202 h 477202"/>
                    <a:gd name="connsiteX1" fmla="*/ 194491 w 224311"/>
                    <a:gd name="connsiteY1" fmla="*/ 429577 h 477202"/>
                    <a:gd name="connsiteX2" fmla="*/ 154486 w 224311"/>
                    <a:gd name="connsiteY2" fmla="*/ 421958 h 477202"/>
                    <a:gd name="connsiteX3" fmla="*/ 153533 w 224311"/>
                    <a:gd name="connsiteY3" fmla="*/ 408622 h 477202"/>
                    <a:gd name="connsiteX4" fmla="*/ 170678 w 224311"/>
                    <a:gd name="connsiteY4" fmla="*/ 384810 h 477202"/>
                    <a:gd name="connsiteX5" fmla="*/ 82095 w 224311"/>
                    <a:gd name="connsiteY5" fmla="*/ 394335 h 477202"/>
                    <a:gd name="connsiteX6" fmla="*/ 76380 w 224311"/>
                    <a:gd name="connsiteY6" fmla="*/ 362902 h 477202"/>
                    <a:gd name="connsiteX7" fmla="*/ 148770 w 224311"/>
                    <a:gd name="connsiteY7" fmla="*/ 336233 h 477202"/>
                    <a:gd name="connsiteX8" fmla="*/ 161153 w 224311"/>
                    <a:gd name="connsiteY8" fmla="*/ 280035 h 477202"/>
                    <a:gd name="connsiteX9" fmla="*/ 24945 w 224311"/>
                    <a:gd name="connsiteY9" fmla="*/ 74295 h 477202"/>
                    <a:gd name="connsiteX10" fmla="*/ 1133 w 224311"/>
                    <a:gd name="connsiteY10" fmla="*/ 20002 h 477202"/>
                    <a:gd name="connsiteX11" fmla="*/ 12563 w 224311"/>
                    <a:gd name="connsiteY11" fmla="*/ 0 h 477202"/>
                    <a:gd name="connsiteX12" fmla="*/ 219255 w 224311"/>
                    <a:gd name="connsiteY12" fmla="*/ 308610 h 477202"/>
                    <a:gd name="connsiteX13" fmla="*/ 223066 w 224311"/>
                    <a:gd name="connsiteY13" fmla="*/ 368617 h 477202"/>
                    <a:gd name="connsiteX14" fmla="*/ 222113 w 224311"/>
                    <a:gd name="connsiteY14" fmla="*/ 461963 h 477202"/>
                    <a:gd name="connsiteX15" fmla="*/ 203063 w 224311"/>
                    <a:gd name="connsiteY15" fmla="*/ 477202 h 47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311" h="477202">
                      <a:moveTo>
                        <a:pt x="203063" y="477202"/>
                      </a:moveTo>
                      <a:cubicBezTo>
                        <a:pt x="215445" y="458152"/>
                        <a:pt x="208778" y="442913"/>
                        <a:pt x="194491" y="429577"/>
                      </a:cubicBezTo>
                      <a:cubicBezTo>
                        <a:pt x="181155" y="429577"/>
                        <a:pt x="165916" y="433388"/>
                        <a:pt x="154486" y="421958"/>
                      </a:cubicBezTo>
                      <a:cubicBezTo>
                        <a:pt x="152580" y="418147"/>
                        <a:pt x="151628" y="413385"/>
                        <a:pt x="153533" y="408622"/>
                      </a:cubicBezTo>
                      <a:cubicBezTo>
                        <a:pt x="158295" y="401002"/>
                        <a:pt x="168773" y="397192"/>
                        <a:pt x="170678" y="384810"/>
                      </a:cubicBezTo>
                      <a:cubicBezTo>
                        <a:pt x="140198" y="381952"/>
                        <a:pt x="113528" y="411480"/>
                        <a:pt x="82095" y="394335"/>
                      </a:cubicBezTo>
                      <a:cubicBezTo>
                        <a:pt x="70666" y="385763"/>
                        <a:pt x="69713" y="374333"/>
                        <a:pt x="76380" y="362902"/>
                      </a:cubicBezTo>
                      <a:cubicBezTo>
                        <a:pt x="96383" y="342900"/>
                        <a:pt x="127816" y="352425"/>
                        <a:pt x="148770" y="336233"/>
                      </a:cubicBezTo>
                      <a:cubicBezTo>
                        <a:pt x="182108" y="323850"/>
                        <a:pt x="176393" y="302895"/>
                        <a:pt x="161153" y="280035"/>
                      </a:cubicBezTo>
                      <a:cubicBezTo>
                        <a:pt x="116386" y="210502"/>
                        <a:pt x="76380" y="138113"/>
                        <a:pt x="24945" y="74295"/>
                      </a:cubicBezTo>
                      <a:cubicBezTo>
                        <a:pt x="12563" y="59055"/>
                        <a:pt x="-4582" y="43815"/>
                        <a:pt x="1133" y="20002"/>
                      </a:cubicBezTo>
                      <a:cubicBezTo>
                        <a:pt x="9705" y="16192"/>
                        <a:pt x="12563" y="8572"/>
                        <a:pt x="12563" y="0"/>
                      </a:cubicBezTo>
                      <a:cubicBezTo>
                        <a:pt x="95430" y="93345"/>
                        <a:pt x="159248" y="199072"/>
                        <a:pt x="219255" y="308610"/>
                      </a:cubicBezTo>
                      <a:cubicBezTo>
                        <a:pt x="229733" y="328613"/>
                        <a:pt x="220208" y="348615"/>
                        <a:pt x="223066" y="368617"/>
                      </a:cubicBezTo>
                      <a:cubicBezTo>
                        <a:pt x="226875" y="399097"/>
                        <a:pt x="199253" y="429577"/>
                        <a:pt x="222113" y="461963"/>
                      </a:cubicBezTo>
                      <a:cubicBezTo>
                        <a:pt x="226875" y="468630"/>
                        <a:pt x="213541" y="477202"/>
                        <a:pt x="203063" y="477202"/>
                      </a:cubicBezTo>
                      <a:close/>
                    </a:path>
                  </a:pathLst>
                </a:custGeom>
                <a:solidFill>
                  <a:srgbClr val="3D3D3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99A18647-29F6-0CC1-B1B1-CCE7AA23670F}"/>
                    </a:ext>
                  </a:extLst>
                </p:cNvPr>
                <p:cNvSpPr/>
                <p:nvPr/>
              </p:nvSpPr>
              <p:spPr>
                <a:xfrm>
                  <a:off x="12059625" y="-1952563"/>
                  <a:ext cx="226439" cy="460389"/>
                </a:xfrm>
                <a:custGeom>
                  <a:avLst/>
                  <a:gdLst>
                    <a:gd name="connsiteX0" fmla="*/ 185482 w 226439"/>
                    <a:gd name="connsiteY0" fmla="*/ 1285 h 460389"/>
                    <a:gd name="connsiteX1" fmla="*/ 195959 w 226439"/>
                    <a:gd name="connsiteY1" fmla="*/ 332 h 460389"/>
                    <a:gd name="connsiteX2" fmla="*/ 226439 w 226439"/>
                    <a:gd name="connsiteY2" fmla="*/ 10810 h 460389"/>
                    <a:gd name="connsiteX3" fmla="*/ 163575 w 226439"/>
                    <a:gd name="connsiteY3" fmla="*/ 119394 h 460389"/>
                    <a:gd name="connsiteX4" fmla="*/ 54037 w 226439"/>
                    <a:gd name="connsiteY4" fmla="*/ 297512 h 460389"/>
                    <a:gd name="connsiteX5" fmla="*/ 78802 w 226439"/>
                    <a:gd name="connsiteY5" fmla="*/ 372760 h 460389"/>
                    <a:gd name="connsiteX6" fmla="*/ 112139 w 226439"/>
                    <a:gd name="connsiteY6" fmla="*/ 402287 h 460389"/>
                    <a:gd name="connsiteX7" fmla="*/ 76897 w 226439"/>
                    <a:gd name="connsiteY7" fmla="*/ 417527 h 460389"/>
                    <a:gd name="connsiteX8" fmla="*/ 57847 w 226439"/>
                    <a:gd name="connsiteY8" fmla="*/ 441339 h 460389"/>
                    <a:gd name="connsiteX9" fmla="*/ 43559 w 226439"/>
                    <a:gd name="connsiteY9" fmla="*/ 460389 h 460389"/>
                    <a:gd name="connsiteX10" fmla="*/ 17842 w 226439"/>
                    <a:gd name="connsiteY10" fmla="*/ 284177 h 460389"/>
                    <a:gd name="connsiteX11" fmla="*/ 163575 w 226439"/>
                    <a:gd name="connsiteY11" fmla="*/ 51767 h 460389"/>
                    <a:gd name="connsiteX12" fmla="*/ 185482 w 226439"/>
                    <a:gd name="connsiteY12" fmla="*/ 1285 h 460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6439" h="460389">
                      <a:moveTo>
                        <a:pt x="185482" y="1285"/>
                      </a:moveTo>
                      <a:cubicBezTo>
                        <a:pt x="189292" y="1285"/>
                        <a:pt x="193102" y="332"/>
                        <a:pt x="195959" y="332"/>
                      </a:cubicBezTo>
                      <a:cubicBezTo>
                        <a:pt x="208342" y="-1573"/>
                        <a:pt x="216914" y="5094"/>
                        <a:pt x="226439" y="10810"/>
                      </a:cubicBezTo>
                      <a:cubicBezTo>
                        <a:pt x="216914" y="53672"/>
                        <a:pt x="181672" y="81294"/>
                        <a:pt x="163575" y="119394"/>
                      </a:cubicBezTo>
                      <a:cubicBezTo>
                        <a:pt x="118807" y="173687"/>
                        <a:pt x="87375" y="236552"/>
                        <a:pt x="54037" y="297512"/>
                      </a:cubicBezTo>
                      <a:cubicBezTo>
                        <a:pt x="28320" y="344185"/>
                        <a:pt x="32129" y="348947"/>
                        <a:pt x="78802" y="372760"/>
                      </a:cubicBezTo>
                      <a:cubicBezTo>
                        <a:pt x="92137" y="379427"/>
                        <a:pt x="111187" y="380380"/>
                        <a:pt x="112139" y="402287"/>
                      </a:cubicBezTo>
                      <a:cubicBezTo>
                        <a:pt x="103567" y="413717"/>
                        <a:pt x="89279" y="413717"/>
                        <a:pt x="76897" y="417527"/>
                      </a:cubicBezTo>
                      <a:cubicBezTo>
                        <a:pt x="62609" y="419432"/>
                        <a:pt x="58800" y="428957"/>
                        <a:pt x="57847" y="441339"/>
                      </a:cubicBezTo>
                      <a:cubicBezTo>
                        <a:pt x="54989" y="449912"/>
                        <a:pt x="51179" y="456580"/>
                        <a:pt x="43559" y="460389"/>
                      </a:cubicBezTo>
                      <a:cubicBezTo>
                        <a:pt x="-4066" y="407049"/>
                        <a:pt x="-12638" y="347042"/>
                        <a:pt x="17842" y="284177"/>
                      </a:cubicBezTo>
                      <a:cubicBezTo>
                        <a:pt x="57847" y="201310"/>
                        <a:pt x="111187" y="127014"/>
                        <a:pt x="163575" y="51767"/>
                      </a:cubicBezTo>
                      <a:cubicBezTo>
                        <a:pt x="173100" y="36527"/>
                        <a:pt x="189292" y="23192"/>
                        <a:pt x="185482" y="1285"/>
                      </a:cubicBezTo>
                      <a:close/>
                    </a:path>
                  </a:pathLst>
                </a:custGeom>
                <a:solidFill>
                  <a:srgbClr val="4544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CA389E69-EC26-A96A-A0D9-1F2A1DB0DC08}"/>
                    </a:ext>
                  </a:extLst>
                </p:cNvPr>
                <p:cNvSpPr/>
                <p:nvPr/>
              </p:nvSpPr>
              <p:spPr>
                <a:xfrm>
                  <a:off x="12580387" y="-1347755"/>
                  <a:ext cx="228600" cy="203316"/>
                </a:xfrm>
                <a:custGeom>
                  <a:avLst/>
                  <a:gdLst>
                    <a:gd name="connsiteX0" fmla="*/ 218122 w 228600"/>
                    <a:gd name="connsiteY0" fmla="*/ 101326 h 203316"/>
                    <a:gd name="connsiteX1" fmla="*/ 203835 w 228600"/>
                    <a:gd name="connsiteY1" fmla="*/ 125139 h 203316"/>
                    <a:gd name="connsiteX2" fmla="*/ 0 w 228600"/>
                    <a:gd name="connsiteY2" fmla="*/ 183241 h 203316"/>
                    <a:gd name="connsiteX3" fmla="*/ 5715 w 228600"/>
                    <a:gd name="connsiteY3" fmla="*/ 76561 h 203316"/>
                    <a:gd name="connsiteX4" fmla="*/ 30480 w 228600"/>
                    <a:gd name="connsiteY4" fmla="*/ 9886 h 203316"/>
                    <a:gd name="connsiteX5" fmla="*/ 182880 w 228600"/>
                    <a:gd name="connsiteY5" fmla="*/ 5124 h 203316"/>
                    <a:gd name="connsiteX6" fmla="*/ 228600 w 228600"/>
                    <a:gd name="connsiteY6" fmla="*/ 63226 h 203316"/>
                    <a:gd name="connsiteX7" fmla="*/ 218122 w 228600"/>
                    <a:gd name="connsiteY7" fmla="*/ 101326 h 203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600" h="203316">
                      <a:moveTo>
                        <a:pt x="218122" y="101326"/>
                      </a:moveTo>
                      <a:cubicBezTo>
                        <a:pt x="213360" y="108946"/>
                        <a:pt x="208597" y="117519"/>
                        <a:pt x="203835" y="125139"/>
                      </a:cubicBezTo>
                      <a:cubicBezTo>
                        <a:pt x="163830" y="201339"/>
                        <a:pt x="81915" y="224199"/>
                        <a:pt x="0" y="183241"/>
                      </a:cubicBezTo>
                      <a:cubicBezTo>
                        <a:pt x="7620" y="147999"/>
                        <a:pt x="4763" y="111804"/>
                        <a:pt x="5715" y="76561"/>
                      </a:cubicBezTo>
                      <a:cubicBezTo>
                        <a:pt x="6667" y="51796"/>
                        <a:pt x="6667" y="26079"/>
                        <a:pt x="30480" y="9886"/>
                      </a:cubicBezTo>
                      <a:cubicBezTo>
                        <a:pt x="80963" y="-5354"/>
                        <a:pt x="132397" y="361"/>
                        <a:pt x="182880" y="5124"/>
                      </a:cubicBezTo>
                      <a:cubicBezTo>
                        <a:pt x="212407" y="13696"/>
                        <a:pt x="225742" y="33699"/>
                        <a:pt x="228600" y="63226"/>
                      </a:cubicBezTo>
                      <a:cubicBezTo>
                        <a:pt x="223838" y="75609"/>
                        <a:pt x="220980" y="88944"/>
                        <a:pt x="218122" y="101326"/>
                      </a:cubicBezTo>
                      <a:close/>
                    </a:path>
                  </a:pathLst>
                </a:custGeom>
                <a:solidFill>
                  <a:srgbClr val="52463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414A7409-E9FB-910A-DFAD-B1EA4BD4EFEB}"/>
                    </a:ext>
                  </a:extLst>
                </p:cNvPr>
                <p:cNvSpPr/>
                <p:nvPr/>
              </p:nvSpPr>
              <p:spPr>
                <a:xfrm>
                  <a:off x="13205644" y="-3088461"/>
                  <a:ext cx="332463" cy="289907"/>
                </a:xfrm>
                <a:custGeom>
                  <a:avLst/>
                  <a:gdLst>
                    <a:gd name="connsiteX0" fmla="*/ 326291 w 332463"/>
                    <a:gd name="connsiteY0" fmla="*/ 251357 h 289907"/>
                    <a:gd name="connsiteX1" fmla="*/ 328196 w 332463"/>
                    <a:gd name="connsiteY1" fmla="*/ 279932 h 289907"/>
                    <a:gd name="connsiteX2" fmla="*/ 300573 w 332463"/>
                    <a:gd name="connsiteY2" fmla="*/ 280885 h 289907"/>
                    <a:gd name="connsiteX3" fmla="*/ 284381 w 332463"/>
                    <a:gd name="connsiteY3" fmla="*/ 229450 h 289907"/>
                    <a:gd name="connsiteX4" fmla="*/ 269141 w 332463"/>
                    <a:gd name="connsiteY4" fmla="*/ 194207 h 289907"/>
                    <a:gd name="connsiteX5" fmla="*/ 247233 w 332463"/>
                    <a:gd name="connsiteY5" fmla="*/ 129437 h 289907"/>
                    <a:gd name="connsiteX6" fmla="*/ 225326 w 332463"/>
                    <a:gd name="connsiteY6" fmla="*/ 99910 h 289907"/>
                    <a:gd name="connsiteX7" fmla="*/ 151983 w 332463"/>
                    <a:gd name="connsiteY7" fmla="*/ 72287 h 289907"/>
                    <a:gd name="connsiteX8" fmla="*/ 19586 w 332463"/>
                    <a:gd name="connsiteY8" fmla="*/ 178967 h 289907"/>
                    <a:gd name="connsiteX9" fmla="*/ 10061 w 332463"/>
                    <a:gd name="connsiteY9" fmla="*/ 144677 h 289907"/>
                    <a:gd name="connsiteX10" fmla="*/ 177701 w 332463"/>
                    <a:gd name="connsiteY10" fmla="*/ 8470 h 289907"/>
                    <a:gd name="connsiteX11" fmla="*/ 235803 w 332463"/>
                    <a:gd name="connsiteY11" fmla="*/ 25615 h 289907"/>
                    <a:gd name="connsiteX12" fmla="*/ 306288 w 332463"/>
                    <a:gd name="connsiteY12" fmla="*/ 186587 h 289907"/>
                    <a:gd name="connsiteX13" fmla="*/ 326291 w 332463"/>
                    <a:gd name="connsiteY13" fmla="*/ 251357 h 289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32463" h="289907">
                      <a:moveTo>
                        <a:pt x="326291" y="251357"/>
                      </a:moveTo>
                      <a:cubicBezTo>
                        <a:pt x="332006" y="260882"/>
                        <a:pt x="335816" y="270407"/>
                        <a:pt x="328196" y="279932"/>
                      </a:cubicBezTo>
                      <a:cubicBezTo>
                        <a:pt x="319623" y="289457"/>
                        <a:pt x="311051" y="296125"/>
                        <a:pt x="300573" y="280885"/>
                      </a:cubicBezTo>
                      <a:cubicBezTo>
                        <a:pt x="292953" y="264692"/>
                        <a:pt x="290096" y="246595"/>
                        <a:pt x="284381" y="229450"/>
                      </a:cubicBezTo>
                      <a:cubicBezTo>
                        <a:pt x="281523" y="217067"/>
                        <a:pt x="272951" y="206590"/>
                        <a:pt x="269141" y="194207"/>
                      </a:cubicBezTo>
                      <a:cubicBezTo>
                        <a:pt x="262473" y="172300"/>
                        <a:pt x="257711" y="149440"/>
                        <a:pt x="247233" y="129437"/>
                      </a:cubicBezTo>
                      <a:cubicBezTo>
                        <a:pt x="241519" y="118007"/>
                        <a:pt x="229136" y="112292"/>
                        <a:pt x="225326" y="99910"/>
                      </a:cubicBezTo>
                      <a:cubicBezTo>
                        <a:pt x="208181" y="43712"/>
                        <a:pt x="198656" y="40855"/>
                        <a:pt x="151983" y="72287"/>
                      </a:cubicBezTo>
                      <a:cubicBezTo>
                        <a:pt x="104358" y="103720"/>
                        <a:pt x="68163" y="148487"/>
                        <a:pt x="19586" y="178967"/>
                      </a:cubicBezTo>
                      <a:cubicBezTo>
                        <a:pt x="-5179" y="173252"/>
                        <a:pt x="-4227" y="160870"/>
                        <a:pt x="10061" y="144677"/>
                      </a:cubicBezTo>
                      <a:cubicBezTo>
                        <a:pt x="57686" y="88480"/>
                        <a:pt x="116741" y="47522"/>
                        <a:pt x="177701" y="8470"/>
                      </a:cubicBezTo>
                      <a:cubicBezTo>
                        <a:pt x="206276" y="-9628"/>
                        <a:pt x="221516" y="3707"/>
                        <a:pt x="235803" y="25615"/>
                      </a:cubicBezTo>
                      <a:cubicBezTo>
                        <a:pt x="268188" y="75145"/>
                        <a:pt x="283428" y="132295"/>
                        <a:pt x="306288" y="186587"/>
                      </a:cubicBezTo>
                      <a:cubicBezTo>
                        <a:pt x="315813" y="207542"/>
                        <a:pt x="317719" y="230402"/>
                        <a:pt x="326291" y="251357"/>
                      </a:cubicBezTo>
                      <a:close/>
                    </a:path>
                  </a:pathLst>
                </a:custGeom>
                <a:solidFill>
                  <a:srgbClr val="4930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950DBFA9-C723-3ED0-F19E-8DF254C60BB0}"/>
                    </a:ext>
                  </a:extLst>
                </p:cNvPr>
                <p:cNvSpPr/>
                <p:nvPr/>
              </p:nvSpPr>
              <p:spPr>
                <a:xfrm>
                  <a:off x="11826516" y="-3284778"/>
                  <a:ext cx="347020" cy="337185"/>
                </a:xfrm>
                <a:custGeom>
                  <a:avLst/>
                  <a:gdLst>
                    <a:gd name="connsiteX0" fmla="*/ 343343 w 347020"/>
                    <a:gd name="connsiteY0" fmla="*/ 0 h 337185"/>
                    <a:gd name="connsiteX1" fmla="*/ 343343 w 347020"/>
                    <a:gd name="connsiteY1" fmla="*/ 40005 h 337185"/>
                    <a:gd name="connsiteX2" fmla="*/ 325246 w 347020"/>
                    <a:gd name="connsiteY2" fmla="*/ 60960 h 337185"/>
                    <a:gd name="connsiteX3" fmla="*/ 287146 w 347020"/>
                    <a:gd name="connsiteY3" fmla="*/ 64770 h 337185"/>
                    <a:gd name="connsiteX4" fmla="*/ 248093 w 347020"/>
                    <a:gd name="connsiteY4" fmla="*/ 94298 h 337185"/>
                    <a:gd name="connsiteX5" fmla="*/ 58546 w 347020"/>
                    <a:gd name="connsiteY5" fmla="*/ 296228 h 337185"/>
                    <a:gd name="connsiteX6" fmla="*/ 21398 w 347020"/>
                    <a:gd name="connsiteY6" fmla="*/ 337185 h 337185"/>
                    <a:gd name="connsiteX7" fmla="*/ 443 w 347020"/>
                    <a:gd name="connsiteY7" fmla="*/ 306705 h 337185"/>
                    <a:gd name="connsiteX8" fmla="*/ 29018 w 347020"/>
                    <a:gd name="connsiteY8" fmla="*/ 270510 h 337185"/>
                    <a:gd name="connsiteX9" fmla="*/ 343343 w 347020"/>
                    <a:gd name="connsiteY9" fmla="*/ 0 h 337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7020" h="337185">
                      <a:moveTo>
                        <a:pt x="343343" y="0"/>
                      </a:moveTo>
                      <a:cubicBezTo>
                        <a:pt x="331913" y="13335"/>
                        <a:pt x="355725" y="26670"/>
                        <a:pt x="343343" y="40005"/>
                      </a:cubicBezTo>
                      <a:cubicBezTo>
                        <a:pt x="345248" y="53340"/>
                        <a:pt x="337628" y="59055"/>
                        <a:pt x="325246" y="60960"/>
                      </a:cubicBezTo>
                      <a:cubicBezTo>
                        <a:pt x="311911" y="58102"/>
                        <a:pt x="298575" y="53340"/>
                        <a:pt x="287146" y="64770"/>
                      </a:cubicBezTo>
                      <a:cubicBezTo>
                        <a:pt x="272858" y="72390"/>
                        <a:pt x="261428" y="84773"/>
                        <a:pt x="248093" y="94298"/>
                      </a:cubicBezTo>
                      <a:cubicBezTo>
                        <a:pt x="170941" y="148590"/>
                        <a:pt x="106171" y="214312"/>
                        <a:pt x="58546" y="296228"/>
                      </a:cubicBezTo>
                      <a:cubicBezTo>
                        <a:pt x="49021" y="311468"/>
                        <a:pt x="43305" y="332423"/>
                        <a:pt x="21398" y="337185"/>
                      </a:cubicBezTo>
                      <a:cubicBezTo>
                        <a:pt x="9016" y="330518"/>
                        <a:pt x="-2414" y="323850"/>
                        <a:pt x="443" y="306705"/>
                      </a:cubicBezTo>
                      <a:cubicBezTo>
                        <a:pt x="17588" y="300038"/>
                        <a:pt x="20446" y="282893"/>
                        <a:pt x="29018" y="270510"/>
                      </a:cubicBezTo>
                      <a:cubicBezTo>
                        <a:pt x="109980" y="151448"/>
                        <a:pt x="208088" y="55245"/>
                        <a:pt x="343343" y="0"/>
                      </a:cubicBezTo>
                      <a:close/>
                    </a:path>
                  </a:pathLst>
                </a:custGeom>
                <a:solidFill>
                  <a:srgbClr val="4A37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87433489-012D-306A-D5C6-357F3D6804E6}"/>
                    </a:ext>
                  </a:extLst>
                </p:cNvPr>
                <p:cNvSpPr/>
                <p:nvPr/>
              </p:nvSpPr>
              <p:spPr>
                <a:xfrm>
                  <a:off x="12099177" y="-1441112"/>
                  <a:ext cx="395485" cy="242308"/>
                </a:xfrm>
                <a:custGeom>
                  <a:avLst/>
                  <a:gdLst>
                    <a:gd name="connsiteX0" fmla="*/ 337383 w 395485"/>
                    <a:gd name="connsiteY0" fmla="*/ 72764 h 242308"/>
                    <a:gd name="connsiteX1" fmla="*/ 395486 w 395485"/>
                    <a:gd name="connsiteY1" fmla="*/ 92766 h 242308"/>
                    <a:gd name="connsiteX2" fmla="*/ 386913 w 395485"/>
                    <a:gd name="connsiteY2" fmla="*/ 100386 h 242308"/>
                    <a:gd name="connsiteX3" fmla="*/ 375483 w 395485"/>
                    <a:gd name="connsiteY3" fmla="*/ 166109 h 242308"/>
                    <a:gd name="connsiteX4" fmla="*/ 365005 w 395485"/>
                    <a:gd name="connsiteY4" fmla="*/ 242309 h 242308"/>
                    <a:gd name="connsiteX5" fmla="*/ 363100 w 395485"/>
                    <a:gd name="connsiteY5" fmla="*/ 198494 h 242308"/>
                    <a:gd name="connsiteX6" fmla="*/ 307855 w 395485"/>
                    <a:gd name="connsiteY6" fmla="*/ 138486 h 242308"/>
                    <a:gd name="connsiteX7" fmla="*/ 363100 w 395485"/>
                    <a:gd name="connsiteY7" fmla="*/ 114674 h 242308"/>
                    <a:gd name="connsiteX8" fmla="*/ 325953 w 395485"/>
                    <a:gd name="connsiteY8" fmla="*/ 94671 h 242308"/>
                    <a:gd name="connsiteX9" fmla="*/ 145930 w 395485"/>
                    <a:gd name="connsiteY9" fmla="*/ 108959 h 242308"/>
                    <a:gd name="connsiteX10" fmla="*/ 95448 w 395485"/>
                    <a:gd name="connsiteY10" fmla="*/ 67049 h 242308"/>
                    <a:gd name="connsiteX11" fmla="*/ 49728 w 395485"/>
                    <a:gd name="connsiteY11" fmla="*/ 46094 h 242308"/>
                    <a:gd name="connsiteX12" fmla="*/ 10675 w 395485"/>
                    <a:gd name="connsiteY12" fmla="*/ 24186 h 242308"/>
                    <a:gd name="connsiteX13" fmla="*/ 4008 w 395485"/>
                    <a:gd name="connsiteY13" fmla="*/ 21329 h 242308"/>
                    <a:gd name="connsiteX14" fmla="*/ 10675 w 395485"/>
                    <a:gd name="connsiteY14" fmla="*/ 374 h 242308"/>
                    <a:gd name="connsiteX15" fmla="*/ 30678 w 395485"/>
                    <a:gd name="connsiteY15" fmla="*/ 2279 h 242308"/>
                    <a:gd name="connsiteX16" fmla="*/ 141168 w 395485"/>
                    <a:gd name="connsiteY16" fmla="*/ 6089 h 242308"/>
                    <a:gd name="connsiteX17" fmla="*/ 174505 w 395485"/>
                    <a:gd name="connsiteY17" fmla="*/ 24186 h 242308"/>
                    <a:gd name="connsiteX18" fmla="*/ 174505 w 395485"/>
                    <a:gd name="connsiteY18" fmla="*/ 37521 h 242308"/>
                    <a:gd name="connsiteX19" fmla="*/ 284043 w 395485"/>
                    <a:gd name="connsiteY19" fmla="*/ 49904 h 242308"/>
                    <a:gd name="connsiteX20" fmla="*/ 337383 w 395485"/>
                    <a:gd name="connsiteY20" fmla="*/ 72764 h 242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485" h="242308">
                      <a:moveTo>
                        <a:pt x="337383" y="72764"/>
                      </a:moveTo>
                      <a:cubicBezTo>
                        <a:pt x="353575" y="89909"/>
                        <a:pt x="382150" y="69906"/>
                        <a:pt x="395486" y="92766"/>
                      </a:cubicBezTo>
                      <a:cubicBezTo>
                        <a:pt x="394533" y="97529"/>
                        <a:pt x="391675" y="100386"/>
                        <a:pt x="386913" y="100386"/>
                      </a:cubicBezTo>
                      <a:cubicBezTo>
                        <a:pt x="365005" y="118484"/>
                        <a:pt x="379293" y="144201"/>
                        <a:pt x="375483" y="166109"/>
                      </a:cubicBezTo>
                      <a:cubicBezTo>
                        <a:pt x="370720" y="190874"/>
                        <a:pt x="385008" y="219449"/>
                        <a:pt x="365005" y="242309"/>
                      </a:cubicBezTo>
                      <a:cubicBezTo>
                        <a:pt x="352623" y="228021"/>
                        <a:pt x="352623" y="213734"/>
                        <a:pt x="363100" y="198494"/>
                      </a:cubicBezTo>
                      <a:cubicBezTo>
                        <a:pt x="372625" y="154679"/>
                        <a:pt x="364053" y="127056"/>
                        <a:pt x="307855" y="138486"/>
                      </a:cubicBezTo>
                      <a:cubicBezTo>
                        <a:pt x="325000" y="117531"/>
                        <a:pt x="353575" y="142296"/>
                        <a:pt x="363100" y="114674"/>
                      </a:cubicBezTo>
                      <a:cubicBezTo>
                        <a:pt x="352623" y="105149"/>
                        <a:pt x="331668" y="113721"/>
                        <a:pt x="325953" y="94671"/>
                      </a:cubicBezTo>
                      <a:cubicBezTo>
                        <a:pt x="282138" y="67049"/>
                        <a:pt x="170695" y="76574"/>
                        <a:pt x="145930" y="108959"/>
                      </a:cubicBezTo>
                      <a:cubicBezTo>
                        <a:pt x="140215" y="81336"/>
                        <a:pt x="119261" y="73716"/>
                        <a:pt x="95448" y="67049"/>
                      </a:cubicBezTo>
                      <a:cubicBezTo>
                        <a:pt x="79255" y="63239"/>
                        <a:pt x="64968" y="52761"/>
                        <a:pt x="49728" y="46094"/>
                      </a:cubicBezTo>
                      <a:cubicBezTo>
                        <a:pt x="41155" y="31806"/>
                        <a:pt x="23058" y="32759"/>
                        <a:pt x="10675" y="24186"/>
                      </a:cubicBezTo>
                      <a:cubicBezTo>
                        <a:pt x="7818" y="25139"/>
                        <a:pt x="4961" y="24186"/>
                        <a:pt x="4008" y="21329"/>
                      </a:cubicBezTo>
                      <a:cubicBezTo>
                        <a:pt x="-3612" y="10851"/>
                        <a:pt x="198" y="5136"/>
                        <a:pt x="10675" y="374"/>
                      </a:cubicBezTo>
                      <a:cubicBezTo>
                        <a:pt x="17343" y="-579"/>
                        <a:pt x="24011" y="374"/>
                        <a:pt x="30678" y="2279"/>
                      </a:cubicBezTo>
                      <a:cubicBezTo>
                        <a:pt x="66873" y="15614"/>
                        <a:pt x="103068" y="47046"/>
                        <a:pt x="141168" y="6089"/>
                      </a:cubicBezTo>
                      <a:cubicBezTo>
                        <a:pt x="160218" y="-3436"/>
                        <a:pt x="171648" y="2279"/>
                        <a:pt x="174505" y="24186"/>
                      </a:cubicBezTo>
                      <a:cubicBezTo>
                        <a:pt x="174505" y="28949"/>
                        <a:pt x="174505" y="32759"/>
                        <a:pt x="174505" y="37521"/>
                      </a:cubicBezTo>
                      <a:cubicBezTo>
                        <a:pt x="193555" y="61334"/>
                        <a:pt x="253563" y="68001"/>
                        <a:pt x="284043" y="49904"/>
                      </a:cubicBezTo>
                      <a:cubicBezTo>
                        <a:pt x="323095" y="27044"/>
                        <a:pt x="323095" y="27044"/>
                        <a:pt x="337383" y="72764"/>
                      </a:cubicBezTo>
                      <a:close/>
                    </a:path>
                  </a:pathLst>
                </a:custGeom>
                <a:solidFill>
                  <a:srgbClr val="2B31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28957E49-7F90-D2FE-2ADB-8F7DE72558A0}"/>
                    </a:ext>
                  </a:extLst>
                </p:cNvPr>
                <p:cNvSpPr/>
                <p:nvPr/>
              </p:nvSpPr>
              <p:spPr>
                <a:xfrm>
                  <a:off x="13169984" y="-2944736"/>
                  <a:ext cx="110490" cy="222885"/>
                </a:xfrm>
                <a:custGeom>
                  <a:avLst/>
                  <a:gdLst>
                    <a:gd name="connsiteX0" fmla="*/ 46673 w 110490"/>
                    <a:gd name="connsiteY0" fmla="*/ 952 h 222885"/>
                    <a:gd name="connsiteX1" fmla="*/ 57150 w 110490"/>
                    <a:gd name="connsiteY1" fmla="*/ 31432 h 222885"/>
                    <a:gd name="connsiteX2" fmla="*/ 98107 w 110490"/>
                    <a:gd name="connsiteY2" fmla="*/ 59055 h 222885"/>
                    <a:gd name="connsiteX3" fmla="*/ 102870 w 110490"/>
                    <a:gd name="connsiteY3" fmla="*/ 76200 h 222885"/>
                    <a:gd name="connsiteX4" fmla="*/ 103823 w 110490"/>
                    <a:gd name="connsiteY4" fmla="*/ 104775 h 222885"/>
                    <a:gd name="connsiteX5" fmla="*/ 110490 w 110490"/>
                    <a:gd name="connsiteY5" fmla="*/ 126682 h 222885"/>
                    <a:gd name="connsiteX6" fmla="*/ 110490 w 110490"/>
                    <a:gd name="connsiteY6" fmla="*/ 160973 h 222885"/>
                    <a:gd name="connsiteX7" fmla="*/ 103823 w 110490"/>
                    <a:gd name="connsiteY7" fmla="*/ 176213 h 222885"/>
                    <a:gd name="connsiteX8" fmla="*/ 65723 w 110490"/>
                    <a:gd name="connsiteY8" fmla="*/ 222885 h 222885"/>
                    <a:gd name="connsiteX9" fmla="*/ 35243 w 110490"/>
                    <a:gd name="connsiteY9" fmla="*/ 165735 h 222885"/>
                    <a:gd name="connsiteX10" fmla="*/ 7620 w 110490"/>
                    <a:gd name="connsiteY10" fmla="*/ 118110 h 222885"/>
                    <a:gd name="connsiteX11" fmla="*/ 7620 w 110490"/>
                    <a:gd name="connsiteY11" fmla="*/ 70485 h 222885"/>
                    <a:gd name="connsiteX12" fmla="*/ 0 w 110490"/>
                    <a:gd name="connsiteY12" fmla="*/ 0 h 222885"/>
                    <a:gd name="connsiteX13" fmla="*/ 46673 w 110490"/>
                    <a:gd name="connsiteY13" fmla="*/ 952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490" h="222885">
                      <a:moveTo>
                        <a:pt x="46673" y="952"/>
                      </a:moveTo>
                      <a:cubicBezTo>
                        <a:pt x="41910" y="14288"/>
                        <a:pt x="40005" y="26670"/>
                        <a:pt x="57150" y="31432"/>
                      </a:cubicBezTo>
                      <a:cubicBezTo>
                        <a:pt x="74295" y="35243"/>
                        <a:pt x="86678" y="46673"/>
                        <a:pt x="98107" y="59055"/>
                      </a:cubicBezTo>
                      <a:cubicBezTo>
                        <a:pt x="100965" y="64770"/>
                        <a:pt x="102870" y="70485"/>
                        <a:pt x="102870" y="76200"/>
                      </a:cubicBezTo>
                      <a:cubicBezTo>
                        <a:pt x="102870" y="85725"/>
                        <a:pt x="100965" y="95250"/>
                        <a:pt x="103823" y="104775"/>
                      </a:cubicBezTo>
                      <a:cubicBezTo>
                        <a:pt x="106680" y="111443"/>
                        <a:pt x="109538" y="119063"/>
                        <a:pt x="110490" y="126682"/>
                      </a:cubicBezTo>
                      <a:cubicBezTo>
                        <a:pt x="110490" y="138113"/>
                        <a:pt x="109538" y="149543"/>
                        <a:pt x="110490" y="160973"/>
                      </a:cubicBezTo>
                      <a:cubicBezTo>
                        <a:pt x="110490" y="166688"/>
                        <a:pt x="107632" y="172402"/>
                        <a:pt x="103823" y="176213"/>
                      </a:cubicBezTo>
                      <a:cubicBezTo>
                        <a:pt x="87630" y="188595"/>
                        <a:pt x="65723" y="196215"/>
                        <a:pt x="65723" y="222885"/>
                      </a:cubicBezTo>
                      <a:cubicBezTo>
                        <a:pt x="36195" y="214313"/>
                        <a:pt x="56198" y="179070"/>
                        <a:pt x="35243" y="165735"/>
                      </a:cubicBezTo>
                      <a:cubicBezTo>
                        <a:pt x="14288" y="156210"/>
                        <a:pt x="16193" y="134302"/>
                        <a:pt x="7620" y="118110"/>
                      </a:cubicBezTo>
                      <a:cubicBezTo>
                        <a:pt x="1905" y="101918"/>
                        <a:pt x="-5715" y="85725"/>
                        <a:pt x="7620" y="70485"/>
                      </a:cubicBezTo>
                      <a:cubicBezTo>
                        <a:pt x="7620" y="46673"/>
                        <a:pt x="17145" y="21907"/>
                        <a:pt x="0" y="0"/>
                      </a:cubicBezTo>
                      <a:cubicBezTo>
                        <a:pt x="16193" y="11430"/>
                        <a:pt x="31432" y="6668"/>
                        <a:pt x="46673" y="952"/>
                      </a:cubicBezTo>
                      <a:close/>
                    </a:path>
                  </a:pathLst>
                </a:custGeom>
                <a:solidFill>
                  <a:srgbClr val="33363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89E83593-2ABB-B990-FB0C-256E2833FF76}"/>
                    </a:ext>
                  </a:extLst>
                </p:cNvPr>
                <p:cNvSpPr/>
                <p:nvPr/>
              </p:nvSpPr>
              <p:spPr>
                <a:xfrm>
                  <a:off x="11732482" y="-2982836"/>
                  <a:ext cx="113709" cy="194544"/>
                </a:xfrm>
                <a:custGeom>
                  <a:avLst/>
                  <a:gdLst>
                    <a:gd name="connsiteX0" fmla="*/ 95431 w 113709"/>
                    <a:gd name="connsiteY0" fmla="*/ 3810 h 194544"/>
                    <a:gd name="connsiteX1" fmla="*/ 113528 w 113709"/>
                    <a:gd name="connsiteY1" fmla="*/ 30480 h 194544"/>
                    <a:gd name="connsiteX2" fmla="*/ 66856 w 113709"/>
                    <a:gd name="connsiteY2" fmla="*/ 178118 h 194544"/>
                    <a:gd name="connsiteX3" fmla="*/ 28756 w 113709"/>
                    <a:gd name="connsiteY3" fmla="*/ 193358 h 194544"/>
                    <a:gd name="connsiteX4" fmla="*/ 8753 w 113709"/>
                    <a:gd name="connsiteY4" fmla="*/ 171450 h 194544"/>
                    <a:gd name="connsiteX5" fmla="*/ 7801 w 113709"/>
                    <a:gd name="connsiteY5" fmla="*/ 87630 h 194544"/>
                    <a:gd name="connsiteX6" fmla="*/ 181 w 113709"/>
                    <a:gd name="connsiteY6" fmla="*/ 61913 h 194544"/>
                    <a:gd name="connsiteX7" fmla="*/ 11610 w 113709"/>
                    <a:gd name="connsiteY7" fmla="*/ 37148 h 194544"/>
                    <a:gd name="connsiteX8" fmla="*/ 40185 w 113709"/>
                    <a:gd name="connsiteY8" fmla="*/ 20955 h 194544"/>
                    <a:gd name="connsiteX9" fmla="*/ 78285 w 113709"/>
                    <a:gd name="connsiteY9" fmla="*/ 0 h 194544"/>
                    <a:gd name="connsiteX10" fmla="*/ 95431 w 113709"/>
                    <a:gd name="connsiteY10" fmla="*/ 3810 h 194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709" h="194544">
                      <a:moveTo>
                        <a:pt x="95431" y="3810"/>
                      </a:moveTo>
                      <a:cubicBezTo>
                        <a:pt x="101145" y="12382"/>
                        <a:pt x="114481" y="16193"/>
                        <a:pt x="113528" y="30480"/>
                      </a:cubicBezTo>
                      <a:cubicBezTo>
                        <a:pt x="116385" y="85725"/>
                        <a:pt x="84953" y="129540"/>
                        <a:pt x="66856" y="178118"/>
                      </a:cubicBezTo>
                      <a:cubicBezTo>
                        <a:pt x="56378" y="187643"/>
                        <a:pt x="45901" y="198120"/>
                        <a:pt x="28756" y="193358"/>
                      </a:cubicBezTo>
                      <a:cubicBezTo>
                        <a:pt x="22088" y="185738"/>
                        <a:pt x="15420" y="179070"/>
                        <a:pt x="8753" y="171450"/>
                      </a:cubicBezTo>
                      <a:cubicBezTo>
                        <a:pt x="8753" y="143827"/>
                        <a:pt x="7801" y="116205"/>
                        <a:pt x="7801" y="87630"/>
                      </a:cubicBezTo>
                      <a:cubicBezTo>
                        <a:pt x="2085" y="80010"/>
                        <a:pt x="-772" y="71438"/>
                        <a:pt x="181" y="61913"/>
                      </a:cubicBezTo>
                      <a:cubicBezTo>
                        <a:pt x="1133" y="52388"/>
                        <a:pt x="5895" y="44768"/>
                        <a:pt x="11610" y="37148"/>
                      </a:cubicBezTo>
                      <a:cubicBezTo>
                        <a:pt x="19231" y="28575"/>
                        <a:pt x="27803" y="20955"/>
                        <a:pt x="40185" y="20955"/>
                      </a:cubicBezTo>
                      <a:cubicBezTo>
                        <a:pt x="51615" y="12382"/>
                        <a:pt x="62093" y="952"/>
                        <a:pt x="78285" y="0"/>
                      </a:cubicBezTo>
                      <a:cubicBezTo>
                        <a:pt x="84001" y="1905"/>
                        <a:pt x="89715" y="2857"/>
                        <a:pt x="95431" y="3810"/>
                      </a:cubicBezTo>
                      <a:close/>
                    </a:path>
                  </a:pathLst>
                </a:custGeom>
                <a:solidFill>
                  <a:srgbClr val="2935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B39D9207-C65F-748B-BC5F-E43CC2586A1A}"/>
                    </a:ext>
                  </a:extLst>
                </p:cNvPr>
                <p:cNvSpPr/>
                <p:nvPr/>
              </p:nvSpPr>
              <p:spPr>
                <a:xfrm>
                  <a:off x="13274759" y="-2810434"/>
                  <a:ext cx="258127" cy="50101"/>
                </a:xfrm>
                <a:custGeom>
                  <a:avLst/>
                  <a:gdLst>
                    <a:gd name="connsiteX0" fmla="*/ 0 w 258127"/>
                    <a:gd name="connsiteY0" fmla="*/ 41910 h 50101"/>
                    <a:gd name="connsiteX1" fmla="*/ 953 w 258127"/>
                    <a:gd name="connsiteY1" fmla="*/ 20955 h 50101"/>
                    <a:gd name="connsiteX2" fmla="*/ 7620 w 258127"/>
                    <a:gd name="connsiteY2" fmla="*/ 15240 h 50101"/>
                    <a:gd name="connsiteX3" fmla="*/ 236220 w 258127"/>
                    <a:gd name="connsiteY3" fmla="*/ 0 h 50101"/>
                    <a:gd name="connsiteX4" fmla="*/ 258128 w 258127"/>
                    <a:gd name="connsiteY4" fmla="*/ 2858 h 50101"/>
                    <a:gd name="connsiteX5" fmla="*/ 222885 w 258127"/>
                    <a:gd name="connsiteY5" fmla="*/ 34290 h 50101"/>
                    <a:gd name="connsiteX6" fmla="*/ 0 w 258127"/>
                    <a:gd name="connsiteY6" fmla="*/ 41910 h 50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8127" h="50101">
                      <a:moveTo>
                        <a:pt x="0" y="41910"/>
                      </a:moveTo>
                      <a:cubicBezTo>
                        <a:pt x="0" y="35243"/>
                        <a:pt x="0" y="27623"/>
                        <a:pt x="953" y="20955"/>
                      </a:cubicBezTo>
                      <a:cubicBezTo>
                        <a:pt x="2857" y="19050"/>
                        <a:pt x="5715" y="15240"/>
                        <a:pt x="7620" y="15240"/>
                      </a:cubicBezTo>
                      <a:cubicBezTo>
                        <a:pt x="83820" y="5715"/>
                        <a:pt x="160020" y="0"/>
                        <a:pt x="236220" y="0"/>
                      </a:cubicBezTo>
                      <a:cubicBezTo>
                        <a:pt x="241935" y="11430"/>
                        <a:pt x="250507" y="3810"/>
                        <a:pt x="258128" y="2858"/>
                      </a:cubicBezTo>
                      <a:cubicBezTo>
                        <a:pt x="257175" y="25718"/>
                        <a:pt x="240030" y="31433"/>
                        <a:pt x="222885" y="34290"/>
                      </a:cubicBezTo>
                      <a:cubicBezTo>
                        <a:pt x="149543" y="45720"/>
                        <a:pt x="75248" y="59055"/>
                        <a:pt x="0" y="41910"/>
                      </a:cubicBezTo>
                      <a:close/>
                    </a:path>
                  </a:pathLst>
                </a:custGeom>
                <a:solidFill>
                  <a:srgbClr val="4F3A2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923B5F67-4F0C-D513-9BB5-DB41D9EDB12E}"/>
                    </a:ext>
                  </a:extLst>
                </p:cNvPr>
                <p:cNvSpPr/>
                <p:nvPr/>
              </p:nvSpPr>
              <p:spPr>
                <a:xfrm>
                  <a:off x="12099709" y="-1586478"/>
                  <a:ext cx="132661" cy="124858"/>
                </a:xfrm>
                <a:custGeom>
                  <a:avLst/>
                  <a:gdLst>
                    <a:gd name="connsiteX0" fmla="*/ 2523 w 132661"/>
                    <a:gd name="connsiteY0" fmla="*/ 94305 h 124858"/>
                    <a:gd name="connsiteX1" fmla="*/ 12048 w 132661"/>
                    <a:gd name="connsiteY1" fmla="*/ 74302 h 124858"/>
                    <a:gd name="connsiteX2" fmla="*/ 53958 w 132661"/>
                    <a:gd name="connsiteY2" fmla="*/ 70492 h 124858"/>
                    <a:gd name="connsiteX3" fmla="*/ 32050 w 132661"/>
                    <a:gd name="connsiteY3" fmla="*/ 44775 h 124858"/>
                    <a:gd name="connsiteX4" fmla="*/ 72055 w 132661"/>
                    <a:gd name="connsiteY4" fmla="*/ 35250 h 124858"/>
                    <a:gd name="connsiteX5" fmla="*/ 89200 w 132661"/>
                    <a:gd name="connsiteY5" fmla="*/ 8580 h 124858"/>
                    <a:gd name="connsiteX6" fmla="*/ 120633 w 132661"/>
                    <a:gd name="connsiteY6" fmla="*/ 960 h 124858"/>
                    <a:gd name="connsiteX7" fmla="*/ 131110 w 132661"/>
                    <a:gd name="connsiteY7" fmla="*/ 8580 h 124858"/>
                    <a:gd name="connsiteX8" fmla="*/ 118728 w 132661"/>
                    <a:gd name="connsiteY8" fmla="*/ 44775 h 124858"/>
                    <a:gd name="connsiteX9" fmla="*/ 106345 w 132661"/>
                    <a:gd name="connsiteY9" fmla="*/ 96210 h 124858"/>
                    <a:gd name="connsiteX10" fmla="*/ 91105 w 132661"/>
                    <a:gd name="connsiteY10" fmla="*/ 110497 h 124858"/>
                    <a:gd name="connsiteX11" fmla="*/ 49195 w 132661"/>
                    <a:gd name="connsiteY11" fmla="*/ 116212 h 124858"/>
                    <a:gd name="connsiteX12" fmla="*/ 9191 w 132661"/>
                    <a:gd name="connsiteY12" fmla="*/ 124785 h 124858"/>
                    <a:gd name="connsiteX13" fmla="*/ 3475 w 132661"/>
                    <a:gd name="connsiteY13" fmla="*/ 101925 h 124858"/>
                    <a:gd name="connsiteX14" fmla="*/ 2523 w 132661"/>
                    <a:gd name="connsiteY14" fmla="*/ 94305 h 12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2661" h="124858">
                      <a:moveTo>
                        <a:pt x="2523" y="94305"/>
                      </a:moveTo>
                      <a:cubicBezTo>
                        <a:pt x="5380" y="87637"/>
                        <a:pt x="9191" y="80970"/>
                        <a:pt x="12048" y="74302"/>
                      </a:cubicBezTo>
                      <a:cubicBezTo>
                        <a:pt x="25383" y="70492"/>
                        <a:pt x="39670" y="72397"/>
                        <a:pt x="53958" y="70492"/>
                      </a:cubicBezTo>
                      <a:cubicBezTo>
                        <a:pt x="51100" y="58110"/>
                        <a:pt x="33955" y="57158"/>
                        <a:pt x="32050" y="44775"/>
                      </a:cubicBezTo>
                      <a:cubicBezTo>
                        <a:pt x="42528" y="31440"/>
                        <a:pt x="58720" y="38108"/>
                        <a:pt x="72055" y="35250"/>
                      </a:cubicBezTo>
                      <a:cubicBezTo>
                        <a:pt x="74913" y="24772"/>
                        <a:pt x="80628" y="16200"/>
                        <a:pt x="89200" y="8580"/>
                      </a:cubicBezTo>
                      <a:cubicBezTo>
                        <a:pt x="98725" y="1912"/>
                        <a:pt x="108250" y="-1898"/>
                        <a:pt x="120633" y="960"/>
                      </a:cubicBezTo>
                      <a:cubicBezTo>
                        <a:pt x="125395" y="2865"/>
                        <a:pt x="128253" y="4770"/>
                        <a:pt x="131110" y="8580"/>
                      </a:cubicBezTo>
                      <a:cubicBezTo>
                        <a:pt x="136825" y="23820"/>
                        <a:pt x="125395" y="33345"/>
                        <a:pt x="118728" y="44775"/>
                      </a:cubicBezTo>
                      <a:cubicBezTo>
                        <a:pt x="108250" y="60967"/>
                        <a:pt x="114918" y="80017"/>
                        <a:pt x="106345" y="96210"/>
                      </a:cubicBezTo>
                      <a:cubicBezTo>
                        <a:pt x="102535" y="102877"/>
                        <a:pt x="97773" y="107640"/>
                        <a:pt x="91105" y="110497"/>
                      </a:cubicBezTo>
                      <a:cubicBezTo>
                        <a:pt x="77770" y="116212"/>
                        <a:pt x="63483" y="115260"/>
                        <a:pt x="49195" y="116212"/>
                      </a:cubicBezTo>
                      <a:cubicBezTo>
                        <a:pt x="35860" y="117165"/>
                        <a:pt x="23478" y="125737"/>
                        <a:pt x="9191" y="124785"/>
                      </a:cubicBezTo>
                      <a:cubicBezTo>
                        <a:pt x="-1287" y="119070"/>
                        <a:pt x="-2240" y="111450"/>
                        <a:pt x="3475" y="101925"/>
                      </a:cubicBezTo>
                      <a:cubicBezTo>
                        <a:pt x="1570" y="98115"/>
                        <a:pt x="1570" y="96210"/>
                        <a:pt x="2523" y="94305"/>
                      </a:cubicBezTo>
                      <a:close/>
                    </a:path>
                  </a:pathLst>
                </a:custGeom>
                <a:solidFill>
                  <a:srgbClr val="32363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7AF9E1DB-5067-2888-53B5-1A7967DC11D3}"/>
                    </a:ext>
                  </a:extLst>
                </p:cNvPr>
                <p:cNvSpPr/>
                <p:nvPr/>
              </p:nvSpPr>
              <p:spPr>
                <a:xfrm>
                  <a:off x="11754914" y="-2808529"/>
                  <a:ext cx="44843" cy="246697"/>
                </a:xfrm>
                <a:custGeom>
                  <a:avLst/>
                  <a:gdLst>
                    <a:gd name="connsiteX0" fmla="*/ 6323 w 44843"/>
                    <a:gd name="connsiteY0" fmla="*/ 19050 h 246697"/>
                    <a:gd name="connsiteX1" fmla="*/ 33945 w 44843"/>
                    <a:gd name="connsiteY1" fmla="*/ 0 h 246697"/>
                    <a:gd name="connsiteX2" fmla="*/ 44423 w 44843"/>
                    <a:gd name="connsiteY2" fmla="*/ 24765 h 246697"/>
                    <a:gd name="connsiteX3" fmla="*/ 42518 w 44843"/>
                    <a:gd name="connsiteY3" fmla="*/ 233363 h 246697"/>
                    <a:gd name="connsiteX4" fmla="*/ 32040 w 44843"/>
                    <a:gd name="connsiteY4" fmla="*/ 246697 h 246697"/>
                    <a:gd name="connsiteX5" fmla="*/ 13943 w 44843"/>
                    <a:gd name="connsiteY5" fmla="*/ 198120 h 246697"/>
                    <a:gd name="connsiteX6" fmla="*/ 2513 w 44843"/>
                    <a:gd name="connsiteY6" fmla="*/ 60960 h 246697"/>
                    <a:gd name="connsiteX7" fmla="*/ 2513 w 44843"/>
                    <a:gd name="connsiteY7" fmla="*/ 37148 h 246697"/>
                    <a:gd name="connsiteX8" fmla="*/ 6323 w 44843"/>
                    <a:gd name="connsiteY8" fmla="*/ 19050 h 24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843" h="246697">
                      <a:moveTo>
                        <a:pt x="6323" y="19050"/>
                      </a:moveTo>
                      <a:cubicBezTo>
                        <a:pt x="15848" y="12382"/>
                        <a:pt x="25373" y="6668"/>
                        <a:pt x="33945" y="0"/>
                      </a:cubicBezTo>
                      <a:cubicBezTo>
                        <a:pt x="41565" y="6668"/>
                        <a:pt x="46328" y="16193"/>
                        <a:pt x="44423" y="24765"/>
                      </a:cubicBezTo>
                      <a:cubicBezTo>
                        <a:pt x="31088" y="94297"/>
                        <a:pt x="40613" y="163830"/>
                        <a:pt x="42518" y="233363"/>
                      </a:cubicBezTo>
                      <a:cubicBezTo>
                        <a:pt x="40613" y="239078"/>
                        <a:pt x="36803" y="243840"/>
                        <a:pt x="32040" y="246697"/>
                      </a:cubicBezTo>
                      <a:cubicBezTo>
                        <a:pt x="26325" y="230505"/>
                        <a:pt x="19658" y="214313"/>
                        <a:pt x="13943" y="198120"/>
                      </a:cubicBezTo>
                      <a:cubicBezTo>
                        <a:pt x="-7964" y="154305"/>
                        <a:pt x="10133" y="106680"/>
                        <a:pt x="2513" y="60960"/>
                      </a:cubicBezTo>
                      <a:cubicBezTo>
                        <a:pt x="-344" y="53340"/>
                        <a:pt x="-1297" y="44768"/>
                        <a:pt x="2513" y="37148"/>
                      </a:cubicBezTo>
                      <a:cubicBezTo>
                        <a:pt x="4418" y="32385"/>
                        <a:pt x="5370" y="25718"/>
                        <a:pt x="6323" y="19050"/>
                      </a:cubicBezTo>
                      <a:close/>
                    </a:path>
                  </a:pathLst>
                </a:custGeom>
                <a:solidFill>
                  <a:srgbClr val="4435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EFFF986E-E2A7-E744-10E8-EAE825DEDF95}"/>
                    </a:ext>
                  </a:extLst>
                </p:cNvPr>
                <p:cNvSpPr/>
                <p:nvPr/>
              </p:nvSpPr>
              <p:spPr>
                <a:xfrm>
                  <a:off x="11745035" y="-2769476"/>
                  <a:ext cx="20250" cy="189547"/>
                </a:xfrm>
                <a:custGeom>
                  <a:avLst/>
                  <a:gdLst>
                    <a:gd name="connsiteX0" fmla="*/ 13345 w 20250"/>
                    <a:gd name="connsiteY0" fmla="*/ 0 h 189547"/>
                    <a:gd name="connsiteX1" fmla="*/ 17155 w 20250"/>
                    <a:gd name="connsiteY1" fmla="*/ 20002 h 189547"/>
                    <a:gd name="connsiteX2" fmla="*/ 16203 w 20250"/>
                    <a:gd name="connsiteY2" fmla="*/ 160973 h 189547"/>
                    <a:gd name="connsiteX3" fmla="*/ 12392 w 20250"/>
                    <a:gd name="connsiteY3" fmla="*/ 189548 h 189547"/>
                    <a:gd name="connsiteX4" fmla="*/ 13345 w 20250"/>
                    <a:gd name="connsiteY4" fmla="*/ 0 h 18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50" h="189547">
                      <a:moveTo>
                        <a:pt x="13345" y="0"/>
                      </a:moveTo>
                      <a:cubicBezTo>
                        <a:pt x="14298" y="6667"/>
                        <a:pt x="15250" y="13335"/>
                        <a:pt x="17155" y="20002"/>
                      </a:cubicBezTo>
                      <a:cubicBezTo>
                        <a:pt x="20965" y="67627"/>
                        <a:pt x="21917" y="114300"/>
                        <a:pt x="16203" y="160973"/>
                      </a:cubicBezTo>
                      <a:cubicBezTo>
                        <a:pt x="15250" y="170498"/>
                        <a:pt x="14298" y="180023"/>
                        <a:pt x="12392" y="189548"/>
                      </a:cubicBezTo>
                      <a:cubicBezTo>
                        <a:pt x="-2847" y="126682"/>
                        <a:pt x="-5705" y="62865"/>
                        <a:pt x="13345" y="0"/>
                      </a:cubicBezTo>
                      <a:close/>
                    </a:path>
                  </a:pathLst>
                </a:custGeom>
                <a:solidFill>
                  <a:srgbClr val="BC927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8258D808-D562-B22B-32DA-225419342259}"/>
                    </a:ext>
                  </a:extLst>
                </p:cNvPr>
                <p:cNvSpPr/>
                <p:nvPr/>
              </p:nvSpPr>
              <p:spPr>
                <a:xfrm>
                  <a:off x="12075797" y="-1485506"/>
                  <a:ext cx="38948" cy="65722"/>
                </a:xfrm>
                <a:custGeom>
                  <a:avLst/>
                  <a:gdLst>
                    <a:gd name="connsiteX0" fmla="*/ 26435 w 38948"/>
                    <a:gd name="connsiteY0" fmla="*/ 0 h 65722"/>
                    <a:gd name="connsiteX1" fmla="*/ 35960 w 38948"/>
                    <a:gd name="connsiteY1" fmla="*/ 20003 h 65722"/>
                    <a:gd name="connsiteX2" fmla="*/ 36912 w 38948"/>
                    <a:gd name="connsiteY2" fmla="*/ 48578 h 65722"/>
                    <a:gd name="connsiteX3" fmla="*/ 27387 w 38948"/>
                    <a:gd name="connsiteY3" fmla="*/ 65723 h 65722"/>
                    <a:gd name="connsiteX4" fmla="*/ 26435 w 38948"/>
                    <a:gd name="connsiteY4" fmla="*/ 0 h 65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48" h="65722">
                      <a:moveTo>
                        <a:pt x="26435" y="0"/>
                      </a:moveTo>
                      <a:cubicBezTo>
                        <a:pt x="29292" y="6667"/>
                        <a:pt x="33102" y="13335"/>
                        <a:pt x="35960" y="20003"/>
                      </a:cubicBezTo>
                      <a:cubicBezTo>
                        <a:pt x="39769" y="29528"/>
                        <a:pt x="39769" y="39053"/>
                        <a:pt x="36912" y="48578"/>
                      </a:cubicBezTo>
                      <a:cubicBezTo>
                        <a:pt x="34055" y="54292"/>
                        <a:pt x="30244" y="60008"/>
                        <a:pt x="27387" y="65723"/>
                      </a:cubicBezTo>
                      <a:cubicBezTo>
                        <a:pt x="-21190" y="44767"/>
                        <a:pt x="5480" y="21908"/>
                        <a:pt x="26435" y="0"/>
                      </a:cubicBezTo>
                      <a:close/>
                    </a:path>
                  </a:pathLst>
                </a:custGeom>
                <a:solidFill>
                  <a:srgbClr val="4544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EE5B7FB5-23D7-D569-7574-B391B1B1BE10}"/>
                    </a:ext>
                  </a:extLst>
                </p:cNvPr>
                <p:cNvSpPr/>
                <p:nvPr/>
              </p:nvSpPr>
              <p:spPr>
                <a:xfrm>
                  <a:off x="12769934" y="-1335761"/>
                  <a:ext cx="47625" cy="51232"/>
                </a:xfrm>
                <a:custGeom>
                  <a:avLst/>
                  <a:gdLst>
                    <a:gd name="connsiteX0" fmla="*/ 38100 w 47625"/>
                    <a:gd name="connsiteY0" fmla="*/ 51233 h 51232"/>
                    <a:gd name="connsiteX1" fmla="*/ 0 w 47625"/>
                    <a:gd name="connsiteY1" fmla="*/ 4560 h 51232"/>
                    <a:gd name="connsiteX2" fmla="*/ 17145 w 47625"/>
                    <a:gd name="connsiteY2" fmla="*/ 2655 h 51232"/>
                    <a:gd name="connsiteX3" fmla="*/ 47625 w 47625"/>
                    <a:gd name="connsiteY3" fmla="*/ 12180 h 51232"/>
                    <a:gd name="connsiteX4" fmla="*/ 38100 w 47625"/>
                    <a:gd name="connsiteY4" fmla="*/ 51233 h 5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51232">
                      <a:moveTo>
                        <a:pt x="38100" y="51233"/>
                      </a:moveTo>
                      <a:cubicBezTo>
                        <a:pt x="29528" y="32183"/>
                        <a:pt x="22860" y="12180"/>
                        <a:pt x="0" y="4560"/>
                      </a:cubicBezTo>
                      <a:cubicBezTo>
                        <a:pt x="4763" y="-1155"/>
                        <a:pt x="10478" y="-1155"/>
                        <a:pt x="17145" y="2655"/>
                      </a:cubicBezTo>
                      <a:cubicBezTo>
                        <a:pt x="25718" y="9323"/>
                        <a:pt x="42863" y="-9727"/>
                        <a:pt x="47625" y="12180"/>
                      </a:cubicBezTo>
                      <a:cubicBezTo>
                        <a:pt x="34290" y="22658"/>
                        <a:pt x="44768" y="38850"/>
                        <a:pt x="38100" y="51233"/>
                      </a:cubicBezTo>
                      <a:close/>
                    </a:path>
                  </a:pathLst>
                </a:custGeom>
                <a:solidFill>
                  <a:srgbClr val="1D171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2F927174-472D-8870-42F6-13402660CE16}"/>
                    </a:ext>
                  </a:extLst>
                </p:cNvPr>
                <p:cNvSpPr/>
                <p:nvPr/>
              </p:nvSpPr>
              <p:spPr>
                <a:xfrm>
                  <a:off x="13512884" y="-2902826"/>
                  <a:ext cx="19050" cy="65722"/>
                </a:xfrm>
                <a:custGeom>
                  <a:avLst/>
                  <a:gdLst>
                    <a:gd name="connsiteX0" fmla="*/ 19050 w 19050"/>
                    <a:gd name="connsiteY0" fmla="*/ 65722 h 65722"/>
                    <a:gd name="connsiteX1" fmla="*/ 0 w 19050"/>
                    <a:gd name="connsiteY1" fmla="*/ 0 h 65722"/>
                    <a:gd name="connsiteX2" fmla="*/ 19050 w 19050"/>
                    <a:gd name="connsiteY2" fmla="*/ 65722 h 65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" h="65722">
                      <a:moveTo>
                        <a:pt x="19050" y="65722"/>
                      </a:moveTo>
                      <a:cubicBezTo>
                        <a:pt x="3810" y="46672"/>
                        <a:pt x="0" y="23813"/>
                        <a:pt x="0" y="0"/>
                      </a:cubicBezTo>
                      <a:cubicBezTo>
                        <a:pt x="15240" y="20002"/>
                        <a:pt x="19050" y="41910"/>
                        <a:pt x="19050" y="65722"/>
                      </a:cubicBezTo>
                      <a:close/>
                    </a:path>
                  </a:pathLst>
                </a:custGeom>
                <a:solidFill>
                  <a:srgbClr val="4F3A2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540B0198-F513-5A64-F0B1-F7013C0F824E}"/>
                    </a:ext>
                  </a:extLst>
                </p:cNvPr>
                <p:cNvSpPr/>
                <p:nvPr/>
              </p:nvSpPr>
              <p:spPr>
                <a:xfrm>
                  <a:off x="12109852" y="-1415973"/>
                  <a:ext cx="39052" cy="21907"/>
                </a:xfrm>
                <a:custGeom>
                  <a:avLst/>
                  <a:gdLst>
                    <a:gd name="connsiteX0" fmla="*/ 0 w 39052"/>
                    <a:gd name="connsiteY0" fmla="*/ 0 h 21907"/>
                    <a:gd name="connsiteX1" fmla="*/ 39052 w 39052"/>
                    <a:gd name="connsiteY1" fmla="*/ 21908 h 21907"/>
                    <a:gd name="connsiteX2" fmla="*/ 0 w 39052"/>
                    <a:gd name="connsiteY2" fmla="*/ 0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052" h="21907">
                      <a:moveTo>
                        <a:pt x="0" y="0"/>
                      </a:moveTo>
                      <a:cubicBezTo>
                        <a:pt x="17145" y="0"/>
                        <a:pt x="32385" y="2858"/>
                        <a:pt x="39052" y="21908"/>
                      </a:cubicBezTo>
                      <a:cubicBezTo>
                        <a:pt x="24765" y="16192"/>
                        <a:pt x="10477" y="12383"/>
                        <a:pt x="0" y="0"/>
                      </a:cubicBezTo>
                      <a:close/>
                    </a:path>
                  </a:pathLst>
                </a:custGeom>
                <a:solidFill>
                  <a:srgbClr val="4544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6C457165-7C10-688D-AD38-A03762CEFCD5}"/>
                    </a:ext>
                  </a:extLst>
                </p:cNvPr>
                <p:cNvSpPr/>
                <p:nvPr/>
              </p:nvSpPr>
              <p:spPr>
                <a:xfrm>
                  <a:off x="12571815" y="-1369772"/>
                  <a:ext cx="36276" cy="205258"/>
                </a:xfrm>
                <a:custGeom>
                  <a:avLst/>
                  <a:gdLst>
                    <a:gd name="connsiteX0" fmla="*/ 0 w 36276"/>
                    <a:gd name="connsiteY0" fmla="*/ 193828 h 205258"/>
                    <a:gd name="connsiteX1" fmla="*/ 5715 w 36276"/>
                    <a:gd name="connsiteY1" fmla="*/ 49048 h 205258"/>
                    <a:gd name="connsiteX2" fmla="*/ 5715 w 36276"/>
                    <a:gd name="connsiteY2" fmla="*/ 16663 h 205258"/>
                    <a:gd name="connsiteX3" fmla="*/ 26670 w 36276"/>
                    <a:gd name="connsiteY3" fmla="*/ 9996 h 205258"/>
                    <a:gd name="connsiteX4" fmla="*/ 36195 w 36276"/>
                    <a:gd name="connsiteY4" fmla="*/ 38571 h 205258"/>
                    <a:gd name="connsiteX5" fmla="*/ 26670 w 36276"/>
                    <a:gd name="connsiteY5" fmla="*/ 157633 h 205258"/>
                    <a:gd name="connsiteX6" fmla="*/ 8573 w 36276"/>
                    <a:gd name="connsiteY6" fmla="*/ 205258 h 205258"/>
                    <a:gd name="connsiteX7" fmla="*/ 0 w 36276"/>
                    <a:gd name="connsiteY7" fmla="*/ 193828 h 20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276" h="205258">
                      <a:moveTo>
                        <a:pt x="0" y="193828"/>
                      </a:moveTo>
                      <a:cubicBezTo>
                        <a:pt x="21907" y="146203"/>
                        <a:pt x="4763" y="97626"/>
                        <a:pt x="5715" y="49048"/>
                      </a:cubicBezTo>
                      <a:cubicBezTo>
                        <a:pt x="5715" y="38571"/>
                        <a:pt x="6668" y="27141"/>
                        <a:pt x="5715" y="16663"/>
                      </a:cubicBezTo>
                      <a:cubicBezTo>
                        <a:pt x="4763" y="-10959"/>
                        <a:pt x="16193" y="2376"/>
                        <a:pt x="26670" y="9996"/>
                      </a:cubicBezTo>
                      <a:cubicBezTo>
                        <a:pt x="29527" y="19521"/>
                        <a:pt x="37148" y="28093"/>
                        <a:pt x="36195" y="38571"/>
                      </a:cubicBezTo>
                      <a:cubicBezTo>
                        <a:pt x="20002" y="77623"/>
                        <a:pt x="27623" y="117628"/>
                        <a:pt x="26670" y="157633"/>
                      </a:cubicBezTo>
                      <a:cubicBezTo>
                        <a:pt x="25718" y="175731"/>
                        <a:pt x="31432" y="195733"/>
                        <a:pt x="8573" y="205258"/>
                      </a:cubicBezTo>
                      <a:cubicBezTo>
                        <a:pt x="5715" y="201448"/>
                        <a:pt x="2857" y="197638"/>
                        <a:pt x="0" y="193828"/>
                      </a:cubicBezTo>
                      <a:close/>
                    </a:path>
                  </a:pathLst>
                </a:custGeom>
                <a:solidFill>
                  <a:srgbClr val="32221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CE2F6BFC-DBB5-09EE-24F6-6351682A3317}"/>
                    </a:ext>
                  </a:extLst>
                </p:cNvPr>
                <p:cNvSpPr/>
                <p:nvPr/>
              </p:nvSpPr>
              <p:spPr>
                <a:xfrm>
                  <a:off x="11883445" y="-2613821"/>
                  <a:ext cx="1193128" cy="686630"/>
                </a:xfrm>
                <a:custGeom>
                  <a:avLst/>
                  <a:gdLst>
                    <a:gd name="connsiteX0" fmla="*/ 1163668 w 1193128"/>
                    <a:gd name="connsiteY0" fmla="*/ 350123 h 686630"/>
                    <a:gd name="connsiteX1" fmla="*/ 933162 w 1193128"/>
                    <a:gd name="connsiteY1" fmla="*/ 613013 h 686630"/>
                    <a:gd name="connsiteX2" fmla="*/ 799812 w 1193128"/>
                    <a:gd name="connsiteY2" fmla="*/ 660638 h 686630"/>
                    <a:gd name="connsiteX3" fmla="*/ 789335 w 1193128"/>
                    <a:gd name="connsiteY3" fmla="*/ 671115 h 686630"/>
                    <a:gd name="connsiteX4" fmla="*/ 724565 w 1193128"/>
                    <a:gd name="connsiteY4" fmla="*/ 681593 h 686630"/>
                    <a:gd name="connsiteX5" fmla="*/ 701705 w 1193128"/>
                    <a:gd name="connsiteY5" fmla="*/ 685403 h 686630"/>
                    <a:gd name="connsiteX6" fmla="*/ 661700 w 1193128"/>
                    <a:gd name="connsiteY6" fmla="*/ 686356 h 686630"/>
                    <a:gd name="connsiteX7" fmla="*/ 554067 w 1193128"/>
                    <a:gd name="connsiteY7" fmla="*/ 686356 h 686630"/>
                    <a:gd name="connsiteX8" fmla="*/ 451197 w 1193128"/>
                    <a:gd name="connsiteY8" fmla="*/ 660638 h 686630"/>
                    <a:gd name="connsiteX9" fmla="*/ 233075 w 1193128"/>
                    <a:gd name="connsiteY9" fmla="*/ 587295 h 686630"/>
                    <a:gd name="connsiteX10" fmla="*/ 27334 w 1193128"/>
                    <a:gd name="connsiteY10" fmla="*/ 322500 h 686630"/>
                    <a:gd name="connsiteX11" fmla="*/ 7332 w 1193128"/>
                    <a:gd name="connsiteY11" fmla="*/ 253920 h 686630"/>
                    <a:gd name="connsiteX12" fmla="*/ 10190 w 1193128"/>
                    <a:gd name="connsiteY12" fmla="*/ 189150 h 686630"/>
                    <a:gd name="connsiteX13" fmla="*/ 7332 w 1193128"/>
                    <a:gd name="connsiteY13" fmla="*/ 173910 h 686630"/>
                    <a:gd name="connsiteX14" fmla="*/ 43527 w 1193128"/>
                    <a:gd name="connsiteY14" fmla="*/ 111998 h 686630"/>
                    <a:gd name="connsiteX15" fmla="*/ 346422 w 1193128"/>
                    <a:gd name="connsiteY15" fmla="*/ 11033 h 686630"/>
                    <a:gd name="connsiteX16" fmla="*/ 960785 w 1193128"/>
                    <a:gd name="connsiteY16" fmla="*/ 42465 h 686630"/>
                    <a:gd name="connsiteX17" fmla="*/ 1122710 w 1193128"/>
                    <a:gd name="connsiteY17" fmla="*/ 96758 h 686630"/>
                    <a:gd name="connsiteX18" fmla="*/ 1175097 w 1193128"/>
                    <a:gd name="connsiteY18" fmla="*/ 193913 h 686630"/>
                    <a:gd name="connsiteX19" fmla="*/ 1171287 w 1193128"/>
                    <a:gd name="connsiteY19" fmla="*/ 226298 h 686630"/>
                    <a:gd name="connsiteX20" fmla="*/ 1170335 w 1193128"/>
                    <a:gd name="connsiteY20" fmla="*/ 233918 h 686630"/>
                    <a:gd name="connsiteX21" fmla="*/ 1169382 w 1193128"/>
                    <a:gd name="connsiteY21" fmla="*/ 263445 h 686630"/>
                    <a:gd name="connsiteX22" fmla="*/ 1191290 w 1193128"/>
                    <a:gd name="connsiteY22" fmla="*/ 289163 h 686630"/>
                    <a:gd name="connsiteX23" fmla="*/ 1163668 w 1193128"/>
                    <a:gd name="connsiteY23" fmla="*/ 350123 h 686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93128" h="686630">
                      <a:moveTo>
                        <a:pt x="1163668" y="350123"/>
                      </a:moveTo>
                      <a:cubicBezTo>
                        <a:pt x="1139855" y="484426"/>
                        <a:pt x="1047462" y="558720"/>
                        <a:pt x="933162" y="613013"/>
                      </a:cubicBezTo>
                      <a:cubicBezTo>
                        <a:pt x="890300" y="633015"/>
                        <a:pt x="844580" y="645398"/>
                        <a:pt x="799812" y="660638"/>
                      </a:cubicBezTo>
                      <a:cubicBezTo>
                        <a:pt x="796955" y="665401"/>
                        <a:pt x="794097" y="668258"/>
                        <a:pt x="789335" y="671115"/>
                      </a:cubicBezTo>
                      <a:cubicBezTo>
                        <a:pt x="768380" y="678735"/>
                        <a:pt x="745520" y="673020"/>
                        <a:pt x="724565" y="681593"/>
                      </a:cubicBezTo>
                      <a:cubicBezTo>
                        <a:pt x="716945" y="683498"/>
                        <a:pt x="709325" y="684451"/>
                        <a:pt x="701705" y="685403"/>
                      </a:cubicBezTo>
                      <a:cubicBezTo>
                        <a:pt x="688370" y="686356"/>
                        <a:pt x="675035" y="686356"/>
                        <a:pt x="661700" y="686356"/>
                      </a:cubicBezTo>
                      <a:cubicBezTo>
                        <a:pt x="625505" y="685403"/>
                        <a:pt x="590262" y="687308"/>
                        <a:pt x="554067" y="686356"/>
                      </a:cubicBezTo>
                      <a:cubicBezTo>
                        <a:pt x="517872" y="683498"/>
                        <a:pt x="480725" y="686356"/>
                        <a:pt x="451197" y="660638"/>
                      </a:cubicBezTo>
                      <a:cubicBezTo>
                        <a:pt x="375950" y="642540"/>
                        <a:pt x="301655" y="623490"/>
                        <a:pt x="233075" y="587295"/>
                      </a:cubicBezTo>
                      <a:cubicBezTo>
                        <a:pt x="124490" y="530145"/>
                        <a:pt x="47337" y="448231"/>
                        <a:pt x="27334" y="322500"/>
                      </a:cubicBezTo>
                      <a:cubicBezTo>
                        <a:pt x="3522" y="304403"/>
                        <a:pt x="-8860" y="283448"/>
                        <a:pt x="7332" y="253920"/>
                      </a:cubicBezTo>
                      <a:cubicBezTo>
                        <a:pt x="18762" y="232965"/>
                        <a:pt x="16857" y="211058"/>
                        <a:pt x="10190" y="189150"/>
                      </a:cubicBezTo>
                      <a:cubicBezTo>
                        <a:pt x="8284" y="184388"/>
                        <a:pt x="8284" y="178673"/>
                        <a:pt x="7332" y="173910"/>
                      </a:cubicBezTo>
                      <a:cubicBezTo>
                        <a:pt x="4475" y="144383"/>
                        <a:pt x="22572" y="128190"/>
                        <a:pt x="43527" y="111998"/>
                      </a:cubicBezTo>
                      <a:cubicBezTo>
                        <a:pt x="134015" y="45323"/>
                        <a:pt x="238790" y="24368"/>
                        <a:pt x="346422" y="11033"/>
                      </a:cubicBezTo>
                      <a:cubicBezTo>
                        <a:pt x="553115" y="-14685"/>
                        <a:pt x="757902" y="8175"/>
                        <a:pt x="960785" y="42465"/>
                      </a:cubicBezTo>
                      <a:cubicBezTo>
                        <a:pt x="1016982" y="51990"/>
                        <a:pt x="1071275" y="71993"/>
                        <a:pt x="1122710" y="96758"/>
                      </a:cubicBezTo>
                      <a:cubicBezTo>
                        <a:pt x="1178907" y="123428"/>
                        <a:pt x="1181765" y="131048"/>
                        <a:pt x="1175097" y="193913"/>
                      </a:cubicBezTo>
                      <a:cubicBezTo>
                        <a:pt x="1174145" y="204390"/>
                        <a:pt x="1177002" y="215820"/>
                        <a:pt x="1171287" y="226298"/>
                      </a:cubicBezTo>
                      <a:cubicBezTo>
                        <a:pt x="1172240" y="229156"/>
                        <a:pt x="1172240" y="231060"/>
                        <a:pt x="1170335" y="233918"/>
                      </a:cubicBezTo>
                      <a:cubicBezTo>
                        <a:pt x="1161762" y="243443"/>
                        <a:pt x="1162715" y="254873"/>
                        <a:pt x="1169382" y="263445"/>
                      </a:cubicBezTo>
                      <a:cubicBezTo>
                        <a:pt x="1176050" y="272970"/>
                        <a:pt x="1199862" y="280590"/>
                        <a:pt x="1191290" y="289163"/>
                      </a:cubicBezTo>
                      <a:cubicBezTo>
                        <a:pt x="1176050" y="307260"/>
                        <a:pt x="1193195" y="340598"/>
                        <a:pt x="1163668" y="350123"/>
                      </a:cubicBezTo>
                      <a:close/>
                    </a:path>
                  </a:pathLst>
                </a:custGeom>
                <a:solidFill>
                  <a:srgbClr val="FEE2C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D65B231D-A45E-6C73-D4D9-093015068113}"/>
                    </a:ext>
                  </a:extLst>
                </p:cNvPr>
                <p:cNvSpPr/>
                <p:nvPr/>
              </p:nvSpPr>
              <p:spPr>
                <a:xfrm>
                  <a:off x="12154447" y="-3028556"/>
                  <a:ext cx="585296" cy="383697"/>
                </a:xfrm>
                <a:custGeom>
                  <a:avLst/>
                  <a:gdLst>
                    <a:gd name="connsiteX0" fmla="*/ 567862 w 585296"/>
                    <a:gd name="connsiteY0" fmla="*/ 343853 h 383697"/>
                    <a:gd name="connsiteX1" fmla="*/ 521190 w 585296"/>
                    <a:gd name="connsiteY1" fmla="*/ 376237 h 383697"/>
                    <a:gd name="connsiteX2" fmla="*/ 81135 w 585296"/>
                    <a:gd name="connsiteY2" fmla="*/ 378143 h 383697"/>
                    <a:gd name="connsiteX3" fmla="*/ 6840 w 585296"/>
                    <a:gd name="connsiteY3" fmla="*/ 316230 h 383697"/>
                    <a:gd name="connsiteX4" fmla="*/ 4935 w 585296"/>
                    <a:gd name="connsiteY4" fmla="*/ 259080 h 383697"/>
                    <a:gd name="connsiteX5" fmla="*/ 71610 w 585296"/>
                    <a:gd name="connsiteY5" fmla="*/ 0 h 383697"/>
                    <a:gd name="connsiteX6" fmla="*/ 85897 w 585296"/>
                    <a:gd name="connsiteY6" fmla="*/ 71438 h 383697"/>
                    <a:gd name="connsiteX7" fmla="*/ 294494 w 585296"/>
                    <a:gd name="connsiteY7" fmla="*/ 273368 h 383697"/>
                    <a:gd name="connsiteX8" fmla="*/ 378315 w 585296"/>
                    <a:gd name="connsiteY8" fmla="*/ 260985 h 383697"/>
                    <a:gd name="connsiteX9" fmla="*/ 514522 w 585296"/>
                    <a:gd name="connsiteY9" fmla="*/ 113347 h 383697"/>
                    <a:gd name="connsiteX10" fmla="*/ 543097 w 585296"/>
                    <a:gd name="connsiteY10" fmla="*/ 37147 h 383697"/>
                    <a:gd name="connsiteX11" fmla="*/ 574530 w 585296"/>
                    <a:gd name="connsiteY11" fmla="*/ 137160 h 383697"/>
                    <a:gd name="connsiteX12" fmla="*/ 577387 w 585296"/>
                    <a:gd name="connsiteY12" fmla="*/ 296228 h 383697"/>
                    <a:gd name="connsiteX13" fmla="*/ 577387 w 585296"/>
                    <a:gd name="connsiteY13" fmla="*/ 296228 h 383697"/>
                    <a:gd name="connsiteX14" fmla="*/ 567862 w 585296"/>
                    <a:gd name="connsiteY14" fmla="*/ 343853 h 383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85296" h="383697">
                      <a:moveTo>
                        <a:pt x="567862" y="343853"/>
                      </a:moveTo>
                      <a:cubicBezTo>
                        <a:pt x="566910" y="375285"/>
                        <a:pt x="552622" y="380047"/>
                        <a:pt x="521190" y="376237"/>
                      </a:cubicBezTo>
                      <a:cubicBezTo>
                        <a:pt x="374505" y="358140"/>
                        <a:pt x="227819" y="354330"/>
                        <a:pt x="81135" y="378143"/>
                      </a:cubicBezTo>
                      <a:cubicBezTo>
                        <a:pt x="7792" y="389572"/>
                        <a:pt x="6840" y="389572"/>
                        <a:pt x="6840" y="316230"/>
                      </a:cubicBezTo>
                      <a:cubicBezTo>
                        <a:pt x="6840" y="297180"/>
                        <a:pt x="4935" y="278130"/>
                        <a:pt x="4935" y="259080"/>
                      </a:cubicBezTo>
                      <a:cubicBezTo>
                        <a:pt x="-14115" y="189547"/>
                        <a:pt x="24937" y="36195"/>
                        <a:pt x="71610" y="0"/>
                      </a:cubicBezTo>
                      <a:cubicBezTo>
                        <a:pt x="93517" y="20002"/>
                        <a:pt x="85897" y="46672"/>
                        <a:pt x="85897" y="71438"/>
                      </a:cubicBezTo>
                      <a:cubicBezTo>
                        <a:pt x="87802" y="230505"/>
                        <a:pt x="133522" y="276225"/>
                        <a:pt x="294494" y="273368"/>
                      </a:cubicBezTo>
                      <a:cubicBezTo>
                        <a:pt x="323069" y="273368"/>
                        <a:pt x="351644" y="269558"/>
                        <a:pt x="378315" y="260985"/>
                      </a:cubicBezTo>
                      <a:cubicBezTo>
                        <a:pt x="451657" y="238125"/>
                        <a:pt x="502140" y="194310"/>
                        <a:pt x="514522" y="113347"/>
                      </a:cubicBezTo>
                      <a:cubicBezTo>
                        <a:pt x="518332" y="86677"/>
                        <a:pt x="514522" y="55245"/>
                        <a:pt x="543097" y="37147"/>
                      </a:cubicBezTo>
                      <a:cubicBezTo>
                        <a:pt x="577387" y="62865"/>
                        <a:pt x="567862" y="102870"/>
                        <a:pt x="574530" y="137160"/>
                      </a:cubicBezTo>
                      <a:cubicBezTo>
                        <a:pt x="584055" y="189547"/>
                        <a:pt x="591674" y="242888"/>
                        <a:pt x="577387" y="296228"/>
                      </a:cubicBezTo>
                      <a:lnTo>
                        <a:pt x="577387" y="296228"/>
                      </a:lnTo>
                      <a:cubicBezTo>
                        <a:pt x="565957" y="310515"/>
                        <a:pt x="578340" y="329565"/>
                        <a:pt x="567862" y="343853"/>
                      </a:cubicBezTo>
                      <a:close/>
                    </a:path>
                  </a:pathLst>
                </a:custGeom>
                <a:solidFill>
                  <a:srgbClr val="B46D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9A20A391-62E2-D9B6-45AC-89CC2AFCF9A2}"/>
                    </a:ext>
                  </a:extLst>
                </p:cNvPr>
                <p:cNvSpPr/>
                <p:nvPr/>
              </p:nvSpPr>
              <p:spPr>
                <a:xfrm>
                  <a:off x="12723262" y="-2979363"/>
                  <a:ext cx="335673" cy="412209"/>
                </a:xfrm>
                <a:custGeom>
                  <a:avLst/>
                  <a:gdLst>
                    <a:gd name="connsiteX0" fmla="*/ 303847 w 335673"/>
                    <a:gd name="connsiteY0" fmla="*/ 409912 h 412209"/>
                    <a:gd name="connsiteX1" fmla="*/ 104775 w 335673"/>
                    <a:gd name="connsiteY1" fmla="*/ 351809 h 412209"/>
                    <a:gd name="connsiteX2" fmla="*/ 56197 w 335673"/>
                    <a:gd name="connsiteY2" fmla="*/ 308947 h 412209"/>
                    <a:gd name="connsiteX3" fmla="*/ 27622 w 335673"/>
                    <a:gd name="connsiteY3" fmla="*/ 209887 h 412209"/>
                    <a:gd name="connsiteX4" fmla="*/ 0 w 335673"/>
                    <a:gd name="connsiteY4" fmla="*/ 10814 h 412209"/>
                    <a:gd name="connsiteX5" fmla="*/ 43815 w 335673"/>
                    <a:gd name="connsiteY5" fmla="*/ 26054 h 412209"/>
                    <a:gd name="connsiteX6" fmla="*/ 115252 w 335673"/>
                    <a:gd name="connsiteY6" fmla="*/ 112732 h 412209"/>
                    <a:gd name="connsiteX7" fmla="*/ 170497 w 335673"/>
                    <a:gd name="connsiteY7" fmla="*/ 147974 h 412209"/>
                    <a:gd name="connsiteX8" fmla="*/ 261938 w 335673"/>
                    <a:gd name="connsiteY8" fmla="*/ 126067 h 412209"/>
                    <a:gd name="connsiteX9" fmla="*/ 284797 w 335673"/>
                    <a:gd name="connsiteY9" fmla="*/ 114637 h 412209"/>
                    <a:gd name="connsiteX10" fmla="*/ 333375 w 335673"/>
                    <a:gd name="connsiteY10" fmla="*/ 387052 h 412209"/>
                    <a:gd name="connsiteX11" fmla="*/ 303847 w 335673"/>
                    <a:gd name="connsiteY11" fmla="*/ 409912 h 412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5673" h="412209">
                      <a:moveTo>
                        <a:pt x="303847" y="409912"/>
                      </a:moveTo>
                      <a:cubicBezTo>
                        <a:pt x="240030" y="381337"/>
                        <a:pt x="172402" y="367049"/>
                        <a:pt x="104775" y="351809"/>
                      </a:cubicBezTo>
                      <a:cubicBezTo>
                        <a:pt x="79057" y="346094"/>
                        <a:pt x="62865" y="336569"/>
                        <a:pt x="56197" y="308947"/>
                      </a:cubicBezTo>
                      <a:cubicBezTo>
                        <a:pt x="48577" y="275609"/>
                        <a:pt x="37147" y="242272"/>
                        <a:pt x="27622" y="209887"/>
                      </a:cubicBezTo>
                      <a:cubicBezTo>
                        <a:pt x="5715" y="145117"/>
                        <a:pt x="4763" y="77489"/>
                        <a:pt x="0" y="10814"/>
                      </a:cubicBezTo>
                      <a:cubicBezTo>
                        <a:pt x="25717" y="-15856"/>
                        <a:pt x="35242" y="13672"/>
                        <a:pt x="43815" y="26054"/>
                      </a:cubicBezTo>
                      <a:cubicBezTo>
                        <a:pt x="64770" y="57487"/>
                        <a:pt x="87630" y="87967"/>
                        <a:pt x="115252" y="112732"/>
                      </a:cubicBezTo>
                      <a:cubicBezTo>
                        <a:pt x="131445" y="127019"/>
                        <a:pt x="149542" y="140354"/>
                        <a:pt x="170497" y="147974"/>
                      </a:cubicBezTo>
                      <a:cubicBezTo>
                        <a:pt x="205740" y="160357"/>
                        <a:pt x="238125" y="162262"/>
                        <a:pt x="261938" y="126067"/>
                      </a:cubicBezTo>
                      <a:cubicBezTo>
                        <a:pt x="266700" y="118447"/>
                        <a:pt x="272415" y="109874"/>
                        <a:pt x="284797" y="114637"/>
                      </a:cubicBezTo>
                      <a:cubicBezTo>
                        <a:pt x="326707" y="201314"/>
                        <a:pt x="341947" y="291802"/>
                        <a:pt x="333375" y="387052"/>
                      </a:cubicBezTo>
                      <a:cubicBezTo>
                        <a:pt x="333375" y="401339"/>
                        <a:pt x="327660" y="418484"/>
                        <a:pt x="303847" y="409912"/>
                      </a:cubicBezTo>
                      <a:close/>
                    </a:path>
                  </a:pathLst>
                </a:custGeom>
                <a:solidFill>
                  <a:srgbClr val="B56C4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5E3B3EF5-3F8F-04B2-35A1-12C3B6632128}"/>
                    </a:ext>
                  </a:extLst>
                </p:cNvPr>
                <p:cNvSpPr/>
                <p:nvPr/>
              </p:nvSpPr>
              <p:spPr>
                <a:xfrm>
                  <a:off x="11879774" y="-2724709"/>
                  <a:ext cx="1194523" cy="338137"/>
                </a:xfrm>
                <a:custGeom>
                  <a:avLst/>
                  <a:gdLst>
                    <a:gd name="connsiteX0" fmla="*/ 1176864 w 1194523"/>
                    <a:gd name="connsiteY0" fmla="*/ 338138 h 338137"/>
                    <a:gd name="connsiteX1" fmla="*/ 1174959 w 1194523"/>
                    <a:gd name="connsiteY1" fmla="*/ 328613 h 338137"/>
                    <a:gd name="connsiteX2" fmla="*/ 1156861 w 1194523"/>
                    <a:gd name="connsiteY2" fmla="*/ 240030 h 338137"/>
                    <a:gd name="connsiteX3" fmla="*/ 1067326 w 1194523"/>
                    <a:gd name="connsiteY3" fmla="*/ 200025 h 338137"/>
                    <a:gd name="connsiteX4" fmla="*/ 461536 w 1194523"/>
                    <a:gd name="connsiteY4" fmla="*/ 126683 h 338137"/>
                    <a:gd name="connsiteX5" fmla="*/ 113873 w 1194523"/>
                    <a:gd name="connsiteY5" fmla="*/ 200977 h 338137"/>
                    <a:gd name="connsiteX6" fmla="*/ 22434 w 1194523"/>
                    <a:gd name="connsiteY6" fmla="*/ 297180 h 338137"/>
                    <a:gd name="connsiteX7" fmla="*/ 2431 w 1194523"/>
                    <a:gd name="connsiteY7" fmla="*/ 242888 h 338137"/>
                    <a:gd name="connsiteX8" fmla="*/ 3384 w 1194523"/>
                    <a:gd name="connsiteY8" fmla="*/ 202883 h 338137"/>
                    <a:gd name="connsiteX9" fmla="*/ 116731 w 1194523"/>
                    <a:gd name="connsiteY9" fmla="*/ 153352 h 338137"/>
                    <a:gd name="connsiteX10" fmla="*/ 214839 w 1194523"/>
                    <a:gd name="connsiteY10" fmla="*/ 62865 h 338137"/>
                    <a:gd name="connsiteX11" fmla="*/ 251034 w 1194523"/>
                    <a:gd name="connsiteY11" fmla="*/ 0 h 338137"/>
                    <a:gd name="connsiteX12" fmla="*/ 253891 w 1194523"/>
                    <a:gd name="connsiteY12" fmla="*/ 62865 h 338137"/>
                    <a:gd name="connsiteX13" fmla="*/ 309136 w 1194523"/>
                    <a:gd name="connsiteY13" fmla="*/ 105727 h 338137"/>
                    <a:gd name="connsiteX14" fmla="*/ 819676 w 1194523"/>
                    <a:gd name="connsiteY14" fmla="*/ 102870 h 338137"/>
                    <a:gd name="connsiteX15" fmla="*/ 867301 w 1194523"/>
                    <a:gd name="connsiteY15" fmla="*/ 63818 h 338137"/>
                    <a:gd name="connsiteX16" fmla="*/ 951121 w 1194523"/>
                    <a:gd name="connsiteY16" fmla="*/ 123825 h 338137"/>
                    <a:gd name="connsiteX17" fmla="*/ 1147336 w 1194523"/>
                    <a:gd name="connsiteY17" fmla="*/ 180023 h 338137"/>
                    <a:gd name="connsiteX18" fmla="*/ 1193056 w 1194523"/>
                    <a:gd name="connsiteY18" fmla="*/ 248602 h 338137"/>
                    <a:gd name="connsiteX19" fmla="*/ 1176864 w 1194523"/>
                    <a:gd name="connsiteY19" fmla="*/ 338138 h 338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94523" h="338137">
                      <a:moveTo>
                        <a:pt x="1176864" y="338138"/>
                      </a:moveTo>
                      <a:cubicBezTo>
                        <a:pt x="1175911" y="335280"/>
                        <a:pt x="1175911" y="331470"/>
                        <a:pt x="1174959" y="328613"/>
                      </a:cubicBezTo>
                      <a:cubicBezTo>
                        <a:pt x="1165434" y="300038"/>
                        <a:pt x="1201628" y="262890"/>
                        <a:pt x="1156861" y="240030"/>
                      </a:cubicBezTo>
                      <a:cubicBezTo>
                        <a:pt x="1127334" y="225743"/>
                        <a:pt x="1099711" y="211455"/>
                        <a:pt x="1067326" y="200025"/>
                      </a:cubicBezTo>
                      <a:cubicBezTo>
                        <a:pt x="870159" y="132398"/>
                        <a:pt x="666323" y="123825"/>
                        <a:pt x="461536" y="126683"/>
                      </a:cubicBezTo>
                      <a:cubicBezTo>
                        <a:pt x="342473" y="128588"/>
                        <a:pt x="220553" y="141923"/>
                        <a:pt x="113873" y="200977"/>
                      </a:cubicBezTo>
                      <a:cubicBezTo>
                        <a:pt x="76726" y="221933"/>
                        <a:pt x="15766" y="230505"/>
                        <a:pt x="22434" y="297180"/>
                      </a:cubicBezTo>
                      <a:cubicBezTo>
                        <a:pt x="-8999" y="288608"/>
                        <a:pt x="1478" y="263843"/>
                        <a:pt x="2431" y="242888"/>
                      </a:cubicBezTo>
                      <a:cubicBezTo>
                        <a:pt x="3384" y="229552"/>
                        <a:pt x="13861" y="216218"/>
                        <a:pt x="3384" y="202883"/>
                      </a:cubicBezTo>
                      <a:cubicBezTo>
                        <a:pt x="34816" y="171450"/>
                        <a:pt x="77678" y="161925"/>
                        <a:pt x="116731" y="153352"/>
                      </a:cubicBezTo>
                      <a:cubicBezTo>
                        <a:pt x="170071" y="141923"/>
                        <a:pt x="198646" y="111443"/>
                        <a:pt x="214839" y="62865"/>
                      </a:cubicBezTo>
                      <a:cubicBezTo>
                        <a:pt x="222459" y="40958"/>
                        <a:pt x="232936" y="20002"/>
                        <a:pt x="251034" y="0"/>
                      </a:cubicBezTo>
                      <a:cubicBezTo>
                        <a:pt x="251986" y="20955"/>
                        <a:pt x="252939" y="41910"/>
                        <a:pt x="253891" y="62865"/>
                      </a:cubicBezTo>
                      <a:cubicBezTo>
                        <a:pt x="255796" y="98108"/>
                        <a:pt x="271036" y="112395"/>
                        <a:pt x="309136" y="105727"/>
                      </a:cubicBezTo>
                      <a:cubicBezTo>
                        <a:pt x="478681" y="78105"/>
                        <a:pt x="649178" y="79058"/>
                        <a:pt x="819676" y="102870"/>
                      </a:cubicBezTo>
                      <a:cubicBezTo>
                        <a:pt x="849203" y="106680"/>
                        <a:pt x="862539" y="95250"/>
                        <a:pt x="867301" y="63818"/>
                      </a:cubicBezTo>
                      <a:cubicBezTo>
                        <a:pt x="879684" y="111443"/>
                        <a:pt x="913973" y="117158"/>
                        <a:pt x="951121" y="123825"/>
                      </a:cubicBezTo>
                      <a:cubicBezTo>
                        <a:pt x="1017796" y="136208"/>
                        <a:pt x="1082566" y="158115"/>
                        <a:pt x="1147336" y="180023"/>
                      </a:cubicBezTo>
                      <a:cubicBezTo>
                        <a:pt x="1183531" y="192405"/>
                        <a:pt x="1199723" y="209550"/>
                        <a:pt x="1193056" y="248602"/>
                      </a:cubicBezTo>
                      <a:cubicBezTo>
                        <a:pt x="1189246" y="280035"/>
                        <a:pt x="1187341" y="309563"/>
                        <a:pt x="1176864" y="338138"/>
                      </a:cubicBezTo>
                      <a:close/>
                    </a:path>
                  </a:pathLst>
                </a:custGeom>
                <a:solidFill>
                  <a:srgbClr val="EEBC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91F6454C-A9E6-5432-02C3-2AFEA739D499}"/>
                    </a:ext>
                  </a:extLst>
                </p:cNvPr>
                <p:cNvSpPr/>
                <p:nvPr/>
              </p:nvSpPr>
              <p:spPr>
                <a:xfrm>
                  <a:off x="13010917" y="-2906636"/>
                  <a:ext cx="201816" cy="416242"/>
                </a:xfrm>
                <a:custGeom>
                  <a:avLst/>
                  <a:gdLst>
                    <a:gd name="connsiteX0" fmla="*/ 179070 w 201816"/>
                    <a:gd name="connsiteY0" fmla="*/ 79057 h 416242"/>
                    <a:gd name="connsiteX1" fmla="*/ 195263 w 201816"/>
                    <a:gd name="connsiteY1" fmla="*/ 127635 h 416242"/>
                    <a:gd name="connsiteX2" fmla="*/ 196215 w 201816"/>
                    <a:gd name="connsiteY2" fmla="*/ 329565 h 416242"/>
                    <a:gd name="connsiteX3" fmla="*/ 95250 w 201816"/>
                    <a:gd name="connsiteY3" fmla="*/ 416242 h 416242"/>
                    <a:gd name="connsiteX4" fmla="*/ 63818 w 201816"/>
                    <a:gd name="connsiteY4" fmla="*/ 355283 h 416242"/>
                    <a:gd name="connsiteX5" fmla="*/ 49530 w 201816"/>
                    <a:gd name="connsiteY5" fmla="*/ 259080 h 416242"/>
                    <a:gd name="connsiteX6" fmla="*/ 0 w 201816"/>
                    <a:gd name="connsiteY6" fmla="*/ 14287 h 416242"/>
                    <a:gd name="connsiteX7" fmla="*/ 46673 w 201816"/>
                    <a:gd name="connsiteY7" fmla="*/ 22860 h 416242"/>
                    <a:gd name="connsiteX8" fmla="*/ 128588 w 201816"/>
                    <a:gd name="connsiteY8" fmla="*/ 91440 h 416242"/>
                    <a:gd name="connsiteX9" fmla="*/ 179070 w 201816"/>
                    <a:gd name="connsiteY9" fmla="*/ 79057 h 41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1816" h="416242">
                      <a:moveTo>
                        <a:pt x="179070" y="79057"/>
                      </a:moveTo>
                      <a:cubicBezTo>
                        <a:pt x="184785" y="95250"/>
                        <a:pt x="190500" y="111443"/>
                        <a:pt x="195263" y="127635"/>
                      </a:cubicBezTo>
                      <a:cubicBezTo>
                        <a:pt x="203835" y="195263"/>
                        <a:pt x="203835" y="261938"/>
                        <a:pt x="196215" y="329565"/>
                      </a:cubicBezTo>
                      <a:cubicBezTo>
                        <a:pt x="186690" y="404813"/>
                        <a:pt x="182880" y="408623"/>
                        <a:pt x="95250" y="416242"/>
                      </a:cubicBezTo>
                      <a:cubicBezTo>
                        <a:pt x="141923" y="364808"/>
                        <a:pt x="80010" y="372427"/>
                        <a:pt x="63818" y="355283"/>
                      </a:cubicBezTo>
                      <a:cubicBezTo>
                        <a:pt x="40005" y="325755"/>
                        <a:pt x="51435" y="291465"/>
                        <a:pt x="49530" y="259080"/>
                      </a:cubicBezTo>
                      <a:cubicBezTo>
                        <a:pt x="42863" y="175260"/>
                        <a:pt x="19050" y="95250"/>
                        <a:pt x="0" y="14287"/>
                      </a:cubicBezTo>
                      <a:cubicBezTo>
                        <a:pt x="20955" y="-17145"/>
                        <a:pt x="35243" y="11430"/>
                        <a:pt x="46673" y="22860"/>
                      </a:cubicBezTo>
                      <a:cubicBezTo>
                        <a:pt x="71438" y="48577"/>
                        <a:pt x="95250" y="75248"/>
                        <a:pt x="128588" y="91440"/>
                      </a:cubicBezTo>
                      <a:cubicBezTo>
                        <a:pt x="149543" y="100965"/>
                        <a:pt x="166688" y="100965"/>
                        <a:pt x="179070" y="79057"/>
                      </a:cubicBezTo>
                      <a:close/>
                    </a:path>
                  </a:pathLst>
                </a:custGeom>
                <a:solidFill>
                  <a:srgbClr val="B46D4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5D6A6937-C399-0BBA-1A5A-7E255B498C5B}"/>
                    </a:ext>
                  </a:extLst>
                </p:cNvPr>
                <p:cNvSpPr/>
                <p:nvPr/>
              </p:nvSpPr>
              <p:spPr>
                <a:xfrm>
                  <a:off x="11895778" y="-2960448"/>
                  <a:ext cx="278844" cy="373595"/>
                </a:xfrm>
                <a:custGeom>
                  <a:avLst/>
                  <a:gdLst>
                    <a:gd name="connsiteX0" fmla="*/ 235029 w 278844"/>
                    <a:gd name="connsiteY0" fmla="*/ 170969 h 373595"/>
                    <a:gd name="connsiteX1" fmla="*/ 162639 w 278844"/>
                    <a:gd name="connsiteY1" fmla="*/ 312892 h 373595"/>
                    <a:gd name="connsiteX2" fmla="*/ 25479 w 278844"/>
                    <a:gd name="connsiteY2" fmla="*/ 371947 h 373595"/>
                    <a:gd name="connsiteX3" fmla="*/ 8335 w 278844"/>
                    <a:gd name="connsiteY3" fmla="*/ 344324 h 373595"/>
                    <a:gd name="connsiteX4" fmla="*/ 21669 w 278844"/>
                    <a:gd name="connsiteY4" fmla="*/ 79529 h 373595"/>
                    <a:gd name="connsiteX5" fmla="*/ 40719 w 278844"/>
                    <a:gd name="connsiteY5" fmla="*/ 82387 h 373595"/>
                    <a:gd name="connsiteX6" fmla="*/ 52149 w 278844"/>
                    <a:gd name="connsiteY6" fmla="*/ 113819 h 373595"/>
                    <a:gd name="connsiteX7" fmla="*/ 160735 w 278844"/>
                    <a:gd name="connsiteY7" fmla="*/ 135727 h 373595"/>
                    <a:gd name="connsiteX8" fmla="*/ 240744 w 278844"/>
                    <a:gd name="connsiteY8" fmla="*/ 24284 h 373595"/>
                    <a:gd name="connsiteX9" fmla="*/ 278844 w 278844"/>
                    <a:gd name="connsiteY9" fmla="*/ 4282 h 373595"/>
                    <a:gd name="connsiteX10" fmla="*/ 235029 w 278844"/>
                    <a:gd name="connsiteY10" fmla="*/ 170969 h 373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8844" h="373595">
                      <a:moveTo>
                        <a:pt x="235029" y="170969"/>
                      </a:moveTo>
                      <a:cubicBezTo>
                        <a:pt x="198835" y="211927"/>
                        <a:pt x="188357" y="266219"/>
                        <a:pt x="162639" y="312892"/>
                      </a:cubicBezTo>
                      <a:cubicBezTo>
                        <a:pt x="143589" y="348134"/>
                        <a:pt x="69294" y="381472"/>
                        <a:pt x="25479" y="371947"/>
                      </a:cubicBezTo>
                      <a:cubicBezTo>
                        <a:pt x="15954" y="365279"/>
                        <a:pt x="9287" y="354802"/>
                        <a:pt x="8335" y="344324"/>
                      </a:cubicBezTo>
                      <a:cubicBezTo>
                        <a:pt x="1667" y="255742"/>
                        <a:pt x="-11668" y="166207"/>
                        <a:pt x="21669" y="79529"/>
                      </a:cubicBezTo>
                      <a:cubicBezTo>
                        <a:pt x="29289" y="73814"/>
                        <a:pt x="35957" y="73814"/>
                        <a:pt x="40719" y="82387"/>
                      </a:cubicBezTo>
                      <a:cubicBezTo>
                        <a:pt x="46435" y="91912"/>
                        <a:pt x="47387" y="103342"/>
                        <a:pt x="52149" y="113819"/>
                      </a:cubicBezTo>
                      <a:cubicBezTo>
                        <a:pt x="75962" y="172874"/>
                        <a:pt x="115967" y="181447"/>
                        <a:pt x="160735" y="135727"/>
                      </a:cubicBezTo>
                      <a:cubicBezTo>
                        <a:pt x="193119" y="102389"/>
                        <a:pt x="213122" y="61432"/>
                        <a:pt x="240744" y="24284"/>
                      </a:cubicBezTo>
                      <a:cubicBezTo>
                        <a:pt x="250269" y="11902"/>
                        <a:pt x="255985" y="-9053"/>
                        <a:pt x="278844" y="4282"/>
                      </a:cubicBezTo>
                      <a:cubicBezTo>
                        <a:pt x="277892" y="62384"/>
                        <a:pt x="260747" y="117629"/>
                        <a:pt x="235029" y="170969"/>
                      </a:cubicBezTo>
                      <a:close/>
                    </a:path>
                  </a:pathLst>
                </a:custGeom>
                <a:solidFill>
                  <a:srgbClr val="B46C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08566F48-8520-006E-4C7F-413294F84799}"/>
                    </a:ext>
                  </a:extLst>
                </p:cNvPr>
                <p:cNvSpPr/>
                <p:nvPr/>
              </p:nvSpPr>
              <p:spPr>
                <a:xfrm>
                  <a:off x="13058646" y="-2467420"/>
                  <a:ext cx="176909" cy="280018"/>
                </a:xfrm>
                <a:custGeom>
                  <a:avLst/>
                  <a:gdLst>
                    <a:gd name="connsiteX0" fmla="*/ 165631 w 176909"/>
                    <a:gd name="connsiteY0" fmla="*/ 40844 h 280018"/>
                    <a:gd name="connsiteX1" fmla="*/ 53236 w 176909"/>
                    <a:gd name="connsiteY1" fmla="*/ 271349 h 280018"/>
                    <a:gd name="connsiteX2" fmla="*/ 3706 w 176909"/>
                    <a:gd name="connsiteY2" fmla="*/ 273254 h 280018"/>
                    <a:gd name="connsiteX3" fmla="*/ 15136 w 176909"/>
                    <a:gd name="connsiteY3" fmla="*/ 230391 h 280018"/>
                    <a:gd name="connsiteX4" fmla="*/ 48473 w 176909"/>
                    <a:gd name="connsiteY4" fmla="*/ 203721 h 280018"/>
                    <a:gd name="connsiteX5" fmla="*/ 55141 w 176909"/>
                    <a:gd name="connsiteY5" fmla="*/ 71324 h 280018"/>
                    <a:gd name="connsiteX6" fmla="*/ 44663 w 176909"/>
                    <a:gd name="connsiteY6" fmla="*/ 21794 h 280018"/>
                    <a:gd name="connsiteX7" fmla="*/ 165631 w 176909"/>
                    <a:gd name="connsiteY7" fmla="*/ 40844 h 280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6909" h="280018">
                      <a:moveTo>
                        <a:pt x="165631" y="40844"/>
                      </a:moveTo>
                      <a:cubicBezTo>
                        <a:pt x="199921" y="144666"/>
                        <a:pt x="154201" y="238011"/>
                        <a:pt x="53236" y="271349"/>
                      </a:cubicBezTo>
                      <a:cubicBezTo>
                        <a:pt x="37043" y="277064"/>
                        <a:pt x="16088" y="286589"/>
                        <a:pt x="3706" y="273254"/>
                      </a:cubicBezTo>
                      <a:cubicBezTo>
                        <a:pt x="-6771" y="261824"/>
                        <a:pt x="7516" y="243726"/>
                        <a:pt x="15136" y="230391"/>
                      </a:cubicBezTo>
                      <a:cubicBezTo>
                        <a:pt x="25613" y="220866"/>
                        <a:pt x="37996" y="213246"/>
                        <a:pt x="48473" y="203721"/>
                      </a:cubicBezTo>
                      <a:cubicBezTo>
                        <a:pt x="104671" y="158954"/>
                        <a:pt x="106576" y="118949"/>
                        <a:pt x="55141" y="71324"/>
                      </a:cubicBezTo>
                      <a:cubicBezTo>
                        <a:pt x="37996" y="56084"/>
                        <a:pt x="36091" y="40844"/>
                        <a:pt x="44663" y="21794"/>
                      </a:cubicBezTo>
                      <a:cubicBezTo>
                        <a:pt x="94193" y="-11544"/>
                        <a:pt x="118006" y="-7734"/>
                        <a:pt x="165631" y="40844"/>
                      </a:cubicBezTo>
                      <a:close/>
                    </a:path>
                  </a:pathLst>
                </a:custGeom>
                <a:solidFill>
                  <a:srgbClr val="F7E0C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DA3613DD-BFEA-5EC9-E40F-8307AD6DB59D}"/>
                    </a:ext>
                  </a:extLst>
                </p:cNvPr>
                <p:cNvSpPr/>
                <p:nvPr/>
              </p:nvSpPr>
              <p:spPr>
                <a:xfrm>
                  <a:off x="11787907" y="-2848801"/>
                  <a:ext cx="114145" cy="338136"/>
                </a:xfrm>
                <a:custGeom>
                  <a:avLst/>
                  <a:gdLst>
                    <a:gd name="connsiteX0" fmla="*/ 0 w 114145"/>
                    <a:gd name="connsiteY0" fmla="*/ 288875 h 338136"/>
                    <a:gd name="connsiteX1" fmla="*/ 1905 w 114145"/>
                    <a:gd name="connsiteY1" fmla="*/ 278398 h 338136"/>
                    <a:gd name="connsiteX2" fmla="*/ 1905 w 114145"/>
                    <a:gd name="connsiteY2" fmla="*/ 143143 h 338136"/>
                    <a:gd name="connsiteX3" fmla="*/ 82868 w 114145"/>
                    <a:gd name="connsiteY3" fmla="*/ 12650 h 338136"/>
                    <a:gd name="connsiteX4" fmla="*/ 112395 w 114145"/>
                    <a:gd name="connsiteY4" fmla="*/ 8840 h 338136"/>
                    <a:gd name="connsiteX5" fmla="*/ 113347 w 114145"/>
                    <a:gd name="connsiteY5" fmla="*/ 278398 h 338136"/>
                    <a:gd name="connsiteX6" fmla="*/ 59055 w 114145"/>
                    <a:gd name="connsiteY6" fmla="*/ 325070 h 338136"/>
                    <a:gd name="connsiteX7" fmla="*/ 0 w 114145"/>
                    <a:gd name="connsiteY7" fmla="*/ 288875 h 338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145" h="338136">
                      <a:moveTo>
                        <a:pt x="0" y="288875"/>
                      </a:moveTo>
                      <a:cubicBezTo>
                        <a:pt x="952" y="285065"/>
                        <a:pt x="952" y="282208"/>
                        <a:pt x="1905" y="278398"/>
                      </a:cubicBezTo>
                      <a:cubicBezTo>
                        <a:pt x="8572" y="233630"/>
                        <a:pt x="-3810" y="187910"/>
                        <a:pt x="1905" y="143143"/>
                      </a:cubicBezTo>
                      <a:cubicBezTo>
                        <a:pt x="24765" y="97423"/>
                        <a:pt x="60960" y="59323"/>
                        <a:pt x="82868" y="12650"/>
                      </a:cubicBezTo>
                      <a:cubicBezTo>
                        <a:pt x="87630" y="3125"/>
                        <a:pt x="100013" y="-8305"/>
                        <a:pt x="112395" y="8840"/>
                      </a:cubicBezTo>
                      <a:cubicBezTo>
                        <a:pt x="105727" y="98375"/>
                        <a:pt x="117157" y="187910"/>
                        <a:pt x="113347" y="278398"/>
                      </a:cubicBezTo>
                      <a:cubicBezTo>
                        <a:pt x="97155" y="295543"/>
                        <a:pt x="74295" y="302210"/>
                        <a:pt x="59055" y="325070"/>
                      </a:cubicBezTo>
                      <a:cubicBezTo>
                        <a:pt x="40957" y="352693"/>
                        <a:pt x="11430" y="334595"/>
                        <a:pt x="0" y="288875"/>
                      </a:cubicBezTo>
                      <a:close/>
                    </a:path>
                  </a:pathLst>
                </a:custGeom>
                <a:solidFill>
                  <a:srgbClr val="B36E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8EC19415-FC81-90C7-26B1-BC7E2DCA9252}"/>
                    </a:ext>
                  </a:extLst>
                </p:cNvPr>
                <p:cNvSpPr/>
                <p:nvPr/>
              </p:nvSpPr>
              <p:spPr>
                <a:xfrm>
                  <a:off x="11738526" y="-2500163"/>
                  <a:ext cx="165140" cy="298911"/>
                </a:xfrm>
                <a:custGeom>
                  <a:avLst/>
                  <a:gdLst>
                    <a:gd name="connsiteX0" fmla="*/ 154156 w 165140"/>
                    <a:gd name="connsiteY0" fmla="*/ 253609 h 298911"/>
                    <a:gd name="connsiteX1" fmla="*/ 161776 w 165140"/>
                    <a:gd name="connsiteY1" fmla="*/ 292662 h 298911"/>
                    <a:gd name="connsiteX2" fmla="*/ 117961 w 165140"/>
                    <a:gd name="connsiteY2" fmla="*/ 289804 h 298911"/>
                    <a:gd name="connsiteX3" fmla="*/ 5566 w 165140"/>
                    <a:gd name="connsiteY3" fmla="*/ 81207 h 298911"/>
                    <a:gd name="connsiteX4" fmla="*/ 62716 w 165140"/>
                    <a:gd name="connsiteY4" fmla="*/ 15484 h 298911"/>
                    <a:gd name="connsiteX5" fmla="*/ 97958 w 165140"/>
                    <a:gd name="connsiteY5" fmla="*/ 4054 h 298911"/>
                    <a:gd name="connsiteX6" fmla="*/ 137011 w 165140"/>
                    <a:gd name="connsiteY6" fmla="*/ 23104 h 298911"/>
                    <a:gd name="connsiteX7" fmla="*/ 103674 w 165140"/>
                    <a:gd name="connsiteY7" fmla="*/ 90732 h 298911"/>
                    <a:gd name="connsiteX8" fmla="*/ 100816 w 165140"/>
                    <a:gd name="connsiteY8" fmla="*/ 199317 h 298911"/>
                    <a:gd name="connsiteX9" fmla="*/ 154156 w 165140"/>
                    <a:gd name="connsiteY9" fmla="*/ 253609 h 298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5140" h="298911">
                      <a:moveTo>
                        <a:pt x="154156" y="253609"/>
                      </a:moveTo>
                      <a:cubicBezTo>
                        <a:pt x="157966" y="266944"/>
                        <a:pt x="171301" y="282184"/>
                        <a:pt x="161776" y="292662"/>
                      </a:cubicBezTo>
                      <a:cubicBezTo>
                        <a:pt x="150346" y="305997"/>
                        <a:pt x="132249" y="294567"/>
                        <a:pt x="117961" y="289804"/>
                      </a:cubicBezTo>
                      <a:cubicBezTo>
                        <a:pt x="32236" y="261229"/>
                        <a:pt x="-17294" y="168837"/>
                        <a:pt x="5566" y="81207"/>
                      </a:cubicBezTo>
                      <a:cubicBezTo>
                        <a:pt x="14138" y="49774"/>
                        <a:pt x="35094" y="29772"/>
                        <a:pt x="62716" y="15484"/>
                      </a:cubicBezTo>
                      <a:cubicBezTo>
                        <a:pt x="74146" y="11674"/>
                        <a:pt x="86528" y="7864"/>
                        <a:pt x="97958" y="4054"/>
                      </a:cubicBezTo>
                      <a:cubicBezTo>
                        <a:pt x="118913" y="-5471"/>
                        <a:pt x="131296" y="2149"/>
                        <a:pt x="137011" y="23104"/>
                      </a:cubicBezTo>
                      <a:cubicBezTo>
                        <a:pt x="140821" y="52632"/>
                        <a:pt x="137011" y="73587"/>
                        <a:pt x="103674" y="90732"/>
                      </a:cubicBezTo>
                      <a:cubicBezTo>
                        <a:pt x="62716" y="111687"/>
                        <a:pt x="63669" y="165027"/>
                        <a:pt x="100816" y="199317"/>
                      </a:cubicBezTo>
                      <a:cubicBezTo>
                        <a:pt x="119866" y="217414"/>
                        <a:pt x="142726" y="229797"/>
                        <a:pt x="154156" y="253609"/>
                      </a:cubicBezTo>
                      <a:close/>
                    </a:path>
                  </a:pathLst>
                </a:custGeom>
                <a:solidFill>
                  <a:srgbClr val="F6DEC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FCD7702E-09F3-8465-2794-3ADAA33F7202}"/>
                    </a:ext>
                  </a:extLst>
                </p:cNvPr>
                <p:cNvSpPr/>
                <p:nvPr/>
              </p:nvSpPr>
              <p:spPr>
                <a:xfrm>
                  <a:off x="12702200" y="-3303324"/>
                  <a:ext cx="372534" cy="751970"/>
                </a:xfrm>
                <a:custGeom>
                  <a:avLst/>
                  <a:gdLst>
                    <a:gd name="connsiteX0" fmla="*/ 315385 w 372534"/>
                    <a:gd name="connsiteY0" fmla="*/ 399545 h 751970"/>
                    <a:gd name="connsiteX1" fmla="*/ 367772 w 372534"/>
                    <a:gd name="connsiteY1" fmla="*/ 643385 h 751970"/>
                    <a:gd name="connsiteX2" fmla="*/ 372535 w 372534"/>
                    <a:gd name="connsiteY2" fmla="*/ 751970 h 751970"/>
                    <a:gd name="connsiteX3" fmla="*/ 325863 w 372534"/>
                    <a:gd name="connsiteY3" fmla="*/ 733873 h 751970"/>
                    <a:gd name="connsiteX4" fmla="*/ 343960 w 372534"/>
                    <a:gd name="connsiteY4" fmla="*/ 705298 h 751970"/>
                    <a:gd name="connsiteX5" fmla="*/ 297288 w 372534"/>
                    <a:gd name="connsiteY5" fmla="*/ 436693 h 751970"/>
                    <a:gd name="connsiteX6" fmla="*/ 274428 w 372534"/>
                    <a:gd name="connsiteY6" fmla="*/ 404308 h 751970"/>
                    <a:gd name="connsiteX7" fmla="*/ 38208 w 372534"/>
                    <a:gd name="connsiteY7" fmla="*/ 69028 h 751970"/>
                    <a:gd name="connsiteX8" fmla="*/ 108 w 372534"/>
                    <a:gd name="connsiteY8" fmla="*/ 19498 h 751970"/>
                    <a:gd name="connsiteX9" fmla="*/ 39160 w 372534"/>
                    <a:gd name="connsiteY9" fmla="*/ 8068 h 751970"/>
                    <a:gd name="connsiteX10" fmla="*/ 273475 w 372534"/>
                    <a:gd name="connsiteY10" fmla="*/ 287150 h 751970"/>
                    <a:gd name="connsiteX11" fmla="*/ 315385 w 372534"/>
                    <a:gd name="connsiteY11" fmla="*/ 399545 h 751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72534" h="751970">
                      <a:moveTo>
                        <a:pt x="315385" y="399545"/>
                      </a:moveTo>
                      <a:cubicBezTo>
                        <a:pt x="336340" y="479555"/>
                        <a:pt x="359200" y="559565"/>
                        <a:pt x="367772" y="643385"/>
                      </a:cubicBezTo>
                      <a:cubicBezTo>
                        <a:pt x="371583" y="679580"/>
                        <a:pt x="369678" y="715775"/>
                        <a:pt x="372535" y="751970"/>
                      </a:cubicBezTo>
                      <a:cubicBezTo>
                        <a:pt x="356342" y="748160"/>
                        <a:pt x="339197" y="745303"/>
                        <a:pt x="325863" y="733873"/>
                      </a:cubicBezTo>
                      <a:cubicBezTo>
                        <a:pt x="342055" y="731015"/>
                        <a:pt x="343960" y="719585"/>
                        <a:pt x="343960" y="705298"/>
                      </a:cubicBezTo>
                      <a:cubicBezTo>
                        <a:pt x="346817" y="612905"/>
                        <a:pt x="330625" y="523370"/>
                        <a:pt x="297288" y="436693"/>
                      </a:cubicBezTo>
                      <a:cubicBezTo>
                        <a:pt x="280142" y="431930"/>
                        <a:pt x="279190" y="416690"/>
                        <a:pt x="274428" y="404308"/>
                      </a:cubicBezTo>
                      <a:cubicBezTo>
                        <a:pt x="225850" y="270958"/>
                        <a:pt x="150602" y="156658"/>
                        <a:pt x="38208" y="69028"/>
                      </a:cubicBezTo>
                      <a:cubicBezTo>
                        <a:pt x="22015" y="55693"/>
                        <a:pt x="-1798" y="47120"/>
                        <a:pt x="108" y="19498"/>
                      </a:cubicBezTo>
                      <a:cubicBezTo>
                        <a:pt x="12490" y="12830"/>
                        <a:pt x="19158" y="-12887"/>
                        <a:pt x="39160" y="8068"/>
                      </a:cubicBezTo>
                      <a:cubicBezTo>
                        <a:pt x="139172" y="82363"/>
                        <a:pt x="216325" y="177613"/>
                        <a:pt x="273475" y="287150"/>
                      </a:cubicBezTo>
                      <a:cubicBezTo>
                        <a:pt x="291572" y="322393"/>
                        <a:pt x="318242" y="356683"/>
                        <a:pt x="315385" y="399545"/>
                      </a:cubicBezTo>
                      <a:close/>
                    </a:path>
                  </a:pathLst>
                </a:custGeom>
                <a:solidFill>
                  <a:srgbClr val="6E39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DA29DC88-16E5-C522-CBC7-21BF6FD6A275}"/>
                    </a:ext>
                  </a:extLst>
                </p:cNvPr>
                <p:cNvSpPr/>
                <p:nvPr/>
              </p:nvSpPr>
              <p:spPr>
                <a:xfrm>
                  <a:off x="11883085" y="-3244659"/>
                  <a:ext cx="268140" cy="673303"/>
                </a:xfrm>
                <a:custGeom>
                  <a:avLst/>
                  <a:gdLst>
                    <a:gd name="connsiteX0" fmla="*/ 17217 w 268140"/>
                    <a:gd name="connsiteY0" fmla="*/ 673303 h 673303"/>
                    <a:gd name="connsiteX1" fmla="*/ 8644 w 268140"/>
                    <a:gd name="connsiteY1" fmla="*/ 398031 h 673303"/>
                    <a:gd name="connsiteX2" fmla="*/ 21027 w 268140"/>
                    <a:gd name="connsiteY2" fmla="*/ 308496 h 673303"/>
                    <a:gd name="connsiteX3" fmla="*/ 51507 w 268140"/>
                    <a:gd name="connsiteY3" fmla="*/ 234201 h 673303"/>
                    <a:gd name="connsiteX4" fmla="*/ 190572 w 268140"/>
                    <a:gd name="connsiteY4" fmla="*/ 52273 h 673303"/>
                    <a:gd name="connsiteX5" fmla="*/ 229624 w 268140"/>
                    <a:gd name="connsiteY5" fmla="*/ 14173 h 673303"/>
                    <a:gd name="connsiteX6" fmla="*/ 267724 w 268140"/>
                    <a:gd name="connsiteY6" fmla="*/ 18936 h 673303"/>
                    <a:gd name="connsiteX7" fmla="*/ 246769 w 268140"/>
                    <a:gd name="connsiteY7" fmla="*/ 58941 h 673303"/>
                    <a:gd name="connsiteX8" fmla="*/ 61984 w 268140"/>
                    <a:gd name="connsiteY8" fmla="*/ 340881 h 673303"/>
                    <a:gd name="connsiteX9" fmla="*/ 48649 w 268140"/>
                    <a:gd name="connsiteY9" fmla="*/ 359931 h 673303"/>
                    <a:gd name="connsiteX10" fmla="*/ 39124 w 268140"/>
                    <a:gd name="connsiteY10" fmla="*/ 656158 h 673303"/>
                    <a:gd name="connsiteX11" fmla="*/ 17217 w 268140"/>
                    <a:gd name="connsiteY11" fmla="*/ 673303 h 673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8140" h="673303">
                      <a:moveTo>
                        <a:pt x="17217" y="673303"/>
                      </a:moveTo>
                      <a:cubicBezTo>
                        <a:pt x="-1833" y="581863"/>
                        <a:pt x="-5643" y="490423"/>
                        <a:pt x="8644" y="398031"/>
                      </a:cubicBezTo>
                      <a:cubicBezTo>
                        <a:pt x="-8501" y="365646"/>
                        <a:pt x="11502" y="337071"/>
                        <a:pt x="21027" y="308496"/>
                      </a:cubicBezTo>
                      <a:cubicBezTo>
                        <a:pt x="28647" y="282778"/>
                        <a:pt x="38172" y="258013"/>
                        <a:pt x="51507" y="234201"/>
                      </a:cubicBezTo>
                      <a:cubicBezTo>
                        <a:pt x="80082" y="159906"/>
                        <a:pt x="132469" y="104661"/>
                        <a:pt x="190572" y="52273"/>
                      </a:cubicBezTo>
                      <a:cubicBezTo>
                        <a:pt x="203907" y="40843"/>
                        <a:pt x="221052" y="31318"/>
                        <a:pt x="229624" y="14173"/>
                      </a:cubicBezTo>
                      <a:cubicBezTo>
                        <a:pt x="244865" y="-6782"/>
                        <a:pt x="258199" y="-3924"/>
                        <a:pt x="267724" y="18936"/>
                      </a:cubicBezTo>
                      <a:cubicBezTo>
                        <a:pt x="270582" y="37033"/>
                        <a:pt x="258199" y="48463"/>
                        <a:pt x="246769" y="58941"/>
                      </a:cubicBezTo>
                      <a:cubicBezTo>
                        <a:pt x="160092" y="136093"/>
                        <a:pt x="95322" y="227533"/>
                        <a:pt x="61984" y="340881"/>
                      </a:cubicBezTo>
                      <a:cubicBezTo>
                        <a:pt x="60079" y="348501"/>
                        <a:pt x="55317" y="355168"/>
                        <a:pt x="48649" y="359931"/>
                      </a:cubicBezTo>
                      <a:cubicBezTo>
                        <a:pt x="16265" y="458038"/>
                        <a:pt x="27694" y="557098"/>
                        <a:pt x="39124" y="656158"/>
                      </a:cubicBezTo>
                      <a:cubicBezTo>
                        <a:pt x="31504" y="661873"/>
                        <a:pt x="24837" y="667588"/>
                        <a:pt x="17217" y="673303"/>
                      </a:cubicBezTo>
                      <a:close/>
                    </a:path>
                  </a:pathLst>
                </a:custGeom>
                <a:solidFill>
                  <a:srgbClr val="6D3B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8CFC5F64-04F3-1953-5C76-953FAEF7CB24}"/>
                    </a:ext>
                  </a:extLst>
                </p:cNvPr>
                <p:cNvSpPr/>
                <p:nvPr/>
              </p:nvSpPr>
              <p:spPr>
                <a:xfrm>
                  <a:off x="12558380" y="-3322878"/>
                  <a:ext cx="193205" cy="590550"/>
                </a:xfrm>
                <a:custGeom>
                  <a:avLst/>
                  <a:gdLst>
                    <a:gd name="connsiteX0" fmla="*/ 173454 w 193205"/>
                    <a:gd name="connsiteY0" fmla="*/ 342900 h 590550"/>
                    <a:gd name="connsiteX1" fmla="*/ 192504 w 193205"/>
                    <a:gd name="connsiteY1" fmla="*/ 552450 h 590550"/>
                    <a:gd name="connsiteX2" fmla="*/ 173454 w 193205"/>
                    <a:gd name="connsiteY2" fmla="*/ 590550 h 590550"/>
                    <a:gd name="connsiteX3" fmla="*/ 134402 w 193205"/>
                    <a:gd name="connsiteY3" fmla="*/ 334328 h 590550"/>
                    <a:gd name="connsiteX4" fmla="*/ 113447 w 193205"/>
                    <a:gd name="connsiteY4" fmla="*/ 302895 h 590550"/>
                    <a:gd name="connsiteX5" fmla="*/ 22007 w 193205"/>
                    <a:gd name="connsiteY5" fmla="*/ 60008 h 590550"/>
                    <a:gd name="connsiteX6" fmla="*/ 2957 w 193205"/>
                    <a:gd name="connsiteY6" fmla="*/ 0 h 590550"/>
                    <a:gd name="connsiteX7" fmla="*/ 31532 w 193205"/>
                    <a:gd name="connsiteY7" fmla="*/ 952 h 590550"/>
                    <a:gd name="connsiteX8" fmla="*/ 116304 w 193205"/>
                    <a:gd name="connsiteY8" fmla="*/ 140018 h 590550"/>
                    <a:gd name="connsiteX9" fmla="*/ 173454 w 193205"/>
                    <a:gd name="connsiteY9" fmla="*/ 34290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3205" h="590550">
                      <a:moveTo>
                        <a:pt x="173454" y="342900"/>
                      </a:moveTo>
                      <a:cubicBezTo>
                        <a:pt x="176311" y="413385"/>
                        <a:pt x="197267" y="481013"/>
                        <a:pt x="192504" y="552450"/>
                      </a:cubicBezTo>
                      <a:cubicBezTo>
                        <a:pt x="185836" y="564833"/>
                        <a:pt x="180122" y="578168"/>
                        <a:pt x="173454" y="590550"/>
                      </a:cubicBezTo>
                      <a:cubicBezTo>
                        <a:pt x="163929" y="504825"/>
                        <a:pt x="167739" y="417195"/>
                        <a:pt x="134402" y="334328"/>
                      </a:cubicBezTo>
                      <a:cubicBezTo>
                        <a:pt x="114399" y="333375"/>
                        <a:pt x="114399" y="316230"/>
                        <a:pt x="113447" y="302895"/>
                      </a:cubicBezTo>
                      <a:cubicBezTo>
                        <a:pt x="104874" y="214312"/>
                        <a:pt x="63917" y="137160"/>
                        <a:pt x="22007" y="60008"/>
                      </a:cubicBezTo>
                      <a:cubicBezTo>
                        <a:pt x="12482" y="40958"/>
                        <a:pt x="-7521" y="25717"/>
                        <a:pt x="2957" y="0"/>
                      </a:cubicBezTo>
                      <a:cubicBezTo>
                        <a:pt x="12482" y="0"/>
                        <a:pt x="22007" y="952"/>
                        <a:pt x="31532" y="952"/>
                      </a:cubicBezTo>
                      <a:cubicBezTo>
                        <a:pt x="80109" y="35243"/>
                        <a:pt x="94397" y="90488"/>
                        <a:pt x="116304" y="140018"/>
                      </a:cubicBezTo>
                      <a:cubicBezTo>
                        <a:pt x="144879" y="204787"/>
                        <a:pt x="175359" y="269557"/>
                        <a:pt x="173454" y="342900"/>
                      </a:cubicBezTo>
                      <a:close/>
                    </a:path>
                  </a:pathLst>
                </a:custGeom>
                <a:solidFill>
                  <a:srgbClr val="713A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3D67D81B-4CFB-748A-EE74-AAC6CA1F7008}"/>
                    </a:ext>
                  </a:extLst>
                </p:cNvPr>
                <p:cNvSpPr/>
                <p:nvPr/>
              </p:nvSpPr>
              <p:spPr>
                <a:xfrm>
                  <a:off x="12130807" y="-3320021"/>
                  <a:ext cx="250565" cy="548640"/>
                </a:xfrm>
                <a:custGeom>
                  <a:avLst/>
                  <a:gdLst>
                    <a:gd name="connsiteX0" fmla="*/ 0 w 250565"/>
                    <a:gd name="connsiteY0" fmla="*/ 530543 h 548640"/>
                    <a:gd name="connsiteX1" fmla="*/ 37147 w 250565"/>
                    <a:gd name="connsiteY1" fmla="*/ 359093 h 548640"/>
                    <a:gd name="connsiteX2" fmla="*/ 47625 w 250565"/>
                    <a:gd name="connsiteY2" fmla="*/ 297180 h 548640"/>
                    <a:gd name="connsiteX3" fmla="*/ 186690 w 250565"/>
                    <a:gd name="connsiteY3" fmla="*/ 39053 h 548640"/>
                    <a:gd name="connsiteX4" fmla="*/ 226695 w 250565"/>
                    <a:gd name="connsiteY4" fmla="*/ 0 h 548640"/>
                    <a:gd name="connsiteX5" fmla="*/ 247650 w 250565"/>
                    <a:gd name="connsiteY5" fmla="*/ 17145 h 548640"/>
                    <a:gd name="connsiteX6" fmla="*/ 240030 w 250565"/>
                    <a:gd name="connsiteY6" fmla="*/ 51435 h 548640"/>
                    <a:gd name="connsiteX7" fmla="*/ 109538 w 250565"/>
                    <a:gd name="connsiteY7" fmla="*/ 273368 h 548640"/>
                    <a:gd name="connsiteX8" fmla="*/ 94297 w 250565"/>
                    <a:gd name="connsiteY8" fmla="*/ 290513 h 548640"/>
                    <a:gd name="connsiteX9" fmla="*/ 26670 w 250565"/>
                    <a:gd name="connsiteY9" fmla="*/ 548640 h 548640"/>
                    <a:gd name="connsiteX10" fmla="*/ 0 w 250565"/>
                    <a:gd name="connsiteY10" fmla="*/ 530543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0565" h="548640">
                      <a:moveTo>
                        <a:pt x="0" y="530543"/>
                      </a:moveTo>
                      <a:cubicBezTo>
                        <a:pt x="952" y="470535"/>
                        <a:pt x="32385" y="418148"/>
                        <a:pt x="37147" y="359093"/>
                      </a:cubicBezTo>
                      <a:cubicBezTo>
                        <a:pt x="23813" y="335280"/>
                        <a:pt x="40957" y="316230"/>
                        <a:pt x="47625" y="297180"/>
                      </a:cubicBezTo>
                      <a:cubicBezTo>
                        <a:pt x="80963" y="203835"/>
                        <a:pt x="131445" y="120967"/>
                        <a:pt x="186690" y="39053"/>
                      </a:cubicBezTo>
                      <a:cubicBezTo>
                        <a:pt x="197168" y="22860"/>
                        <a:pt x="211455" y="10477"/>
                        <a:pt x="226695" y="0"/>
                      </a:cubicBezTo>
                      <a:cubicBezTo>
                        <a:pt x="233363" y="5715"/>
                        <a:pt x="240982" y="11430"/>
                        <a:pt x="247650" y="17145"/>
                      </a:cubicBezTo>
                      <a:cubicBezTo>
                        <a:pt x="254318" y="30480"/>
                        <a:pt x="248602" y="42863"/>
                        <a:pt x="240030" y="51435"/>
                      </a:cubicBezTo>
                      <a:cubicBezTo>
                        <a:pt x="180975" y="116205"/>
                        <a:pt x="148590" y="197168"/>
                        <a:pt x="109538" y="273368"/>
                      </a:cubicBezTo>
                      <a:cubicBezTo>
                        <a:pt x="105727" y="280035"/>
                        <a:pt x="101918" y="286703"/>
                        <a:pt x="94297" y="290513"/>
                      </a:cubicBezTo>
                      <a:cubicBezTo>
                        <a:pt x="55245" y="372428"/>
                        <a:pt x="33338" y="458153"/>
                        <a:pt x="26670" y="548640"/>
                      </a:cubicBezTo>
                      <a:cubicBezTo>
                        <a:pt x="19050" y="542925"/>
                        <a:pt x="15240" y="529590"/>
                        <a:pt x="0" y="530543"/>
                      </a:cubicBezTo>
                      <a:close/>
                    </a:path>
                  </a:pathLst>
                </a:custGeom>
                <a:solidFill>
                  <a:srgbClr val="713C1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A5D41274-6E5B-CFDE-A4CA-30617E1669F7}"/>
                    </a:ext>
                  </a:extLst>
                </p:cNvPr>
                <p:cNvSpPr/>
                <p:nvPr/>
              </p:nvSpPr>
              <p:spPr>
                <a:xfrm>
                  <a:off x="13044420" y="-2445626"/>
                  <a:ext cx="121671" cy="208597"/>
                </a:xfrm>
                <a:custGeom>
                  <a:avLst/>
                  <a:gdLst>
                    <a:gd name="connsiteX0" fmla="*/ 58889 w 121671"/>
                    <a:gd name="connsiteY0" fmla="*/ 0 h 208597"/>
                    <a:gd name="connsiteX1" fmla="*/ 76034 w 121671"/>
                    <a:gd name="connsiteY1" fmla="*/ 39052 h 208597"/>
                    <a:gd name="connsiteX2" fmla="*/ 119849 w 121671"/>
                    <a:gd name="connsiteY2" fmla="*/ 116205 h 208597"/>
                    <a:gd name="connsiteX3" fmla="*/ 29362 w 121671"/>
                    <a:gd name="connsiteY3" fmla="*/ 208598 h 208597"/>
                    <a:gd name="connsiteX4" fmla="*/ 1739 w 121671"/>
                    <a:gd name="connsiteY4" fmla="*/ 181927 h 208597"/>
                    <a:gd name="connsiteX5" fmla="*/ 5549 w 121671"/>
                    <a:gd name="connsiteY5" fmla="*/ 100013 h 208597"/>
                    <a:gd name="connsiteX6" fmla="*/ 11264 w 121671"/>
                    <a:gd name="connsiteY6" fmla="*/ 66675 h 208597"/>
                    <a:gd name="connsiteX7" fmla="*/ 24599 w 121671"/>
                    <a:gd name="connsiteY7" fmla="*/ 92392 h 208597"/>
                    <a:gd name="connsiteX8" fmla="*/ 38887 w 121671"/>
                    <a:gd name="connsiteY8" fmla="*/ 71438 h 208597"/>
                    <a:gd name="connsiteX9" fmla="*/ 58889 w 121671"/>
                    <a:gd name="connsiteY9" fmla="*/ 0 h 208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71" h="208597">
                      <a:moveTo>
                        <a:pt x="58889" y="0"/>
                      </a:moveTo>
                      <a:cubicBezTo>
                        <a:pt x="60794" y="14288"/>
                        <a:pt x="56032" y="28575"/>
                        <a:pt x="76034" y="39052"/>
                      </a:cubicBezTo>
                      <a:cubicBezTo>
                        <a:pt x="105562" y="54292"/>
                        <a:pt x="128422" y="77152"/>
                        <a:pt x="119849" y="116205"/>
                      </a:cubicBezTo>
                      <a:cubicBezTo>
                        <a:pt x="108419" y="168592"/>
                        <a:pt x="78892" y="199073"/>
                        <a:pt x="29362" y="208598"/>
                      </a:cubicBezTo>
                      <a:cubicBezTo>
                        <a:pt x="28409" y="191452"/>
                        <a:pt x="25552" y="176213"/>
                        <a:pt x="1739" y="181927"/>
                      </a:cubicBezTo>
                      <a:cubicBezTo>
                        <a:pt x="9359" y="155257"/>
                        <a:pt x="36982" y="129540"/>
                        <a:pt x="5549" y="100013"/>
                      </a:cubicBezTo>
                      <a:cubicBezTo>
                        <a:pt x="-3023" y="91440"/>
                        <a:pt x="-2070" y="76200"/>
                        <a:pt x="11264" y="66675"/>
                      </a:cubicBezTo>
                      <a:cubicBezTo>
                        <a:pt x="15074" y="76200"/>
                        <a:pt x="8407" y="92392"/>
                        <a:pt x="24599" y="92392"/>
                      </a:cubicBezTo>
                      <a:cubicBezTo>
                        <a:pt x="36030" y="92392"/>
                        <a:pt x="36030" y="80010"/>
                        <a:pt x="38887" y="71438"/>
                      </a:cubicBezTo>
                      <a:cubicBezTo>
                        <a:pt x="47459" y="47625"/>
                        <a:pt x="36030" y="19050"/>
                        <a:pt x="58889" y="0"/>
                      </a:cubicBezTo>
                      <a:close/>
                    </a:path>
                  </a:pathLst>
                </a:custGeom>
                <a:solidFill>
                  <a:srgbClr val="F2BB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C7BE092D-1841-26A7-F2A2-C1C3909F6FD5}"/>
                    </a:ext>
                  </a:extLst>
                </p:cNvPr>
                <p:cNvSpPr/>
                <p:nvPr/>
              </p:nvSpPr>
              <p:spPr>
                <a:xfrm>
                  <a:off x="11836484" y="-2520873"/>
                  <a:ext cx="72866" cy="155531"/>
                </a:xfrm>
                <a:custGeom>
                  <a:avLst/>
                  <a:gdLst>
                    <a:gd name="connsiteX0" fmla="*/ 30480 w 72866"/>
                    <a:gd name="connsiteY0" fmla="*/ 53340 h 155531"/>
                    <a:gd name="connsiteX1" fmla="*/ 0 w 72866"/>
                    <a:gd name="connsiteY1" fmla="*/ 26670 h 155531"/>
                    <a:gd name="connsiteX2" fmla="*/ 28575 w 72866"/>
                    <a:gd name="connsiteY2" fmla="*/ 19050 h 155531"/>
                    <a:gd name="connsiteX3" fmla="*/ 47625 w 72866"/>
                    <a:gd name="connsiteY3" fmla="*/ 0 h 155531"/>
                    <a:gd name="connsiteX4" fmla="*/ 66675 w 72866"/>
                    <a:gd name="connsiteY4" fmla="*/ 94298 h 155531"/>
                    <a:gd name="connsiteX5" fmla="*/ 66675 w 72866"/>
                    <a:gd name="connsiteY5" fmla="*/ 94298 h 155531"/>
                    <a:gd name="connsiteX6" fmla="*/ 64770 w 72866"/>
                    <a:gd name="connsiteY6" fmla="*/ 152400 h 155531"/>
                    <a:gd name="connsiteX7" fmla="*/ 47625 w 72866"/>
                    <a:gd name="connsiteY7" fmla="*/ 151448 h 155531"/>
                    <a:gd name="connsiteX8" fmla="*/ 33338 w 72866"/>
                    <a:gd name="connsiteY8" fmla="*/ 95250 h 155531"/>
                    <a:gd name="connsiteX9" fmla="*/ 30480 w 72866"/>
                    <a:gd name="connsiteY9" fmla="*/ 53340 h 155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866" h="155531">
                      <a:moveTo>
                        <a:pt x="30480" y="53340"/>
                      </a:moveTo>
                      <a:cubicBezTo>
                        <a:pt x="34290" y="28575"/>
                        <a:pt x="17145" y="27623"/>
                        <a:pt x="0" y="26670"/>
                      </a:cubicBezTo>
                      <a:cubicBezTo>
                        <a:pt x="7620" y="17145"/>
                        <a:pt x="18098" y="16192"/>
                        <a:pt x="28575" y="19050"/>
                      </a:cubicBezTo>
                      <a:cubicBezTo>
                        <a:pt x="48578" y="25717"/>
                        <a:pt x="46673" y="12383"/>
                        <a:pt x="47625" y="0"/>
                      </a:cubicBezTo>
                      <a:cubicBezTo>
                        <a:pt x="70485" y="28575"/>
                        <a:pt x="48578" y="64770"/>
                        <a:pt x="66675" y="94298"/>
                      </a:cubicBezTo>
                      <a:cubicBezTo>
                        <a:pt x="66675" y="94298"/>
                        <a:pt x="66675" y="94298"/>
                        <a:pt x="66675" y="94298"/>
                      </a:cubicBezTo>
                      <a:cubicBezTo>
                        <a:pt x="74295" y="114300"/>
                        <a:pt x="76200" y="133350"/>
                        <a:pt x="64770" y="152400"/>
                      </a:cubicBezTo>
                      <a:cubicBezTo>
                        <a:pt x="61913" y="157163"/>
                        <a:pt x="52388" y="156210"/>
                        <a:pt x="47625" y="151448"/>
                      </a:cubicBezTo>
                      <a:cubicBezTo>
                        <a:pt x="29528" y="136208"/>
                        <a:pt x="29528" y="117158"/>
                        <a:pt x="33338" y="95250"/>
                      </a:cubicBezTo>
                      <a:cubicBezTo>
                        <a:pt x="35243" y="81915"/>
                        <a:pt x="35243" y="66675"/>
                        <a:pt x="30480" y="53340"/>
                      </a:cubicBezTo>
                      <a:close/>
                    </a:path>
                  </a:pathLst>
                </a:custGeom>
                <a:solidFill>
                  <a:srgbClr val="4435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F2C5B3FF-E59F-194F-EAA7-BCE6FB31051E}"/>
                    </a:ext>
                  </a:extLst>
                </p:cNvPr>
                <p:cNvSpPr/>
                <p:nvPr/>
              </p:nvSpPr>
              <p:spPr>
                <a:xfrm>
                  <a:off x="11757776" y="-2750426"/>
                  <a:ext cx="12314" cy="141922"/>
                </a:xfrm>
                <a:custGeom>
                  <a:avLst/>
                  <a:gdLst>
                    <a:gd name="connsiteX0" fmla="*/ 3461 w 12314"/>
                    <a:gd name="connsiteY0" fmla="*/ 141923 h 141922"/>
                    <a:gd name="connsiteX1" fmla="*/ 4413 w 12314"/>
                    <a:gd name="connsiteY1" fmla="*/ 0 h 141922"/>
                    <a:gd name="connsiteX2" fmla="*/ 12033 w 12314"/>
                    <a:gd name="connsiteY2" fmla="*/ 140970 h 141922"/>
                    <a:gd name="connsiteX3" fmla="*/ 3461 w 12314"/>
                    <a:gd name="connsiteY3" fmla="*/ 141923 h 141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14" h="141922">
                      <a:moveTo>
                        <a:pt x="3461" y="141923"/>
                      </a:moveTo>
                      <a:cubicBezTo>
                        <a:pt x="-1302" y="94298"/>
                        <a:pt x="-1302" y="47625"/>
                        <a:pt x="4413" y="0"/>
                      </a:cubicBezTo>
                      <a:cubicBezTo>
                        <a:pt x="19653" y="46673"/>
                        <a:pt x="7271" y="94298"/>
                        <a:pt x="12033" y="140970"/>
                      </a:cubicBezTo>
                      <a:cubicBezTo>
                        <a:pt x="9176" y="141923"/>
                        <a:pt x="6318" y="141923"/>
                        <a:pt x="3461" y="141923"/>
                      </a:cubicBezTo>
                      <a:close/>
                    </a:path>
                  </a:pathLst>
                </a:custGeom>
                <a:solidFill>
                  <a:srgbClr val="1A0C0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D0E9896D-860A-1477-9A95-4D9F61A215C4}"/>
                    </a:ext>
                  </a:extLst>
                </p:cNvPr>
                <p:cNvSpPr/>
                <p:nvPr/>
              </p:nvSpPr>
              <p:spPr>
                <a:xfrm>
                  <a:off x="12721568" y="-2731376"/>
                  <a:ext cx="10391" cy="46672"/>
                </a:xfrm>
                <a:custGeom>
                  <a:avLst/>
                  <a:gdLst>
                    <a:gd name="connsiteX0" fmla="*/ 741 w 10391"/>
                    <a:gd name="connsiteY0" fmla="*/ 46673 h 46672"/>
                    <a:gd name="connsiteX1" fmla="*/ 9314 w 10391"/>
                    <a:gd name="connsiteY1" fmla="*/ 0 h 46672"/>
                    <a:gd name="connsiteX2" fmla="*/ 741 w 10391"/>
                    <a:gd name="connsiteY2" fmla="*/ 46673 h 4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391" h="46672">
                      <a:moveTo>
                        <a:pt x="741" y="46673"/>
                      </a:moveTo>
                      <a:cubicBezTo>
                        <a:pt x="1694" y="30480"/>
                        <a:pt x="-4974" y="13335"/>
                        <a:pt x="9314" y="0"/>
                      </a:cubicBezTo>
                      <a:cubicBezTo>
                        <a:pt x="8361" y="15240"/>
                        <a:pt x="15981" y="33338"/>
                        <a:pt x="741" y="46673"/>
                      </a:cubicBezTo>
                      <a:close/>
                    </a:path>
                  </a:pathLst>
                </a:custGeom>
                <a:solidFill>
                  <a:srgbClr val="713A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C4F796BC-98D7-00D8-617E-485A6CC1065B}"/>
                    </a:ext>
                  </a:extLst>
                </p:cNvPr>
                <p:cNvSpPr/>
                <p:nvPr/>
              </p:nvSpPr>
              <p:spPr>
                <a:xfrm>
                  <a:off x="12225210" y="-3332128"/>
                  <a:ext cx="467571" cy="592918"/>
                </a:xfrm>
                <a:custGeom>
                  <a:avLst/>
                  <a:gdLst>
                    <a:gd name="connsiteX0" fmla="*/ 847 w 467571"/>
                    <a:gd name="connsiteY0" fmla="*/ 303572 h 592918"/>
                    <a:gd name="connsiteX1" fmla="*/ 118956 w 467571"/>
                    <a:gd name="connsiteY1" fmla="*/ 78782 h 592918"/>
                    <a:gd name="connsiteX2" fmla="*/ 154199 w 467571"/>
                    <a:gd name="connsiteY2" fmla="*/ 29252 h 592918"/>
                    <a:gd name="connsiteX3" fmla="*/ 336127 w 467571"/>
                    <a:gd name="connsiteY3" fmla="*/ 10202 h 592918"/>
                    <a:gd name="connsiteX4" fmla="*/ 467572 w 467571"/>
                    <a:gd name="connsiteY4" fmla="*/ 344529 h 592918"/>
                    <a:gd name="connsiteX5" fmla="*/ 333269 w 467571"/>
                    <a:gd name="connsiteY5" fmla="*/ 572177 h 592918"/>
                    <a:gd name="connsiteX6" fmla="*/ 87524 w 467571"/>
                    <a:gd name="connsiteY6" fmla="*/ 572177 h 592918"/>
                    <a:gd name="connsiteX7" fmla="*/ 847 w 467571"/>
                    <a:gd name="connsiteY7" fmla="*/ 423587 h 592918"/>
                    <a:gd name="connsiteX8" fmla="*/ 847 w 467571"/>
                    <a:gd name="connsiteY8" fmla="*/ 303572 h 59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7571" h="592918">
                      <a:moveTo>
                        <a:pt x="847" y="303572"/>
                      </a:moveTo>
                      <a:cubicBezTo>
                        <a:pt x="24659" y="220704"/>
                        <a:pt x="68474" y="147362"/>
                        <a:pt x="118956" y="78782"/>
                      </a:cubicBezTo>
                      <a:cubicBezTo>
                        <a:pt x="131339" y="62589"/>
                        <a:pt x="146579" y="48302"/>
                        <a:pt x="154199" y="29252"/>
                      </a:cubicBezTo>
                      <a:cubicBezTo>
                        <a:pt x="211349" y="-12658"/>
                        <a:pt x="274214" y="-276"/>
                        <a:pt x="336127" y="10202"/>
                      </a:cubicBezTo>
                      <a:cubicBezTo>
                        <a:pt x="398992" y="114024"/>
                        <a:pt x="453284" y="221657"/>
                        <a:pt x="467572" y="344529"/>
                      </a:cubicBezTo>
                      <a:cubicBezTo>
                        <a:pt x="461856" y="443589"/>
                        <a:pt x="440902" y="534077"/>
                        <a:pt x="333269" y="572177"/>
                      </a:cubicBezTo>
                      <a:cubicBezTo>
                        <a:pt x="252306" y="601704"/>
                        <a:pt x="168486" y="597894"/>
                        <a:pt x="87524" y="572177"/>
                      </a:cubicBezTo>
                      <a:cubicBezTo>
                        <a:pt x="17039" y="549317"/>
                        <a:pt x="5609" y="486452"/>
                        <a:pt x="847" y="423587"/>
                      </a:cubicBezTo>
                      <a:cubicBezTo>
                        <a:pt x="-1058" y="382629"/>
                        <a:pt x="847" y="343577"/>
                        <a:pt x="847" y="303572"/>
                      </a:cubicBezTo>
                      <a:close/>
                    </a:path>
                  </a:pathLst>
                </a:custGeom>
                <a:solidFill>
                  <a:srgbClr val="CA89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B719ADAC-2CDF-E09E-BA1C-08D4AFA9778D}"/>
                    </a:ext>
                  </a:extLst>
                </p:cNvPr>
                <p:cNvSpPr/>
                <p:nvPr/>
              </p:nvSpPr>
              <p:spPr>
                <a:xfrm>
                  <a:off x="11930013" y="-3320021"/>
                  <a:ext cx="428441" cy="539152"/>
                </a:xfrm>
                <a:custGeom>
                  <a:avLst/>
                  <a:gdLst>
                    <a:gd name="connsiteX0" fmla="*/ 428441 w 428441"/>
                    <a:gd name="connsiteY0" fmla="*/ 0 h 539152"/>
                    <a:gd name="connsiteX1" fmla="*/ 318904 w 428441"/>
                    <a:gd name="connsiteY1" fmla="*/ 174308 h 539152"/>
                    <a:gd name="connsiteX2" fmla="*/ 237941 w 428441"/>
                    <a:gd name="connsiteY2" fmla="*/ 359093 h 539152"/>
                    <a:gd name="connsiteX3" fmla="*/ 153169 w 428441"/>
                    <a:gd name="connsiteY3" fmla="*/ 481965 h 539152"/>
                    <a:gd name="connsiteX4" fmla="*/ 57919 w 428441"/>
                    <a:gd name="connsiteY4" fmla="*/ 536258 h 539152"/>
                    <a:gd name="connsiteX5" fmla="*/ 769 w 428441"/>
                    <a:gd name="connsiteY5" fmla="*/ 434340 h 539152"/>
                    <a:gd name="connsiteX6" fmla="*/ 150312 w 428441"/>
                    <a:gd name="connsiteY6" fmla="*/ 164783 h 539152"/>
                    <a:gd name="connsiteX7" fmla="*/ 220797 w 428441"/>
                    <a:gd name="connsiteY7" fmla="*/ 94298 h 539152"/>
                    <a:gd name="connsiteX8" fmla="*/ 239847 w 428441"/>
                    <a:gd name="connsiteY8" fmla="*/ 74295 h 539152"/>
                    <a:gd name="connsiteX9" fmla="*/ 392247 w 428441"/>
                    <a:gd name="connsiteY9" fmla="*/ 6668 h 539152"/>
                    <a:gd name="connsiteX10" fmla="*/ 428441 w 428441"/>
                    <a:gd name="connsiteY10" fmla="*/ 0 h 53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441" h="539152">
                      <a:moveTo>
                        <a:pt x="428441" y="0"/>
                      </a:moveTo>
                      <a:cubicBezTo>
                        <a:pt x="396057" y="60007"/>
                        <a:pt x="350337" y="112395"/>
                        <a:pt x="318904" y="174308"/>
                      </a:cubicBezTo>
                      <a:cubicBezTo>
                        <a:pt x="288424" y="234315"/>
                        <a:pt x="261754" y="296228"/>
                        <a:pt x="237941" y="359093"/>
                      </a:cubicBezTo>
                      <a:cubicBezTo>
                        <a:pt x="209366" y="400050"/>
                        <a:pt x="182697" y="441960"/>
                        <a:pt x="153169" y="481965"/>
                      </a:cubicBezTo>
                      <a:cubicBezTo>
                        <a:pt x="129357" y="514350"/>
                        <a:pt x="100782" y="549593"/>
                        <a:pt x="57919" y="536258"/>
                      </a:cubicBezTo>
                      <a:cubicBezTo>
                        <a:pt x="13152" y="522923"/>
                        <a:pt x="-3993" y="481965"/>
                        <a:pt x="769" y="434340"/>
                      </a:cubicBezTo>
                      <a:cubicBezTo>
                        <a:pt x="20772" y="327660"/>
                        <a:pt x="75064" y="240030"/>
                        <a:pt x="150312" y="164783"/>
                      </a:cubicBezTo>
                      <a:cubicBezTo>
                        <a:pt x="174124" y="140970"/>
                        <a:pt x="196984" y="118110"/>
                        <a:pt x="220797" y="94298"/>
                      </a:cubicBezTo>
                      <a:cubicBezTo>
                        <a:pt x="227464" y="87630"/>
                        <a:pt x="233179" y="80963"/>
                        <a:pt x="239847" y="74295"/>
                      </a:cubicBezTo>
                      <a:cubicBezTo>
                        <a:pt x="292234" y="56198"/>
                        <a:pt x="337954" y="21908"/>
                        <a:pt x="392247" y="6668"/>
                      </a:cubicBezTo>
                      <a:cubicBezTo>
                        <a:pt x="404629" y="4763"/>
                        <a:pt x="417012" y="2858"/>
                        <a:pt x="428441" y="0"/>
                      </a:cubicBezTo>
                      <a:close/>
                    </a:path>
                  </a:pathLst>
                </a:custGeom>
                <a:solidFill>
                  <a:srgbClr val="C98A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D535A2EF-678D-E935-F5A0-70C3E6D2A675}"/>
                    </a:ext>
                  </a:extLst>
                </p:cNvPr>
                <p:cNvSpPr/>
                <p:nvPr/>
              </p:nvSpPr>
              <p:spPr>
                <a:xfrm>
                  <a:off x="12589912" y="-3322440"/>
                  <a:ext cx="408622" cy="515326"/>
                </a:xfrm>
                <a:custGeom>
                  <a:avLst/>
                  <a:gdLst>
                    <a:gd name="connsiteX0" fmla="*/ 141922 w 408622"/>
                    <a:gd name="connsiteY0" fmla="*/ 342462 h 515326"/>
                    <a:gd name="connsiteX1" fmla="*/ 0 w 408622"/>
                    <a:gd name="connsiteY1" fmla="*/ 514 h 515326"/>
                    <a:gd name="connsiteX2" fmla="*/ 112395 w 408622"/>
                    <a:gd name="connsiteY2" fmla="*/ 38614 h 515326"/>
                    <a:gd name="connsiteX3" fmla="*/ 280035 w 408622"/>
                    <a:gd name="connsiteY3" fmla="*/ 202444 h 515326"/>
                    <a:gd name="connsiteX4" fmla="*/ 408622 w 408622"/>
                    <a:gd name="connsiteY4" fmla="*/ 456762 h 515326"/>
                    <a:gd name="connsiteX5" fmla="*/ 279082 w 408622"/>
                    <a:gd name="connsiteY5" fmla="*/ 493909 h 515326"/>
                    <a:gd name="connsiteX6" fmla="*/ 173355 w 408622"/>
                    <a:gd name="connsiteY6" fmla="*/ 382467 h 515326"/>
                    <a:gd name="connsiteX7" fmla="*/ 141922 w 408622"/>
                    <a:gd name="connsiteY7" fmla="*/ 342462 h 515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8622" h="515326">
                      <a:moveTo>
                        <a:pt x="141922" y="342462"/>
                      </a:moveTo>
                      <a:cubicBezTo>
                        <a:pt x="107632" y="223399"/>
                        <a:pt x="65722" y="107194"/>
                        <a:pt x="0" y="514"/>
                      </a:cubicBezTo>
                      <a:cubicBezTo>
                        <a:pt x="42863" y="-4248"/>
                        <a:pt x="75247" y="25279"/>
                        <a:pt x="112395" y="38614"/>
                      </a:cubicBezTo>
                      <a:cubicBezTo>
                        <a:pt x="171450" y="90049"/>
                        <a:pt x="234315" y="136722"/>
                        <a:pt x="280035" y="202444"/>
                      </a:cubicBezTo>
                      <a:cubicBezTo>
                        <a:pt x="336232" y="280549"/>
                        <a:pt x="383857" y="362464"/>
                        <a:pt x="408622" y="456762"/>
                      </a:cubicBezTo>
                      <a:cubicBezTo>
                        <a:pt x="395288" y="515817"/>
                        <a:pt x="340995" y="533914"/>
                        <a:pt x="279082" y="493909"/>
                      </a:cubicBezTo>
                      <a:cubicBezTo>
                        <a:pt x="235267" y="466287"/>
                        <a:pt x="195263" y="432949"/>
                        <a:pt x="173355" y="382467"/>
                      </a:cubicBezTo>
                      <a:cubicBezTo>
                        <a:pt x="167640" y="367227"/>
                        <a:pt x="153352" y="355797"/>
                        <a:pt x="141922" y="342462"/>
                      </a:cubicBezTo>
                      <a:close/>
                    </a:path>
                  </a:pathLst>
                </a:custGeom>
                <a:solidFill>
                  <a:srgbClr val="CA89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84D7D225-0883-7CF6-55DF-DBCC6694168F}"/>
                    </a:ext>
                  </a:extLst>
                </p:cNvPr>
                <p:cNvSpPr/>
                <p:nvPr/>
              </p:nvSpPr>
              <p:spPr>
                <a:xfrm>
                  <a:off x="12730868" y="-3295256"/>
                  <a:ext cx="459118" cy="503872"/>
                </a:xfrm>
                <a:custGeom>
                  <a:avLst/>
                  <a:gdLst>
                    <a:gd name="connsiteX0" fmla="*/ 286716 w 459118"/>
                    <a:gd name="connsiteY0" fmla="*/ 391478 h 503872"/>
                    <a:gd name="connsiteX1" fmla="*/ 81928 w 459118"/>
                    <a:gd name="connsiteY1" fmla="*/ 78105 h 503872"/>
                    <a:gd name="connsiteX2" fmla="*/ 6681 w 459118"/>
                    <a:gd name="connsiteY2" fmla="*/ 13335 h 503872"/>
                    <a:gd name="connsiteX3" fmla="*/ 9539 w 459118"/>
                    <a:gd name="connsiteY3" fmla="*/ 0 h 503872"/>
                    <a:gd name="connsiteX4" fmla="*/ 436259 w 459118"/>
                    <a:gd name="connsiteY4" fmla="*/ 399098 h 503872"/>
                    <a:gd name="connsiteX5" fmla="*/ 447689 w 459118"/>
                    <a:gd name="connsiteY5" fmla="*/ 419100 h 503872"/>
                    <a:gd name="connsiteX6" fmla="*/ 459119 w 459118"/>
                    <a:gd name="connsiteY6" fmla="*/ 466725 h 503872"/>
                    <a:gd name="connsiteX7" fmla="*/ 456261 w 459118"/>
                    <a:gd name="connsiteY7" fmla="*/ 503873 h 503872"/>
                    <a:gd name="connsiteX8" fmla="*/ 286716 w 459118"/>
                    <a:gd name="connsiteY8" fmla="*/ 391478 h 503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9118" h="503872">
                      <a:moveTo>
                        <a:pt x="286716" y="391478"/>
                      </a:moveTo>
                      <a:cubicBezTo>
                        <a:pt x="234328" y="276225"/>
                        <a:pt x="174321" y="166688"/>
                        <a:pt x="81928" y="78105"/>
                      </a:cubicBezTo>
                      <a:cubicBezTo>
                        <a:pt x="58116" y="55245"/>
                        <a:pt x="32398" y="34290"/>
                        <a:pt x="6681" y="13335"/>
                      </a:cubicBezTo>
                      <a:cubicBezTo>
                        <a:pt x="-4749" y="3810"/>
                        <a:pt x="14" y="1905"/>
                        <a:pt x="9539" y="0"/>
                      </a:cubicBezTo>
                      <a:cubicBezTo>
                        <a:pt x="215278" y="65723"/>
                        <a:pt x="351486" y="204788"/>
                        <a:pt x="436259" y="399098"/>
                      </a:cubicBezTo>
                      <a:cubicBezTo>
                        <a:pt x="439116" y="405765"/>
                        <a:pt x="443878" y="412433"/>
                        <a:pt x="447689" y="419100"/>
                      </a:cubicBezTo>
                      <a:cubicBezTo>
                        <a:pt x="451498" y="435293"/>
                        <a:pt x="455309" y="450533"/>
                        <a:pt x="459119" y="466725"/>
                      </a:cubicBezTo>
                      <a:cubicBezTo>
                        <a:pt x="458166" y="479108"/>
                        <a:pt x="457214" y="491490"/>
                        <a:pt x="456261" y="503873"/>
                      </a:cubicBezTo>
                      <a:cubicBezTo>
                        <a:pt x="376251" y="501968"/>
                        <a:pt x="339103" y="435293"/>
                        <a:pt x="286716" y="391478"/>
                      </a:cubicBezTo>
                      <a:close/>
                    </a:path>
                  </a:pathLst>
                </a:custGeom>
                <a:solidFill>
                  <a:srgbClr val="C68B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4DC1924C-2A9C-D850-7F57-C66344F125F4}"/>
                    </a:ext>
                  </a:extLst>
                </p:cNvPr>
                <p:cNvSpPr/>
                <p:nvPr/>
              </p:nvSpPr>
              <p:spPr>
                <a:xfrm>
                  <a:off x="11801312" y="-2467534"/>
                  <a:ext cx="115527" cy="220980"/>
                </a:xfrm>
                <a:custGeom>
                  <a:avLst/>
                  <a:gdLst>
                    <a:gd name="connsiteX0" fmla="*/ 65652 w 115527"/>
                    <a:gd name="connsiteY0" fmla="*/ 0 h 220980"/>
                    <a:gd name="connsiteX1" fmla="*/ 78034 w 115527"/>
                    <a:gd name="connsiteY1" fmla="*/ 68580 h 220980"/>
                    <a:gd name="connsiteX2" fmla="*/ 93275 w 115527"/>
                    <a:gd name="connsiteY2" fmla="*/ 95250 h 220980"/>
                    <a:gd name="connsiteX3" fmla="*/ 100895 w 115527"/>
                    <a:gd name="connsiteY3" fmla="*/ 63818 h 220980"/>
                    <a:gd name="connsiteX4" fmla="*/ 101847 w 115527"/>
                    <a:gd name="connsiteY4" fmla="*/ 40958 h 220980"/>
                    <a:gd name="connsiteX5" fmla="*/ 107562 w 115527"/>
                    <a:gd name="connsiteY5" fmla="*/ 100965 h 220980"/>
                    <a:gd name="connsiteX6" fmla="*/ 110420 w 115527"/>
                    <a:gd name="connsiteY6" fmla="*/ 176213 h 220980"/>
                    <a:gd name="connsiteX7" fmla="*/ 91370 w 115527"/>
                    <a:gd name="connsiteY7" fmla="*/ 220980 h 220980"/>
                    <a:gd name="connsiteX8" fmla="*/ 11359 w 115527"/>
                    <a:gd name="connsiteY8" fmla="*/ 156210 h 220980"/>
                    <a:gd name="connsiteX9" fmla="*/ 41840 w 115527"/>
                    <a:gd name="connsiteY9" fmla="*/ 39052 h 220980"/>
                    <a:gd name="connsiteX10" fmla="*/ 65652 w 115527"/>
                    <a:gd name="connsiteY10" fmla="*/ 0 h 22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527" h="220980">
                      <a:moveTo>
                        <a:pt x="65652" y="0"/>
                      </a:moveTo>
                      <a:cubicBezTo>
                        <a:pt x="69462" y="22860"/>
                        <a:pt x="72320" y="45720"/>
                        <a:pt x="78034" y="68580"/>
                      </a:cubicBezTo>
                      <a:cubicBezTo>
                        <a:pt x="79940" y="79058"/>
                        <a:pt x="75177" y="99060"/>
                        <a:pt x="93275" y="95250"/>
                      </a:cubicBezTo>
                      <a:cubicBezTo>
                        <a:pt x="109467" y="92393"/>
                        <a:pt x="99942" y="75248"/>
                        <a:pt x="100895" y="63818"/>
                      </a:cubicBezTo>
                      <a:cubicBezTo>
                        <a:pt x="100895" y="56198"/>
                        <a:pt x="101847" y="48577"/>
                        <a:pt x="101847" y="40958"/>
                      </a:cubicBezTo>
                      <a:cubicBezTo>
                        <a:pt x="118992" y="59055"/>
                        <a:pt x="118992" y="85725"/>
                        <a:pt x="107562" y="100965"/>
                      </a:cubicBezTo>
                      <a:cubicBezTo>
                        <a:pt x="85654" y="129540"/>
                        <a:pt x="97084" y="151448"/>
                        <a:pt x="110420" y="176213"/>
                      </a:cubicBezTo>
                      <a:cubicBezTo>
                        <a:pt x="62795" y="173355"/>
                        <a:pt x="98990" y="206693"/>
                        <a:pt x="91370" y="220980"/>
                      </a:cubicBezTo>
                      <a:cubicBezTo>
                        <a:pt x="65652" y="199073"/>
                        <a:pt x="30409" y="188595"/>
                        <a:pt x="11359" y="156210"/>
                      </a:cubicBezTo>
                      <a:cubicBezTo>
                        <a:pt x="-11500" y="117158"/>
                        <a:pt x="882" y="45720"/>
                        <a:pt x="41840" y="39052"/>
                      </a:cubicBezTo>
                      <a:cubicBezTo>
                        <a:pt x="78034" y="33338"/>
                        <a:pt x="55175" y="10477"/>
                        <a:pt x="65652" y="0"/>
                      </a:cubicBezTo>
                      <a:close/>
                    </a:path>
                  </a:pathLst>
                </a:custGeom>
                <a:solidFill>
                  <a:srgbClr val="F0B6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C7F91C1E-C7B1-8E36-02BB-8FCE4A1EA076}"/>
                    </a:ext>
                  </a:extLst>
                </p:cNvPr>
                <p:cNvSpPr/>
                <p:nvPr/>
              </p:nvSpPr>
              <p:spPr>
                <a:xfrm>
                  <a:off x="12224851" y="-1955836"/>
                  <a:ext cx="210756" cy="224676"/>
                </a:xfrm>
                <a:custGeom>
                  <a:avLst/>
                  <a:gdLst>
                    <a:gd name="connsiteX0" fmla="*/ 109791 w 210756"/>
                    <a:gd name="connsiteY0" fmla="*/ 2652 h 224676"/>
                    <a:gd name="connsiteX1" fmla="*/ 210756 w 210756"/>
                    <a:gd name="connsiteY1" fmla="*/ 14082 h 224676"/>
                    <a:gd name="connsiteX2" fmla="*/ 162178 w 210756"/>
                    <a:gd name="connsiteY2" fmla="*/ 40752 h 224676"/>
                    <a:gd name="connsiteX3" fmla="*/ 178371 w 210756"/>
                    <a:gd name="connsiteY3" fmla="*/ 79805 h 224676"/>
                    <a:gd name="connsiteX4" fmla="*/ 179324 w 210756"/>
                    <a:gd name="connsiteY4" fmla="*/ 93140 h 224676"/>
                    <a:gd name="connsiteX5" fmla="*/ 172656 w 210756"/>
                    <a:gd name="connsiteY5" fmla="*/ 103617 h 224676"/>
                    <a:gd name="connsiteX6" fmla="*/ 122174 w 210756"/>
                    <a:gd name="connsiteY6" fmla="*/ 141717 h 224676"/>
                    <a:gd name="connsiteX7" fmla="*/ 50736 w 210756"/>
                    <a:gd name="connsiteY7" fmla="*/ 222680 h 224676"/>
                    <a:gd name="connsiteX8" fmla="*/ 25971 w 210756"/>
                    <a:gd name="connsiteY8" fmla="*/ 197915 h 224676"/>
                    <a:gd name="connsiteX9" fmla="*/ 105028 w 210756"/>
                    <a:gd name="connsiteY9" fmla="*/ 67422 h 224676"/>
                    <a:gd name="connsiteX10" fmla="*/ 17399 w 210756"/>
                    <a:gd name="connsiteY10" fmla="*/ 197915 h 224676"/>
                    <a:gd name="connsiteX11" fmla="*/ 253 w 210756"/>
                    <a:gd name="connsiteY11" fmla="*/ 169340 h 224676"/>
                    <a:gd name="connsiteX12" fmla="*/ 3111 w 210756"/>
                    <a:gd name="connsiteY12" fmla="*/ 140765 h 224676"/>
                    <a:gd name="connsiteX13" fmla="*/ 20256 w 210756"/>
                    <a:gd name="connsiteY13" fmla="*/ 103617 h 224676"/>
                    <a:gd name="connsiteX14" fmla="*/ 63119 w 210756"/>
                    <a:gd name="connsiteY14" fmla="*/ 43610 h 224676"/>
                    <a:gd name="connsiteX15" fmla="*/ 61213 w 210756"/>
                    <a:gd name="connsiteY15" fmla="*/ 15035 h 224676"/>
                    <a:gd name="connsiteX16" fmla="*/ 30733 w 210756"/>
                    <a:gd name="connsiteY16" fmla="*/ 2652 h 224676"/>
                    <a:gd name="connsiteX17" fmla="*/ 109791 w 210756"/>
                    <a:gd name="connsiteY17" fmla="*/ 2652 h 224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0756" h="224676">
                      <a:moveTo>
                        <a:pt x="109791" y="2652"/>
                      </a:moveTo>
                      <a:cubicBezTo>
                        <a:pt x="143128" y="6462"/>
                        <a:pt x="177419" y="10272"/>
                        <a:pt x="210756" y="14082"/>
                      </a:cubicBezTo>
                      <a:cubicBezTo>
                        <a:pt x="205994" y="45515"/>
                        <a:pt x="176466" y="29322"/>
                        <a:pt x="162178" y="40752"/>
                      </a:cubicBezTo>
                      <a:cubicBezTo>
                        <a:pt x="152653" y="59802"/>
                        <a:pt x="175513" y="65517"/>
                        <a:pt x="178371" y="79805"/>
                      </a:cubicBezTo>
                      <a:cubicBezTo>
                        <a:pt x="179324" y="83615"/>
                        <a:pt x="180276" y="88377"/>
                        <a:pt x="179324" y="93140"/>
                      </a:cubicBezTo>
                      <a:cubicBezTo>
                        <a:pt x="178371" y="97902"/>
                        <a:pt x="175513" y="100760"/>
                        <a:pt x="172656" y="103617"/>
                      </a:cubicBezTo>
                      <a:cubicBezTo>
                        <a:pt x="149796" y="108380"/>
                        <a:pt x="133603" y="119810"/>
                        <a:pt x="122174" y="141717"/>
                      </a:cubicBezTo>
                      <a:cubicBezTo>
                        <a:pt x="105028" y="174102"/>
                        <a:pt x="85026" y="204582"/>
                        <a:pt x="50736" y="222680"/>
                      </a:cubicBezTo>
                      <a:cubicBezTo>
                        <a:pt x="26924" y="229347"/>
                        <a:pt x="21208" y="218870"/>
                        <a:pt x="25971" y="197915"/>
                      </a:cubicBezTo>
                      <a:cubicBezTo>
                        <a:pt x="53594" y="155052"/>
                        <a:pt x="85026" y="115047"/>
                        <a:pt x="105028" y="67422"/>
                      </a:cubicBezTo>
                      <a:cubicBezTo>
                        <a:pt x="75501" y="111237"/>
                        <a:pt x="57403" y="161720"/>
                        <a:pt x="17399" y="197915"/>
                      </a:cubicBezTo>
                      <a:cubicBezTo>
                        <a:pt x="3111" y="193152"/>
                        <a:pt x="2158" y="181722"/>
                        <a:pt x="253" y="169340"/>
                      </a:cubicBezTo>
                      <a:cubicBezTo>
                        <a:pt x="-699" y="159815"/>
                        <a:pt x="1206" y="150290"/>
                        <a:pt x="3111" y="140765"/>
                      </a:cubicBezTo>
                      <a:cubicBezTo>
                        <a:pt x="6921" y="127430"/>
                        <a:pt x="12636" y="115047"/>
                        <a:pt x="20256" y="103617"/>
                      </a:cubicBezTo>
                      <a:cubicBezTo>
                        <a:pt x="33591" y="82662"/>
                        <a:pt x="51688" y="66470"/>
                        <a:pt x="63119" y="43610"/>
                      </a:cubicBezTo>
                      <a:cubicBezTo>
                        <a:pt x="63119" y="34085"/>
                        <a:pt x="64071" y="24560"/>
                        <a:pt x="61213" y="15035"/>
                      </a:cubicBezTo>
                      <a:cubicBezTo>
                        <a:pt x="50736" y="11225"/>
                        <a:pt x="41211" y="7415"/>
                        <a:pt x="30733" y="2652"/>
                      </a:cubicBezTo>
                      <a:cubicBezTo>
                        <a:pt x="57403" y="-6873"/>
                        <a:pt x="84074" y="13130"/>
                        <a:pt x="109791" y="2652"/>
                      </a:cubicBezTo>
                      <a:close/>
                    </a:path>
                  </a:pathLst>
                </a:custGeom>
                <a:solidFill>
                  <a:srgbClr val="42361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26549CEF-A145-4ECF-0217-51A8582E1E39}"/>
                    </a:ext>
                  </a:extLst>
                </p:cNvPr>
                <p:cNvSpPr/>
                <p:nvPr/>
              </p:nvSpPr>
              <p:spPr>
                <a:xfrm>
                  <a:off x="12704156" y="-1941629"/>
                  <a:ext cx="252012" cy="358687"/>
                </a:xfrm>
                <a:custGeom>
                  <a:avLst/>
                  <a:gdLst>
                    <a:gd name="connsiteX0" fmla="*/ 63873 w 252012"/>
                    <a:gd name="connsiteY0" fmla="*/ 19878 h 358687"/>
                    <a:gd name="connsiteX1" fmla="*/ 241991 w 252012"/>
                    <a:gd name="connsiteY1" fmla="*/ 288484 h 358687"/>
                    <a:gd name="connsiteX2" fmla="*/ 219131 w 252012"/>
                    <a:gd name="connsiteY2" fmla="*/ 343728 h 358687"/>
                    <a:gd name="connsiteX3" fmla="*/ 141978 w 252012"/>
                    <a:gd name="connsiteY3" fmla="*/ 340871 h 358687"/>
                    <a:gd name="connsiteX4" fmla="*/ 96259 w 252012"/>
                    <a:gd name="connsiteY4" fmla="*/ 196091 h 358687"/>
                    <a:gd name="connsiteX5" fmla="*/ 1961 w 252012"/>
                    <a:gd name="connsiteY5" fmla="*/ 34166 h 358687"/>
                    <a:gd name="connsiteX6" fmla="*/ 12439 w 252012"/>
                    <a:gd name="connsiteY6" fmla="*/ 1781 h 358687"/>
                    <a:gd name="connsiteX7" fmla="*/ 63873 w 252012"/>
                    <a:gd name="connsiteY7" fmla="*/ 19878 h 358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2012" h="358687">
                      <a:moveTo>
                        <a:pt x="63873" y="19878"/>
                      </a:moveTo>
                      <a:cubicBezTo>
                        <a:pt x="124834" y="108461"/>
                        <a:pt x="190556" y="193234"/>
                        <a:pt x="241991" y="288484"/>
                      </a:cubicBezTo>
                      <a:cubicBezTo>
                        <a:pt x="260089" y="322773"/>
                        <a:pt x="254373" y="337061"/>
                        <a:pt x="219131" y="343728"/>
                      </a:cubicBezTo>
                      <a:cubicBezTo>
                        <a:pt x="193414" y="347538"/>
                        <a:pt x="166744" y="377066"/>
                        <a:pt x="141978" y="340871"/>
                      </a:cubicBezTo>
                      <a:cubicBezTo>
                        <a:pt x="136264" y="289436"/>
                        <a:pt x="116261" y="242763"/>
                        <a:pt x="96259" y="196091"/>
                      </a:cubicBezTo>
                      <a:cubicBezTo>
                        <a:pt x="70541" y="138941"/>
                        <a:pt x="49586" y="78934"/>
                        <a:pt x="1961" y="34166"/>
                      </a:cubicBezTo>
                      <a:cubicBezTo>
                        <a:pt x="-897" y="20831"/>
                        <a:pt x="-2802" y="8448"/>
                        <a:pt x="12439" y="1781"/>
                      </a:cubicBezTo>
                      <a:cubicBezTo>
                        <a:pt x="33394" y="-3934"/>
                        <a:pt x="49586" y="4638"/>
                        <a:pt x="63873" y="19878"/>
                      </a:cubicBezTo>
                      <a:close/>
                    </a:path>
                  </a:pathLst>
                </a:custGeom>
                <a:solidFill>
                  <a:srgbClr val="F7F1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612AB4C8-2810-0BEC-0F66-672CBD545B78}"/>
                    </a:ext>
                  </a:extLst>
                </p:cNvPr>
                <p:cNvSpPr/>
                <p:nvPr/>
              </p:nvSpPr>
              <p:spPr>
                <a:xfrm>
                  <a:off x="12585393" y="-1953269"/>
                  <a:ext cx="236138" cy="254528"/>
                </a:xfrm>
                <a:custGeom>
                  <a:avLst/>
                  <a:gdLst>
                    <a:gd name="connsiteX0" fmla="*/ 128344 w 236138"/>
                    <a:gd name="connsiteY0" fmla="*/ 49616 h 254528"/>
                    <a:gd name="connsiteX1" fmla="*/ 179779 w 236138"/>
                    <a:gd name="connsiteY1" fmla="*/ 100098 h 254528"/>
                    <a:gd name="connsiteX2" fmla="*/ 223594 w 236138"/>
                    <a:gd name="connsiteY2" fmla="*/ 198206 h 254528"/>
                    <a:gd name="connsiteX3" fmla="*/ 225499 w 236138"/>
                    <a:gd name="connsiteY3" fmla="*/ 207731 h 254528"/>
                    <a:gd name="connsiteX4" fmla="*/ 229309 w 236138"/>
                    <a:gd name="connsiteY4" fmla="*/ 250593 h 254528"/>
                    <a:gd name="connsiteX5" fmla="*/ 184541 w 236138"/>
                    <a:gd name="connsiteY5" fmla="*/ 243926 h 254528"/>
                    <a:gd name="connsiteX6" fmla="*/ 61669 w 236138"/>
                    <a:gd name="connsiteY6" fmla="*/ 96288 h 254528"/>
                    <a:gd name="connsiteX7" fmla="*/ 52144 w 236138"/>
                    <a:gd name="connsiteY7" fmla="*/ 65808 h 254528"/>
                    <a:gd name="connsiteX8" fmla="*/ 49286 w 236138"/>
                    <a:gd name="connsiteY8" fmla="*/ 39138 h 254528"/>
                    <a:gd name="connsiteX9" fmla="*/ 1661 w 236138"/>
                    <a:gd name="connsiteY9" fmla="*/ 23898 h 254528"/>
                    <a:gd name="connsiteX10" fmla="*/ 3566 w 236138"/>
                    <a:gd name="connsiteY10" fmla="*/ 12468 h 254528"/>
                    <a:gd name="connsiteX11" fmla="*/ 17854 w 236138"/>
                    <a:gd name="connsiteY11" fmla="*/ 11516 h 254528"/>
                    <a:gd name="connsiteX12" fmla="*/ 89291 w 236138"/>
                    <a:gd name="connsiteY12" fmla="*/ 1991 h 254528"/>
                    <a:gd name="connsiteX13" fmla="*/ 96911 w 236138"/>
                    <a:gd name="connsiteY13" fmla="*/ 1038 h 254528"/>
                    <a:gd name="connsiteX14" fmla="*/ 109294 w 236138"/>
                    <a:gd name="connsiteY14" fmla="*/ 13421 h 254528"/>
                    <a:gd name="connsiteX15" fmla="*/ 106436 w 236138"/>
                    <a:gd name="connsiteY15" fmla="*/ 51521 h 254528"/>
                    <a:gd name="connsiteX16" fmla="*/ 131202 w 236138"/>
                    <a:gd name="connsiteY16" fmla="*/ 121053 h 254528"/>
                    <a:gd name="connsiteX17" fmla="*/ 164539 w 236138"/>
                    <a:gd name="connsiteY17" fmla="*/ 165821 h 254528"/>
                    <a:gd name="connsiteX18" fmla="*/ 115009 w 236138"/>
                    <a:gd name="connsiteY18" fmla="*/ 95336 h 254528"/>
                    <a:gd name="connsiteX19" fmla="*/ 109294 w 236138"/>
                    <a:gd name="connsiteY19" fmla="*/ 49616 h 254528"/>
                    <a:gd name="connsiteX20" fmla="*/ 128344 w 236138"/>
                    <a:gd name="connsiteY20" fmla="*/ 49616 h 254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6138" h="254528">
                      <a:moveTo>
                        <a:pt x="128344" y="49616"/>
                      </a:moveTo>
                      <a:cubicBezTo>
                        <a:pt x="157872" y="53426"/>
                        <a:pt x="168349" y="77238"/>
                        <a:pt x="179779" y="100098"/>
                      </a:cubicBezTo>
                      <a:cubicBezTo>
                        <a:pt x="195019" y="132483"/>
                        <a:pt x="209307" y="165821"/>
                        <a:pt x="223594" y="198206"/>
                      </a:cubicBezTo>
                      <a:cubicBezTo>
                        <a:pt x="224547" y="201063"/>
                        <a:pt x="225499" y="204873"/>
                        <a:pt x="225499" y="207731"/>
                      </a:cubicBezTo>
                      <a:cubicBezTo>
                        <a:pt x="223594" y="222971"/>
                        <a:pt x="247407" y="237258"/>
                        <a:pt x="229309" y="250593"/>
                      </a:cubicBezTo>
                      <a:cubicBezTo>
                        <a:pt x="215022" y="261071"/>
                        <a:pt x="199782" y="247736"/>
                        <a:pt x="184541" y="243926"/>
                      </a:cubicBezTo>
                      <a:cubicBezTo>
                        <a:pt x="125486" y="210588"/>
                        <a:pt x="92149" y="154391"/>
                        <a:pt x="61669" y="96288"/>
                      </a:cubicBezTo>
                      <a:cubicBezTo>
                        <a:pt x="56907" y="86763"/>
                        <a:pt x="52144" y="77238"/>
                        <a:pt x="52144" y="65808"/>
                      </a:cubicBezTo>
                      <a:cubicBezTo>
                        <a:pt x="51191" y="57236"/>
                        <a:pt x="55002" y="47711"/>
                        <a:pt x="49286" y="39138"/>
                      </a:cubicBezTo>
                      <a:cubicBezTo>
                        <a:pt x="34999" y="30566"/>
                        <a:pt x="14997" y="37233"/>
                        <a:pt x="1661" y="23898"/>
                      </a:cubicBezTo>
                      <a:cubicBezTo>
                        <a:pt x="-1196" y="20088"/>
                        <a:pt x="-243" y="16278"/>
                        <a:pt x="3566" y="12468"/>
                      </a:cubicBezTo>
                      <a:cubicBezTo>
                        <a:pt x="8329" y="12468"/>
                        <a:pt x="13091" y="11516"/>
                        <a:pt x="17854" y="11516"/>
                      </a:cubicBezTo>
                      <a:cubicBezTo>
                        <a:pt x="40714" y="1038"/>
                        <a:pt x="67384" y="16278"/>
                        <a:pt x="89291" y="1991"/>
                      </a:cubicBezTo>
                      <a:cubicBezTo>
                        <a:pt x="91197" y="86"/>
                        <a:pt x="94054" y="-867"/>
                        <a:pt x="96911" y="1038"/>
                      </a:cubicBezTo>
                      <a:cubicBezTo>
                        <a:pt x="100722" y="4848"/>
                        <a:pt x="105484" y="9611"/>
                        <a:pt x="109294" y="13421"/>
                      </a:cubicBezTo>
                      <a:cubicBezTo>
                        <a:pt x="119772" y="26756"/>
                        <a:pt x="125486" y="40091"/>
                        <a:pt x="106436" y="51521"/>
                      </a:cubicBezTo>
                      <a:cubicBezTo>
                        <a:pt x="91197" y="82953"/>
                        <a:pt x="119772" y="99146"/>
                        <a:pt x="131202" y="121053"/>
                      </a:cubicBezTo>
                      <a:cubicBezTo>
                        <a:pt x="139774" y="137246"/>
                        <a:pt x="150252" y="153438"/>
                        <a:pt x="164539" y="165821"/>
                      </a:cubicBezTo>
                      <a:cubicBezTo>
                        <a:pt x="144536" y="144866"/>
                        <a:pt x="129297" y="120101"/>
                        <a:pt x="115009" y="95336"/>
                      </a:cubicBezTo>
                      <a:cubicBezTo>
                        <a:pt x="106436" y="82001"/>
                        <a:pt x="93102" y="66761"/>
                        <a:pt x="109294" y="49616"/>
                      </a:cubicBezTo>
                      <a:cubicBezTo>
                        <a:pt x="116914" y="44853"/>
                        <a:pt x="122629" y="43901"/>
                        <a:pt x="128344" y="49616"/>
                      </a:cubicBezTo>
                      <a:close/>
                    </a:path>
                  </a:pathLst>
                </a:custGeom>
                <a:solidFill>
                  <a:srgbClr val="443E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49CD3B08-866A-E001-0082-47648CF02299}"/>
                    </a:ext>
                  </a:extLst>
                </p:cNvPr>
                <p:cNvSpPr/>
                <p:nvPr/>
              </p:nvSpPr>
              <p:spPr>
                <a:xfrm>
                  <a:off x="12692782" y="-1939848"/>
                  <a:ext cx="22859" cy="38100"/>
                </a:xfrm>
                <a:custGeom>
                  <a:avLst/>
                  <a:gdLst>
                    <a:gd name="connsiteX0" fmla="*/ 0 w 22859"/>
                    <a:gd name="connsiteY0" fmla="*/ 38100 h 38100"/>
                    <a:gd name="connsiteX1" fmla="*/ 1905 w 22859"/>
                    <a:gd name="connsiteY1" fmla="*/ 0 h 38100"/>
                    <a:gd name="connsiteX2" fmla="*/ 22860 w 22859"/>
                    <a:gd name="connsiteY2" fmla="*/ 953 h 38100"/>
                    <a:gd name="connsiteX3" fmla="*/ 20955 w 22859"/>
                    <a:gd name="connsiteY3" fmla="*/ 36195 h 38100"/>
                    <a:gd name="connsiteX4" fmla="*/ 0 w 22859"/>
                    <a:gd name="connsiteY4" fmla="*/ 38100 h 38100"/>
                    <a:gd name="connsiteX5" fmla="*/ 0 w 22859"/>
                    <a:gd name="connsiteY5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859" h="38100">
                      <a:moveTo>
                        <a:pt x="0" y="38100"/>
                      </a:moveTo>
                      <a:cubicBezTo>
                        <a:pt x="8572" y="25717"/>
                        <a:pt x="2857" y="12383"/>
                        <a:pt x="1905" y="0"/>
                      </a:cubicBezTo>
                      <a:cubicBezTo>
                        <a:pt x="8572" y="0"/>
                        <a:pt x="16193" y="0"/>
                        <a:pt x="22860" y="953"/>
                      </a:cubicBezTo>
                      <a:cubicBezTo>
                        <a:pt x="15240" y="12383"/>
                        <a:pt x="19050" y="24765"/>
                        <a:pt x="20955" y="36195"/>
                      </a:cubicBezTo>
                      <a:cubicBezTo>
                        <a:pt x="14288" y="36195"/>
                        <a:pt x="6668" y="37147"/>
                        <a:pt x="0" y="38100"/>
                      </a:cubicBez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5C4F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747F5C35-C090-56D9-5BE0-0CF99D0305B1}"/>
                    </a:ext>
                  </a:extLst>
                </p:cNvPr>
                <p:cNvSpPr/>
                <p:nvPr/>
              </p:nvSpPr>
              <p:spPr>
                <a:xfrm>
                  <a:off x="11520213" y="-3042165"/>
                  <a:ext cx="220069" cy="156793"/>
                </a:xfrm>
                <a:custGeom>
                  <a:avLst/>
                  <a:gdLst>
                    <a:gd name="connsiteX0" fmla="*/ 219117 w 220069"/>
                    <a:gd name="connsiteY0" fmla="*/ 121241 h 156793"/>
                    <a:gd name="connsiteX1" fmla="*/ 220070 w 220069"/>
                    <a:gd name="connsiteY1" fmla="*/ 147911 h 156793"/>
                    <a:gd name="connsiteX2" fmla="*/ 211497 w 220069"/>
                    <a:gd name="connsiteY2" fmla="*/ 150769 h 156793"/>
                    <a:gd name="connsiteX3" fmla="*/ 11472 w 220069"/>
                    <a:gd name="connsiteY3" fmla="*/ 91714 h 156793"/>
                    <a:gd name="connsiteX4" fmla="*/ 30522 w 220069"/>
                    <a:gd name="connsiteY4" fmla="*/ 4084 h 156793"/>
                    <a:gd name="connsiteX5" fmla="*/ 58145 w 220069"/>
                    <a:gd name="connsiteY5" fmla="*/ 3131 h 156793"/>
                    <a:gd name="connsiteX6" fmla="*/ 219117 w 220069"/>
                    <a:gd name="connsiteY6" fmla="*/ 121241 h 156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069" h="156793">
                      <a:moveTo>
                        <a:pt x="219117" y="121241"/>
                      </a:moveTo>
                      <a:cubicBezTo>
                        <a:pt x="219117" y="129814"/>
                        <a:pt x="219117" y="139339"/>
                        <a:pt x="220070" y="147911"/>
                      </a:cubicBezTo>
                      <a:cubicBezTo>
                        <a:pt x="217212" y="147911"/>
                        <a:pt x="214354" y="148864"/>
                        <a:pt x="211497" y="150769"/>
                      </a:cubicBezTo>
                      <a:cubicBezTo>
                        <a:pt x="157204" y="170771"/>
                        <a:pt x="49572" y="138386"/>
                        <a:pt x="11472" y="91714"/>
                      </a:cubicBezTo>
                      <a:cubicBezTo>
                        <a:pt x="-18055" y="54566"/>
                        <a:pt x="17187" y="31706"/>
                        <a:pt x="30522" y="4084"/>
                      </a:cubicBezTo>
                      <a:cubicBezTo>
                        <a:pt x="39095" y="-679"/>
                        <a:pt x="48620" y="-1631"/>
                        <a:pt x="58145" y="3131"/>
                      </a:cubicBezTo>
                      <a:cubicBezTo>
                        <a:pt x="120057" y="30754"/>
                        <a:pt x="178159" y="65044"/>
                        <a:pt x="219117" y="121241"/>
                      </a:cubicBezTo>
                      <a:close/>
                    </a:path>
                  </a:pathLst>
                </a:custGeom>
                <a:solidFill>
                  <a:srgbClr val="C38B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FE07EBC7-8D9A-057F-2593-E7C2FFDD4361}"/>
                    </a:ext>
                  </a:extLst>
                </p:cNvPr>
                <p:cNvSpPr/>
                <p:nvPr/>
              </p:nvSpPr>
              <p:spPr>
                <a:xfrm>
                  <a:off x="11565934" y="-3119351"/>
                  <a:ext cx="206732" cy="180557"/>
                </a:xfrm>
                <a:custGeom>
                  <a:avLst/>
                  <a:gdLst>
                    <a:gd name="connsiteX0" fmla="*/ 206733 w 206732"/>
                    <a:gd name="connsiteY0" fmla="*/ 158422 h 180557"/>
                    <a:gd name="connsiteX1" fmla="*/ 183873 w 206732"/>
                    <a:gd name="connsiteY1" fmla="*/ 180330 h 180557"/>
                    <a:gd name="connsiteX2" fmla="*/ 146726 w 206732"/>
                    <a:gd name="connsiteY2" fmla="*/ 164137 h 180557"/>
                    <a:gd name="connsiteX3" fmla="*/ 25758 w 206732"/>
                    <a:gd name="connsiteY3" fmla="*/ 84127 h 180557"/>
                    <a:gd name="connsiteX4" fmla="*/ 1945 w 206732"/>
                    <a:gd name="connsiteY4" fmla="*/ 45075 h 180557"/>
                    <a:gd name="connsiteX5" fmla="*/ 91481 w 206732"/>
                    <a:gd name="connsiteY5" fmla="*/ 31740 h 180557"/>
                    <a:gd name="connsiteX6" fmla="*/ 206733 w 206732"/>
                    <a:gd name="connsiteY6" fmla="*/ 158422 h 180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732" h="180557">
                      <a:moveTo>
                        <a:pt x="206733" y="158422"/>
                      </a:moveTo>
                      <a:cubicBezTo>
                        <a:pt x="199113" y="166042"/>
                        <a:pt x="191493" y="172710"/>
                        <a:pt x="183873" y="180330"/>
                      </a:cubicBezTo>
                      <a:cubicBezTo>
                        <a:pt x="167681" y="182235"/>
                        <a:pt x="158156" y="171757"/>
                        <a:pt x="146726" y="164137"/>
                      </a:cubicBezTo>
                      <a:cubicBezTo>
                        <a:pt x="106720" y="137467"/>
                        <a:pt x="70526" y="104130"/>
                        <a:pt x="25758" y="84127"/>
                      </a:cubicBezTo>
                      <a:cubicBezTo>
                        <a:pt x="10518" y="77460"/>
                        <a:pt x="-5674" y="67935"/>
                        <a:pt x="1945" y="45075"/>
                      </a:cubicBezTo>
                      <a:cubicBezTo>
                        <a:pt x="38141" y="-12075"/>
                        <a:pt x="39093" y="-13028"/>
                        <a:pt x="91481" y="31740"/>
                      </a:cubicBezTo>
                      <a:cubicBezTo>
                        <a:pt x="134343" y="69840"/>
                        <a:pt x="187683" y="98415"/>
                        <a:pt x="206733" y="158422"/>
                      </a:cubicBezTo>
                      <a:close/>
                    </a:path>
                  </a:pathLst>
                </a:custGeom>
                <a:solidFill>
                  <a:srgbClr val="A56F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BD19AD16-6344-5DF7-91C6-FDF3103329AB}"/>
                    </a:ext>
                  </a:extLst>
                </p:cNvPr>
                <p:cNvSpPr/>
                <p:nvPr/>
              </p:nvSpPr>
              <p:spPr>
                <a:xfrm>
                  <a:off x="11487710" y="-2939021"/>
                  <a:ext cx="243046" cy="90889"/>
                </a:xfrm>
                <a:custGeom>
                  <a:avLst/>
                  <a:gdLst>
                    <a:gd name="connsiteX0" fmla="*/ 243047 w 243046"/>
                    <a:gd name="connsiteY0" fmla="*/ 74295 h 90889"/>
                    <a:gd name="connsiteX1" fmla="*/ 242094 w 243046"/>
                    <a:gd name="connsiteY1" fmla="*/ 79058 h 90889"/>
                    <a:gd name="connsiteX2" fmla="*/ 7779 w 243046"/>
                    <a:gd name="connsiteY2" fmla="*/ 60008 h 90889"/>
                    <a:gd name="connsiteX3" fmla="*/ 32544 w 243046"/>
                    <a:gd name="connsiteY3" fmla="*/ 0 h 90889"/>
                    <a:gd name="connsiteX4" fmla="*/ 243047 w 243046"/>
                    <a:gd name="connsiteY4" fmla="*/ 74295 h 90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046" h="90889">
                      <a:moveTo>
                        <a:pt x="243047" y="74295"/>
                      </a:moveTo>
                      <a:cubicBezTo>
                        <a:pt x="243047" y="76200"/>
                        <a:pt x="243047" y="78105"/>
                        <a:pt x="242094" y="79058"/>
                      </a:cubicBezTo>
                      <a:cubicBezTo>
                        <a:pt x="212567" y="101918"/>
                        <a:pt x="25877" y="89535"/>
                        <a:pt x="7779" y="60008"/>
                      </a:cubicBezTo>
                      <a:cubicBezTo>
                        <a:pt x="-6508" y="36195"/>
                        <a:pt x="-2698" y="8573"/>
                        <a:pt x="32544" y="0"/>
                      </a:cubicBezTo>
                      <a:cubicBezTo>
                        <a:pt x="99219" y="34290"/>
                        <a:pt x="174467" y="43815"/>
                        <a:pt x="243047" y="74295"/>
                      </a:cubicBezTo>
                      <a:close/>
                    </a:path>
                  </a:pathLst>
                </a:custGeom>
                <a:solidFill>
                  <a:srgbClr val="B587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3F81112E-A5C5-A5D4-3873-9EAD70087AD5}"/>
                    </a:ext>
                  </a:extLst>
                </p:cNvPr>
                <p:cNvSpPr/>
                <p:nvPr/>
              </p:nvSpPr>
              <p:spPr>
                <a:xfrm>
                  <a:off x="11551687" y="-3074276"/>
                  <a:ext cx="198119" cy="153352"/>
                </a:xfrm>
                <a:custGeom>
                  <a:avLst/>
                  <a:gdLst>
                    <a:gd name="connsiteX0" fmla="*/ 16192 w 198119"/>
                    <a:gd name="connsiteY0" fmla="*/ 0 h 153352"/>
                    <a:gd name="connsiteX1" fmla="*/ 135255 w 198119"/>
                    <a:gd name="connsiteY1" fmla="*/ 85725 h 153352"/>
                    <a:gd name="connsiteX2" fmla="*/ 198120 w 198119"/>
                    <a:gd name="connsiteY2" fmla="*/ 135255 h 153352"/>
                    <a:gd name="connsiteX3" fmla="*/ 187642 w 198119"/>
                    <a:gd name="connsiteY3" fmla="*/ 153353 h 153352"/>
                    <a:gd name="connsiteX4" fmla="*/ 0 w 198119"/>
                    <a:gd name="connsiteY4" fmla="*/ 35242 h 153352"/>
                    <a:gd name="connsiteX5" fmla="*/ 16192 w 198119"/>
                    <a:gd name="connsiteY5" fmla="*/ 0 h 153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8119" h="153352">
                      <a:moveTo>
                        <a:pt x="16192" y="0"/>
                      </a:moveTo>
                      <a:cubicBezTo>
                        <a:pt x="43815" y="44767"/>
                        <a:pt x="100013" y="50483"/>
                        <a:pt x="135255" y="85725"/>
                      </a:cubicBezTo>
                      <a:cubicBezTo>
                        <a:pt x="154305" y="104775"/>
                        <a:pt x="177165" y="119063"/>
                        <a:pt x="198120" y="135255"/>
                      </a:cubicBezTo>
                      <a:cubicBezTo>
                        <a:pt x="194310" y="140970"/>
                        <a:pt x="191452" y="147638"/>
                        <a:pt x="187642" y="153353"/>
                      </a:cubicBezTo>
                      <a:cubicBezTo>
                        <a:pt x="125730" y="112395"/>
                        <a:pt x="72390" y="59055"/>
                        <a:pt x="0" y="35242"/>
                      </a:cubicBezTo>
                      <a:cubicBezTo>
                        <a:pt x="4763" y="23813"/>
                        <a:pt x="10477" y="11430"/>
                        <a:pt x="16192" y="0"/>
                      </a:cubicBezTo>
                      <a:close/>
                    </a:path>
                  </a:pathLst>
                </a:custGeom>
                <a:solidFill>
                  <a:srgbClr val="743A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68C7BAA3-67F3-359F-1F50-8C0F1F9D7D92}"/>
                    </a:ext>
                  </a:extLst>
                </p:cNvPr>
                <p:cNvSpPr/>
                <p:nvPr/>
              </p:nvSpPr>
              <p:spPr>
                <a:xfrm>
                  <a:off x="11520254" y="-2951404"/>
                  <a:ext cx="211455" cy="86677"/>
                </a:xfrm>
                <a:custGeom>
                  <a:avLst/>
                  <a:gdLst>
                    <a:gd name="connsiteX0" fmla="*/ 210503 w 211455"/>
                    <a:gd name="connsiteY0" fmla="*/ 86678 h 86677"/>
                    <a:gd name="connsiteX1" fmla="*/ 0 w 211455"/>
                    <a:gd name="connsiteY1" fmla="*/ 11430 h 86677"/>
                    <a:gd name="connsiteX2" fmla="*/ 11430 w 211455"/>
                    <a:gd name="connsiteY2" fmla="*/ 0 h 86677"/>
                    <a:gd name="connsiteX3" fmla="*/ 211455 w 211455"/>
                    <a:gd name="connsiteY3" fmla="*/ 59055 h 86677"/>
                    <a:gd name="connsiteX4" fmla="*/ 210503 w 211455"/>
                    <a:gd name="connsiteY4" fmla="*/ 86678 h 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455" h="86677">
                      <a:moveTo>
                        <a:pt x="210503" y="86678"/>
                      </a:moveTo>
                      <a:cubicBezTo>
                        <a:pt x="136208" y="73343"/>
                        <a:pt x="60960" y="64770"/>
                        <a:pt x="0" y="11430"/>
                      </a:cubicBezTo>
                      <a:cubicBezTo>
                        <a:pt x="3810" y="7620"/>
                        <a:pt x="7620" y="3810"/>
                        <a:pt x="11430" y="0"/>
                      </a:cubicBezTo>
                      <a:cubicBezTo>
                        <a:pt x="74295" y="32385"/>
                        <a:pt x="139065" y="58103"/>
                        <a:pt x="211455" y="59055"/>
                      </a:cubicBezTo>
                      <a:cubicBezTo>
                        <a:pt x="211455" y="68580"/>
                        <a:pt x="210503" y="77153"/>
                        <a:pt x="210503" y="86678"/>
                      </a:cubicBezTo>
                      <a:close/>
                    </a:path>
                  </a:pathLst>
                </a:custGeom>
                <a:solidFill>
                  <a:srgbClr val="7540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549425D9-5995-1B30-8B15-40F2B09BEB5F}"/>
                    </a:ext>
                  </a:extLst>
                </p:cNvPr>
                <p:cNvSpPr/>
                <p:nvPr/>
              </p:nvSpPr>
              <p:spPr>
                <a:xfrm>
                  <a:off x="12289863" y="-1294060"/>
                  <a:ext cx="175645" cy="143882"/>
                </a:xfrm>
                <a:custGeom>
                  <a:avLst/>
                  <a:gdLst>
                    <a:gd name="connsiteX0" fmla="*/ 173366 w 175645"/>
                    <a:gd name="connsiteY0" fmla="*/ 51442 h 143882"/>
                    <a:gd name="connsiteX1" fmla="*/ 175271 w 175645"/>
                    <a:gd name="connsiteY1" fmla="*/ 95257 h 143882"/>
                    <a:gd name="connsiteX2" fmla="*/ 129552 w 175645"/>
                    <a:gd name="connsiteY2" fmla="*/ 143834 h 143882"/>
                    <a:gd name="connsiteX3" fmla="*/ 12 w 175645"/>
                    <a:gd name="connsiteY3" fmla="*/ 17152 h 143882"/>
                    <a:gd name="connsiteX4" fmla="*/ 22871 w 175645"/>
                    <a:gd name="connsiteY4" fmla="*/ 2864 h 143882"/>
                    <a:gd name="connsiteX5" fmla="*/ 113359 w 175645"/>
                    <a:gd name="connsiteY5" fmla="*/ 959 h 143882"/>
                    <a:gd name="connsiteX6" fmla="*/ 173366 w 175645"/>
                    <a:gd name="connsiteY6" fmla="*/ 51442 h 143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5645" h="143882">
                      <a:moveTo>
                        <a:pt x="173366" y="51442"/>
                      </a:moveTo>
                      <a:cubicBezTo>
                        <a:pt x="174319" y="65729"/>
                        <a:pt x="174319" y="80969"/>
                        <a:pt x="175271" y="95257"/>
                      </a:cubicBezTo>
                      <a:cubicBezTo>
                        <a:pt x="178129" y="128594"/>
                        <a:pt x="164794" y="142882"/>
                        <a:pt x="129552" y="143834"/>
                      </a:cubicBezTo>
                      <a:cubicBezTo>
                        <a:pt x="56209" y="145739"/>
                        <a:pt x="-941" y="91447"/>
                        <a:pt x="12" y="17152"/>
                      </a:cubicBezTo>
                      <a:cubicBezTo>
                        <a:pt x="12" y="-1898"/>
                        <a:pt x="13346" y="2864"/>
                        <a:pt x="22871" y="2864"/>
                      </a:cubicBezTo>
                      <a:cubicBezTo>
                        <a:pt x="53352" y="1912"/>
                        <a:pt x="83832" y="5722"/>
                        <a:pt x="113359" y="959"/>
                      </a:cubicBezTo>
                      <a:cubicBezTo>
                        <a:pt x="152412" y="-3803"/>
                        <a:pt x="174319" y="8579"/>
                        <a:pt x="173366" y="51442"/>
                      </a:cubicBezTo>
                      <a:close/>
                    </a:path>
                  </a:pathLst>
                </a:custGeom>
                <a:solidFill>
                  <a:srgbClr val="F3EE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A8A604C5-2011-5B61-0196-E4A18718892E}"/>
                    </a:ext>
                  </a:extLst>
                </p:cNvPr>
                <p:cNvSpPr/>
                <p:nvPr/>
              </p:nvSpPr>
              <p:spPr>
                <a:xfrm>
                  <a:off x="12268686" y="-1351203"/>
                  <a:ext cx="151844" cy="35030"/>
                </a:xfrm>
                <a:custGeom>
                  <a:avLst/>
                  <a:gdLst>
                    <a:gd name="connsiteX0" fmla="*/ 148824 w 151844"/>
                    <a:gd name="connsiteY0" fmla="*/ 28575 h 35030"/>
                    <a:gd name="connsiteX1" fmla="*/ 24046 w 151844"/>
                    <a:gd name="connsiteY1" fmla="*/ 30480 h 35030"/>
                    <a:gd name="connsiteX2" fmla="*/ 16426 w 151844"/>
                    <a:gd name="connsiteY2" fmla="*/ 0 h 35030"/>
                    <a:gd name="connsiteX3" fmla="*/ 124059 w 151844"/>
                    <a:gd name="connsiteY3" fmla="*/ 5715 h 35030"/>
                    <a:gd name="connsiteX4" fmla="*/ 148824 w 151844"/>
                    <a:gd name="connsiteY4" fmla="*/ 28575 h 35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844" h="35030">
                      <a:moveTo>
                        <a:pt x="148824" y="28575"/>
                      </a:moveTo>
                      <a:cubicBezTo>
                        <a:pt x="106914" y="35242"/>
                        <a:pt x="65004" y="38100"/>
                        <a:pt x="24046" y="30480"/>
                      </a:cubicBezTo>
                      <a:cubicBezTo>
                        <a:pt x="4996" y="26670"/>
                        <a:pt x="-15007" y="19050"/>
                        <a:pt x="16426" y="0"/>
                      </a:cubicBezTo>
                      <a:cubicBezTo>
                        <a:pt x="51669" y="10477"/>
                        <a:pt x="87864" y="1905"/>
                        <a:pt x="124059" y="5715"/>
                      </a:cubicBezTo>
                      <a:cubicBezTo>
                        <a:pt x="136441" y="6667"/>
                        <a:pt x="160254" y="-953"/>
                        <a:pt x="148824" y="28575"/>
                      </a:cubicBezTo>
                      <a:close/>
                    </a:path>
                  </a:pathLst>
                </a:custGeom>
                <a:solidFill>
                  <a:srgbClr val="E2D2C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82D9A517-4C1B-90FA-5948-DD26E8FAE97E}"/>
                    </a:ext>
                  </a:extLst>
                </p:cNvPr>
                <p:cNvSpPr/>
                <p:nvPr/>
              </p:nvSpPr>
              <p:spPr>
                <a:xfrm>
                  <a:off x="12284159" y="-1351203"/>
                  <a:ext cx="178117" cy="30388"/>
                </a:xfrm>
                <a:custGeom>
                  <a:avLst/>
                  <a:gdLst>
                    <a:gd name="connsiteX0" fmla="*/ 133350 w 178117"/>
                    <a:gd name="connsiteY0" fmla="*/ 28575 h 30388"/>
                    <a:gd name="connsiteX1" fmla="*/ 91440 w 178117"/>
                    <a:gd name="connsiteY1" fmla="*/ 10477 h 30388"/>
                    <a:gd name="connsiteX2" fmla="*/ 0 w 178117"/>
                    <a:gd name="connsiteY2" fmla="*/ 0 h 30388"/>
                    <a:gd name="connsiteX3" fmla="*/ 140970 w 178117"/>
                    <a:gd name="connsiteY3" fmla="*/ 4763 h 30388"/>
                    <a:gd name="connsiteX4" fmla="*/ 178118 w 178117"/>
                    <a:gd name="connsiteY4" fmla="*/ 24765 h 30388"/>
                    <a:gd name="connsiteX5" fmla="*/ 133350 w 178117"/>
                    <a:gd name="connsiteY5" fmla="*/ 28575 h 30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8117" h="30388">
                      <a:moveTo>
                        <a:pt x="133350" y="28575"/>
                      </a:moveTo>
                      <a:cubicBezTo>
                        <a:pt x="128588" y="2858"/>
                        <a:pt x="107632" y="12383"/>
                        <a:pt x="91440" y="10477"/>
                      </a:cubicBezTo>
                      <a:cubicBezTo>
                        <a:pt x="60960" y="5715"/>
                        <a:pt x="28575" y="19050"/>
                        <a:pt x="0" y="0"/>
                      </a:cubicBezTo>
                      <a:cubicBezTo>
                        <a:pt x="46673" y="1905"/>
                        <a:pt x="94298" y="2858"/>
                        <a:pt x="140970" y="4763"/>
                      </a:cubicBezTo>
                      <a:cubicBezTo>
                        <a:pt x="150495" y="17145"/>
                        <a:pt x="176213" y="0"/>
                        <a:pt x="178118" y="24765"/>
                      </a:cubicBezTo>
                      <a:cubicBezTo>
                        <a:pt x="163830" y="31433"/>
                        <a:pt x="148590" y="31433"/>
                        <a:pt x="133350" y="28575"/>
                      </a:cubicBezTo>
                      <a:close/>
                    </a:path>
                  </a:pathLst>
                </a:custGeom>
                <a:solidFill>
                  <a:srgbClr val="D1B4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DB0C91DA-55AA-5368-C1A1-70EA3EEDC90E}"/>
                    </a:ext>
                  </a:extLst>
                </p:cNvPr>
                <p:cNvSpPr/>
                <p:nvPr/>
              </p:nvSpPr>
              <p:spPr>
                <a:xfrm>
                  <a:off x="12122234" y="-1574615"/>
                  <a:ext cx="830270" cy="203409"/>
                </a:xfrm>
                <a:custGeom>
                  <a:avLst/>
                  <a:gdLst>
                    <a:gd name="connsiteX0" fmla="*/ 65723 w 830270"/>
                    <a:gd name="connsiteY0" fmla="*/ 91014 h 203409"/>
                    <a:gd name="connsiteX1" fmla="*/ 77153 w 830270"/>
                    <a:gd name="connsiteY1" fmla="*/ 83395 h 203409"/>
                    <a:gd name="connsiteX2" fmla="*/ 83820 w 830270"/>
                    <a:gd name="connsiteY2" fmla="*/ 71012 h 203409"/>
                    <a:gd name="connsiteX3" fmla="*/ 150495 w 830270"/>
                    <a:gd name="connsiteY3" fmla="*/ 42437 h 203409"/>
                    <a:gd name="connsiteX4" fmla="*/ 177165 w 830270"/>
                    <a:gd name="connsiteY4" fmla="*/ 54820 h 203409"/>
                    <a:gd name="connsiteX5" fmla="*/ 260985 w 830270"/>
                    <a:gd name="connsiteY5" fmla="*/ 67202 h 203409"/>
                    <a:gd name="connsiteX6" fmla="*/ 558165 w 830270"/>
                    <a:gd name="connsiteY6" fmla="*/ 48152 h 203409"/>
                    <a:gd name="connsiteX7" fmla="*/ 651510 w 830270"/>
                    <a:gd name="connsiteY7" fmla="*/ 13862 h 203409"/>
                    <a:gd name="connsiteX8" fmla="*/ 720090 w 830270"/>
                    <a:gd name="connsiteY8" fmla="*/ 32912 h 203409"/>
                    <a:gd name="connsiteX9" fmla="*/ 738188 w 830270"/>
                    <a:gd name="connsiteY9" fmla="*/ 48152 h 203409"/>
                    <a:gd name="connsiteX10" fmla="*/ 825818 w 830270"/>
                    <a:gd name="connsiteY10" fmla="*/ 71964 h 203409"/>
                    <a:gd name="connsiteX11" fmla="*/ 825818 w 830270"/>
                    <a:gd name="connsiteY11" fmla="*/ 92920 h 203409"/>
                    <a:gd name="connsiteX12" fmla="*/ 688657 w 830270"/>
                    <a:gd name="connsiteY12" fmla="*/ 144354 h 203409"/>
                    <a:gd name="connsiteX13" fmla="*/ 647700 w 830270"/>
                    <a:gd name="connsiteY13" fmla="*/ 94824 h 203409"/>
                    <a:gd name="connsiteX14" fmla="*/ 640080 w 830270"/>
                    <a:gd name="connsiteY14" fmla="*/ 98634 h 203409"/>
                    <a:gd name="connsiteX15" fmla="*/ 545782 w 830270"/>
                    <a:gd name="connsiteY15" fmla="*/ 175787 h 203409"/>
                    <a:gd name="connsiteX16" fmla="*/ 502920 w 830270"/>
                    <a:gd name="connsiteY16" fmla="*/ 174834 h 203409"/>
                    <a:gd name="connsiteX17" fmla="*/ 481013 w 830270"/>
                    <a:gd name="connsiteY17" fmla="*/ 145307 h 203409"/>
                    <a:gd name="connsiteX18" fmla="*/ 471488 w 830270"/>
                    <a:gd name="connsiteY18" fmla="*/ 183407 h 203409"/>
                    <a:gd name="connsiteX19" fmla="*/ 320993 w 830270"/>
                    <a:gd name="connsiteY19" fmla="*/ 203409 h 203409"/>
                    <a:gd name="connsiteX20" fmla="*/ 309563 w 830270"/>
                    <a:gd name="connsiteY20" fmla="*/ 195789 h 203409"/>
                    <a:gd name="connsiteX21" fmla="*/ 260985 w 830270"/>
                    <a:gd name="connsiteY21" fmla="*/ 190074 h 203409"/>
                    <a:gd name="connsiteX22" fmla="*/ 143828 w 830270"/>
                    <a:gd name="connsiteY22" fmla="*/ 191027 h 203409"/>
                    <a:gd name="connsiteX23" fmla="*/ 140970 w 830270"/>
                    <a:gd name="connsiteY23" fmla="*/ 166262 h 203409"/>
                    <a:gd name="connsiteX24" fmla="*/ 140970 w 830270"/>
                    <a:gd name="connsiteY24" fmla="*/ 166262 h 203409"/>
                    <a:gd name="connsiteX25" fmla="*/ 140970 w 830270"/>
                    <a:gd name="connsiteY25" fmla="*/ 137687 h 203409"/>
                    <a:gd name="connsiteX26" fmla="*/ 120015 w 830270"/>
                    <a:gd name="connsiteY26" fmla="*/ 146259 h 203409"/>
                    <a:gd name="connsiteX27" fmla="*/ 40005 w 830270"/>
                    <a:gd name="connsiteY27" fmla="*/ 163404 h 203409"/>
                    <a:gd name="connsiteX28" fmla="*/ 0 w 830270"/>
                    <a:gd name="connsiteY28" fmla="*/ 141497 h 203409"/>
                    <a:gd name="connsiteX29" fmla="*/ 33338 w 830270"/>
                    <a:gd name="connsiteY29" fmla="*/ 97682 h 203409"/>
                    <a:gd name="connsiteX30" fmla="*/ 65723 w 830270"/>
                    <a:gd name="connsiteY30" fmla="*/ 91014 h 20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30270" h="203409">
                      <a:moveTo>
                        <a:pt x="65723" y="91014"/>
                      </a:moveTo>
                      <a:cubicBezTo>
                        <a:pt x="69532" y="88157"/>
                        <a:pt x="73343" y="86252"/>
                        <a:pt x="77153" y="83395"/>
                      </a:cubicBezTo>
                      <a:cubicBezTo>
                        <a:pt x="80010" y="79584"/>
                        <a:pt x="81915" y="74822"/>
                        <a:pt x="83820" y="71012"/>
                      </a:cubicBezTo>
                      <a:cubicBezTo>
                        <a:pt x="94298" y="33864"/>
                        <a:pt x="122873" y="39579"/>
                        <a:pt x="150495" y="42437"/>
                      </a:cubicBezTo>
                      <a:cubicBezTo>
                        <a:pt x="160020" y="44342"/>
                        <a:pt x="169545" y="49104"/>
                        <a:pt x="177165" y="54820"/>
                      </a:cubicBezTo>
                      <a:cubicBezTo>
                        <a:pt x="202882" y="75774"/>
                        <a:pt x="233363" y="65297"/>
                        <a:pt x="260985" y="67202"/>
                      </a:cubicBezTo>
                      <a:cubicBezTo>
                        <a:pt x="360045" y="63392"/>
                        <a:pt x="460057" y="79584"/>
                        <a:pt x="558165" y="48152"/>
                      </a:cubicBezTo>
                      <a:cubicBezTo>
                        <a:pt x="589598" y="38627"/>
                        <a:pt x="622935" y="30054"/>
                        <a:pt x="651510" y="13862"/>
                      </a:cubicBezTo>
                      <a:cubicBezTo>
                        <a:pt x="681990" y="-3283"/>
                        <a:pt x="707707" y="-11855"/>
                        <a:pt x="720090" y="32912"/>
                      </a:cubicBezTo>
                      <a:cubicBezTo>
                        <a:pt x="721995" y="39579"/>
                        <a:pt x="730568" y="44342"/>
                        <a:pt x="738188" y="48152"/>
                      </a:cubicBezTo>
                      <a:cubicBezTo>
                        <a:pt x="764857" y="65297"/>
                        <a:pt x="800100" y="50057"/>
                        <a:pt x="825818" y="71964"/>
                      </a:cubicBezTo>
                      <a:cubicBezTo>
                        <a:pt x="826770" y="78632"/>
                        <a:pt x="835343" y="87204"/>
                        <a:pt x="825818" y="92920"/>
                      </a:cubicBezTo>
                      <a:cubicBezTo>
                        <a:pt x="783907" y="120542"/>
                        <a:pt x="737235" y="135782"/>
                        <a:pt x="688657" y="144354"/>
                      </a:cubicBezTo>
                      <a:cubicBezTo>
                        <a:pt x="656273" y="149117"/>
                        <a:pt x="672465" y="103397"/>
                        <a:pt x="647700" y="94824"/>
                      </a:cubicBezTo>
                      <a:cubicBezTo>
                        <a:pt x="645795" y="95777"/>
                        <a:pt x="640080" y="96729"/>
                        <a:pt x="640080" y="98634"/>
                      </a:cubicBezTo>
                      <a:cubicBezTo>
                        <a:pt x="628650" y="165309"/>
                        <a:pt x="618173" y="173882"/>
                        <a:pt x="545782" y="175787"/>
                      </a:cubicBezTo>
                      <a:cubicBezTo>
                        <a:pt x="531495" y="175787"/>
                        <a:pt x="517207" y="174834"/>
                        <a:pt x="502920" y="174834"/>
                      </a:cubicBezTo>
                      <a:cubicBezTo>
                        <a:pt x="492443" y="168167"/>
                        <a:pt x="486728" y="157689"/>
                        <a:pt x="481013" y="145307"/>
                      </a:cubicBezTo>
                      <a:cubicBezTo>
                        <a:pt x="472440" y="157689"/>
                        <a:pt x="481013" y="172929"/>
                        <a:pt x="471488" y="183407"/>
                      </a:cubicBezTo>
                      <a:cubicBezTo>
                        <a:pt x="423863" y="205314"/>
                        <a:pt x="371475" y="200552"/>
                        <a:pt x="320993" y="203409"/>
                      </a:cubicBezTo>
                      <a:cubicBezTo>
                        <a:pt x="316230" y="201504"/>
                        <a:pt x="311468" y="199599"/>
                        <a:pt x="309563" y="195789"/>
                      </a:cubicBezTo>
                      <a:cubicBezTo>
                        <a:pt x="295275" y="170072"/>
                        <a:pt x="283845" y="149117"/>
                        <a:pt x="260985" y="190074"/>
                      </a:cubicBezTo>
                      <a:cubicBezTo>
                        <a:pt x="252413" y="206267"/>
                        <a:pt x="158115" y="204362"/>
                        <a:pt x="143828" y="191027"/>
                      </a:cubicBezTo>
                      <a:cubicBezTo>
                        <a:pt x="137160" y="184359"/>
                        <a:pt x="132398" y="175787"/>
                        <a:pt x="140970" y="166262"/>
                      </a:cubicBezTo>
                      <a:lnTo>
                        <a:pt x="140970" y="166262"/>
                      </a:lnTo>
                      <a:cubicBezTo>
                        <a:pt x="146685" y="156737"/>
                        <a:pt x="148590" y="145307"/>
                        <a:pt x="140970" y="137687"/>
                      </a:cubicBezTo>
                      <a:cubicBezTo>
                        <a:pt x="131445" y="129114"/>
                        <a:pt x="126682" y="142449"/>
                        <a:pt x="120015" y="146259"/>
                      </a:cubicBezTo>
                      <a:cubicBezTo>
                        <a:pt x="100013" y="183407"/>
                        <a:pt x="72390" y="182454"/>
                        <a:pt x="40005" y="163404"/>
                      </a:cubicBezTo>
                      <a:cubicBezTo>
                        <a:pt x="26670" y="155784"/>
                        <a:pt x="13335" y="148164"/>
                        <a:pt x="0" y="141497"/>
                      </a:cubicBezTo>
                      <a:cubicBezTo>
                        <a:pt x="2857" y="120542"/>
                        <a:pt x="16193" y="107207"/>
                        <a:pt x="33338" y="97682"/>
                      </a:cubicBezTo>
                      <a:cubicBezTo>
                        <a:pt x="45720" y="92920"/>
                        <a:pt x="57150" y="98634"/>
                        <a:pt x="65723" y="91014"/>
                      </a:cubicBezTo>
                      <a:close/>
                    </a:path>
                  </a:pathLst>
                </a:custGeom>
                <a:solidFill>
                  <a:srgbClr val="5BBEF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D34F18EC-676A-A154-A4DE-A3426027E402}"/>
                    </a:ext>
                  </a:extLst>
                </p:cNvPr>
                <p:cNvSpPr/>
                <p:nvPr/>
              </p:nvSpPr>
              <p:spPr>
                <a:xfrm>
                  <a:off x="12591709" y="-1401375"/>
                  <a:ext cx="219704" cy="71126"/>
                </a:xfrm>
                <a:custGeom>
                  <a:avLst/>
                  <a:gdLst>
                    <a:gd name="connsiteX0" fmla="*/ 16301 w 219704"/>
                    <a:gd name="connsiteY0" fmla="*/ 70173 h 71126"/>
                    <a:gd name="connsiteX1" fmla="*/ 6776 w 219704"/>
                    <a:gd name="connsiteY1" fmla="*/ 41598 h 71126"/>
                    <a:gd name="connsiteX2" fmla="*/ 190608 w 219704"/>
                    <a:gd name="connsiteY2" fmla="*/ 3498 h 71126"/>
                    <a:gd name="connsiteX3" fmla="*/ 218231 w 219704"/>
                    <a:gd name="connsiteY3" fmla="*/ 29216 h 71126"/>
                    <a:gd name="connsiteX4" fmla="*/ 195371 w 219704"/>
                    <a:gd name="connsiteY4" fmla="*/ 69221 h 71126"/>
                    <a:gd name="connsiteX5" fmla="*/ 178226 w 219704"/>
                    <a:gd name="connsiteY5" fmla="*/ 71126 h 71126"/>
                    <a:gd name="connsiteX6" fmla="*/ 16301 w 219704"/>
                    <a:gd name="connsiteY6" fmla="*/ 70173 h 7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04" h="71126">
                      <a:moveTo>
                        <a:pt x="16301" y="70173"/>
                      </a:moveTo>
                      <a:cubicBezTo>
                        <a:pt x="9633" y="61601"/>
                        <a:pt x="-10369" y="57791"/>
                        <a:pt x="6776" y="41598"/>
                      </a:cubicBezTo>
                      <a:cubicBezTo>
                        <a:pt x="67736" y="26359"/>
                        <a:pt x="132506" y="32073"/>
                        <a:pt x="190608" y="3498"/>
                      </a:cubicBezTo>
                      <a:cubicBezTo>
                        <a:pt x="207754" y="-5074"/>
                        <a:pt x="224899" y="1593"/>
                        <a:pt x="218231" y="29216"/>
                      </a:cubicBezTo>
                      <a:cubicBezTo>
                        <a:pt x="214421" y="45409"/>
                        <a:pt x="208706" y="58743"/>
                        <a:pt x="195371" y="69221"/>
                      </a:cubicBezTo>
                      <a:cubicBezTo>
                        <a:pt x="189656" y="70173"/>
                        <a:pt x="183941" y="70173"/>
                        <a:pt x="178226" y="71126"/>
                      </a:cubicBezTo>
                      <a:cubicBezTo>
                        <a:pt x="123933" y="70173"/>
                        <a:pt x="70593" y="70173"/>
                        <a:pt x="16301" y="70173"/>
                      </a:cubicBezTo>
                      <a:close/>
                    </a:path>
                  </a:pathLst>
                </a:custGeom>
                <a:solidFill>
                  <a:srgbClr val="E4D4C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131363C1-E8ED-7C67-C11F-2603651C000B}"/>
                    </a:ext>
                  </a:extLst>
                </p:cNvPr>
                <p:cNvSpPr/>
                <p:nvPr/>
              </p:nvSpPr>
              <p:spPr>
                <a:xfrm>
                  <a:off x="12256336" y="-1427587"/>
                  <a:ext cx="189748" cy="59817"/>
                </a:xfrm>
                <a:custGeom>
                  <a:avLst/>
                  <a:gdLst>
                    <a:gd name="connsiteX0" fmla="*/ 9727 w 189748"/>
                    <a:gd name="connsiteY0" fmla="*/ 20186 h 59817"/>
                    <a:gd name="connsiteX1" fmla="*/ 129741 w 189748"/>
                    <a:gd name="connsiteY1" fmla="*/ 33521 h 59817"/>
                    <a:gd name="connsiteX2" fmla="*/ 178319 w 189748"/>
                    <a:gd name="connsiteY2" fmla="*/ 42094 h 59817"/>
                    <a:gd name="connsiteX3" fmla="*/ 189749 w 189748"/>
                    <a:gd name="connsiteY3" fmla="*/ 56381 h 59817"/>
                    <a:gd name="connsiteX4" fmla="*/ 180224 w 189748"/>
                    <a:gd name="connsiteY4" fmla="*/ 59239 h 59817"/>
                    <a:gd name="connsiteX5" fmla="*/ 156411 w 189748"/>
                    <a:gd name="connsiteY5" fmla="*/ 25901 h 59817"/>
                    <a:gd name="connsiteX6" fmla="*/ 14489 w 189748"/>
                    <a:gd name="connsiteY6" fmla="*/ 53523 h 59817"/>
                    <a:gd name="connsiteX7" fmla="*/ 9727 w 189748"/>
                    <a:gd name="connsiteY7" fmla="*/ 20186 h 59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748" h="59817">
                      <a:moveTo>
                        <a:pt x="9727" y="20186"/>
                      </a:moveTo>
                      <a:cubicBezTo>
                        <a:pt x="27824" y="51619"/>
                        <a:pt x="113549" y="63048"/>
                        <a:pt x="129741" y="33521"/>
                      </a:cubicBezTo>
                      <a:cubicBezTo>
                        <a:pt x="159269" y="-20771"/>
                        <a:pt x="168794" y="-2674"/>
                        <a:pt x="178319" y="42094"/>
                      </a:cubicBezTo>
                      <a:cubicBezTo>
                        <a:pt x="179272" y="47809"/>
                        <a:pt x="185939" y="51619"/>
                        <a:pt x="189749" y="56381"/>
                      </a:cubicBezTo>
                      <a:cubicBezTo>
                        <a:pt x="186891" y="57334"/>
                        <a:pt x="183081" y="58286"/>
                        <a:pt x="180224" y="59239"/>
                      </a:cubicBezTo>
                      <a:cubicBezTo>
                        <a:pt x="165936" y="53523"/>
                        <a:pt x="164984" y="36379"/>
                        <a:pt x="156411" y="25901"/>
                      </a:cubicBezTo>
                      <a:cubicBezTo>
                        <a:pt x="130694" y="52571"/>
                        <a:pt x="43064" y="69716"/>
                        <a:pt x="14489" y="53523"/>
                      </a:cubicBezTo>
                      <a:cubicBezTo>
                        <a:pt x="-751" y="44951"/>
                        <a:pt x="-6466" y="33521"/>
                        <a:pt x="9727" y="20186"/>
                      </a:cubicBezTo>
                      <a:close/>
                    </a:path>
                  </a:pathLst>
                </a:custGeom>
                <a:solidFill>
                  <a:srgbClr val="2459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B64C01C1-B881-6C89-5BBF-55E5EDD20C3C}"/>
                    </a:ext>
                  </a:extLst>
                </p:cNvPr>
                <p:cNvSpPr/>
                <p:nvPr/>
              </p:nvSpPr>
              <p:spPr>
                <a:xfrm>
                  <a:off x="12586361" y="-1457451"/>
                  <a:ext cx="40698" cy="66242"/>
                </a:xfrm>
                <a:custGeom>
                  <a:avLst/>
                  <a:gdLst>
                    <a:gd name="connsiteX0" fmla="*/ 10218 w 40698"/>
                    <a:gd name="connsiteY0" fmla="*/ 66243 h 66242"/>
                    <a:gd name="connsiteX1" fmla="*/ 13076 w 40698"/>
                    <a:gd name="connsiteY1" fmla="*/ 520 h 66242"/>
                    <a:gd name="connsiteX2" fmla="*/ 40699 w 40698"/>
                    <a:gd name="connsiteY2" fmla="*/ 56718 h 66242"/>
                    <a:gd name="connsiteX3" fmla="*/ 10218 w 40698"/>
                    <a:gd name="connsiteY3" fmla="*/ 66243 h 6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98" h="66242">
                      <a:moveTo>
                        <a:pt x="10218" y="66243"/>
                      </a:moveTo>
                      <a:cubicBezTo>
                        <a:pt x="5456" y="43383"/>
                        <a:pt x="-11689" y="6235"/>
                        <a:pt x="13076" y="520"/>
                      </a:cubicBezTo>
                      <a:cubicBezTo>
                        <a:pt x="38793" y="-5195"/>
                        <a:pt x="29268" y="37668"/>
                        <a:pt x="40699" y="56718"/>
                      </a:cubicBezTo>
                      <a:cubicBezTo>
                        <a:pt x="30221" y="59575"/>
                        <a:pt x="20696" y="62433"/>
                        <a:pt x="10218" y="66243"/>
                      </a:cubicBezTo>
                      <a:close/>
                    </a:path>
                  </a:pathLst>
                </a:custGeom>
                <a:solidFill>
                  <a:srgbClr val="0D51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38A9A98B-7548-E0D9-85A4-FAB0EE8A946B}"/>
                    </a:ext>
                  </a:extLst>
                </p:cNvPr>
                <p:cNvSpPr/>
                <p:nvPr/>
              </p:nvSpPr>
              <p:spPr>
                <a:xfrm>
                  <a:off x="12855450" y="-1535006"/>
                  <a:ext cx="105937" cy="32354"/>
                </a:xfrm>
                <a:custGeom>
                  <a:avLst/>
                  <a:gdLst>
                    <a:gd name="connsiteX0" fmla="*/ 94507 w 105937"/>
                    <a:gd name="connsiteY0" fmla="*/ 32355 h 32354"/>
                    <a:gd name="connsiteX1" fmla="*/ 210 w 105937"/>
                    <a:gd name="connsiteY1" fmla="*/ 21877 h 32354"/>
                    <a:gd name="connsiteX2" fmla="*/ 20213 w 105937"/>
                    <a:gd name="connsiteY2" fmla="*/ 922 h 32354"/>
                    <a:gd name="connsiteX3" fmla="*/ 65932 w 105937"/>
                    <a:gd name="connsiteY3" fmla="*/ 11400 h 32354"/>
                    <a:gd name="connsiteX4" fmla="*/ 105938 w 105937"/>
                    <a:gd name="connsiteY4" fmla="*/ 21877 h 32354"/>
                    <a:gd name="connsiteX5" fmla="*/ 94507 w 105937"/>
                    <a:gd name="connsiteY5" fmla="*/ 32355 h 32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937" h="32354">
                      <a:moveTo>
                        <a:pt x="94507" y="32355"/>
                      </a:moveTo>
                      <a:cubicBezTo>
                        <a:pt x="63075" y="25687"/>
                        <a:pt x="30690" y="39975"/>
                        <a:pt x="210" y="21877"/>
                      </a:cubicBezTo>
                      <a:cubicBezTo>
                        <a:pt x="-1695" y="6637"/>
                        <a:pt x="9735" y="4732"/>
                        <a:pt x="20213" y="922"/>
                      </a:cubicBezTo>
                      <a:cubicBezTo>
                        <a:pt x="36405" y="-983"/>
                        <a:pt x="52597" y="-983"/>
                        <a:pt x="65932" y="11400"/>
                      </a:cubicBezTo>
                      <a:cubicBezTo>
                        <a:pt x="79267" y="15210"/>
                        <a:pt x="95460" y="7590"/>
                        <a:pt x="105938" y="21877"/>
                      </a:cubicBezTo>
                      <a:cubicBezTo>
                        <a:pt x="102127" y="25687"/>
                        <a:pt x="98317" y="28545"/>
                        <a:pt x="94507" y="32355"/>
                      </a:cubicBezTo>
                      <a:close/>
                    </a:path>
                  </a:pathLst>
                </a:custGeom>
                <a:solidFill>
                  <a:srgbClr val="0A21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AFA52985-279E-DE13-B29E-B3CAC5426940}"/>
                    </a:ext>
                  </a:extLst>
                </p:cNvPr>
                <p:cNvSpPr/>
                <p:nvPr/>
              </p:nvSpPr>
              <p:spPr>
                <a:xfrm>
                  <a:off x="12208912" y="-1601773"/>
                  <a:ext cx="668740" cy="110791"/>
                </a:xfrm>
                <a:custGeom>
                  <a:avLst/>
                  <a:gdLst>
                    <a:gd name="connsiteX0" fmla="*/ 666750 w 668740"/>
                    <a:gd name="connsiteY0" fmla="*/ 78167 h 110791"/>
                    <a:gd name="connsiteX1" fmla="*/ 646747 w 668740"/>
                    <a:gd name="connsiteY1" fmla="*/ 88645 h 110791"/>
                    <a:gd name="connsiteX2" fmla="*/ 614363 w 668740"/>
                    <a:gd name="connsiteY2" fmla="*/ 31495 h 110791"/>
                    <a:gd name="connsiteX3" fmla="*/ 172402 w 668740"/>
                    <a:gd name="connsiteY3" fmla="*/ 106742 h 110791"/>
                    <a:gd name="connsiteX4" fmla="*/ 85725 w 668740"/>
                    <a:gd name="connsiteY4" fmla="*/ 87692 h 110791"/>
                    <a:gd name="connsiteX5" fmla="*/ 67627 w 668740"/>
                    <a:gd name="connsiteY5" fmla="*/ 78167 h 110791"/>
                    <a:gd name="connsiteX6" fmla="*/ 3810 w 668740"/>
                    <a:gd name="connsiteY6" fmla="*/ 55307 h 110791"/>
                    <a:gd name="connsiteX7" fmla="*/ 0 w 668740"/>
                    <a:gd name="connsiteY7" fmla="*/ 50545 h 110791"/>
                    <a:gd name="connsiteX8" fmla="*/ 19050 w 668740"/>
                    <a:gd name="connsiteY8" fmla="*/ 22922 h 110791"/>
                    <a:gd name="connsiteX9" fmla="*/ 55245 w 668740"/>
                    <a:gd name="connsiteY9" fmla="*/ 25780 h 110791"/>
                    <a:gd name="connsiteX10" fmla="*/ 586740 w 668740"/>
                    <a:gd name="connsiteY10" fmla="*/ 1015 h 110791"/>
                    <a:gd name="connsiteX11" fmla="*/ 630555 w 668740"/>
                    <a:gd name="connsiteY11" fmla="*/ 13397 h 110791"/>
                    <a:gd name="connsiteX12" fmla="*/ 641032 w 668740"/>
                    <a:gd name="connsiteY12" fmla="*/ 21017 h 110791"/>
                    <a:gd name="connsiteX13" fmla="*/ 647700 w 668740"/>
                    <a:gd name="connsiteY13" fmla="*/ 51497 h 110791"/>
                    <a:gd name="connsiteX14" fmla="*/ 667702 w 668740"/>
                    <a:gd name="connsiteY14" fmla="*/ 66737 h 110791"/>
                    <a:gd name="connsiteX15" fmla="*/ 666750 w 668740"/>
                    <a:gd name="connsiteY15" fmla="*/ 78167 h 110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8740" h="110791">
                      <a:moveTo>
                        <a:pt x="666750" y="78167"/>
                      </a:moveTo>
                      <a:cubicBezTo>
                        <a:pt x="660082" y="81977"/>
                        <a:pt x="653415" y="84835"/>
                        <a:pt x="646747" y="88645"/>
                      </a:cubicBezTo>
                      <a:cubicBezTo>
                        <a:pt x="616267" y="84835"/>
                        <a:pt x="621030" y="58165"/>
                        <a:pt x="614363" y="31495"/>
                      </a:cubicBezTo>
                      <a:cubicBezTo>
                        <a:pt x="476250" y="115315"/>
                        <a:pt x="324802" y="116267"/>
                        <a:pt x="172402" y="106742"/>
                      </a:cubicBezTo>
                      <a:cubicBezTo>
                        <a:pt x="143827" y="98170"/>
                        <a:pt x="111442" y="107695"/>
                        <a:pt x="85725" y="87692"/>
                      </a:cubicBezTo>
                      <a:cubicBezTo>
                        <a:pt x="80010" y="84835"/>
                        <a:pt x="73342" y="81977"/>
                        <a:pt x="67627" y="78167"/>
                      </a:cubicBezTo>
                      <a:cubicBezTo>
                        <a:pt x="46672" y="68642"/>
                        <a:pt x="21907" y="69595"/>
                        <a:pt x="3810" y="55307"/>
                      </a:cubicBezTo>
                      <a:cubicBezTo>
                        <a:pt x="2857" y="53402"/>
                        <a:pt x="952" y="51497"/>
                        <a:pt x="0" y="50545"/>
                      </a:cubicBezTo>
                      <a:cubicBezTo>
                        <a:pt x="5715" y="41020"/>
                        <a:pt x="20002" y="37210"/>
                        <a:pt x="19050" y="22922"/>
                      </a:cubicBezTo>
                      <a:cubicBezTo>
                        <a:pt x="31432" y="15302"/>
                        <a:pt x="43815" y="21017"/>
                        <a:pt x="55245" y="25780"/>
                      </a:cubicBezTo>
                      <a:cubicBezTo>
                        <a:pt x="236220" y="100075"/>
                        <a:pt x="413385" y="83882"/>
                        <a:pt x="586740" y="1015"/>
                      </a:cubicBezTo>
                      <a:cubicBezTo>
                        <a:pt x="603885" y="-3748"/>
                        <a:pt x="616267" y="9587"/>
                        <a:pt x="630555" y="13397"/>
                      </a:cubicBezTo>
                      <a:cubicBezTo>
                        <a:pt x="634365" y="15302"/>
                        <a:pt x="638175" y="17207"/>
                        <a:pt x="641032" y="21017"/>
                      </a:cubicBezTo>
                      <a:cubicBezTo>
                        <a:pt x="638175" y="32447"/>
                        <a:pt x="636270" y="43877"/>
                        <a:pt x="647700" y="51497"/>
                      </a:cubicBezTo>
                      <a:cubicBezTo>
                        <a:pt x="654367" y="57212"/>
                        <a:pt x="662940" y="59117"/>
                        <a:pt x="667702" y="66737"/>
                      </a:cubicBezTo>
                      <a:cubicBezTo>
                        <a:pt x="669607" y="70547"/>
                        <a:pt x="668655" y="74357"/>
                        <a:pt x="666750" y="78167"/>
                      </a:cubicBezTo>
                      <a:close/>
                    </a:path>
                  </a:pathLst>
                </a:custGeom>
                <a:solidFill>
                  <a:srgbClr val="2746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725A8BC0-90DA-799E-C539-C3A502FD7B6B}"/>
                    </a:ext>
                  </a:extLst>
                </p:cNvPr>
                <p:cNvSpPr/>
                <p:nvPr/>
              </p:nvSpPr>
              <p:spPr>
                <a:xfrm>
                  <a:off x="12856612" y="-1581152"/>
                  <a:ext cx="107797" cy="54815"/>
                </a:xfrm>
                <a:custGeom>
                  <a:avLst/>
                  <a:gdLst>
                    <a:gd name="connsiteX0" fmla="*/ 18097 w 107797"/>
                    <a:gd name="connsiteY0" fmla="*/ 49926 h 54815"/>
                    <a:gd name="connsiteX1" fmla="*/ 0 w 107797"/>
                    <a:gd name="connsiteY1" fmla="*/ 30876 h 54815"/>
                    <a:gd name="connsiteX2" fmla="*/ 67627 w 107797"/>
                    <a:gd name="connsiteY2" fmla="*/ 12779 h 54815"/>
                    <a:gd name="connsiteX3" fmla="*/ 105727 w 107797"/>
                    <a:gd name="connsiteY3" fmla="*/ 11826 h 54815"/>
                    <a:gd name="connsiteX4" fmla="*/ 77152 w 107797"/>
                    <a:gd name="connsiteY4" fmla="*/ 49926 h 54815"/>
                    <a:gd name="connsiteX5" fmla="*/ 67627 w 107797"/>
                    <a:gd name="connsiteY5" fmla="*/ 51831 h 54815"/>
                    <a:gd name="connsiteX6" fmla="*/ 18097 w 107797"/>
                    <a:gd name="connsiteY6" fmla="*/ 49926 h 54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797" h="54815">
                      <a:moveTo>
                        <a:pt x="18097" y="49926"/>
                      </a:moveTo>
                      <a:cubicBezTo>
                        <a:pt x="10477" y="45164"/>
                        <a:pt x="952" y="41354"/>
                        <a:pt x="0" y="30876"/>
                      </a:cubicBezTo>
                      <a:cubicBezTo>
                        <a:pt x="22860" y="25161"/>
                        <a:pt x="44767" y="17541"/>
                        <a:pt x="67627" y="12779"/>
                      </a:cubicBezTo>
                      <a:cubicBezTo>
                        <a:pt x="80010" y="9921"/>
                        <a:pt x="96202" y="-13891"/>
                        <a:pt x="105727" y="11826"/>
                      </a:cubicBezTo>
                      <a:cubicBezTo>
                        <a:pt x="113347" y="32781"/>
                        <a:pt x="99060" y="47069"/>
                        <a:pt x="77152" y="49926"/>
                      </a:cubicBezTo>
                      <a:cubicBezTo>
                        <a:pt x="74295" y="49926"/>
                        <a:pt x="71438" y="50879"/>
                        <a:pt x="67627" y="51831"/>
                      </a:cubicBezTo>
                      <a:cubicBezTo>
                        <a:pt x="50482" y="55641"/>
                        <a:pt x="34290" y="56594"/>
                        <a:pt x="18097" y="49926"/>
                      </a:cubicBezTo>
                      <a:close/>
                    </a:path>
                  </a:pathLst>
                </a:custGeom>
                <a:solidFill>
                  <a:srgbClr val="D9C1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4E862C32-2300-6A50-CBBC-F5D472D46FFF}"/>
                    </a:ext>
                  </a:extLst>
                </p:cNvPr>
                <p:cNvSpPr/>
                <p:nvPr/>
              </p:nvSpPr>
              <p:spPr>
                <a:xfrm>
                  <a:off x="12840139" y="-1608378"/>
                  <a:ext cx="83148" cy="28194"/>
                </a:xfrm>
                <a:custGeom>
                  <a:avLst/>
                  <a:gdLst>
                    <a:gd name="connsiteX0" fmla="*/ 15520 w 83148"/>
                    <a:gd name="connsiteY0" fmla="*/ 0 h 28194"/>
                    <a:gd name="connsiteX1" fmla="*/ 83148 w 83148"/>
                    <a:gd name="connsiteY1" fmla="*/ 10477 h 28194"/>
                    <a:gd name="connsiteX2" fmla="*/ 8853 w 83148"/>
                    <a:gd name="connsiteY2" fmla="*/ 26670 h 28194"/>
                    <a:gd name="connsiteX3" fmla="*/ 8853 w 83148"/>
                    <a:gd name="connsiteY3" fmla="*/ 26670 h 28194"/>
                    <a:gd name="connsiteX4" fmla="*/ 15520 w 83148"/>
                    <a:gd name="connsiteY4" fmla="*/ 0 h 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148" h="28194">
                      <a:moveTo>
                        <a:pt x="15520" y="0"/>
                      </a:moveTo>
                      <a:cubicBezTo>
                        <a:pt x="32665" y="41910"/>
                        <a:pt x="62193" y="-2858"/>
                        <a:pt x="83148" y="10477"/>
                      </a:cubicBezTo>
                      <a:cubicBezTo>
                        <a:pt x="60288" y="24765"/>
                        <a:pt x="35523" y="31433"/>
                        <a:pt x="8853" y="26670"/>
                      </a:cubicBezTo>
                      <a:cubicBezTo>
                        <a:pt x="8853" y="26670"/>
                        <a:pt x="8853" y="26670"/>
                        <a:pt x="8853" y="26670"/>
                      </a:cubicBezTo>
                      <a:cubicBezTo>
                        <a:pt x="-2577" y="14288"/>
                        <a:pt x="-5435" y="3810"/>
                        <a:pt x="15520" y="0"/>
                      </a:cubicBezTo>
                      <a:close/>
                    </a:path>
                  </a:pathLst>
                </a:custGeom>
                <a:solidFill>
                  <a:srgbClr val="D0C5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F6F23B82-3CA7-89C6-6AE4-D59EA61C8DFF}"/>
                    </a:ext>
                  </a:extLst>
                </p:cNvPr>
                <p:cNvSpPr/>
                <p:nvPr/>
              </p:nvSpPr>
              <p:spPr>
                <a:xfrm>
                  <a:off x="12874709" y="-1531226"/>
                  <a:ext cx="48577" cy="8572"/>
                </a:xfrm>
                <a:custGeom>
                  <a:avLst/>
                  <a:gdLst>
                    <a:gd name="connsiteX0" fmla="*/ 0 w 48577"/>
                    <a:gd name="connsiteY0" fmla="*/ 0 h 8572"/>
                    <a:gd name="connsiteX1" fmla="*/ 48578 w 48577"/>
                    <a:gd name="connsiteY1" fmla="*/ 953 h 8572"/>
                    <a:gd name="connsiteX2" fmla="*/ 46673 w 48577"/>
                    <a:gd name="connsiteY2" fmla="*/ 8573 h 8572"/>
                    <a:gd name="connsiteX3" fmla="*/ 953 w 48577"/>
                    <a:gd name="connsiteY3" fmla="*/ 8573 h 8572"/>
                    <a:gd name="connsiteX4" fmla="*/ 0 w 48577"/>
                    <a:gd name="connsiteY4" fmla="*/ 0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77" h="8572">
                      <a:moveTo>
                        <a:pt x="0" y="0"/>
                      </a:moveTo>
                      <a:cubicBezTo>
                        <a:pt x="16193" y="0"/>
                        <a:pt x="32385" y="953"/>
                        <a:pt x="48578" y="953"/>
                      </a:cubicBezTo>
                      <a:cubicBezTo>
                        <a:pt x="48578" y="3810"/>
                        <a:pt x="47625" y="5715"/>
                        <a:pt x="46673" y="8573"/>
                      </a:cubicBezTo>
                      <a:cubicBezTo>
                        <a:pt x="31432" y="8573"/>
                        <a:pt x="16193" y="8573"/>
                        <a:pt x="953" y="8573"/>
                      </a:cubicBezTo>
                      <a:cubicBezTo>
                        <a:pt x="0" y="4763"/>
                        <a:pt x="0" y="1905"/>
                        <a:pt x="0" y="0"/>
                      </a:cubicBezTo>
                      <a:close/>
                    </a:path>
                  </a:pathLst>
                </a:custGeom>
                <a:solidFill>
                  <a:srgbClr val="827A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F09EC257-A38A-5239-6705-B5DB8BC60B3F}"/>
                    </a:ext>
                  </a:extLst>
                </p:cNvPr>
                <p:cNvSpPr/>
                <p:nvPr/>
              </p:nvSpPr>
              <p:spPr>
                <a:xfrm>
                  <a:off x="12087587" y="-1846586"/>
                  <a:ext cx="154303" cy="294404"/>
                </a:xfrm>
                <a:custGeom>
                  <a:avLst/>
                  <a:gdLst>
                    <a:gd name="connsiteX0" fmla="*/ 148947 w 154303"/>
                    <a:gd name="connsiteY0" fmla="*/ 27705 h 294404"/>
                    <a:gd name="connsiteX1" fmla="*/ 147995 w 154303"/>
                    <a:gd name="connsiteY1" fmla="*/ 55327 h 294404"/>
                    <a:gd name="connsiteX2" fmla="*/ 102275 w 154303"/>
                    <a:gd name="connsiteY2" fmla="*/ 276307 h 294404"/>
                    <a:gd name="connsiteX3" fmla="*/ 84177 w 154303"/>
                    <a:gd name="connsiteY3" fmla="*/ 294405 h 294404"/>
                    <a:gd name="connsiteX4" fmla="*/ 36552 w 154303"/>
                    <a:gd name="connsiteY4" fmla="*/ 146767 h 294404"/>
                    <a:gd name="connsiteX5" fmla="*/ 127992 w 154303"/>
                    <a:gd name="connsiteY5" fmla="*/ 8655 h 294404"/>
                    <a:gd name="connsiteX6" fmla="*/ 150852 w 154303"/>
                    <a:gd name="connsiteY6" fmla="*/ 3892 h 294404"/>
                    <a:gd name="connsiteX7" fmla="*/ 148947 w 154303"/>
                    <a:gd name="connsiteY7" fmla="*/ 27705 h 294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303" h="294404">
                      <a:moveTo>
                        <a:pt x="148947" y="27705"/>
                      </a:moveTo>
                      <a:cubicBezTo>
                        <a:pt x="148947" y="37230"/>
                        <a:pt x="147995" y="45802"/>
                        <a:pt x="147995" y="55327"/>
                      </a:cubicBezTo>
                      <a:cubicBezTo>
                        <a:pt x="145138" y="131527"/>
                        <a:pt x="122277" y="203917"/>
                        <a:pt x="102275" y="276307"/>
                      </a:cubicBezTo>
                      <a:cubicBezTo>
                        <a:pt x="96560" y="282022"/>
                        <a:pt x="89892" y="288690"/>
                        <a:pt x="84177" y="294405"/>
                      </a:cubicBezTo>
                      <a:cubicBezTo>
                        <a:pt x="-17740" y="248685"/>
                        <a:pt x="-18692" y="247732"/>
                        <a:pt x="36552" y="146767"/>
                      </a:cubicBezTo>
                      <a:cubicBezTo>
                        <a:pt x="63222" y="98190"/>
                        <a:pt x="89892" y="49612"/>
                        <a:pt x="127992" y="8655"/>
                      </a:cubicBezTo>
                      <a:cubicBezTo>
                        <a:pt x="135613" y="4845"/>
                        <a:pt x="141327" y="-5633"/>
                        <a:pt x="150852" y="3892"/>
                      </a:cubicBezTo>
                      <a:cubicBezTo>
                        <a:pt x="156567" y="10560"/>
                        <a:pt x="154663" y="20085"/>
                        <a:pt x="148947" y="27705"/>
                      </a:cubicBezTo>
                      <a:close/>
                    </a:path>
                  </a:pathLst>
                </a:custGeom>
                <a:solidFill>
                  <a:srgbClr val="F5EFF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C94225E9-ABF4-4A20-5019-F366AEAFC7D8}"/>
                    </a:ext>
                  </a:extLst>
                </p:cNvPr>
                <p:cNvSpPr/>
                <p:nvPr/>
              </p:nvSpPr>
              <p:spPr>
                <a:xfrm>
                  <a:off x="12214627" y="-1939848"/>
                  <a:ext cx="86677" cy="120967"/>
                </a:xfrm>
                <a:custGeom>
                  <a:avLst/>
                  <a:gdLst>
                    <a:gd name="connsiteX0" fmla="*/ 21907 w 86677"/>
                    <a:gd name="connsiteY0" fmla="*/ 120967 h 120967"/>
                    <a:gd name="connsiteX1" fmla="*/ 0 w 86677"/>
                    <a:gd name="connsiteY1" fmla="*/ 101917 h 120967"/>
                    <a:gd name="connsiteX2" fmla="*/ 71438 w 86677"/>
                    <a:gd name="connsiteY2" fmla="*/ 0 h 120967"/>
                    <a:gd name="connsiteX3" fmla="*/ 86677 w 86677"/>
                    <a:gd name="connsiteY3" fmla="*/ 24765 h 120967"/>
                    <a:gd name="connsiteX4" fmla="*/ 36195 w 86677"/>
                    <a:gd name="connsiteY4" fmla="*/ 92392 h 120967"/>
                    <a:gd name="connsiteX5" fmla="*/ 21907 w 86677"/>
                    <a:gd name="connsiteY5" fmla="*/ 120967 h 120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677" h="120967">
                      <a:moveTo>
                        <a:pt x="21907" y="120967"/>
                      </a:moveTo>
                      <a:cubicBezTo>
                        <a:pt x="23813" y="104775"/>
                        <a:pt x="19050" y="95250"/>
                        <a:pt x="0" y="101917"/>
                      </a:cubicBezTo>
                      <a:cubicBezTo>
                        <a:pt x="19050" y="64770"/>
                        <a:pt x="44768" y="31433"/>
                        <a:pt x="71438" y="0"/>
                      </a:cubicBezTo>
                      <a:cubicBezTo>
                        <a:pt x="80010" y="6667"/>
                        <a:pt x="86677" y="13335"/>
                        <a:pt x="86677" y="24765"/>
                      </a:cubicBezTo>
                      <a:cubicBezTo>
                        <a:pt x="68580" y="46672"/>
                        <a:pt x="48577" y="65722"/>
                        <a:pt x="36195" y="92392"/>
                      </a:cubicBezTo>
                      <a:cubicBezTo>
                        <a:pt x="32385" y="101917"/>
                        <a:pt x="26670" y="111442"/>
                        <a:pt x="21907" y="120967"/>
                      </a:cubicBezTo>
                      <a:close/>
                    </a:path>
                  </a:pathLst>
                </a:custGeom>
                <a:solidFill>
                  <a:srgbClr val="F5EF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F49AB669-D921-EF23-DD9D-D3769E47C605}"/>
                    </a:ext>
                  </a:extLst>
                </p:cNvPr>
                <p:cNvSpPr/>
                <p:nvPr/>
              </p:nvSpPr>
              <p:spPr>
                <a:xfrm>
                  <a:off x="12102662" y="-1546809"/>
                  <a:ext cx="75609" cy="46836"/>
                </a:xfrm>
                <a:custGeom>
                  <a:avLst/>
                  <a:gdLst>
                    <a:gd name="connsiteX0" fmla="*/ 29097 w 75609"/>
                    <a:gd name="connsiteY0" fmla="*/ 4153 h 46836"/>
                    <a:gd name="connsiteX1" fmla="*/ 74817 w 75609"/>
                    <a:gd name="connsiteY1" fmla="*/ 35585 h 46836"/>
                    <a:gd name="connsiteX2" fmla="*/ 16715 w 75609"/>
                    <a:gd name="connsiteY2" fmla="*/ 39395 h 46836"/>
                    <a:gd name="connsiteX3" fmla="*/ 10047 w 75609"/>
                    <a:gd name="connsiteY3" fmla="*/ 33680 h 46836"/>
                    <a:gd name="connsiteX4" fmla="*/ 4332 w 75609"/>
                    <a:gd name="connsiteY4" fmla="*/ 1295 h 46836"/>
                    <a:gd name="connsiteX5" fmla="*/ 29097 w 75609"/>
                    <a:gd name="connsiteY5" fmla="*/ 4153 h 46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609" h="46836">
                      <a:moveTo>
                        <a:pt x="29097" y="4153"/>
                      </a:moveTo>
                      <a:cubicBezTo>
                        <a:pt x="44337" y="15583"/>
                        <a:pt x="81484" y="12725"/>
                        <a:pt x="74817" y="35585"/>
                      </a:cubicBezTo>
                      <a:cubicBezTo>
                        <a:pt x="68150" y="58445"/>
                        <a:pt x="36717" y="39395"/>
                        <a:pt x="16715" y="39395"/>
                      </a:cubicBezTo>
                      <a:cubicBezTo>
                        <a:pt x="14809" y="39395"/>
                        <a:pt x="11952" y="35585"/>
                        <a:pt x="10047" y="33680"/>
                      </a:cubicBezTo>
                      <a:cubicBezTo>
                        <a:pt x="10047" y="22250"/>
                        <a:pt x="-8050" y="11773"/>
                        <a:pt x="4332" y="1295"/>
                      </a:cubicBezTo>
                      <a:cubicBezTo>
                        <a:pt x="8142" y="-2515"/>
                        <a:pt x="20525" y="3200"/>
                        <a:pt x="29097" y="4153"/>
                      </a:cubicBezTo>
                      <a:close/>
                    </a:path>
                  </a:pathLst>
                </a:custGeom>
                <a:solidFill>
                  <a:srgbClr val="C6BDB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3CBCFFD5-9E17-4D29-2F5E-6EB0FD37A47B}"/>
                    </a:ext>
                  </a:extLst>
                </p:cNvPr>
                <p:cNvSpPr/>
                <p:nvPr/>
              </p:nvSpPr>
              <p:spPr>
                <a:xfrm>
                  <a:off x="12606843" y="-1309413"/>
                  <a:ext cx="175838" cy="132161"/>
                </a:xfrm>
                <a:custGeom>
                  <a:avLst/>
                  <a:gdLst>
                    <a:gd name="connsiteX0" fmla="*/ 93559 w 175838"/>
                    <a:gd name="connsiteY0" fmla="*/ 5834 h 132161"/>
                    <a:gd name="connsiteX1" fmla="*/ 98322 w 175838"/>
                    <a:gd name="connsiteY1" fmla="*/ 5834 h 132161"/>
                    <a:gd name="connsiteX2" fmla="*/ 174522 w 175838"/>
                    <a:gd name="connsiteY2" fmla="*/ 17264 h 132161"/>
                    <a:gd name="connsiteX3" fmla="*/ 82129 w 175838"/>
                    <a:gd name="connsiteY3" fmla="*/ 131564 h 132161"/>
                    <a:gd name="connsiteX4" fmla="*/ 44029 w 175838"/>
                    <a:gd name="connsiteY4" fmla="*/ 131564 h 132161"/>
                    <a:gd name="connsiteX5" fmla="*/ 215 w 175838"/>
                    <a:gd name="connsiteY5" fmla="*/ 84892 h 132161"/>
                    <a:gd name="connsiteX6" fmla="*/ 83082 w 175838"/>
                    <a:gd name="connsiteY6" fmla="*/ 6787 h 132161"/>
                    <a:gd name="connsiteX7" fmla="*/ 93559 w 175838"/>
                    <a:gd name="connsiteY7" fmla="*/ 5834 h 132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5838" h="132161">
                      <a:moveTo>
                        <a:pt x="93559" y="5834"/>
                      </a:moveTo>
                      <a:cubicBezTo>
                        <a:pt x="95465" y="5834"/>
                        <a:pt x="96417" y="5834"/>
                        <a:pt x="98322" y="5834"/>
                      </a:cubicBezTo>
                      <a:cubicBezTo>
                        <a:pt x="124040" y="14407"/>
                        <a:pt x="164045" y="-18931"/>
                        <a:pt x="174522" y="17264"/>
                      </a:cubicBezTo>
                      <a:cubicBezTo>
                        <a:pt x="185952" y="57269"/>
                        <a:pt x="120229" y="129659"/>
                        <a:pt x="82129" y="131564"/>
                      </a:cubicBezTo>
                      <a:cubicBezTo>
                        <a:pt x="69747" y="132517"/>
                        <a:pt x="56412" y="130612"/>
                        <a:pt x="44029" y="131564"/>
                      </a:cubicBezTo>
                      <a:cubicBezTo>
                        <a:pt x="8787" y="135374"/>
                        <a:pt x="-1691" y="121087"/>
                        <a:pt x="215" y="84892"/>
                      </a:cubicBezTo>
                      <a:cubicBezTo>
                        <a:pt x="4977" y="6787"/>
                        <a:pt x="2120" y="6787"/>
                        <a:pt x="83082" y="6787"/>
                      </a:cubicBezTo>
                      <a:cubicBezTo>
                        <a:pt x="86892" y="6787"/>
                        <a:pt x="90702" y="6787"/>
                        <a:pt x="93559" y="5834"/>
                      </a:cubicBezTo>
                      <a:close/>
                    </a:path>
                  </a:pathLst>
                </a:custGeom>
                <a:solidFill>
                  <a:srgbClr val="F4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9D09D890-9412-4AD0-3C95-D8CFD99EACCF}"/>
                    </a:ext>
                  </a:extLst>
                </p:cNvPr>
                <p:cNvSpPr/>
                <p:nvPr/>
              </p:nvSpPr>
              <p:spPr>
                <a:xfrm>
                  <a:off x="13258584" y="-2977006"/>
                  <a:ext cx="224913" cy="150465"/>
                </a:xfrm>
                <a:custGeom>
                  <a:avLst/>
                  <a:gdLst>
                    <a:gd name="connsiteX0" fmla="*/ 8555 w 224913"/>
                    <a:gd name="connsiteY0" fmla="*/ 140855 h 150465"/>
                    <a:gd name="connsiteX1" fmla="*/ 6650 w 224913"/>
                    <a:gd name="connsiteY1" fmla="*/ 110375 h 150465"/>
                    <a:gd name="connsiteX2" fmla="*/ 165718 w 224913"/>
                    <a:gd name="connsiteY2" fmla="*/ 4648 h 150465"/>
                    <a:gd name="connsiteX3" fmla="*/ 204770 w 224913"/>
                    <a:gd name="connsiteY3" fmla="*/ 10363 h 150465"/>
                    <a:gd name="connsiteX4" fmla="*/ 224773 w 224913"/>
                    <a:gd name="connsiteY4" fmla="*/ 83705 h 150465"/>
                    <a:gd name="connsiteX5" fmla="*/ 200961 w 224913"/>
                    <a:gd name="connsiteY5" fmla="*/ 111328 h 150465"/>
                    <a:gd name="connsiteX6" fmla="*/ 8555 w 224913"/>
                    <a:gd name="connsiteY6" fmla="*/ 140855 h 150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913" h="150465">
                      <a:moveTo>
                        <a:pt x="8555" y="140855"/>
                      </a:moveTo>
                      <a:cubicBezTo>
                        <a:pt x="-5732" y="131330"/>
                        <a:pt x="936" y="120853"/>
                        <a:pt x="6650" y="110375"/>
                      </a:cubicBezTo>
                      <a:cubicBezTo>
                        <a:pt x="45703" y="54178"/>
                        <a:pt x="105711" y="28460"/>
                        <a:pt x="165718" y="4648"/>
                      </a:cubicBezTo>
                      <a:cubicBezTo>
                        <a:pt x="176195" y="-115"/>
                        <a:pt x="193341" y="-4877"/>
                        <a:pt x="204770" y="10363"/>
                      </a:cubicBezTo>
                      <a:cubicBezTo>
                        <a:pt x="208581" y="35128"/>
                        <a:pt x="226678" y="57035"/>
                        <a:pt x="224773" y="83705"/>
                      </a:cubicBezTo>
                      <a:cubicBezTo>
                        <a:pt x="220963" y="97040"/>
                        <a:pt x="212391" y="106565"/>
                        <a:pt x="200961" y="111328"/>
                      </a:cubicBezTo>
                      <a:cubicBezTo>
                        <a:pt x="139048" y="135140"/>
                        <a:pt x="78088" y="166573"/>
                        <a:pt x="8555" y="140855"/>
                      </a:cubicBezTo>
                      <a:close/>
                    </a:path>
                  </a:pathLst>
                </a:custGeom>
                <a:solidFill>
                  <a:srgbClr val="C18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C0852F71-AD6F-C211-1B0C-A7A39B51643D}"/>
                    </a:ext>
                  </a:extLst>
                </p:cNvPr>
                <p:cNvSpPr/>
                <p:nvPr/>
              </p:nvSpPr>
              <p:spPr>
                <a:xfrm>
                  <a:off x="13228087" y="-3056312"/>
                  <a:ext cx="214368" cy="170218"/>
                </a:xfrm>
                <a:custGeom>
                  <a:avLst/>
                  <a:gdLst>
                    <a:gd name="connsiteX0" fmla="*/ 37147 w 214368"/>
                    <a:gd name="connsiteY0" fmla="*/ 169678 h 170218"/>
                    <a:gd name="connsiteX1" fmla="*/ 0 w 214368"/>
                    <a:gd name="connsiteY1" fmla="*/ 143008 h 170218"/>
                    <a:gd name="connsiteX2" fmla="*/ 151447 w 214368"/>
                    <a:gd name="connsiteY2" fmla="*/ 11563 h 170218"/>
                    <a:gd name="connsiteX3" fmla="*/ 188595 w 214368"/>
                    <a:gd name="connsiteY3" fmla="*/ 7753 h 170218"/>
                    <a:gd name="connsiteX4" fmla="*/ 209550 w 214368"/>
                    <a:gd name="connsiteY4" fmla="*/ 67761 h 170218"/>
                    <a:gd name="connsiteX5" fmla="*/ 37147 w 214368"/>
                    <a:gd name="connsiteY5" fmla="*/ 169678 h 170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4368" h="170218">
                      <a:moveTo>
                        <a:pt x="37147" y="169678"/>
                      </a:moveTo>
                      <a:cubicBezTo>
                        <a:pt x="15240" y="173488"/>
                        <a:pt x="9525" y="156343"/>
                        <a:pt x="0" y="143008"/>
                      </a:cubicBezTo>
                      <a:cubicBezTo>
                        <a:pt x="39052" y="85858"/>
                        <a:pt x="98107" y="51568"/>
                        <a:pt x="151447" y="11563"/>
                      </a:cubicBezTo>
                      <a:cubicBezTo>
                        <a:pt x="162877" y="2991"/>
                        <a:pt x="179070" y="-7487"/>
                        <a:pt x="188595" y="7753"/>
                      </a:cubicBezTo>
                      <a:cubicBezTo>
                        <a:pt x="200025" y="24898"/>
                        <a:pt x="224790" y="40138"/>
                        <a:pt x="209550" y="67761"/>
                      </a:cubicBezTo>
                      <a:cubicBezTo>
                        <a:pt x="152400" y="103003"/>
                        <a:pt x="94297" y="135388"/>
                        <a:pt x="37147" y="169678"/>
                      </a:cubicBezTo>
                      <a:close/>
                    </a:path>
                  </a:pathLst>
                </a:custGeom>
                <a:solidFill>
                  <a:srgbClr val="A86E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FB8AE12A-5A49-EB8E-F9DA-A7EE9E25E4C6}"/>
                    </a:ext>
                  </a:extLst>
                </p:cNvPr>
                <p:cNvSpPr/>
                <p:nvPr/>
              </p:nvSpPr>
              <p:spPr>
                <a:xfrm>
                  <a:off x="13267389" y="-2873682"/>
                  <a:ext cx="244542" cy="84702"/>
                </a:xfrm>
                <a:custGeom>
                  <a:avLst/>
                  <a:gdLst>
                    <a:gd name="connsiteX0" fmla="*/ 244543 w 244542"/>
                    <a:gd name="connsiteY0" fmla="*/ 63249 h 84702"/>
                    <a:gd name="connsiteX1" fmla="*/ 8323 w 244542"/>
                    <a:gd name="connsiteY1" fmla="*/ 84204 h 84702"/>
                    <a:gd name="connsiteX2" fmla="*/ 9275 w 244542"/>
                    <a:gd name="connsiteY2" fmla="*/ 57534 h 84702"/>
                    <a:gd name="connsiteX3" fmla="*/ 90238 w 244542"/>
                    <a:gd name="connsiteY3" fmla="*/ 39436 h 84702"/>
                    <a:gd name="connsiteX4" fmla="*/ 192155 w 244542"/>
                    <a:gd name="connsiteY4" fmla="*/ 6099 h 84702"/>
                    <a:gd name="connsiteX5" fmla="*/ 235018 w 244542"/>
                    <a:gd name="connsiteY5" fmla="*/ 9909 h 84702"/>
                    <a:gd name="connsiteX6" fmla="*/ 244543 w 244542"/>
                    <a:gd name="connsiteY6" fmla="*/ 63249 h 84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42" h="84702">
                      <a:moveTo>
                        <a:pt x="244543" y="63249"/>
                      </a:moveTo>
                      <a:cubicBezTo>
                        <a:pt x="167390" y="91824"/>
                        <a:pt x="87380" y="83251"/>
                        <a:pt x="8323" y="84204"/>
                      </a:cubicBezTo>
                      <a:cubicBezTo>
                        <a:pt x="-7870" y="74679"/>
                        <a:pt x="3560" y="66106"/>
                        <a:pt x="9275" y="57534"/>
                      </a:cubicBezTo>
                      <a:cubicBezTo>
                        <a:pt x="33088" y="38484"/>
                        <a:pt x="63568" y="47056"/>
                        <a:pt x="90238" y="39436"/>
                      </a:cubicBezTo>
                      <a:cubicBezTo>
                        <a:pt x="124527" y="29911"/>
                        <a:pt x="160723" y="26101"/>
                        <a:pt x="192155" y="6099"/>
                      </a:cubicBezTo>
                      <a:cubicBezTo>
                        <a:pt x="207395" y="-3426"/>
                        <a:pt x="221682" y="-1521"/>
                        <a:pt x="235018" y="9909"/>
                      </a:cubicBezTo>
                      <a:cubicBezTo>
                        <a:pt x="237875" y="27054"/>
                        <a:pt x="240732" y="45151"/>
                        <a:pt x="244543" y="63249"/>
                      </a:cubicBezTo>
                      <a:close/>
                    </a:path>
                  </a:pathLst>
                </a:custGeom>
                <a:solidFill>
                  <a:srgbClr val="B6867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BAFA4FE0-AECF-5BCE-A3FC-5AD3D51BEE78}"/>
                    </a:ext>
                  </a:extLst>
                </p:cNvPr>
                <p:cNvSpPr/>
                <p:nvPr/>
              </p:nvSpPr>
              <p:spPr>
                <a:xfrm>
                  <a:off x="13267140" y="-2894254"/>
                  <a:ext cx="235267" cy="78210"/>
                </a:xfrm>
                <a:custGeom>
                  <a:avLst/>
                  <a:gdLst>
                    <a:gd name="connsiteX0" fmla="*/ 235268 w 235267"/>
                    <a:gd name="connsiteY0" fmla="*/ 29528 h 78210"/>
                    <a:gd name="connsiteX1" fmla="*/ 98107 w 235267"/>
                    <a:gd name="connsiteY1" fmla="*/ 70485 h 78210"/>
                    <a:gd name="connsiteX2" fmla="*/ 9525 w 235267"/>
                    <a:gd name="connsiteY2" fmla="*/ 78105 h 78210"/>
                    <a:gd name="connsiteX3" fmla="*/ 0 w 235267"/>
                    <a:gd name="connsiteY3" fmla="*/ 58103 h 78210"/>
                    <a:gd name="connsiteX4" fmla="*/ 216218 w 235267"/>
                    <a:gd name="connsiteY4" fmla="*/ 0 h 78210"/>
                    <a:gd name="connsiteX5" fmla="*/ 235268 w 235267"/>
                    <a:gd name="connsiteY5" fmla="*/ 29528 h 78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267" h="78210">
                      <a:moveTo>
                        <a:pt x="235268" y="29528"/>
                      </a:moveTo>
                      <a:cubicBezTo>
                        <a:pt x="184785" y="27623"/>
                        <a:pt x="147638" y="65723"/>
                        <a:pt x="98107" y="70485"/>
                      </a:cubicBezTo>
                      <a:cubicBezTo>
                        <a:pt x="68580" y="73343"/>
                        <a:pt x="39052" y="79057"/>
                        <a:pt x="9525" y="78105"/>
                      </a:cubicBezTo>
                      <a:cubicBezTo>
                        <a:pt x="6668" y="71438"/>
                        <a:pt x="3810" y="64770"/>
                        <a:pt x="0" y="58103"/>
                      </a:cubicBezTo>
                      <a:cubicBezTo>
                        <a:pt x="76200" y="55245"/>
                        <a:pt x="150495" y="42863"/>
                        <a:pt x="216218" y="0"/>
                      </a:cubicBezTo>
                      <a:cubicBezTo>
                        <a:pt x="222885" y="9525"/>
                        <a:pt x="228600" y="20003"/>
                        <a:pt x="235268" y="29528"/>
                      </a:cubicBezTo>
                      <a:close/>
                    </a:path>
                  </a:pathLst>
                </a:custGeom>
                <a:solidFill>
                  <a:srgbClr val="713D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C78B5153-DD31-5E9B-2982-64F486F4BDA2}"/>
                    </a:ext>
                  </a:extLst>
                </p:cNvPr>
                <p:cNvSpPr/>
                <p:nvPr/>
              </p:nvSpPr>
              <p:spPr>
                <a:xfrm>
                  <a:off x="13265234" y="-2988551"/>
                  <a:ext cx="198119" cy="121919"/>
                </a:xfrm>
                <a:custGeom>
                  <a:avLst/>
                  <a:gdLst>
                    <a:gd name="connsiteX0" fmla="*/ 0 w 198119"/>
                    <a:gd name="connsiteY0" fmla="*/ 101917 h 121919"/>
                    <a:gd name="connsiteX1" fmla="*/ 171450 w 198119"/>
                    <a:gd name="connsiteY1" fmla="*/ 0 h 121919"/>
                    <a:gd name="connsiteX2" fmla="*/ 198120 w 198119"/>
                    <a:gd name="connsiteY2" fmla="*/ 21907 h 121919"/>
                    <a:gd name="connsiteX3" fmla="*/ 22860 w 198119"/>
                    <a:gd name="connsiteY3" fmla="*/ 105727 h 121919"/>
                    <a:gd name="connsiteX4" fmla="*/ 0 w 198119"/>
                    <a:gd name="connsiteY4" fmla="*/ 121920 h 121919"/>
                    <a:gd name="connsiteX5" fmla="*/ 0 w 198119"/>
                    <a:gd name="connsiteY5" fmla="*/ 101917 h 12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8119" h="121919">
                      <a:moveTo>
                        <a:pt x="0" y="101917"/>
                      </a:moveTo>
                      <a:cubicBezTo>
                        <a:pt x="47625" y="51435"/>
                        <a:pt x="106680" y="20955"/>
                        <a:pt x="171450" y="0"/>
                      </a:cubicBezTo>
                      <a:cubicBezTo>
                        <a:pt x="177165" y="11430"/>
                        <a:pt x="196215" y="5715"/>
                        <a:pt x="198120" y="21907"/>
                      </a:cubicBezTo>
                      <a:cubicBezTo>
                        <a:pt x="128588" y="25717"/>
                        <a:pt x="78105" y="71438"/>
                        <a:pt x="22860" y="105727"/>
                      </a:cubicBezTo>
                      <a:cubicBezTo>
                        <a:pt x="15240" y="110490"/>
                        <a:pt x="7620" y="116205"/>
                        <a:pt x="0" y="121920"/>
                      </a:cubicBezTo>
                      <a:cubicBezTo>
                        <a:pt x="0" y="114300"/>
                        <a:pt x="0" y="108585"/>
                        <a:pt x="0" y="101917"/>
                      </a:cubicBezTo>
                      <a:close/>
                    </a:path>
                  </a:pathLst>
                </a:custGeom>
                <a:solidFill>
                  <a:srgbClr val="703E1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F6C0AB88-D083-FB11-9CC3-FAA2999FB809}"/>
                    </a:ext>
                  </a:extLst>
                </p:cNvPr>
                <p:cNvSpPr/>
                <p:nvPr/>
              </p:nvSpPr>
              <p:spPr>
                <a:xfrm>
                  <a:off x="11777958" y="-3200837"/>
                  <a:ext cx="306349" cy="630433"/>
                </a:xfrm>
                <a:custGeom>
                  <a:avLst/>
                  <a:gdLst>
                    <a:gd name="connsiteX0" fmla="*/ 306176 w 306349"/>
                    <a:gd name="connsiteY0" fmla="*/ 11308 h 630433"/>
                    <a:gd name="connsiteX1" fmla="*/ 170921 w 306349"/>
                    <a:gd name="connsiteY1" fmla="*/ 192283 h 630433"/>
                    <a:gd name="connsiteX2" fmla="*/ 88054 w 306349"/>
                    <a:gd name="connsiteY2" fmla="*/ 292296 h 630433"/>
                    <a:gd name="connsiteX3" fmla="*/ 21379 w 306349"/>
                    <a:gd name="connsiteY3" fmla="*/ 488511 h 630433"/>
                    <a:gd name="connsiteX4" fmla="*/ 11854 w 306349"/>
                    <a:gd name="connsiteY4" fmla="*/ 630433 h 630433"/>
                    <a:gd name="connsiteX5" fmla="*/ 11854 w 306349"/>
                    <a:gd name="connsiteY5" fmla="*/ 393261 h 630433"/>
                    <a:gd name="connsiteX6" fmla="*/ 68051 w 306349"/>
                    <a:gd name="connsiteY6" fmla="*/ 248481 h 630433"/>
                    <a:gd name="connsiteX7" fmla="*/ 270934 w 306349"/>
                    <a:gd name="connsiteY7" fmla="*/ 15118 h 630433"/>
                    <a:gd name="connsiteX8" fmla="*/ 294746 w 306349"/>
                    <a:gd name="connsiteY8" fmla="*/ 831 h 630433"/>
                    <a:gd name="connsiteX9" fmla="*/ 306176 w 306349"/>
                    <a:gd name="connsiteY9" fmla="*/ 11308 h 63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6349" h="630433">
                      <a:moveTo>
                        <a:pt x="306176" y="11308"/>
                      </a:moveTo>
                      <a:cubicBezTo>
                        <a:pt x="253789" y="66553"/>
                        <a:pt x="197592" y="117988"/>
                        <a:pt x="170921" y="192283"/>
                      </a:cubicBezTo>
                      <a:cubicBezTo>
                        <a:pt x="128059" y="212286"/>
                        <a:pt x="108057" y="252291"/>
                        <a:pt x="88054" y="292296"/>
                      </a:cubicBezTo>
                      <a:cubicBezTo>
                        <a:pt x="57574" y="355161"/>
                        <a:pt x="49954" y="425646"/>
                        <a:pt x="21379" y="488511"/>
                      </a:cubicBezTo>
                      <a:cubicBezTo>
                        <a:pt x="15664" y="536136"/>
                        <a:pt x="31857" y="584713"/>
                        <a:pt x="11854" y="630433"/>
                      </a:cubicBezTo>
                      <a:cubicBezTo>
                        <a:pt x="-6243" y="551376"/>
                        <a:pt x="-1481" y="472318"/>
                        <a:pt x="11854" y="393261"/>
                      </a:cubicBezTo>
                      <a:cubicBezTo>
                        <a:pt x="30904" y="344683"/>
                        <a:pt x="49001" y="297058"/>
                        <a:pt x="68051" y="248481"/>
                      </a:cubicBezTo>
                      <a:cubicBezTo>
                        <a:pt x="124249" y="160851"/>
                        <a:pt x="184257" y="76078"/>
                        <a:pt x="270934" y="15118"/>
                      </a:cubicBezTo>
                      <a:cubicBezTo>
                        <a:pt x="278554" y="9403"/>
                        <a:pt x="287126" y="5593"/>
                        <a:pt x="294746" y="831"/>
                      </a:cubicBezTo>
                      <a:cubicBezTo>
                        <a:pt x="304271" y="-2027"/>
                        <a:pt x="307129" y="2736"/>
                        <a:pt x="306176" y="11308"/>
                      </a:cubicBezTo>
                      <a:close/>
                    </a:path>
                  </a:pathLst>
                </a:custGeom>
                <a:solidFill>
                  <a:srgbClr val="BC927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8C14BA9B-CC4E-BF30-4BD1-35185A2EFB7B}"/>
                    </a:ext>
                  </a:extLst>
                </p:cNvPr>
                <p:cNvSpPr/>
                <p:nvPr/>
              </p:nvSpPr>
              <p:spPr>
                <a:xfrm>
                  <a:off x="12073657" y="-3229533"/>
                  <a:ext cx="41674" cy="40004"/>
                </a:xfrm>
                <a:custGeom>
                  <a:avLst/>
                  <a:gdLst>
                    <a:gd name="connsiteX0" fmla="*/ 10477 w 41674"/>
                    <a:gd name="connsiteY0" fmla="*/ 40005 h 40004"/>
                    <a:gd name="connsiteX1" fmla="*/ 0 w 41674"/>
                    <a:gd name="connsiteY1" fmla="*/ 29528 h 40004"/>
                    <a:gd name="connsiteX2" fmla="*/ 40005 w 41674"/>
                    <a:gd name="connsiteY2" fmla="*/ 0 h 40004"/>
                    <a:gd name="connsiteX3" fmla="*/ 10477 w 41674"/>
                    <a:gd name="connsiteY3" fmla="*/ 40005 h 40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74" h="40004">
                      <a:moveTo>
                        <a:pt x="10477" y="40005"/>
                      </a:moveTo>
                      <a:cubicBezTo>
                        <a:pt x="6668" y="36195"/>
                        <a:pt x="2857" y="32385"/>
                        <a:pt x="0" y="29528"/>
                      </a:cubicBezTo>
                      <a:cubicBezTo>
                        <a:pt x="10477" y="16192"/>
                        <a:pt x="23813" y="5715"/>
                        <a:pt x="40005" y="0"/>
                      </a:cubicBezTo>
                      <a:cubicBezTo>
                        <a:pt x="48577" y="26670"/>
                        <a:pt x="21907" y="28575"/>
                        <a:pt x="10477" y="40005"/>
                      </a:cubicBezTo>
                      <a:close/>
                    </a:path>
                  </a:pathLst>
                </a:custGeom>
                <a:solidFill>
                  <a:srgbClr val="987B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EF8DF4F5-5124-8B0A-323E-07353329B64A}"/>
                    </a:ext>
                  </a:extLst>
                </p:cNvPr>
                <p:cNvSpPr/>
                <p:nvPr/>
              </p:nvSpPr>
              <p:spPr>
                <a:xfrm>
                  <a:off x="12111757" y="-1482721"/>
                  <a:ext cx="47625" cy="49602"/>
                </a:xfrm>
                <a:custGeom>
                  <a:avLst/>
                  <a:gdLst>
                    <a:gd name="connsiteX0" fmla="*/ 47625 w 47625"/>
                    <a:gd name="connsiteY0" fmla="*/ 11503 h 49602"/>
                    <a:gd name="connsiteX1" fmla="*/ 12382 w 47625"/>
                    <a:gd name="connsiteY1" fmla="*/ 49603 h 49602"/>
                    <a:gd name="connsiteX2" fmla="*/ 952 w 47625"/>
                    <a:gd name="connsiteY2" fmla="*/ 45793 h 49602"/>
                    <a:gd name="connsiteX3" fmla="*/ 0 w 47625"/>
                    <a:gd name="connsiteY3" fmla="*/ 17218 h 49602"/>
                    <a:gd name="connsiteX4" fmla="*/ 25718 w 47625"/>
                    <a:gd name="connsiteY4" fmla="*/ 73 h 49602"/>
                    <a:gd name="connsiteX5" fmla="*/ 47625 w 47625"/>
                    <a:gd name="connsiteY5" fmla="*/ 11503 h 49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625" h="49602">
                      <a:moveTo>
                        <a:pt x="47625" y="11503"/>
                      </a:moveTo>
                      <a:cubicBezTo>
                        <a:pt x="35243" y="23885"/>
                        <a:pt x="29527" y="41982"/>
                        <a:pt x="12382" y="49603"/>
                      </a:cubicBezTo>
                      <a:cubicBezTo>
                        <a:pt x="8572" y="48650"/>
                        <a:pt x="4763" y="46745"/>
                        <a:pt x="952" y="45793"/>
                      </a:cubicBezTo>
                      <a:cubicBezTo>
                        <a:pt x="952" y="36268"/>
                        <a:pt x="952" y="26743"/>
                        <a:pt x="0" y="17218"/>
                      </a:cubicBezTo>
                      <a:cubicBezTo>
                        <a:pt x="5715" y="7693"/>
                        <a:pt x="12382" y="-880"/>
                        <a:pt x="25718" y="73"/>
                      </a:cubicBezTo>
                      <a:cubicBezTo>
                        <a:pt x="32385" y="4835"/>
                        <a:pt x="44768" y="-880"/>
                        <a:pt x="47625" y="11503"/>
                      </a:cubicBezTo>
                      <a:close/>
                    </a:path>
                  </a:pathLst>
                </a:custGeom>
                <a:solidFill>
                  <a:srgbClr val="9FC4D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6581E1BD-72F1-D113-20A1-84AE38119EF7}"/>
                    </a:ext>
                  </a:extLst>
                </p:cNvPr>
                <p:cNvSpPr/>
                <p:nvPr/>
              </p:nvSpPr>
              <p:spPr>
                <a:xfrm>
                  <a:off x="12244154" y="-1448352"/>
                  <a:ext cx="31953" cy="41903"/>
                </a:xfrm>
                <a:custGeom>
                  <a:avLst/>
                  <a:gdLst>
                    <a:gd name="connsiteX0" fmla="*/ 0 w 31953"/>
                    <a:gd name="connsiteY0" fmla="*/ 20949 h 41903"/>
                    <a:gd name="connsiteX1" fmla="*/ 20003 w 31953"/>
                    <a:gd name="connsiteY1" fmla="*/ 1899 h 41903"/>
                    <a:gd name="connsiteX2" fmla="*/ 20955 w 31953"/>
                    <a:gd name="connsiteY2" fmla="*/ 41904 h 41903"/>
                    <a:gd name="connsiteX3" fmla="*/ 0 w 31953"/>
                    <a:gd name="connsiteY3" fmla="*/ 20949 h 4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953" h="41903">
                      <a:moveTo>
                        <a:pt x="0" y="20949"/>
                      </a:moveTo>
                      <a:cubicBezTo>
                        <a:pt x="4763" y="11424"/>
                        <a:pt x="6668" y="-5721"/>
                        <a:pt x="20003" y="1899"/>
                      </a:cubicBezTo>
                      <a:cubicBezTo>
                        <a:pt x="38100" y="11424"/>
                        <a:pt x="33338" y="27616"/>
                        <a:pt x="20955" y="41904"/>
                      </a:cubicBezTo>
                      <a:cubicBezTo>
                        <a:pt x="20003" y="27616"/>
                        <a:pt x="20955" y="12376"/>
                        <a:pt x="0" y="20949"/>
                      </a:cubicBezTo>
                      <a:close/>
                    </a:path>
                  </a:pathLst>
                </a:custGeom>
                <a:solidFill>
                  <a:srgbClr val="2459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C5E01F90-3A9E-A21E-2F9F-07D5586B1C8B}"/>
                    </a:ext>
                  </a:extLst>
                </p:cNvPr>
                <p:cNvSpPr/>
                <p:nvPr/>
              </p:nvSpPr>
              <p:spPr>
                <a:xfrm>
                  <a:off x="13201417" y="-2891396"/>
                  <a:ext cx="35510" cy="113347"/>
                </a:xfrm>
                <a:custGeom>
                  <a:avLst/>
                  <a:gdLst>
                    <a:gd name="connsiteX0" fmla="*/ 0 w 35510"/>
                    <a:gd name="connsiteY0" fmla="*/ 0 h 113347"/>
                    <a:gd name="connsiteX1" fmla="*/ 32385 w 35510"/>
                    <a:gd name="connsiteY1" fmla="*/ 113348 h 113347"/>
                    <a:gd name="connsiteX2" fmla="*/ 0 w 35510"/>
                    <a:gd name="connsiteY2" fmla="*/ 0 h 113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510" h="113347">
                      <a:moveTo>
                        <a:pt x="0" y="0"/>
                      </a:moveTo>
                      <a:cubicBezTo>
                        <a:pt x="25718" y="28575"/>
                        <a:pt x="42863" y="61913"/>
                        <a:pt x="32385" y="113348"/>
                      </a:cubicBezTo>
                      <a:cubicBezTo>
                        <a:pt x="20003" y="69533"/>
                        <a:pt x="9525" y="34290"/>
                        <a:pt x="0" y="0"/>
                      </a:cubicBezTo>
                      <a:close/>
                    </a:path>
                  </a:pathLst>
                </a:custGeom>
                <a:solidFill>
                  <a:srgbClr val="77949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AA636708-F902-F321-F875-32D7F30146D8}"/>
                    </a:ext>
                  </a:extLst>
                </p:cNvPr>
                <p:cNvSpPr/>
                <p:nvPr/>
              </p:nvSpPr>
              <p:spPr>
                <a:xfrm>
                  <a:off x="11767904" y="-2963786"/>
                  <a:ext cx="55245" cy="115252"/>
                </a:xfrm>
                <a:custGeom>
                  <a:avLst/>
                  <a:gdLst>
                    <a:gd name="connsiteX0" fmla="*/ 0 w 55245"/>
                    <a:gd name="connsiteY0" fmla="*/ 68580 h 115252"/>
                    <a:gd name="connsiteX1" fmla="*/ 55245 w 55245"/>
                    <a:gd name="connsiteY1" fmla="*/ 0 h 115252"/>
                    <a:gd name="connsiteX2" fmla="*/ 10478 w 55245"/>
                    <a:gd name="connsiteY2" fmla="*/ 115252 h 115252"/>
                    <a:gd name="connsiteX3" fmla="*/ 0 w 55245"/>
                    <a:gd name="connsiteY3" fmla="*/ 68580 h 115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" h="115252">
                      <a:moveTo>
                        <a:pt x="0" y="68580"/>
                      </a:moveTo>
                      <a:cubicBezTo>
                        <a:pt x="13335" y="28575"/>
                        <a:pt x="13335" y="27623"/>
                        <a:pt x="55245" y="0"/>
                      </a:cubicBezTo>
                      <a:cubicBezTo>
                        <a:pt x="38100" y="45720"/>
                        <a:pt x="23813" y="80963"/>
                        <a:pt x="10478" y="115252"/>
                      </a:cubicBezTo>
                      <a:cubicBezTo>
                        <a:pt x="-2857" y="101918"/>
                        <a:pt x="4763" y="83820"/>
                        <a:pt x="0" y="68580"/>
                      </a:cubicBezTo>
                      <a:close/>
                    </a:path>
                  </a:pathLst>
                </a:custGeom>
                <a:solidFill>
                  <a:srgbClr val="41759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CF1F053D-AAF5-CA5A-02B3-11E3B328E283}"/>
                    </a:ext>
                  </a:extLst>
                </p:cNvPr>
                <p:cNvSpPr/>
                <p:nvPr/>
              </p:nvSpPr>
              <p:spPr>
                <a:xfrm>
                  <a:off x="11754205" y="-2895206"/>
                  <a:ext cx="26100" cy="65089"/>
                </a:xfrm>
                <a:custGeom>
                  <a:avLst/>
                  <a:gdLst>
                    <a:gd name="connsiteX0" fmla="*/ 13699 w 26100"/>
                    <a:gd name="connsiteY0" fmla="*/ 0 h 65089"/>
                    <a:gd name="connsiteX1" fmla="*/ 24177 w 26100"/>
                    <a:gd name="connsiteY1" fmla="*/ 46672 h 65089"/>
                    <a:gd name="connsiteX2" fmla="*/ 7032 w 26100"/>
                    <a:gd name="connsiteY2" fmla="*/ 64770 h 65089"/>
                    <a:gd name="connsiteX3" fmla="*/ 2269 w 26100"/>
                    <a:gd name="connsiteY3" fmla="*/ 44768 h 65089"/>
                    <a:gd name="connsiteX4" fmla="*/ 13699 w 26100"/>
                    <a:gd name="connsiteY4" fmla="*/ 0 h 65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100" h="65089">
                      <a:moveTo>
                        <a:pt x="13699" y="0"/>
                      </a:moveTo>
                      <a:cubicBezTo>
                        <a:pt x="32749" y="12382"/>
                        <a:pt x="24177" y="30480"/>
                        <a:pt x="24177" y="46672"/>
                      </a:cubicBezTo>
                      <a:cubicBezTo>
                        <a:pt x="15604" y="50482"/>
                        <a:pt x="19414" y="67627"/>
                        <a:pt x="7032" y="64770"/>
                      </a:cubicBezTo>
                      <a:cubicBezTo>
                        <a:pt x="-3446" y="61913"/>
                        <a:pt x="364" y="51435"/>
                        <a:pt x="2269" y="44768"/>
                      </a:cubicBezTo>
                      <a:cubicBezTo>
                        <a:pt x="6079" y="30480"/>
                        <a:pt x="364" y="12382"/>
                        <a:pt x="13699" y="0"/>
                      </a:cubicBezTo>
                      <a:close/>
                    </a:path>
                  </a:pathLst>
                </a:custGeom>
                <a:solidFill>
                  <a:srgbClr val="779C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95E302F1-1486-3DA4-8A85-2AFA73396FD6}"/>
                    </a:ext>
                  </a:extLst>
                </p:cNvPr>
                <p:cNvSpPr/>
                <p:nvPr/>
              </p:nvSpPr>
              <p:spPr>
                <a:xfrm>
                  <a:off x="12207845" y="-1865718"/>
                  <a:ext cx="630192" cy="351890"/>
                </a:xfrm>
                <a:custGeom>
                  <a:avLst/>
                  <a:gdLst>
                    <a:gd name="connsiteX0" fmla="*/ 600190 w 630192"/>
                    <a:gd name="connsiteY0" fmla="*/ 271627 h 351890"/>
                    <a:gd name="connsiteX1" fmla="*/ 19165 w 630192"/>
                    <a:gd name="connsiteY1" fmla="*/ 287819 h 351890"/>
                    <a:gd name="connsiteX2" fmla="*/ 17260 w 630192"/>
                    <a:gd name="connsiteY2" fmla="*/ 284962 h 351890"/>
                    <a:gd name="connsiteX3" fmla="*/ 13450 w 630192"/>
                    <a:gd name="connsiteY3" fmla="*/ 284962 h 351890"/>
                    <a:gd name="connsiteX4" fmla="*/ 36310 w 630192"/>
                    <a:gd name="connsiteY4" fmla="*/ 151612 h 351890"/>
                    <a:gd name="connsiteX5" fmla="*/ 67743 w 630192"/>
                    <a:gd name="connsiteY5" fmla="*/ 124942 h 351890"/>
                    <a:gd name="connsiteX6" fmla="*/ 136322 w 630192"/>
                    <a:gd name="connsiteY6" fmla="*/ 32549 h 351890"/>
                    <a:gd name="connsiteX7" fmla="*/ 189662 w 630192"/>
                    <a:gd name="connsiteY7" fmla="*/ 13499 h 351890"/>
                    <a:gd name="connsiteX8" fmla="*/ 205855 w 630192"/>
                    <a:gd name="connsiteY8" fmla="*/ 29692 h 351890"/>
                    <a:gd name="connsiteX9" fmla="*/ 206807 w 630192"/>
                    <a:gd name="connsiteY9" fmla="*/ 55409 h 351890"/>
                    <a:gd name="connsiteX10" fmla="*/ 238240 w 630192"/>
                    <a:gd name="connsiteY10" fmla="*/ 95414 h 351890"/>
                    <a:gd name="connsiteX11" fmla="*/ 299200 w 630192"/>
                    <a:gd name="connsiteY11" fmla="*/ 133514 h 351890"/>
                    <a:gd name="connsiteX12" fmla="*/ 317297 w 630192"/>
                    <a:gd name="connsiteY12" fmla="*/ 131609 h 351890"/>
                    <a:gd name="connsiteX13" fmla="*/ 373495 w 630192"/>
                    <a:gd name="connsiteY13" fmla="*/ 81127 h 351890"/>
                    <a:gd name="connsiteX14" fmla="*/ 389687 w 630192"/>
                    <a:gd name="connsiteY14" fmla="*/ 17309 h 351890"/>
                    <a:gd name="connsiteX15" fmla="*/ 448743 w 630192"/>
                    <a:gd name="connsiteY15" fmla="*/ 1117 h 351890"/>
                    <a:gd name="connsiteX16" fmla="*/ 563043 w 630192"/>
                    <a:gd name="connsiteY16" fmla="*/ 143992 h 351890"/>
                    <a:gd name="connsiteX17" fmla="*/ 627812 w 630192"/>
                    <a:gd name="connsiteY17" fmla="*/ 213524 h 351890"/>
                    <a:gd name="connsiteX18" fmla="*/ 600190 w 630192"/>
                    <a:gd name="connsiteY18" fmla="*/ 271627 h 351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30192" h="351890">
                      <a:moveTo>
                        <a:pt x="600190" y="271627"/>
                      </a:moveTo>
                      <a:cubicBezTo>
                        <a:pt x="408737" y="369734"/>
                        <a:pt x="215380" y="381164"/>
                        <a:pt x="19165" y="287819"/>
                      </a:cubicBezTo>
                      <a:cubicBezTo>
                        <a:pt x="19165" y="287819"/>
                        <a:pt x="17260" y="284962"/>
                        <a:pt x="17260" y="284962"/>
                      </a:cubicBezTo>
                      <a:lnTo>
                        <a:pt x="13450" y="284962"/>
                      </a:lnTo>
                      <a:cubicBezTo>
                        <a:pt x="-11315" y="245909"/>
                        <a:pt x="-838" y="185902"/>
                        <a:pt x="36310" y="151612"/>
                      </a:cubicBezTo>
                      <a:cubicBezTo>
                        <a:pt x="46787" y="142087"/>
                        <a:pt x="61075" y="137324"/>
                        <a:pt x="67743" y="124942"/>
                      </a:cubicBezTo>
                      <a:cubicBezTo>
                        <a:pt x="100127" y="101129"/>
                        <a:pt x="119177" y="66839"/>
                        <a:pt x="136322" y="32549"/>
                      </a:cubicBezTo>
                      <a:cubicBezTo>
                        <a:pt x="149657" y="5879"/>
                        <a:pt x="163945" y="-1741"/>
                        <a:pt x="189662" y="13499"/>
                      </a:cubicBezTo>
                      <a:cubicBezTo>
                        <a:pt x="200140" y="13499"/>
                        <a:pt x="204902" y="20167"/>
                        <a:pt x="205855" y="29692"/>
                      </a:cubicBezTo>
                      <a:cubicBezTo>
                        <a:pt x="208712" y="38264"/>
                        <a:pt x="182043" y="47789"/>
                        <a:pt x="206807" y="55409"/>
                      </a:cubicBezTo>
                      <a:cubicBezTo>
                        <a:pt x="221095" y="65887"/>
                        <a:pt x="236335" y="77317"/>
                        <a:pt x="238240" y="95414"/>
                      </a:cubicBezTo>
                      <a:cubicBezTo>
                        <a:pt x="242050" y="136372"/>
                        <a:pt x="263005" y="144944"/>
                        <a:pt x="299200" y="133514"/>
                      </a:cubicBezTo>
                      <a:cubicBezTo>
                        <a:pt x="304915" y="131609"/>
                        <a:pt x="311582" y="130657"/>
                        <a:pt x="317297" y="131609"/>
                      </a:cubicBezTo>
                      <a:cubicBezTo>
                        <a:pt x="358255" y="139229"/>
                        <a:pt x="373495" y="119227"/>
                        <a:pt x="373495" y="81127"/>
                      </a:cubicBezTo>
                      <a:cubicBezTo>
                        <a:pt x="387782" y="62077"/>
                        <a:pt x="376352" y="36359"/>
                        <a:pt x="389687" y="17309"/>
                      </a:cubicBezTo>
                      <a:cubicBezTo>
                        <a:pt x="407785" y="7784"/>
                        <a:pt x="425882" y="-3646"/>
                        <a:pt x="448743" y="1117"/>
                      </a:cubicBezTo>
                      <a:cubicBezTo>
                        <a:pt x="478270" y="55409"/>
                        <a:pt x="508750" y="109702"/>
                        <a:pt x="563043" y="143992"/>
                      </a:cubicBezTo>
                      <a:cubicBezTo>
                        <a:pt x="591618" y="160184"/>
                        <a:pt x="621145" y="176377"/>
                        <a:pt x="627812" y="213524"/>
                      </a:cubicBezTo>
                      <a:cubicBezTo>
                        <a:pt x="631622" y="237337"/>
                        <a:pt x="635432" y="264007"/>
                        <a:pt x="600190" y="271627"/>
                      </a:cubicBezTo>
                      <a:close/>
                    </a:path>
                  </a:pathLst>
                </a:custGeom>
                <a:solidFill>
                  <a:srgbClr val="FCFCF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FC02CD9E-DC6E-BE98-0ED3-4FBD0C5753B1}"/>
                    </a:ext>
                  </a:extLst>
                </p:cNvPr>
                <p:cNvSpPr/>
                <p:nvPr/>
              </p:nvSpPr>
              <p:spPr>
                <a:xfrm>
                  <a:off x="12186829" y="-1792211"/>
                  <a:ext cx="88757" cy="220979"/>
                </a:xfrm>
                <a:custGeom>
                  <a:avLst/>
                  <a:gdLst>
                    <a:gd name="connsiteX0" fmla="*/ 88758 w 88757"/>
                    <a:gd name="connsiteY0" fmla="*/ 50483 h 220979"/>
                    <a:gd name="connsiteX1" fmla="*/ 32560 w 88757"/>
                    <a:gd name="connsiteY1" fmla="*/ 160020 h 220979"/>
                    <a:gd name="connsiteX2" fmla="*/ 34465 w 88757"/>
                    <a:gd name="connsiteY2" fmla="*/ 210503 h 220979"/>
                    <a:gd name="connsiteX3" fmla="*/ 3033 w 88757"/>
                    <a:gd name="connsiteY3" fmla="*/ 220980 h 220979"/>
                    <a:gd name="connsiteX4" fmla="*/ 25892 w 88757"/>
                    <a:gd name="connsiteY4" fmla="*/ 75247 h 220979"/>
                    <a:gd name="connsiteX5" fmla="*/ 48753 w 88757"/>
                    <a:gd name="connsiteY5" fmla="*/ 0 h 220979"/>
                    <a:gd name="connsiteX6" fmla="*/ 60183 w 88757"/>
                    <a:gd name="connsiteY6" fmla="*/ 30480 h 220979"/>
                    <a:gd name="connsiteX7" fmla="*/ 69708 w 88757"/>
                    <a:gd name="connsiteY7" fmla="*/ 33338 h 220979"/>
                    <a:gd name="connsiteX8" fmla="*/ 88758 w 88757"/>
                    <a:gd name="connsiteY8" fmla="*/ 50483 h 220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57" h="220979">
                      <a:moveTo>
                        <a:pt x="88758" y="50483"/>
                      </a:moveTo>
                      <a:cubicBezTo>
                        <a:pt x="70660" y="87630"/>
                        <a:pt x="32560" y="113347"/>
                        <a:pt x="32560" y="160020"/>
                      </a:cubicBezTo>
                      <a:cubicBezTo>
                        <a:pt x="32560" y="177165"/>
                        <a:pt x="25892" y="194310"/>
                        <a:pt x="34465" y="210503"/>
                      </a:cubicBezTo>
                      <a:cubicBezTo>
                        <a:pt x="23987" y="214313"/>
                        <a:pt x="13510" y="218122"/>
                        <a:pt x="3033" y="220980"/>
                      </a:cubicBezTo>
                      <a:cubicBezTo>
                        <a:pt x="-8397" y="169545"/>
                        <a:pt x="15415" y="123825"/>
                        <a:pt x="25892" y="75247"/>
                      </a:cubicBezTo>
                      <a:cubicBezTo>
                        <a:pt x="31608" y="49530"/>
                        <a:pt x="41133" y="24765"/>
                        <a:pt x="48753" y="0"/>
                      </a:cubicBezTo>
                      <a:cubicBezTo>
                        <a:pt x="50658" y="10478"/>
                        <a:pt x="47800" y="23813"/>
                        <a:pt x="60183" y="30480"/>
                      </a:cubicBezTo>
                      <a:cubicBezTo>
                        <a:pt x="63992" y="26670"/>
                        <a:pt x="67803" y="27622"/>
                        <a:pt x="69708" y="33338"/>
                      </a:cubicBezTo>
                      <a:cubicBezTo>
                        <a:pt x="67803" y="48578"/>
                        <a:pt x="68755" y="60008"/>
                        <a:pt x="88758" y="50483"/>
                      </a:cubicBezTo>
                      <a:close/>
                    </a:path>
                  </a:pathLst>
                </a:custGeom>
                <a:solidFill>
                  <a:srgbClr val="4334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D5AD485F-9AC5-45B9-660D-3222964079FA}"/>
                    </a:ext>
                  </a:extLst>
                </p:cNvPr>
                <p:cNvSpPr/>
                <p:nvPr/>
              </p:nvSpPr>
              <p:spPr>
                <a:xfrm>
                  <a:off x="12197958" y="-1551228"/>
                  <a:ext cx="17657" cy="60007"/>
                </a:xfrm>
                <a:custGeom>
                  <a:avLst/>
                  <a:gdLst>
                    <a:gd name="connsiteX0" fmla="*/ 10954 w 17657"/>
                    <a:gd name="connsiteY0" fmla="*/ 57150 h 60007"/>
                    <a:gd name="connsiteX1" fmla="*/ 1429 w 17657"/>
                    <a:gd name="connsiteY1" fmla="*/ 60008 h 60007"/>
                    <a:gd name="connsiteX2" fmla="*/ 10001 w 17657"/>
                    <a:gd name="connsiteY2" fmla="*/ 0 h 60007"/>
                    <a:gd name="connsiteX3" fmla="*/ 12859 w 17657"/>
                    <a:gd name="connsiteY3" fmla="*/ 1905 h 60007"/>
                    <a:gd name="connsiteX4" fmla="*/ 10954 w 17657"/>
                    <a:gd name="connsiteY4" fmla="*/ 57150 h 60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57" h="60007">
                      <a:moveTo>
                        <a:pt x="10954" y="57150"/>
                      </a:moveTo>
                      <a:cubicBezTo>
                        <a:pt x="8096" y="58102"/>
                        <a:pt x="5239" y="59055"/>
                        <a:pt x="1429" y="60008"/>
                      </a:cubicBezTo>
                      <a:cubicBezTo>
                        <a:pt x="2381" y="40005"/>
                        <a:pt x="-6191" y="18097"/>
                        <a:pt x="10001" y="0"/>
                      </a:cubicBezTo>
                      <a:cubicBezTo>
                        <a:pt x="10001" y="0"/>
                        <a:pt x="12859" y="1905"/>
                        <a:pt x="12859" y="1905"/>
                      </a:cubicBezTo>
                      <a:cubicBezTo>
                        <a:pt x="23336" y="20955"/>
                        <a:pt x="13811" y="39052"/>
                        <a:pt x="10954" y="57150"/>
                      </a:cubicBezTo>
                      <a:close/>
                    </a:path>
                  </a:pathLst>
                </a:custGeom>
                <a:solidFill>
                  <a:srgbClr val="2746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D6650601-9E02-A9B1-748C-B96FF35F4F79}"/>
                    </a:ext>
                  </a:extLst>
                </p:cNvPr>
                <p:cNvSpPr/>
                <p:nvPr/>
              </p:nvSpPr>
              <p:spPr>
                <a:xfrm>
                  <a:off x="12137475" y="-1483601"/>
                  <a:ext cx="50482" cy="12382"/>
                </a:xfrm>
                <a:custGeom>
                  <a:avLst/>
                  <a:gdLst>
                    <a:gd name="connsiteX0" fmla="*/ 21907 w 50482"/>
                    <a:gd name="connsiteY0" fmla="*/ 12383 h 12382"/>
                    <a:gd name="connsiteX1" fmla="*/ 0 w 50482"/>
                    <a:gd name="connsiteY1" fmla="*/ 953 h 12382"/>
                    <a:gd name="connsiteX2" fmla="*/ 50482 w 50482"/>
                    <a:gd name="connsiteY2" fmla="*/ 0 h 12382"/>
                    <a:gd name="connsiteX3" fmla="*/ 21907 w 50482"/>
                    <a:gd name="connsiteY3" fmla="*/ 12383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82" h="12382">
                      <a:moveTo>
                        <a:pt x="21907" y="12383"/>
                      </a:moveTo>
                      <a:cubicBezTo>
                        <a:pt x="14288" y="8573"/>
                        <a:pt x="7620" y="4763"/>
                        <a:pt x="0" y="953"/>
                      </a:cubicBezTo>
                      <a:cubicBezTo>
                        <a:pt x="17145" y="953"/>
                        <a:pt x="33338" y="953"/>
                        <a:pt x="50482" y="0"/>
                      </a:cubicBezTo>
                      <a:cubicBezTo>
                        <a:pt x="43815" y="10478"/>
                        <a:pt x="31432" y="8573"/>
                        <a:pt x="21907" y="12383"/>
                      </a:cubicBezTo>
                      <a:close/>
                    </a:path>
                  </a:pathLst>
                </a:custGeom>
                <a:solidFill>
                  <a:srgbClr val="4544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E2FE05CD-BF9A-0D70-D11F-16D081B2803D}"/>
                    </a:ext>
                  </a:extLst>
                </p:cNvPr>
                <p:cNvSpPr/>
                <p:nvPr/>
              </p:nvSpPr>
              <p:spPr>
                <a:xfrm>
                  <a:off x="12026992" y="-2483726"/>
                  <a:ext cx="275264" cy="208913"/>
                </a:xfrm>
                <a:custGeom>
                  <a:avLst/>
                  <a:gdLst>
                    <a:gd name="connsiteX0" fmla="*/ 275265 w 275264"/>
                    <a:gd name="connsiteY0" fmla="*/ 85725 h 208913"/>
                    <a:gd name="connsiteX1" fmla="*/ 182872 w 275264"/>
                    <a:gd name="connsiteY1" fmla="*/ 180975 h 208913"/>
                    <a:gd name="connsiteX2" fmla="*/ 4755 w 275264"/>
                    <a:gd name="connsiteY2" fmla="*/ 152400 h 208913"/>
                    <a:gd name="connsiteX3" fmla="*/ 92385 w 275264"/>
                    <a:gd name="connsiteY3" fmla="*/ 49530 h 208913"/>
                    <a:gd name="connsiteX4" fmla="*/ 160012 w 275264"/>
                    <a:gd name="connsiteY4" fmla="*/ 0 h 208913"/>
                    <a:gd name="connsiteX5" fmla="*/ 170490 w 275264"/>
                    <a:gd name="connsiteY5" fmla="*/ 14288 h 208913"/>
                    <a:gd name="connsiteX6" fmla="*/ 257167 w 275264"/>
                    <a:gd name="connsiteY6" fmla="*/ 78105 h 208913"/>
                    <a:gd name="connsiteX7" fmla="*/ 275265 w 275264"/>
                    <a:gd name="connsiteY7" fmla="*/ 85725 h 208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5264" h="208913">
                      <a:moveTo>
                        <a:pt x="275265" y="85725"/>
                      </a:moveTo>
                      <a:cubicBezTo>
                        <a:pt x="221925" y="96202"/>
                        <a:pt x="210495" y="144780"/>
                        <a:pt x="182872" y="180975"/>
                      </a:cubicBezTo>
                      <a:cubicBezTo>
                        <a:pt x="148583" y="227648"/>
                        <a:pt x="29520" y="214313"/>
                        <a:pt x="4755" y="152400"/>
                      </a:cubicBezTo>
                      <a:cubicBezTo>
                        <a:pt x="-14295" y="101917"/>
                        <a:pt x="25710" y="44767"/>
                        <a:pt x="92385" y="49530"/>
                      </a:cubicBezTo>
                      <a:cubicBezTo>
                        <a:pt x="138105" y="52388"/>
                        <a:pt x="154297" y="40005"/>
                        <a:pt x="160012" y="0"/>
                      </a:cubicBezTo>
                      <a:cubicBezTo>
                        <a:pt x="164775" y="3810"/>
                        <a:pt x="168585" y="8573"/>
                        <a:pt x="170490" y="14288"/>
                      </a:cubicBezTo>
                      <a:cubicBezTo>
                        <a:pt x="192397" y="75248"/>
                        <a:pt x="192397" y="75248"/>
                        <a:pt x="257167" y="78105"/>
                      </a:cubicBezTo>
                      <a:cubicBezTo>
                        <a:pt x="265740" y="79057"/>
                        <a:pt x="271455" y="80963"/>
                        <a:pt x="275265" y="85725"/>
                      </a:cubicBezTo>
                      <a:close/>
                    </a:path>
                  </a:pathLst>
                </a:custGeom>
                <a:solidFill>
                  <a:srgbClr val="F9AF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6DDF7DDE-818E-473D-F639-37707112FA4B}"/>
                    </a:ext>
                  </a:extLst>
                </p:cNvPr>
                <p:cNvSpPr/>
                <p:nvPr/>
              </p:nvSpPr>
              <p:spPr>
                <a:xfrm>
                  <a:off x="12713218" y="-2437053"/>
                  <a:ext cx="212506" cy="172640"/>
                </a:xfrm>
                <a:custGeom>
                  <a:avLst/>
                  <a:gdLst>
                    <a:gd name="connsiteX0" fmla="*/ 85291 w 212506"/>
                    <a:gd name="connsiteY0" fmla="*/ 0 h 172640"/>
                    <a:gd name="connsiteX1" fmla="*/ 122439 w 212506"/>
                    <a:gd name="connsiteY1" fmla="*/ 16192 h 172640"/>
                    <a:gd name="connsiteX2" fmla="*/ 206259 w 212506"/>
                    <a:gd name="connsiteY2" fmla="*/ 64770 h 172640"/>
                    <a:gd name="connsiteX3" fmla="*/ 180541 w 212506"/>
                    <a:gd name="connsiteY3" fmla="*/ 158115 h 172640"/>
                    <a:gd name="connsiteX4" fmla="*/ 40524 w 212506"/>
                    <a:gd name="connsiteY4" fmla="*/ 157163 h 172640"/>
                    <a:gd name="connsiteX5" fmla="*/ 10996 w 212506"/>
                    <a:gd name="connsiteY5" fmla="*/ 56197 h 172640"/>
                    <a:gd name="connsiteX6" fmla="*/ 85291 w 212506"/>
                    <a:gd name="connsiteY6" fmla="*/ 0 h 172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506" h="172640">
                      <a:moveTo>
                        <a:pt x="85291" y="0"/>
                      </a:moveTo>
                      <a:cubicBezTo>
                        <a:pt x="90054" y="22860"/>
                        <a:pt x="106246" y="15240"/>
                        <a:pt x="122439" y="16192"/>
                      </a:cubicBezTo>
                      <a:cubicBezTo>
                        <a:pt x="157682" y="17145"/>
                        <a:pt x="192924" y="29527"/>
                        <a:pt x="206259" y="64770"/>
                      </a:cubicBezTo>
                      <a:cubicBezTo>
                        <a:pt x="218641" y="98107"/>
                        <a:pt x="213879" y="133350"/>
                        <a:pt x="180541" y="158115"/>
                      </a:cubicBezTo>
                      <a:cubicBezTo>
                        <a:pt x="154824" y="177165"/>
                        <a:pt x="70051" y="178117"/>
                        <a:pt x="40524" y="157163"/>
                      </a:cubicBezTo>
                      <a:cubicBezTo>
                        <a:pt x="4329" y="131445"/>
                        <a:pt x="-12816" y="100013"/>
                        <a:pt x="10996" y="56197"/>
                      </a:cubicBezTo>
                      <a:cubicBezTo>
                        <a:pt x="34809" y="37147"/>
                        <a:pt x="56716" y="14288"/>
                        <a:pt x="85291" y="0"/>
                      </a:cubicBezTo>
                      <a:close/>
                    </a:path>
                  </a:pathLst>
                </a:custGeom>
                <a:solidFill>
                  <a:srgbClr val="F8B0A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B31F760D-FF47-C87B-A1D5-9192FA263E5C}"/>
                    </a:ext>
                  </a:extLst>
                </p:cNvPr>
                <p:cNvSpPr/>
                <p:nvPr/>
              </p:nvSpPr>
              <p:spPr>
                <a:xfrm>
                  <a:off x="12659211" y="-2535531"/>
                  <a:ext cx="142867" cy="154674"/>
                </a:xfrm>
                <a:custGeom>
                  <a:avLst/>
                  <a:gdLst>
                    <a:gd name="connsiteX0" fmla="*/ 139299 w 142867"/>
                    <a:gd name="connsiteY0" fmla="*/ 98477 h 154674"/>
                    <a:gd name="connsiteX1" fmla="*/ 64052 w 142867"/>
                    <a:gd name="connsiteY1" fmla="*/ 154675 h 154674"/>
                    <a:gd name="connsiteX2" fmla="*/ 64052 w 142867"/>
                    <a:gd name="connsiteY2" fmla="*/ 154675 h 154674"/>
                    <a:gd name="connsiteX3" fmla="*/ 25952 w 142867"/>
                    <a:gd name="connsiteY3" fmla="*/ 136577 h 154674"/>
                    <a:gd name="connsiteX4" fmla="*/ 5949 w 142867"/>
                    <a:gd name="connsiteY4" fmla="*/ 45137 h 154674"/>
                    <a:gd name="connsiteX5" fmla="*/ 118344 w 142867"/>
                    <a:gd name="connsiteY5" fmla="*/ 13705 h 154674"/>
                    <a:gd name="connsiteX6" fmla="*/ 139299 w 142867"/>
                    <a:gd name="connsiteY6" fmla="*/ 98477 h 154674"/>
                    <a:gd name="connsiteX7" fmla="*/ 139299 w 142867"/>
                    <a:gd name="connsiteY7" fmla="*/ 98477 h 154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867" h="154674">
                      <a:moveTo>
                        <a:pt x="139299" y="98477"/>
                      </a:moveTo>
                      <a:cubicBezTo>
                        <a:pt x="125964" y="133720"/>
                        <a:pt x="99294" y="149912"/>
                        <a:pt x="64052" y="154675"/>
                      </a:cubicBezTo>
                      <a:cubicBezTo>
                        <a:pt x="64052" y="154675"/>
                        <a:pt x="64052" y="154675"/>
                        <a:pt x="64052" y="154675"/>
                      </a:cubicBezTo>
                      <a:cubicBezTo>
                        <a:pt x="50716" y="148960"/>
                        <a:pt x="36429" y="147055"/>
                        <a:pt x="25952" y="136577"/>
                      </a:cubicBezTo>
                      <a:cubicBezTo>
                        <a:pt x="4997" y="108955"/>
                        <a:pt x="-8339" y="80380"/>
                        <a:pt x="5949" y="45137"/>
                      </a:cubicBezTo>
                      <a:cubicBezTo>
                        <a:pt x="24999" y="-1535"/>
                        <a:pt x="62147" y="-12013"/>
                        <a:pt x="118344" y="13705"/>
                      </a:cubicBezTo>
                      <a:cubicBezTo>
                        <a:pt x="135489" y="39422"/>
                        <a:pt x="149777" y="66092"/>
                        <a:pt x="139299" y="98477"/>
                      </a:cubicBezTo>
                      <a:lnTo>
                        <a:pt x="139299" y="98477"/>
                      </a:lnTo>
                      <a:close/>
                    </a:path>
                  </a:pathLst>
                </a:custGeom>
                <a:solidFill>
                  <a:srgbClr val="2C23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2B3E6565-5D16-011D-EF18-8A4FC0D447FC}"/>
                    </a:ext>
                  </a:extLst>
                </p:cNvPr>
                <p:cNvSpPr/>
                <p:nvPr/>
              </p:nvSpPr>
              <p:spPr>
                <a:xfrm>
                  <a:off x="12187957" y="-2536681"/>
                  <a:ext cx="139433" cy="149263"/>
                </a:xfrm>
                <a:custGeom>
                  <a:avLst/>
                  <a:gdLst>
                    <a:gd name="connsiteX0" fmla="*/ 114300 w 139433"/>
                    <a:gd name="connsiteY0" fmla="*/ 138680 h 149263"/>
                    <a:gd name="connsiteX1" fmla="*/ 0 w 139433"/>
                    <a:gd name="connsiteY1" fmla="*/ 52955 h 149263"/>
                    <a:gd name="connsiteX2" fmla="*/ 952 w 139433"/>
                    <a:gd name="connsiteY2" fmla="*/ 52955 h 149263"/>
                    <a:gd name="connsiteX3" fmla="*/ 10477 w 139433"/>
                    <a:gd name="connsiteY3" fmla="*/ 33905 h 149263"/>
                    <a:gd name="connsiteX4" fmla="*/ 112395 w 139433"/>
                    <a:gd name="connsiteY4" fmla="*/ 16760 h 149263"/>
                    <a:gd name="connsiteX5" fmla="*/ 114300 w 139433"/>
                    <a:gd name="connsiteY5" fmla="*/ 138680 h 149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33" h="149263">
                      <a:moveTo>
                        <a:pt x="114300" y="138680"/>
                      </a:moveTo>
                      <a:cubicBezTo>
                        <a:pt x="35243" y="166302"/>
                        <a:pt x="1905" y="140585"/>
                        <a:pt x="0" y="52955"/>
                      </a:cubicBezTo>
                      <a:cubicBezTo>
                        <a:pt x="0" y="52955"/>
                        <a:pt x="952" y="52955"/>
                        <a:pt x="952" y="52955"/>
                      </a:cubicBezTo>
                      <a:cubicBezTo>
                        <a:pt x="18097" y="52955"/>
                        <a:pt x="4763" y="38667"/>
                        <a:pt x="10477" y="33905"/>
                      </a:cubicBezTo>
                      <a:cubicBezTo>
                        <a:pt x="50482" y="-5148"/>
                        <a:pt x="80010" y="-9910"/>
                        <a:pt x="112395" y="16760"/>
                      </a:cubicBezTo>
                      <a:cubicBezTo>
                        <a:pt x="147638" y="47240"/>
                        <a:pt x="148590" y="87245"/>
                        <a:pt x="114300" y="138680"/>
                      </a:cubicBezTo>
                      <a:close/>
                    </a:path>
                  </a:pathLst>
                </a:custGeom>
                <a:solidFill>
                  <a:srgbClr val="28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E9A520BA-6677-9B5D-933F-EC433789CA57}"/>
                    </a:ext>
                  </a:extLst>
                </p:cNvPr>
                <p:cNvSpPr/>
                <p:nvPr/>
              </p:nvSpPr>
              <p:spPr>
                <a:xfrm>
                  <a:off x="12370837" y="-2377225"/>
                  <a:ext cx="256222" cy="180595"/>
                </a:xfrm>
                <a:custGeom>
                  <a:avLst/>
                  <a:gdLst>
                    <a:gd name="connsiteX0" fmla="*/ 256222 w 256222"/>
                    <a:gd name="connsiteY0" fmla="*/ 63996 h 180595"/>
                    <a:gd name="connsiteX1" fmla="*/ 149542 w 256222"/>
                    <a:gd name="connsiteY1" fmla="*/ 179249 h 180595"/>
                    <a:gd name="connsiteX2" fmla="*/ 0 w 256222"/>
                    <a:gd name="connsiteY2" fmla="*/ 83046 h 180595"/>
                    <a:gd name="connsiteX3" fmla="*/ 3810 w 256222"/>
                    <a:gd name="connsiteY3" fmla="*/ 37326 h 180595"/>
                    <a:gd name="connsiteX4" fmla="*/ 40957 w 256222"/>
                    <a:gd name="connsiteY4" fmla="*/ 2084 h 180595"/>
                    <a:gd name="connsiteX5" fmla="*/ 41910 w 256222"/>
                    <a:gd name="connsiteY5" fmla="*/ 28754 h 180595"/>
                    <a:gd name="connsiteX6" fmla="*/ 40957 w 256222"/>
                    <a:gd name="connsiteY6" fmla="*/ 87809 h 180595"/>
                    <a:gd name="connsiteX7" fmla="*/ 130492 w 256222"/>
                    <a:gd name="connsiteY7" fmla="*/ 145911 h 180595"/>
                    <a:gd name="connsiteX8" fmla="*/ 214313 w 256222"/>
                    <a:gd name="connsiteY8" fmla="*/ 87809 h 180595"/>
                    <a:gd name="connsiteX9" fmla="*/ 215265 w 256222"/>
                    <a:gd name="connsiteY9" fmla="*/ 1131 h 180595"/>
                    <a:gd name="connsiteX10" fmla="*/ 252413 w 256222"/>
                    <a:gd name="connsiteY10" fmla="*/ 28754 h 180595"/>
                    <a:gd name="connsiteX11" fmla="*/ 256222 w 256222"/>
                    <a:gd name="connsiteY11" fmla="*/ 63996 h 180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222" h="180595">
                      <a:moveTo>
                        <a:pt x="256222" y="63996"/>
                      </a:moveTo>
                      <a:cubicBezTo>
                        <a:pt x="249555" y="133529"/>
                        <a:pt x="214313" y="172581"/>
                        <a:pt x="149542" y="179249"/>
                      </a:cubicBezTo>
                      <a:cubicBezTo>
                        <a:pt x="73342" y="187821"/>
                        <a:pt x="23813" y="155436"/>
                        <a:pt x="0" y="83046"/>
                      </a:cubicBezTo>
                      <a:cubicBezTo>
                        <a:pt x="8572" y="68759"/>
                        <a:pt x="3810" y="52566"/>
                        <a:pt x="3810" y="37326"/>
                      </a:cubicBezTo>
                      <a:cubicBezTo>
                        <a:pt x="3810" y="11609"/>
                        <a:pt x="15240" y="179"/>
                        <a:pt x="40957" y="2084"/>
                      </a:cubicBezTo>
                      <a:cubicBezTo>
                        <a:pt x="58102" y="9704"/>
                        <a:pt x="46672" y="21134"/>
                        <a:pt x="41910" y="28754"/>
                      </a:cubicBezTo>
                      <a:cubicBezTo>
                        <a:pt x="30480" y="48756"/>
                        <a:pt x="35242" y="67806"/>
                        <a:pt x="40957" y="87809"/>
                      </a:cubicBezTo>
                      <a:cubicBezTo>
                        <a:pt x="56197" y="129719"/>
                        <a:pt x="90488" y="144006"/>
                        <a:pt x="130492" y="145911"/>
                      </a:cubicBezTo>
                      <a:cubicBezTo>
                        <a:pt x="171450" y="147816"/>
                        <a:pt x="199072" y="126861"/>
                        <a:pt x="214313" y="87809"/>
                      </a:cubicBezTo>
                      <a:cubicBezTo>
                        <a:pt x="226695" y="59234"/>
                        <a:pt x="202882" y="29706"/>
                        <a:pt x="215265" y="1131"/>
                      </a:cubicBezTo>
                      <a:cubicBezTo>
                        <a:pt x="238125" y="-3631"/>
                        <a:pt x="249555" y="6846"/>
                        <a:pt x="252413" y="28754"/>
                      </a:cubicBezTo>
                      <a:cubicBezTo>
                        <a:pt x="252413" y="41136"/>
                        <a:pt x="247650" y="53519"/>
                        <a:pt x="256222" y="63996"/>
                      </a:cubicBezTo>
                      <a:close/>
                    </a:path>
                  </a:pathLst>
                </a:custGeom>
                <a:solidFill>
                  <a:srgbClr val="8451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42BA5103-1BAA-80AE-99CF-B8678DFCFFC1}"/>
                    </a:ext>
                  </a:extLst>
                </p:cNvPr>
                <p:cNvSpPr/>
                <p:nvPr/>
              </p:nvSpPr>
              <p:spPr>
                <a:xfrm>
                  <a:off x="12365656" y="-2385619"/>
                  <a:ext cx="264134" cy="91440"/>
                </a:xfrm>
                <a:custGeom>
                  <a:avLst/>
                  <a:gdLst>
                    <a:gd name="connsiteX0" fmla="*/ 261403 w 264134"/>
                    <a:gd name="connsiteY0" fmla="*/ 72390 h 91440"/>
                    <a:gd name="connsiteX1" fmla="*/ 211873 w 264134"/>
                    <a:gd name="connsiteY1" fmla="*/ 17145 h 91440"/>
                    <a:gd name="connsiteX2" fmla="*/ 197586 w 264134"/>
                    <a:gd name="connsiteY2" fmla="*/ 25718 h 91440"/>
                    <a:gd name="connsiteX3" fmla="*/ 74713 w 264134"/>
                    <a:gd name="connsiteY3" fmla="*/ 27623 h 91440"/>
                    <a:gd name="connsiteX4" fmla="*/ 52806 w 264134"/>
                    <a:gd name="connsiteY4" fmla="*/ 16193 h 91440"/>
                    <a:gd name="connsiteX5" fmla="*/ 13753 w 264134"/>
                    <a:gd name="connsiteY5" fmla="*/ 52388 h 91440"/>
                    <a:gd name="connsiteX6" fmla="*/ 5181 w 264134"/>
                    <a:gd name="connsiteY6" fmla="*/ 91440 h 91440"/>
                    <a:gd name="connsiteX7" fmla="*/ 4228 w 264134"/>
                    <a:gd name="connsiteY7" fmla="*/ 86678 h 91440"/>
                    <a:gd name="connsiteX8" fmla="*/ 76619 w 264134"/>
                    <a:gd name="connsiteY8" fmla="*/ 953 h 91440"/>
                    <a:gd name="connsiteX9" fmla="*/ 194728 w 264134"/>
                    <a:gd name="connsiteY9" fmla="*/ 0 h 91440"/>
                    <a:gd name="connsiteX10" fmla="*/ 261403 w 264134"/>
                    <a:gd name="connsiteY10" fmla="*/ 7239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4134" h="91440">
                      <a:moveTo>
                        <a:pt x="261403" y="72390"/>
                      </a:moveTo>
                      <a:cubicBezTo>
                        <a:pt x="243306" y="55245"/>
                        <a:pt x="260451" y="6668"/>
                        <a:pt x="211873" y="17145"/>
                      </a:cubicBezTo>
                      <a:cubicBezTo>
                        <a:pt x="208063" y="20955"/>
                        <a:pt x="203301" y="23813"/>
                        <a:pt x="197586" y="25718"/>
                      </a:cubicBezTo>
                      <a:cubicBezTo>
                        <a:pt x="156628" y="32385"/>
                        <a:pt x="115671" y="29528"/>
                        <a:pt x="74713" y="27623"/>
                      </a:cubicBezTo>
                      <a:cubicBezTo>
                        <a:pt x="66141" y="25718"/>
                        <a:pt x="58521" y="22860"/>
                        <a:pt x="52806" y="16193"/>
                      </a:cubicBezTo>
                      <a:cubicBezTo>
                        <a:pt x="24231" y="11430"/>
                        <a:pt x="12801" y="24765"/>
                        <a:pt x="13753" y="52388"/>
                      </a:cubicBezTo>
                      <a:cubicBezTo>
                        <a:pt x="13753" y="65723"/>
                        <a:pt x="17563" y="80010"/>
                        <a:pt x="5181" y="91440"/>
                      </a:cubicBezTo>
                      <a:cubicBezTo>
                        <a:pt x="5181" y="89535"/>
                        <a:pt x="4228" y="88583"/>
                        <a:pt x="4228" y="86678"/>
                      </a:cubicBezTo>
                      <a:cubicBezTo>
                        <a:pt x="-5297" y="2858"/>
                        <a:pt x="-5297" y="2858"/>
                        <a:pt x="76619" y="953"/>
                      </a:cubicBezTo>
                      <a:cubicBezTo>
                        <a:pt x="115671" y="0"/>
                        <a:pt x="155676" y="0"/>
                        <a:pt x="194728" y="0"/>
                      </a:cubicBezTo>
                      <a:cubicBezTo>
                        <a:pt x="268071" y="0"/>
                        <a:pt x="268071" y="0"/>
                        <a:pt x="261403" y="72390"/>
                      </a:cubicBezTo>
                      <a:close/>
                    </a:path>
                  </a:pathLst>
                </a:custGeom>
                <a:solidFill>
                  <a:srgbClr val="60382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90E9C6DC-02E0-194C-92CD-F3CE8FE7EEFE}"/>
                    </a:ext>
                  </a:extLst>
                </p:cNvPr>
                <p:cNvSpPr/>
                <p:nvPr/>
              </p:nvSpPr>
              <p:spPr>
                <a:xfrm>
                  <a:off x="12457515" y="-2454263"/>
                  <a:ext cx="82030" cy="56262"/>
                </a:xfrm>
                <a:custGeom>
                  <a:avLst/>
                  <a:gdLst>
                    <a:gd name="connsiteX0" fmla="*/ 41910 w 82030"/>
                    <a:gd name="connsiteY0" fmla="*/ 56262 h 56262"/>
                    <a:gd name="connsiteX1" fmla="*/ 0 w 82030"/>
                    <a:gd name="connsiteY1" fmla="*/ 31497 h 56262"/>
                    <a:gd name="connsiteX2" fmla="*/ 40005 w 82030"/>
                    <a:gd name="connsiteY2" fmla="*/ 65 h 56262"/>
                    <a:gd name="connsiteX3" fmla="*/ 81915 w 82030"/>
                    <a:gd name="connsiteY3" fmla="*/ 29592 h 56262"/>
                    <a:gd name="connsiteX4" fmla="*/ 41910 w 82030"/>
                    <a:gd name="connsiteY4" fmla="*/ 56262 h 56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0" h="56262">
                      <a:moveTo>
                        <a:pt x="41910" y="56262"/>
                      </a:moveTo>
                      <a:cubicBezTo>
                        <a:pt x="23813" y="54357"/>
                        <a:pt x="0" y="58167"/>
                        <a:pt x="0" y="31497"/>
                      </a:cubicBezTo>
                      <a:cubicBezTo>
                        <a:pt x="0" y="9590"/>
                        <a:pt x="18098" y="1017"/>
                        <a:pt x="40005" y="65"/>
                      </a:cubicBezTo>
                      <a:cubicBezTo>
                        <a:pt x="60960" y="-888"/>
                        <a:pt x="80010" y="8637"/>
                        <a:pt x="81915" y="29592"/>
                      </a:cubicBezTo>
                      <a:cubicBezTo>
                        <a:pt x="83820" y="54357"/>
                        <a:pt x="61913" y="55310"/>
                        <a:pt x="41910" y="56262"/>
                      </a:cubicBezTo>
                      <a:close/>
                    </a:path>
                  </a:pathLst>
                </a:custGeom>
                <a:solidFill>
                  <a:srgbClr val="EAA0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C046E091-66CC-3DDF-8825-C239F09DF780}"/>
                    </a:ext>
                  </a:extLst>
                </p:cNvPr>
                <p:cNvSpPr/>
                <p:nvPr/>
              </p:nvSpPr>
              <p:spPr>
                <a:xfrm>
                  <a:off x="12369884" y="-1941753"/>
                  <a:ext cx="181023" cy="50210"/>
                </a:xfrm>
                <a:custGeom>
                  <a:avLst/>
                  <a:gdLst>
                    <a:gd name="connsiteX0" fmla="*/ 0 w 181023"/>
                    <a:gd name="connsiteY0" fmla="*/ 19050 h 50210"/>
                    <a:gd name="connsiteX1" fmla="*/ 66675 w 181023"/>
                    <a:gd name="connsiteY1" fmla="*/ 0 h 50210"/>
                    <a:gd name="connsiteX2" fmla="*/ 180975 w 181023"/>
                    <a:gd name="connsiteY2" fmla="*/ 952 h 50210"/>
                    <a:gd name="connsiteX3" fmla="*/ 157163 w 181023"/>
                    <a:gd name="connsiteY3" fmla="*/ 20955 h 50210"/>
                    <a:gd name="connsiteX4" fmla="*/ 108585 w 181023"/>
                    <a:gd name="connsiteY4" fmla="*/ 49530 h 50210"/>
                    <a:gd name="connsiteX5" fmla="*/ 0 w 181023"/>
                    <a:gd name="connsiteY5" fmla="*/ 19050 h 50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1023" h="50210">
                      <a:moveTo>
                        <a:pt x="0" y="19050"/>
                      </a:moveTo>
                      <a:cubicBezTo>
                        <a:pt x="18098" y="-2858"/>
                        <a:pt x="48578" y="22860"/>
                        <a:pt x="66675" y="0"/>
                      </a:cubicBezTo>
                      <a:cubicBezTo>
                        <a:pt x="104775" y="0"/>
                        <a:pt x="142875" y="0"/>
                        <a:pt x="180975" y="952"/>
                      </a:cubicBezTo>
                      <a:cubicBezTo>
                        <a:pt x="181928" y="18097"/>
                        <a:pt x="168593" y="18097"/>
                        <a:pt x="157163" y="20955"/>
                      </a:cubicBezTo>
                      <a:cubicBezTo>
                        <a:pt x="130493" y="11430"/>
                        <a:pt x="134303" y="56197"/>
                        <a:pt x="108585" y="49530"/>
                      </a:cubicBezTo>
                      <a:cubicBezTo>
                        <a:pt x="73343" y="36195"/>
                        <a:pt x="31432" y="45720"/>
                        <a:pt x="0" y="19050"/>
                      </a:cubicBezTo>
                      <a:close/>
                    </a:path>
                  </a:pathLst>
                </a:custGeom>
                <a:solidFill>
                  <a:srgbClr val="5C4F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6272AE05-EFE2-19A3-D8B4-F05A8D502D41}"/>
                    </a:ext>
                  </a:extLst>
                </p:cNvPr>
                <p:cNvSpPr/>
                <p:nvPr/>
              </p:nvSpPr>
              <p:spPr>
                <a:xfrm>
                  <a:off x="12762955" y="-2521826"/>
                  <a:ext cx="46090" cy="84772"/>
                </a:xfrm>
                <a:custGeom>
                  <a:avLst/>
                  <a:gdLst>
                    <a:gd name="connsiteX0" fmla="*/ 35555 w 46090"/>
                    <a:gd name="connsiteY0" fmla="*/ 84773 h 84772"/>
                    <a:gd name="connsiteX1" fmla="*/ 12695 w 46090"/>
                    <a:gd name="connsiteY1" fmla="*/ 56198 h 84772"/>
                    <a:gd name="connsiteX2" fmla="*/ 7933 w 46090"/>
                    <a:gd name="connsiteY2" fmla="*/ 36195 h 84772"/>
                    <a:gd name="connsiteX3" fmla="*/ 14600 w 46090"/>
                    <a:gd name="connsiteY3" fmla="*/ 0 h 84772"/>
                    <a:gd name="connsiteX4" fmla="*/ 35555 w 46090"/>
                    <a:gd name="connsiteY4" fmla="*/ 84773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090" h="84772">
                      <a:moveTo>
                        <a:pt x="35555" y="84773"/>
                      </a:moveTo>
                      <a:cubicBezTo>
                        <a:pt x="28887" y="75248"/>
                        <a:pt x="50795" y="44767"/>
                        <a:pt x="12695" y="56198"/>
                      </a:cubicBezTo>
                      <a:cubicBezTo>
                        <a:pt x="-640" y="60007"/>
                        <a:pt x="-5403" y="40005"/>
                        <a:pt x="7933" y="36195"/>
                      </a:cubicBezTo>
                      <a:cubicBezTo>
                        <a:pt x="41270" y="27623"/>
                        <a:pt x="15552" y="12382"/>
                        <a:pt x="14600" y="0"/>
                      </a:cubicBezTo>
                      <a:cubicBezTo>
                        <a:pt x="47937" y="21907"/>
                        <a:pt x="54605" y="50482"/>
                        <a:pt x="35555" y="84773"/>
                      </a:cubicBezTo>
                      <a:close/>
                    </a:path>
                  </a:pathLst>
                </a:custGeom>
                <a:solidFill>
                  <a:srgbClr val="D4C8C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D2BE21C0-0ECD-BB29-3435-7407B2B21980}"/>
                    </a:ext>
                  </a:extLst>
                </p:cNvPr>
                <p:cNvSpPr/>
                <p:nvPr/>
              </p:nvSpPr>
              <p:spPr>
                <a:xfrm>
                  <a:off x="12517477" y="-1941753"/>
                  <a:ext cx="71482" cy="33337"/>
                </a:xfrm>
                <a:custGeom>
                  <a:avLst/>
                  <a:gdLst>
                    <a:gd name="connsiteX0" fmla="*/ 3855 w 71482"/>
                    <a:gd name="connsiteY0" fmla="*/ 10477 h 33337"/>
                    <a:gd name="connsiteX1" fmla="*/ 33382 w 71482"/>
                    <a:gd name="connsiteY1" fmla="*/ 952 h 33337"/>
                    <a:gd name="connsiteX2" fmla="*/ 71482 w 71482"/>
                    <a:gd name="connsiteY2" fmla="*/ 0 h 33337"/>
                    <a:gd name="connsiteX3" fmla="*/ 71482 w 71482"/>
                    <a:gd name="connsiteY3" fmla="*/ 9525 h 33337"/>
                    <a:gd name="connsiteX4" fmla="*/ 65768 w 71482"/>
                    <a:gd name="connsiteY4" fmla="*/ 20955 h 33337"/>
                    <a:gd name="connsiteX5" fmla="*/ 55290 w 71482"/>
                    <a:gd name="connsiteY5" fmla="*/ 26670 h 33337"/>
                    <a:gd name="connsiteX6" fmla="*/ 12427 w 71482"/>
                    <a:gd name="connsiteY6" fmla="*/ 33338 h 33337"/>
                    <a:gd name="connsiteX7" fmla="*/ 1950 w 71482"/>
                    <a:gd name="connsiteY7" fmla="*/ 27622 h 33337"/>
                    <a:gd name="connsiteX8" fmla="*/ 3855 w 71482"/>
                    <a:gd name="connsiteY8" fmla="*/ 10477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482" h="33337">
                      <a:moveTo>
                        <a:pt x="3855" y="10477"/>
                      </a:moveTo>
                      <a:cubicBezTo>
                        <a:pt x="14332" y="9525"/>
                        <a:pt x="25763" y="11430"/>
                        <a:pt x="33382" y="952"/>
                      </a:cubicBezTo>
                      <a:cubicBezTo>
                        <a:pt x="45765" y="952"/>
                        <a:pt x="59100" y="0"/>
                        <a:pt x="71482" y="0"/>
                      </a:cubicBezTo>
                      <a:cubicBezTo>
                        <a:pt x="71482" y="2858"/>
                        <a:pt x="71482" y="6667"/>
                        <a:pt x="71482" y="9525"/>
                      </a:cubicBezTo>
                      <a:cubicBezTo>
                        <a:pt x="70530" y="13335"/>
                        <a:pt x="68625" y="17145"/>
                        <a:pt x="65768" y="20955"/>
                      </a:cubicBezTo>
                      <a:cubicBezTo>
                        <a:pt x="62910" y="23813"/>
                        <a:pt x="59100" y="25717"/>
                        <a:pt x="55290" y="26670"/>
                      </a:cubicBezTo>
                      <a:cubicBezTo>
                        <a:pt x="41002" y="29527"/>
                        <a:pt x="26715" y="31433"/>
                        <a:pt x="12427" y="33338"/>
                      </a:cubicBezTo>
                      <a:cubicBezTo>
                        <a:pt x="7665" y="32385"/>
                        <a:pt x="4807" y="30480"/>
                        <a:pt x="1950" y="27622"/>
                      </a:cubicBezTo>
                      <a:cubicBezTo>
                        <a:pt x="-907" y="21908"/>
                        <a:pt x="-907" y="15240"/>
                        <a:pt x="3855" y="10477"/>
                      </a:cubicBezTo>
                      <a:close/>
                    </a:path>
                  </a:pathLst>
                </a:custGeom>
                <a:solidFill>
                  <a:srgbClr val="453B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293A9A9E-2BB2-C8B5-AB45-3DAC75550291}"/>
                    </a:ext>
                  </a:extLst>
                </p:cNvPr>
                <p:cNvSpPr/>
                <p:nvPr/>
              </p:nvSpPr>
              <p:spPr>
                <a:xfrm>
                  <a:off x="12188644" y="-2503728"/>
                  <a:ext cx="40020" cy="40752"/>
                </a:xfrm>
                <a:custGeom>
                  <a:avLst/>
                  <a:gdLst>
                    <a:gd name="connsiteX0" fmla="*/ 9790 w 40020"/>
                    <a:gd name="connsiteY0" fmla="*/ 0 h 40752"/>
                    <a:gd name="connsiteX1" fmla="*/ 15505 w 40020"/>
                    <a:gd name="connsiteY1" fmla="*/ 7620 h 40752"/>
                    <a:gd name="connsiteX2" fmla="*/ 35508 w 40020"/>
                    <a:gd name="connsiteY2" fmla="*/ 34290 h 40752"/>
                    <a:gd name="connsiteX3" fmla="*/ 1218 w 40020"/>
                    <a:gd name="connsiteY3" fmla="*/ 19050 h 40752"/>
                    <a:gd name="connsiteX4" fmla="*/ 9790 w 40020"/>
                    <a:gd name="connsiteY4" fmla="*/ 0 h 40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020" h="40752">
                      <a:moveTo>
                        <a:pt x="9790" y="0"/>
                      </a:moveTo>
                      <a:cubicBezTo>
                        <a:pt x="11695" y="2857"/>
                        <a:pt x="13600" y="4763"/>
                        <a:pt x="15505" y="7620"/>
                      </a:cubicBezTo>
                      <a:cubicBezTo>
                        <a:pt x="23125" y="16192"/>
                        <a:pt x="50747" y="16192"/>
                        <a:pt x="35508" y="34290"/>
                      </a:cubicBezTo>
                      <a:cubicBezTo>
                        <a:pt x="20268" y="52388"/>
                        <a:pt x="11695" y="27622"/>
                        <a:pt x="1218" y="19050"/>
                      </a:cubicBezTo>
                      <a:cubicBezTo>
                        <a:pt x="-1640" y="10477"/>
                        <a:pt x="265" y="3810"/>
                        <a:pt x="9790" y="0"/>
                      </a:cubicBezTo>
                      <a:close/>
                    </a:path>
                  </a:pathLst>
                </a:custGeom>
                <a:solidFill>
                  <a:srgbClr val="B5B6B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089A06E5-F966-8765-3A5B-55E279812052}"/>
                    </a:ext>
                  </a:extLst>
                </p:cNvPr>
                <p:cNvSpPr/>
                <p:nvPr/>
              </p:nvSpPr>
              <p:spPr>
                <a:xfrm>
                  <a:off x="12604200" y="-1953288"/>
                  <a:ext cx="71437" cy="12646"/>
                </a:xfrm>
                <a:custGeom>
                  <a:avLst/>
                  <a:gdLst>
                    <a:gd name="connsiteX0" fmla="*/ 71438 w 71437"/>
                    <a:gd name="connsiteY0" fmla="*/ 1057 h 12646"/>
                    <a:gd name="connsiteX1" fmla="*/ 0 w 71437"/>
                    <a:gd name="connsiteY1" fmla="*/ 10582 h 12646"/>
                    <a:gd name="connsiteX2" fmla="*/ 71438 w 71437"/>
                    <a:gd name="connsiteY2" fmla="*/ 1057 h 12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37" h="12646">
                      <a:moveTo>
                        <a:pt x="71438" y="1057"/>
                      </a:moveTo>
                      <a:cubicBezTo>
                        <a:pt x="49530" y="21060"/>
                        <a:pt x="23813" y="8677"/>
                        <a:pt x="0" y="10582"/>
                      </a:cubicBezTo>
                      <a:cubicBezTo>
                        <a:pt x="22860" y="1057"/>
                        <a:pt x="46672" y="-1800"/>
                        <a:pt x="71438" y="1057"/>
                      </a:cubicBezTo>
                      <a:close/>
                    </a:path>
                  </a:pathLst>
                </a:custGeom>
                <a:solidFill>
                  <a:srgbClr val="453B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4BDFFC62-3981-29C1-6ED2-4F20752AEFE4}"/>
                    </a:ext>
                  </a:extLst>
                </p:cNvPr>
                <p:cNvSpPr/>
                <p:nvPr/>
              </p:nvSpPr>
              <p:spPr>
                <a:xfrm>
                  <a:off x="12685162" y="-2398953"/>
                  <a:ext cx="38100" cy="19162"/>
                </a:xfrm>
                <a:custGeom>
                  <a:avLst/>
                  <a:gdLst>
                    <a:gd name="connsiteX0" fmla="*/ 0 w 38100"/>
                    <a:gd name="connsiteY0" fmla="*/ 0 h 19162"/>
                    <a:gd name="connsiteX1" fmla="*/ 38100 w 38100"/>
                    <a:gd name="connsiteY1" fmla="*/ 18097 h 19162"/>
                    <a:gd name="connsiteX2" fmla="*/ 0 w 38100"/>
                    <a:gd name="connsiteY2" fmla="*/ 0 h 19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0" h="19162">
                      <a:moveTo>
                        <a:pt x="0" y="0"/>
                      </a:moveTo>
                      <a:cubicBezTo>
                        <a:pt x="12382" y="5715"/>
                        <a:pt x="25717" y="12382"/>
                        <a:pt x="38100" y="18097"/>
                      </a:cubicBezTo>
                      <a:cubicBezTo>
                        <a:pt x="20955" y="20955"/>
                        <a:pt x="6667" y="19050"/>
                        <a:pt x="0" y="0"/>
                      </a:cubicBezTo>
                      <a:close/>
                    </a:path>
                  </a:pathLst>
                </a:custGeom>
                <a:solidFill>
                  <a:srgbClr val="F8B0A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49E6F52C-BDDB-75EC-5A25-8A89531A237F}"/>
                    </a:ext>
                  </a:extLst>
                </p:cNvPr>
                <p:cNvSpPr/>
                <p:nvPr/>
              </p:nvSpPr>
              <p:spPr>
                <a:xfrm>
                  <a:off x="11798384" y="-3012656"/>
                  <a:ext cx="149542" cy="300329"/>
                </a:xfrm>
                <a:custGeom>
                  <a:avLst/>
                  <a:gdLst>
                    <a:gd name="connsiteX0" fmla="*/ 0 w 149542"/>
                    <a:gd name="connsiteY0" fmla="*/ 300330 h 300329"/>
                    <a:gd name="connsiteX1" fmla="*/ 102870 w 149542"/>
                    <a:gd name="connsiteY1" fmla="*/ 19342 h 300329"/>
                    <a:gd name="connsiteX2" fmla="*/ 149543 w 149542"/>
                    <a:gd name="connsiteY2" fmla="*/ 4102 h 300329"/>
                    <a:gd name="connsiteX3" fmla="*/ 93345 w 149542"/>
                    <a:gd name="connsiteY3" fmla="*/ 166027 h 300329"/>
                    <a:gd name="connsiteX4" fmla="*/ 71438 w 149542"/>
                    <a:gd name="connsiteY4" fmla="*/ 200317 h 300329"/>
                    <a:gd name="connsiteX5" fmla="*/ 0 w 149542"/>
                    <a:gd name="connsiteY5" fmla="*/ 300330 h 30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9542" h="300329">
                      <a:moveTo>
                        <a:pt x="0" y="300330"/>
                      </a:moveTo>
                      <a:cubicBezTo>
                        <a:pt x="13335" y="199365"/>
                        <a:pt x="40957" y="103162"/>
                        <a:pt x="102870" y="19342"/>
                      </a:cubicBezTo>
                      <a:cubicBezTo>
                        <a:pt x="117157" y="292"/>
                        <a:pt x="129540" y="-4470"/>
                        <a:pt x="149543" y="4102"/>
                      </a:cubicBezTo>
                      <a:cubicBezTo>
                        <a:pt x="123825" y="55537"/>
                        <a:pt x="103823" y="109830"/>
                        <a:pt x="93345" y="166027"/>
                      </a:cubicBezTo>
                      <a:cubicBezTo>
                        <a:pt x="79057" y="172695"/>
                        <a:pt x="77153" y="187935"/>
                        <a:pt x="71438" y="200317"/>
                      </a:cubicBezTo>
                      <a:cubicBezTo>
                        <a:pt x="57150" y="239370"/>
                        <a:pt x="31432" y="271755"/>
                        <a:pt x="0" y="300330"/>
                      </a:cubicBezTo>
                      <a:close/>
                    </a:path>
                  </a:pathLst>
                </a:custGeom>
                <a:solidFill>
                  <a:srgbClr val="C788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0DB32C1B-41EF-79DA-A776-756A5DEBC503}"/>
                    </a:ext>
                  </a:extLst>
                </p:cNvPr>
                <p:cNvSpPr/>
                <p:nvPr/>
              </p:nvSpPr>
              <p:spPr>
                <a:xfrm>
                  <a:off x="12396554" y="-1905332"/>
                  <a:ext cx="230532" cy="118880"/>
                </a:xfrm>
                <a:custGeom>
                  <a:avLst/>
                  <a:gdLst>
                    <a:gd name="connsiteX0" fmla="*/ 202883 w 230532"/>
                    <a:gd name="connsiteY0" fmla="*/ 60734 h 118880"/>
                    <a:gd name="connsiteX1" fmla="*/ 194310 w 230532"/>
                    <a:gd name="connsiteY1" fmla="*/ 116931 h 118880"/>
                    <a:gd name="connsiteX2" fmla="*/ 178118 w 230532"/>
                    <a:gd name="connsiteY2" fmla="*/ 111216 h 118880"/>
                    <a:gd name="connsiteX3" fmla="*/ 131445 w 230532"/>
                    <a:gd name="connsiteY3" fmla="*/ 67401 h 118880"/>
                    <a:gd name="connsiteX4" fmla="*/ 60960 w 230532"/>
                    <a:gd name="connsiteY4" fmla="*/ 68354 h 118880"/>
                    <a:gd name="connsiteX5" fmla="*/ 22860 w 230532"/>
                    <a:gd name="connsiteY5" fmla="*/ 75021 h 118880"/>
                    <a:gd name="connsiteX6" fmla="*/ 11430 w 230532"/>
                    <a:gd name="connsiteY6" fmla="*/ 68354 h 118880"/>
                    <a:gd name="connsiteX7" fmla="*/ 0 w 230532"/>
                    <a:gd name="connsiteY7" fmla="*/ 53114 h 118880"/>
                    <a:gd name="connsiteX8" fmla="*/ 1905 w 230532"/>
                    <a:gd name="connsiteY8" fmla="*/ 40731 h 118880"/>
                    <a:gd name="connsiteX9" fmla="*/ 59055 w 230532"/>
                    <a:gd name="connsiteY9" fmla="*/ 21681 h 118880"/>
                    <a:gd name="connsiteX10" fmla="*/ 79058 w 230532"/>
                    <a:gd name="connsiteY10" fmla="*/ 18824 h 118880"/>
                    <a:gd name="connsiteX11" fmla="*/ 135255 w 230532"/>
                    <a:gd name="connsiteY11" fmla="*/ 726 h 118880"/>
                    <a:gd name="connsiteX12" fmla="*/ 183833 w 230532"/>
                    <a:gd name="connsiteY12" fmla="*/ 21681 h 118880"/>
                    <a:gd name="connsiteX13" fmla="*/ 200978 w 230532"/>
                    <a:gd name="connsiteY13" fmla="*/ 27396 h 118880"/>
                    <a:gd name="connsiteX14" fmla="*/ 230505 w 230532"/>
                    <a:gd name="connsiteY14" fmla="*/ 44541 h 118880"/>
                    <a:gd name="connsiteX15" fmla="*/ 202883 w 230532"/>
                    <a:gd name="connsiteY15" fmla="*/ 60734 h 118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532" h="118880">
                      <a:moveTo>
                        <a:pt x="202883" y="60734"/>
                      </a:moveTo>
                      <a:cubicBezTo>
                        <a:pt x="193358" y="78831"/>
                        <a:pt x="228600" y="102644"/>
                        <a:pt x="194310" y="116931"/>
                      </a:cubicBezTo>
                      <a:cubicBezTo>
                        <a:pt x="186690" y="121694"/>
                        <a:pt x="181928" y="116931"/>
                        <a:pt x="178118" y="111216"/>
                      </a:cubicBezTo>
                      <a:cubicBezTo>
                        <a:pt x="169545" y="89309"/>
                        <a:pt x="170498" y="57876"/>
                        <a:pt x="131445" y="67401"/>
                      </a:cubicBezTo>
                      <a:cubicBezTo>
                        <a:pt x="107633" y="74069"/>
                        <a:pt x="83820" y="65496"/>
                        <a:pt x="60960" y="68354"/>
                      </a:cubicBezTo>
                      <a:cubicBezTo>
                        <a:pt x="48578" y="70259"/>
                        <a:pt x="36195" y="75021"/>
                        <a:pt x="22860" y="75021"/>
                      </a:cubicBezTo>
                      <a:cubicBezTo>
                        <a:pt x="18098" y="74069"/>
                        <a:pt x="14288" y="72164"/>
                        <a:pt x="11430" y="68354"/>
                      </a:cubicBezTo>
                      <a:cubicBezTo>
                        <a:pt x="7620" y="63591"/>
                        <a:pt x="3810" y="57876"/>
                        <a:pt x="0" y="53114"/>
                      </a:cubicBezTo>
                      <a:cubicBezTo>
                        <a:pt x="953" y="49304"/>
                        <a:pt x="953" y="44541"/>
                        <a:pt x="1905" y="40731"/>
                      </a:cubicBezTo>
                      <a:cubicBezTo>
                        <a:pt x="17145" y="23586"/>
                        <a:pt x="40958" y="31206"/>
                        <a:pt x="59055" y="21681"/>
                      </a:cubicBezTo>
                      <a:cubicBezTo>
                        <a:pt x="65723" y="18824"/>
                        <a:pt x="71438" y="16919"/>
                        <a:pt x="79058" y="18824"/>
                      </a:cubicBezTo>
                      <a:cubicBezTo>
                        <a:pt x="106680" y="39779"/>
                        <a:pt x="124778" y="32159"/>
                        <a:pt x="135255" y="726"/>
                      </a:cubicBezTo>
                      <a:cubicBezTo>
                        <a:pt x="157163" y="-4036"/>
                        <a:pt x="167640" y="15966"/>
                        <a:pt x="183833" y="21681"/>
                      </a:cubicBezTo>
                      <a:cubicBezTo>
                        <a:pt x="189548" y="24539"/>
                        <a:pt x="195263" y="26444"/>
                        <a:pt x="200978" y="27396"/>
                      </a:cubicBezTo>
                      <a:cubicBezTo>
                        <a:pt x="212408" y="30254"/>
                        <a:pt x="229553" y="30254"/>
                        <a:pt x="230505" y="44541"/>
                      </a:cubicBezTo>
                      <a:cubicBezTo>
                        <a:pt x="231458" y="61686"/>
                        <a:pt x="207645" y="47399"/>
                        <a:pt x="202883" y="60734"/>
                      </a:cubicBezTo>
                      <a:close/>
                    </a:path>
                  </a:pathLst>
                </a:custGeom>
                <a:solidFill>
                  <a:srgbClr val="273C4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679A6F63-E374-9CED-9608-A3A2B9BA14F6}"/>
                    </a:ext>
                  </a:extLst>
                </p:cNvPr>
                <p:cNvSpPr/>
                <p:nvPr/>
              </p:nvSpPr>
              <p:spPr>
                <a:xfrm>
                  <a:off x="12246059" y="-1922525"/>
                  <a:ext cx="103996" cy="163651"/>
                </a:xfrm>
                <a:custGeom>
                  <a:avLst/>
                  <a:gdLst>
                    <a:gd name="connsiteX0" fmla="*/ 9525 w 103996"/>
                    <a:gd name="connsiteY0" fmla="*/ 163651 h 163651"/>
                    <a:gd name="connsiteX1" fmla="*/ 0 w 103996"/>
                    <a:gd name="connsiteY1" fmla="*/ 160794 h 163651"/>
                    <a:gd name="connsiteX2" fmla="*/ 78105 w 103996"/>
                    <a:gd name="connsiteY2" fmla="*/ 11251 h 163651"/>
                    <a:gd name="connsiteX3" fmla="*/ 96203 w 103996"/>
                    <a:gd name="connsiteY3" fmla="*/ 1726 h 163651"/>
                    <a:gd name="connsiteX4" fmla="*/ 100965 w 103996"/>
                    <a:gd name="connsiteY4" fmla="*/ 27444 h 163651"/>
                    <a:gd name="connsiteX5" fmla="*/ 9525 w 103996"/>
                    <a:gd name="connsiteY5" fmla="*/ 163651 h 163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3996" h="163651">
                      <a:moveTo>
                        <a:pt x="9525" y="163651"/>
                      </a:moveTo>
                      <a:cubicBezTo>
                        <a:pt x="6668" y="162699"/>
                        <a:pt x="3810" y="161746"/>
                        <a:pt x="0" y="160794"/>
                      </a:cubicBezTo>
                      <a:cubicBezTo>
                        <a:pt x="13335" y="104596"/>
                        <a:pt x="59055" y="64591"/>
                        <a:pt x="78105" y="11251"/>
                      </a:cubicBezTo>
                      <a:cubicBezTo>
                        <a:pt x="80963" y="2679"/>
                        <a:pt x="87630" y="-3036"/>
                        <a:pt x="96203" y="1726"/>
                      </a:cubicBezTo>
                      <a:cubicBezTo>
                        <a:pt x="106680" y="7441"/>
                        <a:pt x="104775" y="17919"/>
                        <a:pt x="100965" y="27444"/>
                      </a:cubicBezTo>
                      <a:cubicBezTo>
                        <a:pt x="78105" y="77926"/>
                        <a:pt x="54293" y="128409"/>
                        <a:pt x="9525" y="163651"/>
                      </a:cubicBezTo>
                      <a:close/>
                    </a:path>
                  </a:pathLst>
                </a:custGeom>
                <a:solidFill>
                  <a:srgbClr val="B9B25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A04C147A-6BAB-1EC9-55E4-F3965E81E896}"/>
                    </a:ext>
                  </a:extLst>
                </p:cNvPr>
                <p:cNvSpPr/>
                <p:nvPr/>
              </p:nvSpPr>
              <p:spPr>
                <a:xfrm>
                  <a:off x="12367556" y="-1922703"/>
                  <a:ext cx="114280" cy="53407"/>
                </a:xfrm>
                <a:custGeom>
                  <a:avLst/>
                  <a:gdLst>
                    <a:gd name="connsiteX0" fmla="*/ 106151 w 114280"/>
                    <a:gd name="connsiteY0" fmla="*/ 36195 h 53407"/>
                    <a:gd name="connsiteX1" fmla="*/ 96626 w 114280"/>
                    <a:gd name="connsiteY1" fmla="*/ 43815 h 53407"/>
                    <a:gd name="connsiteX2" fmla="*/ 30903 w 114280"/>
                    <a:gd name="connsiteY2" fmla="*/ 48577 h 53407"/>
                    <a:gd name="connsiteX3" fmla="*/ 2328 w 114280"/>
                    <a:gd name="connsiteY3" fmla="*/ 0 h 53407"/>
                    <a:gd name="connsiteX4" fmla="*/ 94721 w 114280"/>
                    <a:gd name="connsiteY4" fmla="*/ 8572 h 53407"/>
                    <a:gd name="connsiteX5" fmla="*/ 113771 w 114280"/>
                    <a:gd name="connsiteY5" fmla="*/ 27622 h 53407"/>
                    <a:gd name="connsiteX6" fmla="*/ 106151 w 114280"/>
                    <a:gd name="connsiteY6" fmla="*/ 36195 h 5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80" h="53407">
                      <a:moveTo>
                        <a:pt x="106151" y="36195"/>
                      </a:moveTo>
                      <a:cubicBezTo>
                        <a:pt x="103293" y="39052"/>
                        <a:pt x="99483" y="41910"/>
                        <a:pt x="96626" y="43815"/>
                      </a:cubicBezTo>
                      <a:cubicBezTo>
                        <a:pt x="75671" y="60008"/>
                        <a:pt x="52810" y="51435"/>
                        <a:pt x="30903" y="48577"/>
                      </a:cubicBezTo>
                      <a:cubicBezTo>
                        <a:pt x="19473" y="33338"/>
                        <a:pt x="-8149" y="28575"/>
                        <a:pt x="2328" y="0"/>
                      </a:cubicBezTo>
                      <a:cubicBezTo>
                        <a:pt x="32808" y="2858"/>
                        <a:pt x="64241" y="5715"/>
                        <a:pt x="94721" y="8572"/>
                      </a:cubicBezTo>
                      <a:cubicBezTo>
                        <a:pt x="107103" y="9525"/>
                        <a:pt x="116628" y="12383"/>
                        <a:pt x="113771" y="27622"/>
                      </a:cubicBezTo>
                      <a:cubicBezTo>
                        <a:pt x="112818" y="31433"/>
                        <a:pt x="110913" y="35242"/>
                        <a:pt x="106151" y="36195"/>
                      </a:cubicBezTo>
                      <a:close/>
                    </a:path>
                  </a:pathLst>
                </a:custGeom>
                <a:solidFill>
                  <a:srgbClr val="EEE7E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D3C0A5C8-30F8-EC76-1F7E-4E8CA33F19A1}"/>
                    </a:ext>
                  </a:extLst>
                </p:cNvPr>
                <p:cNvSpPr/>
                <p:nvPr/>
              </p:nvSpPr>
              <p:spPr>
                <a:xfrm>
                  <a:off x="12251775" y="-1915083"/>
                  <a:ext cx="50482" cy="67627"/>
                </a:xfrm>
                <a:custGeom>
                  <a:avLst/>
                  <a:gdLst>
                    <a:gd name="connsiteX0" fmla="*/ 0 w 50482"/>
                    <a:gd name="connsiteY0" fmla="*/ 67627 h 67627"/>
                    <a:gd name="connsiteX1" fmla="*/ 50482 w 50482"/>
                    <a:gd name="connsiteY1" fmla="*/ 0 h 67627"/>
                    <a:gd name="connsiteX2" fmla="*/ 0 w 50482"/>
                    <a:gd name="connsiteY2" fmla="*/ 67627 h 67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82" h="67627">
                      <a:moveTo>
                        <a:pt x="0" y="67627"/>
                      </a:moveTo>
                      <a:cubicBezTo>
                        <a:pt x="2857" y="35242"/>
                        <a:pt x="24765" y="16192"/>
                        <a:pt x="50482" y="0"/>
                      </a:cubicBezTo>
                      <a:cubicBezTo>
                        <a:pt x="43815" y="30480"/>
                        <a:pt x="18097" y="46672"/>
                        <a:pt x="0" y="67627"/>
                      </a:cubicBezTo>
                      <a:close/>
                    </a:path>
                  </a:pathLst>
                </a:custGeom>
                <a:solidFill>
                  <a:srgbClr val="4544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937A1980-5F00-F4F6-C929-CC1C076EBBD7}"/>
                    </a:ext>
                  </a:extLst>
                </p:cNvPr>
                <p:cNvSpPr/>
                <p:nvPr/>
              </p:nvSpPr>
              <p:spPr>
                <a:xfrm>
                  <a:off x="12398459" y="-1878889"/>
                  <a:ext cx="65722" cy="14585"/>
                </a:xfrm>
                <a:custGeom>
                  <a:avLst/>
                  <a:gdLst>
                    <a:gd name="connsiteX0" fmla="*/ 0 w 65722"/>
                    <a:gd name="connsiteY0" fmla="*/ 4763 h 14585"/>
                    <a:gd name="connsiteX1" fmla="*/ 65723 w 65722"/>
                    <a:gd name="connsiteY1" fmla="*/ 0 h 14585"/>
                    <a:gd name="connsiteX2" fmla="*/ 953 w 65722"/>
                    <a:gd name="connsiteY2" fmla="*/ 13335 h 14585"/>
                    <a:gd name="connsiteX3" fmla="*/ 0 w 65722"/>
                    <a:gd name="connsiteY3" fmla="*/ 4763 h 14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722" h="14585">
                      <a:moveTo>
                        <a:pt x="0" y="4763"/>
                      </a:moveTo>
                      <a:cubicBezTo>
                        <a:pt x="21907" y="3810"/>
                        <a:pt x="44768" y="10478"/>
                        <a:pt x="65723" y="0"/>
                      </a:cubicBezTo>
                      <a:cubicBezTo>
                        <a:pt x="48578" y="25718"/>
                        <a:pt x="21907" y="8573"/>
                        <a:pt x="953" y="13335"/>
                      </a:cubicBezTo>
                      <a:cubicBezTo>
                        <a:pt x="0" y="10478"/>
                        <a:pt x="0" y="7620"/>
                        <a:pt x="0" y="4763"/>
                      </a:cubicBezTo>
                      <a:close/>
                    </a:path>
                  </a:pathLst>
                </a:custGeom>
                <a:solidFill>
                  <a:srgbClr val="39424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4E3A9464-6534-F80A-E9F0-3E8C95D0F190}"/>
                    </a:ext>
                  </a:extLst>
                </p:cNvPr>
                <p:cNvSpPr/>
                <p:nvPr/>
              </p:nvSpPr>
              <p:spPr>
                <a:xfrm>
                  <a:off x="12769934" y="-1754111"/>
                  <a:ext cx="85821" cy="174782"/>
                </a:xfrm>
                <a:custGeom>
                  <a:avLst/>
                  <a:gdLst>
                    <a:gd name="connsiteX0" fmla="*/ 38100 w 85821"/>
                    <a:gd name="connsiteY0" fmla="*/ 160020 h 174782"/>
                    <a:gd name="connsiteX1" fmla="*/ 25718 w 85821"/>
                    <a:gd name="connsiteY1" fmla="*/ 53340 h 174782"/>
                    <a:gd name="connsiteX2" fmla="*/ 0 w 85821"/>
                    <a:gd name="connsiteY2" fmla="*/ 32385 h 174782"/>
                    <a:gd name="connsiteX3" fmla="*/ 41910 w 85821"/>
                    <a:gd name="connsiteY3" fmla="*/ 45720 h 174782"/>
                    <a:gd name="connsiteX4" fmla="*/ 40005 w 85821"/>
                    <a:gd name="connsiteY4" fmla="*/ 0 h 174782"/>
                    <a:gd name="connsiteX5" fmla="*/ 85725 w 85821"/>
                    <a:gd name="connsiteY5" fmla="*/ 147638 h 174782"/>
                    <a:gd name="connsiteX6" fmla="*/ 79057 w 85821"/>
                    <a:gd name="connsiteY6" fmla="*/ 174308 h 174782"/>
                    <a:gd name="connsiteX7" fmla="*/ 38100 w 85821"/>
                    <a:gd name="connsiteY7" fmla="*/ 160020 h 17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821" h="174782">
                      <a:moveTo>
                        <a:pt x="38100" y="160020"/>
                      </a:moveTo>
                      <a:cubicBezTo>
                        <a:pt x="63818" y="127635"/>
                        <a:pt x="59055" y="81915"/>
                        <a:pt x="25718" y="53340"/>
                      </a:cubicBezTo>
                      <a:cubicBezTo>
                        <a:pt x="17145" y="45720"/>
                        <a:pt x="8573" y="39053"/>
                        <a:pt x="0" y="32385"/>
                      </a:cubicBezTo>
                      <a:cubicBezTo>
                        <a:pt x="12382" y="36195"/>
                        <a:pt x="25718" y="40005"/>
                        <a:pt x="41910" y="45720"/>
                      </a:cubicBezTo>
                      <a:cubicBezTo>
                        <a:pt x="40957" y="29528"/>
                        <a:pt x="40005" y="14288"/>
                        <a:pt x="40005" y="0"/>
                      </a:cubicBezTo>
                      <a:cubicBezTo>
                        <a:pt x="60960" y="47625"/>
                        <a:pt x="87630" y="92392"/>
                        <a:pt x="85725" y="147638"/>
                      </a:cubicBezTo>
                      <a:cubicBezTo>
                        <a:pt x="76200" y="155258"/>
                        <a:pt x="79057" y="164783"/>
                        <a:pt x="79057" y="174308"/>
                      </a:cubicBezTo>
                      <a:cubicBezTo>
                        <a:pt x="63818" y="172403"/>
                        <a:pt x="45720" y="181928"/>
                        <a:pt x="38100" y="160020"/>
                      </a:cubicBezTo>
                      <a:close/>
                    </a:path>
                  </a:pathLst>
                </a:custGeom>
                <a:solidFill>
                  <a:srgbClr val="3D3D3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EDDB17A8-EBDC-E958-12EC-4520A45230BA}"/>
                    </a:ext>
                  </a:extLst>
                </p:cNvPr>
                <p:cNvSpPr/>
                <p:nvPr/>
              </p:nvSpPr>
              <p:spPr>
                <a:xfrm>
                  <a:off x="12522666" y="-1927351"/>
                  <a:ext cx="132016" cy="58614"/>
                </a:xfrm>
                <a:custGeom>
                  <a:avLst/>
                  <a:gdLst>
                    <a:gd name="connsiteX0" fmla="*/ 48197 w 132016"/>
                    <a:gd name="connsiteY0" fmla="*/ 54178 h 58614"/>
                    <a:gd name="connsiteX1" fmla="*/ 9144 w 132016"/>
                    <a:gd name="connsiteY1" fmla="*/ 28460 h 58614"/>
                    <a:gd name="connsiteX2" fmla="*/ 572 w 132016"/>
                    <a:gd name="connsiteY2" fmla="*/ 17030 h 58614"/>
                    <a:gd name="connsiteX3" fmla="*/ 9144 w 132016"/>
                    <a:gd name="connsiteY3" fmla="*/ 14173 h 58614"/>
                    <a:gd name="connsiteX4" fmla="*/ 57722 w 132016"/>
                    <a:gd name="connsiteY4" fmla="*/ 7505 h 58614"/>
                    <a:gd name="connsiteX5" fmla="*/ 57722 w 132016"/>
                    <a:gd name="connsiteY5" fmla="*/ 7505 h 58614"/>
                    <a:gd name="connsiteX6" fmla="*/ 132016 w 132016"/>
                    <a:gd name="connsiteY6" fmla="*/ 7505 h 58614"/>
                    <a:gd name="connsiteX7" fmla="*/ 122491 w 132016"/>
                    <a:gd name="connsiteY7" fmla="*/ 34175 h 58614"/>
                    <a:gd name="connsiteX8" fmla="*/ 48197 w 132016"/>
                    <a:gd name="connsiteY8" fmla="*/ 54178 h 58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2016" h="58614">
                      <a:moveTo>
                        <a:pt x="48197" y="54178"/>
                      </a:moveTo>
                      <a:cubicBezTo>
                        <a:pt x="34861" y="45605"/>
                        <a:pt x="22479" y="37033"/>
                        <a:pt x="9144" y="28460"/>
                      </a:cubicBezTo>
                      <a:cubicBezTo>
                        <a:pt x="1524" y="27508"/>
                        <a:pt x="-1334" y="24650"/>
                        <a:pt x="572" y="17030"/>
                      </a:cubicBezTo>
                      <a:cubicBezTo>
                        <a:pt x="3429" y="17030"/>
                        <a:pt x="6286" y="16078"/>
                        <a:pt x="9144" y="14173"/>
                      </a:cubicBezTo>
                      <a:cubicBezTo>
                        <a:pt x="24384" y="6553"/>
                        <a:pt x="42481" y="16078"/>
                        <a:pt x="57722" y="7505"/>
                      </a:cubicBezTo>
                      <a:lnTo>
                        <a:pt x="57722" y="7505"/>
                      </a:lnTo>
                      <a:cubicBezTo>
                        <a:pt x="82486" y="-2020"/>
                        <a:pt x="107251" y="-2972"/>
                        <a:pt x="132016" y="7505"/>
                      </a:cubicBezTo>
                      <a:cubicBezTo>
                        <a:pt x="129159" y="16078"/>
                        <a:pt x="126301" y="24650"/>
                        <a:pt x="122491" y="34175"/>
                      </a:cubicBezTo>
                      <a:cubicBezTo>
                        <a:pt x="106299" y="69418"/>
                        <a:pt x="75819" y="57035"/>
                        <a:pt x="48197" y="54178"/>
                      </a:cubicBezTo>
                      <a:close/>
                    </a:path>
                  </a:pathLst>
                </a:custGeom>
                <a:solidFill>
                  <a:srgbClr val="E6DFD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9EE0386B-9DE0-7489-D8E0-1F22B911B291}"/>
                    </a:ext>
                  </a:extLst>
                </p:cNvPr>
                <p:cNvSpPr/>
                <p:nvPr/>
              </p:nvSpPr>
              <p:spPr>
                <a:xfrm>
                  <a:off x="12674261" y="-1902701"/>
                  <a:ext cx="103292" cy="147637"/>
                </a:xfrm>
                <a:custGeom>
                  <a:avLst/>
                  <a:gdLst>
                    <a:gd name="connsiteX0" fmla="*/ 18521 w 103292"/>
                    <a:gd name="connsiteY0" fmla="*/ 0 h 147637"/>
                    <a:gd name="connsiteX1" fmla="*/ 103293 w 103292"/>
                    <a:gd name="connsiteY1" fmla="*/ 147638 h 147637"/>
                    <a:gd name="connsiteX2" fmla="*/ 1376 w 103292"/>
                    <a:gd name="connsiteY2" fmla="*/ 15240 h 147637"/>
                    <a:gd name="connsiteX3" fmla="*/ 18521 w 103292"/>
                    <a:gd name="connsiteY3" fmla="*/ 0 h 147637"/>
                    <a:gd name="connsiteX4" fmla="*/ 18521 w 103292"/>
                    <a:gd name="connsiteY4" fmla="*/ 0 h 147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2" h="147637">
                      <a:moveTo>
                        <a:pt x="18521" y="0"/>
                      </a:moveTo>
                      <a:cubicBezTo>
                        <a:pt x="33761" y="57150"/>
                        <a:pt x="83291" y="93345"/>
                        <a:pt x="103293" y="147638"/>
                      </a:cubicBezTo>
                      <a:cubicBezTo>
                        <a:pt x="50905" y="117158"/>
                        <a:pt x="26141" y="65723"/>
                        <a:pt x="1376" y="15240"/>
                      </a:cubicBezTo>
                      <a:cubicBezTo>
                        <a:pt x="-4339" y="2858"/>
                        <a:pt x="8996" y="953"/>
                        <a:pt x="18521" y="0"/>
                      </a:cubicBezTo>
                      <a:cubicBezTo>
                        <a:pt x="18521" y="953"/>
                        <a:pt x="18521" y="0"/>
                        <a:pt x="18521" y="0"/>
                      </a:cubicBezTo>
                      <a:close/>
                    </a:path>
                  </a:pathLst>
                </a:custGeom>
                <a:solidFill>
                  <a:srgbClr val="B3B2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A2EF33BA-B7F5-37AA-959D-6C43485318B3}"/>
                    </a:ext>
                  </a:extLst>
                </p:cNvPr>
                <p:cNvSpPr/>
                <p:nvPr/>
              </p:nvSpPr>
              <p:spPr>
                <a:xfrm>
                  <a:off x="12570862" y="-1894128"/>
                  <a:ext cx="85725" cy="51112"/>
                </a:xfrm>
                <a:custGeom>
                  <a:avLst/>
                  <a:gdLst>
                    <a:gd name="connsiteX0" fmla="*/ 0 w 85725"/>
                    <a:gd name="connsiteY0" fmla="*/ 20955 h 51112"/>
                    <a:gd name="connsiteX1" fmla="*/ 75247 w 85725"/>
                    <a:gd name="connsiteY1" fmla="*/ 0 h 51112"/>
                    <a:gd name="connsiteX2" fmla="*/ 85725 w 85725"/>
                    <a:gd name="connsiteY2" fmla="*/ 29527 h 51112"/>
                    <a:gd name="connsiteX3" fmla="*/ 29527 w 85725"/>
                    <a:gd name="connsiteY3" fmla="*/ 50483 h 51112"/>
                    <a:gd name="connsiteX4" fmla="*/ 47625 w 85725"/>
                    <a:gd name="connsiteY4" fmla="*/ 32385 h 51112"/>
                    <a:gd name="connsiteX5" fmla="*/ 0 w 85725"/>
                    <a:gd name="connsiteY5" fmla="*/ 20955 h 51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5" h="51112">
                      <a:moveTo>
                        <a:pt x="0" y="20955"/>
                      </a:moveTo>
                      <a:cubicBezTo>
                        <a:pt x="27622" y="21908"/>
                        <a:pt x="54292" y="21908"/>
                        <a:pt x="75247" y="0"/>
                      </a:cubicBezTo>
                      <a:cubicBezTo>
                        <a:pt x="79057" y="9525"/>
                        <a:pt x="81915" y="20002"/>
                        <a:pt x="85725" y="29527"/>
                      </a:cubicBezTo>
                      <a:cubicBezTo>
                        <a:pt x="68580" y="40005"/>
                        <a:pt x="52388" y="54292"/>
                        <a:pt x="29527" y="50483"/>
                      </a:cubicBezTo>
                      <a:cubicBezTo>
                        <a:pt x="35242" y="44767"/>
                        <a:pt x="41910" y="38100"/>
                        <a:pt x="47625" y="32385"/>
                      </a:cubicBezTo>
                      <a:cubicBezTo>
                        <a:pt x="31432" y="24765"/>
                        <a:pt x="12382" y="36195"/>
                        <a:pt x="0" y="20955"/>
                      </a:cubicBezTo>
                      <a:close/>
                    </a:path>
                  </a:pathLst>
                </a:custGeom>
                <a:solidFill>
                  <a:srgbClr val="5C4F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D46E6919-83B6-0A32-6584-E89C8FDAA36D}"/>
                    </a:ext>
                  </a:extLst>
                </p:cNvPr>
                <p:cNvSpPr/>
                <p:nvPr/>
              </p:nvSpPr>
              <p:spPr>
                <a:xfrm>
                  <a:off x="12580387" y="-1932929"/>
                  <a:ext cx="74294" cy="12130"/>
                </a:xfrm>
                <a:custGeom>
                  <a:avLst/>
                  <a:gdLst>
                    <a:gd name="connsiteX0" fmla="*/ 74295 w 74294"/>
                    <a:gd name="connsiteY0" fmla="*/ 12130 h 12130"/>
                    <a:gd name="connsiteX1" fmla="*/ 0 w 74294"/>
                    <a:gd name="connsiteY1" fmla="*/ 12130 h 12130"/>
                    <a:gd name="connsiteX2" fmla="*/ 8572 w 74294"/>
                    <a:gd name="connsiteY2" fmla="*/ 1653 h 12130"/>
                    <a:gd name="connsiteX3" fmla="*/ 74295 w 74294"/>
                    <a:gd name="connsiteY3" fmla="*/ 12130 h 12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294" h="12130">
                      <a:moveTo>
                        <a:pt x="74295" y="12130"/>
                      </a:moveTo>
                      <a:cubicBezTo>
                        <a:pt x="49530" y="12130"/>
                        <a:pt x="24765" y="12130"/>
                        <a:pt x="0" y="12130"/>
                      </a:cubicBezTo>
                      <a:cubicBezTo>
                        <a:pt x="2857" y="8320"/>
                        <a:pt x="5715" y="4510"/>
                        <a:pt x="8572" y="1653"/>
                      </a:cubicBezTo>
                      <a:cubicBezTo>
                        <a:pt x="30480" y="5463"/>
                        <a:pt x="55245" y="-9777"/>
                        <a:pt x="74295" y="12130"/>
                      </a:cubicBezTo>
                      <a:close/>
                    </a:path>
                  </a:pathLst>
                </a:custGeom>
                <a:solidFill>
                  <a:srgbClr val="5C4F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5DF785B0-FC21-97CC-E39C-C48C4FCAB804}"/>
                    </a:ext>
                  </a:extLst>
                </p:cNvPr>
                <p:cNvSpPr/>
                <p:nvPr/>
              </p:nvSpPr>
              <p:spPr>
                <a:xfrm>
                  <a:off x="12208912" y="-1549377"/>
                  <a:ext cx="66675" cy="55298"/>
                </a:xfrm>
                <a:custGeom>
                  <a:avLst/>
                  <a:gdLst>
                    <a:gd name="connsiteX0" fmla="*/ 0 w 66675"/>
                    <a:gd name="connsiteY0" fmla="*/ 55298 h 55298"/>
                    <a:gd name="connsiteX1" fmla="*/ 1905 w 66675"/>
                    <a:gd name="connsiteY1" fmla="*/ 1006 h 55298"/>
                    <a:gd name="connsiteX2" fmla="*/ 66675 w 66675"/>
                    <a:gd name="connsiteY2" fmla="*/ 26723 h 55298"/>
                    <a:gd name="connsiteX3" fmla="*/ 0 w 66675"/>
                    <a:gd name="connsiteY3" fmla="*/ 55298 h 5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5" h="55298">
                      <a:moveTo>
                        <a:pt x="0" y="55298"/>
                      </a:moveTo>
                      <a:cubicBezTo>
                        <a:pt x="952" y="37201"/>
                        <a:pt x="952" y="19103"/>
                        <a:pt x="1905" y="1006"/>
                      </a:cubicBezTo>
                      <a:cubicBezTo>
                        <a:pt x="29527" y="-4709"/>
                        <a:pt x="46672" y="15293"/>
                        <a:pt x="66675" y="26723"/>
                      </a:cubicBezTo>
                      <a:cubicBezTo>
                        <a:pt x="40005" y="27676"/>
                        <a:pt x="11430" y="21008"/>
                        <a:pt x="0" y="55298"/>
                      </a:cubicBezTo>
                      <a:close/>
                    </a:path>
                  </a:pathLst>
                </a:custGeom>
                <a:solidFill>
                  <a:srgbClr val="6AA7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B35B091D-0B86-6A1E-15C6-4C51D0E72012}"/>
                    </a:ext>
                  </a:extLst>
                </p:cNvPr>
                <p:cNvSpPr/>
                <p:nvPr/>
              </p:nvSpPr>
              <p:spPr>
                <a:xfrm>
                  <a:off x="12293684" y="-1514081"/>
                  <a:ext cx="86677" cy="21679"/>
                </a:xfrm>
                <a:custGeom>
                  <a:avLst/>
                  <a:gdLst>
                    <a:gd name="connsiteX0" fmla="*/ 0 w 86677"/>
                    <a:gd name="connsiteY0" fmla="*/ 0 h 21679"/>
                    <a:gd name="connsiteX1" fmla="*/ 86678 w 86677"/>
                    <a:gd name="connsiteY1" fmla="*/ 19050 h 21679"/>
                    <a:gd name="connsiteX2" fmla="*/ 0 w 86677"/>
                    <a:gd name="connsiteY2" fmla="*/ 0 h 21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77" h="21679">
                      <a:moveTo>
                        <a:pt x="0" y="0"/>
                      </a:moveTo>
                      <a:cubicBezTo>
                        <a:pt x="29528" y="2858"/>
                        <a:pt x="59055" y="7620"/>
                        <a:pt x="86678" y="19050"/>
                      </a:cubicBezTo>
                      <a:cubicBezTo>
                        <a:pt x="57150" y="15240"/>
                        <a:pt x="22860" y="36195"/>
                        <a:pt x="0" y="0"/>
                      </a:cubicBezTo>
                      <a:close/>
                    </a:path>
                  </a:pathLst>
                </a:custGeom>
                <a:solidFill>
                  <a:srgbClr val="6AA7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967D5AC2-A644-31D3-FD57-ACBBA057DE15}"/>
                    </a:ext>
                  </a:extLst>
                </p:cNvPr>
                <p:cNvSpPr/>
                <p:nvPr/>
              </p:nvSpPr>
              <p:spPr>
                <a:xfrm>
                  <a:off x="12400365" y="-1851073"/>
                  <a:ext cx="191452" cy="137042"/>
                </a:xfrm>
                <a:custGeom>
                  <a:avLst/>
                  <a:gdLst>
                    <a:gd name="connsiteX0" fmla="*/ 180023 w 191452"/>
                    <a:gd name="connsiteY0" fmla="*/ 53147 h 137042"/>
                    <a:gd name="connsiteX1" fmla="*/ 191452 w 191452"/>
                    <a:gd name="connsiteY1" fmla="*/ 62672 h 137042"/>
                    <a:gd name="connsiteX2" fmla="*/ 116205 w 191452"/>
                    <a:gd name="connsiteY2" fmla="*/ 127442 h 137042"/>
                    <a:gd name="connsiteX3" fmla="*/ 65723 w 191452"/>
                    <a:gd name="connsiteY3" fmla="*/ 136015 h 137042"/>
                    <a:gd name="connsiteX4" fmla="*/ 33338 w 191452"/>
                    <a:gd name="connsiteY4" fmla="*/ 109345 h 137042"/>
                    <a:gd name="connsiteX5" fmla="*/ 0 w 191452"/>
                    <a:gd name="connsiteY5" fmla="*/ 42670 h 137042"/>
                    <a:gd name="connsiteX6" fmla="*/ 20002 w 191452"/>
                    <a:gd name="connsiteY6" fmla="*/ 28382 h 137042"/>
                    <a:gd name="connsiteX7" fmla="*/ 55245 w 191452"/>
                    <a:gd name="connsiteY7" fmla="*/ 3617 h 137042"/>
                    <a:gd name="connsiteX8" fmla="*/ 133350 w 191452"/>
                    <a:gd name="connsiteY8" fmla="*/ 4570 h 137042"/>
                    <a:gd name="connsiteX9" fmla="*/ 180023 w 191452"/>
                    <a:gd name="connsiteY9" fmla="*/ 53147 h 137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52" h="137042">
                      <a:moveTo>
                        <a:pt x="180023" y="53147"/>
                      </a:moveTo>
                      <a:cubicBezTo>
                        <a:pt x="183832" y="56005"/>
                        <a:pt x="187643" y="59815"/>
                        <a:pt x="191452" y="62672"/>
                      </a:cubicBezTo>
                      <a:cubicBezTo>
                        <a:pt x="187643" y="126490"/>
                        <a:pt x="187643" y="126490"/>
                        <a:pt x="116205" y="127442"/>
                      </a:cubicBezTo>
                      <a:cubicBezTo>
                        <a:pt x="99060" y="127442"/>
                        <a:pt x="84773" y="140777"/>
                        <a:pt x="65723" y="136015"/>
                      </a:cubicBezTo>
                      <a:cubicBezTo>
                        <a:pt x="50482" y="131252"/>
                        <a:pt x="29527" y="130300"/>
                        <a:pt x="33338" y="109345"/>
                      </a:cubicBezTo>
                      <a:cubicBezTo>
                        <a:pt x="40005" y="76007"/>
                        <a:pt x="17145" y="61720"/>
                        <a:pt x="0" y="42670"/>
                      </a:cubicBezTo>
                      <a:cubicBezTo>
                        <a:pt x="4763" y="36002"/>
                        <a:pt x="11430" y="30287"/>
                        <a:pt x="20002" y="28382"/>
                      </a:cubicBezTo>
                      <a:cubicBezTo>
                        <a:pt x="38100" y="29335"/>
                        <a:pt x="49530" y="20762"/>
                        <a:pt x="55245" y="3617"/>
                      </a:cubicBezTo>
                      <a:cubicBezTo>
                        <a:pt x="80963" y="-7813"/>
                        <a:pt x="106680" y="12190"/>
                        <a:pt x="133350" y="4570"/>
                      </a:cubicBezTo>
                      <a:cubicBezTo>
                        <a:pt x="162877" y="7427"/>
                        <a:pt x="158115" y="42670"/>
                        <a:pt x="180023" y="53147"/>
                      </a:cubicBezTo>
                      <a:close/>
                    </a:path>
                  </a:pathLst>
                </a:custGeom>
                <a:solidFill>
                  <a:srgbClr val="3353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7D73C747-3E00-6873-EFBE-B37FCED7A940}"/>
                    </a:ext>
                  </a:extLst>
                </p:cNvPr>
                <p:cNvSpPr/>
                <p:nvPr/>
              </p:nvSpPr>
              <p:spPr>
                <a:xfrm>
                  <a:off x="12393351" y="-1836978"/>
                  <a:ext cx="28811" cy="28575"/>
                </a:xfrm>
                <a:custGeom>
                  <a:avLst/>
                  <a:gdLst>
                    <a:gd name="connsiteX0" fmla="*/ 25111 w 28811"/>
                    <a:gd name="connsiteY0" fmla="*/ 17145 h 28575"/>
                    <a:gd name="connsiteX1" fmla="*/ 6061 w 28811"/>
                    <a:gd name="connsiteY1" fmla="*/ 28575 h 28575"/>
                    <a:gd name="connsiteX2" fmla="*/ 14633 w 28811"/>
                    <a:gd name="connsiteY2" fmla="*/ 0 h 28575"/>
                    <a:gd name="connsiteX3" fmla="*/ 26063 w 28811"/>
                    <a:gd name="connsiteY3" fmla="*/ 952 h 28575"/>
                    <a:gd name="connsiteX4" fmla="*/ 25111 w 28811"/>
                    <a:gd name="connsiteY4" fmla="*/ 1714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11" h="28575">
                      <a:moveTo>
                        <a:pt x="25111" y="17145"/>
                      </a:moveTo>
                      <a:cubicBezTo>
                        <a:pt x="21301" y="24765"/>
                        <a:pt x="14633" y="27622"/>
                        <a:pt x="6061" y="28575"/>
                      </a:cubicBezTo>
                      <a:cubicBezTo>
                        <a:pt x="-10132" y="13335"/>
                        <a:pt x="10823" y="9525"/>
                        <a:pt x="14633" y="0"/>
                      </a:cubicBezTo>
                      <a:cubicBezTo>
                        <a:pt x="18443" y="0"/>
                        <a:pt x="22253" y="952"/>
                        <a:pt x="26063" y="952"/>
                      </a:cubicBezTo>
                      <a:cubicBezTo>
                        <a:pt x="29873" y="6667"/>
                        <a:pt x="29873" y="12383"/>
                        <a:pt x="25111" y="17145"/>
                      </a:cubicBezTo>
                      <a:close/>
                    </a:path>
                  </a:pathLst>
                </a:custGeom>
                <a:solidFill>
                  <a:srgbClr val="39424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E561B0EF-0AF6-34A1-85DF-5F5777D09AD1}"/>
                    </a:ext>
                  </a:extLst>
                </p:cNvPr>
                <p:cNvSpPr/>
                <p:nvPr/>
              </p:nvSpPr>
              <p:spPr>
                <a:xfrm>
                  <a:off x="12389548" y="-2368473"/>
                  <a:ext cx="212203" cy="96532"/>
                </a:xfrm>
                <a:custGeom>
                  <a:avLst/>
                  <a:gdLst>
                    <a:gd name="connsiteX0" fmla="*/ 180361 w 212203"/>
                    <a:gd name="connsiteY0" fmla="*/ 952 h 96532"/>
                    <a:gd name="connsiteX1" fmla="*/ 187981 w 212203"/>
                    <a:gd name="connsiteY1" fmla="*/ 0 h 96532"/>
                    <a:gd name="connsiteX2" fmla="*/ 207031 w 212203"/>
                    <a:gd name="connsiteY2" fmla="*/ 84773 h 96532"/>
                    <a:gd name="connsiteX3" fmla="*/ 171789 w 212203"/>
                    <a:gd name="connsiteY3" fmla="*/ 96202 h 96532"/>
                    <a:gd name="connsiteX4" fmla="*/ 36534 w 212203"/>
                    <a:gd name="connsiteY4" fmla="*/ 95250 h 96532"/>
                    <a:gd name="connsiteX5" fmla="*/ 11769 w 212203"/>
                    <a:gd name="connsiteY5" fmla="*/ 84773 h 96532"/>
                    <a:gd name="connsiteX6" fmla="*/ 29866 w 212203"/>
                    <a:gd name="connsiteY6" fmla="*/ 0 h 96532"/>
                    <a:gd name="connsiteX7" fmla="*/ 45106 w 212203"/>
                    <a:gd name="connsiteY7" fmla="*/ 1905 h 96532"/>
                    <a:gd name="connsiteX8" fmla="*/ 180361 w 212203"/>
                    <a:gd name="connsiteY8" fmla="*/ 952 h 96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203" h="96532">
                      <a:moveTo>
                        <a:pt x="180361" y="952"/>
                      </a:moveTo>
                      <a:cubicBezTo>
                        <a:pt x="183219" y="0"/>
                        <a:pt x="185124" y="0"/>
                        <a:pt x="187981" y="0"/>
                      </a:cubicBezTo>
                      <a:cubicBezTo>
                        <a:pt x="228939" y="20955"/>
                        <a:pt x="205127" y="55245"/>
                        <a:pt x="207031" y="84773"/>
                      </a:cubicBezTo>
                      <a:cubicBezTo>
                        <a:pt x="196554" y="91440"/>
                        <a:pt x="185124" y="98108"/>
                        <a:pt x="171789" y="96202"/>
                      </a:cubicBezTo>
                      <a:cubicBezTo>
                        <a:pt x="127021" y="88583"/>
                        <a:pt x="81302" y="90488"/>
                        <a:pt x="36534" y="95250"/>
                      </a:cubicBezTo>
                      <a:cubicBezTo>
                        <a:pt x="27009" y="96202"/>
                        <a:pt x="18436" y="92392"/>
                        <a:pt x="11769" y="84773"/>
                      </a:cubicBezTo>
                      <a:cubicBezTo>
                        <a:pt x="-1566" y="52388"/>
                        <a:pt x="-12044" y="20955"/>
                        <a:pt x="29866" y="0"/>
                      </a:cubicBezTo>
                      <a:cubicBezTo>
                        <a:pt x="34629" y="952"/>
                        <a:pt x="40344" y="952"/>
                        <a:pt x="45106" y="1905"/>
                      </a:cubicBezTo>
                      <a:cubicBezTo>
                        <a:pt x="89874" y="23813"/>
                        <a:pt x="135594" y="17145"/>
                        <a:pt x="180361" y="952"/>
                      </a:cubicBezTo>
                      <a:close/>
                    </a:path>
                  </a:pathLst>
                </a:custGeom>
                <a:solidFill>
                  <a:srgbClr val="EA61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54CC8173-9E68-2AF4-12E7-D6B1F5B71A2E}"/>
                    </a:ext>
                  </a:extLst>
                </p:cNvPr>
                <p:cNvSpPr/>
                <p:nvPr/>
              </p:nvSpPr>
              <p:spPr>
                <a:xfrm>
                  <a:off x="12401317" y="-2293285"/>
                  <a:ext cx="195262" cy="73109"/>
                </a:xfrm>
                <a:custGeom>
                  <a:avLst/>
                  <a:gdLst>
                    <a:gd name="connsiteX0" fmla="*/ 0 w 195262"/>
                    <a:gd name="connsiteY0" fmla="*/ 8631 h 73109"/>
                    <a:gd name="connsiteX1" fmla="*/ 195263 w 195262"/>
                    <a:gd name="connsiteY1" fmla="*/ 8631 h 73109"/>
                    <a:gd name="connsiteX2" fmla="*/ 92393 w 195262"/>
                    <a:gd name="connsiteY2" fmla="*/ 72449 h 73109"/>
                    <a:gd name="connsiteX3" fmla="*/ 0 w 195262"/>
                    <a:gd name="connsiteY3" fmla="*/ 8631 h 73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262" h="73109">
                      <a:moveTo>
                        <a:pt x="0" y="8631"/>
                      </a:moveTo>
                      <a:cubicBezTo>
                        <a:pt x="64770" y="-4704"/>
                        <a:pt x="130493" y="-894"/>
                        <a:pt x="195263" y="8631"/>
                      </a:cubicBezTo>
                      <a:cubicBezTo>
                        <a:pt x="177165" y="56256"/>
                        <a:pt x="140970" y="77211"/>
                        <a:pt x="92393" y="72449"/>
                      </a:cubicBezTo>
                      <a:cubicBezTo>
                        <a:pt x="51435" y="68639"/>
                        <a:pt x="11430" y="58161"/>
                        <a:pt x="0" y="8631"/>
                      </a:cubicBezTo>
                      <a:close/>
                    </a:path>
                  </a:pathLst>
                </a:custGeom>
                <a:solidFill>
                  <a:srgbClr val="F4919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BFEEC3E2-F092-F452-4BDA-AE338B9756CC}"/>
                    </a:ext>
                  </a:extLst>
                </p:cNvPr>
                <p:cNvSpPr/>
                <p:nvPr/>
              </p:nvSpPr>
              <p:spPr>
                <a:xfrm>
                  <a:off x="12434032" y="-2367521"/>
                  <a:ext cx="135876" cy="28242"/>
                </a:xfrm>
                <a:custGeom>
                  <a:avLst/>
                  <a:gdLst>
                    <a:gd name="connsiteX0" fmla="*/ 135877 w 135876"/>
                    <a:gd name="connsiteY0" fmla="*/ 0 h 28242"/>
                    <a:gd name="connsiteX1" fmla="*/ 1575 w 135876"/>
                    <a:gd name="connsiteY1" fmla="*/ 18098 h 28242"/>
                    <a:gd name="connsiteX2" fmla="*/ 622 w 135876"/>
                    <a:gd name="connsiteY2" fmla="*/ 952 h 28242"/>
                    <a:gd name="connsiteX3" fmla="*/ 135877 w 135876"/>
                    <a:gd name="connsiteY3" fmla="*/ 0 h 28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876" h="28242">
                      <a:moveTo>
                        <a:pt x="135877" y="0"/>
                      </a:moveTo>
                      <a:cubicBezTo>
                        <a:pt x="113017" y="26670"/>
                        <a:pt x="27292" y="38100"/>
                        <a:pt x="1575" y="18098"/>
                      </a:cubicBezTo>
                      <a:cubicBezTo>
                        <a:pt x="-1283" y="16193"/>
                        <a:pt x="622" y="6668"/>
                        <a:pt x="622" y="952"/>
                      </a:cubicBezTo>
                      <a:cubicBezTo>
                        <a:pt x="45389" y="0"/>
                        <a:pt x="91109" y="0"/>
                        <a:pt x="135877" y="0"/>
                      </a:cubicBezTo>
                      <a:close/>
                    </a:path>
                  </a:pathLst>
                </a:custGeom>
                <a:solidFill>
                  <a:srgbClr val="E8A6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A54081D9-10E9-FB37-E02A-AE8261FAF37A}"/>
                    </a:ext>
                  </a:extLst>
                </p:cNvPr>
                <p:cNvSpPr/>
                <p:nvPr/>
              </p:nvSpPr>
              <p:spPr>
                <a:xfrm>
                  <a:off x="12473707" y="-1936392"/>
                  <a:ext cx="61104" cy="78902"/>
                </a:xfrm>
                <a:custGeom>
                  <a:avLst/>
                  <a:gdLst>
                    <a:gd name="connsiteX0" fmla="*/ 49530 w 61104"/>
                    <a:gd name="connsiteY0" fmla="*/ 25119 h 78902"/>
                    <a:gd name="connsiteX1" fmla="*/ 58102 w 61104"/>
                    <a:gd name="connsiteY1" fmla="*/ 36549 h 78902"/>
                    <a:gd name="connsiteX2" fmla="*/ 33338 w 61104"/>
                    <a:gd name="connsiteY2" fmla="*/ 76554 h 78902"/>
                    <a:gd name="connsiteX3" fmla="*/ 0 w 61104"/>
                    <a:gd name="connsiteY3" fmla="*/ 48931 h 78902"/>
                    <a:gd name="connsiteX4" fmla="*/ 7620 w 61104"/>
                    <a:gd name="connsiteY4" fmla="*/ 39406 h 78902"/>
                    <a:gd name="connsiteX5" fmla="*/ 48577 w 61104"/>
                    <a:gd name="connsiteY5" fmla="*/ 4164 h 78902"/>
                    <a:gd name="connsiteX6" fmla="*/ 49530 w 61104"/>
                    <a:gd name="connsiteY6" fmla="*/ 25119 h 7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104" h="78902">
                      <a:moveTo>
                        <a:pt x="49530" y="25119"/>
                      </a:moveTo>
                      <a:cubicBezTo>
                        <a:pt x="52388" y="28929"/>
                        <a:pt x="55245" y="32739"/>
                        <a:pt x="58102" y="36549"/>
                      </a:cubicBezTo>
                      <a:cubicBezTo>
                        <a:pt x="68580" y="61314"/>
                        <a:pt x="49530" y="70839"/>
                        <a:pt x="33338" y="76554"/>
                      </a:cubicBezTo>
                      <a:cubicBezTo>
                        <a:pt x="10477" y="85126"/>
                        <a:pt x="2857" y="68934"/>
                        <a:pt x="0" y="48931"/>
                      </a:cubicBezTo>
                      <a:cubicBezTo>
                        <a:pt x="2857" y="46074"/>
                        <a:pt x="4763" y="43216"/>
                        <a:pt x="7620" y="39406"/>
                      </a:cubicBezTo>
                      <a:cubicBezTo>
                        <a:pt x="29527" y="37501"/>
                        <a:pt x="7620" y="-14886"/>
                        <a:pt x="48577" y="4164"/>
                      </a:cubicBezTo>
                      <a:cubicBezTo>
                        <a:pt x="48577" y="11784"/>
                        <a:pt x="48577" y="18451"/>
                        <a:pt x="49530" y="25119"/>
                      </a:cubicBezTo>
                      <a:close/>
                    </a:path>
                  </a:pathLst>
                </a:custGeom>
                <a:solidFill>
                  <a:srgbClr val="2622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CAA23EB6-2F83-10F1-918C-FC3DC9A87B7A}"/>
                    </a:ext>
                  </a:extLst>
                </p:cNvPr>
                <p:cNvSpPr/>
                <p:nvPr/>
              </p:nvSpPr>
              <p:spPr>
                <a:xfrm>
                  <a:off x="12531809" y="-1923781"/>
                  <a:ext cx="48577" cy="8974"/>
                </a:xfrm>
                <a:custGeom>
                  <a:avLst/>
                  <a:gdLst>
                    <a:gd name="connsiteX0" fmla="*/ 48578 w 48577"/>
                    <a:gd name="connsiteY0" fmla="*/ 2030 h 8974"/>
                    <a:gd name="connsiteX1" fmla="*/ 0 w 48577"/>
                    <a:gd name="connsiteY1" fmla="*/ 8698 h 8974"/>
                    <a:gd name="connsiteX2" fmla="*/ 48578 w 48577"/>
                    <a:gd name="connsiteY2" fmla="*/ 2030 h 8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77" h="8974">
                      <a:moveTo>
                        <a:pt x="48578" y="2030"/>
                      </a:moveTo>
                      <a:cubicBezTo>
                        <a:pt x="33338" y="12508"/>
                        <a:pt x="16193" y="7745"/>
                        <a:pt x="0" y="8698"/>
                      </a:cubicBezTo>
                      <a:cubicBezTo>
                        <a:pt x="14288" y="-4637"/>
                        <a:pt x="32385" y="1078"/>
                        <a:pt x="48578" y="2030"/>
                      </a:cubicBezTo>
                      <a:close/>
                    </a:path>
                  </a:pathLst>
                </a:custGeom>
                <a:solidFill>
                  <a:srgbClr val="5C4F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C8F77927-A92A-25D5-7174-C3E552F6585A}"/>
                    </a:ext>
                  </a:extLst>
                </p:cNvPr>
                <p:cNvSpPr/>
                <p:nvPr/>
              </p:nvSpPr>
              <p:spPr>
                <a:xfrm>
                  <a:off x="12533715" y="-1849407"/>
                  <a:ext cx="46720" cy="56984"/>
                </a:xfrm>
                <a:custGeom>
                  <a:avLst/>
                  <a:gdLst>
                    <a:gd name="connsiteX0" fmla="*/ 46673 w 46720"/>
                    <a:gd name="connsiteY0" fmla="*/ 51481 h 56984"/>
                    <a:gd name="connsiteX1" fmla="*/ 16193 w 46720"/>
                    <a:gd name="connsiteY1" fmla="*/ 40051 h 56984"/>
                    <a:gd name="connsiteX2" fmla="*/ 0 w 46720"/>
                    <a:gd name="connsiteY2" fmla="*/ 2903 h 56984"/>
                    <a:gd name="connsiteX3" fmla="*/ 46673 w 46720"/>
                    <a:gd name="connsiteY3" fmla="*/ 51481 h 56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720" h="56984">
                      <a:moveTo>
                        <a:pt x="46673" y="51481"/>
                      </a:moveTo>
                      <a:cubicBezTo>
                        <a:pt x="32385" y="58148"/>
                        <a:pt x="19050" y="62911"/>
                        <a:pt x="16193" y="40051"/>
                      </a:cubicBezTo>
                      <a:cubicBezTo>
                        <a:pt x="14288" y="25763"/>
                        <a:pt x="10477" y="12428"/>
                        <a:pt x="0" y="2903"/>
                      </a:cubicBezTo>
                      <a:cubicBezTo>
                        <a:pt x="34290" y="-6622"/>
                        <a:pt x="47625" y="6713"/>
                        <a:pt x="46673" y="51481"/>
                      </a:cubicBezTo>
                      <a:close/>
                    </a:path>
                  </a:pathLst>
                </a:custGeom>
                <a:solidFill>
                  <a:srgbClr val="6A97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090C1CA9-F512-C8F1-E3D0-B53D3C4D6D6F}"/>
                    </a:ext>
                  </a:extLst>
                </p:cNvPr>
                <p:cNvSpPr/>
                <p:nvPr/>
              </p:nvSpPr>
              <p:spPr>
                <a:xfrm>
                  <a:off x="12418462" y="-1847456"/>
                  <a:ext cx="43535" cy="42357"/>
                </a:xfrm>
                <a:custGeom>
                  <a:avLst/>
                  <a:gdLst>
                    <a:gd name="connsiteX0" fmla="*/ 0 w 43535"/>
                    <a:gd name="connsiteY0" fmla="*/ 27623 h 42357"/>
                    <a:gd name="connsiteX1" fmla="*/ 952 w 43535"/>
                    <a:gd name="connsiteY1" fmla="*/ 11430 h 42357"/>
                    <a:gd name="connsiteX2" fmla="*/ 36195 w 43535"/>
                    <a:gd name="connsiteY2" fmla="*/ 0 h 42357"/>
                    <a:gd name="connsiteX3" fmla="*/ 25717 w 43535"/>
                    <a:gd name="connsiteY3" fmla="*/ 38100 h 42357"/>
                    <a:gd name="connsiteX4" fmla="*/ 0 w 43535"/>
                    <a:gd name="connsiteY4" fmla="*/ 27623 h 4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35" h="42357">
                      <a:moveTo>
                        <a:pt x="0" y="27623"/>
                      </a:moveTo>
                      <a:cubicBezTo>
                        <a:pt x="0" y="21908"/>
                        <a:pt x="952" y="17145"/>
                        <a:pt x="952" y="11430"/>
                      </a:cubicBezTo>
                      <a:cubicBezTo>
                        <a:pt x="12382" y="7620"/>
                        <a:pt x="24765" y="3810"/>
                        <a:pt x="36195" y="0"/>
                      </a:cubicBezTo>
                      <a:cubicBezTo>
                        <a:pt x="54292" y="18098"/>
                        <a:pt x="34290" y="29528"/>
                        <a:pt x="25717" y="38100"/>
                      </a:cubicBezTo>
                      <a:cubicBezTo>
                        <a:pt x="15240" y="50483"/>
                        <a:pt x="9525" y="32385"/>
                        <a:pt x="0" y="27623"/>
                      </a:cubicBezTo>
                      <a:close/>
                    </a:path>
                  </a:pathLst>
                </a:custGeom>
                <a:solidFill>
                  <a:srgbClr val="7793B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60C07742-39A9-FC9F-06D9-9D64A8442102}"/>
                    </a:ext>
                  </a:extLst>
                </p:cNvPr>
                <p:cNvSpPr/>
                <p:nvPr/>
              </p:nvSpPr>
              <p:spPr>
                <a:xfrm>
                  <a:off x="12454551" y="-1827453"/>
                  <a:ext cx="49304" cy="90248"/>
                </a:xfrm>
                <a:custGeom>
                  <a:avLst/>
                  <a:gdLst>
                    <a:gd name="connsiteX0" fmla="*/ 38206 w 49304"/>
                    <a:gd name="connsiteY0" fmla="*/ 76200 h 90248"/>
                    <a:gd name="connsiteX1" fmla="*/ 10583 w 49304"/>
                    <a:gd name="connsiteY1" fmla="*/ 88583 h 90248"/>
                    <a:gd name="connsiteX2" fmla="*/ 2011 w 49304"/>
                    <a:gd name="connsiteY2" fmla="*/ 59055 h 90248"/>
                    <a:gd name="connsiteX3" fmla="*/ 38206 w 49304"/>
                    <a:gd name="connsiteY3" fmla="*/ 0 h 90248"/>
                    <a:gd name="connsiteX4" fmla="*/ 38206 w 49304"/>
                    <a:gd name="connsiteY4" fmla="*/ 76200 h 90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304" h="90248">
                      <a:moveTo>
                        <a:pt x="38206" y="76200"/>
                      </a:moveTo>
                      <a:cubicBezTo>
                        <a:pt x="28681" y="80010"/>
                        <a:pt x="22966" y="95250"/>
                        <a:pt x="10583" y="88583"/>
                      </a:cubicBezTo>
                      <a:cubicBezTo>
                        <a:pt x="-847" y="82867"/>
                        <a:pt x="-1799" y="68580"/>
                        <a:pt x="2011" y="59055"/>
                      </a:cubicBezTo>
                      <a:cubicBezTo>
                        <a:pt x="12488" y="38100"/>
                        <a:pt x="4868" y="5715"/>
                        <a:pt x="38206" y="0"/>
                      </a:cubicBezTo>
                      <a:cubicBezTo>
                        <a:pt x="51541" y="25717"/>
                        <a:pt x="54399" y="51435"/>
                        <a:pt x="38206" y="76200"/>
                      </a:cubicBezTo>
                      <a:close/>
                    </a:path>
                  </a:pathLst>
                </a:custGeom>
                <a:solidFill>
                  <a:srgbClr val="659FB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F4AB4886-D8C4-22B6-BA96-47F0466C3C70}"/>
                    </a:ext>
                  </a:extLst>
                </p:cNvPr>
                <p:cNvSpPr/>
                <p:nvPr/>
              </p:nvSpPr>
              <p:spPr>
                <a:xfrm>
                  <a:off x="12522256" y="-1807451"/>
                  <a:ext cx="41380" cy="65193"/>
                </a:xfrm>
                <a:custGeom>
                  <a:avLst/>
                  <a:gdLst>
                    <a:gd name="connsiteX0" fmla="*/ 2886 w 41380"/>
                    <a:gd name="connsiteY0" fmla="*/ 0 h 65193"/>
                    <a:gd name="connsiteX1" fmla="*/ 26698 w 41380"/>
                    <a:gd name="connsiteY1" fmla="*/ 40005 h 65193"/>
                    <a:gd name="connsiteX2" fmla="*/ 33366 w 41380"/>
                    <a:gd name="connsiteY2" fmla="*/ 61913 h 65193"/>
                    <a:gd name="connsiteX3" fmla="*/ 5744 w 41380"/>
                    <a:gd name="connsiteY3" fmla="*/ 53340 h 65193"/>
                    <a:gd name="connsiteX4" fmla="*/ 2886 w 41380"/>
                    <a:gd name="connsiteY4" fmla="*/ 0 h 65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380" h="65193">
                      <a:moveTo>
                        <a:pt x="2886" y="0"/>
                      </a:moveTo>
                      <a:cubicBezTo>
                        <a:pt x="10506" y="14288"/>
                        <a:pt x="12411" y="30480"/>
                        <a:pt x="26698" y="40005"/>
                      </a:cubicBezTo>
                      <a:cubicBezTo>
                        <a:pt x="34319" y="44768"/>
                        <a:pt x="51464" y="50483"/>
                        <a:pt x="33366" y="61913"/>
                      </a:cubicBezTo>
                      <a:cubicBezTo>
                        <a:pt x="22889" y="68580"/>
                        <a:pt x="11458" y="64770"/>
                        <a:pt x="5744" y="53340"/>
                      </a:cubicBezTo>
                      <a:cubicBezTo>
                        <a:pt x="-3781" y="37148"/>
                        <a:pt x="981" y="18098"/>
                        <a:pt x="2886" y="0"/>
                      </a:cubicBezTo>
                      <a:close/>
                    </a:path>
                  </a:pathLst>
                </a:custGeom>
                <a:solidFill>
                  <a:srgbClr val="6C96A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1B7969B3-5C0D-F8BE-67A6-A73892F96635}"/>
                    </a:ext>
                  </a:extLst>
                </p:cNvPr>
                <p:cNvSpPr/>
                <p:nvPr/>
              </p:nvSpPr>
              <p:spPr>
                <a:xfrm>
                  <a:off x="12492757" y="-1827453"/>
                  <a:ext cx="23803" cy="76200"/>
                </a:xfrm>
                <a:custGeom>
                  <a:avLst/>
                  <a:gdLst>
                    <a:gd name="connsiteX0" fmla="*/ 0 w 23803"/>
                    <a:gd name="connsiteY0" fmla="*/ 76200 h 76200"/>
                    <a:gd name="connsiteX1" fmla="*/ 952 w 23803"/>
                    <a:gd name="connsiteY1" fmla="*/ 0 h 76200"/>
                    <a:gd name="connsiteX2" fmla="*/ 0 w 23803"/>
                    <a:gd name="connsiteY2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03" h="76200">
                      <a:moveTo>
                        <a:pt x="0" y="76200"/>
                      </a:moveTo>
                      <a:cubicBezTo>
                        <a:pt x="0" y="50483"/>
                        <a:pt x="0" y="25717"/>
                        <a:pt x="952" y="0"/>
                      </a:cubicBezTo>
                      <a:cubicBezTo>
                        <a:pt x="26670" y="25717"/>
                        <a:pt x="36195" y="51435"/>
                        <a:pt x="0" y="76200"/>
                      </a:cubicBezTo>
                      <a:close/>
                    </a:path>
                  </a:pathLst>
                </a:custGeom>
                <a:solidFill>
                  <a:srgbClr val="163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396E7DF7-D0E3-E2AD-A626-114C2A410DDF}"/>
                  </a:ext>
                </a:extLst>
              </p:cNvPr>
              <p:cNvGrpSpPr/>
              <p:nvPr/>
            </p:nvGrpSpPr>
            <p:grpSpPr>
              <a:xfrm>
                <a:off x="7492551" y="4697883"/>
                <a:ext cx="1344624" cy="1922295"/>
                <a:chOff x="9827995" y="-3348465"/>
                <a:chExt cx="1557034" cy="2225957"/>
              </a:xfrm>
            </p:grpSpPr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96853159-A34B-0EAE-B1D8-D647E5B069F4}"/>
                    </a:ext>
                  </a:extLst>
                </p:cNvPr>
                <p:cNvSpPr/>
                <p:nvPr/>
              </p:nvSpPr>
              <p:spPr>
                <a:xfrm>
                  <a:off x="10451905" y="-3348465"/>
                  <a:ext cx="933124" cy="1810609"/>
                </a:xfrm>
                <a:custGeom>
                  <a:avLst/>
                  <a:gdLst>
                    <a:gd name="connsiteX0" fmla="*/ 612102 w 933124"/>
                    <a:gd name="connsiteY0" fmla="*/ 1653409 h 1810609"/>
                    <a:gd name="connsiteX1" fmla="*/ 609245 w 933124"/>
                    <a:gd name="connsiteY1" fmla="*/ 1700081 h 1810609"/>
                    <a:gd name="connsiteX2" fmla="*/ 614007 w 933124"/>
                    <a:gd name="connsiteY2" fmla="*/ 1807714 h 1810609"/>
                    <a:gd name="connsiteX3" fmla="*/ 601624 w 933124"/>
                    <a:gd name="connsiteY3" fmla="*/ 1809619 h 1810609"/>
                    <a:gd name="connsiteX4" fmla="*/ 571145 w 933124"/>
                    <a:gd name="connsiteY4" fmla="*/ 1752469 h 1810609"/>
                    <a:gd name="connsiteX5" fmla="*/ 568287 w 933124"/>
                    <a:gd name="connsiteY5" fmla="*/ 1701986 h 1810609"/>
                    <a:gd name="connsiteX6" fmla="*/ 398742 w 933124"/>
                    <a:gd name="connsiteY6" fmla="*/ 1449574 h 1810609"/>
                    <a:gd name="connsiteX7" fmla="*/ 373977 w 933124"/>
                    <a:gd name="connsiteY7" fmla="*/ 1438144 h 1810609"/>
                    <a:gd name="connsiteX8" fmla="*/ 468274 w 933124"/>
                    <a:gd name="connsiteY8" fmla="*/ 1656266 h 1810609"/>
                    <a:gd name="connsiteX9" fmla="*/ 454939 w 933124"/>
                    <a:gd name="connsiteY9" fmla="*/ 1678174 h 1810609"/>
                    <a:gd name="connsiteX10" fmla="*/ 324447 w 933124"/>
                    <a:gd name="connsiteY10" fmla="*/ 1561016 h 1810609"/>
                    <a:gd name="connsiteX11" fmla="*/ 234912 w 933124"/>
                    <a:gd name="connsiteY11" fmla="*/ 1505771 h 1810609"/>
                    <a:gd name="connsiteX12" fmla="*/ 226339 w 933124"/>
                    <a:gd name="connsiteY12" fmla="*/ 1491484 h 1810609"/>
                    <a:gd name="connsiteX13" fmla="*/ 202527 w 933124"/>
                    <a:gd name="connsiteY13" fmla="*/ 1472434 h 1810609"/>
                    <a:gd name="connsiteX14" fmla="*/ 248247 w 933124"/>
                    <a:gd name="connsiteY14" fmla="*/ 1455289 h 1810609"/>
                    <a:gd name="connsiteX15" fmla="*/ 213004 w 933124"/>
                    <a:gd name="connsiteY15" fmla="*/ 1440049 h 1810609"/>
                    <a:gd name="connsiteX16" fmla="*/ 207289 w 933124"/>
                    <a:gd name="connsiteY16" fmla="*/ 1427666 h 1810609"/>
                    <a:gd name="connsiteX17" fmla="*/ 208242 w 933124"/>
                    <a:gd name="connsiteY17" fmla="*/ 1420999 h 1810609"/>
                    <a:gd name="connsiteX18" fmla="*/ 217767 w 933124"/>
                    <a:gd name="connsiteY18" fmla="*/ 1410521 h 1810609"/>
                    <a:gd name="connsiteX19" fmla="*/ 295872 w 933124"/>
                    <a:gd name="connsiteY19" fmla="*/ 1399091 h 1810609"/>
                    <a:gd name="connsiteX20" fmla="*/ 554952 w 933124"/>
                    <a:gd name="connsiteY20" fmla="*/ 1299079 h 1810609"/>
                    <a:gd name="connsiteX21" fmla="*/ 694017 w 933124"/>
                    <a:gd name="connsiteY21" fmla="*/ 1113341 h 1810609"/>
                    <a:gd name="connsiteX22" fmla="*/ 708304 w 933124"/>
                    <a:gd name="connsiteY22" fmla="*/ 1089529 h 1810609"/>
                    <a:gd name="connsiteX23" fmla="*/ 741642 w 933124"/>
                    <a:gd name="connsiteY23" fmla="*/ 1135249 h 1810609"/>
                    <a:gd name="connsiteX24" fmla="*/ 764502 w 933124"/>
                    <a:gd name="connsiteY24" fmla="*/ 1151441 h 1810609"/>
                    <a:gd name="connsiteX25" fmla="*/ 882612 w 933124"/>
                    <a:gd name="connsiteY25" fmla="*/ 955226 h 1810609"/>
                    <a:gd name="connsiteX26" fmla="*/ 772122 w 933124"/>
                    <a:gd name="connsiteY26" fmla="*/ 928556 h 1810609"/>
                    <a:gd name="connsiteX27" fmla="*/ 762597 w 933124"/>
                    <a:gd name="connsiteY27" fmla="*/ 974276 h 1810609"/>
                    <a:gd name="connsiteX28" fmla="*/ 733070 w 933124"/>
                    <a:gd name="connsiteY28" fmla="*/ 1010471 h 1810609"/>
                    <a:gd name="connsiteX29" fmla="*/ 713067 w 933124"/>
                    <a:gd name="connsiteY29" fmla="*/ 972371 h 1810609"/>
                    <a:gd name="connsiteX30" fmla="*/ 722592 w 933124"/>
                    <a:gd name="connsiteY30" fmla="*/ 887599 h 1810609"/>
                    <a:gd name="connsiteX31" fmla="*/ 678777 w 933124"/>
                    <a:gd name="connsiteY31" fmla="*/ 822829 h 1810609"/>
                    <a:gd name="connsiteX32" fmla="*/ 505422 w 933124"/>
                    <a:gd name="connsiteY32" fmla="*/ 773299 h 1810609"/>
                    <a:gd name="connsiteX33" fmla="*/ 449224 w 933124"/>
                    <a:gd name="connsiteY33" fmla="*/ 750439 h 1810609"/>
                    <a:gd name="connsiteX34" fmla="*/ 477799 w 933124"/>
                    <a:gd name="connsiteY34" fmla="*/ 731389 h 1810609"/>
                    <a:gd name="connsiteX35" fmla="*/ 513042 w 933124"/>
                    <a:gd name="connsiteY35" fmla="*/ 724721 h 1810609"/>
                    <a:gd name="connsiteX36" fmla="*/ 695922 w 933124"/>
                    <a:gd name="connsiteY36" fmla="*/ 778061 h 1810609"/>
                    <a:gd name="connsiteX37" fmla="*/ 735927 w 933124"/>
                    <a:gd name="connsiteY37" fmla="*/ 789491 h 1810609"/>
                    <a:gd name="connsiteX38" fmla="*/ 796887 w 933124"/>
                    <a:gd name="connsiteY38" fmla="*/ 841879 h 1810609"/>
                    <a:gd name="connsiteX39" fmla="*/ 842607 w 933124"/>
                    <a:gd name="connsiteY39" fmla="*/ 850451 h 1810609"/>
                    <a:gd name="connsiteX40" fmla="*/ 864514 w 933124"/>
                    <a:gd name="connsiteY40" fmla="*/ 824734 h 1810609"/>
                    <a:gd name="connsiteX41" fmla="*/ 861657 w 933124"/>
                    <a:gd name="connsiteY41" fmla="*/ 678049 h 1810609"/>
                    <a:gd name="connsiteX42" fmla="*/ 831177 w 933124"/>
                    <a:gd name="connsiteY42" fmla="*/ 534221 h 1810609"/>
                    <a:gd name="connsiteX43" fmla="*/ 626389 w 933124"/>
                    <a:gd name="connsiteY43" fmla="*/ 203704 h 1810609"/>
                    <a:gd name="connsiteX44" fmla="*/ 403504 w 933124"/>
                    <a:gd name="connsiteY44" fmla="*/ 74164 h 1810609"/>
                    <a:gd name="connsiteX45" fmla="*/ 353022 w 933124"/>
                    <a:gd name="connsiteY45" fmla="*/ 71306 h 1810609"/>
                    <a:gd name="connsiteX46" fmla="*/ 279679 w 933124"/>
                    <a:gd name="connsiteY46" fmla="*/ 45589 h 1810609"/>
                    <a:gd name="connsiteX47" fmla="*/ 233959 w 933124"/>
                    <a:gd name="connsiteY47" fmla="*/ 55114 h 1810609"/>
                    <a:gd name="connsiteX48" fmla="*/ 48222 w 933124"/>
                    <a:gd name="connsiteY48" fmla="*/ 55114 h 1810609"/>
                    <a:gd name="connsiteX49" fmla="*/ 28219 w 933124"/>
                    <a:gd name="connsiteY49" fmla="*/ 54161 h 1810609"/>
                    <a:gd name="connsiteX50" fmla="*/ 6312 w 933124"/>
                    <a:gd name="connsiteY50" fmla="*/ 37016 h 1810609"/>
                    <a:gd name="connsiteX51" fmla="*/ 597 w 933124"/>
                    <a:gd name="connsiteY51" fmla="*/ 17966 h 1810609"/>
                    <a:gd name="connsiteX52" fmla="*/ 59652 w 933124"/>
                    <a:gd name="connsiteY52" fmla="*/ 5584 h 1810609"/>
                    <a:gd name="connsiteX53" fmla="*/ 848322 w 933124"/>
                    <a:gd name="connsiteY53" fmla="*/ 468499 h 1810609"/>
                    <a:gd name="connsiteX54" fmla="*/ 902614 w 933124"/>
                    <a:gd name="connsiteY54" fmla="*/ 873311 h 1810609"/>
                    <a:gd name="connsiteX55" fmla="*/ 911187 w 933124"/>
                    <a:gd name="connsiteY55" fmla="*/ 918079 h 1810609"/>
                    <a:gd name="connsiteX56" fmla="*/ 917854 w 933124"/>
                    <a:gd name="connsiteY56" fmla="*/ 1055239 h 1810609"/>
                    <a:gd name="connsiteX57" fmla="*/ 888327 w 933124"/>
                    <a:gd name="connsiteY57" fmla="*/ 1216211 h 1810609"/>
                    <a:gd name="connsiteX58" fmla="*/ 875945 w 933124"/>
                    <a:gd name="connsiteY58" fmla="*/ 1220974 h 1810609"/>
                    <a:gd name="connsiteX59" fmla="*/ 850227 w 933124"/>
                    <a:gd name="connsiteY59" fmla="*/ 1179064 h 1810609"/>
                    <a:gd name="connsiteX60" fmla="*/ 736879 w 933124"/>
                    <a:gd name="connsiteY60" fmla="*/ 1208591 h 1810609"/>
                    <a:gd name="connsiteX61" fmla="*/ 694017 w 933124"/>
                    <a:gd name="connsiteY61" fmla="*/ 1234309 h 1810609"/>
                    <a:gd name="connsiteX62" fmla="*/ 481609 w 933124"/>
                    <a:gd name="connsiteY62" fmla="*/ 1396234 h 1810609"/>
                    <a:gd name="connsiteX63" fmla="*/ 466369 w 933124"/>
                    <a:gd name="connsiteY63" fmla="*/ 1456241 h 1810609"/>
                    <a:gd name="connsiteX64" fmla="*/ 582574 w 933124"/>
                    <a:gd name="connsiteY64" fmla="*/ 1623881 h 1810609"/>
                    <a:gd name="connsiteX65" fmla="*/ 612102 w 933124"/>
                    <a:gd name="connsiteY65" fmla="*/ 1653409 h 181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933124" h="1810609">
                      <a:moveTo>
                        <a:pt x="612102" y="1653409"/>
                      </a:moveTo>
                      <a:cubicBezTo>
                        <a:pt x="601624" y="1668649"/>
                        <a:pt x="597814" y="1681031"/>
                        <a:pt x="609245" y="1700081"/>
                      </a:cubicBezTo>
                      <a:cubicBezTo>
                        <a:pt x="629247" y="1733419"/>
                        <a:pt x="626389" y="1771519"/>
                        <a:pt x="614007" y="1807714"/>
                      </a:cubicBezTo>
                      <a:cubicBezTo>
                        <a:pt x="610197" y="1810571"/>
                        <a:pt x="606387" y="1811524"/>
                        <a:pt x="601624" y="1809619"/>
                      </a:cubicBezTo>
                      <a:cubicBezTo>
                        <a:pt x="591147" y="1790569"/>
                        <a:pt x="582574" y="1770566"/>
                        <a:pt x="571145" y="1752469"/>
                      </a:cubicBezTo>
                      <a:cubicBezTo>
                        <a:pt x="574002" y="1735324"/>
                        <a:pt x="577812" y="1719131"/>
                        <a:pt x="568287" y="1701986"/>
                      </a:cubicBezTo>
                      <a:cubicBezTo>
                        <a:pt x="519709" y="1613404"/>
                        <a:pt x="462559" y="1529584"/>
                        <a:pt x="398742" y="1449574"/>
                      </a:cubicBezTo>
                      <a:cubicBezTo>
                        <a:pt x="393979" y="1443859"/>
                        <a:pt x="388264" y="1438144"/>
                        <a:pt x="373977" y="1438144"/>
                      </a:cubicBezTo>
                      <a:cubicBezTo>
                        <a:pt x="422554" y="1505771"/>
                        <a:pt x="453034" y="1578161"/>
                        <a:pt x="468274" y="1656266"/>
                      </a:cubicBezTo>
                      <a:cubicBezTo>
                        <a:pt x="467322" y="1665791"/>
                        <a:pt x="464464" y="1674364"/>
                        <a:pt x="454939" y="1678174"/>
                      </a:cubicBezTo>
                      <a:cubicBezTo>
                        <a:pt x="401599" y="1650551"/>
                        <a:pt x="357784" y="1610546"/>
                        <a:pt x="324447" y="1561016"/>
                      </a:cubicBezTo>
                      <a:cubicBezTo>
                        <a:pt x="301587" y="1526726"/>
                        <a:pt x="279679" y="1500056"/>
                        <a:pt x="234912" y="1505771"/>
                      </a:cubicBezTo>
                      <a:cubicBezTo>
                        <a:pt x="224434" y="1505771"/>
                        <a:pt x="243484" y="1489579"/>
                        <a:pt x="226339" y="1491484"/>
                      </a:cubicBezTo>
                      <a:cubicBezTo>
                        <a:pt x="213957" y="1492436"/>
                        <a:pt x="199669" y="1491484"/>
                        <a:pt x="202527" y="1472434"/>
                      </a:cubicBezTo>
                      <a:cubicBezTo>
                        <a:pt x="213957" y="1461004"/>
                        <a:pt x="231102" y="1464814"/>
                        <a:pt x="248247" y="1455289"/>
                      </a:cubicBezTo>
                      <a:cubicBezTo>
                        <a:pt x="237769" y="1444811"/>
                        <a:pt x="221577" y="1448621"/>
                        <a:pt x="213004" y="1440049"/>
                      </a:cubicBezTo>
                      <a:cubicBezTo>
                        <a:pt x="210147" y="1436239"/>
                        <a:pt x="208242" y="1432429"/>
                        <a:pt x="207289" y="1427666"/>
                      </a:cubicBezTo>
                      <a:cubicBezTo>
                        <a:pt x="207289" y="1424809"/>
                        <a:pt x="208242" y="1422904"/>
                        <a:pt x="208242" y="1420999"/>
                      </a:cubicBezTo>
                      <a:cubicBezTo>
                        <a:pt x="210147" y="1416236"/>
                        <a:pt x="213957" y="1413379"/>
                        <a:pt x="217767" y="1410521"/>
                      </a:cubicBezTo>
                      <a:cubicBezTo>
                        <a:pt x="242532" y="1400044"/>
                        <a:pt x="271107" y="1409569"/>
                        <a:pt x="295872" y="1399091"/>
                      </a:cubicBezTo>
                      <a:cubicBezTo>
                        <a:pt x="387312" y="1379089"/>
                        <a:pt x="476847" y="1354324"/>
                        <a:pt x="554952" y="1299079"/>
                      </a:cubicBezTo>
                      <a:cubicBezTo>
                        <a:pt x="621627" y="1252406"/>
                        <a:pt x="674014" y="1195256"/>
                        <a:pt x="694017" y="1113341"/>
                      </a:cubicBezTo>
                      <a:cubicBezTo>
                        <a:pt x="695922" y="1103816"/>
                        <a:pt x="699732" y="1095244"/>
                        <a:pt x="708304" y="1089529"/>
                      </a:cubicBezTo>
                      <a:cubicBezTo>
                        <a:pt x="751167" y="1081909"/>
                        <a:pt x="743547" y="1110484"/>
                        <a:pt x="741642" y="1135249"/>
                      </a:cubicBezTo>
                      <a:cubicBezTo>
                        <a:pt x="743547" y="1149536"/>
                        <a:pt x="750214" y="1153346"/>
                        <a:pt x="764502" y="1151441"/>
                      </a:cubicBezTo>
                      <a:cubicBezTo>
                        <a:pt x="845464" y="1140011"/>
                        <a:pt x="911187" y="1031426"/>
                        <a:pt x="882612" y="955226"/>
                      </a:cubicBezTo>
                      <a:cubicBezTo>
                        <a:pt x="862609" y="900934"/>
                        <a:pt x="816889" y="889504"/>
                        <a:pt x="772122" y="928556"/>
                      </a:cubicBezTo>
                      <a:cubicBezTo>
                        <a:pt x="766407" y="943796"/>
                        <a:pt x="768312" y="959989"/>
                        <a:pt x="762597" y="974276"/>
                      </a:cubicBezTo>
                      <a:cubicBezTo>
                        <a:pt x="756882" y="989516"/>
                        <a:pt x="755929" y="1012376"/>
                        <a:pt x="733070" y="1010471"/>
                      </a:cubicBezTo>
                      <a:cubicBezTo>
                        <a:pt x="714020" y="1008566"/>
                        <a:pt x="714972" y="988564"/>
                        <a:pt x="713067" y="972371"/>
                      </a:cubicBezTo>
                      <a:cubicBezTo>
                        <a:pt x="713067" y="943796"/>
                        <a:pt x="722592" y="917126"/>
                        <a:pt x="722592" y="887599"/>
                      </a:cubicBezTo>
                      <a:cubicBezTo>
                        <a:pt x="722592" y="854261"/>
                        <a:pt x="711162" y="834259"/>
                        <a:pt x="678777" y="822829"/>
                      </a:cubicBezTo>
                      <a:cubicBezTo>
                        <a:pt x="621627" y="802826"/>
                        <a:pt x="564477" y="784729"/>
                        <a:pt x="505422" y="773299"/>
                      </a:cubicBezTo>
                      <a:cubicBezTo>
                        <a:pt x="485419" y="769489"/>
                        <a:pt x="464464" y="767584"/>
                        <a:pt x="449224" y="750439"/>
                      </a:cubicBezTo>
                      <a:cubicBezTo>
                        <a:pt x="449224" y="729484"/>
                        <a:pt x="465417" y="731389"/>
                        <a:pt x="477799" y="731389"/>
                      </a:cubicBezTo>
                      <a:cubicBezTo>
                        <a:pt x="490182" y="731389"/>
                        <a:pt x="501612" y="730436"/>
                        <a:pt x="513042" y="724721"/>
                      </a:cubicBezTo>
                      <a:cubicBezTo>
                        <a:pt x="578764" y="724721"/>
                        <a:pt x="636867" y="753296"/>
                        <a:pt x="695922" y="778061"/>
                      </a:cubicBezTo>
                      <a:cubicBezTo>
                        <a:pt x="708304" y="783776"/>
                        <a:pt x="722592" y="785681"/>
                        <a:pt x="735927" y="789491"/>
                      </a:cubicBezTo>
                      <a:cubicBezTo>
                        <a:pt x="758787" y="803779"/>
                        <a:pt x="789267" y="805684"/>
                        <a:pt x="796887" y="841879"/>
                      </a:cubicBezTo>
                      <a:cubicBezTo>
                        <a:pt x="801649" y="861881"/>
                        <a:pt x="826414" y="849499"/>
                        <a:pt x="842607" y="850451"/>
                      </a:cubicBezTo>
                      <a:cubicBezTo>
                        <a:pt x="858799" y="852356"/>
                        <a:pt x="863562" y="839021"/>
                        <a:pt x="864514" y="824734"/>
                      </a:cubicBezTo>
                      <a:cubicBezTo>
                        <a:pt x="868324" y="776156"/>
                        <a:pt x="868324" y="726626"/>
                        <a:pt x="861657" y="678049"/>
                      </a:cubicBezTo>
                      <a:cubicBezTo>
                        <a:pt x="854989" y="629471"/>
                        <a:pt x="846417" y="580894"/>
                        <a:pt x="831177" y="534221"/>
                      </a:cubicBezTo>
                      <a:cubicBezTo>
                        <a:pt x="784504" y="410396"/>
                        <a:pt x="724497" y="296096"/>
                        <a:pt x="626389" y="203704"/>
                      </a:cubicBezTo>
                      <a:cubicBezTo>
                        <a:pt x="561620" y="142744"/>
                        <a:pt x="482562" y="108454"/>
                        <a:pt x="403504" y="74164"/>
                      </a:cubicBezTo>
                      <a:cubicBezTo>
                        <a:pt x="387312" y="65591"/>
                        <a:pt x="370167" y="73211"/>
                        <a:pt x="353022" y="71306"/>
                      </a:cubicBezTo>
                      <a:cubicBezTo>
                        <a:pt x="327304" y="65591"/>
                        <a:pt x="304444" y="53209"/>
                        <a:pt x="279679" y="45589"/>
                      </a:cubicBezTo>
                      <a:cubicBezTo>
                        <a:pt x="261582" y="36064"/>
                        <a:pt x="252057" y="63686"/>
                        <a:pt x="233959" y="55114"/>
                      </a:cubicBezTo>
                      <a:cubicBezTo>
                        <a:pt x="172047" y="28444"/>
                        <a:pt x="110134" y="30349"/>
                        <a:pt x="48222" y="55114"/>
                      </a:cubicBezTo>
                      <a:cubicBezTo>
                        <a:pt x="41554" y="57019"/>
                        <a:pt x="34887" y="57019"/>
                        <a:pt x="28219" y="54161"/>
                      </a:cubicBezTo>
                      <a:cubicBezTo>
                        <a:pt x="20599" y="49399"/>
                        <a:pt x="12979" y="43684"/>
                        <a:pt x="6312" y="37016"/>
                      </a:cubicBezTo>
                      <a:cubicBezTo>
                        <a:pt x="1549" y="31301"/>
                        <a:pt x="-1308" y="25586"/>
                        <a:pt x="597" y="17966"/>
                      </a:cubicBezTo>
                      <a:cubicBezTo>
                        <a:pt x="17742" y="821"/>
                        <a:pt x="41554" y="19871"/>
                        <a:pt x="59652" y="5584"/>
                      </a:cubicBezTo>
                      <a:cubicBezTo>
                        <a:pt x="401599" y="-30611"/>
                        <a:pt x="707352" y="107501"/>
                        <a:pt x="848322" y="468499"/>
                      </a:cubicBezTo>
                      <a:cubicBezTo>
                        <a:pt x="899757" y="598991"/>
                        <a:pt x="920712" y="734246"/>
                        <a:pt x="902614" y="873311"/>
                      </a:cubicBezTo>
                      <a:cubicBezTo>
                        <a:pt x="900709" y="890456"/>
                        <a:pt x="903567" y="903791"/>
                        <a:pt x="911187" y="918079"/>
                      </a:cubicBezTo>
                      <a:cubicBezTo>
                        <a:pt x="934999" y="961894"/>
                        <a:pt x="942620" y="1011424"/>
                        <a:pt x="917854" y="1055239"/>
                      </a:cubicBezTo>
                      <a:cubicBezTo>
                        <a:pt x="887374" y="1106674"/>
                        <a:pt x="878802" y="1159061"/>
                        <a:pt x="888327" y="1216211"/>
                      </a:cubicBezTo>
                      <a:cubicBezTo>
                        <a:pt x="884517" y="1219069"/>
                        <a:pt x="880707" y="1220974"/>
                        <a:pt x="875945" y="1220974"/>
                      </a:cubicBezTo>
                      <a:cubicBezTo>
                        <a:pt x="854989" y="1214306"/>
                        <a:pt x="861657" y="1191446"/>
                        <a:pt x="850227" y="1179064"/>
                      </a:cubicBezTo>
                      <a:cubicBezTo>
                        <a:pt x="809270" y="1176206"/>
                        <a:pt x="776884" y="1208591"/>
                        <a:pt x="736879" y="1208591"/>
                      </a:cubicBezTo>
                      <a:cubicBezTo>
                        <a:pt x="717829" y="1209544"/>
                        <a:pt x="704495" y="1219069"/>
                        <a:pt x="694017" y="1234309"/>
                      </a:cubicBezTo>
                      <a:cubicBezTo>
                        <a:pt x="640677" y="1311461"/>
                        <a:pt x="566382" y="1360039"/>
                        <a:pt x="481609" y="1396234"/>
                      </a:cubicBezTo>
                      <a:cubicBezTo>
                        <a:pt x="437794" y="1415284"/>
                        <a:pt x="437794" y="1417189"/>
                        <a:pt x="466369" y="1456241"/>
                      </a:cubicBezTo>
                      <a:cubicBezTo>
                        <a:pt x="507327" y="1510534"/>
                        <a:pt x="544474" y="1567684"/>
                        <a:pt x="582574" y="1623881"/>
                      </a:cubicBezTo>
                      <a:cubicBezTo>
                        <a:pt x="591147" y="1635311"/>
                        <a:pt x="614959" y="1633406"/>
                        <a:pt x="612102" y="1653409"/>
                      </a:cubicBezTo>
                      <a:close/>
                    </a:path>
                  </a:pathLst>
                </a:custGeom>
                <a:solidFill>
                  <a:srgbClr val="4535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E41FA94B-CF98-F385-4377-E916895753C2}"/>
                    </a:ext>
                  </a:extLst>
                </p:cNvPr>
                <p:cNvSpPr/>
                <p:nvPr/>
              </p:nvSpPr>
              <p:spPr>
                <a:xfrm>
                  <a:off x="9827995" y="-3266681"/>
                  <a:ext cx="589264" cy="1750973"/>
                </a:xfrm>
                <a:custGeom>
                  <a:avLst/>
                  <a:gdLst>
                    <a:gd name="connsiteX0" fmla="*/ 329232 w 589264"/>
                    <a:gd name="connsiteY0" fmla="*/ 1697355 h 1750973"/>
                    <a:gd name="connsiteX1" fmla="*/ 325422 w 589264"/>
                    <a:gd name="connsiteY1" fmla="*/ 1601153 h 1750973"/>
                    <a:gd name="connsiteX2" fmla="*/ 222552 w 589264"/>
                    <a:gd name="connsiteY2" fmla="*/ 1598295 h 1750973"/>
                    <a:gd name="connsiteX3" fmla="*/ 101585 w 589264"/>
                    <a:gd name="connsiteY3" fmla="*/ 1531620 h 1750973"/>
                    <a:gd name="connsiteX4" fmla="*/ 32052 w 589264"/>
                    <a:gd name="connsiteY4" fmla="*/ 1358265 h 1750973"/>
                    <a:gd name="connsiteX5" fmla="*/ 49197 w 589264"/>
                    <a:gd name="connsiteY5" fmla="*/ 1069658 h 1750973"/>
                    <a:gd name="connsiteX6" fmla="*/ 35862 w 589264"/>
                    <a:gd name="connsiteY6" fmla="*/ 1012508 h 1750973"/>
                    <a:gd name="connsiteX7" fmla="*/ 33957 w 589264"/>
                    <a:gd name="connsiteY7" fmla="*/ 799148 h 1750973"/>
                    <a:gd name="connsiteX8" fmla="*/ 42530 w 589264"/>
                    <a:gd name="connsiteY8" fmla="*/ 749618 h 1750973"/>
                    <a:gd name="connsiteX9" fmla="*/ 100632 w 589264"/>
                    <a:gd name="connsiteY9" fmla="*/ 352425 h 1750973"/>
                    <a:gd name="connsiteX10" fmla="*/ 434007 w 589264"/>
                    <a:gd name="connsiteY10" fmla="*/ 0 h 1750973"/>
                    <a:gd name="connsiteX11" fmla="*/ 439722 w 589264"/>
                    <a:gd name="connsiteY11" fmla="*/ 11430 h 1750973"/>
                    <a:gd name="connsiteX12" fmla="*/ 411147 w 589264"/>
                    <a:gd name="connsiteY12" fmla="*/ 45720 h 1750973"/>
                    <a:gd name="connsiteX13" fmla="*/ 344472 w 589264"/>
                    <a:gd name="connsiteY13" fmla="*/ 96202 h 1750973"/>
                    <a:gd name="connsiteX14" fmla="*/ 166355 w 589264"/>
                    <a:gd name="connsiteY14" fmla="*/ 298133 h 1750973"/>
                    <a:gd name="connsiteX15" fmla="*/ 146352 w 589264"/>
                    <a:gd name="connsiteY15" fmla="*/ 339090 h 1750973"/>
                    <a:gd name="connsiteX16" fmla="*/ 130160 w 589264"/>
                    <a:gd name="connsiteY16" fmla="*/ 378143 h 1750973"/>
                    <a:gd name="connsiteX17" fmla="*/ 85392 w 589264"/>
                    <a:gd name="connsiteY17" fmla="*/ 728663 h 1750973"/>
                    <a:gd name="connsiteX18" fmla="*/ 100632 w 589264"/>
                    <a:gd name="connsiteY18" fmla="*/ 746760 h 1750973"/>
                    <a:gd name="connsiteX19" fmla="*/ 135875 w 589264"/>
                    <a:gd name="connsiteY19" fmla="*/ 739140 h 1750973"/>
                    <a:gd name="connsiteX20" fmla="*/ 189215 w 589264"/>
                    <a:gd name="connsiteY20" fmla="*/ 770573 h 1750973"/>
                    <a:gd name="connsiteX21" fmla="*/ 199692 w 589264"/>
                    <a:gd name="connsiteY21" fmla="*/ 799148 h 1750973"/>
                    <a:gd name="connsiteX22" fmla="*/ 201597 w 589264"/>
                    <a:gd name="connsiteY22" fmla="*/ 906780 h 1750973"/>
                    <a:gd name="connsiteX23" fmla="*/ 156830 w 589264"/>
                    <a:gd name="connsiteY23" fmla="*/ 887730 h 1750973"/>
                    <a:gd name="connsiteX24" fmla="*/ 145400 w 589264"/>
                    <a:gd name="connsiteY24" fmla="*/ 828675 h 1750973"/>
                    <a:gd name="connsiteX25" fmla="*/ 108252 w 589264"/>
                    <a:gd name="connsiteY25" fmla="*/ 801053 h 1750973"/>
                    <a:gd name="connsiteX26" fmla="*/ 38720 w 589264"/>
                    <a:gd name="connsiteY26" fmla="*/ 910590 h 1750973"/>
                    <a:gd name="connsiteX27" fmla="*/ 135875 w 589264"/>
                    <a:gd name="connsiteY27" fmla="*/ 1047750 h 1750973"/>
                    <a:gd name="connsiteX28" fmla="*/ 167307 w 589264"/>
                    <a:gd name="connsiteY28" fmla="*/ 1053465 h 1750973"/>
                    <a:gd name="connsiteX29" fmla="*/ 165402 w 589264"/>
                    <a:gd name="connsiteY29" fmla="*/ 1019175 h 1750973"/>
                    <a:gd name="connsiteX30" fmla="*/ 195882 w 589264"/>
                    <a:gd name="connsiteY30" fmla="*/ 969645 h 1750973"/>
                    <a:gd name="connsiteX31" fmla="*/ 215885 w 589264"/>
                    <a:gd name="connsiteY31" fmla="*/ 1005840 h 1750973"/>
                    <a:gd name="connsiteX32" fmla="*/ 446390 w 589264"/>
                    <a:gd name="connsiteY32" fmla="*/ 1251585 h 1750973"/>
                    <a:gd name="connsiteX33" fmla="*/ 548307 w 589264"/>
                    <a:gd name="connsiteY33" fmla="*/ 1287780 h 1750973"/>
                    <a:gd name="connsiteX34" fmla="*/ 589265 w 589264"/>
                    <a:gd name="connsiteY34" fmla="*/ 1314450 h 1750973"/>
                    <a:gd name="connsiteX35" fmla="*/ 560690 w 589264"/>
                    <a:gd name="connsiteY35" fmla="*/ 1332548 h 1750973"/>
                    <a:gd name="connsiteX36" fmla="*/ 540688 w 589264"/>
                    <a:gd name="connsiteY36" fmla="*/ 1330643 h 1750973"/>
                    <a:gd name="connsiteX37" fmla="*/ 529257 w 589264"/>
                    <a:gd name="connsiteY37" fmla="*/ 1323975 h 1750973"/>
                    <a:gd name="connsiteX38" fmla="*/ 534972 w 589264"/>
                    <a:gd name="connsiteY38" fmla="*/ 1330643 h 1750973"/>
                    <a:gd name="connsiteX39" fmla="*/ 509255 w 589264"/>
                    <a:gd name="connsiteY39" fmla="*/ 1386840 h 1750973"/>
                    <a:gd name="connsiteX40" fmla="*/ 368285 w 589264"/>
                    <a:gd name="connsiteY40" fmla="*/ 1610678 h 1750973"/>
                    <a:gd name="connsiteX41" fmla="*/ 397813 w 589264"/>
                    <a:gd name="connsiteY41" fmla="*/ 1689735 h 1750973"/>
                    <a:gd name="connsiteX42" fmla="*/ 442580 w 589264"/>
                    <a:gd name="connsiteY42" fmla="*/ 1705928 h 1750973"/>
                    <a:gd name="connsiteX43" fmla="*/ 443532 w 589264"/>
                    <a:gd name="connsiteY43" fmla="*/ 1748790 h 1750973"/>
                    <a:gd name="connsiteX44" fmla="*/ 397813 w 589264"/>
                    <a:gd name="connsiteY44" fmla="*/ 1742123 h 1750973"/>
                    <a:gd name="connsiteX45" fmla="*/ 353997 w 589264"/>
                    <a:gd name="connsiteY45" fmla="*/ 1744980 h 1750973"/>
                    <a:gd name="connsiteX46" fmla="*/ 341615 w 589264"/>
                    <a:gd name="connsiteY46" fmla="*/ 1745933 h 1750973"/>
                    <a:gd name="connsiteX47" fmla="*/ 329232 w 589264"/>
                    <a:gd name="connsiteY47" fmla="*/ 1697355 h 175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89264" h="1750973">
                      <a:moveTo>
                        <a:pt x="329232" y="1697355"/>
                      </a:moveTo>
                      <a:cubicBezTo>
                        <a:pt x="308277" y="1672590"/>
                        <a:pt x="308277" y="1672590"/>
                        <a:pt x="325422" y="1601153"/>
                      </a:cubicBezTo>
                      <a:cubicBezTo>
                        <a:pt x="291132" y="1602105"/>
                        <a:pt x="256842" y="1598295"/>
                        <a:pt x="222552" y="1598295"/>
                      </a:cubicBezTo>
                      <a:cubicBezTo>
                        <a:pt x="173022" y="1599248"/>
                        <a:pt x="134922" y="1566863"/>
                        <a:pt x="101585" y="1531620"/>
                      </a:cubicBezTo>
                      <a:cubicBezTo>
                        <a:pt x="56817" y="1483043"/>
                        <a:pt x="38720" y="1423035"/>
                        <a:pt x="32052" y="1358265"/>
                      </a:cubicBezTo>
                      <a:cubicBezTo>
                        <a:pt x="21575" y="1261110"/>
                        <a:pt x="40625" y="1165860"/>
                        <a:pt x="49197" y="1069658"/>
                      </a:cubicBezTo>
                      <a:cubicBezTo>
                        <a:pt x="51102" y="1047750"/>
                        <a:pt x="46340" y="1031558"/>
                        <a:pt x="35862" y="1012508"/>
                      </a:cubicBezTo>
                      <a:cubicBezTo>
                        <a:pt x="-4143" y="942975"/>
                        <a:pt x="-18430" y="869633"/>
                        <a:pt x="33957" y="799148"/>
                      </a:cubicBezTo>
                      <a:cubicBezTo>
                        <a:pt x="46340" y="782955"/>
                        <a:pt x="42530" y="765810"/>
                        <a:pt x="42530" y="749618"/>
                      </a:cubicBezTo>
                      <a:cubicBezTo>
                        <a:pt x="41577" y="614363"/>
                        <a:pt x="51102" y="480060"/>
                        <a:pt x="100632" y="352425"/>
                      </a:cubicBezTo>
                      <a:cubicBezTo>
                        <a:pt x="164450" y="190500"/>
                        <a:pt x="279702" y="76200"/>
                        <a:pt x="434007" y="0"/>
                      </a:cubicBezTo>
                      <a:cubicBezTo>
                        <a:pt x="437817" y="2858"/>
                        <a:pt x="439722" y="6667"/>
                        <a:pt x="439722" y="11430"/>
                      </a:cubicBezTo>
                      <a:cubicBezTo>
                        <a:pt x="436865" y="28575"/>
                        <a:pt x="421625" y="35243"/>
                        <a:pt x="411147" y="45720"/>
                      </a:cubicBezTo>
                      <a:cubicBezTo>
                        <a:pt x="388288" y="61913"/>
                        <a:pt x="366380" y="79058"/>
                        <a:pt x="344472" y="96202"/>
                      </a:cubicBezTo>
                      <a:cubicBezTo>
                        <a:pt x="273035" y="152400"/>
                        <a:pt x="209217" y="216218"/>
                        <a:pt x="166355" y="298133"/>
                      </a:cubicBezTo>
                      <a:cubicBezTo>
                        <a:pt x="156830" y="310515"/>
                        <a:pt x="151115" y="324803"/>
                        <a:pt x="146352" y="339090"/>
                      </a:cubicBezTo>
                      <a:cubicBezTo>
                        <a:pt x="140638" y="352425"/>
                        <a:pt x="134922" y="364808"/>
                        <a:pt x="130160" y="378143"/>
                      </a:cubicBezTo>
                      <a:cubicBezTo>
                        <a:pt x="96822" y="492443"/>
                        <a:pt x="81582" y="609600"/>
                        <a:pt x="85392" y="728663"/>
                      </a:cubicBezTo>
                      <a:cubicBezTo>
                        <a:pt x="82535" y="741045"/>
                        <a:pt x="84440" y="749618"/>
                        <a:pt x="100632" y="746760"/>
                      </a:cubicBezTo>
                      <a:cubicBezTo>
                        <a:pt x="112062" y="743903"/>
                        <a:pt x="124445" y="741998"/>
                        <a:pt x="135875" y="739140"/>
                      </a:cubicBezTo>
                      <a:cubicBezTo>
                        <a:pt x="173022" y="717233"/>
                        <a:pt x="177785" y="749618"/>
                        <a:pt x="189215" y="770573"/>
                      </a:cubicBezTo>
                      <a:cubicBezTo>
                        <a:pt x="193977" y="779145"/>
                        <a:pt x="197788" y="788670"/>
                        <a:pt x="199692" y="799148"/>
                      </a:cubicBezTo>
                      <a:cubicBezTo>
                        <a:pt x="198740" y="835343"/>
                        <a:pt x="215885" y="870585"/>
                        <a:pt x="201597" y="906780"/>
                      </a:cubicBezTo>
                      <a:cubicBezTo>
                        <a:pt x="177785" y="922973"/>
                        <a:pt x="164450" y="910590"/>
                        <a:pt x="156830" y="887730"/>
                      </a:cubicBezTo>
                      <a:cubicBezTo>
                        <a:pt x="150163" y="868680"/>
                        <a:pt x="147305" y="848678"/>
                        <a:pt x="145400" y="828675"/>
                      </a:cubicBezTo>
                      <a:cubicBezTo>
                        <a:pt x="144447" y="804863"/>
                        <a:pt x="132065" y="795338"/>
                        <a:pt x="108252" y="801053"/>
                      </a:cubicBezTo>
                      <a:cubicBezTo>
                        <a:pt x="58722" y="820103"/>
                        <a:pt x="33005" y="859155"/>
                        <a:pt x="38720" y="910590"/>
                      </a:cubicBezTo>
                      <a:cubicBezTo>
                        <a:pt x="46340" y="973455"/>
                        <a:pt x="78725" y="1019175"/>
                        <a:pt x="135875" y="1047750"/>
                      </a:cubicBezTo>
                      <a:cubicBezTo>
                        <a:pt x="145400" y="1052513"/>
                        <a:pt x="157782" y="1061085"/>
                        <a:pt x="167307" y="1053465"/>
                      </a:cubicBezTo>
                      <a:cubicBezTo>
                        <a:pt x="180642" y="1042988"/>
                        <a:pt x="166355" y="1030605"/>
                        <a:pt x="165402" y="1019175"/>
                      </a:cubicBezTo>
                      <a:cubicBezTo>
                        <a:pt x="160640" y="993458"/>
                        <a:pt x="154925" y="966788"/>
                        <a:pt x="195882" y="969645"/>
                      </a:cubicBezTo>
                      <a:cubicBezTo>
                        <a:pt x="208265" y="978218"/>
                        <a:pt x="213027" y="992505"/>
                        <a:pt x="215885" y="1005840"/>
                      </a:cubicBezTo>
                      <a:cubicBezTo>
                        <a:pt x="248270" y="1129665"/>
                        <a:pt x="333042" y="1203008"/>
                        <a:pt x="446390" y="1251585"/>
                      </a:cubicBezTo>
                      <a:cubicBezTo>
                        <a:pt x="479727" y="1265873"/>
                        <a:pt x="513065" y="1280160"/>
                        <a:pt x="548307" y="1287780"/>
                      </a:cubicBezTo>
                      <a:cubicBezTo>
                        <a:pt x="564500" y="1291590"/>
                        <a:pt x="583550" y="1293495"/>
                        <a:pt x="589265" y="1314450"/>
                      </a:cubicBezTo>
                      <a:cubicBezTo>
                        <a:pt x="583550" y="1326833"/>
                        <a:pt x="572120" y="1329690"/>
                        <a:pt x="560690" y="1332548"/>
                      </a:cubicBezTo>
                      <a:cubicBezTo>
                        <a:pt x="554022" y="1333500"/>
                        <a:pt x="547355" y="1333500"/>
                        <a:pt x="540688" y="1330643"/>
                      </a:cubicBezTo>
                      <a:cubicBezTo>
                        <a:pt x="536877" y="1328738"/>
                        <a:pt x="535925" y="1321118"/>
                        <a:pt x="529257" y="1323975"/>
                      </a:cubicBezTo>
                      <a:cubicBezTo>
                        <a:pt x="532115" y="1325880"/>
                        <a:pt x="534020" y="1327785"/>
                        <a:pt x="534972" y="1330643"/>
                      </a:cubicBezTo>
                      <a:cubicBezTo>
                        <a:pt x="538782" y="1355408"/>
                        <a:pt x="515922" y="1367790"/>
                        <a:pt x="509255" y="1386840"/>
                      </a:cubicBezTo>
                      <a:cubicBezTo>
                        <a:pt x="459725" y="1459230"/>
                        <a:pt x="407338" y="1531620"/>
                        <a:pt x="368285" y="1610678"/>
                      </a:cubicBezTo>
                      <a:cubicBezTo>
                        <a:pt x="342567" y="1663065"/>
                        <a:pt x="344472" y="1667828"/>
                        <a:pt x="397813" y="1689735"/>
                      </a:cubicBezTo>
                      <a:cubicBezTo>
                        <a:pt x="412100" y="1695450"/>
                        <a:pt x="427340" y="1700213"/>
                        <a:pt x="442580" y="1705928"/>
                      </a:cubicBezTo>
                      <a:cubicBezTo>
                        <a:pt x="466392" y="1720215"/>
                        <a:pt x="464488" y="1734503"/>
                        <a:pt x="443532" y="1748790"/>
                      </a:cubicBezTo>
                      <a:cubicBezTo>
                        <a:pt x="427340" y="1754505"/>
                        <a:pt x="412100" y="1747838"/>
                        <a:pt x="397813" y="1742123"/>
                      </a:cubicBezTo>
                      <a:cubicBezTo>
                        <a:pt x="382572" y="1736408"/>
                        <a:pt x="367332" y="1730693"/>
                        <a:pt x="353997" y="1744980"/>
                      </a:cubicBezTo>
                      <a:cubicBezTo>
                        <a:pt x="350188" y="1746885"/>
                        <a:pt x="345425" y="1747838"/>
                        <a:pt x="341615" y="1745933"/>
                      </a:cubicBezTo>
                      <a:cubicBezTo>
                        <a:pt x="328280" y="1732598"/>
                        <a:pt x="344472" y="1710690"/>
                        <a:pt x="329232" y="1697355"/>
                      </a:cubicBezTo>
                      <a:close/>
                    </a:path>
                  </a:pathLst>
                </a:custGeom>
                <a:solidFill>
                  <a:srgbClr val="4838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7C1005E7-EC67-B0EC-01AF-61C03B6C139C}"/>
                    </a:ext>
                  </a:extLst>
                </p:cNvPr>
                <p:cNvSpPr/>
                <p:nvPr/>
              </p:nvSpPr>
              <p:spPr>
                <a:xfrm>
                  <a:off x="11129601" y="-2194428"/>
                  <a:ext cx="206206" cy="501277"/>
                </a:xfrm>
                <a:custGeom>
                  <a:avLst/>
                  <a:gdLst>
                    <a:gd name="connsiteX0" fmla="*/ 59183 w 206206"/>
                    <a:gd name="connsiteY0" fmla="*/ 44077 h 501277"/>
                    <a:gd name="connsiteX1" fmla="*/ 162053 w 206206"/>
                    <a:gd name="connsiteY1" fmla="*/ 4072 h 501277"/>
                    <a:gd name="connsiteX2" fmla="*/ 183961 w 206206"/>
                    <a:gd name="connsiteY2" fmla="*/ 15502 h 501277"/>
                    <a:gd name="connsiteX3" fmla="*/ 205868 w 206206"/>
                    <a:gd name="connsiteY3" fmla="*/ 282202 h 501277"/>
                    <a:gd name="connsiteX4" fmla="*/ 83948 w 206206"/>
                    <a:gd name="connsiteY4" fmla="*/ 501277 h 501277"/>
                    <a:gd name="connsiteX5" fmla="*/ 58231 w 206206"/>
                    <a:gd name="connsiteY5" fmla="*/ 490800 h 501277"/>
                    <a:gd name="connsiteX6" fmla="*/ 38228 w 206206"/>
                    <a:gd name="connsiteY6" fmla="*/ 472702 h 501277"/>
                    <a:gd name="connsiteX7" fmla="*/ 4890 w 206206"/>
                    <a:gd name="connsiteY7" fmla="*/ 406027 h 501277"/>
                    <a:gd name="connsiteX8" fmla="*/ 45848 w 206206"/>
                    <a:gd name="connsiteY8" fmla="*/ 148852 h 501277"/>
                    <a:gd name="connsiteX9" fmla="*/ 34418 w 206206"/>
                    <a:gd name="connsiteY9" fmla="*/ 84082 h 501277"/>
                    <a:gd name="connsiteX10" fmla="*/ 59183 w 206206"/>
                    <a:gd name="connsiteY10" fmla="*/ 44077 h 50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206" h="501277">
                      <a:moveTo>
                        <a:pt x="59183" y="44077"/>
                      </a:moveTo>
                      <a:cubicBezTo>
                        <a:pt x="93473" y="31695"/>
                        <a:pt x="131573" y="26932"/>
                        <a:pt x="162053" y="4072"/>
                      </a:cubicBezTo>
                      <a:cubicBezTo>
                        <a:pt x="175388" y="-5453"/>
                        <a:pt x="181103" y="3120"/>
                        <a:pt x="183961" y="15502"/>
                      </a:cubicBezTo>
                      <a:cubicBezTo>
                        <a:pt x="211583" y="103132"/>
                        <a:pt x="203011" y="193620"/>
                        <a:pt x="205868" y="282202"/>
                      </a:cubicBezTo>
                      <a:cubicBezTo>
                        <a:pt x="209678" y="381262"/>
                        <a:pt x="182056" y="460320"/>
                        <a:pt x="83948" y="501277"/>
                      </a:cubicBezTo>
                      <a:cubicBezTo>
                        <a:pt x="75376" y="497467"/>
                        <a:pt x="66803" y="494610"/>
                        <a:pt x="58231" y="490800"/>
                      </a:cubicBezTo>
                      <a:cubicBezTo>
                        <a:pt x="52515" y="484132"/>
                        <a:pt x="44896" y="478417"/>
                        <a:pt x="38228" y="472702"/>
                      </a:cubicBezTo>
                      <a:cubicBezTo>
                        <a:pt x="1081" y="463177"/>
                        <a:pt x="-6539" y="442222"/>
                        <a:pt x="4890" y="406027"/>
                      </a:cubicBezTo>
                      <a:cubicBezTo>
                        <a:pt x="32513" y="323160"/>
                        <a:pt x="30608" y="234577"/>
                        <a:pt x="45848" y="148852"/>
                      </a:cubicBezTo>
                      <a:cubicBezTo>
                        <a:pt x="49658" y="126945"/>
                        <a:pt x="43943" y="104085"/>
                        <a:pt x="34418" y="84082"/>
                      </a:cubicBezTo>
                      <a:cubicBezTo>
                        <a:pt x="22036" y="56460"/>
                        <a:pt x="34418" y="46935"/>
                        <a:pt x="59183" y="44077"/>
                      </a:cubicBezTo>
                      <a:close/>
                    </a:path>
                  </a:pathLst>
                </a:custGeom>
                <a:solidFill>
                  <a:srgbClr val="EACC9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7906E185-A9A6-9C33-4B0F-3CBC181883B9}"/>
                    </a:ext>
                  </a:extLst>
                </p:cNvPr>
                <p:cNvSpPr/>
                <p:nvPr/>
              </p:nvSpPr>
              <p:spPr>
                <a:xfrm>
                  <a:off x="10157344" y="-1614602"/>
                  <a:ext cx="798331" cy="191848"/>
                </a:xfrm>
                <a:custGeom>
                  <a:avLst/>
                  <a:gdLst>
                    <a:gd name="connsiteX0" fmla="*/ 109421 w 798331"/>
                    <a:gd name="connsiteY0" fmla="*/ 91949 h 191848"/>
                    <a:gd name="connsiteX1" fmla="*/ 104658 w 798331"/>
                    <a:gd name="connsiteY1" fmla="*/ 61469 h 191848"/>
                    <a:gd name="connsiteX2" fmla="*/ 113231 w 798331"/>
                    <a:gd name="connsiteY2" fmla="*/ 42419 h 191848"/>
                    <a:gd name="connsiteX3" fmla="*/ 152283 w 798331"/>
                    <a:gd name="connsiteY3" fmla="*/ 25274 h 191848"/>
                    <a:gd name="connsiteX4" fmla="*/ 351356 w 798331"/>
                    <a:gd name="connsiteY4" fmla="*/ 81471 h 191848"/>
                    <a:gd name="connsiteX5" fmla="*/ 717116 w 798331"/>
                    <a:gd name="connsiteY5" fmla="*/ 11939 h 191848"/>
                    <a:gd name="connsiteX6" fmla="*/ 742833 w 798331"/>
                    <a:gd name="connsiteY6" fmla="*/ 509 h 191848"/>
                    <a:gd name="connsiteX7" fmla="*/ 776171 w 798331"/>
                    <a:gd name="connsiteY7" fmla="*/ 20511 h 191848"/>
                    <a:gd name="connsiteX8" fmla="*/ 782838 w 798331"/>
                    <a:gd name="connsiteY8" fmla="*/ 31941 h 191848"/>
                    <a:gd name="connsiteX9" fmla="*/ 793316 w 798331"/>
                    <a:gd name="connsiteY9" fmla="*/ 61469 h 191848"/>
                    <a:gd name="connsiteX10" fmla="*/ 795221 w 798331"/>
                    <a:gd name="connsiteY10" fmla="*/ 73851 h 191848"/>
                    <a:gd name="connsiteX11" fmla="*/ 798078 w 798331"/>
                    <a:gd name="connsiteY11" fmla="*/ 100521 h 191848"/>
                    <a:gd name="connsiteX12" fmla="*/ 784743 w 798331"/>
                    <a:gd name="connsiteY12" fmla="*/ 115761 h 191848"/>
                    <a:gd name="connsiteX13" fmla="*/ 766646 w 798331"/>
                    <a:gd name="connsiteY13" fmla="*/ 110999 h 191848"/>
                    <a:gd name="connsiteX14" fmla="*/ 662823 w 798331"/>
                    <a:gd name="connsiteY14" fmla="*/ 97664 h 191848"/>
                    <a:gd name="connsiteX15" fmla="*/ 197051 w 798331"/>
                    <a:gd name="connsiteY15" fmla="*/ 102426 h 191848"/>
                    <a:gd name="connsiteX16" fmla="*/ 139901 w 798331"/>
                    <a:gd name="connsiteY16" fmla="*/ 116714 h 191848"/>
                    <a:gd name="connsiteX17" fmla="*/ 83703 w 798331"/>
                    <a:gd name="connsiteY17" fmla="*/ 151956 h 191848"/>
                    <a:gd name="connsiteX18" fmla="*/ 44651 w 798331"/>
                    <a:gd name="connsiteY18" fmla="*/ 168149 h 191848"/>
                    <a:gd name="connsiteX19" fmla="*/ 40841 w 798331"/>
                    <a:gd name="connsiteY19" fmla="*/ 186246 h 191848"/>
                    <a:gd name="connsiteX20" fmla="*/ 17981 w 798331"/>
                    <a:gd name="connsiteY20" fmla="*/ 188151 h 191848"/>
                    <a:gd name="connsiteX21" fmla="*/ 8456 w 798331"/>
                    <a:gd name="connsiteY21" fmla="*/ 149099 h 191848"/>
                    <a:gd name="connsiteX22" fmla="*/ 19886 w 798331"/>
                    <a:gd name="connsiteY22" fmla="*/ 112904 h 191848"/>
                    <a:gd name="connsiteX23" fmla="*/ 20838 w 798331"/>
                    <a:gd name="connsiteY23" fmla="*/ 92901 h 191848"/>
                    <a:gd name="connsiteX24" fmla="*/ 22743 w 798331"/>
                    <a:gd name="connsiteY24" fmla="*/ 90996 h 191848"/>
                    <a:gd name="connsiteX25" fmla="*/ 62748 w 798331"/>
                    <a:gd name="connsiteY25" fmla="*/ 103379 h 191848"/>
                    <a:gd name="connsiteX26" fmla="*/ 95133 w 798331"/>
                    <a:gd name="connsiteY26" fmla="*/ 101474 h 191848"/>
                    <a:gd name="connsiteX27" fmla="*/ 109421 w 798331"/>
                    <a:gd name="connsiteY27" fmla="*/ 91949 h 191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98331" h="191848">
                      <a:moveTo>
                        <a:pt x="109421" y="91949"/>
                      </a:moveTo>
                      <a:cubicBezTo>
                        <a:pt x="126566" y="78614"/>
                        <a:pt x="131328" y="68136"/>
                        <a:pt x="104658" y="61469"/>
                      </a:cubicBezTo>
                      <a:cubicBezTo>
                        <a:pt x="104658" y="53849"/>
                        <a:pt x="107516" y="48134"/>
                        <a:pt x="113231" y="42419"/>
                      </a:cubicBezTo>
                      <a:cubicBezTo>
                        <a:pt x="123708" y="30989"/>
                        <a:pt x="136091" y="24321"/>
                        <a:pt x="152283" y="25274"/>
                      </a:cubicBezTo>
                      <a:cubicBezTo>
                        <a:pt x="218006" y="46229"/>
                        <a:pt x="280871" y="75756"/>
                        <a:pt x="351356" y="81471"/>
                      </a:cubicBezTo>
                      <a:cubicBezTo>
                        <a:pt x="480896" y="92901"/>
                        <a:pt x="602816" y="75756"/>
                        <a:pt x="717116" y="11939"/>
                      </a:cubicBezTo>
                      <a:cubicBezTo>
                        <a:pt x="725688" y="7176"/>
                        <a:pt x="734261" y="3366"/>
                        <a:pt x="742833" y="509"/>
                      </a:cubicBezTo>
                      <a:cubicBezTo>
                        <a:pt x="759978" y="-2349"/>
                        <a:pt x="768551" y="7176"/>
                        <a:pt x="776171" y="20511"/>
                      </a:cubicBezTo>
                      <a:cubicBezTo>
                        <a:pt x="778076" y="24321"/>
                        <a:pt x="780933" y="28131"/>
                        <a:pt x="782838" y="31941"/>
                      </a:cubicBezTo>
                      <a:cubicBezTo>
                        <a:pt x="787601" y="41466"/>
                        <a:pt x="791410" y="50991"/>
                        <a:pt x="793316" y="61469"/>
                      </a:cubicBezTo>
                      <a:cubicBezTo>
                        <a:pt x="794268" y="65279"/>
                        <a:pt x="795221" y="70041"/>
                        <a:pt x="795221" y="73851"/>
                      </a:cubicBezTo>
                      <a:cubicBezTo>
                        <a:pt x="797126" y="82424"/>
                        <a:pt x="799031" y="90996"/>
                        <a:pt x="798078" y="100521"/>
                      </a:cubicBezTo>
                      <a:cubicBezTo>
                        <a:pt x="796173" y="108141"/>
                        <a:pt x="792363" y="113856"/>
                        <a:pt x="784743" y="115761"/>
                      </a:cubicBezTo>
                      <a:cubicBezTo>
                        <a:pt x="778076" y="115761"/>
                        <a:pt x="769503" y="115761"/>
                        <a:pt x="766646" y="110999"/>
                      </a:cubicBezTo>
                      <a:cubicBezTo>
                        <a:pt x="738071" y="57659"/>
                        <a:pt x="701876" y="83376"/>
                        <a:pt x="662823" y="97664"/>
                      </a:cubicBezTo>
                      <a:cubicBezTo>
                        <a:pt x="508518" y="151956"/>
                        <a:pt x="352308" y="149099"/>
                        <a:pt x="197051" y="102426"/>
                      </a:cubicBezTo>
                      <a:cubicBezTo>
                        <a:pt x="174191" y="91949"/>
                        <a:pt x="149426" y="61469"/>
                        <a:pt x="139901" y="116714"/>
                      </a:cubicBezTo>
                      <a:cubicBezTo>
                        <a:pt x="135138" y="141479"/>
                        <a:pt x="108468" y="149099"/>
                        <a:pt x="83703" y="151956"/>
                      </a:cubicBezTo>
                      <a:cubicBezTo>
                        <a:pt x="69416" y="155766"/>
                        <a:pt x="50366" y="147194"/>
                        <a:pt x="44651" y="168149"/>
                      </a:cubicBezTo>
                      <a:cubicBezTo>
                        <a:pt x="44651" y="174816"/>
                        <a:pt x="43698" y="180531"/>
                        <a:pt x="40841" y="186246"/>
                      </a:cubicBezTo>
                      <a:cubicBezTo>
                        <a:pt x="34173" y="193866"/>
                        <a:pt x="26553" y="192914"/>
                        <a:pt x="17981" y="188151"/>
                      </a:cubicBezTo>
                      <a:cubicBezTo>
                        <a:pt x="-2974" y="179579"/>
                        <a:pt x="-4879" y="166244"/>
                        <a:pt x="8456" y="149099"/>
                      </a:cubicBezTo>
                      <a:cubicBezTo>
                        <a:pt x="16076" y="138621"/>
                        <a:pt x="29411" y="129096"/>
                        <a:pt x="19886" y="112904"/>
                      </a:cubicBezTo>
                      <a:cubicBezTo>
                        <a:pt x="15123" y="106236"/>
                        <a:pt x="14171" y="99569"/>
                        <a:pt x="20838" y="92901"/>
                      </a:cubicBezTo>
                      <a:lnTo>
                        <a:pt x="22743" y="90996"/>
                      </a:lnTo>
                      <a:cubicBezTo>
                        <a:pt x="37983" y="88139"/>
                        <a:pt x="49413" y="99569"/>
                        <a:pt x="62748" y="103379"/>
                      </a:cubicBezTo>
                      <a:cubicBezTo>
                        <a:pt x="74178" y="107189"/>
                        <a:pt x="84656" y="110046"/>
                        <a:pt x="95133" y="101474"/>
                      </a:cubicBezTo>
                      <a:cubicBezTo>
                        <a:pt x="99896" y="97664"/>
                        <a:pt x="104658" y="94806"/>
                        <a:pt x="109421" y="91949"/>
                      </a:cubicBezTo>
                      <a:close/>
                    </a:path>
                  </a:pathLst>
                </a:custGeom>
                <a:solidFill>
                  <a:srgbClr val="233D5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08CEC397-C02F-DF15-9D47-0200DB5775DA}"/>
                    </a:ext>
                  </a:extLst>
                </p:cNvPr>
                <p:cNvSpPr/>
                <p:nvPr/>
              </p:nvSpPr>
              <p:spPr>
                <a:xfrm>
                  <a:off x="10215983" y="-1461518"/>
                  <a:ext cx="753726" cy="176989"/>
                </a:xfrm>
                <a:custGeom>
                  <a:avLst/>
                  <a:gdLst>
                    <a:gd name="connsiteX0" fmla="*/ 448926 w 753726"/>
                    <a:gd name="connsiteY0" fmla="*/ 176990 h 176989"/>
                    <a:gd name="connsiteX1" fmla="*/ 439401 w 753726"/>
                    <a:gd name="connsiteY1" fmla="*/ 138890 h 176989"/>
                    <a:gd name="connsiteX2" fmla="*/ 367964 w 753726"/>
                    <a:gd name="connsiteY2" fmla="*/ 124602 h 176989"/>
                    <a:gd name="connsiteX3" fmla="*/ 190799 w 753726"/>
                    <a:gd name="connsiteY3" fmla="*/ 114125 h 176989"/>
                    <a:gd name="connsiteX4" fmla="*/ 134601 w 753726"/>
                    <a:gd name="connsiteY4" fmla="*/ 118887 h 176989"/>
                    <a:gd name="connsiteX5" fmla="*/ 103169 w 753726"/>
                    <a:gd name="connsiteY5" fmla="*/ 101742 h 176989"/>
                    <a:gd name="connsiteX6" fmla="*/ 9824 w 753726"/>
                    <a:gd name="connsiteY6" fmla="*/ 63642 h 176989"/>
                    <a:gd name="connsiteX7" fmla="*/ 10776 w 753726"/>
                    <a:gd name="connsiteY7" fmla="*/ 37925 h 176989"/>
                    <a:gd name="connsiteX8" fmla="*/ 46019 w 753726"/>
                    <a:gd name="connsiteY8" fmla="*/ 46497 h 176989"/>
                    <a:gd name="connsiteX9" fmla="*/ 103169 w 753726"/>
                    <a:gd name="connsiteY9" fmla="*/ 31257 h 176989"/>
                    <a:gd name="connsiteX10" fmla="*/ 147937 w 753726"/>
                    <a:gd name="connsiteY10" fmla="*/ 18875 h 176989"/>
                    <a:gd name="connsiteX11" fmla="*/ 167939 w 753726"/>
                    <a:gd name="connsiteY11" fmla="*/ 66500 h 176989"/>
                    <a:gd name="connsiteX12" fmla="*/ 252712 w 753726"/>
                    <a:gd name="connsiteY12" fmla="*/ 53165 h 176989"/>
                    <a:gd name="connsiteX13" fmla="*/ 307957 w 753726"/>
                    <a:gd name="connsiteY13" fmla="*/ 55070 h 176989"/>
                    <a:gd name="connsiteX14" fmla="*/ 411779 w 753726"/>
                    <a:gd name="connsiteY14" fmla="*/ 70310 h 176989"/>
                    <a:gd name="connsiteX15" fmla="*/ 448926 w 753726"/>
                    <a:gd name="connsiteY15" fmla="*/ 25542 h 176989"/>
                    <a:gd name="connsiteX16" fmla="*/ 484169 w 753726"/>
                    <a:gd name="connsiteY16" fmla="*/ 9350 h 176989"/>
                    <a:gd name="connsiteX17" fmla="*/ 617519 w 753726"/>
                    <a:gd name="connsiteY17" fmla="*/ 32210 h 176989"/>
                    <a:gd name="connsiteX18" fmla="*/ 663239 w 753726"/>
                    <a:gd name="connsiteY18" fmla="*/ 20780 h 176989"/>
                    <a:gd name="connsiteX19" fmla="*/ 691814 w 753726"/>
                    <a:gd name="connsiteY19" fmla="*/ 20780 h 176989"/>
                    <a:gd name="connsiteX20" fmla="*/ 753726 w 753726"/>
                    <a:gd name="connsiteY20" fmla="*/ 34115 h 176989"/>
                    <a:gd name="connsiteX21" fmla="*/ 696576 w 753726"/>
                    <a:gd name="connsiteY21" fmla="*/ 110315 h 176989"/>
                    <a:gd name="connsiteX22" fmla="*/ 674669 w 753726"/>
                    <a:gd name="connsiteY22" fmla="*/ 86502 h 176989"/>
                    <a:gd name="connsiteX23" fmla="*/ 642284 w 753726"/>
                    <a:gd name="connsiteY23" fmla="*/ 76025 h 176989"/>
                    <a:gd name="connsiteX24" fmla="*/ 582276 w 753726"/>
                    <a:gd name="connsiteY24" fmla="*/ 94122 h 176989"/>
                    <a:gd name="connsiteX25" fmla="*/ 482264 w 753726"/>
                    <a:gd name="connsiteY25" fmla="*/ 101742 h 176989"/>
                    <a:gd name="connsiteX26" fmla="*/ 476549 w 753726"/>
                    <a:gd name="connsiteY26" fmla="*/ 129365 h 176989"/>
                    <a:gd name="connsiteX27" fmla="*/ 448926 w 753726"/>
                    <a:gd name="connsiteY27" fmla="*/ 176990 h 176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53726" h="176989">
                      <a:moveTo>
                        <a:pt x="448926" y="176990"/>
                      </a:moveTo>
                      <a:cubicBezTo>
                        <a:pt x="443212" y="164607"/>
                        <a:pt x="450832" y="149367"/>
                        <a:pt x="439401" y="138890"/>
                      </a:cubicBezTo>
                      <a:cubicBezTo>
                        <a:pt x="417494" y="125555"/>
                        <a:pt x="392729" y="122697"/>
                        <a:pt x="367964" y="124602"/>
                      </a:cubicBezTo>
                      <a:cubicBezTo>
                        <a:pt x="308909" y="120792"/>
                        <a:pt x="249854" y="109362"/>
                        <a:pt x="190799" y="114125"/>
                      </a:cubicBezTo>
                      <a:cubicBezTo>
                        <a:pt x="171749" y="116030"/>
                        <a:pt x="152699" y="111267"/>
                        <a:pt x="134601" y="118887"/>
                      </a:cubicBezTo>
                      <a:cubicBezTo>
                        <a:pt x="115551" y="127460"/>
                        <a:pt x="111741" y="109362"/>
                        <a:pt x="103169" y="101742"/>
                      </a:cubicBezTo>
                      <a:cubicBezTo>
                        <a:pt x="73641" y="83645"/>
                        <a:pt x="34589" y="92217"/>
                        <a:pt x="9824" y="63642"/>
                      </a:cubicBezTo>
                      <a:cubicBezTo>
                        <a:pt x="2204" y="55070"/>
                        <a:pt x="-8274" y="45545"/>
                        <a:pt x="10776" y="37925"/>
                      </a:cubicBezTo>
                      <a:cubicBezTo>
                        <a:pt x="24112" y="36020"/>
                        <a:pt x="34589" y="42687"/>
                        <a:pt x="46019" y="46497"/>
                      </a:cubicBezTo>
                      <a:cubicBezTo>
                        <a:pt x="68879" y="54117"/>
                        <a:pt x="87929" y="52212"/>
                        <a:pt x="103169" y="31257"/>
                      </a:cubicBezTo>
                      <a:cubicBezTo>
                        <a:pt x="113647" y="16970"/>
                        <a:pt x="126982" y="-1128"/>
                        <a:pt x="147937" y="18875"/>
                      </a:cubicBezTo>
                      <a:cubicBezTo>
                        <a:pt x="159366" y="33162"/>
                        <a:pt x="140316" y="63642"/>
                        <a:pt x="167939" y="66500"/>
                      </a:cubicBezTo>
                      <a:cubicBezTo>
                        <a:pt x="196514" y="69357"/>
                        <a:pt x="228899" y="80787"/>
                        <a:pt x="252712" y="53165"/>
                      </a:cubicBezTo>
                      <a:cubicBezTo>
                        <a:pt x="272714" y="30305"/>
                        <a:pt x="288907" y="25542"/>
                        <a:pt x="307957" y="55070"/>
                      </a:cubicBezTo>
                      <a:cubicBezTo>
                        <a:pt x="335579" y="98885"/>
                        <a:pt x="376537" y="70310"/>
                        <a:pt x="411779" y="70310"/>
                      </a:cubicBezTo>
                      <a:cubicBezTo>
                        <a:pt x="442259" y="70310"/>
                        <a:pt x="445117" y="50307"/>
                        <a:pt x="448926" y="25542"/>
                      </a:cubicBezTo>
                      <a:cubicBezTo>
                        <a:pt x="451784" y="4587"/>
                        <a:pt x="471787" y="-10653"/>
                        <a:pt x="484169" y="9350"/>
                      </a:cubicBezTo>
                      <a:cubicBezTo>
                        <a:pt x="522269" y="70310"/>
                        <a:pt x="568942" y="47450"/>
                        <a:pt x="617519" y="32210"/>
                      </a:cubicBezTo>
                      <a:cubicBezTo>
                        <a:pt x="632759" y="26495"/>
                        <a:pt x="646094" y="17922"/>
                        <a:pt x="663239" y="20780"/>
                      </a:cubicBezTo>
                      <a:cubicBezTo>
                        <a:pt x="672764" y="20780"/>
                        <a:pt x="682289" y="20780"/>
                        <a:pt x="691814" y="20780"/>
                      </a:cubicBezTo>
                      <a:cubicBezTo>
                        <a:pt x="711817" y="28400"/>
                        <a:pt x="740392" y="-2080"/>
                        <a:pt x="753726" y="34115"/>
                      </a:cubicBezTo>
                      <a:cubicBezTo>
                        <a:pt x="715626" y="45545"/>
                        <a:pt x="704197" y="76977"/>
                        <a:pt x="696576" y="110315"/>
                      </a:cubicBezTo>
                      <a:cubicBezTo>
                        <a:pt x="677526" y="113172"/>
                        <a:pt x="678479" y="96980"/>
                        <a:pt x="674669" y="86502"/>
                      </a:cubicBezTo>
                      <a:cubicBezTo>
                        <a:pt x="668954" y="65547"/>
                        <a:pt x="656572" y="68405"/>
                        <a:pt x="642284" y="76025"/>
                      </a:cubicBezTo>
                      <a:cubicBezTo>
                        <a:pt x="623234" y="86502"/>
                        <a:pt x="603232" y="93170"/>
                        <a:pt x="582276" y="94122"/>
                      </a:cubicBezTo>
                      <a:cubicBezTo>
                        <a:pt x="548939" y="96980"/>
                        <a:pt x="514649" y="86502"/>
                        <a:pt x="482264" y="101742"/>
                      </a:cubicBezTo>
                      <a:cubicBezTo>
                        <a:pt x="474644" y="109362"/>
                        <a:pt x="472739" y="118887"/>
                        <a:pt x="476549" y="129365"/>
                      </a:cubicBezTo>
                      <a:cubicBezTo>
                        <a:pt x="481312" y="153177"/>
                        <a:pt x="479407" y="174132"/>
                        <a:pt x="448926" y="176990"/>
                      </a:cubicBezTo>
                      <a:close/>
                    </a:path>
                  </a:pathLst>
                </a:custGeom>
                <a:solidFill>
                  <a:srgbClr val="2235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081E50A7-C3B2-D1C2-FA92-C235A18A72D2}"/>
                    </a:ext>
                  </a:extLst>
                </p:cNvPr>
                <p:cNvSpPr/>
                <p:nvPr/>
              </p:nvSpPr>
              <p:spPr>
                <a:xfrm>
                  <a:off x="10319152" y="-1362707"/>
                  <a:ext cx="270509" cy="240199"/>
                </a:xfrm>
                <a:custGeom>
                  <a:avLst/>
                  <a:gdLst>
                    <a:gd name="connsiteX0" fmla="*/ 0 w 270509"/>
                    <a:gd name="connsiteY0" fmla="*/ 2931 h 240199"/>
                    <a:gd name="connsiteX1" fmla="*/ 69532 w 270509"/>
                    <a:gd name="connsiteY1" fmla="*/ 73 h 240199"/>
                    <a:gd name="connsiteX2" fmla="*/ 270510 w 270509"/>
                    <a:gd name="connsiteY2" fmla="*/ 12456 h 240199"/>
                    <a:gd name="connsiteX3" fmla="*/ 251460 w 270509"/>
                    <a:gd name="connsiteY3" fmla="*/ 87703 h 240199"/>
                    <a:gd name="connsiteX4" fmla="*/ 255270 w 270509"/>
                    <a:gd name="connsiteY4" fmla="*/ 172476 h 240199"/>
                    <a:gd name="connsiteX5" fmla="*/ 249555 w 270509"/>
                    <a:gd name="connsiteY5" fmla="*/ 217243 h 240199"/>
                    <a:gd name="connsiteX6" fmla="*/ 66675 w 270509"/>
                    <a:gd name="connsiteY6" fmla="*/ 194383 h 240199"/>
                    <a:gd name="connsiteX7" fmla="*/ 22860 w 270509"/>
                    <a:gd name="connsiteY7" fmla="*/ 85798 h 240199"/>
                    <a:gd name="connsiteX8" fmla="*/ 0 w 270509"/>
                    <a:gd name="connsiteY8" fmla="*/ 2931 h 240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509" h="240199">
                      <a:moveTo>
                        <a:pt x="0" y="2931"/>
                      </a:moveTo>
                      <a:cubicBezTo>
                        <a:pt x="23813" y="21981"/>
                        <a:pt x="46672" y="1026"/>
                        <a:pt x="69532" y="73"/>
                      </a:cubicBezTo>
                      <a:cubicBezTo>
                        <a:pt x="137160" y="-879"/>
                        <a:pt x="203835" y="7693"/>
                        <a:pt x="270510" y="12456"/>
                      </a:cubicBezTo>
                      <a:cubicBezTo>
                        <a:pt x="266700" y="38173"/>
                        <a:pt x="266700" y="64843"/>
                        <a:pt x="251460" y="87703"/>
                      </a:cubicBezTo>
                      <a:cubicBezTo>
                        <a:pt x="248603" y="116278"/>
                        <a:pt x="248603" y="143901"/>
                        <a:pt x="255270" y="172476"/>
                      </a:cubicBezTo>
                      <a:cubicBezTo>
                        <a:pt x="259080" y="187716"/>
                        <a:pt x="260032" y="203908"/>
                        <a:pt x="249555" y="217243"/>
                      </a:cubicBezTo>
                      <a:cubicBezTo>
                        <a:pt x="218122" y="257248"/>
                        <a:pt x="87630" y="242008"/>
                        <a:pt x="66675" y="194383"/>
                      </a:cubicBezTo>
                      <a:cubicBezTo>
                        <a:pt x="50482" y="159141"/>
                        <a:pt x="37147" y="121993"/>
                        <a:pt x="22860" y="85798"/>
                      </a:cubicBezTo>
                      <a:cubicBezTo>
                        <a:pt x="15240" y="59128"/>
                        <a:pt x="7620" y="31506"/>
                        <a:pt x="0" y="2931"/>
                      </a:cubicBezTo>
                      <a:close/>
                    </a:path>
                  </a:pathLst>
                </a:custGeom>
                <a:solidFill>
                  <a:srgbClr val="463C3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377DC697-5A2F-3F78-69C1-77C7A33F28CF}"/>
                    </a:ext>
                  </a:extLst>
                </p:cNvPr>
                <p:cNvSpPr/>
                <p:nvPr/>
              </p:nvSpPr>
              <p:spPr>
                <a:xfrm>
                  <a:off x="11214502" y="-2178926"/>
                  <a:ext cx="127175" cy="493394"/>
                </a:xfrm>
                <a:custGeom>
                  <a:avLst/>
                  <a:gdLst>
                    <a:gd name="connsiteX0" fmla="*/ 0 w 127175"/>
                    <a:gd name="connsiteY0" fmla="*/ 485775 h 493394"/>
                    <a:gd name="connsiteX1" fmla="*/ 18098 w 127175"/>
                    <a:gd name="connsiteY1" fmla="*/ 456248 h 493394"/>
                    <a:gd name="connsiteX2" fmla="*/ 108585 w 127175"/>
                    <a:gd name="connsiteY2" fmla="*/ 313373 h 493394"/>
                    <a:gd name="connsiteX3" fmla="*/ 99060 w 127175"/>
                    <a:gd name="connsiteY3" fmla="*/ 0 h 493394"/>
                    <a:gd name="connsiteX4" fmla="*/ 116205 w 127175"/>
                    <a:gd name="connsiteY4" fmla="*/ 47625 h 493394"/>
                    <a:gd name="connsiteX5" fmla="*/ 123825 w 127175"/>
                    <a:gd name="connsiteY5" fmla="*/ 339090 h 493394"/>
                    <a:gd name="connsiteX6" fmla="*/ 126682 w 127175"/>
                    <a:gd name="connsiteY6" fmla="*/ 361950 h 493394"/>
                    <a:gd name="connsiteX7" fmla="*/ 10477 w 127175"/>
                    <a:gd name="connsiteY7" fmla="*/ 493395 h 493394"/>
                    <a:gd name="connsiteX8" fmla="*/ 0 w 127175"/>
                    <a:gd name="connsiteY8" fmla="*/ 485775 h 493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7175" h="493394">
                      <a:moveTo>
                        <a:pt x="0" y="485775"/>
                      </a:moveTo>
                      <a:cubicBezTo>
                        <a:pt x="1905" y="473393"/>
                        <a:pt x="1905" y="461962"/>
                        <a:pt x="18098" y="456248"/>
                      </a:cubicBezTo>
                      <a:cubicBezTo>
                        <a:pt x="83820" y="431482"/>
                        <a:pt x="103823" y="376237"/>
                        <a:pt x="108585" y="313373"/>
                      </a:cubicBezTo>
                      <a:cubicBezTo>
                        <a:pt x="117157" y="208598"/>
                        <a:pt x="104775" y="104775"/>
                        <a:pt x="99060" y="0"/>
                      </a:cubicBezTo>
                      <a:cubicBezTo>
                        <a:pt x="115252" y="12382"/>
                        <a:pt x="100013" y="35243"/>
                        <a:pt x="116205" y="47625"/>
                      </a:cubicBezTo>
                      <a:cubicBezTo>
                        <a:pt x="134302" y="144780"/>
                        <a:pt x="124777" y="241935"/>
                        <a:pt x="123825" y="339090"/>
                      </a:cubicBezTo>
                      <a:cubicBezTo>
                        <a:pt x="123825" y="346710"/>
                        <a:pt x="120968" y="354330"/>
                        <a:pt x="126682" y="361950"/>
                      </a:cubicBezTo>
                      <a:cubicBezTo>
                        <a:pt x="118110" y="431482"/>
                        <a:pt x="68580" y="466725"/>
                        <a:pt x="10477" y="493395"/>
                      </a:cubicBezTo>
                      <a:cubicBezTo>
                        <a:pt x="8573" y="493395"/>
                        <a:pt x="3810" y="487680"/>
                        <a:pt x="0" y="485775"/>
                      </a:cubicBezTo>
                      <a:close/>
                    </a:path>
                  </a:pathLst>
                </a:custGeom>
                <a:solidFill>
                  <a:srgbClr val="5847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B1DA030A-D026-716B-CDE6-876FD2A04726}"/>
                    </a:ext>
                  </a:extLst>
                </p:cNvPr>
                <p:cNvSpPr/>
                <p:nvPr/>
              </p:nvSpPr>
              <p:spPr>
                <a:xfrm>
                  <a:off x="11330707" y="-2132253"/>
                  <a:ext cx="24009" cy="314325"/>
                </a:xfrm>
                <a:custGeom>
                  <a:avLst/>
                  <a:gdLst>
                    <a:gd name="connsiteX0" fmla="*/ 10477 w 24009"/>
                    <a:gd name="connsiteY0" fmla="*/ 314325 h 314325"/>
                    <a:gd name="connsiteX1" fmla="*/ 952 w 24009"/>
                    <a:gd name="connsiteY1" fmla="*/ 274320 h 314325"/>
                    <a:gd name="connsiteX2" fmla="*/ 0 w 24009"/>
                    <a:gd name="connsiteY2" fmla="*/ 0 h 314325"/>
                    <a:gd name="connsiteX3" fmla="*/ 9525 w 24009"/>
                    <a:gd name="connsiteY3" fmla="*/ 0 h 314325"/>
                    <a:gd name="connsiteX4" fmla="*/ 10477 w 24009"/>
                    <a:gd name="connsiteY4" fmla="*/ 314325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09" h="314325">
                      <a:moveTo>
                        <a:pt x="10477" y="314325"/>
                      </a:moveTo>
                      <a:cubicBezTo>
                        <a:pt x="-2857" y="303847"/>
                        <a:pt x="952" y="288608"/>
                        <a:pt x="952" y="274320"/>
                      </a:cubicBezTo>
                      <a:cubicBezTo>
                        <a:pt x="952" y="182880"/>
                        <a:pt x="0" y="91440"/>
                        <a:pt x="0" y="0"/>
                      </a:cubicBezTo>
                      <a:cubicBezTo>
                        <a:pt x="2857" y="0"/>
                        <a:pt x="6668" y="0"/>
                        <a:pt x="9525" y="0"/>
                      </a:cubicBezTo>
                      <a:cubicBezTo>
                        <a:pt x="21907" y="104775"/>
                        <a:pt x="34290" y="209550"/>
                        <a:pt x="10477" y="314325"/>
                      </a:cubicBezTo>
                      <a:close/>
                    </a:path>
                  </a:pathLst>
                </a:custGeom>
                <a:solidFill>
                  <a:srgbClr val="3428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9EB64BD3-7654-183C-F345-5F85C441E508}"/>
                    </a:ext>
                  </a:extLst>
                </p:cNvPr>
                <p:cNvSpPr/>
                <p:nvPr/>
              </p:nvSpPr>
              <p:spPr>
                <a:xfrm>
                  <a:off x="11026859" y="-1783535"/>
                  <a:ext cx="161925" cy="89431"/>
                </a:xfrm>
                <a:custGeom>
                  <a:avLst/>
                  <a:gdLst>
                    <a:gd name="connsiteX0" fmla="*/ 160973 w 161925"/>
                    <a:gd name="connsiteY0" fmla="*/ 53237 h 89431"/>
                    <a:gd name="connsiteX1" fmla="*/ 161925 w 161925"/>
                    <a:gd name="connsiteY1" fmla="*/ 79907 h 89431"/>
                    <a:gd name="connsiteX2" fmla="*/ 38100 w 161925"/>
                    <a:gd name="connsiteY2" fmla="*/ 89432 h 89431"/>
                    <a:gd name="connsiteX3" fmla="*/ 0 w 161925"/>
                    <a:gd name="connsiteY3" fmla="*/ 72287 h 89431"/>
                    <a:gd name="connsiteX4" fmla="*/ 15240 w 161925"/>
                    <a:gd name="connsiteY4" fmla="*/ 25614 h 89431"/>
                    <a:gd name="connsiteX5" fmla="*/ 49530 w 161925"/>
                    <a:gd name="connsiteY5" fmla="*/ 11327 h 89431"/>
                    <a:gd name="connsiteX6" fmla="*/ 41910 w 161925"/>
                    <a:gd name="connsiteY6" fmla="*/ 42759 h 89431"/>
                    <a:gd name="connsiteX7" fmla="*/ 49530 w 161925"/>
                    <a:gd name="connsiteY7" fmla="*/ 12279 h 89431"/>
                    <a:gd name="connsiteX8" fmla="*/ 160973 w 161925"/>
                    <a:gd name="connsiteY8" fmla="*/ 53237 h 8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925" h="89431">
                      <a:moveTo>
                        <a:pt x="160973" y="53237"/>
                      </a:moveTo>
                      <a:cubicBezTo>
                        <a:pt x="160973" y="61809"/>
                        <a:pt x="161925" y="70382"/>
                        <a:pt x="161925" y="79907"/>
                      </a:cubicBezTo>
                      <a:cubicBezTo>
                        <a:pt x="120968" y="87527"/>
                        <a:pt x="78105" y="72287"/>
                        <a:pt x="38100" y="89432"/>
                      </a:cubicBezTo>
                      <a:cubicBezTo>
                        <a:pt x="29528" y="75144"/>
                        <a:pt x="8573" y="87527"/>
                        <a:pt x="0" y="72287"/>
                      </a:cubicBezTo>
                      <a:cubicBezTo>
                        <a:pt x="12382" y="58952"/>
                        <a:pt x="11430" y="41807"/>
                        <a:pt x="15240" y="25614"/>
                      </a:cubicBezTo>
                      <a:cubicBezTo>
                        <a:pt x="19050" y="7517"/>
                        <a:pt x="26670" y="-13438"/>
                        <a:pt x="49530" y="11327"/>
                      </a:cubicBezTo>
                      <a:cubicBezTo>
                        <a:pt x="40005" y="19899"/>
                        <a:pt x="42863" y="31329"/>
                        <a:pt x="41910" y="42759"/>
                      </a:cubicBezTo>
                      <a:cubicBezTo>
                        <a:pt x="43815" y="32282"/>
                        <a:pt x="40005" y="20852"/>
                        <a:pt x="49530" y="12279"/>
                      </a:cubicBezTo>
                      <a:cubicBezTo>
                        <a:pt x="77153" y="50379"/>
                        <a:pt x="122873" y="42759"/>
                        <a:pt x="160973" y="53237"/>
                      </a:cubicBezTo>
                      <a:close/>
                    </a:path>
                  </a:pathLst>
                </a:custGeom>
                <a:solidFill>
                  <a:srgbClr val="6150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E618B2DB-4556-B2D2-6951-C86BAA8027EF}"/>
                    </a:ext>
                  </a:extLst>
                </p:cNvPr>
                <p:cNvSpPr/>
                <p:nvPr/>
              </p:nvSpPr>
              <p:spPr>
                <a:xfrm>
                  <a:off x="10263907" y="-3328481"/>
                  <a:ext cx="201929" cy="85690"/>
                </a:xfrm>
                <a:custGeom>
                  <a:avLst/>
                  <a:gdLst>
                    <a:gd name="connsiteX0" fmla="*/ 952 w 201929"/>
                    <a:gd name="connsiteY0" fmla="*/ 73230 h 85690"/>
                    <a:gd name="connsiteX1" fmla="*/ 0 w 201929"/>
                    <a:gd name="connsiteY1" fmla="*/ 61800 h 85690"/>
                    <a:gd name="connsiteX2" fmla="*/ 0 w 201929"/>
                    <a:gd name="connsiteY2" fmla="*/ 61800 h 85690"/>
                    <a:gd name="connsiteX3" fmla="*/ 39052 w 201929"/>
                    <a:gd name="connsiteY3" fmla="*/ 43703 h 85690"/>
                    <a:gd name="connsiteX4" fmla="*/ 143827 w 201929"/>
                    <a:gd name="connsiteY4" fmla="*/ 4650 h 85690"/>
                    <a:gd name="connsiteX5" fmla="*/ 191452 w 201929"/>
                    <a:gd name="connsiteY5" fmla="*/ 4650 h 85690"/>
                    <a:gd name="connsiteX6" fmla="*/ 201930 w 201929"/>
                    <a:gd name="connsiteY6" fmla="*/ 14175 h 85690"/>
                    <a:gd name="connsiteX7" fmla="*/ 120967 w 201929"/>
                    <a:gd name="connsiteY7" fmla="*/ 54180 h 85690"/>
                    <a:gd name="connsiteX8" fmla="*/ 40005 w 201929"/>
                    <a:gd name="connsiteY8" fmla="*/ 84660 h 85690"/>
                    <a:gd name="connsiteX9" fmla="*/ 952 w 201929"/>
                    <a:gd name="connsiteY9" fmla="*/ 73230 h 8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1929" h="85690">
                      <a:moveTo>
                        <a:pt x="952" y="73230"/>
                      </a:moveTo>
                      <a:cubicBezTo>
                        <a:pt x="952" y="69420"/>
                        <a:pt x="0" y="65610"/>
                        <a:pt x="0" y="61800"/>
                      </a:cubicBezTo>
                      <a:cubicBezTo>
                        <a:pt x="0" y="61800"/>
                        <a:pt x="0" y="61800"/>
                        <a:pt x="0" y="61800"/>
                      </a:cubicBezTo>
                      <a:cubicBezTo>
                        <a:pt x="13335" y="57038"/>
                        <a:pt x="27622" y="54180"/>
                        <a:pt x="39052" y="43703"/>
                      </a:cubicBezTo>
                      <a:cubicBezTo>
                        <a:pt x="70485" y="21795"/>
                        <a:pt x="106680" y="12270"/>
                        <a:pt x="143827" y="4650"/>
                      </a:cubicBezTo>
                      <a:cubicBezTo>
                        <a:pt x="160020" y="-1065"/>
                        <a:pt x="175260" y="-2017"/>
                        <a:pt x="191452" y="4650"/>
                      </a:cubicBezTo>
                      <a:cubicBezTo>
                        <a:pt x="195263" y="7508"/>
                        <a:pt x="198120" y="11318"/>
                        <a:pt x="201930" y="14175"/>
                      </a:cubicBezTo>
                      <a:cubicBezTo>
                        <a:pt x="180975" y="39893"/>
                        <a:pt x="149542" y="43703"/>
                        <a:pt x="120967" y="54180"/>
                      </a:cubicBezTo>
                      <a:cubicBezTo>
                        <a:pt x="91440" y="56085"/>
                        <a:pt x="65722" y="71325"/>
                        <a:pt x="40005" y="84660"/>
                      </a:cubicBezTo>
                      <a:cubicBezTo>
                        <a:pt x="24765" y="87518"/>
                        <a:pt x="11430" y="84660"/>
                        <a:pt x="952" y="73230"/>
                      </a:cubicBezTo>
                      <a:close/>
                    </a:path>
                  </a:pathLst>
                </a:custGeom>
                <a:solidFill>
                  <a:srgbClr val="382E1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1600C75D-FCC1-70E7-96E1-E7379445F67C}"/>
                    </a:ext>
                  </a:extLst>
                </p:cNvPr>
                <p:cNvSpPr/>
                <p:nvPr/>
              </p:nvSpPr>
              <p:spPr>
                <a:xfrm>
                  <a:off x="10901130" y="-1524090"/>
                  <a:ext cx="172304" cy="98451"/>
                </a:xfrm>
                <a:custGeom>
                  <a:avLst/>
                  <a:gdLst>
                    <a:gd name="connsiteX0" fmla="*/ 68580 w 172304"/>
                    <a:gd name="connsiteY0" fmla="*/ 96686 h 98451"/>
                    <a:gd name="connsiteX1" fmla="*/ 0 w 172304"/>
                    <a:gd name="connsiteY1" fmla="*/ 95734 h 98451"/>
                    <a:gd name="connsiteX2" fmla="*/ 43815 w 172304"/>
                    <a:gd name="connsiteY2" fmla="*/ 67159 h 98451"/>
                    <a:gd name="connsiteX3" fmla="*/ 121920 w 172304"/>
                    <a:gd name="connsiteY3" fmla="*/ 26201 h 98451"/>
                    <a:gd name="connsiteX4" fmla="*/ 129540 w 172304"/>
                    <a:gd name="connsiteY4" fmla="*/ 14771 h 98451"/>
                    <a:gd name="connsiteX5" fmla="*/ 157162 w 172304"/>
                    <a:gd name="connsiteY5" fmla="*/ 2389 h 98451"/>
                    <a:gd name="connsiteX6" fmla="*/ 130492 w 172304"/>
                    <a:gd name="connsiteY6" fmla="*/ 77636 h 98451"/>
                    <a:gd name="connsiteX7" fmla="*/ 68580 w 172304"/>
                    <a:gd name="connsiteY7" fmla="*/ 96686 h 98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304" h="98451">
                      <a:moveTo>
                        <a:pt x="68580" y="96686"/>
                      </a:moveTo>
                      <a:cubicBezTo>
                        <a:pt x="45720" y="77636"/>
                        <a:pt x="22860" y="107164"/>
                        <a:pt x="0" y="95734"/>
                      </a:cubicBezTo>
                      <a:cubicBezTo>
                        <a:pt x="4763" y="70969"/>
                        <a:pt x="26670" y="71921"/>
                        <a:pt x="43815" y="67159"/>
                      </a:cubicBezTo>
                      <a:cubicBezTo>
                        <a:pt x="72390" y="58586"/>
                        <a:pt x="100965" y="50014"/>
                        <a:pt x="121920" y="26201"/>
                      </a:cubicBezTo>
                      <a:cubicBezTo>
                        <a:pt x="123825" y="22391"/>
                        <a:pt x="126683" y="18581"/>
                        <a:pt x="129540" y="14771"/>
                      </a:cubicBezTo>
                      <a:cubicBezTo>
                        <a:pt x="137160" y="7151"/>
                        <a:pt x="142875" y="-5231"/>
                        <a:pt x="157162" y="2389"/>
                      </a:cubicBezTo>
                      <a:cubicBezTo>
                        <a:pt x="186690" y="41441"/>
                        <a:pt x="170497" y="63349"/>
                        <a:pt x="130492" y="77636"/>
                      </a:cubicBezTo>
                      <a:cubicBezTo>
                        <a:pt x="109537" y="84304"/>
                        <a:pt x="92392" y="100496"/>
                        <a:pt x="68580" y="96686"/>
                      </a:cubicBezTo>
                      <a:close/>
                    </a:path>
                  </a:pathLst>
                </a:custGeom>
                <a:solidFill>
                  <a:srgbClr val="3445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2C878C5C-231F-3FBF-A26E-65252FAF350C}"/>
                    </a:ext>
                  </a:extLst>
                </p:cNvPr>
                <p:cNvSpPr/>
                <p:nvPr/>
              </p:nvSpPr>
              <p:spPr>
                <a:xfrm>
                  <a:off x="10949707" y="-1546466"/>
                  <a:ext cx="116431" cy="54013"/>
                </a:xfrm>
                <a:custGeom>
                  <a:avLst/>
                  <a:gdLst>
                    <a:gd name="connsiteX0" fmla="*/ 107632 w 116431"/>
                    <a:gd name="connsiteY0" fmla="*/ 24765 h 54013"/>
                    <a:gd name="connsiteX1" fmla="*/ 85725 w 116431"/>
                    <a:gd name="connsiteY1" fmla="*/ 42863 h 54013"/>
                    <a:gd name="connsiteX2" fmla="*/ 10477 w 116431"/>
                    <a:gd name="connsiteY2" fmla="*/ 50483 h 54013"/>
                    <a:gd name="connsiteX3" fmla="*/ 0 w 116431"/>
                    <a:gd name="connsiteY3" fmla="*/ 40958 h 54013"/>
                    <a:gd name="connsiteX4" fmla="*/ 0 w 116431"/>
                    <a:gd name="connsiteY4" fmla="*/ 23813 h 54013"/>
                    <a:gd name="connsiteX5" fmla="*/ 72390 w 116431"/>
                    <a:gd name="connsiteY5" fmla="*/ 5715 h 54013"/>
                    <a:gd name="connsiteX6" fmla="*/ 92393 w 116431"/>
                    <a:gd name="connsiteY6" fmla="*/ 0 h 54013"/>
                    <a:gd name="connsiteX7" fmla="*/ 104775 w 116431"/>
                    <a:gd name="connsiteY7" fmla="*/ 5715 h 54013"/>
                    <a:gd name="connsiteX8" fmla="*/ 116205 w 116431"/>
                    <a:gd name="connsiteY8" fmla="*/ 6667 h 54013"/>
                    <a:gd name="connsiteX9" fmla="*/ 107632 w 116431"/>
                    <a:gd name="connsiteY9" fmla="*/ 24765 h 54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431" h="54013">
                      <a:moveTo>
                        <a:pt x="107632" y="24765"/>
                      </a:moveTo>
                      <a:cubicBezTo>
                        <a:pt x="100013" y="30480"/>
                        <a:pt x="93345" y="37147"/>
                        <a:pt x="85725" y="42863"/>
                      </a:cubicBezTo>
                      <a:cubicBezTo>
                        <a:pt x="60960" y="52388"/>
                        <a:pt x="36195" y="58102"/>
                        <a:pt x="10477" y="50483"/>
                      </a:cubicBezTo>
                      <a:cubicBezTo>
                        <a:pt x="5715" y="48577"/>
                        <a:pt x="2857" y="44767"/>
                        <a:pt x="0" y="40958"/>
                      </a:cubicBezTo>
                      <a:cubicBezTo>
                        <a:pt x="0" y="35242"/>
                        <a:pt x="0" y="29527"/>
                        <a:pt x="0" y="23813"/>
                      </a:cubicBezTo>
                      <a:cubicBezTo>
                        <a:pt x="20002" y="1905"/>
                        <a:pt x="49530" y="18097"/>
                        <a:pt x="72390" y="5715"/>
                      </a:cubicBezTo>
                      <a:cubicBezTo>
                        <a:pt x="79057" y="2858"/>
                        <a:pt x="84772" y="0"/>
                        <a:pt x="92393" y="0"/>
                      </a:cubicBezTo>
                      <a:cubicBezTo>
                        <a:pt x="97155" y="0"/>
                        <a:pt x="100965" y="1905"/>
                        <a:pt x="104775" y="5715"/>
                      </a:cubicBezTo>
                      <a:cubicBezTo>
                        <a:pt x="108585" y="5715"/>
                        <a:pt x="112395" y="5715"/>
                        <a:pt x="116205" y="6667"/>
                      </a:cubicBezTo>
                      <a:cubicBezTo>
                        <a:pt x="117157" y="13335"/>
                        <a:pt x="115252" y="20002"/>
                        <a:pt x="107632" y="24765"/>
                      </a:cubicBezTo>
                      <a:close/>
                    </a:path>
                  </a:pathLst>
                </a:custGeom>
                <a:solidFill>
                  <a:srgbClr val="29383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8F6B4FA5-0924-D0A2-AD4A-A0466503EBF8}"/>
                    </a:ext>
                  </a:extLst>
                </p:cNvPr>
                <p:cNvSpPr/>
                <p:nvPr/>
              </p:nvSpPr>
              <p:spPr>
                <a:xfrm>
                  <a:off x="10855409" y="-1408887"/>
                  <a:ext cx="57150" cy="116738"/>
                </a:xfrm>
                <a:custGeom>
                  <a:avLst/>
                  <a:gdLst>
                    <a:gd name="connsiteX0" fmla="*/ 0 w 57150"/>
                    <a:gd name="connsiteY0" fmla="*/ 10058 h 116738"/>
                    <a:gd name="connsiteX1" fmla="*/ 47625 w 57150"/>
                    <a:gd name="connsiteY1" fmla="*/ 32918 h 116738"/>
                    <a:gd name="connsiteX2" fmla="*/ 57150 w 57150"/>
                    <a:gd name="connsiteY2" fmla="*/ 57683 h 116738"/>
                    <a:gd name="connsiteX3" fmla="*/ 46673 w 57150"/>
                    <a:gd name="connsiteY3" fmla="*/ 113881 h 116738"/>
                    <a:gd name="connsiteX4" fmla="*/ 40005 w 57150"/>
                    <a:gd name="connsiteY4" fmla="*/ 116738 h 116738"/>
                    <a:gd name="connsiteX5" fmla="*/ 34290 w 57150"/>
                    <a:gd name="connsiteY5" fmla="*/ 113881 h 116738"/>
                    <a:gd name="connsiteX6" fmla="*/ 6668 w 57150"/>
                    <a:gd name="connsiteY6" fmla="*/ 74828 h 116738"/>
                    <a:gd name="connsiteX7" fmla="*/ 0 w 57150"/>
                    <a:gd name="connsiteY7" fmla="*/ 10058 h 116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116738">
                      <a:moveTo>
                        <a:pt x="0" y="10058"/>
                      </a:moveTo>
                      <a:cubicBezTo>
                        <a:pt x="26670" y="-5182"/>
                        <a:pt x="47625" y="-7087"/>
                        <a:pt x="47625" y="32918"/>
                      </a:cubicBezTo>
                      <a:cubicBezTo>
                        <a:pt x="47625" y="42443"/>
                        <a:pt x="47625" y="51968"/>
                        <a:pt x="57150" y="57683"/>
                      </a:cubicBezTo>
                      <a:cubicBezTo>
                        <a:pt x="53340" y="76733"/>
                        <a:pt x="49530" y="94831"/>
                        <a:pt x="46673" y="113881"/>
                      </a:cubicBezTo>
                      <a:cubicBezTo>
                        <a:pt x="44768" y="114833"/>
                        <a:pt x="41910" y="115786"/>
                        <a:pt x="40005" y="116738"/>
                      </a:cubicBezTo>
                      <a:cubicBezTo>
                        <a:pt x="38100" y="115786"/>
                        <a:pt x="36195" y="114833"/>
                        <a:pt x="34290" y="113881"/>
                      </a:cubicBezTo>
                      <a:cubicBezTo>
                        <a:pt x="27623" y="99593"/>
                        <a:pt x="16193" y="87211"/>
                        <a:pt x="6668" y="74828"/>
                      </a:cubicBezTo>
                      <a:cubicBezTo>
                        <a:pt x="13335" y="52921"/>
                        <a:pt x="31433" y="29108"/>
                        <a:pt x="0" y="10058"/>
                      </a:cubicBezTo>
                      <a:close/>
                    </a:path>
                  </a:pathLst>
                </a:custGeom>
                <a:solidFill>
                  <a:srgbClr val="584A4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ED051460-61A4-E30D-9BA3-5C2ECF0B733B}"/>
                    </a:ext>
                  </a:extLst>
                </p:cNvPr>
                <p:cNvSpPr/>
                <p:nvPr/>
              </p:nvSpPr>
              <p:spPr>
                <a:xfrm>
                  <a:off x="10406782" y="-3342045"/>
                  <a:ext cx="104775" cy="19166"/>
                </a:xfrm>
                <a:custGeom>
                  <a:avLst/>
                  <a:gdLst>
                    <a:gd name="connsiteX0" fmla="*/ 47625 w 104775"/>
                    <a:gd name="connsiteY0" fmla="*/ 19166 h 19166"/>
                    <a:gd name="connsiteX1" fmla="*/ 0 w 104775"/>
                    <a:gd name="connsiteY1" fmla="*/ 19166 h 19166"/>
                    <a:gd name="connsiteX2" fmla="*/ 104775 w 104775"/>
                    <a:gd name="connsiteY2" fmla="*/ 116 h 19166"/>
                    <a:gd name="connsiteX3" fmla="*/ 47625 w 104775"/>
                    <a:gd name="connsiteY3" fmla="*/ 19166 h 19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75" h="19166">
                      <a:moveTo>
                        <a:pt x="47625" y="19166"/>
                      </a:moveTo>
                      <a:cubicBezTo>
                        <a:pt x="31432" y="19166"/>
                        <a:pt x="16192" y="19166"/>
                        <a:pt x="0" y="19166"/>
                      </a:cubicBezTo>
                      <a:cubicBezTo>
                        <a:pt x="33338" y="3926"/>
                        <a:pt x="68580" y="-836"/>
                        <a:pt x="104775" y="116"/>
                      </a:cubicBezTo>
                      <a:cubicBezTo>
                        <a:pt x="90488" y="19166"/>
                        <a:pt x="62865" y="1069"/>
                        <a:pt x="47625" y="19166"/>
                      </a:cubicBezTo>
                      <a:close/>
                    </a:path>
                  </a:pathLst>
                </a:custGeom>
                <a:solidFill>
                  <a:srgbClr val="7054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C53E5124-E9D2-D857-F541-0421764DF689}"/>
                    </a:ext>
                  </a:extLst>
                </p:cNvPr>
                <p:cNvSpPr/>
                <p:nvPr/>
              </p:nvSpPr>
              <p:spPr>
                <a:xfrm>
                  <a:off x="10177230" y="-1441021"/>
                  <a:ext cx="50482" cy="44097"/>
                </a:xfrm>
                <a:custGeom>
                  <a:avLst/>
                  <a:gdLst>
                    <a:gd name="connsiteX0" fmla="*/ 50482 w 50482"/>
                    <a:gd name="connsiteY0" fmla="*/ 21238 h 44097"/>
                    <a:gd name="connsiteX1" fmla="*/ 48578 w 50482"/>
                    <a:gd name="connsiteY1" fmla="*/ 44098 h 44097"/>
                    <a:gd name="connsiteX2" fmla="*/ 0 w 50482"/>
                    <a:gd name="connsiteY2" fmla="*/ 15523 h 44097"/>
                    <a:gd name="connsiteX3" fmla="*/ 20003 w 50482"/>
                    <a:gd name="connsiteY3" fmla="*/ 5998 h 44097"/>
                    <a:gd name="connsiteX4" fmla="*/ 50482 w 50482"/>
                    <a:gd name="connsiteY4" fmla="*/ 21238 h 44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82" h="44097">
                      <a:moveTo>
                        <a:pt x="50482" y="21238"/>
                      </a:moveTo>
                      <a:cubicBezTo>
                        <a:pt x="40005" y="27905"/>
                        <a:pt x="49530" y="36478"/>
                        <a:pt x="48578" y="44098"/>
                      </a:cubicBezTo>
                      <a:cubicBezTo>
                        <a:pt x="30480" y="38383"/>
                        <a:pt x="13335" y="29810"/>
                        <a:pt x="0" y="15523"/>
                      </a:cubicBezTo>
                      <a:cubicBezTo>
                        <a:pt x="7620" y="13618"/>
                        <a:pt x="15240" y="13618"/>
                        <a:pt x="20003" y="5998"/>
                      </a:cubicBezTo>
                      <a:cubicBezTo>
                        <a:pt x="39053" y="-6385"/>
                        <a:pt x="47625" y="1235"/>
                        <a:pt x="50482" y="21238"/>
                      </a:cubicBezTo>
                      <a:close/>
                    </a:path>
                  </a:pathLst>
                </a:custGeom>
                <a:solidFill>
                  <a:srgbClr val="4953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50BD41BF-FEE1-A02E-B48B-E9C16E7F5A54}"/>
                    </a:ext>
                  </a:extLst>
                </p:cNvPr>
                <p:cNvSpPr/>
                <p:nvPr/>
              </p:nvSpPr>
              <p:spPr>
                <a:xfrm>
                  <a:off x="10156297" y="-1568373"/>
                  <a:ext cx="22837" cy="66675"/>
                </a:xfrm>
                <a:custGeom>
                  <a:avLst/>
                  <a:gdLst>
                    <a:gd name="connsiteX0" fmla="*/ 22838 w 22837"/>
                    <a:gd name="connsiteY0" fmla="*/ 46672 h 66675"/>
                    <a:gd name="connsiteX1" fmla="*/ 21885 w 22837"/>
                    <a:gd name="connsiteY1" fmla="*/ 66675 h 66675"/>
                    <a:gd name="connsiteX2" fmla="*/ 930 w 22837"/>
                    <a:gd name="connsiteY2" fmla="*/ 0 h 66675"/>
                    <a:gd name="connsiteX3" fmla="*/ 22838 w 22837"/>
                    <a:gd name="connsiteY3" fmla="*/ 46672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" h="66675">
                      <a:moveTo>
                        <a:pt x="22838" y="46672"/>
                      </a:moveTo>
                      <a:cubicBezTo>
                        <a:pt x="22838" y="53340"/>
                        <a:pt x="22838" y="60008"/>
                        <a:pt x="21885" y="66675"/>
                      </a:cubicBezTo>
                      <a:cubicBezTo>
                        <a:pt x="930" y="48578"/>
                        <a:pt x="-1927" y="24765"/>
                        <a:pt x="930" y="0"/>
                      </a:cubicBezTo>
                      <a:cubicBezTo>
                        <a:pt x="22838" y="8572"/>
                        <a:pt x="4740" y="36195"/>
                        <a:pt x="22838" y="46672"/>
                      </a:cubicBezTo>
                      <a:close/>
                    </a:path>
                  </a:pathLst>
                </a:custGeom>
                <a:solidFill>
                  <a:srgbClr val="4953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1438D92B-7561-6DE0-4547-1567BF27D4F7}"/>
                    </a:ext>
                  </a:extLst>
                </p:cNvPr>
                <p:cNvSpPr/>
                <p:nvPr/>
              </p:nvSpPr>
              <p:spPr>
                <a:xfrm>
                  <a:off x="10263907" y="-3283826"/>
                  <a:ext cx="39052" cy="18959"/>
                </a:xfrm>
                <a:custGeom>
                  <a:avLst/>
                  <a:gdLst>
                    <a:gd name="connsiteX0" fmla="*/ 39052 w 39052"/>
                    <a:gd name="connsiteY0" fmla="*/ 0 h 18959"/>
                    <a:gd name="connsiteX1" fmla="*/ 0 w 39052"/>
                    <a:gd name="connsiteY1" fmla="*/ 18098 h 18959"/>
                    <a:gd name="connsiteX2" fmla="*/ 39052 w 39052"/>
                    <a:gd name="connsiteY2" fmla="*/ 0 h 1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052" h="18959">
                      <a:moveTo>
                        <a:pt x="39052" y="0"/>
                      </a:moveTo>
                      <a:cubicBezTo>
                        <a:pt x="31432" y="17145"/>
                        <a:pt x="17145" y="20955"/>
                        <a:pt x="0" y="18098"/>
                      </a:cubicBezTo>
                      <a:cubicBezTo>
                        <a:pt x="10477" y="6668"/>
                        <a:pt x="23813" y="0"/>
                        <a:pt x="39052" y="0"/>
                      </a:cubicBezTo>
                      <a:close/>
                    </a:path>
                  </a:pathLst>
                </a:custGeom>
                <a:solidFill>
                  <a:srgbClr val="4838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F5F0562C-1D08-9EF2-B926-DE02BA971D8D}"/>
                    </a:ext>
                  </a:extLst>
                </p:cNvPr>
                <p:cNvSpPr/>
                <p:nvPr/>
              </p:nvSpPr>
              <p:spPr>
                <a:xfrm>
                  <a:off x="10658936" y="-1348730"/>
                  <a:ext cx="235525" cy="204800"/>
                </a:xfrm>
                <a:custGeom>
                  <a:avLst/>
                  <a:gdLst>
                    <a:gd name="connsiteX0" fmla="*/ 5973 w 235525"/>
                    <a:gd name="connsiteY0" fmla="*/ 64202 h 204800"/>
                    <a:gd name="connsiteX1" fmla="*/ 24071 w 235525"/>
                    <a:gd name="connsiteY1" fmla="*/ 15624 h 204800"/>
                    <a:gd name="connsiteX2" fmla="*/ 174566 w 235525"/>
                    <a:gd name="connsiteY2" fmla="*/ 5147 h 204800"/>
                    <a:gd name="connsiteX3" fmla="*/ 231716 w 235525"/>
                    <a:gd name="connsiteY3" fmla="*/ 51819 h 204800"/>
                    <a:gd name="connsiteX4" fmla="*/ 235526 w 235525"/>
                    <a:gd name="connsiteY4" fmla="*/ 56582 h 204800"/>
                    <a:gd name="connsiteX5" fmla="*/ 226001 w 235525"/>
                    <a:gd name="connsiteY5" fmla="*/ 88014 h 204800"/>
                    <a:gd name="connsiteX6" fmla="*/ 27881 w 235525"/>
                    <a:gd name="connsiteY6" fmla="*/ 197552 h 204800"/>
                    <a:gd name="connsiteX7" fmla="*/ 258 w 235525"/>
                    <a:gd name="connsiteY7" fmla="*/ 163262 h 204800"/>
                    <a:gd name="connsiteX8" fmla="*/ 5973 w 235525"/>
                    <a:gd name="connsiteY8" fmla="*/ 64202 h 2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5525" h="204800">
                      <a:moveTo>
                        <a:pt x="5973" y="64202"/>
                      </a:moveTo>
                      <a:cubicBezTo>
                        <a:pt x="16451" y="49914"/>
                        <a:pt x="35501" y="38484"/>
                        <a:pt x="24071" y="15624"/>
                      </a:cubicBezTo>
                      <a:cubicBezTo>
                        <a:pt x="72648" y="-10093"/>
                        <a:pt x="124083" y="3242"/>
                        <a:pt x="174566" y="5147"/>
                      </a:cubicBezTo>
                      <a:cubicBezTo>
                        <a:pt x="196473" y="16577"/>
                        <a:pt x="226001" y="20387"/>
                        <a:pt x="231716" y="51819"/>
                      </a:cubicBezTo>
                      <a:cubicBezTo>
                        <a:pt x="232668" y="53724"/>
                        <a:pt x="234573" y="55629"/>
                        <a:pt x="235526" y="56582"/>
                      </a:cubicBezTo>
                      <a:cubicBezTo>
                        <a:pt x="232668" y="67059"/>
                        <a:pt x="229811" y="77537"/>
                        <a:pt x="226001" y="88014"/>
                      </a:cubicBezTo>
                      <a:cubicBezTo>
                        <a:pt x="183138" y="197552"/>
                        <a:pt x="144086" y="218507"/>
                        <a:pt x="27881" y="197552"/>
                      </a:cubicBezTo>
                      <a:cubicBezTo>
                        <a:pt x="6926" y="193742"/>
                        <a:pt x="-1647" y="185169"/>
                        <a:pt x="258" y="163262"/>
                      </a:cubicBezTo>
                      <a:cubicBezTo>
                        <a:pt x="3116" y="129924"/>
                        <a:pt x="4068" y="96587"/>
                        <a:pt x="5973" y="64202"/>
                      </a:cubicBezTo>
                      <a:close/>
                    </a:path>
                  </a:pathLst>
                </a:custGeom>
                <a:solidFill>
                  <a:srgbClr val="584A4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B73D8677-78FC-E29A-1EE1-909B1DFA9250}"/>
                    </a:ext>
                  </a:extLst>
                </p:cNvPr>
                <p:cNvSpPr/>
                <p:nvPr/>
              </p:nvSpPr>
              <p:spPr>
                <a:xfrm>
                  <a:off x="9998039" y="-2620963"/>
                  <a:ext cx="1196374" cy="703003"/>
                </a:xfrm>
                <a:custGeom>
                  <a:avLst/>
                  <a:gdLst>
                    <a:gd name="connsiteX0" fmla="*/ 27743 w 1196374"/>
                    <a:gd name="connsiteY0" fmla="*/ 259157 h 703003"/>
                    <a:gd name="connsiteX1" fmla="*/ 18218 w 1196374"/>
                    <a:gd name="connsiteY1" fmla="*/ 145810 h 703003"/>
                    <a:gd name="connsiteX2" fmla="*/ 118230 w 1196374"/>
                    <a:gd name="connsiteY2" fmla="*/ 85802 h 703003"/>
                    <a:gd name="connsiteX3" fmla="*/ 453510 w 1196374"/>
                    <a:gd name="connsiteY3" fmla="*/ 5792 h 703003"/>
                    <a:gd name="connsiteX4" fmla="*/ 793553 w 1196374"/>
                    <a:gd name="connsiteY4" fmla="*/ 21032 h 703003"/>
                    <a:gd name="connsiteX5" fmla="*/ 1080255 w 1196374"/>
                    <a:gd name="connsiteY5" fmla="*/ 81992 h 703003"/>
                    <a:gd name="connsiteX6" fmla="*/ 1115498 w 1196374"/>
                    <a:gd name="connsiteY6" fmla="*/ 96280 h 703003"/>
                    <a:gd name="connsiteX7" fmla="*/ 1178363 w 1196374"/>
                    <a:gd name="connsiteY7" fmla="*/ 222010 h 703003"/>
                    <a:gd name="connsiteX8" fmla="*/ 1178363 w 1196374"/>
                    <a:gd name="connsiteY8" fmla="*/ 241060 h 703003"/>
                    <a:gd name="connsiteX9" fmla="*/ 1184078 w 1196374"/>
                    <a:gd name="connsiteY9" fmla="*/ 282970 h 703003"/>
                    <a:gd name="connsiteX10" fmla="*/ 1165980 w 1196374"/>
                    <a:gd name="connsiteY10" fmla="*/ 368695 h 703003"/>
                    <a:gd name="connsiteX11" fmla="*/ 995483 w 1196374"/>
                    <a:gd name="connsiteY11" fmla="*/ 596342 h 703003"/>
                    <a:gd name="connsiteX12" fmla="*/ 754500 w 1196374"/>
                    <a:gd name="connsiteY12" fmla="*/ 680162 h 703003"/>
                    <a:gd name="connsiteX13" fmla="*/ 667823 w 1196374"/>
                    <a:gd name="connsiteY13" fmla="*/ 688735 h 703003"/>
                    <a:gd name="connsiteX14" fmla="*/ 667823 w 1196374"/>
                    <a:gd name="connsiteY14" fmla="*/ 688735 h 703003"/>
                    <a:gd name="connsiteX15" fmla="*/ 619245 w 1196374"/>
                    <a:gd name="connsiteY15" fmla="*/ 701117 h 703003"/>
                    <a:gd name="connsiteX16" fmla="*/ 510660 w 1196374"/>
                    <a:gd name="connsiteY16" fmla="*/ 694450 h 703003"/>
                    <a:gd name="connsiteX17" fmla="*/ 423983 w 1196374"/>
                    <a:gd name="connsiteY17" fmla="*/ 669685 h 703003"/>
                    <a:gd name="connsiteX18" fmla="*/ 224910 w 1196374"/>
                    <a:gd name="connsiteY18" fmla="*/ 595390 h 703003"/>
                    <a:gd name="connsiteX19" fmla="*/ 28695 w 1196374"/>
                    <a:gd name="connsiteY19" fmla="*/ 332500 h 703003"/>
                    <a:gd name="connsiteX20" fmla="*/ 27743 w 1196374"/>
                    <a:gd name="connsiteY20" fmla="*/ 259157 h 703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96374" h="703003">
                      <a:moveTo>
                        <a:pt x="27743" y="259157"/>
                      </a:moveTo>
                      <a:cubicBezTo>
                        <a:pt x="27743" y="221057"/>
                        <a:pt x="10598" y="184862"/>
                        <a:pt x="18218" y="145810"/>
                      </a:cubicBezTo>
                      <a:cubicBezTo>
                        <a:pt x="42030" y="109615"/>
                        <a:pt x="82035" y="101042"/>
                        <a:pt x="118230" y="85802"/>
                      </a:cubicBezTo>
                      <a:cubicBezTo>
                        <a:pt x="225863" y="41035"/>
                        <a:pt x="338258" y="21985"/>
                        <a:pt x="453510" y="5792"/>
                      </a:cubicBezTo>
                      <a:cubicBezTo>
                        <a:pt x="568763" y="-10400"/>
                        <a:pt x="680205" y="11507"/>
                        <a:pt x="793553" y="21032"/>
                      </a:cubicBezTo>
                      <a:cubicBezTo>
                        <a:pt x="890708" y="29605"/>
                        <a:pt x="987863" y="44845"/>
                        <a:pt x="1080255" y="81992"/>
                      </a:cubicBezTo>
                      <a:cubicBezTo>
                        <a:pt x="1091686" y="86755"/>
                        <a:pt x="1104068" y="89612"/>
                        <a:pt x="1115498" y="96280"/>
                      </a:cubicBezTo>
                      <a:cubicBezTo>
                        <a:pt x="1188840" y="136285"/>
                        <a:pt x="1189793" y="137237"/>
                        <a:pt x="1178363" y="222010"/>
                      </a:cubicBezTo>
                      <a:cubicBezTo>
                        <a:pt x="1177411" y="228677"/>
                        <a:pt x="1178363" y="234392"/>
                        <a:pt x="1178363" y="241060"/>
                      </a:cubicBezTo>
                      <a:cubicBezTo>
                        <a:pt x="1179315" y="255347"/>
                        <a:pt x="1174553" y="269635"/>
                        <a:pt x="1184078" y="282970"/>
                      </a:cubicBezTo>
                      <a:cubicBezTo>
                        <a:pt x="1207890" y="317260"/>
                        <a:pt x="1194555" y="344882"/>
                        <a:pt x="1165980" y="368695"/>
                      </a:cubicBezTo>
                      <a:cubicBezTo>
                        <a:pt x="1150740" y="476327"/>
                        <a:pt x="1081208" y="542050"/>
                        <a:pt x="995483" y="596342"/>
                      </a:cubicBezTo>
                      <a:cubicBezTo>
                        <a:pt x="922140" y="643967"/>
                        <a:pt x="840225" y="665875"/>
                        <a:pt x="754500" y="680162"/>
                      </a:cubicBezTo>
                      <a:cubicBezTo>
                        <a:pt x="726878" y="691592"/>
                        <a:pt x="696398" y="678257"/>
                        <a:pt x="667823" y="688735"/>
                      </a:cubicBezTo>
                      <a:lnTo>
                        <a:pt x="667823" y="688735"/>
                      </a:lnTo>
                      <a:cubicBezTo>
                        <a:pt x="654488" y="703975"/>
                        <a:pt x="636390" y="704927"/>
                        <a:pt x="619245" y="701117"/>
                      </a:cubicBezTo>
                      <a:cubicBezTo>
                        <a:pt x="583050" y="691592"/>
                        <a:pt x="546855" y="696355"/>
                        <a:pt x="510660" y="694450"/>
                      </a:cubicBezTo>
                      <a:cubicBezTo>
                        <a:pt x="480180" y="691592"/>
                        <a:pt x="448748" y="694450"/>
                        <a:pt x="423983" y="669685"/>
                      </a:cubicBezTo>
                      <a:cubicBezTo>
                        <a:pt x="356355" y="648730"/>
                        <a:pt x="288728" y="628727"/>
                        <a:pt x="224910" y="595390"/>
                      </a:cubicBezTo>
                      <a:cubicBezTo>
                        <a:pt x="118230" y="538240"/>
                        <a:pt x="51555" y="451562"/>
                        <a:pt x="28695" y="332500"/>
                      </a:cubicBezTo>
                      <a:cubicBezTo>
                        <a:pt x="-9405" y="311545"/>
                        <a:pt x="-9405" y="300115"/>
                        <a:pt x="27743" y="259157"/>
                      </a:cubicBezTo>
                      <a:close/>
                    </a:path>
                  </a:pathLst>
                </a:custGeom>
                <a:solidFill>
                  <a:srgbClr val="FEE2C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94D309B1-7770-D54F-3B68-7A8997B07FD9}"/>
                    </a:ext>
                  </a:extLst>
                </p:cNvPr>
                <p:cNvSpPr/>
                <p:nvPr/>
              </p:nvSpPr>
              <p:spPr>
                <a:xfrm>
                  <a:off x="10329235" y="-3324783"/>
                  <a:ext cx="491539" cy="601625"/>
                </a:xfrm>
                <a:custGeom>
                  <a:avLst/>
                  <a:gdLst>
                    <a:gd name="connsiteX0" fmla="*/ 164224 w 491539"/>
                    <a:gd name="connsiteY0" fmla="*/ 31433 h 601625"/>
                    <a:gd name="connsiteX1" fmla="*/ 364249 w 491539"/>
                    <a:gd name="connsiteY1" fmla="*/ 31433 h 601625"/>
                    <a:gd name="connsiteX2" fmla="*/ 389967 w 491539"/>
                    <a:gd name="connsiteY2" fmla="*/ 51435 h 601625"/>
                    <a:gd name="connsiteX3" fmla="*/ 483312 w 491539"/>
                    <a:gd name="connsiteY3" fmla="*/ 291465 h 601625"/>
                    <a:gd name="connsiteX4" fmla="*/ 469977 w 491539"/>
                    <a:gd name="connsiteY4" fmla="*/ 478155 h 601625"/>
                    <a:gd name="connsiteX5" fmla="*/ 342342 w 491539"/>
                    <a:gd name="connsiteY5" fmla="*/ 587693 h 601625"/>
                    <a:gd name="connsiteX6" fmla="*/ 121362 w 491539"/>
                    <a:gd name="connsiteY6" fmla="*/ 587693 h 601625"/>
                    <a:gd name="connsiteX7" fmla="*/ 1347 w 491539"/>
                    <a:gd name="connsiteY7" fmla="*/ 421958 h 601625"/>
                    <a:gd name="connsiteX8" fmla="*/ 395 w 491539"/>
                    <a:gd name="connsiteY8" fmla="*/ 312420 h 601625"/>
                    <a:gd name="connsiteX9" fmla="*/ 164224 w 491539"/>
                    <a:gd name="connsiteY9" fmla="*/ 31433 h 601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1539" h="601625">
                      <a:moveTo>
                        <a:pt x="164224" y="31433"/>
                      </a:moveTo>
                      <a:cubicBezTo>
                        <a:pt x="207087" y="-10478"/>
                        <a:pt x="329960" y="-10478"/>
                        <a:pt x="364249" y="31433"/>
                      </a:cubicBezTo>
                      <a:cubicBezTo>
                        <a:pt x="374727" y="35243"/>
                        <a:pt x="383299" y="41910"/>
                        <a:pt x="389967" y="51435"/>
                      </a:cubicBezTo>
                      <a:cubicBezTo>
                        <a:pt x="436639" y="125730"/>
                        <a:pt x="469977" y="204788"/>
                        <a:pt x="483312" y="291465"/>
                      </a:cubicBezTo>
                      <a:cubicBezTo>
                        <a:pt x="502362" y="355283"/>
                        <a:pt x="484264" y="417195"/>
                        <a:pt x="469977" y="478155"/>
                      </a:cubicBezTo>
                      <a:cubicBezTo>
                        <a:pt x="454737" y="541973"/>
                        <a:pt x="400445" y="572453"/>
                        <a:pt x="342342" y="587693"/>
                      </a:cubicBezTo>
                      <a:cubicBezTo>
                        <a:pt x="269952" y="606743"/>
                        <a:pt x="193752" y="605790"/>
                        <a:pt x="121362" y="587693"/>
                      </a:cubicBezTo>
                      <a:cubicBezTo>
                        <a:pt x="36589" y="566738"/>
                        <a:pt x="2299" y="516255"/>
                        <a:pt x="1347" y="421958"/>
                      </a:cubicBezTo>
                      <a:cubicBezTo>
                        <a:pt x="395" y="385763"/>
                        <a:pt x="-558" y="349568"/>
                        <a:pt x="395" y="312420"/>
                      </a:cubicBezTo>
                      <a:cubicBezTo>
                        <a:pt x="28970" y="204788"/>
                        <a:pt x="78499" y="107633"/>
                        <a:pt x="164224" y="31433"/>
                      </a:cubicBezTo>
                      <a:close/>
                    </a:path>
                  </a:pathLst>
                </a:custGeom>
                <a:solidFill>
                  <a:srgbClr val="EBCC9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6057D2CF-3CE5-C744-49B3-D5E554306B3E}"/>
                    </a:ext>
                  </a:extLst>
                </p:cNvPr>
                <p:cNvSpPr/>
                <p:nvPr/>
              </p:nvSpPr>
              <p:spPr>
                <a:xfrm>
                  <a:off x="10291192" y="-1871269"/>
                  <a:ext cx="632910" cy="354014"/>
                </a:xfrm>
                <a:custGeom>
                  <a:avLst/>
                  <a:gdLst>
                    <a:gd name="connsiteX0" fmla="*/ 619463 w 632910"/>
                    <a:gd name="connsiteY0" fmla="*/ 261938 h 354014"/>
                    <a:gd name="connsiteX1" fmla="*/ 227033 w 632910"/>
                    <a:gd name="connsiteY1" fmla="*/ 352425 h 354014"/>
                    <a:gd name="connsiteX2" fmla="*/ 15578 w 632910"/>
                    <a:gd name="connsiteY2" fmla="*/ 290513 h 354014"/>
                    <a:gd name="connsiteX3" fmla="*/ 29866 w 632910"/>
                    <a:gd name="connsiteY3" fmla="*/ 166688 h 354014"/>
                    <a:gd name="connsiteX4" fmla="*/ 87016 w 632910"/>
                    <a:gd name="connsiteY4" fmla="*/ 91440 h 354014"/>
                    <a:gd name="connsiteX5" fmla="*/ 153691 w 632910"/>
                    <a:gd name="connsiteY5" fmla="*/ 1905 h 354014"/>
                    <a:gd name="connsiteX6" fmla="*/ 179408 w 632910"/>
                    <a:gd name="connsiteY6" fmla="*/ 7620 h 354014"/>
                    <a:gd name="connsiteX7" fmla="*/ 210841 w 632910"/>
                    <a:gd name="connsiteY7" fmla="*/ 66675 h 354014"/>
                    <a:gd name="connsiteX8" fmla="*/ 240368 w 632910"/>
                    <a:gd name="connsiteY8" fmla="*/ 105728 h 354014"/>
                    <a:gd name="connsiteX9" fmla="*/ 287993 w 632910"/>
                    <a:gd name="connsiteY9" fmla="*/ 140017 h 354014"/>
                    <a:gd name="connsiteX10" fmla="*/ 343238 w 632910"/>
                    <a:gd name="connsiteY10" fmla="*/ 135255 h 354014"/>
                    <a:gd name="connsiteX11" fmla="*/ 371813 w 632910"/>
                    <a:gd name="connsiteY11" fmla="*/ 108585 h 354014"/>
                    <a:gd name="connsiteX12" fmla="*/ 388958 w 632910"/>
                    <a:gd name="connsiteY12" fmla="*/ 28575 h 354014"/>
                    <a:gd name="connsiteX13" fmla="*/ 393720 w 632910"/>
                    <a:gd name="connsiteY13" fmla="*/ 23812 h 354014"/>
                    <a:gd name="connsiteX14" fmla="*/ 429916 w 632910"/>
                    <a:gd name="connsiteY14" fmla="*/ 17145 h 354014"/>
                    <a:gd name="connsiteX15" fmla="*/ 458491 w 632910"/>
                    <a:gd name="connsiteY15" fmla="*/ 20955 h 354014"/>
                    <a:gd name="connsiteX16" fmla="*/ 610891 w 632910"/>
                    <a:gd name="connsiteY16" fmla="*/ 197167 h 354014"/>
                    <a:gd name="connsiteX17" fmla="*/ 619463 w 632910"/>
                    <a:gd name="connsiteY17" fmla="*/ 261938 h 354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32910" h="354014">
                      <a:moveTo>
                        <a:pt x="619463" y="261938"/>
                      </a:moveTo>
                      <a:cubicBezTo>
                        <a:pt x="501353" y="347663"/>
                        <a:pt x="366098" y="359092"/>
                        <a:pt x="227033" y="352425"/>
                      </a:cubicBezTo>
                      <a:cubicBezTo>
                        <a:pt x="151785" y="348615"/>
                        <a:pt x="81300" y="327660"/>
                        <a:pt x="15578" y="290513"/>
                      </a:cubicBezTo>
                      <a:cubicBezTo>
                        <a:pt x="-9187" y="252413"/>
                        <a:pt x="-4425" y="206692"/>
                        <a:pt x="29866" y="166688"/>
                      </a:cubicBezTo>
                      <a:cubicBezTo>
                        <a:pt x="50820" y="142875"/>
                        <a:pt x="69870" y="118110"/>
                        <a:pt x="87016" y="91440"/>
                      </a:cubicBezTo>
                      <a:cubicBezTo>
                        <a:pt x="111780" y="63817"/>
                        <a:pt x="126068" y="27623"/>
                        <a:pt x="153691" y="1905"/>
                      </a:cubicBezTo>
                      <a:cubicBezTo>
                        <a:pt x="163216" y="-1905"/>
                        <a:pt x="171788" y="0"/>
                        <a:pt x="179408" y="7620"/>
                      </a:cubicBezTo>
                      <a:cubicBezTo>
                        <a:pt x="197505" y="22860"/>
                        <a:pt x="182266" y="56198"/>
                        <a:pt x="210841" y="66675"/>
                      </a:cubicBezTo>
                      <a:cubicBezTo>
                        <a:pt x="226080" y="76200"/>
                        <a:pt x="240368" y="86678"/>
                        <a:pt x="240368" y="105728"/>
                      </a:cubicBezTo>
                      <a:cubicBezTo>
                        <a:pt x="240368" y="140970"/>
                        <a:pt x="258466" y="147638"/>
                        <a:pt x="287993" y="140017"/>
                      </a:cubicBezTo>
                      <a:cubicBezTo>
                        <a:pt x="306091" y="136208"/>
                        <a:pt x="325141" y="135255"/>
                        <a:pt x="343238" y="135255"/>
                      </a:cubicBezTo>
                      <a:cubicBezTo>
                        <a:pt x="362288" y="136208"/>
                        <a:pt x="369908" y="126683"/>
                        <a:pt x="371813" y="108585"/>
                      </a:cubicBezTo>
                      <a:cubicBezTo>
                        <a:pt x="375623" y="81915"/>
                        <a:pt x="386100" y="56198"/>
                        <a:pt x="388958" y="28575"/>
                      </a:cubicBezTo>
                      <a:cubicBezTo>
                        <a:pt x="390863" y="26670"/>
                        <a:pt x="391816" y="25717"/>
                        <a:pt x="393720" y="23812"/>
                      </a:cubicBezTo>
                      <a:cubicBezTo>
                        <a:pt x="407055" y="28575"/>
                        <a:pt x="418485" y="23812"/>
                        <a:pt x="429916" y="17145"/>
                      </a:cubicBezTo>
                      <a:cubicBezTo>
                        <a:pt x="440393" y="11430"/>
                        <a:pt x="452775" y="7620"/>
                        <a:pt x="458491" y="20955"/>
                      </a:cubicBezTo>
                      <a:cubicBezTo>
                        <a:pt x="491828" y="95250"/>
                        <a:pt x="555645" y="142875"/>
                        <a:pt x="610891" y="197167"/>
                      </a:cubicBezTo>
                      <a:cubicBezTo>
                        <a:pt x="633750" y="216217"/>
                        <a:pt x="642323" y="237173"/>
                        <a:pt x="619463" y="261938"/>
                      </a:cubicBezTo>
                      <a:close/>
                    </a:path>
                  </a:pathLst>
                </a:custGeom>
                <a:solidFill>
                  <a:srgbClr val="FCFCF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19EFA023-B11C-2740-347C-72DF08A7A791}"/>
                    </a:ext>
                  </a:extLst>
                </p:cNvPr>
                <p:cNvSpPr/>
                <p:nvPr/>
              </p:nvSpPr>
              <p:spPr>
                <a:xfrm>
                  <a:off x="10031497" y="-3314306"/>
                  <a:ext cx="450532" cy="543401"/>
                </a:xfrm>
                <a:custGeom>
                  <a:avLst/>
                  <a:gdLst>
                    <a:gd name="connsiteX0" fmla="*/ 347663 w 450532"/>
                    <a:gd name="connsiteY0" fmla="*/ 29528 h 543401"/>
                    <a:gd name="connsiteX1" fmla="*/ 433388 w 450532"/>
                    <a:gd name="connsiteY1" fmla="*/ 0 h 543401"/>
                    <a:gd name="connsiteX2" fmla="*/ 450533 w 450532"/>
                    <a:gd name="connsiteY2" fmla="*/ 8573 h 543401"/>
                    <a:gd name="connsiteX3" fmla="*/ 404813 w 450532"/>
                    <a:gd name="connsiteY3" fmla="*/ 79058 h 543401"/>
                    <a:gd name="connsiteX4" fmla="*/ 280035 w 450532"/>
                    <a:gd name="connsiteY4" fmla="*/ 336233 h 543401"/>
                    <a:gd name="connsiteX5" fmla="*/ 245745 w 450532"/>
                    <a:gd name="connsiteY5" fmla="*/ 413385 h 543401"/>
                    <a:gd name="connsiteX6" fmla="*/ 178118 w 450532"/>
                    <a:gd name="connsiteY6" fmla="*/ 498158 h 543401"/>
                    <a:gd name="connsiteX7" fmla="*/ 60008 w 450532"/>
                    <a:gd name="connsiteY7" fmla="*/ 540068 h 543401"/>
                    <a:gd name="connsiteX8" fmla="*/ 0 w 450532"/>
                    <a:gd name="connsiteY8" fmla="*/ 458153 h 543401"/>
                    <a:gd name="connsiteX9" fmla="*/ 274320 w 450532"/>
                    <a:gd name="connsiteY9" fmla="*/ 64770 h 543401"/>
                    <a:gd name="connsiteX10" fmla="*/ 347663 w 450532"/>
                    <a:gd name="connsiteY10" fmla="*/ 29528 h 543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0532" h="543401">
                      <a:moveTo>
                        <a:pt x="347663" y="29528"/>
                      </a:moveTo>
                      <a:cubicBezTo>
                        <a:pt x="376238" y="20003"/>
                        <a:pt x="404813" y="10478"/>
                        <a:pt x="433388" y="0"/>
                      </a:cubicBezTo>
                      <a:cubicBezTo>
                        <a:pt x="439103" y="2858"/>
                        <a:pt x="444818" y="5715"/>
                        <a:pt x="450533" y="8573"/>
                      </a:cubicBezTo>
                      <a:cubicBezTo>
                        <a:pt x="444818" y="38100"/>
                        <a:pt x="421005" y="56198"/>
                        <a:pt x="404813" y="79058"/>
                      </a:cubicBezTo>
                      <a:cubicBezTo>
                        <a:pt x="351473" y="159068"/>
                        <a:pt x="306705" y="242888"/>
                        <a:pt x="280035" y="336233"/>
                      </a:cubicBezTo>
                      <a:cubicBezTo>
                        <a:pt x="272415" y="362903"/>
                        <a:pt x="262890" y="390525"/>
                        <a:pt x="245745" y="413385"/>
                      </a:cubicBezTo>
                      <a:cubicBezTo>
                        <a:pt x="215265" y="435293"/>
                        <a:pt x="200978" y="469583"/>
                        <a:pt x="178118" y="498158"/>
                      </a:cubicBezTo>
                      <a:cubicBezTo>
                        <a:pt x="147638" y="536258"/>
                        <a:pt x="104775" y="550545"/>
                        <a:pt x="60008" y="540068"/>
                      </a:cubicBezTo>
                      <a:cubicBezTo>
                        <a:pt x="22860" y="531495"/>
                        <a:pt x="1905" y="499110"/>
                        <a:pt x="0" y="458153"/>
                      </a:cubicBezTo>
                      <a:cubicBezTo>
                        <a:pt x="29528" y="283845"/>
                        <a:pt x="121920" y="153353"/>
                        <a:pt x="274320" y="64770"/>
                      </a:cubicBezTo>
                      <a:cubicBezTo>
                        <a:pt x="297180" y="48578"/>
                        <a:pt x="323850" y="40958"/>
                        <a:pt x="347663" y="29528"/>
                      </a:cubicBezTo>
                      <a:close/>
                    </a:path>
                  </a:pathLst>
                </a:custGeom>
                <a:solidFill>
                  <a:srgbClr val="EACC9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746E3467-9EDE-90B0-1B65-AFCD97D160CF}"/>
                    </a:ext>
                  </a:extLst>
                </p:cNvPr>
                <p:cNvSpPr/>
                <p:nvPr/>
              </p:nvSpPr>
              <p:spPr>
                <a:xfrm>
                  <a:off x="10707099" y="-3314585"/>
                  <a:ext cx="416915" cy="528620"/>
                </a:xfrm>
                <a:custGeom>
                  <a:avLst/>
                  <a:gdLst>
                    <a:gd name="connsiteX0" fmla="*/ 23533 w 416915"/>
                    <a:gd name="connsiteY0" fmla="*/ 1232 h 528620"/>
                    <a:gd name="connsiteX1" fmla="*/ 100686 w 416915"/>
                    <a:gd name="connsiteY1" fmla="*/ 30759 h 528620"/>
                    <a:gd name="connsiteX2" fmla="*/ 143548 w 416915"/>
                    <a:gd name="connsiteY2" fmla="*/ 47904 h 528620"/>
                    <a:gd name="connsiteX3" fmla="*/ 416916 w 416915"/>
                    <a:gd name="connsiteY3" fmla="*/ 442239 h 528620"/>
                    <a:gd name="connsiteX4" fmla="*/ 294043 w 416915"/>
                    <a:gd name="connsiteY4" fmla="*/ 514629 h 528620"/>
                    <a:gd name="connsiteX5" fmla="*/ 130213 w 416915"/>
                    <a:gd name="connsiteY5" fmla="*/ 346037 h 528620"/>
                    <a:gd name="connsiteX6" fmla="*/ 35916 w 416915"/>
                    <a:gd name="connsiteY6" fmla="*/ 88862 h 528620"/>
                    <a:gd name="connsiteX7" fmla="*/ 3531 w 416915"/>
                    <a:gd name="connsiteY7" fmla="*/ 30759 h 528620"/>
                    <a:gd name="connsiteX8" fmla="*/ 23533 w 416915"/>
                    <a:gd name="connsiteY8" fmla="*/ 1232 h 528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6915" h="528620">
                      <a:moveTo>
                        <a:pt x="23533" y="1232"/>
                      </a:moveTo>
                      <a:cubicBezTo>
                        <a:pt x="49251" y="10757"/>
                        <a:pt x="74968" y="21234"/>
                        <a:pt x="100686" y="30759"/>
                      </a:cubicBezTo>
                      <a:cubicBezTo>
                        <a:pt x="114021" y="38379"/>
                        <a:pt x="131166" y="37427"/>
                        <a:pt x="143548" y="47904"/>
                      </a:cubicBezTo>
                      <a:cubicBezTo>
                        <a:pt x="271183" y="154584"/>
                        <a:pt x="370243" y="280314"/>
                        <a:pt x="416916" y="442239"/>
                      </a:cubicBezTo>
                      <a:cubicBezTo>
                        <a:pt x="413105" y="518439"/>
                        <a:pt x="361671" y="548919"/>
                        <a:pt x="294043" y="514629"/>
                      </a:cubicBezTo>
                      <a:cubicBezTo>
                        <a:pt x="220701" y="476529"/>
                        <a:pt x="174028" y="413664"/>
                        <a:pt x="130213" y="346037"/>
                      </a:cubicBezTo>
                      <a:cubicBezTo>
                        <a:pt x="98781" y="260312"/>
                        <a:pt x="81636" y="169824"/>
                        <a:pt x="35916" y="88862"/>
                      </a:cubicBezTo>
                      <a:cubicBezTo>
                        <a:pt x="25438" y="69812"/>
                        <a:pt x="10198" y="52667"/>
                        <a:pt x="3531" y="30759"/>
                      </a:cubicBezTo>
                      <a:cubicBezTo>
                        <a:pt x="673" y="16472"/>
                        <a:pt x="-8852" y="-5436"/>
                        <a:pt x="23533" y="1232"/>
                      </a:cubicBezTo>
                      <a:close/>
                    </a:path>
                  </a:pathLst>
                </a:custGeom>
                <a:solidFill>
                  <a:srgbClr val="E9CC9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175F2806-144C-B20A-A63F-BE6CD7262711}"/>
                    </a:ext>
                  </a:extLst>
                </p:cNvPr>
                <p:cNvSpPr/>
                <p:nvPr/>
              </p:nvSpPr>
              <p:spPr>
                <a:xfrm>
                  <a:off x="10877895" y="-2151607"/>
                  <a:ext cx="313982" cy="440019"/>
                </a:xfrm>
                <a:custGeom>
                  <a:avLst/>
                  <a:gdLst>
                    <a:gd name="connsiteX0" fmla="*/ 197543 w 313982"/>
                    <a:gd name="connsiteY0" fmla="*/ 380351 h 440019"/>
                    <a:gd name="connsiteX1" fmla="*/ 176587 w 313982"/>
                    <a:gd name="connsiteY1" fmla="*/ 406069 h 440019"/>
                    <a:gd name="connsiteX2" fmla="*/ 148965 w 313982"/>
                    <a:gd name="connsiteY2" fmla="*/ 439406 h 440019"/>
                    <a:gd name="connsiteX3" fmla="*/ 12757 w 313982"/>
                    <a:gd name="connsiteY3" fmla="*/ 240334 h 440019"/>
                    <a:gd name="connsiteX4" fmla="*/ 19425 w 313982"/>
                    <a:gd name="connsiteY4" fmla="*/ 200329 h 440019"/>
                    <a:gd name="connsiteX5" fmla="*/ 268980 w 313982"/>
                    <a:gd name="connsiteY5" fmla="*/ 15544 h 440019"/>
                    <a:gd name="connsiteX6" fmla="*/ 309937 w 313982"/>
                    <a:gd name="connsiteY6" fmla="*/ 1256 h 440019"/>
                    <a:gd name="connsiteX7" fmla="*/ 293745 w 313982"/>
                    <a:gd name="connsiteY7" fmla="*/ 21259 h 440019"/>
                    <a:gd name="connsiteX8" fmla="*/ 295650 w 313982"/>
                    <a:gd name="connsiteY8" fmla="*/ 231762 h 440019"/>
                    <a:gd name="connsiteX9" fmla="*/ 263265 w 313982"/>
                    <a:gd name="connsiteY9" fmla="*/ 387971 h 440019"/>
                    <a:gd name="connsiteX10" fmla="*/ 280410 w 313982"/>
                    <a:gd name="connsiteY10" fmla="*/ 409879 h 440019"/>
                    <a:gd name="connsiteX11" fmla="*/ 308985 w 313982"/>
                    <a:gd name="connsiteY11" fmla="*/ 421309 h 440019"/>
                    <a:gd name="connsiteX12" fmla="*/ 257550 w 313982"/>
                    <a:gd name="connsiteY12" fmla="*/ 421309 h 440019"/>
                    <a:gd name="connsiteX13" fmla="*/ 197543 w 313982"/>
                    <a:gd name="connsiteY13" fmla="*/ 380351 h 440019"/>
                    <a:gd name="connsiteX14" fmla="*/ 197543 w 313982"/>
                    <a:gd name="connsiteY14" fmla="*/ 380351 h 44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3982" h="440019">
                      <a:moveTo>
                        <a:pt x="197543" y="380351"/>
                      </a:moveTo>
                      <a:cubicBezTo>
                        <a:pt x="165157" y="367969"/>
                        <a:pt x="174682" y="390829"/>
                        <a:pt x="176587" y="406069"/>
                      </a:cubicBezTo>
                      <a:cubicBezTo>
                        <a:pt x="180397" y="428929"/>
                        <a:pt x="175635" y="443217"/>
                        <a:pt x="148965" y="439406"/>
                      </a:cubicBezTo>
                      <a:cubicBezTo>
                        <a:pt x="108960" y="369874"/>
                        <a:pt x="62287" y="304151"/>
                        <a:pt x="12757" y="240334"/>
                      </a:cubicBezTo>
                      <a:cubicBezTo>
                        <a:pt x="-578" y="222237"/>
                        <a:pt x="-10103" y="211759"/>
                        <a:pt x="19425" y="200329"/>
                      </a:cubicBezTo>
                      <a:cubicBezTo>
                        <a:pt x="120390" y="163181"/>
                        <a:pt x="208020" y="106984"/>
                        <a:pt x="268980" y="15544"/>
                      </a:cubicBezTo>
                      <a:cubicBezTo>
                        <a:pt x="279457" y="-649"/>
                        <a:pt x="293745" y="-1601"/>
                        <a:pt x="309937" y="1256"/>
                      </a:cubicBezTo>
                      <a:cubicBezTo>
                        <a:pt x="309937" y="12687"/>
                        <a:pt x="283268" y="5067"/>
                        <a:pt x="293745" y="21259"/>
                      </a:cubicBezTo>
                      <a:cubicBezTo>
                        <a:pt x="336607" y="90792"/>
                        <a:pt x="298507" y="162229"/>
                        <a:pt x="295650" y="231762"/>
                      </a:cubicBezTo>
                      <a:cubicBezTo>
                        <a:pt x="293745" y="284149"/>
                        <a:pt x="283268" y="338442"/>
                        <a:pt x="263265" y="387971"/>
                      </a:cubicBezTo>
                      <a:cubicBezTo>
                        <a:pt x="255645" y="407021"/>
                        <a:pt x="265170" y="409879"/>
                        <a:pt x="280410" y="409879"/>
                      </a:cubicBezTo>
                      <a:cubicBezTo>
                        <a:pt x="290887" y="409879"/>
                        <a:pt x="303270" y="407974"/>
                        <a:pt x="308985" y="421309"/>
                      </a:cubicBezTo>
                      <a:cubicBezTo>
                        <a:pt x="291840" y="421309"/>
                        <a:pt x="272790" y="415594"/>
                        <a:pt x="257550" y="421309"/>
                      </a:cubicBezTo>
                      <a:cubicBezTo>
                        <a:pt x="217545" y="435596"/>
                        <a:pt x="204210" y="413689"/>
                        <a:pt x="197543" y="380351"/>
                      </a:cubicBezTo>
                      <a:lnTo>
                        <a:pt x="197543" y="380351"/>
                      </a:lnTo>
                      <a:close/>
                    </a:path>
                  </a:pathLst>
                </a:custGeom>
                <a:solidFill>
                  <a:srgbClr val="E2B5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692A2CA7-440F-F6AB-6B11-D4A5C54B658E}"/>
                    </a:ext>
                  </a:extLst>
                </p:cNvPr>
                <p:cNvSpPr/>
                <p:nvPr/>
              </p:nvSpPr>
              <p:spPr>
                <a:xfrm>
                  <a:off x="10837401" y="-2970454"/>
                  <a:ext cx="339160" cy="411480"/>
                </a:xfrm>
                <a:custGeom>
                  <a:avLst/>
                  <a:gdLst>
                    <a:gd name="connsiteX0" fmla="*/ 10388 w 339160"/>
                    <a:gd name="connsiteY0" fmla="*/ 0 h 411480"/>
                    <a:gd name="connsiteX1" fmla="*/ 110401 w 339160"/>
                    <a:gd name="connsiteY1" fmla="*/ 117157 h 411480"/>
                    <a:gd name="connsiteX2" fmla="*/ 184695 w 339160"/>
                    <a:gd name="connsiteY2" fmla="*/ 166688 h 411480"/>
                    <a:gd name="connsiteX3" fmla="*/ 277088 w 339160"/>
                    <a:gd name="connsiteY3" fmla="*/ 95250 h 411480"/>
                    <a:gd name="connsiteX4" fmla="*/ 297090 w 339160"/>
                    <a:gd name="connsiteY4" fmla="*/ 111443 h 411480"/>
                    <a:gd name="connsiteX5" fmla="*/ 337095 w 339160"/>
                    <a:gd name="connsiteY5" fmla="*/ 375285 h 411480"/>
                    <a:gd name="connsiteX6" fmla="*/ 314236 w 339160"/>
                    <a:gd name="connsiteY6" fmla="*/ 411480 h 411480"/>
                    <a:gd name="connsiteX7" fmla="*/ 123736 w 339160"/>
                    <a:gd name="connsiteY7" fmla="*/ 354330 h 411480"/>
                    <a:gd name="connsiteX8" fmla="*/ 95161 w 339160"/>
                    <a:gd name="connsiteY8" fmla="*/ 356235 h 411480"/>
                    <a:gd name="connsiteX9" fmla="*/ 38010 w 339160"/>
                    <a:gd name="connsiteY9" fmla="*/ 276225 h 411480"/>
                    <a:gd name="connsiteX10" fmla="*/ 33248 w 339160"/>
                    <a:gd name="connsiteY10" fmla="*/ 254318 h 411480"/>
                    <a:gd name="connsiteX11" fmla="*/ 5626 w 339160"/>
                    <a:gd name="connsiteY11" fmla="*/ 68580 h 411480"/>
                    <a:gd name="connsiteX12" fmla="*/ 10388 w 339160"/>
                    <a:gd name="connsiteY12" fmla="*/ 0 h 411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160" h="411480">
                      <a:moveTo>
                        <a:pt x="10388" y="0"/>
                      </a:moveTo>
                      <a:cubicBezTo>
                        <a:pt x="47535" y="35243"/>
                        <a:pt x="70395" y="82868"/>
                        <a:pt x="110401" y="117157"/>
                      </a:cubicBezTo>
                      <a:cubicBezTo>
                        <a:pt x="133261" y="137160"/>
                        <a:pt x="158026" y="153353"/>
                        <a:pt x="184695" y="166688"/>
                      </a:cubicBezTo>
                      <a:cubicBezTo>
                        <a:pt x="236131" y="192405"/>
                        <a:pt x="274231" y="160020"/>
                        <a:pt x="277088" y="95250"/>
                      </a:cubicBezTo>
                      <a:cubicBezTo>
                        <a:pt x="288518" y="95250"/>
                        <a:pt x="294233" y="102870"/>
                        <a:pt x="297090" y="111443"/>
                      </a:cubicBezTo>
                      <a:cubicBezTo>
                        <a:pt x="326618" y="197168"/>
                        <a:pt x="345668" y="283845"/>
                        <a:pt x="337095" y="375285"/>
                      </a:cubicBezTo>
                      <a:cubicBezTo>
                        <a:pt x="336143" y="390525"/>
                        <a:pt x="336143" y="407670"/>
                        <a:pt x="314236" y="411480"/>
                      </a:cubicBezTo>
                      <a:cubicBezTo>
                        <a:pt x="252323" y="385763"/>
                        <a:pt x="190411" y="363855"/>
                        <a:pt x="123736" y="354330"/>
                      </a:cubicBezTo>
                      <a:cubicBezTo>
                        <a:pt x="114211" y="360045"/>
                        <a:pt x="104686" y="357188"/>
                        <a:pt x="95161" y="356235"/>
                      </a:cubicBezTo>
                      <a:cubicBezTo>
                        <a:pt x="51345" y="347663"/>
                        <a:pt x="51345" y="306705"/>
                        <a:pt x="38010" y="276225"/>
                      </a:cubicBezTo>
                      <a:cubicBezTo>
                        <a:pt x="35153" y="268605"/>
                        <a:pt x="34201" y="261938"/>
                        <a:pt x="33248" y="254318"/>
                      </a:cubicBezTo>
                      <a:cubicBezTo>
                        <a:pt x="19913" y="193358"/>
                        <a:pt x="11341" y="130493"/>
                        <a:pt x="5626" y="68580"/>
                      </a:cubicBezTo>
                      <a:cubicBezTo>
                        <a:pt x="8483" y="45720"/>
                        <a:pt x="-11519" y="20955"/>
                        <a:pt x="10388" y="0"/>
                      </a:cubicBezTo>
                      <a:close/>
                    </a:path>
                  </a:pathLst>
                </a:custGeom>
                <a:solidFill>
                  <a:srgbClr val="E1B68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FFB3C63E-2621-0FAF-AB3B-F6A6B7ECB7D2}"/>
                    </a:ext>
                  </a:extLst>
                </p:cNvPr>
                <p:cNvSpPr/>
                <p:nvPr/>
              </p:nvSpPr>
              <p:spPr>
                <a:xfrm>
                  <a:off x="10855197" y="-3283826"/>
                  <a:ext cx="445418" cy="515897"/>
                </a:xfrm>
                <a:custGeom>
                  <a:avLst/>
                  <a:gdLst>
                    <a:gd name="connsiteX0" fmla="*/ 212 w 445418"/>
                    <a:gd name="connsiteY0" fmla="*/ 0 h 515897"/>
                    <a:gd name="connsiteX1" fmla="*/ 438362 w 445418"/>
                    <a:gd name="connsiteY1" fmla="*/ 467678 h 515897"/>
                    <a:gd name="connsiteX2" fmla="*/ 434552 w 445418"/>
                    <a:gd name="connsiteY2" fmla="*/ 513398 h 515897"/>
                    <a:gd name="connsiteX3" fmla="*/ 389785 w 445418"/>
                    <a:gd name="connsiteY3" fmla="*/ 494348 h 515897"/>
                    <a:gd name="connsiteX4" fmla="*/ 291677 w 445418"/>
                    <a:gd name="connsiteY4" fmla="*/ 406718 h 515897"/>
                    <a:gd name="connsiteX5" fmla="*/ 282152 w 445418"/>
                    <a:gd name="connsiteY5" fmla="*/ 398145 h 515897"/>
                    <a:gd name="connsiteX6" fmla="*/ 258340 w 445418"/>
                    <a:gd name="connsiteY6" fmla="*/ 360998 h 515897"/>
                    <a:gd name="connsiteX7" fmla="*/ 42122 w 445418"/>
                    <a:gd name="connsiteY7" fmla="*/ 58103 h 515897"/>
                    <a:gd name="connsiteX8" fmla="*/ 212 w 445418"/>
                    <a:gd name="connsiteY8" fmla="*/ 0 h 515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5418" h="515897">
                      <a:moveTo>
                        <a:pt x="212" y="0"/>
                      </a:moveTo>
                      <a:cubicBezTo>
                        <a:pt x="234527" y="73343"/>
                        <a:pt x="364067" y="244792"/>
                        <a:pt x="438362" y="467678"/>
                      </a:cubicBezTo>
                      <a:cubicBezTo>
                        <a:pt x="445030" y="483870"/>
                        <a:pt x="451697" y="504825"/>
                        <a:pt x="434552" y="513398"/>
                      </a:cubicBezTo>
                      <a:cubicBezTo>
                        <a:pt x="418360" y="521970"/>
                        <a:pt x="402167" y="506730"/>
                        <a:pt x="389785" y="494348"/>
                      </a:cubicBezTo>
                      <a:cubicBezTo>
                        <a:pt x="358352" y="463868"/>
                        <a:pt x="324062" y="436245"/>
                        <a:pt x="291677" y="406718"/>
                      </a:cubicBezTo>
                      <a:cubicBezTo>
                        <a:pt x="287867" y="404813"/>
                        <a:pt x="285010" y="401955"/>
                        <a:pt x="282152" y="398145"/>
                      </a:cubicBezTo>
                      <a:cubicBezTo>
                        <a:pt x="275485" y="384810"/>
                        <a:pt x="267865" y="372428"/>
                        <a:pt x="258340" y="360998"/>
                      </a:cubicBezTo>
                      <a:cubicBezTo>
                        <a:pt x="202142" y="248603"/>
                        <a:pt x="139277" y="140970"/>
                        <a:pt x="42122" y="58103"/>
                      </a:cubicBezTo>
                      <a:cubicBezTo>
                        <a:pt x="24024" y="42863"/>
                        <a:pt x="-2645" y="30480"/>
                        <a:pt x="212" y="0"/>
                      </a:cubicBezTo>
                      <a:close/>
                    </a:path>
                  </a:pathLst>
                </a:custGeom>
                <a:solidFill>
                  <a:srgbClr val="E7CB9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7C13ECAA-C49F-06C4-A14E-599C6EBBDF56}"/>
                    </a:ext>
                  </a:extLst>
                </p:cNvPr>
                <p:cNvSpPr/>
                <p:nvPr/>
              </p:nvSpPr>
              <p:spPr>
                <a:xfrm>
                  <a:off x="10002323" y="-2722097"/>
                  <a:ext cx="1190200" cy="344098"/>
                </a:xfrm>
                <a:custGeom>
                  <a:avLst/>
                  <a:gdLst>
                    <a:gd name="connsiteX0" fmla="*/ 1167412 w 1190200"/>
                    <a:gd name="connsiteY0" fmla="*/ 342193 h 344098"/>
                    <a:gd name="connsiteX1" fmla="*/ 1167412 w 1190200"/>
                    <a:gd name="connsiteY1" fmla="*/ 323143 h 344098"/>
                    <a:gd name="connsiteX2" fmla="*/ 1071210 w 1190200"/>
                    <a:gd name="connsiteY2" fmla="*/ 196461 h 344098"/>
                    <a:gd name="connsiteX3" fmla="*/ 627345 w 1190200"/>
                    <a:gd name="connsiteY3" fmla="*/ 115498 h 344098"/>
                    <a:gd name="connsiteX4" fmla="*/ 433987 w 1190200"/>
                    <a:gd name="connsiteY4" fmla="*/ 123118 h 344098"/>
                    <a:gd name="connsiteX5" fmla="*/ 115852 w 1190200"/>
                    <a:gd name="connsiteY5" fmla="*/ 200271 h 344098"/>
                    <a:gd name="connsiteX6" fmla="*/ 13935 w 1190200"/>
                    <a:gd name="connsiteY6" fmla="*/ 246943 h 344098"/>
                    <a:gd name="connsiteX7" fmla="*/ 5362 w 1190200"/>
                    <a:gd name="connsiteY7" fmla="*/ 227893 h 344098"/>
                    <a:gd name="connsiteX8" fmla="*/ 29174 w 1190200"/>
                    <a:gd name="connsiteY8" fmla="*/ 172648 h 344098"/>
                    <a:gd name="connsiteX9" fmla="*/ 118710 w 1190200"/>
                    <a:gd name="connsiteY9" fmla="*/ 141216 h 344098"/>
                    <a:gd name="connsiteX10" fmla="*/ 193004 w 1190200"/>
                    <a:gd name="connsiteY10" fmla="*/ 76446 h 344098"/>
                    <a:gd name="connsiteX11" fmla="*/ 220627 w 1190200"/>
                    <a:gd name="connsiteY11" fmla="*/ 16438 h 344098"/>
                    <a:gd name="connsiteX12" fmla="*/ 241582 w 1190200"/>
                    <a:gd name="connsiteY12" fmla="*/ 246 h 344098"/>
                    <a:gd name="connsiteX13" fmla="*/ 263489 w 1190200"/>
                    <a:gd name="connsiteY13" fmla="*/ 23106 h 344098"/>
                    <a:gd name="connsiteX14" fmla="*/ 273967 w 1190200"/>
                    <a:gd name="connsiteY14" fmla="*/ 92638 h 344098"/>
                    <a:gd name="connsiteX15" fmla="*/ 342547 w 1190200"/>
                    <a:gd name="connsiteY15" fmla="*/ 91686 h 344098"/>
                    <a:gd name="connsiteX16" fmla="*/ 731167 w 1190200"/>
                    <a:gd name="connsiteY16" fmla="*/ 83113 h 344098"/>
                    <a:gd name="connsiteX17" fmla="*/ 838799 w 1190200"/>
                    <a:gd name="connsiteY17" fmla="*/ 91686 h 344098"/>
                    <a:gd name="connsiteX18" fmla="*/ 881662 w 1190200"/>
                    <a:gd name="connsiteY18" fmla="*/ 96448 h 344098"/>
                    <a:gd name="connsiteX19" fmla="*/ 896902 w 1190200"/>
                    <a:gd name="connsiteY19" fmla="*/ 109783 h 344098"/>
                    <a:gd name="connsiteX20" fmla="*/ 899760 w 1190200"/>
                    <a:gd name="connsiteY20" fmla="*/ 116451 h 344098"/>
                    <a:gd name="connsiteX21" fmla="*/ 1135027 w 1190200"/>
                    <a:gd name="connsiteY21" fmla="*/ 183126 h 344098"/>
                    <a:gd name="connsiteX22" fmla="*/ 1187415 w 1190200"/>
                    <a:gd name="connsiteY22" fmla="*/ 269803 h 344098"/>
                    <a:gd name="connsiteX23" fmla="*/ 1173127 w 1190200"/>
                    <a:gd name="connsiteY23" fmla="*/ 344098 h 344098"/>
                    <a:gd name="connsiteX24" fmla="*/ 1167412 w 1190200"/>
                    <a:gd name="connsiteY24" fmla="*/ 342193 h 344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90200" h="344098">
                      <a:moveTo>
                        <a:pt x="1167412" y="342193"/>
                      </a:moveTo>
                      <a:cubicBezTo>
                        <a:pt x="1167412" y="335526"/>
                        <a:pt x="1167412" y="329811"/>
                        <a:pt x="1167412" y="323143"/>
                      </a:cubicBezTo>
                      <a:cubicBezTo>
                        <a:pt x="1171222" y="243133"/>
                        <a:pt x="1146457" y="225988"/>
                        <a:pt x="1071210" y="196461"/>
                      </a:cubicBezTo>
                      <a:cubicBezTo>
                        <a:pt x="927382" y="140263"/>
                        <a:pt x="774982" y="143121"/>
                        <a:pt x="627345" y="115498"/>
                      </a:cubicBezTo>
                      <a:cubicBezTo>
                        <a:pt x="564479" y="103116"/>
                        <a:pt x="498757" y="118356"/>
                        <a:pt x="433987" y="123118"/>
                      </a:cubicBezTo>
                      <a:cubicBezTo>
                        <a:pt x="323497" y="131691"/>
                        <a:pt x="218722" y="162171"/>
                        <a:pt x="115852" y="200271"/>
                      </a:cubicBezTo>
                      <a:cubicBezTo>
                        <a:pt x="80610" y="212653"/>
                        <a:pt x="48224" y="230751"/>
                        <a:pt x="13935" y="246943"/>
                      </a:cubicBezTo>
                      <a:cubicBezTo>
                        <a:pt x="11077" y="240276"/>
                        <a:pt x="8219" y="234561"/>
                        <a:pt x="5362" y="227893"/>
                      </a:cubicBezTo>
                      <a:cubicBezTo>
                        <a:pt x="-7021" y="200271"/>
                        <a:pt x="2504" y="184078"/>
                        <a:pt x="29174" y="172648"/>
                      </a:cubicBezTo>
                      <a:cubicBezTo>
                        <a:pt x="58702" y="160266"/>
                        <a:pt x="88229" y="147883"/>
                        <a:pt x="118710" y="141216"/>
                      </a:cubicBezTo>
                      <a:cubicBezTo>
                        <a:pt x="156810" y="132643"/>
                        <a:pt x="180622" y="111688"/>
                        <a:pt x="193004" y="76446"/>
                      </a:cubicBezTo>
                      <a:cubicBezTo>
                        <a:pt x="200624" y="55491"/>
                        <a:pt x="210149" y="35488"/>
                        <a:pt x="220627" y="16438"/>
                      </a:cubicBezTo>
                      <a:cubicBezTo>
                        <a:pt x="225389" y="7866"/>
                        <a:pt x="230152" y="-1659"/>
                        <a:pt x="241582" y="246"/>
                      </a:cubicBezTo>
                      <a:cubicBezTo>
                        <a:pt x="253964" y="2151"/>
                        <a:pt x="259679" y="11676"/>
                        <a:pt x="263489" y="23106"/>
                      </a:cubicBezTo>
                      <a:cubicBezTo>
                        <a:pt x="271110" y="45966"/>
                        <a:pt x="260632" y="70731"/>
                        <a:pt x="273967" y="92638"/>
                      </a:cubicBezTo>
                      <a:cubicBezTo>
                        <a:pt x="296827" y="111688"/>
                        <a:pt x="319687" y="88828"/>
                        <a:pt x="342547" y="91686"/>
                      </a:cubicBezTo>
                      <a:cubicBezTo>
                        <a:pt x="472087" y="76446"/>
                        <a:pt x="601627" y="82161"/>
                        <a:pt x="731167" y="83113"/>
                      </a:cubicBezTo>
                      <a:cubicBezTo>
                        <a:pt x="766410" y="93591"/>
                        <a:pt x="802604" y="91686"/>
                        <a:pt x="838799" y="91686"/>
                      </a:cubicBezTo>
                      <a:cubicBezTo>
                        <a:pt x="853087" y="91686"/>
                        <a:pt x="867374" y="88828"/>
                        <a:pt x="881662" y="96448"/>
                      </a:cubicBezTo>
                      <a:cubicBezTo>
                        <a:pt x="888329" y="99306"/>
                        <a:pt x="893092" y="104068"/>
                        <a:pt x="896902" y="109783"/>
                      </a:cubicBezTo>
                      <a:cubicBezTo>
                        <a:pt x="897854" y="111688"/>
                        <a:pt x="898807" y="113593"/>
                        <a:pt x="899760" y="116451"/>
                      </a:cubicBezTo>
                      <a:cubicBezTo>
                        <a:pt x="977865" y="141216"/>
                        <a:pt x="1057874" y="156456"/>
                        <a:pt x="1135027" y="183126"/>
                      </a:cubicBezTo>
                      <a:cubicBezTo>
                        <a:pt x="1182652" y="199318"/>
                        <a:pt x="1196940" y="225036"/>
                        <a:pt x="1187415" y="269803"/>
                      </a:cubicBezTo>
                      <a:cubicBezTo>
                        <a:pt x="1182652" y="294568"/>
                        <a:pt x="1177890" y="319333"/>
                        <a:pt x="1173127" y="344098"/>
                      </a:cubicBezTo>
                      <a:cubicBezTo>
                        <a:pt x="1171222" y="342193"/>
                        <a:pt x="1169317" y="342193"/>
                        <a:pt x="1167412" y="342193"/>
                      </a:cubicBezTo>
                      <a:close/>
                    </a:path>
                  </a:pathLst>
                </a:custGeom>
                <a:solidFill>
                  <a:srgbClr val="E9C0B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ED28EEB6-815E-04F0-864B-31A8CE02A620}"/>
                    </a:ext>
                  </a:extLst>
                </p:cNvPr>
                <p:cNvSpPr/>
                <p:nvPr/>
              </p:nvSpPr>
              <p:spPr>
                <a:xfrm>
                  <a:off x="11133041" y="-2889015"/>
                  <a:ext cx="202006" cy="415766"/>
                </a:xfrm>
                <a:custGeom>
                  <a:avLst/>
                  <a:gdLst>
                    <a:gd name="connsiteX0" fmla="*/ 7166 w 202006"/>
                    <a:gd name="connsiteY0" fmla="*/ 5239 h 415766"/>
                    <a:gd name="connsiteX1" fmla="*/ 35741 w 202006"/>
                    <a:gd name="connsiteY1" fmla="*/ 9049 h 415766"/>
                    <a:gd name="connsiteX2" fmla="*/ 118608 w 202006"/>
                    <a:gd name="connsiteY2" fmla="*/ 90011 h 415766"/>
                    <a:gd name="connsiteX3" fmla="*/ 152898 w 202006"/>
                    <a:gd name="connsiteY3" fmla="*/ 110014 h 415766"/>
                    <a:gd name="connsiteX4" fmla="*/ 160518 w 202006"/>
                    <a:gd name="connsiteY4" fmla="*/ 72866 h 415766"/>
                    <a:gd name="connsiteX5" fmla="*/ 199571 w 202006"/>
                    <a:gd name="connsiteY5" fmla="*/ 380524 h 415766"/>
                    <a:gd name="connsiteX6" fmla="*/ 164328 w 202006"/>
                    <a:gd name="connsiteY6" fmla="*/ 406241 h 415766"/>
                    <a:gd name="connsiteX7" fmla="*/ 76698 w 202006"/>
                    <a:gd name="connsiteY7" fmla="*/ 415766 h 415766"/>
                    <a:gd name="connsiteX8" fmla="*/ 54791 w 202006"/>
                    <a:gd name="connsiteY8" fmla="*/ 337661 h 415766"/>
                    <a:gd name="connsiteX9" fmla="*/ 41455 w 202006"/>
                    <a:gd name="connsiteY9" fmla="*/ 297656 h 415766"/>
                    <a:gd name="connsiteX10" fmla="*/ 4308 w 202006"/>
                    <a:gd name="connsiteY10" fmla="*/ 45244 h 415766"/>
                    <a:gd name="connsiteX11" fmla="*/ 7166 w 202006"/>
                    <a:gd name="connsiteY11" fmla="*/ 5239 h 415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2006" h="415766">
                      <a:moveTo>
                        <a:pt x="7166" y="5239"/>
                      </a:moveTo>
                      <a:cubicBezTo>
                        <a:pt x="17643" y="-476"/>
                        <a:pt x="30025" y="-4286"/>
                        <a:pt x="35741" y="9049"/>
                      </a:cubicBezTo>
                      <a:cubicBezTo>
                        <a:pt x="52886" y="47149"/>
                        <a:pt x="97653" y="55721"/>
                        <a:pt x="118608" y="90011"/>
                      </a:cubicBezTo>
                      <a:cubicBezTo>
                        <a:pt x="126228" y="101441"/>
                        <a:pt x="139563" y="115729"/>
                        <a:pt x="152898" y="110014"/>
                      </a:cubicBezTo>
                      <a:cubicBezTo>
                        <a:pt x="168138" y="104299"/>
                        <a:pt x="157661" y="85249"/>
                        <a:pt x="160518" y="72866"/>
                      </a:cubicBezTo>
                      <a:cubicBezTo>
                        <a:pt x="197666" y="172879"/>
                        <a:pt x="207191" y="275749"/>
                        <a:pt x="199571" y="380524"/>
                      </a:cubicBezTo>
                      <a:cubicBezTo>
                        <a:pt x="197666" y="404336"/>
                        <a:pt x="190998" y="414814"/>
                        <a:pt x="164328" y="406241"/>
                      </a:cubicBezTo>
                      <a:cubicBezTo>
                        <a:pt x="140516" y="398621"/>
                        <a:pt x="114798" y="403384"/>
                        <a:pt x="76698" y="415766"/>
                      </a:cubicBezTo>
                      <a:cubicBezTo>
                        <a:pt x="140516" y="352901"/>
                        <a:pt x="67173" y="360521"/>
                        <a:pt x="54791" y="337661"/>
                      </a:cubicBezTo>
                      <a:cubicBezTo>
                        <a:pt x="45266" y="326231"/>
                        <a:pt x="41455" y="312896"/>
                        <a:pt x="41455" y="297656"/>
                      </a:cubicBezTo>
                      <a:cubicBezTo>
                        <a:pt x="46218" y="210979"/>
                        <a:pt x="28121" y="128111"/>
                        <a:pt x="4308" y="45244"/>
                      </a:cubicBezTo>
                      <a:cubicBezTo>
                        <a:pt x="498" y="31909"/>
                        <a:pt x="-4264" y="18574"/>
                        <a:pt x="7166" y="5239"/>
                      </a:cubicBezTo>
                      <a:close/>
                    </a:path>
                  </a:pathLst>
                </a:custGeom>
                <a:solidFill>
                  <a:srgbClr val="E2B6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290BF1C1-9E93-BFB5-34A4-324C93B07257}"/>
                    </a:ext>
                  </a:extLst>
                </p:cNvPr>
                <p:cNvSpPr/>
                <p:nvPr/>
              </p:nvSpPr>
              <p:spPr>
                <a:xfrm>
                  <a:off x="10799690" y="-1931466"/>
                  <a:ext cx="244349" cy="360001"/>
                </a:xfrm>
                <a:custGeom>
                  <a:avLst/>
                  <a:gdLst>
                    <a:gd name="connsiteX0" fmla="*/ 114775 w 244349"/>
                    <a:gd name="connsiteY0" fmla="*/ 232600 h 360001"/>
                    <a:gd name="connsiteX1" fmla="*/ 45242 w 244349"/>
                    <a:gd name="connsiteY1" fmla="*/ 69723 h 360001"/>
                    <a:gd name="connsiteX2" fmla="*/ 21430 w 244349"/>
                    <a:gd name="connsiteY2" fmla="*/ 35433 h 360001"/>
                    <a:gd name="connsiteX3" fmla="*/ 3332 w 244349"/>
                    <a:gd name="connsiteY3" fmla="*/ 11620 h 360001"/>
                    <a:gd name="connsiteX4" fmla="*/ 49052 w 244349"/>
                    <a:gd name="connsiteY4" fmla="*/ 10668 h 360001"/>
                    <a:gd name="connsiteX5" fmla="*/ 105250 w 244349"/>
                    <a:gd name="connsiteY5" fmla="*/ 80200 h 360001"/>
                    <a:gd name="connsiteX6" fmla="*/ 232885 w 244349"/>
                    <a:gd name="connsiteY6" fmla="*/ 279273 h 360001"/>
                    <a:gd name="connsiteX7" fmla="*/ 227170 w 244349"/>
                    <a:gd name="connsiteY7" fmla="*/ 330708 h 360001"/>
                    <a:gd name="connsiteX8" fmla="*/ 133825 w 244349"/>
                    <a:gd name="connsiteY8" fmla="*/ 348805 h 360001"/>
                    <a:gd name="connsiteX9" fmla="*/ 134777 w 244349"/>
                    <a:gd name="connsiteY9" fmla="*/ 349758 h 360001"/>
                    <a:gd name="connsiteX10" fmla="*/ 114775 w 244349"/>
                    <a:gd name="connsiteY10" fmla="*/ 232600 h 360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4349" h="360001">
                      <a:moveTo>
                        <a:pt x="114775" y="232600"/>
                      </a:moveTo>
                      <a:cubicBezTo>
                        <a:pt x="90962" y="178308"/>
                        <a:pt x="76675" y="120205"/>
                        <a:pt x="45242" y="69723"/>
                      </a:cubicBezTo>
                      <a:cubicBezTo>
                        <a:pt x="37622" y="58293"/>
                        <a:pt x="31907" y="44005"/>
                        <a:pt x="21430" y="35433"/>
                      </a:cubicBezTo>
                      <a:cubicBezTo>
                        <a:pt x="12857" y="27813"/>
                        <a:pt x="-8098" y="25908"/>
                        <a:pt x="3332" y="11620"/>
                      </a:cubicBezTo>
                      <a:cubicBezTo>
                        <a:pt x="13810" y="-1715"/>
                        <a:pt x="34765" y="-5525"/>
                        <a:pt x="49052" y="10668"/>
                      </a:cubicBezTo>
                      <a:cubicBezTo>
                        <a:pt x="69055" y="32575"/>
                        <a:pt x="89057" y="55435"/>
                        <a:pt x="105250" y="80200"/>
                      </a:cubicBezTo>
                      <a:cubicBezTo>
                        <a:pt x="149065" y="145923"/>
                        <a:pt x="190975" y="212598"/>
                        <a:pt x="232885" y="279273"/>
                      </a:cubicBezTo>
                      <a:cubicBezTo>
                        <a:pt x="244315" y="297370"/>
                        <a:pt x="253840" y="316420"/>
                        <a:pt x="227170" y="330708"/>
                      </a:cubicBezTo>
                      <a:cubicBezTo>
                        <a:pt x="199548" y="352615"/>
                        <a:pt x="170973" y="373570"/>
                        <a:pt x="133825" y="348805"/>
                      </a:cubicBezTo>
                      <a:lnTo>
                        <a:pt x="134777" y="349758"/>
                      </a:lnTo>
                      <a:cubicBezTo>
                        <a:pt x="125252" y="311658"/>
                        <a:pt x="126205" y="271653"/>
                        <a:pt x="114775" y="232600"/>
                      </a:cubicBezTo>
                      <a:close/>
                    </a:path>
                  </a:pathLst>
                </a:custGeom>
                <a:solidFill>
                  <a:srgbClr val="F5EFF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5A5E5CBD-61ED-4414-C1D3-A12D2A5577F7}"/>
                    </a:ext>
                  </a:extLst>
                </p:cNvPr>
                <p:cNvSpPr/>
                <p:nvPr/>
              </p:nvSpPr>
              <p:spPr>
                <a:xfrm>
                  <a:off x="11176773" y="-2457448"/>
                  <a:ext cx="180537" cy="277132"/>
                </a:xfrm>
                <a:custGeom>
                  <a:avLst/>
                  <a:gdLst>
                    <a:gd name="connsiteX0" fmla="*/ 40586 w 180537"/>
                    <a:gd name="connsiteY0" fmla="*/ 22299 h 277132"/>
                    <a:gd name="connsiteX1" fmla="*/ 170127 w 180537"/>
                    <a:gd name="connsiteY1" fmla="*/ 53732 h 277132"/>
                    <a:gd name="connsiteX2" fmla="*/ 18679 w 180537"/>
                    <a:gd name="connsiteY2" fmla="*/ 276617 h 277132"/>
                    <a:gd name="connsiteX3" fmla="*/ 4391 w 180537"/>
                    <a:gd name="connsiteY3" fmla="*/ 248994 h 277132"/>
                    <a:gd name="connsiteX4" fmla="*/ 49159 w 180537"/>
                    <a:gd name="connsiteY4" fmla="*/ 204227 h 277132"/>
                    <a:gd name="connsiteX5" fmla="*/ 64399 w 180537"/>
                    <a:gd name="connsiteY5" fmla="*/ 66114 h 277132"/>
                    <a:gd name="connsiteX6" fmla="*/ 40586 w 180537"/>
                    <a:gd name="connsiteY6" fmla="*/ 22299 h 277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537" h="277132">
                      <a:moveTo>
                        <a:pt x="40586" y="22299"/>
                      </a:moveTo>
                      <a:cubicBezTo>
                        <a:pt x="92021" y="-16753"/>
                        <a:pt x="148219" y="-3418"/>
                        <a:pt x="170127" y="53732"/>
                      </a:cubicBezTo>
                      <a:cubicBezTo>
                        <a:pt x="212989" y="166127"/>
                        <a:pt x="115834" y="263282"/>
                        <a:pt x="18679" y="276617"/>
                      </a:cubicBezTo>
                      <a:cubicBezTo>
                        <a:pt x="-7991" y="280427"/>
                        <a:pt x="581" y="262329"/>
                        <a:pt x="4391" y="248994"/>
                      </a:cubicBezTo>
                      <a:cubicBezTo>
                        <a:pt x="13916" y="228039"/>
                        <a:pt x="26299" y="213752"/>
                        <a:pt x="49159" y="204227"/>
                      </a:cubicBezTo>
                      <a:cubicBezTo>
                        <a:pt x="113929" y="175652"/>
                        <a:pt x="119644" y="108977"/>
                        <a:pt x="64399" y="66114"/>
                      </a:cubicBezTo>
                      <a:cubicBezTo>
                        <a:pt x="50111" y="54684"/>
                        <a:pt x="30109" y="46112"/>
                        <a:pt x="40586" y="22299"/>
                      </a:cubicBezTo>
                      <a:close/>
                    </a:path>
                  </a:pathLst>
                </a:custGeom>
                <a:solidFill>
                  <a:srgbClr val="F6DEC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7B4FC3F4-8D99-0663-7330-857AD1BA3BF9}"/>
                    </a:ext>
                  </a:extLst>
                </p:cNvPr>
                <p:cNvSpPr/>
                <p:nvPr/>
              </p:nvSpPr>
              <p:spPr>
                <a:xfrm>
                  <a:off x="10808737" y="-3292730"/>
                  <a:ext cx="381255" cy="741376"/>
                </a:xfrm>
                <a:custGeom>
                  <a:avLst/>
                  <a:gdLst>
                    <a:gd name="connsiteX0" fmla="*/ 331470 w 381255"/>
                    <a:gd name="connsiteY0" fmla="*/ 408954 h 741376"/>
                    <a:gd name="connsiteX1" fmla="*/ 379095 w 381255"/>
                    <a:gd name="connsiteY1" fmla="*/ 741377 h 741376"/>
                    <a:gd name="connsiteX2" fmla="*/ 341947 w 381255"/>
                    <a:gd name="connsiteY2" fmla="*/ 733757 h 741376"/>
                    <a:gd name="connsiteX3" fmla="*/ 348615 w 381255"/>
                    <a:gd name="connsiteY3" fmla="*/ 590882 h 741376"/>
                    <a:gd name="connsiteX4" fmla="*/ 304800 w 381255"/>
                    <a:gd name="connsiteY4" fmla="*/ 417527 h 741376"/>
                    <a:gd name="connsiteX5" fmla="*/ 32385 w 381255"/>
                    <a:gd name="connsiteY5" fmla="*/ 35574 h 741376"/>
                    <a:gd name="connsiteX6" fmla="*/ 0 w 381255"/>
                    <a:gd name="connsiteY6" fmla="*/ 8904 h 741376"/>
                    <a:gd name="connsiteX7" fmla="*/ 46672 w 381255"/>
                    <a:gd name="connsiteY7" fmla="*/ 8904 h 741376"/>
                    <a:gd name="connsiteX8" fmla="*/ 160020 w 381255"/>
                    <a:gd name="connsiteY8" fmla="*/ 122252 h 741376"/>
                    <a:gd name="connsiteX9" fmla="*/ 315278 w 381255"/>
                    <a:gd name="connsiteY9" fmla="*/ 369902 h 741376"/>
                    <a:gd name="connsiteX10" fmla="*/ 331470 w 381255"/>
                    <a:gd name="connsiteY10" fmla="*/ 408954 h 741376"/>
                    <a:gd name="connsiteX11" fmla="*/ 331470 w 381255"/>
                    <a:gd name="connsiteY11" fmla="*/ 408954 h 7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1255" h="741376">
                      <a:moveTo>
                        <a:pt x="331470" y="408954"/>
                      </a:moveTo>
                      <a:cubicBezTo>
                        <a:pt x="360045" y="517539"/>
                        <a:pt x="389572" y="627077"/>
                        <a:pt x="379095" y="741377"/>
                      </a:cubicBezTo>
                      <a:cubicBezTo>
                        <a:pt x="366713" y="739472"/>
                        <a:pt x="352425" y="745187"/>
                        <a:pt x="341947" y="733757"/>
                      </a:cubicBezTo>
                      <a:cubicBezTo>
                        <a:pt x="367665" y="687084"/>
                        <a:pt x="353378" y="637554"/>
                        <a:pt x="348615" y="590882"/>
                      </a:cubicBezTo>
                      <a:cubicBezTo>
                        <a:pt x="341947" y="531827"/>
                        <a:pt x="328613" y="472772"/>
                        <a:pt x="304800" y="417527"/>
                      </a:cubicBezTo>
                      <a:cubicBezTo>
                        <a:pt x="252413" y="262269"/>
                        <a:pt x="161925" y="135587"/>
                        <a:pt x="32385" y="35574"/>
                      </a:cubicBezTo>
                      <a:cubicBezTo>
                        <a:pt x="20955" y="27002"/>
                        <a:pt x="10478" y="17477"/>
                        <a:pt x="0" y="8904"/>
                      </a:cubicBezTo>
                      <a:cubicBezTo>
                        <a:pt x="15240" y="10809"/>
                        <a:pt x="31433" y="-12051"/>
                        <a:pt x="46672" y="8904"/>
                      </a:cubicBezTo>
                      <a:cubicBezTo>
                        <a:pt x="84772" y="47004"/>
                        <a:pt x="123825" y="83199"/>
                        <a:pt x="160020" y="122252"/>
                      </a:cubicBezTo>
                      <a:cubicBezTo>
                        <a:pt x="227647" y="194642"/>
                        <a:pt x="272415" y="281319"/>
                        <a:pt x="315278" y="369902"/>
                      </a:cubicBezTo>
                      <a:cubicBezTo>
                        <a:pt x="322897" y="382284"/>
                        <a:pt x="326708" y="395619"/>
                        <a:pt x="331470" y="408954"/>
                      </a:cubicBezTo>
                      <a:lnTo>
                        <a:pt x="331470" y="408954"/>
                      </a:lnTo>
                      <a:close/>
                    </a:path>
                  </a:pathLst>
                </a:custGeom>
                <a:solidFill>
                  <a:srgbClr val="7254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8F2835E4-5F43-DF48-7471-31256A4A5AAA}"/>
                    </a:ext>
                  </a:extLst>
                </p:cNvPr>
                <p:cNvSpPr/>
                <p:nvPr/>
              </p:nvSpPr>
              <p:spPr>
                <a:xfrm>
                  <a:off x="11161162" y="-2435148"/>
                  <a:ext cx="130995" cy="226695"/>
                </a:xfrm>
                <a:custGeom>
                  <a:avLst/>
                  <a:gdLst>
                    <a:gd name="connsiteX0" fmla="*/ 56197 w 130995"/>
                    <a:gd name="connsiteY0" fmla="*/ 0 h 226695"/>
                    <a:gd name="connsiteX1" fmla="*/ 85725 w 130995"/>
                    <a:gd name="connsiteY1" fmla="*/ 33338 h 226695"/>
                    <a:gd name="connsiteX2" fmla="*/ 130492 w 130995"/>
                    <a:gd name="connsiteY2" fmla="*/ 103823 h 226695"/>
                    <a:gd name="connsiteX3" fmla="*/ 73342 w 130995"/>
                    <a:gd name="connsiteY3" fmla="*/ 193358 h 226695"/>
                    <a:gd name="connsiteX4" fmla="*/ 19050 w 130995"/>
                    <a:gd name="connsiteY4" fmla="*/ 226695 h 226695"/>
                    <a:gd name="connsiteX5" fmla="*/ 0 w 130995"/>
                    <a:gd name="connsiteY5" fmla="*/ 182880 h 226695"/>
                    <a:gd name="connsiteX6" fmla="*/ 7620 w 130995"/>
                    <a:gd name="connsiteY6" fmla="*/ 56198 h 226695"/>
                    <a:gd name="connsiteX7" fmla="*/ 13335 w 130995"/>
                    <a:gd name="connsiteY7" fmla="*/ 56198 h 226695"/>
                    <a:gd name="connsiteX8" fmla="*/ 19050 w 130995"/>
                    <a:gd name="connsiteY8" fmla="*/ 96202 h 226695"/>
                    <a:gd name="connsiteX9" fmla="*/ 56197 w 130995"/>
                    <a:gd name="connsiteY9" fmla="*/ 0 h 22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0995" h="226695">
                      <a:moveTo>
                        <a:pt x="56197" y="0"/>
                      </a:moveTo>
                      <a:cubicBezTo>
                        <a:pt x="57150" y="19050"/>
                        <a:pt x="71438" y="25717"/>
                        <a:pt x="85725" y="33338"/>
                      </a:cubicBezTo>
                      <a:cubicBezTo>
                        <a:pt x="116205" y="47625"/>
                        <a:pt x="134302" y="70485"/>
                        <a:pt x="130492" y="103823"/>
                      </a:cubicBezTo>
                      <a:cubicBezTo>
                        <a:pt x="126682" y="141923"/>
                        <a:pt x="116205" y="180975"/>
                        <a:pt x="73342" y="193358"/>
                      </a:cubicBezTo>
                      <a:cubicBezTo>
                        <a:pt x="50482" y="200025"/>
                        <a:pt x="34290" y="211455"/>
                        <a:pt x="19050" y="226695"/>
                      </a:cubicBezTo>
                      <a:cubicBezTo>
                        <a:pt x="12382" y="212408"/>
                        <a:pt x="53340" y="176213"/>
                        <a:pt x="0" y="182880"/>
                      </a:cubicBezTo>
                      <a:cubicBezTo>
                        <a:pt x="33338" y="142875"/>
                        <a:pt x="3810" y="98108"/>
                        <a:pt x="7620" y="56198"/>
                      </a:cubicBezTo>
                      <a:cubicBezTo>
                        <a:pt x="9525" y="56198"/>
                        <a:pt x="11430" y="56198"/>
                        <a:pt x="13335" y="56198"/>
                      </a:cubicBezTo>
                      <a:cubicBezTo>
                        <a:pt x="15240" y="67627"/>
                        <a:pt x="16192" y="80010"/>
                        <a:pt x="19050" y="96202"/>
                      </a:cubicBezTo>
                      <a:cubicBezTo>
                        <a:pt x="57150" y="69533"/>
                        <a:pt x="33338" y="25717"/>
                        <a:pt x="56197" y="0"/>
                      </a:cubicBezTo>
                      <a:close/>
                    </a:path>
                  </a:pathLst>
                </a:custGeom>
                <a:solidFill>
                  <a:srgbClr val="F4B8A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4B6C7335-EDF7-A748-4E23-D7372344EAB6}"/>
                    </a:ext>
                  </a:extLst>
                </p:cNvPr>
                <p:cNvSpPr/>
                <p:nvPr/>
              </p:nvSpPr>
              <p:spPr>
                <a:xfrm>
                  <a:off x="10240365" y="-3303828"/>
                  <a:ext cx="253094" cy="544388"/>
                </a:xfrm>
                <a:custGeom>
                  <a:avLst/>
                  <a:gdLst>
                    <a:gd name="connsiteX0" fmla="*/ 32115 w 253094"/>
                    <a:gd name="connsiteY0" fmla="*/ 400050 h 544388"/>
                    <a:gd name="connsiteX1" fmla="*/ 207375 w 253094"/>
                    <a:gd name="connsiteY1" fmla="*/ 38100 h 544388"/>
                    <a:gd name="connsiteX2" fmla="*/ 241665 w 253094"/>
                    <a:gd name="connsiteY2" fmla="*/ 0 h 544388"/>
                    <a:gd name="connsiteX3" fmla="*/ 253094 w 253094"/>
                    <a:gd name="connsiteY3" fmla="*/ 10477 h 544388"/>
                    <a:gd name="connsiteX4" fmla="*/ 99742 w 253094"/>
                    <a:gd name="connsiteY4" fmla="*/ 283845 h 544388"/>
                    <a:gd name="connsiteX5" fmla="*/ 37830 w 253094"/>
                    <a:gd name="connsiteY5" fmla="*/ 541020 h 544388"/>
                    <a:gd name="connsiteX6" fmla="*/ 682 w 253094"/>
                    <a:gd name="connsiteY6" fmla="*/ 522923 h 544388"/>
                    <a:gd name="connsiteX7" fmla="*/ 32115 w 253094"/>
                    <a:gd name="connsiteY7" fmla="*/ 400050 h 544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094" h="544388">
                      <a:moveTo>
                        <a:pt x="32115" y="400050"/>
                      </a:moveTo>
                      <a:cubicBezTo>
                        <a:pt x="73072" y="270510"/>
                        <a:pt x="123555" y="145733"/>
                        <a:pt x="207375" y="38100"/>
                      </a:cubicBezTo>
                      <a:cubicBezTo>
                        <a:pt x="217852" y="24765"/>
                        <a:pt x="230235" y="12383"/>
                        <a:pt x="241665" y="0"/>
                      </a:cubicBezTo>
                      <a:cubicBezTo>
                        <a:pt x="245475" y="3810"/>
                        <a:pt x="249285" y="7620"/>
                        <a:pt x="253094" y="10477"/>
                      </a:cubicBezTo>
                      <a:cubicBezTo>
                        <a:pt x="192135" y="96202"/>
                        <a:pt x="132127" y="182880"/>
                        <a:pt x="99742" y="283845"/>
                      </a:cubicBezTo>
                      <a:cubicBezTo>
                        <a:pt x="85455" y="370523"/>
                        <a:pt x="58784" y="455295"/>
                        <a:pt x="37830" y="541020"/>
                      </a:cubicBezTo>
                      <a:cubicBezTo>
                        <a:pt x="17827" y="551498"/>
                        <a:pt x="10207" y="535305"/>
                        <a:pt x="682" y="522923"/>
                      </a:cubicBezTo>
                      <a:cubicBezTo>
                        <a:pt x="-3128" y="479107"/>
                        <a:pt x="9255" y="438150"/>
                        <a:pt x="32115" y="400050"/>
                      </a:cubicBezTo>
                      <a:close/>
                    </a:path>
                  </a:pathLst>
                </a:custGeom>
                <a:solidFill>
                  <a:srgbClr val="70542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A5432179-4F2B-3D5B-FB44-403AF04C77D0}"/>
                    </a:ext>
                  </a:extLst>
                </p:cNvPr>
                <p:cNvSpPr/>
                <p:nvPr/>
              </p:nvSpPr>
              <p:spPr>
                <a:xfrm>
                  <a:off x="10693484" y="-3322726"/>
                  <a:ext cx="161925" cy="468477"/>
                </a:xfrm>
                <a:custGeom>
                  <a:avLst/>
                  <a:gdLst>
                    <a:gd name="connsiteX0" fmla="*/ 154305 w 161925"/>
                    <a:gd name="connsiteY0" fmla="*/ 352272 h 468477"/>
                    <a:gd name="connsiteX1" fmla="*/ 161925 w 161925"/>
                    <a:gd name="connsiteY1" fmla="*/ 418947 h 468477"/>
                    <a:gd name="connsiteX2" fmla="*/ 149543 w 161925"/>
                    <a:gd name="connsiteY2" fmla="*/ 468477 h 468477"/>
                    <a:gd name="connsiteX3" fmla="*/ 122873 w 161925"/>
                    <a:gd name="connsiteY3" fmla="*/ 397992 h 468477"/>
                    <a:gd name="connsiteX4" fmla="*/ 106680 w 161925"/>
                    <a:gd name="connsiteY4" fmla="*/ 282740 h 468477"/>
                    <a:gd name="connsiteX5" fmla="*/ 0 w 161925"/>
                    <a:gd name="connsiteY5" fmla="*/ 28422 h 468477"/>
                    <a:gd name="connsiteX6" fmla="*/ 38100 w 161925"/>
                    <a:gd name="connsiteY6" fmla="*/ 8420 h 468477"/>
                    <a:gd name="connsiteX7" fmla="*/ 33338 w 161925"/>
                    <a:gd name="connsiteY7" fmla="*/ 41757 h 468477"/>
                    <a:gd name="connsiteX8" fmla="*/ 154305 w 161925"/>
                    <a:gd name="connsiteY8" fmla="*/ 352272 h 468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925" h="468477">
                      <a:moveTo>
                        <a:pt x="154305" y="352272"/>
                      </a:moveTo>
                      <a:cubicBezTo>
                        <a:pt x="157163" y="374180"/>
                        <a:pt x="159068" y="397040"/>
                        <a:pt x="161925" y="418947"/>
                      </a:cubicBezTo>
                      <a:cubicBezTo>
                        <a:pt x="149543" y="433235"/>
                        <a:pt x="166688" y="455142"/>
                        <a:pt x="149543" y="468477"/>
                      </a:cubicBezTo>
                      <a:cubicBezTo>
                        <a:pt x="120968" y="453237"/>
                        <a:pt x="122873" y="423710"/>
                        <a:pt x="122873" y="397992"/>
                      </a:cubicBezTo>
                      <a:cubicBezTo>
                        <a:pt x="122873" y="358940"/>
                        <a:pt x="117158" y="320840"/>
                        <a:pt x="106680" y="282740"/>
                      </a:cubicBezTo>
                      <a:cubicBezTo>
                        <a:pt x="90488" y="190347"/>
                        <a:pt x="45720" y="108432"/>
                        <a:pt x="0" y="28422"/>
                      </a:cubicBezTo>
                      <a:cubicBezTo>
                        <a:pt x="13335" y="23660"/>
                        <a:pt x="8573" y="-17298"/>
                        <a:pt x="38100" y="8420"/>
                      </a:cubicBezTo>
                      <a:cubicBezTo>
                        <a:pt x="6668" y="15087"/>
                        <a:pt x="26670" y="31280"/>
                        <a:pt x="33338" y="41757"/>
                      </a:cubicBezTo>
                      <a:cubicBezTo>
                        <a:pt x="92393" y="137960"/>
                        <a:pt x="126683" y="243687"/>
                        <a:pt x="154305" y="352272"/>
                      </a:cubicBezTo>
                      <a:close/>
                    </a:path>
                  </a:pathLst>
                </a:custGeom>
                <a:solidFill>
                  <a:srgbClr val="77593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5D51AD05-BCC4-6F00-C231-A46DADA27640}"/>
                    </a:ext>
                  </a:extLst>
                </p:cNvPr>
                <p:cNvSpPr/>
                <p:nvPr/>
              </p:nvSpPr>
              <p:spPr>
                <a:xfrm>
                  <a:off x="10530382" y="-1921316"/>
                  <a:ext cx="165191" cy="105292"/>
                </a:xfrm>
                <a:custGeom>
                  <a:avLst/>
                  <a:gdLst>
                    <a:gd name="connsiteX0" fmla="*/ 125955 w 165191"/>
                    <a:gd name="connsiteY0" fmla="*/ 50047 h 105292"/>
                    <a:gd name="connsiteX1" fmla="*/ 152625 w 165191"/>
                    <a:gd name="connsiteY1" fmla="*/ 55762 h 105292"/>
                    <a:gd name="connsiteX2" fmla="*/ 154530 w 165191"/>
                    <a:gd name="connsiteY2" fmla="*/ 73860 h 105292"/>
                    <a:gd name="connsiteX3" fmla="*/ 154530 w 165191"/>
                    <a:gd name="connsiteY3" fmla="*/ 74812 h 105292"/>
                    <a:gd name="connsiteX4" fmla="*/ 137385 w 165191"/>
                    <a:gd name="connsiteY4" fmla="*/ 105292 h 105292"/>
                    <a:gd name="connsiteX5" fmla="*/ 83092 w 165191"/>
                    <a:gd name="connsiteY5" fmla="*/ 80527 h 105292"/>
                    <a:gd name="connsiteX6" fmla="*/ 70710 w 165191"/>
                    <a:gd name="connsiteY6" fmla="*/ 82432 h 105292"/>
                    <a:gd name="connsiteX7" fmla="*/ 51660 w 165191"/>
                    <a:gd name="connsiteY7" fmla="*/ 81480 h 105292"/>
                    <a:gd name="connsiteX8" fmla="*/ 39277 w 165191"/>
                    <a:gd name="connsiteY8" fmla="*/ 78622 h 105292"/>
                    <a:gd name="connsiteX9" fmla="*/ 8797 w 165191"/>
                    <a:gd name="connsiteY9" fmla="*/ 38617 h 105292"/>
                    <a:gd name="connsiteX10" fmla="*/ 36420 w 165191"/>
                    <a:gd name="connsiteY10" fmla="*/ 4327 h 105292"/>
                    <a:gd name="connsiteX11" fmla="*/ 80235 w 165191"/>
                    <a:gd name="connsiteY11" fmla="*/ 1470 h 105292"/>
                    <a:gd name="connsiteX12" fmla="*/ 91665 w 165191"/>
                    <a:gd name="connsiteY12" fmla="*/ 7185 h 105292"/>
                    <a:gd name="connsiteX13" fmla="*/ 125955 w 165191"/>
                    <a:gd name="connsiteY13" fmla="*/ 50047 h 105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5191" h="105292">
                      <a:moveTo>
                        <a:pt x="125955" y="50047"/>
                      </a:moveTo>
                      <a:cubicBezTo>
                        <a:pt x="134527" y="51952"/>
                        <a:pt x="143100" y="54810"/>
                        <a:pt x="152625" y="55762"/>
                      </a:cubicBezTo>
                      <a:cubicBezTo>
                        <a:pt x="180247" y="58620"/>
                        <a:pt x="153577" y="68145"/>
                        <a:pt x="154530" y="73860"/>
                      </a:cubicBezTo>
                      <a:cubicBezTo>
                        <a:pt x="154530" y="73860"/>
                        <a:pt x="154530" y="74812"/>
                        <a:pt x="154530" y="74812"/>
                      </a:cubicBezTo>
                      <a:cubicBezTo>
                        <a:pt x="142147" y="81480"/>
                        <a:pt x="156435" y="102435"/>
                        <a:pt x="137385" y="105292"/>
                      </a:cubicBezTo>
                      <a:cubicBezTo>
                        <a:pt x="117382" y="102435"/>
                        <a:pt x="109762" y="70050"/>
                        <a:pt x="83092" y="80527"/>
                      </a:cubicBezTo>
                      <a:cubicBezTo>
                        <a:pt x="79282" y="81480"/>
                        <a:pt x="74520" y="82432"/>
                        <a:pt x="70710" y="82432"/>
                      </a:cubicBezTo>
                      <a:cubicBezTo>
                        <a:pt x="64042" y="83385"/>
                        <a:pt x="58327" y="82432"/>
                        <a:pt x="51660" y="81480"/>
                      </a:cubicBezTo>
                      <a:cubicBezTo>
                        <a:pt x="47850" y="80527"/>
                        <a:pt x="43087" y="79575"/>
                        <a:pt x="39277" y="78622"/>
                      </a:cubicBezTo>
                      <a:cubicBezTo>
                        <a:pt x="23085" y="70050"/>
                        <a:pt x="-17873" y="80527"/>
                        <a:pt x="8797" y="38617"/>
                      </a:cubicBezTo>
                      <a:cubicBezTo>
                        <a:pt x="18322" y="27187"/>
                        <a:pt x="24990" y="13852"/>
                        <a:pt x="36420" y="4327"/>
                      </a:cubicBezTo>
                      <a:cubicBezTo>
                        <a:pt x="50707" y="-3293"/>
                        <a:pt x="65947" y="1470"/>
                        <a:pt x="80235" y="1470"/>
                      </a:cubicBezTo>
                      <a:cubicBezTo>
                        <a:pt x="84045" y="2422"/>
                        <a:pt x="87855" y="4327"/>
                        <a:pt x="91665" y="7185"/>
                      </a:cubicBezTo>
                      <a:cubicBezTo>
                        <a:pt x="102142" y="23377"/>
                        <a:pt x="124050" y="28140"/>
                        <a:pt x="125955" y="50047"/>
                      </a:cubicBezTo>
                      <a:close/>
                    </a:path>
                  </a:pathLst>
                </a:custGeom>
                <a:solidFill>
                  <a:srgbClr val="292C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6A02FE49-9F0A-4A35-0773-5BEDB318C60C}"/>
                    </a:ext>
                  </a:extLst>
                </p:cNvPr>
                <p:cNvSpPr/>
                <p:nvPr/>
              </p:nvSpPr>
              <p:spPr>
                <a:xfrm>
                  <a:off x="10764922" y="-1904606"/>
                  <a:ext cx="96202" cy="149542"/>
                </a:xfrm>
                <a:custGeom>
                  <a:avLst/>
                  <a:gdLst>
                    <a:gd name="connsiteX0" fmla="*/ 0 w 96202"/>
                    <a:gd name="connsiteY0" fmla="*/ 0 h 149542"/>
                    <a:gd name="connsiteX1" fmla="*/ 96203 w 96202"/>
                    <a:gd name="connsiteY1" fmla="*/ 149542 h 149542"/>
                    <a:gd name="connsiteX2" fmla="*/ 0 w 96202"/>
                    <a:gd name="connsiteY2" fmla="*/ 0 h 14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202" h="149542">
                      <a:moveTo>
                        <a:pt x="0" y="0"/>
                      </a:moveTo>
                      <a:cubicBezTo>
                        <a:pt x="31433" y="50483"/>
                        <a:pt x="68580" y="97155"/>
                        <a:pt x="96203" y="149542"/>
                      </a:cubicBezTo>
                      <a:cubicBezTo>
                        <a:pt x="42863" y="113348"/>
                        <a:pt x="12383" y="62865"/>
                        <a:pt x="0" y="0"/>
                      </a:cubicBezTo>
                      <a:close/>
                    </a:path>
                  </a:pathLst>
                </a:custGeom>
                <a:solidFill>
                  <a:srgbClr val="B7B2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693A6925-C314-97D1-1939-267321A6E993}"/>
                    </a:ext>
                  </a:extLst>
                </p:cNvPr>
                <p:cNvSpPr/>
                <p:nvPr/>
              </p:nvSpPr>
              <p:spPr>
                <a:xfrm>
                  <a:off x="10619190" y="-1922350"/>
                  <a:ext cx="114300" cy="51081"/>
                </a:xfrm>
                <a:custGeom>
                  <a:avLst/>
                  <a:gdLst>
                    <a:gd name="connsiteX0" fmla="*/ 37147 w 114300"/>
                    <a:gd name="connsiteY0" fmla="*/ 51081 h 51081"/>
                    <a:gd name="connsiteX1" fmla="*/ 0 w 114300"/>
                    <a:gd name="connsiteY1" fmla="*/ 11076 h 51081"/>
                    <a:gd name="connsiteX2" fmla="*/ 45720 w 114300"/>
                    <a:gd name="connsiteY2" fmla="*/ 8219 h 51081"/>
                    <a:gd name="connsiteX3" fmla="*/ 114300 w 114300"/>
                    <a:gd name="connsiteY3" fmla="*/ 8219 h 51081"/>
                    <a:gd name="connsiteX4" fmla="*/ 37147 w 114300"/>
                    <a:gd name="connsiteY4" fmla="*/ 51081 h 5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0" h="51081">
                      <a:moveTo>
                        <a:pt x="37147" y="51081"/>
                      </a:moveTo>
                      <a:cubicBezTo>
                        <a:pt x="23813" y="38699"/>
                        <a:pt x="1905" y="33936"/>
                        <a:pt x="0" y="11076"/>
                      </a:cubicBezTo>
                      <a:cubicBezTo>
                        <a:pt x="14288" y="-5116"/>
                        <a:pt x="29528" y="-1306"/>
                        <a:pt x="45720" y="8219"/>
                      </a:cubicBezTo>
                      <a:cubicBezTo>
                        <a:pt x="67628" y="8219"/>
                        <a:pt x="89535" y="8219"/>
                        <a:pt x="114300" y="8219"/>
                      </a:cubicBezTo>
                      <a:cubicBezTo>
                        <a:pt x="100965" y="53939"/>
                        <a:pt x="67628" y="50129"/>
                        <a:pt x="37147" y="51081"/>
                      </a:cubicBezTo>
                      <a:close/>
                    </a:path>
                  </a:pathLst>
                </a:custGeom>
                <a:solidFill>
                  <a:srgbClr val="DBD4D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7BCE17CD-5C80-8BFA-0970-A923ECB6272B}"/>
                    </a:ext>
                  </a:extLst>
                </p:cNvPr>
                <p:cNvSpPr/>
                <p:nvPr/>
              </p:nvSpPr>
              <p:spPr>
                <a:xfrm>
                  <a:off x="10933515" y="-1599806"/>
                  <a:ext cx="123886" cy="58102"/>
                </a:xfrm>
                <a:custGeom>
                  <a:avLst/>
                  <a:gdLst>
                    <a:gd name="connsiteX0" fmla="*/ 0 w 123886"/>
                    <a:gd name="connsiteY0" fmla="*/ 18098 h 58102"/>
                    <a:gd name="connsiteX1" fmla="*/ 93345 w 123886"/>
                    <a:gd name="connsiteY1" fmla="*/ 0 h 58102"/>
                    <a:gd name="connsiteX2" fmla="*/ 121920 w 123886"/>
                    <a:gd name="connsiteY2" fmla="*/ 58103 h 58102"/>
                    <a:gd name="connsiteX3" fmla="*/ 110490 w 123886"/>
                    <a:gd name="connsiteY3" fmla="*/ 57150 h 58102"/>
                    <a:gd name="connsiteX4" fmla="*/ 65723 w 123886"/>
                    <a:gd name="connsiteY4" fmla="*/ 45720 h 58102"/>
                    <a:gd name="connsiteX5" fmla="*/ 8573 w 123886"/>
                    <a:gd name="connsiteY5" fmla="*/ 48578 h 58102"/>
                    <a:gd name="connsiteX6" fmla="*/ 0 w 123886"/>
                    <a:gd name="connsiteY6" fmla="*/ 18098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86" h="58102">
                      <a:moveTo>
                        <a:pt x="0" y="18098"/>
                      </a:moveTo>
                      <a:cubicBezTo>
                        <a:pt x="33338" y="25717"/>
                        <a:pt x="60960" y="953"/>
                        <a:pt x="93345" y="0"/>
                      </a:cubicBezTo>
                      <a:cubicBezTo>
                        <a:pt x="118110" y="11430"/>
                        <a:pt x="128588" y="31433"/>
                        <a:pt x="121920" y="58103"/>
                      </a:cubicBezTo>
                      <a:cubicBezTo>
                        <a:pt x="118110" y="58103"/>
                        <a:pt x="114300" y="57150"/>
                        <a:pt x="110490" y="57150"/>
                      </a:cubicBezTo>
                      <a:cubicBezTo>
                        <a:pt x="98107" y="41910"/>
                        <a:pt x="84773" y="38100"/>
                        <a:pt x="65723" y="45720"/>
                      </a:cubicBezTo>
                      <a:cubicBezTo>
                        <a:pt x="47625" y="53340"/>
                        <a:pt x="28575" y="64770"/>
                        <a:pt x="8573" y="48578"/>
                      </a:cubicBezTo>
                      <a:cubicBezTo>
                        <a:pt x="5715" y="39053"/>
                        <a:pt x="2857" y="28575"/>
                        <a:pt x="0" y="18098"/>
                      </a:cubicBezTo>
                      <a:close/>
                    </a:path>
                  </a:pathLst>
                </a:custGeom>
                <a:solidFill>
                  <a:srgbClr val="513F3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22A46972-186D-B3D6-4EDE-3B405EAACB31}"/>
                    </a:ext>
                  </a:extLst>
                </p:cNvPr>
                <p:cNvSpPr/>
                <p:nvPr/>
              </p:nvSpPr>
              <p:spPr>
                <a:xfrm>
                  <a:off x="10902082" y="-1698866"/>
                  <a:ext cx="39899" cy="117157"/>
                </a:xfrm>
                <a:custGeom>
                  <a:avLst/>
                  <a:gdLst>
                    <a:gd name="connsiteX0" fmla="*/ 12382 w 39899"/>
                    <a:gd name="connsiteY0" fmla="*/ 0 h 117157"/>
                    <a:gd name="connsiteX1" fmla="*/ 32385 w 39899"/>
                    <a:gd name="connsiteY1" fmla="*/ 117158 h 117157"/>
                    <a:gd name="connsiteX2" fmla="*/ 8572 w 39899"/>
                    <a:gd name="connsiteY2" fmla="*/ 88583 h 117157"/>
                    <a:gd name="connsiteX3" fmla="*/ 0 w 39899"/>
                    <a:gd name="connsiteY3" fmla="*/ 23813 h 117157"/>
                    <a:gd name="connsiteX4" fmla="*/ 12382 w 39899"/>
                    <a:gd name="connsiteY4" fmla="*/ 0 h 117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99" h="117157">
                      <a:moveTo>
                        <a:pt x="12382" y="0"/>
                      </a:moveTo>
                      <a:cubicBezTo>
                        <a:pt x="39052" y="36195"/>
                        <a:pt x="47625" y="74295"/>
                        <a:pt x="32385" y="117158"/>
                      </a:cubicBezTo>
                      <a:cubicBezTo>
                        <a:pt x="17145" y="114300"/>
                        <a:pt x="21907" y="93345"/>
                        <a:pt x="8572" y="88583"/>
                      </a:cubicBezTo>
                      <a:cubicBezTo>
                        <a:pt x="18097" y="64770"/>
                        <a:pt x="952" y="45720"/>
                        <a:pt x="0" y="23813"/>
                      </a:cubicBezTo>
                      <a:cubicBezTo>
                        <a:pt x="9525" y="20002"/>
                        <a:pt x="10477" y="9525"/>
                        <a:pt x="12382" y="0"/>
                      </a:cubicBezTo>
                      <a:close/>
                    </a:path>
                  </a:pathLst>
                </a:custGeom>
                <a:solidFill>
                  <a:srgbClr val="4A424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94D3338A-11BB-9BA3-0D8A-566BA67A6897}"/>
                    </a:ext>
                  </a:extLst>
                </p:cNvPr>
                <p:cNvSpPr/>
                <p:nvPr/>
              </p:nvSpPr>
              <p:spPr>
                <a:xfrm>
                  <a:off x="10502984" y="-1939848"/>
                  <a:ext cx="161925" cy="23785"/>
                </a:xfrm>
                <a:custGeom>
                  <a:avLst/>
                  <a:gdLst>
                    <a:gd name="connsiteX0" fmla="*/ 0 w 161925"/>
                    <a:gd name="connsiteY0" fmla="*/ 0 h 23785"/>
                    <a:gd name="connsiteX1" fmla="*/ 160973 w 161925"/>
                    <a:gd name="connsiteY1" fmla="*/ 6667 h 23785"/>
                    <a:gd name="connsiteX2" fmla="*/ 161925 w 161925"/>
                    <a:gd name="connsiteY2" fmla="*/ 17145 h 23785"/>
                    <a:gd name="connsiteX3" fmla="*/ 113348 w 161925"/>
                    <a:gd name="connsiteY3" fmla="*/ 21908 h 23785"/>
                    <a:gd name="connsiteX4" fmla="*/ 35243 w 161925"/>
                    <a:gd name="connsiteY4" fmla="*/ 20955 h 23785"/>
                    <a:gd name="connsiteX5" fmla="*/ 0 w 161925"/>
                    <a:gd name="connsiteY5" fmla="*/ 0 h 23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23785">
                      <a:moveTo>
                        <a:pt x="0" y="0"/>
                      </a:moveTo>
                      <a:cubicBezTo>
                        <a:pt x="53340" y="1905"/>
                        <a:pt x="107633" y="4763"/>
                        <a:pt x="160973" y="6667"/>
                      </a:cubicBezTo>
                      <a:cubicBezTo>
                        <a:pt x="160973" y="10478"/>
                        <a:pt x="161925" y="14288"/>
                        <a:pt x="161925" y="17145"/>
                      </a:cubicBezTo>
                      <a:cubicBezTo>
                        <a:pt x="146685" y="26670"/>
                        <a:pt x="129540" y="20003"/>
                        <a:pt x="113348" y="21908"/>
                      </a:cubicBezTo>
                      <a:cubicBezTo>
                        <a:pt x="87630" y="25717"/>
                        <a:pt x="60960" y="22860"/>
                        <a:pt x="35243" y="20955"/>
                      </a:cubicBezTo>
                      <a:cubicBezTo>
                        <a:pt x="20955" y="20003"/>
                        <a:pt x="2858" y="20955"/>
                        <a:pt x="0" y="0"/>
                      </a:cubicBezTo>
                      <a:close/>
                    </a:path>
                  </a:pathLst>
                </a:custGeom>
                <a:solidFill>
                  <a:srgbClr val="6152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35D0C3AB-C3E4-53B0-FFB7-6A9323F11B7C}"/>
                    </a:ext>
                  </a:extLst>
                </p:cNvPr>
                <p:cNvSpPr/>
                <p:nvPr/>
              </p:nvSpPr>
              <p:spPr>
                <a:xfrm>
                  <a:off x="10663957" y="-1941753"/>
                  <a:ext cx="86677" cy="11791"/>
                </a:xfrm>
                <a:custGeom>
                  <a:avLst/>
                  <a:gdLst>
                    <a:gd name="connsiteX0" fmla="*/ 0 w 86677"/>
                    <a:gd name="connsiteY0" fmla="*/ 8572 h 11791"/>
                    <a:gd name="connsiteX1" fmla="*/ 86677 w 86677"/>
                    <a:gd name="connsiteY1" fmla="*/ 0 h 11791"/>
                    <a:gd name="connsiteX2" fmla="*/ 0 w 86677"/>
                    <a:gd name="connsiteY2" fmla="*/ 8572 h 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77" h="11791">
                      <a:moveTo>
                        <a:pt x="0" y="8572"/>
                      </a:moveTo>
                      <a:cubicBezTo>
                        <a:pt x="28575" y="-2858"/>
                        <a:pt x="58102" y="952"/>
                        <a:pt x="86677" y="0"/>
                      </a:cubicBezTo>
                      <a:cubicBezTo>
                        <a:pt x="59055" y="18097"/>
                        <a:pt x="29527" y="10477"/>
                        <a:pt x="0" y="8572"/>
                      </a:cubicBezTo>
                      <a:close/>
                    </a:path>
                  </a:pathLst>
                </a:custGeom>
                <a:solidFill>
                  <a:srgbClr val="6152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88B09906-7883-E581-A109-189A3B9EC753}"/>
                    </a:ext>
                  </a:extLst>
                </p:cNvPr>
                <p:cNvSpPr/>
                <p:nvPr/>
              </p:nvSpPr>
              <p:spPr>
                <a:xfrm>
                  <a:off x="10901130" y="-2623177"/>
                  <a:ext cx="61694" cy="21517"/>
                </a:xfrm>
                <a:custGeom>
                  <a:avLst/>
                  <a:gdLst>
                    <a:gd name="connsiteX0" fmla="*/ 33337 w 61694"/>
                    <a:gd name="connsiteY0" fmla="*/ 4196 h 21517"/>
                    <a:gd name="connsiteX1" fmla="*/ 59055 w 61694"/>
                    <a:gd name="connsiteY1" fmla="*/ 7053 h 21517"/>
                    <a:gd name="connsiteX2" fmla="*/ 51435 w 61694"/>
                    <a:gd name="connsiteY2" fmla="*/ 20388 h 21517"/>
                    <a:gd name="connsiteX3" fmla="*/ 0 w 61694"/>
                    <a:gd name="connsiteY3" fmla="*/ 16578 h 21517"/>
                    <a:gd name="connsiteX4" fmla="*/ 0 w 61694"/>
                    <a:gd name="connsiteY4" fmla="*/ 16578 h 21517"/>
                    <a:gd name="connsiteX5" fmla="*/ 33337 w 61694"/>
                    <a:gd name="connsiteY5" fmla="*/ 4196 h 21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694" h="21517">
                      <a:moveTo>
                        <a:pt x="33337" y="4196"/>
                      </a:moveTo>
                      <a:cubicBezTo>
                        <a:pt x="41910" y="5148"/>
                        <a:pt x="50483" y="6101"/>
                        <a:pt x="59055" y="7053"/>
                      </a:cubicBezTo>
                      <a:cubicBezTo>
                        <a:pt x="60960" y="13721"/>
                        <a:pt x="66675" y="25151"/>
                        <a:pt x="51435" y="20388"/>
                      </a:cubicBezTo>
                      <a:cubicBezTo>
                        <a:pt x="34290" y="14673"/>
                        <a:pt x="17145" y="14673"/>
                        <a:pt x="0" y="16578"/>
                      </a:cubicBezTo>
                      <a:cubicBezTo>
                        <a:pt x="0" y="16578"/>
                        <a:pt x="0" y="16578"/>
                        <a:pt x="0" y="16578"/>
                      </a:cubicBezTo>
                      <a:cubicBezTo>
                        <a:pt x="3810" y="-8187"/>
                        <a:pt x="20003" y="1338"/>
                        <a:pt x="33337" y="4196"/>
                      </a:cubicBezTo>
                      <a:close/>
                    </a:path>
                  </a:pathLst>
                </a:custGeom>
                <a:solidFill>
                  <a:srgbClr val="3C20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C2C8B71-7854-D91B-E7C7-49F1D87ABB10}"/>
                    </a:ext>
                  </a:extLst>
                </p:cNvPr>
                <p:cNvSpPr/>
                <p:nvPr/>
              </p:nvSpPr>
              <p:spPr>
                <a:xfrm>
                  <a:off x="10614070" y="-1922703"/>
                  <a:ext cx="50839" cy="11429"/>
                </a:xfrm>
                <a:custGeom>
                  <a:avLst/>
                  <a:gdLst>
                    <a:gd name="connsiteX0" fmla="*/ 3215 w 50839"/>
                    <a:gd name="connsiteY0" fmla="*/ 0 h 11429"/>
                    <a:gd name="connsiteX1" fmla="*/ 50840 w 50839"/>
                    <a:gd name="connsiteY1" fmla="*/ 0 h 11429"/>
                    <a:gd name="connsiteX2" fmla="*/ 50840 w 50839"/>
                    <a:gd name="connsiteY2" fmla="*/ 8572 h 11429"/>
                    <a:gd name="connsiteX3" fmla="*/ 5120 w 50839"/>
                    <a:gd name="connsiteY3" fmla="*/ 11430 h 11429"/>
                    <a:gd name="connsiteX4" fmla="*/ 3215 w 50839"/>
                    <a:gd name="connsiteY4" fmla="*/ 9525 h 11429"/>
                    <a:gd name="connsiteX5" fmla="*/ 357 w 50839"/>
                    <a:gd name="connsiteY5" fmla="*/ 2858 h 11429"/>
                    <a:gd name="connsiteX6" fmla="*/ 3215 w 50839"/>
                    <a:gd name="connsiteY6" fmla="*/ 0 h 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839" h="11429">
                      <a:moveTo>
                        <a:pt x="3215" y="0"/>
                      </a:moveTo>
                      <a:cubicBezTo>
                        <a:pt x="19407" y="0"/>
                        <a:pt x="34647" y="0"/>
                        <a:pt x="50840" y="0"/>
                      </a:cubicBezTo>
                      <a:cubicBezTo>
                        <a:pt x="50840" y="2858"/>
                        <a:pt x="50840" y="5715"/>
                        <a:pt x="50840" y="8572"/>
                      </a:cubicBezTo>
                      <a:cubicBezTo>
                        <a:pt x="35600" y="9525"/>
                        <a:pt x="20360" y="10477"/>
                        <a:pt x="5120" y="11430"/>
                      </a:cubicBezTo>
                      <a:cubicBezTo>
                        <a:pt x="5120" y="11430"/>
                        <a:pt x="3215" y="9525"/>
                        <a:pt x="3215" y="9525"/>
                      </a:cubicBezTo>
                      <a:cubicBezTo>
                        <a:pt x="357" y="7620"/>
                        <a:pt x="-595" y="4763"/>
                        <a:pt x="357" y="2858"/>
                      </a:cubicBezTo>
                      <a:cubicBezTo>
                        <a:pt x="1310" y="952"/>
                        <a:pt x="2262" y="0"/>
                        <a:pt x="3215" y="0"/>
                      </a:cubicBezTo>
                      <a:close/>
                    </a:path>
                  </a:pathLst>
                </a:custGeom>
                <a:solidFill>
                  <a:srgbClr val="292C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9E457312-416F-6AD0-786E-14E7F4555FF4}"/>
                    </a:ext>
                  </a:extLst>
                </p:cNvPr>
                <p:cNvSpPr/>
                <p:nvPr/>
              </p:nvSpPr>
              <p:spPr>
                <a:xfrm>
                  <a:off x="9989506" y="-2158923"/>
                  <a:ext cx="340207" cy="467797"/>
                </a:xfrm>
                <a:custGeom>
                  <a:avLst/>
                  <a:gdLst>
                    <a:gd name="connsiteX0" fmla="*/ 46753 w 340207"/>
                    <a:gd name="connsiteY0" fmla="*/ 0 h 467797"/>
                    <a:gd name="connsiteX1" fmla="*/ 128668 w 340207"/>
                    <a:gd name="connsiteY1" fmla="*/ 90488 h 467797"/>
                    <a:gd name="connsiteX2" fmla="*/ 312501 w 340207"/>
                    <a:gd name="connsiteY2" fmla="*/ 197167 h 467797"/>
                    <a:gd name="connsiteX3" fmla="*/ 327741 w 340207"/>
                    <a:gd name="connsiteY3" fmla="*/ 246697 h 467797"/>
                    <a:gd name="connsiteX4" fmla="*/ 202964 w 340207"/>
                    <a:gd name="connsiteY4" fmla="*/ 432435 h 467797"/>
                    <a:gd name="connsiteX5" fmla="*/ 81043 w 340207"/>
                    <a:gd name="connsiteY5" fmla="*/ 432435 h 467797"/>
                    <a:gd name="connsiteX6" fmla="*/ 68661 w 340207"/>
                    <a:gd name="connsiteY6" fmla="*/ 421005 h 467797"/>
                    <a:gd name="connsiteX7" fmla="*/ 54374 w 340207"/>
                    <a:gd name="connsiteY7" fmla="*/ 436245 h 467797"/>
                    <a:gd name="connsiteX8" fmla="*/ 36276 w 340207"/>
                    <a:gd name="connsiteY8" fmla="*/ 458153 h 467797"/>
                    <a:gd name="connsiteX9" fmla="*/ 35324 w 340207"/>
                    <a:gd name="connsiteY9" fmla="*/ 435292 h 467797"/>
                    <a:gd name="connsiteX10" fmla="*/ 31514 w 340207"/>
                    <a:gd name="connsiteY10" fmla="*/ 295275 h 467797"/>
                    <a:gd name="connsiteX11" fmla="*/ 2939 w 340207"/>
                    <a:gd name="connsiteY11" fmla="*/ 66675 h 467797"/>
                    <a:gd name="connsiteX12" fmla="*/ 46753 w 340207"/>
                    <a:gd name="connsiteY12" fmla="*/ 0 h 467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40207" h="467797">
                      <a:moveTo>
                        <a:pt x="46753" y="0"/>
                      </a:moveTo>
                      <a:cubicBezTo>
                        <a:pt x="73424" y="30480"/>
                        <a:pt x="99141" y="62865"/>
                        <a:pt x="128668" y="90488"/>
                      </a:cubicBezTo>
                      <a:cubicBezTo>
                        <a:pt x="181056" y="140017"/>
                        <a:pt x="243921" y="173355"/>
                        <a:pt x="312501" y="197167"/>
                      </a:cubicBezTo>
                      <a:cubicBezTo>
                        <a:pt x="342981" y="207645"/>
                        <a:pt x="348696" y="217170"/>
                        <a:pt x="327741" y="246697"/>
                      </a:cubicBezTo>
                      <a:cubicBezTo>
                        <a:pt x="283926" y="306705"/>
                        <a:pt x="243921" y="369570"/>
                        <a:pt x="202964" y="432435"/>
                      </a:cubicBezTo>
                      <a:cubicBezTo>
                        <a:pt x="172484" y="479108"/>
                        <a:pt x="110571" y="480060"/>
                        <a:pt x="81043" y="432435"/>
                      </a:cubicBezTo>
                      <a:cubicBezTo>
                        <a:pt x="78186" y="427672"/>
                        <a:pt x="73424" y="421005"/>
                        <a:pt x="68661" y="421005"/>
                      </a:cubicBezTo>
                      <a:cubicBezTo>
                        <a:pt x="60089" y="420053"/>
                        <a:pt x="57231" y="428625"/>
                        <a:pt x="54374" y="436245"/>
                      </a:cubicBezTo>
                      <a:cubicBezTo>
                        <a:pt x="48659" y="454342"/>
                        <a:pt x="48659" y="454342"/>
                        <a:pt x="36276" y="458153"/>
                      </a:cubicBezTo>
                      <a:cubicBezTo>
                        <a:pt x="35324" y="450533"/>
                        <a:pt x="31514" y="441008"/>
                        <a:pt x="35324" y="435292"/>
                      </a:cubicBezTo>
                      <a:cubicBezTo>
                        <a:pt x="68661" y="387667"/>
                        <a:pt x="45801" y="340995"/>
                        <a:pt x="31514" y="295275"/>
                      </a:cubicBezTo>
                      <a:cubicBezTo>
                        <a:pt x="9606" y="220028"/>
                        <a:pt x="20084" y="141922"/>
                        <a:pt x="2939" y="66675"/>
                      </a:cubicBezTo>
                      <a:cubicBezTo>
                        <a:pt x="-4682" y="35242"/>
                        <a:pt x="81" y="952"/>
                        <a:pt x="46753" y="0"/>
                      </a:cubicBezTo>
                      <a:close/>
                    </a:path>
                  </a:pathLst>
                </a:custGeom>
                <a:solidFill>
                  <a:srgbClr val="E2B68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6C0D6E53-32D6-20A3-728E-A860DB2D2CC3}"/>
                    </a:ext>
                  </a:extLst>
                </p:cNvPr>
                <p:cNvSpPr/>
                <p:nvPr/>
              </p:nvSpPr>
              <p:spPr>
                <a:xfrm>
                  <a:off x="9885723" y="-2197876"/>
                  <a:ext cx="171691" cy="497105"/>
                </a:xfrm>
                <a:custGeom>
                  <a:avLst/>
                  <a:gdLst>
                    <a:gd name="connsiteX0" fmla="*/ 150537 w 171691"/>
                    <a:gd name="connsiteY0" fmla="*/ 38953 h 497105"/>
                    <a:gd name="connsiteX1" fmla="*/ 120057 w 171691"/>
                    <a:gd name="connsiteY1" fmla="*/ 125630 h 497105"/>
                    <a:gd name="connsiteX2" fmla="*/ 150537 w 171691"/>
                    <a:gd name="connsiteY2" fmla="*/ 332323 h 497105"/>
                    <a:gd name="connsiteX3" fmla="*/ 154347 w 171691"/>
                    <a:gd name="connsiteY3" fmla="*/ 355183 h 497105"/>
                    <a:gd name="connsiteX4" fmla="*/ 140059 w 171691"/>
                    <a:gd name="connsiteY4" fmla="*/ 497105 h 497105"/>
                    <a:gd name="connsiteX5" fmla="*/ 2899 w 171691"/>
                    <a:gd name="connsiteY5" fmla="*/ 292318 h 497105"/>
                    <a:gd name="connsiteX6" fmla="*/ 19092 w 171691"/>
                    <a:gd name="connsiteY6" fmla="*/ 17998 h 497105"/>
                    <a:gd name="connsiteX7" fmla="*/ 43857 w 171691"/>
                    <a:gd name="connsiteY7" fmla="*/ 3710 h 497105"/>
                    <a:gd name="connsiteX8" fmla="*/ 95292 w 171691"/>
                    <a:gd name="connsiteY8" fmla="*/ 27523 h 497105"/>
                    <a:gd name="connsiteX9" fmla="*/ 150537 w 171691"/>
                    <a:gd name="connsiteY9" fmla="*/ 38000 h 497105"/>
                    <a:gd name="connsiteX10" fmla="*/ 150537 w 171691"/>
                    <a:gd name="connsiteY10" fmla="*/ 38953 h 497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1691" h="497105">
                      <a:moveTo>
                        <a:pt x="150537" y="38953"/>
                      </a:moveTo>
                      <a:cubicBezTo>
                        <a:pt x="105769" y="55145"/>
                        <a:pt x="109579" y="98008"/>
                        <a:pt x="120057" y="125630"/>
                      </a:cubicBezTo>
                      <a:cubicBezTo>
                        <a:pt x="145774" y="193258"/>
                        <a:pt x="118152" y="266600"/>
                        <a:pt x="150537" y="332323"/>
                      </a:cubicBezTo>
                      <a:cubicBezTo>
                        <a:pt x="153394" y="338990"/>
                        <a:pt x="150537" y="349468"/>
                        <a:pt x="154347" y="355183"/>
                      </a:cubicBezTo>
                      <a:cubicBezTo>
                        <a:pt x="185779" y="406618"/>
                        <a:pt x="170539" y="452338"/>
                        <a:pt x="140059" y="497105"/>
                      </a:cubicBezTo>
                      <a:cubicBezTo>
                        <a:pt x="48619" y="459005"/>
                        <a:pt x="12424" y="383758"/>
                        <a:pt x="2899" y="292318"/>
                      </a:cubicBezTo>
                      <a:cubicBezTo>
                        <a:pt x="-6626" y="199925"/>
                        <a:pt x="9567" y="109438"/>
                        <a:pt x="19092" y="17998"/>
                      </a:cubicBezTo>
                      <a:cubicBezTo>
                        <a:pt x="20997" y="-100"/>
                        <a:pt x="28617" y="-3910"/>
                        <a:pt x="43857" y="3710"/>
                      </a:cubicBezTo>
                      <a:cubicBezTo>
                        <a:pt x="61002" y="11330"/>
                        <a:pt x="78147" y="19903"/>
                        <a:pt x="95292" y="27523"/>
                      </a:cubicBezTo>
                      <a:cubicBezTo>
                        <a:pt x="111484" y="40858"/>
                        <a:pt x="134344" y="24665"/>
                        <a:pt x="150537" y="38000"/>
                      </a:cubicBezTo>
                      <a:lnTo>
                        <a:pt x="150537" y="38953"/>
                      </a:lnTo>
                      <a:close/>
                    </a:path>
                  </a:pathLst>
                </a:custGeom>
                <a:solidFill>
                  <a:srgbClr val="EACB9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63785A89-CBCB-96B3-FFC8-CBB9BE888EFB}"/>
                    </a:ext>
                  </a:extLst>
                </p:cNvPr>
                <p:cNvSpPr/>
                <p:nvPr/>
              </p:nvSpPr>
              <p:spPr>
                <a:xfrm>
                  <a:off x="10162789" y="-1886305"/>
                  <a:ext cx="186646" cy="333171"/>
                </a:xfrm>
                <a:custGeom>
                  <a:avLst/>
                  <a:gdLst>
                    <a:gd name="connsiteX0" fmla="*/ 111595 w 186646"/>
                    <a:gd name="connsiteY0" fmla="*/ 325551 h 333171"/>
                    <a:gd name="connsiteX1" fmla="*/ 99213 w 186646"/>
                    <a:gd name="connsiteY1" fmla="*/ 333171 h 333171"/>
                    <a:gd name="connsiteX2" fmla="*/ 41110 w 186646"/>
                    <a:gd name="connsiteY2" fmla="*/ 193154 h 333171"/>
                    <a:gd name="connsiteX3" fmla="*/ 167793 w 186646"/>
                    <a:gd name="connsiteY3" fmla="*/ 749 h 333171"/>
                    <a:gd name="connsiteX4" fmla="*/ 184938 w 186646"/>
                    <a:gd name="connsiteY4" fmla="*/ 11226 h 333171"/>
                    <a:gd name="connsiteX5" fmla="*/ 166840 w 186646"/>
                    <a:gd name="connsiteY5" fmla="*/ 100761 h 333171"/>
                    <a:gd name="connsiteX6" fmla="*/ 111595 w 186646"/>
                    <a:gd name="connsiteY6" fmla="*/ 325551 h 333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646" h="333171">
                      <a:moveTo>
                        <a:pt x="111595" y="325551"/>
                      </a:moveTo>
                      <a:cubicBezTo>
                        <a:pt x="107785" y="328409"/>
                        <a:pt x="103975" y="330314"/>
                        <a:pt x="99213" y="333171"/>
                      </a:cubicBezTo>
                      <a:cubicBezTo>
                        <a:pt x="-36043" y="287451"/>
                        <a:pt x="-9372" y="291261"/>
                        <a:pt x="41110" y="193154"/>
                      </a:cubicBezTo>
                      <a:cubicBezTo>
                        <a:pt x="76353" y="124574"/>
                        <a:pt x="118263" y="60756"/>
                        <a:pt x="167793" y="749"/>
                      </a:cubicBezTo>
                      <a:cubicBezTo>
                        <a:pt x="177318" y="-2109"/>
                        <a:pt x="182080" y="3606"/>
                        <a:pt x="184938" y="11226"/>
                      </a:cubicBezTo>
                      <a:cubicBezTo>
                        <a:pt x="192557" y="43611"/>
                        <a:pt x="172555" y="70281"/>
                        <a:pt x="166840" y="100761"/>
                      </a:cubicBezTo>
                      <a:cubicBezTo>
                        <a:pt x="139218" y="174104"/>
                        <a:pt x="132550" y="251256"/>
                        <a:pt x="111595" y="325551"/>
                      </a:cubicBezTo>
                      <a:close/>
                    </a:path>
                  </a:pathLst>
                </a:custGeom>
                <a:solidFill>
                  <a:srgbClr val="F0E8E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C6549F55-7FD8-73A2-6DDC-911D34F08935}"/>
                    </a:ext>
                  </a:extLst>
                </p:cNvPr>
                <p:cNvSpPr/>
                <p:nvPr/>
              </p:nvSpPr>
              <p:spPr>
                <a:xfrm>
                  <a:off x="9899664" y="-3023766"/>
                  <a:ext cx="171837" cy="505300"/>
                </a:xfrm>
                <a:custGeom>
                  <a:avLst/>
                  <a:gdLst>
                    <a:gd name="connsiteX0" fmla="*/ 2293 w 171837"/>
                    <a:gd name="connsiteY0" fmla="*/ 500988 h 505300"/>
                    <a:gd name="connsiteX1" fmla="*/ 51823 w 171837"/>
                    <a:gd name="connsiteY1" fmla="*/ 119988 h 505300"/>
                    <a:gd name="connsiteX2" fmla="*/ 111830 w 171837"/>
                    <a:gd name="connsiteY2" fmla="*/ 28548 h 505300"/>
                    <a:gd name="connsiteX3" fmla="*/ 171838 w 171837"/>
                    <a:gd name="connsiteY3" fmla="*/ 19975 h 505300"/>
                    <a:gd name="connsiteX4" fmla="*/ 117545 w 171837"/>
                    <a:gd name="connsiteY4" fmla="*/ 201903 h 505300"/>
                    <a:gd name="connsiteX5" fmla="*/ 79445 w 171837"/>
                    <a:gd name="connsiteY5" fmla="*/ 265720 h 505300"/>
                    <a:gd name="connsiteX6" fmla="*/ 37535 w 171837"/>
                    <a:gd name="connsiteY6" fmla="*/ 423835 h 505300"/>
                    <a:gd name="connsiteX7" fmla="*/ 33725 w 171837"/>
                    <a:gd name="connsiteY7" fmla="*/ 484795 h 505300"/>
                    <a:gd name="connsiteX8" fmla="*/ 2293 w 171837"/>
                    <a:gd name="connsiteY8" fmla="*/ 500988 h 50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837" h="505300">
                      <a:moveTo>
                        <a:pt x="2293" y="500988"/>
                      </a:moveTo>
                      <a:cubicBezTo>
                        <a:pt x="-6280" y="370495"/>
                        <a:pt x="8960" y="243813"/>
                        <a:pt x="51823" y="119988"/>
                      </a:cubicBezTo>
                      <a:cubicBezTo>
                        <a:pt x="89923" y="100938"/>
                        <a:pt x="88018" y="56170"/>
                        <a:pt x="111830" y="28548"/>
                      </a:cubicBezTo>
                      <a:cubicBezTo>
                        <a:pt x="129928" y="7593"/>
                        <a:pt x="145168" y="-19077"/>
                        <a:pt x="171838" y="19975"/>
                      </a:cubicBezTo>
                      <a:cubicBezTo>
                        <a:pt x="154693" y="80935"/>
                        <a:pt x="135643" y="140943"/>
                        <a:pt x="117545" y="201903"/>
                      </a:cubicBezTo>
                      <a:cubicBezTo>
                        <a:pt x="108973" y="225715"/>
                        <a:pt x="95638" y="248575"/>
                        <a:pt x="79445" y="265720"/>
                      </a:cubicBezTo>
                      <a:cubicBezTo>
                        <a:pt x="34678" y="312393"/>
                        <a:pt x="36583" y="367638"/>
                        <a:pt x="37535" y="423835"/>
                      </a:cubicBezTo>
                      <a:cubicBezTo>
                        <a:pt x="37535" y="443838"/>
                        <a:pt x="39440" y="464793"/>
                        <a:pt x="33725" y="484795"/>
                      </a:cubicBezTo>
                      <a:cubicBezTo>
                        <a:pt x="28010" y="499083"/>
                        <a:pt x="20390" y="512418"/>
                        <a:pt x="2293" y="500988"/>
                      </a:cubicBezTo>
                      <a:close/>
                    </a:path>
                  </a:pathLst>
                </a:custGeom>
                <a:solidFill>
                  <a:srgbClr val="E2CAA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19D0CCA7-84B7-CC1E-81F0-DF365B052FE5}"/>
                    </a:ext>
                  </a:extLst>
                </p:cNvPr>
                <p:cNvSpPr/>
                <p:nvPr/>
              </p:nvSpPr>
              <p:spPr>
                <a:xfrm>
                  <a:off x="9900281" y="-2828531"/>
                  <a:ext cx="129216" cy="324915"/>
                </a:xfrm>
                <a:custGeom>
                  <a:avLst/>
                  <a:gdLst>
                    <a:gd name="connsiteX0" fmla="*/ 1676 w 129216"/>
                    <a:gd name="connsiteY0" fmla="*/ 305753 h 324915"/>
                    <a:gd name="connsiteX1" fmla="*/ 21679 w 129216"/>
                    <a:gd name="connsiteY1" fmla="*/ 274320 h 324915"/>
                    <a:gd name="connsiteX2" fmla="*/ 20726 w 129216"/>
                    <a:gd name="connsiteY2" fmla="*/ 212408 h 324915"/>
                    <a:gd name="connsiteX3" fmla="*/ 81686 w 129216"/>
                    <a:gd name="connsiteY3" fmla="*/ 38100 h 324915"/>
                    <a:gd name="connsiteX4" fmla="*/ 107404 w 129216"/>
                    <a:gd name="connsiteY4" fmla="*/ 0 h 324915"/>
                    <a:gd name="connsiteX5" fmla="*/ 118834 w 129216"/>
                    <a:gd name="connsiteY5" fmla="*/ 39052 h 324915"/>
                    <a:gd name="connsiteX6" fmla="*/ 127406 w 129216"/>
                    <a:gd name="connsiteY6" fmla="*/ 224790 h 324915"/>
                    <a:gd name="connsiteX7" fmla="*/ 118834 w 129216"/>
                    <a:gd name="connsiteY7" fmla="*/ 274320 h 324915"/>
                    <a:gd name="connsiteX8" fmla="*/ 70256 w 129216"/>
                    <a:gd name="connsiteY8" fmla="*/ 315278 h 324915"/>
                    <a:gd name="connsiteX9" fmla="*/ 20726 w 129216"/>
                    <a:gd name="connsiteY9" fmla="*/ 323850 h 324915"/>
                    <a:gd name="connsiteX10" fmla="*/ 1676 w 129216"/>
                    <a:gd name="connsiteY10" fmla="*/ 305753 h 324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9216" h="324915">
                      <a:moveTo>
                        <a:pt x="1676" y="305753"/>
                      </a:moveTo>
                      <a:cubicBezTo>
                        <a:pt x="21679" y="303847"/>
                        <a:pt x="22631" y="289560"/>
                        <a:pt x="21679" y="274320"/>
                      </a:cubicBezTo>
                      <a:cubicBezTo>
                        <a:pt x="21679" y="253365"/>
                        <a:pt x="24536" y="232410"/>
                        <a:pt x="20726" y="212408"/>
                      </a:cubicBezTo>
                      <a:cubicBezTo>
                        <a:pt x="8344" y="142875"/>
                        <a:pt x="42634" y="88582"/>
                        <a:pt x="81686" y="38100"/>
                      </a:cubicBezTo>
                      <a:cubicBezTo>
                        <a:pt x="91211" y="25718"/>
                        <a:pt x="94069" y="9525"/>
                        <a:pt x="107404" y="0"/>
                      </a:cubicBezTo>
                      <a:cubicBezTo>
                        <a:pt x="119786" y="10477"/>
                        <a:pt x="122644" y="24765"/>
                        <a:pt x="118834" y="39052"/>
                      </a:cubicBezTo>
                      <a:cubicBezTo>
                        <a:pt x="104546" y="101918"/>
                        <a:pt x="115024" y="162878"/>
                        <a:pt x="127406" y="224790"/>
                      </a:cubicBezTo>
                      <a:cubicBezTo>
                        <a:pt x="131216" y="241935"/>
                        <a:pt x="129311" y="259080"/>
                        <a:pt x="118834" y="274320"/>
                      </a:cubicBezTo>
                      <a:cubicBezTo>
                        <a:pt x="106451" y="292418"/>
                        <a:pt x="72161" y="284797"/>
                        <a:pt x="70256" y="315278"/>
                      </a:cubicBezTo>
                      <a:cubicBezTo>
                        <a:pt x="54064" y="318135"/>
                        <a:pt x="36919" y="320993"/>
                        <a:pt x="20726" y="323850"/>
                      </a:cubicBezTo>
                      <a:cubicBezTo>
                        <a:pt x="5486" y="326708"/>
                        <a:pt x="-4039" y="324803"/>
                        <a:pt x="1676" y="305753"/>
                      </a:cubicBezTo>
                      <a:close/>
                    </a:path>
                  </a:pathLst>
                </a:custGeom>
                <a:solidFill>
                  <a:srgbClr val="E1B78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3358FA4C-9C53-5BDB-9EE2-D061330E90CC}"/>
                    </a:ext>
                  </a:extLst>
                </p:cNvPr>
                <p:cNvSpPr/>
                <p:nvPr/>
              </p:nvSpPr>
              <p:spPr>
                <a:xfrm>
                  <a:off x="9856103" y="-2479321"/>
                  <a:ext cx="166174" cy="286222"/>
                </a:xfrm>
                <a:custGeom>
                  <a:avLst/>
                  <a:gdLst>
                    <a:gd name="connsiteX0" fmla="*/ 150629 w 166174"/>
                    <a:gd name="connsiteY0" fmla="*/ 232767 h 286222"/>
                    <a:gd name="connsiteX1" fmla="*/ 162059 w 166174"/>
                    <a:gd name="connsiteY1" fmla="*/ 279440 h 286222"/>
                    <a:gd name="connsiteX2" fmla="*/ 109671 w 166174"/>
                    <a:gd name="connsiteY2" fmla="*/ 272772 h 286222"/>
                    <a:gd name="connsiteX3" fmla="*/ 3944 w 166174"/>
                    <a:gd name="connsiteY3" fmla="*/ 77510 h 286222"/>
                    <a:gd name="connsiteX4" fmla="*/ 72524 w 166174"/>
                    <a:gd name="connsiteY4" fmla="*/ 3215 h 286222"/>
                    <a:gd name="connsiteX5" fmla="*/ 95384 w 166174"/>
                    <a:gd name="connsiteY5" fmla="*/ 357 h 286222"/>
                    <a:gd name="connsiteX6" fmla="*/ 125864 w 166174"/>
                    <a:gd name="connsiteY6" fmla="*/ 13692 h 286222"/>
                    <a:gd name="connsiteX7" fmla="*/ 109671 w 166174"/>
                    <a:gd name="connsiteY7" fmla="*/ 53697 h 286222"/>
                    <a:gd name="connsiteX8" fmla="*/ 118244 w 166174"/>
                    <a:gd name="connsiteY8" fmla="*/ 207050 h 286222"/>
                    <a:gd name="connsiteX9" fmla="*/ 150629 w 166174"/>
                    <a:gd name="connsiteY9" fmla="*/ 232767 h 28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6174" h="286222">
                      <a:moveTo>
                        <a:pt x="150629" y="232767"/>
                      </a:moveTo>
                      <a:cubicBezTo>
                        <a:pt x="155391" y="248960"/>
                        <a:pt x="174441" y="266105"/>
                        <a:pt x="162059" y="279440"/>
                      </a:cubicBezTo>
                      <a:cubicBezTo>
                        <a:pt x="146819" y="295632"/>
                        <a:pt x="125864" y="278487"/>
                        <a:pt x="109671" y="272772"/>
                      </a:cubicBezTo>
                      <a:cubicBezTo>
                        <a:pt x="31566" y="242292"/>
                        <a:pt x="-14154" y="157520"/>
                        <a:pt x="3944" y="77510"/>
                      </a:cubicBezTo>
                      <a:cubicBezTo>
                        <a:pt x="12516" y="39410"/>
                        <a:pt x="30614" y="9882"/>
                        <a:pt x="72524" y="3215"/>
                      </a:cubicBezTo>
                      <a:cubicBezTo>
                        <a:pt x="80144" y="357"/>
                        <a:pt x="87764" y="-595"/>
                        <a:pt x="95384" y="357"/>
                      </a:cubicBezTo>
                      <a:cubicBezTo>
                        <a:pt x="106814" y="1310"/>
                        <a:pt x="122054" y="-4405"/>
                        <a:pt x="125864" y="13692"/>
                      </a:cubicBezTo>
                      <a:cubicBezTo>
                        <a:pt x="128721" y="29885"/>
                        <a:pt x="124911" y="42267"/>
                        <a:pt x="109671" y="53697"/>
                      </a:cubicBezTo>
                      <a:cubicBezTo>
                        <a:pt x="49664" y="102275"/>
                        <a:pt x="53474" y="164187"/>
                        <a:pt x="118244" y="207050"/>
                      </a:cubicBezTo>
                      <a:cubicBezTo>
                        <a:pt x="131579" y="213717"/>
                        <a:pt x="143961" y="219432"/>
                        <a:pt x="150629" y="232767"/>
                      </a:cubicBezTo>
                      <a:close/>
                    </a:path>
                  </a:pathLst>
                </a:custGeom>
                <a:solidFill>
                  <a:srgbClr val="F1D9C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CD773B8D-5EF8-6912-1CDB-889FA5312C73}"/>
                    </a:ext>
                  </a:extLst>
                </p:cNvPr>
                <p:cNvSpPr/>
                <p:nvPr/>
              </p:nvSpPr>
              <p:spPr>
                <a:xfrm>
                  <a:off x="10000779" y="-3254298"/>
                  <a:ext cx="311705" cy="705525"/>
                </a:xfrm>
                <a:custGeom>
                  <a:avLst/>
                  <a:gdLst>
                    <a:gd name="connsiteX0" fmla="*/ 5953 w 311705"/>
                    <a:gd name="connsiteY0" fmla="*/ 701993 h 705525"/>
                    <a:gd name="connsiteX1" fmla="*/ 11668 w 311705"/>
                    <a:gd name="connsiteY1" fmla="*/ 648653 h 705525"/>
                    <a:gd name="connsiteX2" fmla="*/ 6906 w 311705"/>
                    <a:gd name="connsiteY2" fmla="*/ 426720 h 705525"/>
                    <a:gd name="connsiteX3" fmla="*/ 64056 w 311705"/>
                    <a:gd name="connsiteY3" fmla="*/ 245745 h 705525"/>
                    <a:gd name="connsiteX4" fmla="*/ 64056 w 311705"/>
                    <a:gd name="connsiteY4" fmla="*/ 222885 h 705525"/>
                    <a:gd name="connsiteX5" fmla="*/ 85011 w 311705"/>
                    <a:gd name="connsiteY5" fmla="*/ 192405 h 705525"/>
                    <a:gd name="connsiteX6" fmla="*/ 180261 w 311705"/>
                    <a:gd name="connsiteY6" fmla="*/ 78105 h 705525"/>
                    <a:gd name="connsiteX7" fmla="*/ 235506 w 311705"/>
                    <a:gd name="connsiteY7" fmla="*/ 25717 h 705525"/>
                    <a:gd name="connsiteX8" fmla="*/ 264081 w 311705"/>
                    <a:gd name="connsiteY8" fmla="*/ 0 h 705525"/>
                    <a:gd name="connsiteX9" fmla="*/ 301228 w 311705"/>
                    <a:gd name="connsiteY9" fmla="*/ 6667 h 705525"/>
                    <a:gd name="connsiteX10" fmla="*/ 311706 w 311705"/>
                    <a:gd name="connsiteY10" fmla="*/ 8572 h 705525"/>
                    <a:gd name="connsiteX11" fmla="*/ 67866 w 311705"/>
                    <a:gd name="connsiteY11" fmla="*/ 301943 h 705525"/>
                    <a:gd name="connsiteX12" fmla="*/ 43101 w 311705"/>
                    <a:gd name="connsiteY12" fmla="*/ 397193 h 705525"/>
                    <a:gd name="connsiteX13" fmla="*/ 43101 w 311705"/>
                    <a:gd name="connsiteY13" fmla="*/ 616268 h 705525"/>
                    <a:gd name="connsiteX14" fmla="*/ 44053 w 311705"/>
                    <a:gd name="connsiteY14" fmla="*/ 672465 h 705525"/>
                    <a:gd name="connsiteX15" fmla="*/ 5953 w 311705"/>
                    <a:gd name="connsiteY15" fmla="*/ 701993 h 705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1705" h="705525">
                      <a:moveTo>
                        <a:pt x="5953" y="701993"/>
                      </a:moveTo>
                      <a:cubicBezTo>
                        <a:pt x="23098" y="685800"/>
                        <a:pt x="16431" y="666750"/>
                        <a:pt x="11668" y="648653"/>
                      </a:cubicBezTo>
                      <a:cubicBezTo>
                        <a:pt x="-5477" y="575310"/>
                        <a:pt x="-714" y="501015"/>
                        <a:pt x="6906" y="426720"/>
                      </a:cubicBezTo>
                      <a:cubicBezTo>
                        <a:pt x="21193" y="364808"/>
                        <a:pt x="41196" y="304800"/>
                        <a:pt x="64056" y="245745"/>
                      </a:cubicBezTo>
                      <a:cubicBezTo>
                        <a:pt x="56436" y="238125"/>
                        <a:pt x="59293" y="230505"/>
                        <a:pt x="64056" y="222885"/>
                      </a:cubicBezTo>
                      <a:cubicBezTo>
                        <a:pt x="73581" y="214313"/>
                        <a:pt x="80248" y="203835"/>
                        <a:pt x="85011" y="192405"/>
                      </a:cubicBezTo>
                      <a:cubicBezTo>
                        <a:pt x="110728" y="149543"/>
                        <a:pt x="145971" y="113348"/>
                        <a:pt x="180261" y="78105"/>
                      </a:cubicBezTo>
                      <a:cubicBezTo>
                        <a:pt x="199311" y="61913"/>
                        <a:pt x="223123" y="50482"/>
                        <a:pt x="235506" y="25717"/>
                      </a:cubicBezTo>
                      <a:cubicBezTo>
                        <a:pt x="245031" y="17145"/>
                        <a:pt x="254556" y="8572"/>
                        <a:pt x="264081" y="0"/>
                      </a:cubicBezTo>
                      <a:cubicBezTo>
                        <a:pt x="276463" y="1905"/>
                        <a:pt x="288846" y="4763"/>
                        <a:pt x="301228" y="6667"/>
                      </a:cubicBezTo>
                      <a:cubicBezTo>
                        <a:pt x="305038" y="4763"/>
                        <a:pt x="308848" y="4763"/>
                        <a:pt x="311706" y="8572"/>
                      </a:cubicBezTo>
                      <a:cubicBezTo>
                        <a:pt x="204073" y="83820"/>
                        <a:pt x="117396" y="177165"/>
                        <a:pt x="67866" y="301943"/>
                      </a:cubicBezTo>
                      <a:cubicBezTo>
                        <a:pt x="55483" y="333375"/>
                        <a:pt x="45958" y="363855"/>
                        <a:pt x="43101" y="397193"/>
                      </a:cubicBezTo>
                      <a:cubicBezTo>
                        <a:pt x="37386" y="470535"/>
                        <a:pt x="38338" y="542925"/>
                        <a:pt x="43101" y="616268"/>
                      </a:cubicBezTo>
                      <a:cubicBezTo>
                        <a:pt x="44053" y="635318"/>
                        <a:pt x="48816" y="653415"/>
                        <a:pt x="44053" y="672465"/>
                      </a:cubicBezTo>
                      <a:cubicBezTo>
                        <a:pt x="36433" y="687705"/>
                        <a:pt x="36433" y="715328"/>
                        <a:pt x="5953" y="701993"/>
                      </a:cubicBezTo>
                      <a:close/>
                    </a:path>
                  </a:pathLst>
                </a:custGeom>
                <a:solidFill>
                  <a:srgbClr val="7058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27B1A984-122F-1B8C-E817-0F23D4C54E0A}"/>
                    </a:ext>
                  </a:extLst>
                </p:cNvPr>
                <p:cNvSpPr/>
                <p:nvPr/>
              </p:nvSpPr>
              <p:spPr>
                <a:xfrm>
                  <a:off x="9909000" y="-2486477"/>
                  <a:ext cx="115829" cy="239923"/>
                </a:xfrm>
                <a:custGeom>
                  <a:avLst/>
                  <a:gdLst>
                    <a:gd name="connsiteX0" fmla="*/ 97732 w 115829"/>
                    <a:gd name="connsiteY0" fmla="*/ 239924 h 239923"/>
                    <a:gd name="connsiteX1" fmla="*/ 2482 w 115829"/>
                    <a:gd name="connsiteY1" fmla="*/ 107526 h 239923"/>
                    <a:gd name="connsiteX2" fmla="*/ 42487 w 115829"/>
                    <a:gd name="connsiteY2" fmla="*/ 51329 h 239923"/>
                    <a:gd name="connsiteX3" fmla="*/ 68204 w 115829"/>
                    <a:gd name="connsiteY3" fmla="*/ 25611 h 239923"/>
                    <a:gd name="connsiteX4" fmla="*/ 29152 w 115829"/>
                    <a:gd name="connsiteY4" fmla="*/ 10371 h 239923"/>
                    <a:gd name="connsiteX5" fmla="*/ 19627 w 115829"/>
                    <a:gd name="connsiteY5" fmla="*/ 9419 h 239923"/>
                    <a:gd name="connsiteX6" fmla="*/ 79634 w 115829"/>
                    <a:gd name="connsiteY6" fmla="*/ 47519 h 239923"/>
                    <a:gd name="connsiteX7" fmla="*/ 88207 w 115829"/>
                    <a:gd name="connsiteY7" fmla="*/ 108479 h 239923"/>
                    <a:gd name="connsiteX8" fmla="*/ 115829 w 115829"/>
                    <a:gd name="connsiteY8" fmla="*/ 123719 h 239923"/>
                    <a:gd name="connsiteX9" fmla="*/ 114877 w 115829"/>
                    <a:gd name="connsiteY9" fmla="*/ 195156 h 239923"/>
                    <a:gd name="connsiteX10" fmla="*/ 97732 w 115829"/>
                    <a:gd name="connsiteY10" fmla="*/ 239924 h 23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829" h="239923">
                      <a:moveTo>
                        <a:pt x="97732" y="239924"/>
                      </a:moveTo>
                      <a:cubicBezTo>
                        <a:pt x="24389" y="210396"/>
                        <a:pt x="-9901" y="160866"/>
                        <a:pt x="2482" y="107526"/>
                      </a:cubicBezTo>
                      <a:cubicBezTo>
                        <a:pt x="8197" y="82761"/>
                        <a:pt x="23437" y="66569"/>
                        <a:pt x="42487" y="51329"/>
                      </a:cubicBezTo>
                      <a:cubicBezTo>
                        <a:pt x="52012" y="43709"/>
                        <a:pt x="74872" y="48471"/>
                        <a:pt x="68204" y="25611"/>
                      </a:cubicBezTo>
                      <a:cubicBezTo>
                        <a:pt x="62489" y="2751"/>
                        <a:pt x="42487" y="14181"/>
                        <a:pt x="29152" y="10371"/>
                      </a:cubicBezTo>
                      <a:cubicBezTo>
                        <a:pt x="26295" y="9419"/>
                        <a:pt x="22484" y="9419"/>
                        <a:pt x="19627" y="9419"/>
                      </a:cubicBezTo>
                      <a:cubicBezTo>
                        <a:pt x="73920" y="-6774"/>
                        <a:pt x="73920" y="-6774"/>
                        <a:pt x="79634" y="47519"/>
                      </a:cubicBezTo>
                      <a:cubicBezTo>
                        <a:pt x="81539" y="67521"/>
                        <a:pt x="86302" y="88476"/>
                        <a:pt x="88207" y="108479"/>
                      </a:cubicBezTo>
                      <a:cubicBezTo>
                        <a:pt x="90112" y="126576"/>
                        <a:pt x="102495" y="126576"/>
                        <a:pt x="115829" y="123719"/>
                      </a:cubicBezTo>
                      <a:cubicBezTo>
                        <a:pt x="112020" y="147531"/>
                        <a:pt x="86302" y="171344"/>
                        <a:pt x="114877" y="195156"/>
                      </a:cubicBezTo>
                      <a:cubicBezTo>
                        <a:pt x="77729" y="197061"/>
                        <a:pt x="102495" y="224684"/>
                        <a:pt x="97732" y="239924"/>
                      </a:cubicBezTo>
                      <a:close/>
                    </a:path>
                  </a:pathLst>
                </a:custGeom>
                <a:solidFill>
                  <a:srgbClr val="F2B9B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E61DB350-F14A-CD38-BBCA-8A3A00850634}"/>
                    </a:ext>
                  </a:extLst>
                </p:cNvPr>
                <p:cNvSpPr/>
                <p:nvPr/>
              </p:nvSpPr>
              <p:spPr>
                <a:xfrm>
                  <a:off x="10297736" y="-1953183"/>
                  <a:ext cx="317643" cy="259083"/>
                </a:xfrm>
                <a:custGeom>
                  <a:avLst/>
                  <a:gdLst>
                    <a:gd name="connsiteX0" fmla="*/ 22368 w 317643"/>
                    <a:gd name="connsiteY0" fmla="*/ 160972 h 259083"/>
                    <a:gd name="connsiteX1" fmla="*/ 44276 w 317643"/>
                    <a:gd name="connsiteY1" fmla="*/ 80010 h 259083"/>
                    <a:gd name="connsiteX2" fmla="*/ 89043 w 317643"/>
                    <a:gd name="connsiteY2" fmla="*/ 13335 h 259083"/>
                    <a:gd name="connsiteX3" fmla="*/ 121428 w 317643"/>
                    <a:gd name="connsiteY3" fmla="*/ 0 h 259083"/>
                    <a:gd name="connsiteX4" fmla="*/ 203343 w 317643"/>
                    <a:gd name="connsiteY4" fmla="*/ 12382 h 259083"/>
                    <a:gd name="connsiteX5" fmla="*/ 317643 w 317643"/>
                    <a:gd name="connsiteY5" fmla="*/ 30480 h 259083"/>
                    <a:gd name="connsiteX6" fmla="*/ 316691 w 317643"/>
                    <a:gd name="connsiteY6" fmla="*/ 39052 h 259083"/>
                    <a:gd name="connsiteX7" fmla="*/ 267161 w 317643"/>
                    <a:gd name="connsiteY7" fmla="*/ 40957 h 259083"/>
                    <a:gd name="connsiteX8" fmla="*/ 233823 w 317643"/>
                    <a:gd name="connsiteY8" fmla="*/ 48577 h 259083"/>
                    <a:gd name="connsiteX9" fmla="*/ 190008 w 317643"/>
                    <a:gd name="connsiteY9" fmla="*/ 42863 h 259083"/>
                    <a:gd name="connsiteX10" fmla="*/ 169053 w 317643"/>
                    <a:gd name="connsiteY10" fmla="*/ 55245 h 259083"/>
                    <a:gd name="connsiteX11" fmla="*/ 147146 w 317643"/>
                    <a:gd name="connsiteY11" fmla="*/ 85725 h 259083"/>
                    <a:gd name="connsiteX12" fmla="*/ 89043 w 317643"/>
                    <a:gd name="connsiteY12" fmla="*/ 173355 h 259083"/>
                    <a:gd name="connsiteX13" fmla="*/ 63326 w 317643"/>
                    <a:gd name="connsiteY13" fmla="*/ 173355 h 259083"/>
                    <a:gd name="connsiteX14" fmla="*/ 91901 w 317643"/>
                    <a:gd name="connsiteY14" fmla="*/ 110490 h 259083"/>
                    <a:gd name="connsiteX15" fmla="*/ 120476 w 317643"/>
                    <a:gd name="connsiteY15" fmla="*/ 45720 h 259083"/>
                    <a:gd name="connsiteX16" fmla="*/ 68088 w 317643"/>
                    <a:gd name="connsiteY16" fmla="*/ 142875 h 259083"/>
                    <a:gd name="connsiteX17" fmla="*/ 49991 w 317643"/>
                    <a:gd name="connsiteY17" fmla="*/ 199072 h 259083"/>
                    <a:gd name="connsiteX18" fmla="*/ 36656 w 317643"/>
                    <a:gd name="connsiteY18" fmla="*/ 240030 h 259083"/>
                    <a:gd name="connsiteX19" fmla="*/ 7128 w 317643"/>
                    <a:gd name="connsiteY19" fmla="*/ 257175 h 259083"/>
                    <a:gd name="connsiteX20" fmla="*/ 9033 w 317643"/>
                    <a:gd name="connsiteY20" fmla="*/ 224790 h 259083"/>
                    <a:gd name="connsiteX21" fmla="*/ 22368 w 317643"/>
                    <a:gd name="connsiteY21" fmla="*/ 160972 h 25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7643" h="259083">
                      <a:moveTo>
                        <a:pt x="22368" y="160972"/>
                      </a:moveTo>
                      <a:cubicBezTo>
                        <a:pt x="29988" y="134302"/>
                        <a:pt x="36656" y="106680"/>
                        <a:pt x="44276" y="80010"/>
                      </a:cubicBezTo>
                      <a:cubicBezTo>
                        <a:pt x="47133" y="49530"/>
                        <a:pt x="74756" y="35242"/>
                        <a:pt x="89043" y="13335"/>
                      </a:cubicBezTo>
                      <a:cubicBezTo>
                        <a:pt x="96663" y="0"/>
                        <a:pt x="109998" y="2857"/>
                        <a:pt x="121428" y="0"/>
                      </a:cubicBezTo>
                      <a:cubicBezTo>
                        <a:pt x="149051" y="3810"/>
                        <a:pt x="176673" y="8572"/>
                        <a:pt x="203343" y="12382"/>
                      </a:cubicBezTo>
                      <a:cubicBezTo>
                        <a:pt x="239538" y="28575"/>
                        <a:pt x="279543" y="27622"/>
                        <a:pt x="317643" y="30480"/>
                      </a:cubicBezTo>
                      <a:cubicBezTo>
                        <a:pt x="317643" y="33338"/>
                        <a:pt x="317643" y="36195"/>
                        <a:pt x="316691" y="39052"/>
                      </a:cubicBezTo>
                      <a:cubicBezTo>
                        <a:pt x="300498" y="54292"/>
                        <a:pt x="283353" y="39052"/>
                        <a:pt x="267161" y="40957"/>
                      </a:cubicBezTo>
                      <a:cubicBezTo>
                        <a:pt x="257636" y="49530"/>
                        <a:pt x="246206" y="50482"/>
                        <a:pt x="233823" y="48577"/>
                      </a:cubicBezTo>
                      <a:cubicBezTo>
                        <a:pt x="219536" y="44767"/>
                        <a:pt x="205248" y="41910"/>
                        <a:pt x="190008" y="42863"/>
                      </a:cubicBezTo>
                      <a:cubicBezTo>
                        <a:pt x="181436" y="43815"/>
                        <a:pt x="171911" y="44767"/>
                        <a:pt x="169053" y="55245"/>
                      </a:cubicBezTo>
                      <a:cubicBezTo>
                        <a:pt x="169053" y="71438"/>
                        <a:pt x="164291" y="82867"/>
                        <a:pt x="147146" y="85725"/>
                      </a:cubicBezTo>
                      <a:cubicBezTo>
                        <a:pt x="130001" y="116205"/>
                        <a:pt x="115713" y="148590"/>
                        <a:pt x="89043" y="173355"/>
                      </a:cubicBezTo>
                      <a:cubicBezTo>
                        <a:pt x="80471" y="183832"/>
                        <a:pt x="71898" y="190500"/>
                        <a:pt x="63326" y="173355"/>
                      </a:cubicBezTo>
                      <a:cubicBezTo>
                        <a:pt x="58563" y="146685"/>
                        <a:pt x="81423" y="131445"/>
                        <a:pt x="91901" y="110490"/>
                      </a:cubicBezTo>
                      <a:cubicBezTo>
                        <a:pt x="102378" y="89535"/>
                        <a:pt x="112856" y="68580"/>
                        <a:pt x="120476" y="45720"/>
                      </a:cubicBezTo>
                      <a:cubicBezTo>
                        <a:pt x="108093" y="80963"/>
                        <a:pt x="88091" y="112395"/>
                        <a:pt x="68088" y="142875"/>
                      </a:cubicBezTo>
                      <a:cubicBezTo>
                        <a:pt x="56658" y="160020"/>
                        <a:pt x="43323" y="176213"/>
                        <a:pt x="49991" y="199072"/>
                      </a:cubicBezTo>
                      <a:cubicBezTo>
                        <a:pt x="57611" y="217170"/>
                        <a:pt x="49038" y="229552"/>
                        <a:pt x="36656" y="240030"/>
                      </a:cubicBezTo>
                      <a:cubicBezTo>
                        <a:pt x="27131" y="247650"/>
                        <a:pt x="19511" y="264795"/>
                        <a:pt x="7128" y="257175"/>
                      </a:cubicBezTo>
                      <a:cubicBezTo>
                        <a:pt x="-9064" y="248602"/>
                        <a:pt x="7128" y="235267"/>
                        <a:pt x="9033" y="224790"/>
                      </a:cubicBezTo>
                      <a:cubicBezTo>
                        <a:pt x="13796" y="203835"/>
                        <a:pt x="19511" y="182880"/>
                        <a:pt x="22368" y="160972"/>
                      </a:cubicBezTo>
                      <a:close/>
                    </a:path>
                  </a:pathLst>
                </a:custGeom>
                <a:solidFill>
                  <a:srgbClr val="3D301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94518775-A7D7-C644-8EE2-5925AE28916C}"/>
                    </a:ext>
                  </a:extLst>
                </p:cNvPr>
                <p:cNvSpPr/>
                <p:nvPr/>
              </p:nvSpPr>
              <p:spPr>
                <a:xfrm>
                  <a:off x="9969583" y="-2761939"/>
                  <a:ext cx="310382" cy="266783"/>
                </a:xfrm>
                <a:custGeom>
                  <a:avLst/>
                  <a:gdLst>
                    <a:gd name="connsiteX0" fmla="*/ 37149 w 310382"/>
                    <a:gd name="connsiteY0" fmla="*/ 209633 h 266783"/>
                    <a:gd name="connsiteX1" fmla="*/ 66677 w 310382"/>
                    <a:gd name="connsiteY1" fmla="*/ 182011 h 266783"/>
                    <a:gd name="connsiteX2" fmla="*/ 98109 w 310382"/>
                    <a:gd name="connsiteY2" fmla="*/ 170581 h 266783"/>
                    <a:gd name="connsiteX3" fmla="*/ 225744 w 310382"/>
                    <a:gd name="connsiteY3" fmla="*/ 51518 h 266783"/>
                    <a:gd name="connsiteX4" fmla="*/ 276227 w 310382"/>
                    <a:gd name="connsiteY4" fmla="*/ 1036 h 266783"/>
                    <a:gd name="connsiteX5" fmla="*/ 295277 w 310382"/>
                    <a:gd name="connsiteY5" fmla="*/ 142958 h 266783"/>
                    <a:gd name="connsiteX6" fmla="*/ 266702 w 310382"/>
                    <a:gd name="connsiteY6" fmla="*/ 28658 h 266783"/>
                    <a:gd name="connsiteX7" fmla="*/ 73344 w 310382"/>
                    <a:gd name="connsiteY7" fmla="*/ 221063 h 266783"/>
                    <a:gd name="connsiteX8" fmla="*/ 38102 w 310382"/>
                    <a:gd name="connsiteY8" fmla="*/ 266783 h 266783"/>
                    <a:gd name="connsiteX9" fmla="*/ 954 w 310382"/>
                    <a:gd name="connsiteY9" fmla="*/ 247733 h 266783"/>
                    <a:gd name="connsiteX10" fmla="*/ 37149 w 310382"/>
                    <a:gd name="connsiteY10" fmla="*/ 209633 h 266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0382" h="266783">
                      <a:moveTo>
                        <a:pt x="37149" y="209633"/>
                      </a:moveTo>
                      <a:cubicBezTo>
                        <a:pt x="59057" y="213443"/>
                        <a:pt x="55247" y="188678"/>
                        <a:pt x="66677" y="182011"/>
                      </a:cubicBezTo>
                      <a:cubicBezTo>
                        <a:pt x="77154" y="179153"/>
                        <a:pt x="86679" y="172486"/>
                        <a:pt x="98109" y="170581"/>
                      </a:cubicBezTo>
                      <a:cubicBezTo>
                        <a:pt x="167642" y="159151"/>
                        <a:pt x="203837" y="114383"/>
                        <a:pt x="225744" y="51518"/>
                      </a:cubicBezTo>
                      <a:cubicBezTo>
                        <a:pt x="233364" y="29611"/>
                        <a:pt x="235269" y="-6584"/>
                        <a:pt x="276227" y="1036"/>
                      </a:cubicBezTo>
                      <a:cubicBezTo>
                        <a:pt x="313374" y="32468"/>
                        <a:pt x="320994" y="89618"/>
                        <a:pt x="295277" y="142958"/>
                      </a:cubicBezTo>
                      <a:cubicBezTo>
                        <a:pt x="271464" y="114383"/>
                        <a:pt x="293372" y="74378"/>
                        <a:pt x="266702" y="28658"/>
                      </a:cubicBezTo>
                      <a:cubicBezTo>
                        <a:pt x="255272" y="159151"/>
                        <a:pt x="173357" y="200108"/>
                        <a:pt x="73344" y="221063"/>
                      </a:cubicBezTo>
                      <a:cubicBezTo>
                        <a:pt x="48579" y="226778"/>
                        <a:pt x="33339" y="238208"/>
                        <a:pt x="38102" y="266783"/>
                      </a:cubicBezTo>
                      <a:cubicBezTo>
                        <a:pt x="21909" y="266783"/>
                        <a:pt x="37149" y="206776"/>
                        <a:pt x="954" y="247733"/>
                      </a:cubicBezTo>
                      <a:cubicBezTo>
                        <a:pt x="-4761" y="219158"/>
                        <a:pt x="16194" y="215348"/>
                        <a:pt x="37149" y="209633"/>
                      </a:cubicBezTo>
                      <a:close/>
                    </a:path>
                  </a:pathLst>
                </a:custGeom>
                <a:solidFill>
                  <a:srgbClr val="59322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1" name="Freeform: Shape 450">
                  <a:extLst>
                    <a:ext uri="{FF2B5EF4-FFF2-40B4-BE49-F238E27FC236}">
                      <a16:creationId xmlns:a16="http://schemas.microsoft.com/office/drawing/2014/main" id="{F6FDE67B-0D14-DDF8-E485-937F96915909}"/>
                    </a:ext>
                  </a:extLst>
                </p:cNvPr>
                <p:cNvSpPr/>
                <p:nvPr/>
              </p:nvSpPr>
              <p:spPr>
                <a:xfrm>
                  <a:off x="9950534" y="-3184130"/>
                  <a:ext cx="237172" cy="290815"/>
                </a:xfrm>
                <a:custGeom>
                  <a:avLst/>
                  <a:gdLst>
                    <a:gd name="connsiteX0" fmla="*/ 237173 w 237172"/>
                    <a:gd name="connsiteY0" fmla="*/ 12699 h 290815"/>
                    <a:gd name="connsiteX1" fmla="*/ 142875 w 237172"/>
                    <a:gd name="connsiteY1" fmla="*/ 127951 h 290815"/>
                    <a:gd name="connsiteX2" fmla="*/ 136208 w 237172"/>
                    <a:gd name="connsiteY2" fmla="*/ 134619 h 290815"/>
                    <a:gd name="connsiteX3" fmla="*/ 122873 w 237172"/>
                    <a:gd name="connsiteY3" fmla="*/ 156526 h 290815"/>
                    <a:gd name="connsiteX4" fmla="*/ 113348 w 237172"/>
                    <a:gd name="connsiteY4" fmla="*/ 175576 h 290815"/>
                    <a:gd name="connsiteX5" fmla="*/ 72390 w 237172"/>
                    <a:gd name="connsiteY5" fmla="*/ 190816 h 290815"/>
                    <a:gd name="connsiteX6" fmla="*/ 30480 w 237172"/>
                    <a:gd name="connsiteY6" fmla="*/ 269874 h 290815"/>
                    <a:gd name="connsiteX7" fmla="*/ 0 w 237172"/>
                    <a:gd name="connsiteY7" fmla="*/ 280351 h 290815"/>
                    <a:gd name="connsiteX8" fmla="*/ 14288 w 237172"/>
                    <a:gd name="connsiteY8" fmla="*/ 250824 h 290815"/>
                    <a:gd name="connsiteX9" fmla="*/ 36195 w 237172"/>
                    <a:gd name="connsiteY9" fmla="*/ 210819 h 290815"/>
                    <a:gd name="connsiteX10" fmla="*/ 218123 w 237172"/>
                    <a:gd name="connsiteY10" fmla="*/ 4126 h 290815"/>
                    <a:gd name="connsiteX11" fmla="*/ 237173 w 237172"/>
                    <a:gd name="connsiteY11" fmla="*/ 12699 h 29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7172" h="290815">
                      <a:moveTo>
                        <a:pt x="237173" y="12699"/>
                      </a:moveTo>
                      <a:cubicBezTo>
                        <a:pt x="205740" y="50799"/>
                        <a:pt x="174308" y="89851"/>
                        <a:pt x="142875" y="127951"/>
                      </a:cubicBezTo>
                      <a:cubicBezTo>
                        <a:pt x="140970" y="129856"/>
                        <a:pt x="137160" y="131761"/>
                        <a:pt x="136208" y="134619"/>
                      </a:cubicBezTo>
                      <a:cubicBezTo>
                        <a:pt x="136208" y="144144"/>
                        <a:pt x="103823" y="135571"/>
                        <a:pt x="122873" y="156526"/>
                      </a:cubicBezTo>
                      <a:cubicBezTo>
                        <a:pt x="120015" y="163194"/>
                        <a:pt x="116205" y="169861"/>
                        <a:pt x="113348" y="175576"/>
                      </a:cubicBezTo>
                      <a:cubicBezTo>
                        <a:pt x="93345" y="163194"/>
                        <a:pt x="81915" y="170814"/>
                        <a:pt x="72390" y="190816"/>
                      </a:cubicBezTo>
                      <a:cubicBezTo>
                        <a:pt x="60008" y="217486"/>
                        <a:pt x="40958" y="241299"/>
                        <a:pt x="30480" y="269874"/>
                      </a:cubicBezTo>
                      <a:cubicBezTo>
                        <a:pt x="27623" y="279399"/>
                        <a:pt x="20003" y="305116"/>
                        <a:pt x="0" y="280351"/>
                      </a:cubicBezTo>
                      <a:cubicBezTo>
                        <a:pt x="4763" y="270826"/>
                        <a:pt x="9525" y="260349"/>
                        <a:pt x="14288" y="250824"/>
                      </a:cubicBezTo>
                      <a:cubicBezTo>
                        <a:pt x="27623" y="241299"/>
                        <a:pt x="28575" y="224154"/>
                        <a:pt x="36195" y="210819"/>
                      </a:cubicBezTo>
                      <a:cubicBezTo>
                        <a:pt x="76200" y="124141"/>
                        <a:pt x="144780" y="62229"/>
                        <a:pt x="218123" y="4126"/>
                      </a:cubicBezTo>
                      <a:cubicBezTo>
                        <a:pt x="228600" y="-1589"/>
                        <a:pt x="237173" y="-3494"/>
                        <a:pt x="237173" y="12699"/>
                      </a:cubicBezTo>
                      <a:close/>
                    </a:path>
                  </a:pathLst>
                </a:custGeom>
                <a:solidFill>
                  <a:srgbClr val="DED1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FEF54DCB-B37C-2F94-1740-3713BDD1F3DE}"/>
                    </a:ext>
                  </a:extLst>
                </p:cNvPr>
                <p:cNvSpPr/>
                <p:nvPr/>
              </p:nvSpPr>
              <p:spPr>
                <a:xfrm>
                  <a:off x="10181010" y="-1550167"/>
                  <a:ext cx="85754" cy="52640"/>
                </a:xfrm>
                <a:custGeom>
                  <a:avLst/>
                  <a:gdLst>
                    <a:gd name="connsiteX0" fmla="*/ 85755 w 85754"/>
                    <a:gd name="connsiteY0" fmla="*/ 27513 h 52640"/>
                    <a:gd name="connsiteX1" fmla="*/ 82897 w 85754"/>
                    <a:gd name="connsiteY1" fmla="*/ 45611 h 52640"/>
                    <a:gd name="connsiteX2" fmla="*/ 35272 w 85754"/>
                    <a:gd name="connsiteY2" fmla="*/ 47516 h 52640"/>
                    <a:gd name="connsiteX3" fmla="*/ 30 w 85754"/>
                    <a:gd name="connsiteY3" fmla="*/ 26561 h 52640"/>
                    <a:gd name="connsiteX4" fmla="*/ 24795 w 85754"/>
                    <a:gd name="connsiteY4" fmla="*/ 3701 h 52640"/>
                    <a:gd name="connsiteX5" fmla="*/ 85755 w 85754"/>
                    <a:gd name="connsiteY5" fmla="*/ 27513 h 52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54" h="52640">
                      <a:moveTo>
                        <a:pt x="85755" y="27513"/>
                      </a:moveTo>
                      <a:cubicBezTo>
                        <a:pt x="84802" y="33228"/>
                        <a:pt x="83850" y="38943"/>
                        <a:pt x="82897" y="45611"/>
                      </a:cubicBezTo>
                      <a:cubicBezTo>
                        <a:pt x="67657" y="56088"/>
                        <a:pt x="51465" y="53231"/>
                        <a:pt x="35272" y="47516"/>
                      </a:cubicBezTo>
                      <a:cubicBezTo>
                        <a:pt x="19080" y="48468"/>
                        <a:pt x="12412" y="32276"/>
                        <a:pt x="30" y="26561"/>
                      </a:cubicBezTo>
                      <a:cubicBezTo>
                        <a:pt x="30" y="9416"/>
                        <a:pt x="-1875" y="-7729"/>
                        <a:pt x="24795" y="3701"/>
                      </a:cubicBezTo>
                      <a:cubicBezTo>
                        <a:pt x="44797" y="12273"/>
                        <a:pt x="65752" y="19893"/>
                        <a:pt x="85755" y="27513"/>
                      </a:cubicBezTo>
                      <a:close/>
                    </a:path>
                  </a:pathLst>
                </a:custGeom>
                <a:solidFill>
                  <a:srgbClr val="C5B8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43CDAB48-FA35-BC3B-A329-176C1E90DA99}"/>
                    </a:ext>
                  </a:extLst>
                </p:cNvPr>
                <p:cNvSpPr/>
                <p:nvPr/>
              </p:nvSpPr>
              <p:spPr>
                <a:xfrm>
                  <a:off x="10331534" y="-1943704"/>
                  <a:ext cx="57747" cy="71482"/>
                </a:xfrm>
                <a:custGeom>
                  <a:avLst/>
                  <a:gdLst>
                    <a:gd name="connsiteX0" fmla="*/ 56198 w 57747"/>
                    <a:gd name="connsiteY0" fmla="*/ 4808 h 71482"/>
                    <a:gd name="connsiteX1" fmla="*/ 11430 w 57747"/>
                    <a:gd name="connsiteY1" fmla="*/ 71483 h 71482"/>
                    <a:gd name="connsiteX2" fmla="*/ 0 w 57747"/>
                    <a:gd name="connsiteY2" fmla="*/ 59100 h 71482"/>
                    <a:gd name="connsiteX3" fmla="*/ 32385 w 57747"/>
                    <a:gd name="connsiteY3" fmla="*/ 3855 h 71482"/>
                    <a:gd name="connsiteX4" fmla="*/ 39053 w 57747"/>
                    <a:gd name="connsiteY4" fmla="*/ 1950 h 71482"/>
                    <a:gd name="connsiteX5" fmla="*/ 56198 w 57747"/>
                    <a:gd name="connsiteY5" fmla="*/ 4808 h 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747" h="71482">
                      <a:moveTo>
                        <a:pt x="56198" y="4808"/>
                      </a:moveTo>
                      <a:cubicBezTo>
                        <a:pt x="66675" y="43860"/>
                        <a:pt x="20955" y="45765"/>
                        <a:pt x="11430" y="71483"/>
                      </a:cubicBezTo>
                      <a:cubicBezTo>
                        <a:pt x="7620" y="67673"/>
                        <a:pt x="3810" y="63863"/>
                        <a:pt x="0" y="59100"/>
                      </a:cubicBezTo>
                      <a:cubicBezTo>
                        <a:pt x="10478" y="41003"/>
                        <a:pt x="21908" y="21953"/>
                        <a:pt x="32385" y="3855"/>
                      </a:cubicBezTo>
                      <a:cubicBezTo>
                        <a:pt x="33338" y="-907"/>
                        <a:pt x="36195" y="-907"/>
                        <a:pt x="39053" y="1950"/>
                      </a:cubicBezTo>
                      <a:cubicBezTo>
                        <a:pt x="43815" y="2903"/>
                        <a:pt x="50483" y="3855"/>
                        <a:pt x="56198" y="4808"/>
                      </a:cubicBezTo>
                      <a:close/>
                    </a:path>
                  </a:pathLst>
                </a:custGeom>
                <a:solidFill>
                  <a:srgbClr val="DAD5D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FCEE8DA5-40D6-1696-85ED-92040C28DDA5}"/>
                    </a:ext>
                  </a:extLst>
                </p:cNvPr>
                <p:cNvSpPr/>
                <p:nvPr/>
              </p:nvSpPr>
              <p:spPr>
                <a:xfrm>
                  <a:off x="10168657" y="-3229533"/>
                  <a:ext cx="67906" cy="58102"/>
                </a:xfrm>
                <a:custGeom>
                  <a:avLst/>
                  <a:gdLst>
                    <a:gd name="connsiteX0" fmla="*/ 19050 w 67906"/>
                    <a:gd name="connsiteY0" fmla="*/ 58103 h 58102"/>
                    <a:gd name="connsiteX1" fmla="*/ 0 w 67906"/>
                    <a:gd name="connsiteY1" fmla="*/ 49530 h 58102"/>
                    <a:gd name="connsiteX2" fmla="*/ 67627 w 67906"/>
                    <a:gd name="connsiteY2" fmla="*/ 0 h 58102"/>
                    <a:gd name="connsiteX3" fmla="*/ 19050 w 67906"/>
                    <a:gd name="connsiteY3" fmla="*/ 58103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906" h="58102">
                      <a:moveTo>
                        <a:pt x="19050" y="58103"/>
                      </a:moveTo>
                      <a:cubicBezTo>
                        <a:pt x="15240" y="50482"/>
                        <a:pt x="7620" y="49530"/>
                        <a:pt x="0" y="49530"/>
                      </a:cubicBezTo>
                      <a:cubicBezTo>
                        <a:pt x="22860" y="33338"/>
                        <a:pt x="44767" y="16192"/>
                        <a:pt x="67627" y="0"/>
                      </a:cubicBezTo>
                      <a:cubicBezTo>
                        <a:pt x="71438" y="36195"/>
                        <a:pt x="35242" y="39053"/>
                        <a:pt x="19050" y="58103"/>
                      </a:cubicBezTo>
                      <a:close/>
                    </a:path>
                  </a:pathLst>
                </a:custGeom>
                <a:solidFill>
                  <a:srgbClr val="B5A89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651F28EE-FC41-0049-3DB0-B6D5CCBC6223}"/>
                    </a:ext>
                  </a:extLst>
                </p:cNvPr>
                <p:cNvSpPr/>
                <p:nvPr/>
              </p:nvSpPr>
              <p:spPr>
                <a:xfrm>
                  <a:off x="10342474" y="-1959165"/>
                  <a:ext cx="27160" cy="20930"/>
                </a:xfrm>
                <a:custGeom>
                  <a:avLst/>
                  <a:gdLst>
                    <a:gd name="connsiteX0" fmla="*/ 27160 w 27160"/>
                    <a:gd name="connsiteY0" fmla="*/ 17412 h 20930"/>
                    <a:gd name="connsiteX1" fmla="*/ 24303 w 27160"/>
                    <a:gd name="connsiteY1" fmla="*/ 19317 h 20930"/>
                    <a:gd name="connsiteX2" fmla="*/ 20493 w 27160"/>
                    <a:gd name="connsiteY2" fmla="*/ 19317 h 20930"/>
                    <a:gd name="connsiteX3" fmla="*/ 490 w 27160"/>
                    <a:gd name="connsiteY3" fmla="*/ 14554 h 20930"/>
                    <a:gd name="connsiteX4" fmla="*/ 9063 w 27160"/>
                    <a:gd name="connsiteY4" fmla="*/ 267 h 20930"/>
                    <a:gd name="connsiteX5" fmla="*/ 27160 w 27160"/>
                    <a:gd name="connsiteY5" fmla="*/ 17412 h 20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160" h="20930">
                      <a:moveTo>
                        <a:pt x="27160" y="17412"/>
                      </a:moveTo>
                      <a:lnTo>
                        <a:pt x="24303" y="19317"/>
                      </a:lnTo>
                      <a:cubicBezTo>
                        <a:pt x="24303" y="19317"/>
                        <a:pt x="20493" y="19317"/>
                        <a:pt x="20493" y="19317"/>
                      </a:cubicBezTo>
                      <a:cubicBezTo>
                        <a:pt x="13825" y="18364"/>
                        <a:pt x="4300" y="25984"/>
                        <a:pt x="490" y="14554"/>
                      </a:cubicBezTo>
                      <a:cubicBezTo>
                        <a:pt x="-1415" y="7887"/>
                        <a:pt x="2396" y="2172"/>
                        <a:pt x="9063" y="267"/>
                      </a:cubicBezTo>
                      <a:cubicBezTo>
                        <a:pt x="22398" y="-1638"/>
                        <a:pt x="25255" y="6934"/>
                        <a:pt x="27160" y="17412"/>
                      </a:cubicBezTo>
                      <a:close/>
                    </a:path>
                  </a:pathLst>
                </a:custGeom>
                <a:solidFill>
                  <a:srgbClr val="3D301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BD9ABC66-B47C-39BD-3686-A43188DF12C1}"/>
                    </a:ext>
                  </a:extLst>
                </p:cNvPr>
                <p:cNvSpPr/>
                <p:nvPr/>
              </p:nvSpPr>
              <p:spPr>
                <a:xfrm>
                  <a:off x="9980062" y="-2170353"/>
                  <a:ext cx="55245" cy="11316"/>
                </a:xfrm>
                <a:custGeom>
                  <a:avLst/>
                  <a:gdLst>
                    <a:gd name="connsiteX0" fmla="*/ 55245 w 55245"/>
                    <a:gd name="connsiteY0" fmla="*/ 10477 h 11316"/>
                    <a:gd name="connsiteX1" fmla="*/ 0 w 55245"/>
                    <a:gd name="connsiteY1" fmla="*/ 0 h 11316"/>
                    <a:gd name="connsiteX2" fmla="*/ 55245 w 55245"/>
                    <a:gd name="connsiteY2" fmla="*/ 10477 h 11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245" h="11316">
                      <a:moveTo>
                        <a:pt x="55245" y="10477"/>
                      </a:moveTo>
                      <a:cubicBezTo>
                        <a:pt x="36195" y="8572"/>
                        <a:pt x="15240" y="18097"/>
                        <a:pt x="0" y="0"/>
                      </a:cubicBezTo>
                      <a:cubicBezTo>
                        <a:pt x="18097" y="1905"/>
                        <a:pt x="38100" y="-2858"/>
                        <a:pt x="55245" y="10477"/>
                      </a:cubicBezTo>
                      <a:close/>
                    </a:path>
                  </a:pathLst>
                </a:custGeom>
                <a:solidFill>
                  <a:srgbClr val="E2B68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9F17112B-7D49-ED8C-6636-603667877079}"/>
                    </a:ext>
                  </a:extLst>
                </p:cNvPr>
                <p:cNvSpPr/>
                <p:nvPr/>
              </p:nvSpPr>
              <p:spPr>
                <a:xfrm>
                  <a:off x="9965774" y="-2973311"/>
                  <a:ext cx="21907" cy="40005"/>
                </a:xfrm>
                <a:custGeom>
                  <a:avLst/>
                  <a:gdLst>
                    <a:gd name="connsiteX0" fmla="*/ 21908 w 21907"/>
                    <a:gd name="connsiteY0" fmla="*/ 0 h 40005"/>
                    <a:gd name="connsiteX1" fmla="*/ 0 w 21907"/>
                    <a:gd name="connsiteY1" fmla="*/ 40005 h 40005"/>
                    <a:gd name="connsiteX2" fmla="*/ 21908 w 21907"/>
                    <a:gd name="connsiteY2" fmla="*/ 0 h 40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7" h="40005">
                      <a:moveTo>
                        <a:pt x="21908" y="0"/>
                      </a:moveTo>
                      <a:cubicBezTo>
                        <a:pt x="21908" y="17145"/>
                        <a:pt x="19050" y="32385"/>
                        <a:pt x="0" y="40005"/>
                      </a:cubicBezTo>
                      <a:cubicBezTo>
                        <a:pt x="5715" y="25718"/>
                        <a:pt x="9525" y="10477"/>
                        <a:pt x="21908" y="0"/>
                      </a:cubicBezTo>
                      <a:close/>
                    </a:path>
                  </a:pathLst>
                </a:custGeom>
                <a:solidFill>
                  <a:srgbClr val="E2CAA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66ABC0C9-3455-3923-7902-745A5281BED3}"/>
                    </a:ext>
                  </a:extLst>
                </p:cNvPr>
                <p:cNvSpPr/>
                <p:nvPr/>
              </p:nvSpPr>
              <p:spPr>
                <a:xfrm>
                  <a:off x="10313437" y="-1567421"/>
                  <a:ext cx="721995" cy="196325"/>
                </a:xfrm>
                <a:custGeom>
                  <a:avLst/>
                  <a:gdLst>
                    <a:gd name="connsiteX0" fmla="*/ 637222 w 721995"/>
                    <a:gd name="connsiteY0" fmla="*/ 62865 h 196325"/>
                    <a:gd name="connsiteX1" fmla="*/ 646747 w 721995"/>
                    <a:gd name="connsiteY1" fmla="*/ 64770 h 196325"/>
                    <a:gd name="connsiteX2" fmla="*/ 721995 w 721995"/>
                    <a:gd name="connsiteY2" fmla="*/ 75247 h 196325"/>
                    <a:gd name="connsiteX3" fmla="*/ 587693 w 721995"/>
                    <a:gd name="connsiteY3" fmla="*/ 140017 h 196325"/>
                    <a:gd name="connsiteX4" fmla="*/ 563880 w 721995"/>
                    <a:gd name="connsiteY4" fmla="*/ 138113 h 196325"/>
                    <a:gd name="connsiteX5" fmla="*/ 530543 w 721995"/>
                    <a:gd name="connsiteY5" fmla="*/ 148590 h 196325"/>
                    <a:gd name="connsiteX6" fmla="*/ 458153 w 721995"/>
                    <a:gd name="connsiteY6" fmla="*/ 168592 h 196325"/>
                    <a:gd name="connsiteX7" fmla="*/ 386715 w 721995"/>
                    <a:gd name="connsiteY7" fmla="*/ 127635 h 196325"/>
                    <a:gd name="connsiteX8" fmla="*/ 370522 w 721995"/>
                    <a:gd name="connsiteY8" fmla="*/ 114300 h 196325"/>
                    <a:gd name="connsiteX9" fmla="*/ 362903 w 721995"/>
                    <a:gd name="connsiteY9" fmla="*/ 133350 h 196325"/>
                    <a:gd name="connsiteX10" fmla="*/ 307658 w 721995"/>
                    <a:gd name="connsiteY10" fmla="*/ 191452 h 196325"/>
                    <a:gd name="connsiteX11" fmla="*/ 237172 w 721995"/>
                    <a:gd name="connsiteY11" fmla="*/ 196215 h 196325"/>
                    <a:gd name="connsiteX12" fmla="*/ 199072 w 721995"/>
                    <a:gd name="connsiteY12" fmla="*/ 165735 h 196325"/>
                    <a:gd name="connsiteX13" fmla="*/ 188595 w 721995"/>
                    <a:gd name="connsiteY13" fmla="*/ 146685 h 196325"/>
                    <a:gd name="connsiteX14" fmla="*/ 169545 w 721995"/>
                    <a:gd name="connsiteY14" fmla="*/ 162877 h 196325"/>
                    <a:gd name="connsiteX15" fmla="*/ 46672 w 721995"/>
                    <a:gd name="connsiteY15" fmla="*/ 183832 h 196325"/>
                    <a:gd name="connsiteX16" fmla="*/ 46672 w 721995"/>
                    <a:gd name="connsiteY16" fmla="*/ 122872 h 196325"/>
                    <a:gd name="connsiteX17" fmla="*/ 52388 w 721995"/>
                    <a:gd name="connsiteY17" fmla="*/ 119063 h 196325"/>
                    <a:gd name="connsiteX18" fmla="*/ 86678 w 721995"/>
                    <a:gd name="connsiteY18" fmla="*/ 141922 h 196325"/>
                    <a:gd name="connsiteX19" fmla="*/ 134303 w 721995"/>
                    <a:gd name="connsiteY19" fmla="*/ 152400 h 196325"/>
                    <a:gd name="connsiteX20" fmla="*/ 150495 w 721995"/>
                    <a:gd name="connsiteY20" fmla="*/ 131445 h 196325"/>
                    <a:gd name="connsiteX21" fmla="*/ 116205 w 721995"/>
                    <a:gd name="connsiteY21" fmla="*/ 95250 h 196325"/>
                    <a:gd name="connsiteX22" fmla="*/ 34290 w 721995"/>
                    <a:gd name="connsiteY22" fmla="*/ 71438 h 196325"/>
                    <a:gd name="connsiteX23" fmla="*/ 0 w 721995"/>
                    <a:gd name="connsiteY23" fmla="*/ 45720 h 196325"/>
                    <a:gd name="connsiteX24" fmla="*/ 41910 w 721995"/>
                    <a:gd name="connsiteY24" fmla="*/ 42863 h 196325"/>
                    <a:gd name="connsiteX25" fmla="*/ 488633 w 721995"/>
                    <a:gd name="connsiteY25" fmla="*/ 43815 h 196325"/>
                    <a:gd name="connsiteX26" fmla="*/ 595313 w 721995"/>
                    <a:gd name="connsiteY26" fmla="*/ 0 h 196325"/>
                    <a:gd name="connsiteX27" fmla="*/ 637222 w 721995"/>
                    <a:gd name="connsiteY27" fmla="*/ 62865 h 196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21995" h="196325">
                      <a:moveTo>
                        <a:pt x="637222" y="62865"/>
                      </a:moveTo>
                      <a:cubicBezTo>
                        <a:pt x="640080" y="63817"/>
                        <a:pt x="643890" y="63817"/>
                        <a:pt x="646747" y="64770"/>
                      </a:cubicBezTo>
                      <a:cubicBezTo>
                        <a:pt x="669608" y="80963"/>
                        <a:pt x="699135" y="55245"/>
                        <a:pt x="721995" y="75247"/>
                      </a:cubicBezTo>
                      <a:cubicBezTo>
                        <a:pt x="687705" y="119063"/>
                        <a:pt x="632460" y="118110"/>
                        <a:pt x="587693" y="140017"/>
                      </a:cubicBezTo>
                      <a:cubicBezTo>
                        <a:pt x="580072" y="139065"/>
                        <a:pt x="571500" y="139065"/>
                        <a:pt x="563880" y="138113"/>
                      </a:cubicBezTo>
                      <a:cubicBezTo>
                        <a:pt x="541020" y="100965"/>
                        <a:pt x="540068" y="140017"/>
                        <a:pt x="530543" y="148590"/>
                      </a:cubicBezTo>
                      <a:cubicBezTo>
                        <a:pt x="506730" y="158115"/>
                        <a:pt x="483870" y="167640"/>
                        <a:pt x="458153" y="168592"/>
                      </a:cubicBezTo>
                      <a:cubicBezTo>
                        <a:pt x="425768" y="170497"/>
                        <a:pt x="388620" y="180975"/>
                        <a:pt x="386715" y="127635"/>
                      </a:cubicBezTo>
                      <a:cubicBezTo>
                        <a:pt x="386715" y="120967"/>
                        <a:pt x="380047" y="112395"/>
                        <a:pt x="370522" y="114300"/>
                      </a:cubicBezTo>
                      <a:cubicBezTo>
                        <a:pt x="360045" y="116205"/>
                        <a:pt x="360997" y="126682"/>
                        <a:pt x="362903" y="133350"/>
                      </a:cubicBezTo>
                      <a:cubicBezTo>
                        <a:pt x="380047" y="187642"/>
                        <a:pt x="344805" y="189547"/>
                        <a:pt x="307658" y="191452"/>
                      </a:cubicBezTo>
                      <a:cubicBezTo>
                        <a:pt x="283845" y="192405"/>
                        <a:pt x="260985" y="195263"/>
                        <a:pt x="237172" y="196215"/>
                      </a:cubicBezTo>
                      <a:cubicBezTo>
                        <a:pt x="216218" y="197167"/>
                        <a:pt x="199072" y="192405"/>
                        <a:pt x="199072" y="165735"/>
                      </a:cubicBezTo>
                      <a:cubicBezTo>
                        <a:pt x="199072" y="158115"/>
                        <a:pt x="198120" y="148590"/>
                        <a:pt x="188595" y="146685"/>
                      </a:cubicBezTo>
                      <a:cubicBezTo>
                        <a:pt x="176213" y="143827"/>
                        <a:pt x="174308" y="155257"/>
                        <a:pt x="169545" y="162877"/>
                      </a:cubicBezTo>
                      <a:cubicBezTo>
                        <a:pt x="153353" y="186690"/>
                        <a:pt x="68580" y="201930"/>
                        <a:pt x="46672" y="183832"/>
                      </a:cubicBezTo>
                      <a:cubicBezTo>
                        <a:pt x="23813" y="164782"/>
                        <a:pt x="56197" y="142875"/>
                        <a:pt x="46672" y="122872"/>
                      </a:cubicBezTo>
                      <a:cubicBezTo>
                        <a:pt x="48578" y="121920"/>
                        <a:pt x="50483" y="120015"/>
                        <a:pt x="52388" y="119063"/>
                      </a:cubicBezTo>
                      <a:cubicBezTo>
                        <a:pt x="68580" y="119063"/>
                        <a:pt x="77153" y="131445"/>
                        <a:pt x="86678" y="141922"/>
                      </a:cubicBezTo>
                      <a:cubicBezTo>
                        <a:pt x="100013" y="157163"/>
                        <a:pt x="116205" y="158115"/>
                        <a:pt x="134303" y="152400"/>
                      </a:cubicBezTo>
                      <a:cubicBezTo>
                        <a:pt x="143828" y="149542"/>
                        <a:pt x="151447" y="141922"/>
                        <a:pt x="150495" y="131445"/>
                      </a:cubicBezTo>
                      <a:cubicBezTo>
                        <a:pt x="148590" y="111442"/>
                        <a:pt x="132397" y="102870"/>
                        <a:pt x="116205" y="95250"/>
                      </a:cubicBezTo>
                      <a:cubicBezTo>
                        <a:pt x="90488" y="83820"/>
                        <a:pt x="60008" y="84772"/>
                        <a:pt x="34290" y="71438"/>
                      </a:cubicBezTo>
                      <a:cubicBezTo>
                        <a:pt x="21908" y="64770"/>
                        <a:pt x="953" y="68580"/>
                        <a:pt x="0" y="45720"/>
                      </a:cubicBezTo>
                      <a:cubicBezTo>
                        <a:pt x="13335" y="30480"/>
                        <a:pt x="27622" y="38100"/>
                        <a:pt x="41910" y="42863"/>
                      </a:cubicBezTo>
                      <a:cubicBezTo>
                        <a:pt x="190500" y="84772"/>
                        <a:pt x="340043" y="90488"/>
                        <a:pt x="488633" y="43815"/>
                      </a:cubicBezTo>
                      <a:cubicBezTo>
                        <a:pt x="523875" y="32385"/>
                        <a:pt x="558165" y="15240"/>
                        <a:pt x="595313" y="0"/>
                      </a:cubicBezTo>
                      <a:cubicBezTo>
                        <a:pt x="607695" y="20002"/>
                        <a:pt x="591503" y="64770"/>
                        <a:pt x="637222" y="62865"/>
                      </a:cubicBezTo>
                      <a:close/>
                    </a:path>
                  </a:pathLst>
                </a:custGeom>
                <a:solidFill>
                  <a:srgbClr val="61BCE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9" name="Freeform: Shape 458">
                  <a:extLst>
                    <a:ext uri="{FF2B5EF4-FFF2-40B4-BE49-F238E27FC236}">
                      <a16:creationId xmlns:a16="http://schemas.microsoft.com/office/drawing/2014/main" id="{A7E4ED2B-5F6A-2AAB-AF1F-107B9456CC4D}"/>
                    </a:ext>
                  </a:extLst>
                </p:cNvPr>
                <p:cNvSpPr/>
                <p:nvPr/>
              </p:nvSpPr>
              <p:spPr>
                <a:xfrm>
                  <a:off x="10191517" y="-1548519"/>
                  <a:ext cx="169544" cy="152564"/>
                </a:xfrm>
                <a:custGeom>
                  <a:avLst/>
                  <a:gdLst>
                    <a:gd name="connsiteX0" fmla="*/ 161925 w 169544"/>
                    <a:gd name="connsiteY0" fmla="*/ 24913 h 152564"/>
                    <a:gd name="connsiteX1" fmla="*/ 120967 w 169544"/>
                    <a:gd name="connsiteY1" fmla="*/ 36343 h 152564"/>
                    <a:gd name="connsiteX2" fmla="*/ 72390 w 169544"/>
                    <a:gd name="connsiteY2" fmla="*/ 105876 h 152564"/>
                    <a:gd name="connsiteX3" fmla="*/ 125730 w 169544"/>
                    <a:gd name="connsiteY3" fmla="*/ 95398 h 152564"/>
                    <a:gd name="connsiteX4" fmla="*/ 169545 w 169544"/>
                    <a:gd name="connsiteY4" fmla="*/ 103018 h 152564"/>
                    <a:gd name="connsiteX5" fmla="*/ 166688 w 169544"/>
                    <a:gd name="connsiteY5" fmla="*/ 103971 h 152564"/>
                    <a:gd name="connsiteX6" fmla="*/ 145732 w 169544"/>
                    <a:gd name="connsiteY6" fmla="*/ 112543 h 152564"/>
                    <a:gd name="connsiteX7" fmla="*/ 36195 w 169544"/>
                    <a:gd name="connsiteY7" fmla="*/ 129688 h 152564"/>
                    <a:gd name="connsiteX8" fmla="*/ 5715 w 169544"/>
                    <a:gd name="connsiteY8" fmla="*/ 113496 h 152564"/>
                    <a:gd name="connsiteX9" fmla="*/ 0 w 169544"/>
                    <a:gd name="connsiteY9" fmla="*/ 104923 h 152564"/>
                    <a:gd name="connsiteX10" fmla="*/ 45720 w 169544"/>
                    <a:gd name="connsiteY10" fmla="*/ 75396 h 152564"/>
                    <a:gd name="connsiteX11" fmla="*/ 101917 w 169544"/>
                    <a:gd name="connsiteY11" fmla="*/ 37296 h 152564"/>
                    <a:gd name="connsiteX12" fmla="*/ 151447 w 169544"/>
                    <a:gd name="connsiteY12" fmla="*/ 16341 h 152564"/>
                    <a:gd name="connsiteX13" fmla="*/ 161925 w 169544"/>
                    <a:gd name="connsiteY13" fmla="*/ 24913 h 152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9544" h="152564">
                      <a:moveTo>
                        <a:pt x="161925" y="24913"/>
                      </a:moveTo>
                      <a:cubicBezTo>
                        <a:pt x="148590" y="28723"/>
                        <a:pt x="131445" y="21103"/>
                        <a:pt x="120967" y="36343"/>
                      </a:cubicBezTo>
                      <a:cubicBezTo>
                        <a:pt x="140970" y="82063"/>
                        <a:pt x="89535" y="80158"/>
                        <a:pt x="72390" y="105876"/>
                      </a:cubicBezTo>
                      <a:cubicBezTo>
                        <a:pt x="95250" y="116353"/>
                        <a:pt x="109538" y="102066"/>
                        <a:pt x="125730" y="95398"/>
                      </a:cubicBezTo>
                      <a:cubicBezTo>
                        <a:pt x="140970" y="88731"/>
                        <a:pt x="160020" y="71586"/>
                        <a:pt x="169545" y="103018"/>
                      </a:cubicBezTo>
                      <a:cubicBezTo>
                        <a:pt x="169545" y="103018"/>
                        <a:pt x="166688" y="103971"/>
                        <a:pt x="166688" y="103971"/>
                      </a:cubicBezTo>
                      <a:cubicBezTo>
                        <a:pt x="160020" y="106828"/>
                        <a:pt x="150495" y="107781"/>
                        <a:pt x="145732" y="112543"/>
                      </a:cubicBezTo>
                      <a:cubicBezTo>
                        <a:pt x="100013" y="162073"/>
                        <a:pt x="93345" y="163026"/>
                        <a:pt x="36195" y="129688"/>
                      </a:cubicBezTo>
                      <a:cubicBezTo>
                        <a:pt x="29528" y="117306"/>
                        <a:pt x="19050" y="112543"/>
                        <a:pt x="5715" y="113496"/>
                      </a:cubicBezTo>
                      <a:cubicBezTo>
                        <a:pt x="3810" y="110638"/>
                        <a:pt x="1905" y="107781"/>
                        <a:pt x="0" y="104923"/>
                      </a:cubicBezTo>
                      <a:cubicBezTo>
                        <a:pt x="10478" y="86826"/>
                        <a:pt x="34290" y="90636"/>
                        <a:pt x="45720" y="75396"/>
                      </a:cubicBezTo>
                      <a:cubicBezTo>
                        <a:pt x="71438" y="72538"/>
                        <a:pt x="102870" y="70633"/>
                        <a:pt x="101917" y="37296"/>
                      </a:cubicBezTo>
                      <a:cubicBezTo>
                        <a:pt x="100013" y="-21759"/>
                        <a:pt x="127635" y="3958"/>
                        <a:pt x="151447" y="16341"/>
                      </a:cubicBezTo>
                      <a:cubicBezTo>
                        <a:pt x="155257" y="17293"/>
                        <a:pt x="158115" y="22056"/>
                        <a:pt x="161925" y="24913"/>
                      </a:cubicBezTo>
                      <a:close/>
                    </a:path>
                  </a:pathLst>
                </a:custGeom>
                <a:solidFill>
                  <a:srgbClr val="65B0D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0" name="Freeform: Shape 459">
                  <a:extLst>
                    <a:ext uri="{FF2B5EF4-FFF2-40B4-BE49-F238E27FC236}">
                      <a16:creationId xmlns:a16="http://schemas.microsoft.com/office/drawing/2014/main" id="{A45374A9-1CB1-2A4B-52D1-C750A1D78939}"/>
                    </a:ext>
                  </a:extLst>
                </p:cNvPr>
                <p:cNvSpPr/>
                <p:nvPr/>
              </p:nvSpPr>
              <p:spPr>
                <a:xfrm>
                  <a:off x="10272870" y="-1793164"/>
                  <a:ext cx="116766" cy="231457"/>
                </a:xfrm>
                <a:custGeom>
                  <a:avLst/>
                  <a:gdLst>
                    <a:gd name="connsiteX0" fmla="*/ 95812 w 116766"/>
                    <a:gd name="connsiteY0" fmla="*/ 12383 h 231457"/>
                    <a:gd name="connsiteX1" fmla="*/ 116767 w 116766"/>
                    <a:gd name="connsiteY1" fmla="*/ 13335 h 231457"/>
                    <a:gd name="connsiteX2" fmla="*/ 65332 w 116766"/>
                    <a:gd name="connsiteY2" fmla="*/ 84773 h 231457"/>
                    <a:gd name="connsiteX3" fmla="*/ 33900 w 116766"/>
                    <a:gd name="connsiteY3" fmla="*/ 211455 h 231457"/>
                    <a:gd name="connsiteX4" fmla="*/ 1514 w 116766"/>
                    <a:gd name="connsiteY4" fmla="*/ 231458 h 231457"/>
                    <a:gd name="connsiteX5" fmla="*/ 47234 w 116766"/>
                    <a:gd name="connsiteY5" fmla="*/ 0 h 231457"/>
                    <a:gd name="connsiteX6" fmla="*/ 31042 w 116766"/>
                    <a:gd name="connsiteY6" fmla="*/ 101918 h 231457"/>
                    <a:gd name="connsiteX7" fmla="*/ 58664 w 116766"/>
                    <a:gd name="connsiteY7" fmla="*/ 39053 h 231457"/>
                    <a:gd name="connsiteX8" fmla="*/ 95812 w 116766"/>
                    <a:gd name="connsiteY8" fmla="*/ 12383 h 231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766" h="231457">
                      <a:moveTo>
                        <a:pt x="95812" y="12383"/>
                      </a:moveTo>
                      <a:cubicBezTo>
                        <a:pt x="102479" y="22860"/>
                        <a:pt x="110100" y="14288"/>
                        <a:pt x="116767" y="13335"/>
                      </a:cubicBezTo>
                      <a:cubicBezTo>
                        <a:pt x="110100" y="44768"/>
                        <a:pt x="84382" y="61913"/>
                        <a:pt x="65332" y="84773"/>
                      </a:cubicBezTo>
                      <a:cubicBezTo>
                        <a:pt x="33900" y="121920"/>
                        <a:pt x="22469" y="163830"/>
                        <a:pt x="33900" y="211455"/>
                      </a:cubicBezTo>
                      <a:cubicBezTo>
                        <a:pt x="18659" y="210503"/>
                        <a:pt x="11992" y="223838"/>
                        <a:pt x="1514" y="231458"/>
                      </a:cubicBezTo>
                      <a:cubicBezTo>
                        <a:pt x="-7058" y="149543"/>
                        <a:pt x="22469" y="75248"/>
                        <a:pt x="47234" y="0"/>
                      </a:cubicBezTo>
                      <a:cubicBezTo>
                        <a:pt x="55807" y="32385"/>
                        <a:pt x="37709" y="60008"/>
                        <a:pt x="31042" y="101918"/>
                      </a:cubicBezTo>
                      <a:cubicBezTo>
                        <a:pt x="48187" y="76200"/>
                        <a:pt x="85334" y="72390"/>
                        <a:pt x="58664" y="39053"/>
                      </a:cubicBezTo>
                      <a:cubicBezTo>
                        <a:pt x="69142" y="27623"/>
                        <a:pt x="72952" y="8573"/>
                        <a:pt x="95812" y="12383"/>
                      </a:cubicBezTo>
                      <a:close/>
                    </a:path>
                  </a:pathLst>
                </a:custGeom>
                <a:solidFill>
                  <a:srgbClr val="4E413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1" name="Freeform: Shape 460">
                  <a:extLst>
                    <a:ext uri="{FF2B5EF4-FFF2-40B4-BE49-F238E27FC236}">
                      <a16:creationId xmlns:a16="http://schemas.microsoft.com/office/drawing/2014/main" id="{6D4BD620-5A11-5F0E-F8F9-262D708575DA}"/>
                    </a:ext>
                  </a:extLst>
                </p:cNvPr>
                <p:cNvSpPr/>
                <p:nvPr/>
              </p:nvSpPr>
              <p:spPr>
                <a:xfrm>
                  <a:off x="10941134" y="-1578899"/>
                  <a:ext cx="106824" cy="53033"/>
                </a:xfrm>
                <a:custGeom>
                  <a:avLst/>
                  <a:gdLst>
                    <a:gd name="connsiteX0" fmla="*/ 953 w 106824"/>
                    <a:gd name="connsiteY0" fmla="*/ 28623 h 53033"/>
                    <a:gd name="connsiteX1" fmla="*/ 71438 w 106824"/>
                    <a:gd name="connsiteY1" fmla="*/ 7668 h 53033"/>
                    <a:gd name="connsiteX2" fmla="*/ 102870 w 106824"/>
                    <a:gd name="connsiteY2" fmla="*/ 36243 h 53033"/>
                    <a:gd name="connsiteX3" fmla="*/ 94298 w 106824"/>
                    <a:gd name="connsiteY3" fmla="*/ 42911 h 53033"/>
                    <a:gd name="connsiteX4" fmla="*/ 0 w 106824"/>
                    <a:gd name="connsiteY4" fmla="*/ 38148 h 53033"/>
                    <a:gd name="connsiteX5" fmla="*/ 953 w 106824"/>
                    <a:gd name="connsiteY5" fmla="*/ 28623 h 53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824" h="53033">
                      <a:moveTo>
                        <a:pt x="953" y="28623"/>
                      </a:moveTo>
                      <a:cubicBezTo>
                        <a:pt x="24765" y="21956"/>
                        <a:pt x="49530" y="18146"/>
                        <a:pt x="71438" y="7668"/>
                      </a:cubicBezTo>
                      <a:cubicBezTo>
                        <a:pt x="110490" y="-11382"/>
                        <a:pt x="110490" y="7668"/>
                        <a:pt x="102870" y="36243"/>
                      </a:cubicBezTo>
                      <a:cubicBezTo>
                        <a:pt x="100013" y="38148"/>
                        <a:pt x="97155" y="41006"/>
                        <a:pt x="94298" y="42911"/>
                      </a:cubicBezTo>
                      <a:cubicBezTo>
                        <a:pt x="61913" y="54341"/>
                        <a:pt x="30480" y="60056"/>
                        <a:pt x="0" y="38148"/>
                      </a:cubicBezTo>
                      <a:cubicBezTo>
                        <a:pt x="0" y="35291"/>
                        <a:pt x="953" y="31481"/>
                        <a:pt x="953" y="28623"/>
                      </a:cubicBezTo>
                      <a:close/>
                    </a:path>
                  </a:pathLst>
                </a:custGeom>
                <a:solidFill>
                  <a:srgbClr val="D4C1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68C8D07D-EE4A-326C-6E62-39D7D487A99B}"/>
                    </a:ext>
                  </a:extLst>
                </p:cNvPr>
                <p:cNvSpPr/>
                <p:nvPr/>
              </p:nvSpPr>
              <p:spPr>
                <a:xfrm>
                  <a:off x="10191517" y="-1476695"/>
                  <a:ext cx="45719" cy="32146"/>
                </a:xfrm>
                <a:custGeom>
                  <a:avLst/>
                  <a:gdLst>
                    <a:gd name="connsiteX0" fmla="*/ 45720 w 45719"/>
                    <a:gd name="connsiteY0" fmla="*/ 2619 h 32146"/>
                    <a:gd name="connsiteX1" fmla="*/ 0 w 45719"/>
                    <a:gd name="connsiteY1" fmla="*/ 32147 h 32146"/>
                    <a:gd name="connsiteX2" fmla="*/ 45720 w 45719"/>
                    <a:gd name="connsiteY2" fmla="*/ 2619 h 3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" h="32146">
                      <a:moveTo>
                        <a:pt x="45720" y="2619"/>
                      </a:moveTo>
                      <a:cubicBezTo>
                        <a:pt x="42863" y="31194"/>
                        <a:pt x="20955" y="32147"/>
                        <a:pt x="0" y="32147"/>
                      </a:cubicBezTo>
                      <a:cubicBezTo>
                        <a:pt x="953" y="714"/>
                        <a:pt x="19050" y="-4048"/>
                        <a:pt x="45720" y="2619"/>
                      </a:cubicBezTo>
                      <a:close/>
                    </a:path>
                  </a:pathLst>
                </a:custGeom>
                <a:solidFill>
                  <a:srgbClr val="ABD4E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9CD61957-4345-9A9A-49F5-24EB2F1D859C}"/>
                    </a:ext>
                  </a:extLst>
                </p:cNvPr>
                <p:cNvSpPr/>
                <p:nvPr/>
              </p:nvSpPr>
              <p:spPr>
                <a:xfrm>
                  <a:off x="10941134" y="-1540751"/>
                  <a:ext cx="94297" cy="19348"/>
                </a:xfrm>
                <a:custGeom>
                  <a:avLst/>
                  <a:gdLst>
                    <a:gd name="connsiteX0" fmla="*/ 0 w 94297"/>
                    <a:gd name="connsiteY0" fmla="*/ 0 h 19348"/>
                    <a:gd name="connsiteX1" fmla="*/ 94298 w 94297"/>
                    <a:gd name="connsiteY1" fmla="*/ 4763 h 19348"/>
                    <a:gd name="connsiteX2" fmla="*/ 9525 w 94297"/>
                    <a:gd name="connsiteY2" fmla="*/ 18098 h 19348"/>
                    <a:gd name="connsiteX3" fmla="*/ 0 w 94297"/>
                    <a:gd name="connsiteY3" fmla="*/ 0 h 19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97" h="19348">
                      <a:moveTo>
                        <a:pt x="0" y="0"/>
                      </a:moveTo>
                      <a:cubicBezTo>
                        <a:pt x="30480" y="16193"/>
                        <a:pt x="61913" y="12383"/>
                        <a:pt x="94298" y="4763"/>
                      </a:cubicBezTo>
                      <a:cubicBezTo>
                        <a:pt x="69532" y="30480"/>
                        <a:pt x="38100" y="13335"/>
                        <a:pt x="9525" y="18098"/>
                      </a:cubicBezTo>
                      <a:cubicBezTo>
                        <a:pt x="2857" y="14288"/>
                        <a:pt x="0" y="7620"/>
                        <a:pt x="0" y="0"/>
                      </a:cubicBezTo>
                      <a:close/>
                    </a:path>
                  </a:pathLst>
                </a:custGeom>
                <a:solidFill>
                  <a:srgbClr val="3445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C946584C-775A-7CF6-F491-A25DED7C4EE5}"/>
                    </a:ext>
                  </a:extLst>
                </p:cNvPr>
                <p:cNvSpPr/>
                <p:nvPr/>
              </p:nvSpPr>
              <p:spPr>
                <a:xfrm>
                  <a:off x="10217234" y="-1504556"/>
                  <a:ext cx="47625" cy="12028"/>
                </a:xfrm>
                <a:custGeom>
                  <a:avLst/>
                  <a:gdLst>
                    <a:gd name="connsiteX0" fmla="*/ 0 w 47625"/>
                    <a:gd name="connsiteY0" fmla="*/ 1905 h 12028"/>
                    <a:gd name="connsiteX1" fmla="*/ 47625 w 47625"/>
                    <a:gd name="connsiteY1" fmla="*/ 0 h 12028"/>
                    <a:gd name="connsiteX2" fmla="*/ 0 w 47625"/>
                    <a:gd name="connsiteY2" fmla="*/ 1905 h 1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5" h="12028">
                      <a:moveTo>
                        <a:pt x="0" y="1905"/>
                      </a:moveTo>
                      <a:cubicBezTo>
                        <a:pt x="16193" y="953"/>
                        <a:pt x="31433" y="953"/>
                        <a:pt x="47625" y="0"/>
                      </a:cubicBezTo>
                      <a:cubicBezTo>
                        <a:pt x="32385" y="17145"/>
                        <a:pt x="16193" y="14288"/>
                        <a:pt x="0" y="1905"/>
                      </a:cubicBezTo>
                      <a:close/>
                    </a:path>
                  </a:pathLst>
                </a:custGeom>
                <a:solidFill>
                  <a:srgbClr val="4953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56DD4BBB-590A-6DD0-0F9D-6C19A99170AE}"/>
                    </a:ext>
                  </a:extLst>
                </p:cNvPr>
                <p:cNvSpPr/>
                <p:nvPr/>
              </p:nvSpPr>
              <p:spPr>
                <a:xfrm>
                  <a:off x="10676101" y="-1399190"/>
                  <a:ext cx="217663" cy="71210"/>
                </a:xfrm>
                <a:custGeom>
                  <a:avLst/>
                  <a:gdLst>
                    <a:gd name="connsiteX0" fmla="*/ 170736 w 217663"/>
                    <a:gd name="connsiteY0" fmla="*/ 67036 h 71210"/>
                    <a:gd name="connsiteX1" fmla="*/ 7858 w 217663"/>
                    <a:gd name="connsiteY1" fmla="*/ 66084 h 71210"/>
                    <a:gd name="connsiteX2" fmla="*/ 7858 w 217663"/>
                    <a:gd name="connsiteY2" fmla="*/ 39414 h 71210"/>
                    <a:gd name="connsiteX3" fmla="*/ 124063 w 217663"/>
                    <a:gd name="connsiteY3" fmla="*/ 20364 h 71210"/>
                    <a:gd name="connsiteX4" fmla="*/ 180261 w 217663"/>
                    <a:gd name="connsiteY4" fmla="*/ 361 h 71210"/>
                    <a:gd name="connsiteX5" fmla="*/ 217408 w 217663"/>
                    <a:gd name="connsiteY5" fmla="*/ 14649 h 71210"/>
                    <a:gd name="connsiteX6" fmla="*/ 185976 w 217663"/>
                    <a:gd name="connsiteY6" fmla="*/ 66084 h 71210"/>
                    <a:gd name="connsiteX7" fmla="*/ 170736 w 217663"/>
                    <a:gd name="connsiteY7" fmla="*/ 67036 h 7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663" h="71210">
                      <a:moveTo>
                        <a:pt x="170736" y="67036"/>
                      </a:moveTo>
                      <a:cubicBezTo>
                        <a:pt x="116443" y="67036"/>
                        <a:pt x="62151" y="66084"/>
                        <a:pt x="7858" y="66084"/>
                      </a:cubicBezTo>
                      <a:cubicBezTo>
                        <a:pt x="-2619" y="57511"/>
                        <a:pt x="-2619" y="47986"/>
                        <a:pt x="7858" y="39414"/>
                      </a:cubicBezTo>
                      <a:cubicBezTo>
                        <a:pt x="42148" y="8934"/>
                        <a:pt x="85963" y="34651"/>
                        <a:pt x="124063" y="20364"/>
                      </a:cubicBezTo>
                      <a:cubicBezTo>
                        <a:pt x="145018" y="18459"/>
                        <a:pt x="164068" y="14649"/>
                        <a:pt x="180261" y="361"/>
                      </a:cubicBezTo>
                      <a:cubicBezTo>
                        <a:pt x="192643" y="5124"/>
                        <a:pt x="215503" y="-10116"/>
                        <a:pt x="217408" y="14649"/>
                      </a:cubicBezTo>
                      <a:cubicBezTo>
                        <a:pt x="219313" y="37509"/>
                        <a:pt x="210741" y="57511"/>
                        <a:pt x="185976" y="66084"/>
                      </a:cubicBezTo>
                      <a:cubicBezTo>
                        <a:pt x="181213" y="73704"/>
                        <a:pt x="176451" y="71799"/>
                        <a:pt x="170736" y="67036"/>
                      </a:cubicBezTo>
                      <a:close/>
                    </a:path>
                  </a:pathLst>
                </a:custGeom>
                <a:solidFill>
                  <a:srgbClr val="EADAC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A7A2315C-256C-BB09-CF5B-2E873C33F0F6}"/>
                    </a:ext>
                  </a:extLst>
                </p:cNvPr>
                <p:cNvSpPr/>
                <p:nvPr/>
              </p:nvSpPr>
              <p:spPr>
                <a:xfrm>
                  <a:off x="10842386" y="-1479869"/>
                  <a:ext cx="34931" cy="60085"/>
                </a:xfrm>
                <a:custGeom>
                  <a:avLst/>
                  <a:gdLst>
                    <a:gd name="connsiteX0" fmla="*/ 1594 w 34931"/>
                    <a:gd name="connsiteY0" fmla="*/ 60086 h 60085"/>
                    <a:gd name="connsiteX1" fmla="*/ 1594 w 34931"/>
                    <a:gd name="connsiteY1" fmla="*/ 50561 h 60085"/>
                    <a:gd name="connsiteX2" fmla="*/ 13976 w 34931"/>
                    <a:gd name="connsiteY2" fmla="*/ 78 h 60085"/>
                    <a:gd name="connsiteX3" fmla="*/ 34931 w 34931"/>
                    <a:gd name="connsiteY3" fmla="*/ 49608 h 60085"/>
                    <a:gd name="connsiteX4" fmla="*/ 1594 w 34931"/>
                    <a:gd name="connsiteY4" fmla="*/ 60086 h 60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31" h="60085">
                      <a:moveTo>
                        <a:pt x="1594" y="60086"/>
                      </a:moveTo>
                      <a:cubicBezTo>
                        <a:pt x="1594" y="57228"/>
                        <a:pt x="641" y="53418"/>
                        <a:pt x="1594" y="50561"/>
                      </a:cubicBezTo>
                      <a:cubicBezTo>
                        <a:pt x="8261" y="33416"/>
                        <a:pt x="-12694" y="1983"/>
                        <a:pt x="13976" y="78"/>
                      </a:cubicBezTo>
                      <a:cubicBezTo>
                        <a:pt x="37789" y="-1827"/>
                        <a:pt x="29216" y="31511"/>
                        <a:pt x="34931" y="49608"/>
                      </a:cubicBezTo>
                      <a:cubicBezTo>
                        <a:pt x="20644" y="43893"/>
                        <a:pt x="12071" y="55323"/>
                        <a:pt x="1594" y="60086"/>
                      </a:cubicBezTo>
                      <a:close/>
                    </a:path>
                  </a:pathLst>
                </a:custGeom>
                <a:solidFill>
                  <a:srgbClr val="1453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7" name="Freeform: Shape 466">
                  <a:extLst>
                    <a:ext uri="{FF2B5EF4-FFF2-40B4-BE49-F238E27FC236}">
                      <a16:creationId xmlns:a16="http://schemas.microsoft.com/office/drawing/2014/main" id="{6DEBF629-530D-7662-61EA-E4F653B1AAA5}"/>
                    </a:ext>
                  </a:extLst>
                </p:cNvPr>
                <p:cNvSpPr/>
                <p:nvPr/>
              </p:nvSpPr>
              <p:spPr>
                <a:xfrm>
                  <a:off x="10683007" y="-1381533"/>
                  <a:ext cx="116204" cy="21757"/>
                </a:xfrm>
                <a:custGeom>
                  <a:avLst/>
                  <a:gdLst>
                    <a:gd name="connsiteX0" fmla="*/ 116205 w 116204"/>
                    <a:gd name="connsiteY0" fmla="*/ 2707 h 21757"/>
                    <a:gd name="connsiteX1" fmla="*/ 0 w 116204"/>
                    <a:gd name="connsiteY1" fmla="*/ 21757 h 21757"/>
                    <a:gd name="connsiteX2" fmla="*/ 116205 w 116204"/>
                    <a:gd name="connsiteY2" fmla="*/ 2707 h 21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204" h="21757">
                      <a:moveTo>
                        <a:pt x="116205" y="2707"/>
                      </a:moveTo>
                      <a:cubicBezTo>
                        <a:pt x="79057" y="19852"/>
                        <a:pt x="37147" y="6517"/>
                        <a:pt x="0" y="21757"/>
                      </a:cubicBezTo>
                      <a:cubicBezTo>
                        <a:pt x="34290" y="-16343"/>
                        <a:pt x="78105" y="8422"/>
                        <a:pt x="116205" y="2707"/>
                      </a:cubicBezTo>
                      <a:close/>
                    </a:path>
                  </a:pathLst>
                </a:custGeom>
                <a:solidFill>
                  <a:srgbClr val="584A4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8" name="Freeform: Shape 467">
                  <a:extLst>
                    <a:ext uri="{FF2B5EF4-FFF2-40B4-BE49-F238E27FC236}">
                      <a16:creationId xmlns:a16="http://schemas.microsoft.com/office/drawing/2014/main" id="{D6ACCFA8-21D8-F6D5-BC36-5CB0E18319AE}"/>
                    </a:ext>
                  </a:extLst>
                </p:cNvPr>
                <p:cNvSpPr/>
                <p:nvPr/>
              </p:nvSpPr>
              <p:spPr>
                <a:xfrm>
                  <a:off x="10378207" y="-1289982"/>
                  <a:ext cx="159904" cy="134558"/>
                </a:xfrm>
                <a:custGeom>
                  <a:avLst/>
                  <a:gdLst>
                    <a:gd name="connsiteX0" fmla="*/ 47625 w 159904"/>
                    <a:gd name="connsiteY0" fmla="*/ 130231 h 134558"/>
                    <a:gd name="connsiteX1" fmla="*/ 0 w 159904"/>
                    <a:gd name="connsiteY1" fmla="*/ 4501 h 134558"/>
                    <a:gd name="connsiteX2" fmla="*/ 113347 w 159904"/>
                    <a:gd name="connsiteY2" fmla="*/ 691 h 134558"/>
                    <a:gd name="connsiteX3" fmla="*/ 144780 w 159904"/>
                    <a:gd name="connsiteY3" fmla="*/ 23551 h 134558"/>
                    <a:gd name="connsiteX4" fmla="*/ 159067 w 159904"/>
                    <a:gd name="connsiteY4" fmla="*/ 101656 h 134558"/>
                    <a:gd name="connsiteX5" fmla="*/ 126682 w 159904"/>
                    <a:gd name="connsiteY5" fmla="*/ 133088 h 134558"/>
                    <a:gd name="connsiteX6" fmla="*/ 47625 w 159904"/>
                    <a:gd name="connsiteY6" fmla="*/ 130231 h 134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9904" h="134558">
                      <a:moveTo>
                        <a:pt x="47625" y="130231"/>
                      </a:moveTo>
                      <a:cubicBezTo>
                        <a:pt x="19050" y="93083"/>
                        <a:pt x="3810" y="51173"/>
                        <a:pt x="0" y="4501"/>
                      </a:cubicBezTo>
                      <a:cubicBezTo>
                        <a:pt x="37147" y="-4072"/>
                        <a:pt x="75247" y="2596"/>
                        <a:pt x="113347" y="691"/>
                      </a:cubicBezTo>
                      <a:cubicBezTo>
                        <a:pt x="130492" y="-262"/>
                        <a:pt x="141922" y="7358"/>
                        <a:pt x="144780" y="23551"/>
                      </a:cubicBezTo>
                      <a:cubicBezTo>
                        <a:pt x="148590" y="50221"/>
                        <a:pt x="154305" y="75938"/>
                        <a:pt x="159067" y="101656"/>
                      </a:cubicBezTo>
                      <a:cubicBezTo>
                        <a:pt x="163830" y="121658"/>
                        <a:pt x="147638" y="134041"/>
                        <a:pt x="126682" y="133088"/>
                      </a:cubicBezTo>
                      <a:cubicBezTo>
                        <a:pt x="100965" y="133088"/>
                        <a:pt x="74295" y="137851"/>
                        <a:pt x="47625" y="130231"/>
                      </a:cubicBezTo>
                      <a:close/>
                    </a:path>
                  </a:pathLst>
                </a:custGeom>
                <a:solidFill>
                  <a:srgbClr val="F7F3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9" name="Freeform: Shape 468">
                  <a:extLst>
                    <a:ext uri="{FF2B5EF4-FFF2-40B4-BE49-F238E27FC236}">
                      <a16:creationId xmlns:a16="http://schemas.microsoft.com/office/drawing/2014/main" id="{F3D1388C-011A-F34D-8C73-CBC4051B4968}"/>
                    </a:ext>
                  </a:extLst>
                </p:cNvPr>
                <p:cNvSpPr/>
                <p:nvPr/>
              </p:nvSpPr>
              <p:spPr>
                <a:xfrm>
                  <a:off x="10379159" y="-1296967"/>
                  <a:ext cx="172589" cy="147947"/>
                </a:xfrm>
                <a:custGeom>
                  <a:avLst/>
                  <a:gdLst>
                    <a:gd name="connsiteX0" fmla="*/ 46673 w 172589"/>
                    <a:gd name="connsiteY0" fmla="*/ 137216 h 147947"/>
                    <a:gd name="connsiteX1" fmla="*/ 122873 w 172589"/>
                    <a:gd name="connsiteY1" fmla="*/ 135311 h 147947"/>
                    <a:gd name="connsiteX2" fmla="*/ 143828 w 172589"/>
                    <a:gd name="connsiteY2" fmla="*/ 98163 h 147947"/>
                    <a:gd name="connsiteX3" fmla="*/ 135255 w 172589"/>
                    <a:gd name="connsiteY3" fmla="*/ 81971 h 147947"/>
                    <a:gd name="connsiteX4" fmla="*/ 118110 w 172589"/>
                    <a:gd name="connsiteY4" fmla="*/ 15296 h 147947"/>
                    <a:gd name="connsiteX5" fmla="*/ 42863 w 172589"/>
                    <a:gd name="connsiteY5" fmla="*/ 12438 h 147947"/>
                    <a:gd name="connsiteX6" fmla="*/ 0 w 172589"/>
                    <a:gd name="connsiteY6" fmla="*/ 11486 h 147947"/>
                    <a:gd name="connsiteX7" fmla="*/ 143828 w 172589"/>
                    <a:gd name="connsiteY7" fmla="*/ 6723 h 147947"/>
                    <a:gd name="connsiteX8" fmla="*/ 169545 w 172589"/>
                    <a:gd name="connsiteY8" fmla="*/ 104831 h 147947"/>
                    <a:gd name="connsiteX9" fmla="*/ 148590 w 172589"/>
                    <a:gd name="connsiteY9" fmla="*/ 142931 h 147947"/>
                    <a:gd name="connsiteX10" fmla="*/ 46673 w 172589"/>
                    <a:gd name="connsiteY10" fmla="*/ 137216 h 147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589" h="147947">
                      <a:moveTo>
                        <a:pt x="46673" y="137216"/>
                      </a:moveTo>
                      <a:cubicBezTo>
                        <a:pt x="72390" y="137216"/>
                        <a:pt x="97155" y="137216"/>
                        <a:pt x="122873" y="135311"/>
                      </a:cubicBezTo>
                      <a:cubicBezTo>
                        <a:pt x="145733" y="133406"/>
                        <a:pt x="160020" y="123881"/>
                        <a:pt x="143828" y="98163"/>
                      </a:cubicBezTo>
                      <a:cubicBezTo>
                        <a:pt x="140970" y="92448"/>
                        <a:pt x="137160" y="87686"/>
                        <a:pt x="135255" y="81971"/>
                      </a:cubicBezTo>
                      <a:cubicBezTo>
                        <a:pt x="126683" y="60063"/>
                        <a:pt x="149543" y="26726"/>
                        <a:pt x="118110" y="15296"/>
                      </a:cubicBezTo>
                      <a:cubicBezTo>
                        <a:pt x="95250" y="7676"/>
                        <a:pt x="67628" y="13391"/>
                        <a:pt x="42863" y="12438"/>
                      </a:cubicBezTo>
                      <a:cubicBezTo>
                        <a:pt x="28575" y="12438"/>
                        <a:pt x="14288" y="11486"/>
                        <a:pt x="0" y="11486"/>
                      </a:cubicBezTo>
                      <a:cubicBezTo>
                        <a:pt x="47625" y="-1849"/>
                        <a:pt x="99060" y="-3754"/>
                        <a:pt x="143828" y="6723"/>
                      </a:cubicBezTo>
                      <a:cubicBezTo>
                        <a:pt x="189548" y="17201"/>
                        <a:pt x="156210" y="72446"/>
                        <a:pt x="169545" y="104831"/>
                      </a:cubicBezTo>
                      <a:cubicBezTo>
                        <a:pt x="175260" y="120071"/>
                        <a:pt x="175260" y="141026"/>
                        <a:pt x="148590" y="142931"/>
                      </a:cubicBezTo>
                      <a:cubicBezTo>
                        <a:pt x="114300" y="146741"/>
                        <a:pt x="79058" y="154361"/>
                        <a:pt x="46673" y="137216"/>
                      </a:cubicBezTo>
                      <a:close/>
                    </a:path>
                  </a:pathLst>
                </a:custGeom>
                <a:solidFill>
                  <a:srgbClr val="EAD6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250F4135-9C63-3B4E-E276-5DDFE4BDC7F9}"/>
                    </a:ext>
                  </a:extLst>
                </p:cNvPr>
                <p:cNvSpPr/>
                <p:nvPr/>
              </p:nvSpPr>
              <p:spPr>
                <a:xfrm>
                  <a:off x="10354395" y="-1353922"/>
                  <a:ext cx="184784" cy="37293"/>
                </a:xfrm>
                <a:custGeom>
                  <a:avLst/>
                  <a:gdLst>
                    <a:gd name="connsiteX0" fmla="*/ 184785 w 184784"/>
                    <a:gd name="connsiteY0" fmla="*/ 21768 h 37293"/>
                    <a:gd name="connsiteX1" fmla="*/ 22860 w 184784"/>
                    <a:gd name="connsiteY1" fmla="*/ 34151 h 37293"/>
                    <a:gd name="connsiteX2" fmla="*/ 0 w 184784"/>
                    <a:gd name="connsiteY2" fmla="*/ 13195 h 37293"/>
                    <a:gd name="connsiteX3" fmla="*/ 24765 w 184784"/>
                    <a:gd name="connsiteY3" fmla="*/ 813 h 37293"/>
                    <a:gd name="connsiteX4" fmla="*/ 184785 w 184784"/>
                    <a:gd name="connsiteY4" fmla="*/ 21768 h 37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784" h="37293">
                      <a:moveTo>
                        <a:pt x="184785" y="21768"/>
                      </a:moveTo>
                      <a:cubicBezTo>
                        <a:pt x="131445" y="38913"/>
                        <a:pt x="77152" y="39866"/>
                        <a:pt x="22860" y="34151"/>
                      </a:cubicBezTo>
                      <a:cubicBezTo>
                        <a:pt x="10477" y="33198"/>
                        <a:pt x="0" y="26531"/>
                        <a:pt x="0" y="13195"/>
                      </a:cubicBezTo>
                      <a:cubicBezTo>
                        <a:pt x="0" y="-2997"/>
                        <a:pt x="14288" y="-139"/>
                        <a:pt x="24765" y="813"/>
                      </a:cubicBezTo>
                      <a:cubicBezTo>
                        <a:pt x="78105" y="7481"/>
                        <a:pt x="133350" y="-3949"/>
                        <a:pt x="184785" y="21768"/>
                      </a:cubicBezTo>
                      <a:close/>
                    </a:path>
                  </a:pathLst>
                </a:custGeom>
                <a:solidFill>
                  <a:srgbClr val="DECDC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6F5305A5-17FB-E5DB-2282-DC5F35D09FDD}"/>
                    </a:ext>
                  </a:extLst>
                </p:cNvPr>
                <p:cNvSpPr/>
                <p:nvPr/>
              </p:nvSpPr>
              <p:spPr>
                <a:xfrm>
                  <a:off x="11064708" y="-1771256"/>
                  <a:ext cx="10729" cy="44767"/>
                </a:xfrm>
                <a:custGeom>
                  <a:avLst/>
                  <a:gdLst>
                    <a:gd name="connsiteX0" fmla="*/ 10730 w 10729"/>
                    <a:gd name="connsiteY0" fmla="*/ 0 h 44767"/>
                    <a:gd name="connsiteX1" fmla="*/ 7872 w 10729"/>
                    <a:gd name="connsiteY1" fmla="*/ 44767 h 44767"/>
                    <a:gd name="connsiteX2" fmla="*/ 10730 w 10729"/>
                    <a:gd name="connsiteY2" fmla="*/ 0 h 44767"/>
                    <a:gd name="connsiteX3" fmla="*/ 10730 w 10729"/>
                    <a:gd name="connsiteY3" fmla="*/ 0 h 44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29" h="44767">
                      <a:moveTo>
                        <a:pt x="10730" y="0"/>
                      </a:moveTo>
                      <a:cubicBezTo>
                        <a:pt x="9777" y="13335"/>
                        <a:pt x="8824" y="26670"/>
                        <a:pt x="7872" y="44767"/>
                      </a:cubicBezTo>
                      <a:cubicBezTo>
                        <a:pt x="-2606" y="25717"/>
                        <a:pt x="-3558" y="12383"/>
                        <a:pt x="10730" y="0"/>
                      </a:cubicBezTo>
                      <a:cubicBezTo>
                        <a:pt x="10730" y="0"/>
                        <a:pt x="10730" y="0"/>
                        <a:pt x="10730" y="0"/>
                      </a:cubicBezTo>
                      <a:close/>
                    </a:path>
                  </a:pathLst>
                </a:custGeom>
                <a:solidFill>
                  <a:srgbClr val="4E2F1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278F5111-241C-B22C-05B3-3B8A5794C21B}"/>
                    </a:ext>
                  </a:extLst>
                </p:cNvPr>
                <p:cNvSpPr/>
                <p:nvPr/>
              </p:nvSpPr>
              <p:spPr>
                <a:xfrm>
                  <a:off x="10302959" y="-3283826"/>
                  <a:ext cx="77152" cy="38100"/>
                </a:xfrm>
                <a:custGeom>
                  <a:avLst/>
                  <a:gdLst>
                    <a:gd name="connsiteX0" fmla="*/ 10478 w 77152"/>
                    <a:gd name="connsiteY0" fmla="*/ 38100 h 38100"/>
                    <a:gd name="connsiteX1" fmla="*/ 0 w 77152"/>
                    <a:gd name="connsiteY1" fmla="*/ 36195 h 38100"/>
                    <a:gd name="connsiteX2" fmla="*/ 77153 w 77152"/>
                    <a:gd name="connsiteY2" fmla="*/ 0 h 38100"/>
                    <a:gd name="connsiteX3" fmla="*/ 10478 w 77152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152" h="38100">
                      <a:moveTo>
                        <a:pt x="10478" y="38100"/>
                      </a:moveTo>
                      <a:cubicBezTo>
                        <a:pt x="6668" y="37148"/>
                        <a:pt x="3810" y="36195"/>
                        <a:pt x="0" y="36195"/>
                      </a:cubicBezTo>
                      <a:cubicBezTo>
                        <a:pt x="19050" y="10478"/>
                        <a:pt x="46673" y="2858"/>
                        <a:pt x="77153" y="0"/>
                      </a:cubicBezTo>
                      <a:cubicBezTo>
                        <a:pt x="54293" y="12383"/>
                        <a:pt x="32385" y="24765"/>
                        <a:pt x="10478" y="38100"/>
                      </a:cubicBezTo>
                      <a:close/>
                    </a:path>
                  </a:pathLst>
                </a:custGeom>
                <a:solidFill>
                  <a:srgbClr val="4838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8F6ECB7A-9B0E-7988-C6A9-5C5D624836AE}"/>
                    </a:ext>
                  </a:extLst>
                </p:cNvPr>
                <p:cNvSpPr/>
                <p:nvPr/>
              </p:nvSpPr>
              <p:spPr>
                <a:xfrm>
                  <a:off x="10960184" y="-1508478"/>
                  <a:ext cx="75670" cy="15352"/>
                </a:xfrm>
                <a:custGeom>
                  <a:avLst/>
                  <a:gdLst>
                    <a:gd name="connsiteX0" fmla="*/ 75248 w 75670"/>
                    <a:gd name="connsiteY0" fmla="*/ 15352 h 15352"/>
                    <a:gd name="connsiteX1" fmla="*/ 0 w 75670"/>
                    <a:gd name="connsiteY1" fmla="*/ 4875 h 15352"/>
                    <a:gd name="connsiteX2" fmla="*/ 75248 w 75670"/>
                    <a:gd name="connsiteY2" fmla="*/ 4875 h 15352"/>
                    <a:gd name="connsiteX3" fmla="*/ 75248 w 75670"/>
                    <a:gd name="connsiteY3" fmla="*/ 15352 h 1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670" h="15352">
                      <a:moveTo>
                        <a:pt x="75248" y="15352"/>
                      </a:moveTo>
                      <a:cubicBezTo>
                        <a:pt x="50482" y="10590"/>
                        <a:pt x="22860" y="22972"/>
                        <a:pt x="0" y="4875"/>
                      </a:cubicBezTo>
                      <a:cubicBezTo>
                        <a:pt x="24765" y="5827"/>
                        <a:pt x="50482" y="-6555"/>
                        <a:pt x="75248" y="4875"/>
                      </a:cubicBezTo>
                      <a:cubicBezTo>
                        <a:pt x="76200" y="8685"/>
                        <a:pt x="75248" y="12495"/>
                        <a:pt x="75248" y="15352"/>
                      </a:cubicBezTo>
                      <a:close/>
                    </a:path>
                  </a:pathLst>
                </a:custGeom>
                <a:solidFill>
                  <a:srgbClr val="5D8EA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70CC5A25-8455-FC67-61B3-2FBCE0BC0A95}"/>
                    </a:ext>
                  </a:extLst>
                </p:cNvPr>
                <p:cNvSpPr/>
                <p:nvPr/>
              </p:nvSpPr>
              <p:spPr>
                <a:xfrm>
                  <a:off x="10846837" y="-1334058"/>
                  <a:ext cx="47274" cy="36194"/>
                </a:xfrm>
                <a:custGeom>
                  <a:avLst/>
                  <a:gdLst>
                    <a:gd name="connsiteX0" fmla="*/ 0 w 47274"/>
                    <a:gd name="connsiteY0" fmla="*/ 1905 h 36194"/>
                    <a:gd name="connsiteX1" fmla="*/ 15240 w 47274"/>
                    <a:gd name="connsiteY1" fmla="*/ 0 h 36194"/>
                    <a:gd name="connsiteX2" fmla="*/ 44768 w 47274"/>
                    <a:gd name="connsiteY2" fmla="*/ 36195 h 36194"/>
                    <a:gd name="connsiteX3" fmla="*/ 0 w 47274"/>
                    <a:gd name="connsiteY3" fmla="*/ 1905 h 36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274" h="36194">
                      <a:moveTo>
                        <a:pt x="0" y="1905"/>
                      </a:moveTo>
                      <a:cubicBezTo>
                        <a:pt x="4763" y="952"/>
                        <a:pt x="10478" y="952"/>
                        <a:pt x="15240" y="0"/>
                      </a:cubicBezTo>
                      <a:cubicBezTo>
                        <a:pt x="39053" y="952"/>
                        <a:pt x="53340" y="9525"/>
                        <a:pt x="44768" y="36195"/>
                      </a:cubicBezTo>
                      <a:cubicBezTo>
                        <a:pt x="35243" y="18097"/>
                        <a:pt x="14288" y="14288"/>
                        <a:pt x="0" y="1905"/>
                      </a:cubicBezTo>
                      <a:close/>
                    </a:path>
                  </a:pathLst>
                </a:custGeom>
                <a:solidFill>
                  <a:srgbClr val="2235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1A6A85D3-34FA-F0D7-F3C7-527CDBA385AF}"/>
                    </a:ext>
                  </a:extLst>
                </p:cNvPr>
                <p:cNvSpPr/>
                <p:nvPr/>
              </p:nvSpPr>
              <p:spPr>
                <a:xfrm>
                  <a:off x="10689757" y="-1305368"/>
                  <a:ext cx="179939" cy="129778"/>
                </a:xfrm>
                <a:custGeom>
                  <a:avLst/>
                  <a:gdLst>
                    <a:gd name="connsiteX0" fmla="*/ 179940 w 179939"/>
                    <a:gd name="connsiteY0" fmla="*/ 1790 h 129778"/>
                    <a:gd name="connsiteX1" fmla="*/ 133267 w 179939"/>
                    <a:gd name="connsiteY1" fmla="*/ 104660 h 129778"/>
                    <a:gd name="connsiteX2" fmla="*/ 11348 w 179939"/>
                    <a:gd name="connsiteY2" fmla="*/ 120852 h 129778"/>
                    <a:gd name="connsiteX3" fmla="*/ 3727 w 179939"/>
                    <a:gd name="connsiteY3" fmla="*/ 15125 h 129778"/>
                    <a:gd name="connsiteX4" fmla="*/ 46590 w 179939"/>
                    <a:gd name="connsiteY4" fmla="*/ 2742 h 129778"/>
                    <a:gd name="connsiteX5" fmla="*/ 179940 w 179939"/>
                    <a:gd name="connsiteY5" fmla="*/ 1790 h 12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939" h="129778">
                      <a:moveTo>
                        <a:pt x="179940" y="1790"/>
                      </a:moveTo>
                      <a:cubicBezTo>
                        <a:pt x="172320" y="40842"/>
                        <a:pt x="154223" y="73227"/>
                        <a:pt x="133267" y="104660"/>
                      </a:cubicBezTo>
                      <a:cubicBezTo>
                        <a:pt x="119933" y="125615"/>
                        <a:pt x="22777" y="139902"/>
                        <a:pt x="11348" y="120852"/>
                      </a:cubicBezTo>
                      <a:cubicBezTo>
                        <a:pt x="-7702" y="88467"/>
                        <a:pt x="2775" y="50367"/>
                        <a:pt x="3727" y="15125"/>
                      </a:cubicBezTo>
                      <a:cubicBezTo>
                        <a:pt x="4680" y="-8688"/>
                        <a:pt x="31350" y="2742"/>
                        <a:pt x="46590" y="2742"/>
                      </a:cubicBezTo>
                      <a:cubicBezTo>
                        <a:pt x="90405" y="837"/>
                        <a:pt x="134220" y="1790"/>
                        <a:pt x="179940" y="1790"/>
                      </a:cubicBezTo>
                      <a:close/>
                    </a:path>
                  </a:pathLst>
                </a:custGeom>
                <a:solidFill>
                  <a:srgbClr val="F7F1F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79726B8D-F575-5BC1-0516-3B89FF784794}"/>
                    </a:ext>
                  </a:extLst>
                </p:cNvPr>
                <p:cNvSpPr/>
                <p:nvPr/>
              </p:nvSpPr>
              <p:spPr>
                <a:xfrm>
                  <a:off x="10826834" y="-2521826"/>
                  <a:ext cx="219145" cy="271666"/>
                </a:xfrm>
                <a:custGeom>
                  <a:avLst/>
                  <a:gdLst>
                    <a:gd name="connsiteX0" fmla="*/ 58103 w 219145"/>
                    <a:gd name="connsiteY0" fmla="*/ 0 h 271666"/>
                    <a:gd name="connsiteX1" fmla="*/ 100013 w 219145"/>
                    <a:gd name="connsiteY1" fmla="*/ 74295 h 271666"/>
                    <a:gd name="connsiteX2" fmla="*/ 135255 w 219145"/>
                    <a:gd name="connsiteY2" fmla="*/ 108585 h 271666"/>
                    <a:gd name="connsiteX3" fmla="*/ 219075 w 219145"/>
                    <a:gd name="connsiteY3" fmla="*/ 189548 h 271666"/>
                    <a:gd name="connsiteX4" fmla="*/ 156210 w 219145"/>
                    <a:gd name="connsiteY4" fmla="*/ 263842 h 271666"/>
                    <a:gd name="connsiteX5" fmla="*/ 8573 w 219145"/>
                    <a:gd name="connsiteY5" fmla="*/ 164782 h 271666"/>
                    <a:gd name="connsiteX6" fmla="*/ 0 w 219145"/>
                    <a:gd name="connsiteY6" fmla="*/ 142875 h 271666"/>
                    <a:gd name="connsiteX7" fmla="*/ 37148 w 219145"/>
                    <a:gd name="connsiteY7" fmla="*/ 125730 h 271666"/>
                    <a:gd name="connsiteX8" fmla="*/ 59055 w 219145"/>
                    <a:gd name="connsiteY8" fmla="*/ 60960 h 271666"/>
                    <a:gd name="connsiteX9" fmla="*/ 58103 w 219145"/>
                    <a:gd name="connsiteY9" fmla="*/ 0 h 27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9145" h="271666">
                      <a:moveTo>
                        <a:pt x="58103" y="0"/>
                      </a:moveTo>
                      <a:cubicBezTo>
                        <a:pt x="99060" y="9525"/>
                        <a:pt x="105728" y="48577"/>
                        <a:pt x="100013" y="74295"/>
                      </a:cubicBezTo>
                      <a:cubicBezTo>
                        <a:pt x="91440" y="115252"/>
                        <a:pt x="111443" y="108585"/>
                        <a:pt x="135255" y="108585"/>
                      </a:cubicBezTo>
                      <a:cubicBezTo>
                        <a:pt x="183832" y="109538"/>
                        <a:pt x="220980" y="145732"/>
                        <a:pt x="219075" y="189548"/>
                      </a:cubicBezTo>
                      <a:cubicBezTo>
                        <a:pt x="217170" y="230505"/>
                        <a:pt x="189548" y="254317"/>
                        <a:pt x="156210" y="263842"/>
                      </a:cubicBezTo>
                      <a:cubicBezTo>
                        <a:pt x="69533" y="288607"/>
                        <a:pt x="21908" y="254317"/>
                        <a:pt x="8573" y="164782"/>
                      </a:cubicBezTo>
                      <a:cubicBezTo>
                        <a:pt x="7620" y="157163"/>
                        <a:pt x="2858" y="150495"/>
                        <a:pt x="0" y="142875"/>
                      </a:cubicBezTo>
                      <a:cubicBezTo>
                        <a:pt x="8573" y="129540"/>
                        <a:pt x="24765" y="130492"/>
                        <a:pt x="37148" y="125730"/>
                      </a:cubicBezTo>
                      <a:cubicBezTo>
                        <a:pt x="70485" y="111442"/>
                        <a:pt x="80010" y="90488"/>
                        <a:pt x="59055" y="60960"/>
                      </a:cubicBezTo>
                      <a:cubicBezTo>
                        <a:pt x="42863" y="38100"/>
                        <a:pt x="63818" y="20002"/>
                        <a:pt x="58103" y="0"/>
                      </a:cubicBezTo>
                      <a:close/>
                    </a:path>
                  </a:pathLst>
                </a:custGeom>
                <a:solidFill>
                  <a:srgbClr val="F8AFA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1E2E51F6-8C61-C77A-D0FE-906379F1B143}"/>
                    </a:ext>
                  </a:extLst>
                </p:cNvPr>
                <p:cNvSpPr/>
                <p:nvPr/>
              </p:nvSpPr>
              <p:spPr>
                <a:xfrm>
                  <a:off x="10144263" y="-2438006"/>
                  <a:ext cx="252993" cy="172398"/>
                </a:xfrm>
                <a:custGeom>
                  <a:avLst/>
                  <a:gdLst>
                    <a:gd name="connsiteX0" fmla="*/ 252994 w 252993"/>
                    <a:gd name="connsiteY0" fmla="*/ 59055 h 172398"/>
                    <a:gd name="connsiteX1" fmla="*/ 202511 w 252993"/>
                    <a:gd name="connsiteY1" fmla="*/ 115253 h 172398"/>
                    <a:gd name="connsiteX2" fmla="*/ 87259 w 252993"/>
                    <a:gd name="connsiteY2" fmla="*/ 171450 h 172398"/>
                    <a:gd name="connsiteX3" fmla="*/ 581 w 252993"/>
                    <a:gd name="connsiteY3" fmla="*/ 94298 h 172398"/>
                    <a:gd name="connsiteX4" fmla="*/ 131074 w 252993"/>
                    <a:gd name="connsiteY4" fmla="*/ 14288 h 172398"/>
                    <a:gd name="connsiteX5" fmla="*/ 159649 w 252993"/>
                    <a:gd name="connsiteY5" fmla="*/ 0 h 172398"/>
                    <a:gd name="connsiteX6" fmla="*/ 252994 w 252993"/>
                    <a:gd name="connsiteY6" fmla="*/ 59055 h 17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993" h="172398">
                      <a:moveTo>
                        <a:pt x="252994" y="59055"/>
                      </a:moveTo>
                      <a:cubicBezTo>
                        <a:pt x="228229" y="70485"/>
                        <a:pt x="204416" y="77153"/>
                        <a:pt x="202511" y="115253"/>
                      </a:cubicBezTo>
                      <a:cubicBezTo>
                        <a:pt x="200606" y="148590"/>
                        <a:pt x="130121" y="178118"/>
                        <a:pt x="87259" y="171450"/>
                      </a:cubicBezTo>
                      <a:cubicBezTo>
                        <a:pt x="46301" y="165735"/>
                        <a:pt x="5344" y="129540"/>
                        <a:pt x="581" y="94298"/>
                      </a:cubicBezTo>
                      <a:cubicBezTo>
                        <a:pt x="-7039" y="38100"/>
                        <a:pt x="61541" y="-5715"/>
                        <a:pt x="131074" y="14288"/>
                      </a:cubicBezTo>
                      <a:cubicBezTo>
                        <a:pt x="150124" y="20003"/>
                        <a:pt x="158696" y="22860"/>
                        <a:pt x="159649" y="0"/>
                      </a:cubicBezTo>
                      <a:cubicBezTo>
                        <a:pt x="188224" y="23813"/>
                        <a:pt x="217751" y="46673"/>
                        <a:pt x="252994" y="59055"/>
                      </a:cubicBezTo>
                      <a:close/>
                    </a:path>
                  </a:pathLst>
                </a:custGeom>
                <a:solidFill>
                  <a:srgbClr val="F9B0A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E102B578-0B52-6FDC-9C96-F5F11EC4A55A}"/>
                    </a:ext>
                  </a:extLst>
                </p:cNvPr>
                <p:cNvSpPr/>
                <p:nvPr/>
              </p:nvSpPr>
              <p:spPr>
                <a:xfrm>
                  <a:off x="10483906" y="-2385026"/>
                  <a:ext cx="267551" cy="197038"/>
                </a:xfrm>
                <a:custGeom>
                  <a:avLst/>
                  <a:gdLst>
                    <a:gd name="connsiteX0" fmla="*/ 256251 w 267551"/>
                    <a:gd name="connsiteY0" fmla="*/ 6075 h 197038"/>
                    <a:gd name="connsiteX1" fmla="*/ 228628 w 267551"/>
                    <a:gd name="connsiteY1" fmla="*/ 159427 h 197038"/>
                    <a:gd name="connsiteX2" fmla="*/ 79086 w 267551"/>
                    <a:gd name="connsiteY2" fmla="*/ 184192 h 197038"/>
                    <a:gd name="connsiteX3" fmla="*/ 28 w 267551"/>
                    <a:gd name="connsiteY3" fmla="*/ 56557 h 197038"/>
                    <a:gd name="connsiteX4" fmla="*/ 981 w 267551"/>
                    <a:gd name="connsiteY4" fmla="*/ 13695 h 197038"/>
                    <a:gd name="connsiteX5" fmla="*/ 20031 w 267551"/>
                    <a:gd name="connsiteY5" fmla="*/ 1312 h 197038"/>
                    <a:gd name="connsiteX6" fmla="*/ 256251 w 267551"/>
                    <a:gd name="connsiteY6" fmla="*/ 6075 h 197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7551" h="197038">
                      <a:moveTo>
                        <a:pt x="256251" y="6075"/>
                      </a:moveTo>
                      <a:cubicBezTo>
                        <a:pt x="277206" y="63225"/>
                        <a:pt x="269586" y="117517"/>
                        <a:pt x="228628" y="159427"/>
                      </a:cubicBezTo>
                      <a:cubicBezTo>
                        <a:pt x="187671" y="201337"/>
                        <a:pt x="133378" y="206100"/>
                        <a:pt x="79086" y="184192"/>
                      </a:cubicBezTo>
                      <a:cubicBezTo>
                        <a:pt x="21936" y="161332"/>
                        <a:pt x="-924" y="116565"/>
                        <a:pt x="28" y="56557"/>
                      </a:cubicBezTo>
                      <a:cubicBezTo>
                        <a:pt x="28" y="42270"/>
                        <a:pt x="981" y="27982"/>
                        <a:pt x="981" y="13695"/>
                      </a:cubicBezTo>
                      <a:cubicBezTo>
                        <a:pt x="5744" y="7027"/>
                        <a:pt x="11459" y="1312"/>
                        <a:pt x="20031" y="1312"/>
                      </a:cubicBezTo>
                      <a:cubicBezTo>
                        <a:pt x="97184" y="3217"/>
                        <a:pt x="177194" y="-5355"/>
                        <a:pt x="256251" y="6075"/>
                      </a:cubicBezTo>
                      <a:close/>
                    </a:path>
                  </a:pathLst>
                </a:custGeom>
                <a:solidFill>
                  <a:srgbClr val="8250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1F4B6DFD-0773-904B-9F81-00C4AA6878F4}"/>
                    </a:ext>
                  </a:extLst>
                </p:cNvPr>
                <p:cNvSpPr/>
                <p:nvPr/>
              </p:nvSpPr>
              <p:spPr>
                <a:xfrm>
                  <a:off x="10303912" y="-2527575"/>
                  <a:ext cx="143221" cy="150071"/>
                </a:xfrm>
                <a:custGeom>
                  <a:avLst/>
                  <a:gdLst>
                    <a:gd name="connsiteX0" fmla="*/ 93345 w 143221"/>
                    <a:gd name="connsiteY0" fmla="*/ 148624 h 150071"/>
                    <a:gd name="connsiteX1" fmla="*/ 0 w 143221"/>
                    <a:gd name="connsiteY1" fmla="*/ 89569 h 150071"/>
                    <a:gd name="connsiteX2" fmla="*/ 0 w 143221"/>
                    <a:gd name="connsiteY2" fmla="*/ 54326 h 150071"/>
                    <a:gd name="connsiteX3" fmla="*/ 36195 w 143221"/>
                    <a:gd name="connsiteY3" fmla="*/ 4796 h 150071"/>
                    <a:gd name="connsiteX4" fmla="*/ 136208 w 143221"/>
                    <a:gd name="connsiteY4" fmla="*/ 40991 h 150071"/>
                    <a:gd name="connsiteX5" fmla="*/ 93345 w 143221"/>
                    <a:gd name="connsiteY5" fmla="*/ 148624 h 150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221" h="150071">
                      <a:moveTo>
                        <a:pt x="93345" y="148624"/>
                      </a:moveTo>
                      <a:cubicBezTo>
                        <a:pt x="44768" y="156244"/>
                        <a:pt x="16193" y="133384"/>
                        <a:pt x="0" y="89569"/>
                      </a:cubicBezTo>
                      <a:cubicBezTo>
                        <a:pt x="0" y="78139"/>
                        <a:pt x="0" y="66709"/>
                        <a:pt x="0" y="54326"/>
                      </a:cubicBezTo>
                      <a:cubicBezTo>
                        <a:pt x="21908" y="44801"/>
                        <a:pt x="11430" y="11464"/>
                        <a:pt x="36195" y="4796"/>
                      </a:cubicBezTo>
                      <a:cubicBezTo>
                        <a:pt x="87630" y="-7586"/>
                        <a:pt x="120015" y="3844"/>
                        <a:pt x="136208" y="40991"/>
                      </a:cubicBezTo>
                      <a:cubicBezTo>
                        <a:pt x="153353" y="80044"/>
                        <a:pt x="139065" y="115286"/>
                        <a:pt x="93345" y="148624"/>
                      </a:cubicBezTo>
                      <a:close/>
                    </a:path>
                  </a:pathLst>
                </a:custGeom>
                <a:solidFill>
                  <a:srgbClr val="3028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0" name="Freeform: Shape 479">
                  <a:extLst>
                    <a:ext uri="{FF2B5EF4-FFF2-40B4-BE49-F238E27FC236}">
                      <a16:creationId xmlns:a16="http://schemas.microsoft.com/office/drawing/2014/main" id="{819FA9BE-5635-00C7-F12E-AC647225EEEF}"/>
                    </a:ext>
                  </a:extLst>
                </p:cNvPr>
                <p:cNvSpPr/>
                <p:nvPr/>
              </p:nvSpPr>
              <p:spPr>
                <a:xfrm>
                  <a:off x="10777071" y="-2528036"/>
                  <a:ext cx="139400" cy="149084"/>
                </a:xfrm>
                <a:custGeom>
                  <a:avLst/>
                  <a:gdLst>
                    <a:gd name="connsiteX0" fmla="*/ 107866 w 139400"/>
                    <a:gd name="connsiteY0" fmla="*/ 6210 h 149084"/>
                    <a:gd name="connsiteX1" fmla="*/ 111676 w 139400"/>
                    <a:gd name="connsiteY1" fmla="*/ 40500 h 149084"/>
                    <a:gd name="connsiteX2" fmla="*/ 112629 w 139400"/>
                    <a:gd name="connsiteY2" fmla="*/ 59550 h 149084"/>
                    <a:gd name="connsiteX3" fmla="*/ 136441 w 139400"/>
                    <a:gd name="connsiteY3" fmla="*/ 94792 h 149084"/>
                    <a:gd name="connsiteX4" fmla="*/ 91674 w 139400"/>
                    <a:gd name="connsiteY4" fmla="*/ 145275 h 149084"/>
                    <a:gd name="connsiteX5" fmla="*/ 49764 w 139400"/>
                    <a:gd name="connsiteY5" fmla="*/ 149085 h 149084"/>
                    <a:gd name="connsiteX6" fmla="*/ 4996 w 139400"/>
                    <a:gd name="connsiteY6" fmla="*/ 48120 h 149084"/>
                    <a:gd name="connsiteX7" fmla="*/ 107866 w 139400"/>
                    <a:gd name="connsiteY7" fmla="*/ 6210 h 149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00" h="149084">
                      <a:moveTo>
                        <a:pt x="107866" y="6210"/>
                      </a:moveTo>
                      <a:cubicBezTo>
                        <a:pt x="110724" y="17640"/>
                        <a:pt x="133584" y="26212"/>
                        <a:pt x="111676" y="40500"/>
                      </a:cubicBezTo>
                      <a:cubicBezTo>
                        <a:pt x="105009" y="45262"/>
                        <a:pt x="104056" y="59550"/>
                        <a:pt x="112629" y="59550"/>
                      </a:cubicBezTo>
                      <a:cubicBezTo>
                        <a:pt x="142156" y="58597"/>
                        <a:pt x="142156" y="74790"/>
                        <a:pt x="136441" y="94792"/>
                      </a:cubicBezTo>
                      <a:cubicBezTo>
                        <a:pt x="130726" y="119557"/>
                        <a:pt x="117391" y="138607"/>
                        <a:pt x="91674" y="145275"/>
                      </a:cubicBezTo>
                      <a:cubicBezTo>
                        <a:pt x="78339" y="149085"/>
                        <a:pt x="64051" y="148132"/>
                        <a:pt x="49764" y="149085"/>
                      </a:cubicBezTo>
                      <a:cubicBezTo>
                        <a:pt x="10712" y="126225"/>
                        <a:pt x="-10244" y="93840"/>
                        <a:pt x="4996" y="48120"/>
                      </a:cubicBezTo>
                      <a:cubicBezTo>
                        <a:pt x="20237" y="3352"/>
                        <a:pt x="52621" y="-9030"/>
                        <a:pt x="107866" y="6210"/>
                      </a:cubicBezTo>
                      <a:close/>
                    </a:path>
                  </a:pathLst>
                </a:custGeom>
                <a:solidFill>
                  <a:srgbClr val="2724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1" name="Freeform: Shape 480">
                  <a:extLst>
                    <a:ext uri="{FF2B5EF4-FFF2-40B4-BE49-F238E27FC236}">
                      <a16:creationId xmlns:a16="http://schemas.microsoft.com/office/drawing/2014/main" id="{55153088-9ED4-E50F-502C-0FDC3D35D161}"/>
                    </a:ext>
                  </a:extLst>
                </p:cNvPr>
                <p:cNvSpPr/>
                <p:nvPr/>
              </p:nvSpPr>
              <p:spPr>
                <a:xfrm>
                  <a:off x="10572517" y="-2446889"/>
                  <a:ext cx="86774" cy="49840"/>
                </a:xfrm>
                <a:custGeom>
                  <a:avLst/>
                  <a:gdLst>
                    <a:gd name="connsiteX0" fmla="*/ 44767 w 86774"/>
                    <a:gd name="connsiteY0" fmla="*/ 49840 h 49840"/>
                    <a:gd name="connsiteX1" fmla="*/ 0 w 86774"/>
                    <a:gd name="connsiteY1" fmla="*/ 26028 h 49840"/>
                    <a:gd name="connsiteX2" fmla="*/ 42863 w 86774"/>
                    <a:gd name="connsiteY2" fmla="*/ 310 h 49840"/>
                    <a:gd name="connsiteX3" fmla="*/ 86678 w 86774"/>
                    <a:gd name="connsiteY3" fmla="*/ 26028 h 49840"/>
                    <a:gd name="connsiteX4" fmla="*/ 44767 w 86774"/>
                    <a:gd name="connsiteY4" fmla="*/ 49840 h 49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74" h="49840">
                      <a:moveTo>
                        <a:pt x="44767" y="49840"/>
                      </a:moveTo>
                      <a:cubicBezTo>
                        <a:pt x="25717" y="48888"/>
                        <a:pt x="0" y="52698"/>
                        <a:pt x="0" y="26028"/>
                      </a:cubicBezTo>
                      <a:cubicBezTo>
                        <a:pt x="0" y="1263"/>
                        <a:pt x="24765" y="2215"/>
                        <a:pt x="42863" y="310"/>
                      </a:cubicBezTo>
                      <a:cubicBezTo>
                        <a:pt x="63817" y="-1595"/>
                        <a:pt x="85725" y="5073"/>
                        <a:pt x="86678" y="26028"/>
                      </a:cubicBezTo>
                      <a:cubicBezTo>
                        <a:pt x="88582" y="54603"/>
                        <a:pt x="61913" y="46983"/>
                        <a:pt x="44767" y="49840"/>
                      </a:cubicBezTo>
                      <a:close/>
                    </a:path>
                  </a:pathLst>
                </a:custGeom>
                <a:solidFill>
                  <a:srgbClr val="E0A9A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2" name="Freeform: Shape 481">
                  <a:extLst>
                    <a:ext uri="{FF2B5EF4-FFF2-40B4-BE49-F238E27FC236}">
                      <a16:creationId xmlns:a16="http://schemas.microsoft.com/office/drawing/2014/main" id="{0D63A73B-08D2-366F-448D-E8F30E95929D}"/>
                    </a:ext>
                  </a:extLst>
                </p:cNvPr>
                <p:cNvSpPr/>
                <p:nvPr/>
              </p:nvSpPr>
              <p:spPr>
                <a:xfrm>
                  <a:off x="10483934" y="-2388476"/>
                  <a:ext cx="256222" cy="18097"/>
                </a:xfrm>
                <a:custGeom>
                  <a:avLst/>
                  <a:gdLst>
                    <a:gd name="connsiteX0" fmla="*/ 256223 w 256222"/>
                    <a:gd name="connsiteY0" fmla="*/ 9525 h 18097"/>
                    <a:gd name="connsiteX1" fmla="*/ 0 w 256222"/>
                    <a:gd name="connsiteY1" fmla="*/ 18098 h 18097"/>
                    <a:gd name="connsiteX2" fmla="*/ 22860 w 256222"/>
                    <a:gd name="connsiteY2" fmla="*/ 0 h 18097"/>
                    <a:gd name="connsiteX3" fmla="*/ 240030 w 256222"/>
                    <a:gd name="connsiteY3" fmla="*/ 952 h 18097"/>
                    <a:gd name="connsiteX4" fmla="*/ 256223 w 256222"/>
                    <a:gd name="connsiteY4" fmla="*/ 9525 h 18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22" h="18097">
                      <a:moveTo>
                        <a:pt x="256223" y="9525"/>
                      </a:moveTo>
                      <a:cubicBezTo>
                        <a:pt x="170498" y="15240"/>
                        <a:pt x="84773" y="1905"/>
                        <a:pt x="0" y="18098"/>
                      </a:cubicBezTo>
                      <a:cubicBezTo>
                        <a:pt x="1905" y="3810"/>
                        <a:pt x="10478" y="0"/>
                        <a:pt x="22860" y="0"/>
                      </a:cubicBezTo>
                      <a:cubicBezTo>
                        <a:pt x="95250" y="0"/>
                        <a:pt x="167640" y="0"/>
                        <a:pt x="240030" y="952"/>
                      </a:cubicBezTo>
                      <a:cubicBezTo>
                        <a:pt x="245745" y="952"/>
                        <a:pt x="250508" y="6667"/>
                        <a:pt x="256223" y="9525"/>
                      </a:cubicBezTo>
                      <a:close/>
                    </a:path>
                  </a:pathLst>
                </a:custGeom>
                <a:solidFill>
                  <a:srgbClr val="E0A9A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id="{34ED19C1-121F-60FB-DCF7-F76606F9D49A}"/>
                    </a:ext>
                  </a:extLst>
                </p:cNvPr>
                <p:cNvSpPr/>
                <p:nvPr/>
              </p:nvSpPr>
              <p:spPr>
                <a:xfrm>
                  <a:off x="10303912" y="-2522778"/>
                  <a:ext cx="43054" cy="57195"/>
                </a:xfrm>
                <a:custGeom>
                  <a:avLst/>
                  <a:gdLst>
                    <a:gd name="connsiteX0" fmla="*/ 37147 w 43054"/>
                    <a:gd name="connsiteY0" fmla="*/ 0 h 57195"/>
                    <a:gd name="connsiteX1" fmla="*/ 38100 w 43054"/>
                    <a:gd name="connsiteY1" fmla="*/ 37147 h 57195"/>
                    <a:gd name="connsiteX2" fmla="*/ 40005 w 43054"/>
                    <a:gd name="connsiteY2" fmla="*/ 53340 h 57195"/>
                    <a:gd name="connsiteX3" fmla="*/ 0 w 43054"/>
                    <a:gd name="connsiteY3" fmla="*/ 49530 h 57195"/>
                    <a:gd name="connsiteX4" fmla="*/ 37147 w 43054"/>
                    <a:gd name="connsiteY4" fmla="*/ 0 h 5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054" h="57195">
                      <a:moveTo>
                        <a:pt x="37147" y="0"/>
                      </a:moveTo>
                      <a:cubicBezTo>
                        <a:pt x="34290" y="12382"/>
                        <a:pt x="-2857" y="25717"/>
                        <a:pt x="38100" y="37147"/>
                      </a:cubicBezTo>
                      <a:cubicBezTo>
                        <a:pt x="43815" y="39052"/>
                        <a:pt x="44768" y="48577"/>
                        <a:pt x="40005" y="53340"/>
                      </a:cubicBezTo>
                      <a:cubicBezTo>
                        <a:pt x="25718" y="65722"/>
                        <a:pt x="14288" y="43815"/>
                        <a:pt x="0" y="49530"/>
                      </a:cubicBezTo>
                      <a:cubicBezTo>
                        <a:pt x="1905" y="25717"/>
                        <a:pt x="7620" y="3810"/>
                        <a:pt x="37147" y="0"/>
                      </a:cubicBezTo>
                      <a:close/>
                    </a:path>
                  </a:pathLst>
                </a:custGeom>
                <a:solidFill>
                  <a:srgbClr val="CEC7C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4" name="Freeform: Shape 483">
                  <a:extLst>
                    <a:ext uri="{FF2B5EF4-FFF2-40B4-BE49-F238E27FC236}">
                      <a16:creationId xmlns:a16="http://schemas.microsoft.com/office/drawing/2014/main" id="{C67070AA-07E8-C11C-47E3-B9958BE58ADB}"/>
                    </a:ext>
                  </a:extLst>
                </p:cNvPr>
                <p:cNvSpPr/>
                <p:nvPr/>
              </p:nvSpPr>
              <p:spPr>
                <a:xfrm>
                  <a:off x="10270240" y="-3039034"/>
                  <a:ext cx="590850" cy="418731"/>
                </a:xfrm>
                <a:custGeom>
                  <a:avLst/>
                  <a:gdLst>
                    <a:gd name="connsiteX0" fmla="*/ 529924 w 590850"/>
                    <a:gd name="connsiteY0" fmla="*/ 0 h 418731"/>
                    <a:gd name="connsiteX1" fmla="*/ 562309 w 590850"/>
                    <a:gd name="connsiteY1" fmla="*/ 136208 h 418731"/>
                    <a:gd name="connsiteX2" fmla="*/ 574692 w 590850"/>
                    <a:gd name="connsiteY2" fmla="*/ 185738 h 418731"/>
                    <a:gd name="connsiteX3" fmla="*/ 589932 w 590850"/>
                    <a:gd name="connsiteY3" fmla="*/ 338138 h 418731"/>
                    <a:gd name="connsiteX4" fmla="*/ 587074 w 590850"/>
                    <a:gd name="connsiteY4" fmla="*/ 363855 h 418731"/>
                    <a:gd name="connsiteX5" fmla="*/ 502302 w 590850"/>
                    <a:gd name="connsiteY5" fmla="*/ 407670 h 418731"/>
                    <a:gd name="connsiteX6" fmla="*/ 123207 w 590850"/>
                    <a:gd name="connsiteY6" fmla="*/ 407670 h 418731"/>
                    <a:gd name="connsiteX7" fmla="*/ 48912 w 590850"/>
                    <a:gd name="connsiteY7" fmla="*/ 415290 h 418731"/>
                    <a:gd name="connsiteX8" fmla="*/ 4144 w 590850"/>
                    <a:gd name="connsiteY8" fmla="*/ 386715 h 418731"/>
                    <a:gd name="connsiteX9" fmla="*/ 6049 w 590850"/>
                    <a:gd name="connsiteY9" fmla="*/ 280035 h 418731"/>
                    <a:gd name="connsiteX10" fmla="*/ 71772 w 590850"/>
                    <a:gd name="connsiteY10" fmla="*/ 20955 h 418731"/>
                    <a:gd name="connsiteX11" fmla="*/ 80344 w 590850"/>
                    <a:gd name="connsiteY11" fmla="*/ 180023 h 418731"/>
                    <a:gd name="connsiteX12" fmla="*/ 193692 w 590850"/>
                    <a:gd name="connsiteY12" fmla="*/ 294323 h 418731"/>
                    <a:gd name="connsiteX13" fmla="*/ 422292 w 590850"/>
                    <a:gd name="connsiteY13" fmla="*/ 282893 h 418731"/>
                    <a:gd name="connsiteX14" fmla="*/ 525162 w 590850"/>
                    <a:gd name="connsiteY14" fmla="*/ 155258 h 418731"/>
                    <a:gd name="connsiteX15" fmla="*/ 529924 w 590850"/>
                    <a:gd name="connsiteY15" fmla="*/ 0 h 418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0850" h="418731">
                      <a:moveTo>
                        <a:pt x="529924" y="0"/>
                      </a:moveTo>
                      <a:cubicBezTo>
                        <a:pt x="552784" y="42863"/>
                        <a:pt x="551832" y="90488"/>
                        <a:pt x="562309" y="136208"/>
                      </a:cubicBezTo>
                      <a:cubicBezTo>
                        <a:pt x="566119" y="152400"/>
                        <a:pt x="569929" y="169545"/>
                        <a:pt x="574692" y="185738"/>
                      </a:cubicBezTo>
                      <a:cubicBezTo>
                        <a:pt x="594694" y="235268"/>
                        <a:pt x="590884" y="286703"/>
                        <a:pt x="589932" y="338138"/>
                      </a:cubicBezTo>
                      <a:cubicBezTo>
                        <a:pt x="589932" y="346710"/>
                        <a:pt x="588979" y="355283"/>
                        <a:pt x="587074" y="363855"/>
                      </a:cubicBezTo>
                      <a:cubicBezTo>
                        <a:pt x="576597" y="413385"/>
                        <a:pt x="539449" y="410528"/>
                        <a:pt x="502302" y="407670"/>
                      </a:cubicBezTo>
                      <a:cubicBezTo>
                        <a:pt x="375619" y="394335"/>
                        <a:pt x="249889" y="392430"/>
                        <a:pt x="123207" y="407670"/>
                      </a:cubicBezTo>
                      <a:cubicBezTo>
                        <a:pt x="98442" y="407670"/>
                        <a:pt x="72724" y="406718"/>
                        <a:pt x="48912" y="415290"/>
                      </a:cubicBezTo>
                      <a:cubicBezTo>
                        <a:pt x="20337" y="424815"/>
                        <a:pt x="6049" y="414338"/>
                        <a:pt x="4144" y="386715"/>
                      </a:cubicBezTo>
                      <a:cubicBezTo>
                        <a:pt x="1287" y="351473"/>
                        <a:pt x="-4428" y="315278"/>
                        <a:pt x="6049" y="280035"/>
                      </a:cubicBezTo>
                      <a:cubicBezTo>
                        <a:pt x="7954" y="188595"/>
                        <a:pt x="39387" y="104775"/>
                        <a:pt x="71772" y="20955"/>
                      </a:cubicBezTo>
                      <a:cubicBezTo>
                        <a:pt x="79392" y="73343"/>
                        <a:pt x="73677" y="126683"/>
                        <a:pt x="80344" y="180023"/>
                      </a:cubicBezTo>
                      <a:cubicBezTo>
                        <a:pt x="88917" y="252413"/>
                        <a:pt x="135589" y="285750"/>
                        <a:pt x="193692" y="294323"/>
                      </a:cubicBezTo>
                      <a:cubicBezTo>
                        <a:pt x="268939" y="304800"/>
                        <a:pt x="347044" y="315278"/>
                        <a:pt x="422292" y="282893"/>
                      </a:cubicBezTo>
                      <a:cubicBezTo>
                        <a:pt x="478489" y="258128"/>
                        <a:pt x="515637" y="225743"/>
                        <a:pt x="525162" y="155258"/>
                      </a:cubicBezTo>
                      <a:cubicBezTo>
                        <a:pt x="528972" y="100965"/>
                        <a:pt x="536592" y="51435"/>
                        <a:pt x="529924" y="0"/>
                      </a:cubicBezTo>
                      <a:close/>
                    </a:path>
                  </a:pathLst>
                </a:custGeom>
                <a:solidFill>
                  <a:srgbClr val="E1B6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5" name="Freeform: Shape 484">
                  <a:extLst>
                    <a:ext uri="{FF2B5EF4-FFF2-40B4-BE49-F238E27FC236}">
                      <a16:creationId xmlns:a16="http://schemas.microsoft.com/office/drawing/2014/main" id="{E7743249-5A61-7508-8674-2491C7D2942C}"/>
                    </a:ext>
                  </a:extLst>
                </p:cNvPr>
                <p:cNvSpPr/>
                <p:nvPr/>
              </p:nvSpPr>
              <p:spPr>
                <a:xfrm>
                  <a:off x="10446787" y="-1901748"/>
                  <a:ext cx="191965" cy="188216"/>
                </a:xfrm>
                <a:custGeom>
                  <a:avLst/>
                  <a:gdLst>
                    <a:gd name="connsiteX0" fmla="*/ 0 w 191965"/>
                    <a:gd name="connsiteY0" fmla="*/ 35242 h 188216"/>
                    <a:gd name="connsiteX1" fmla="*/ 8572 w 191965"/>
                    <a:gd name="connsiteY1" fmla="*/ 0 h 188216"/>
                    <a:gd name="connsiteX2" fmla="*/ 101918 w 191965"/>
                    <a:gd name="connsiteY2" fmla="*/ 24765 h 188216"/>
                    <a:gd name="connsiteX3" fmla="*/ 108585 w 191965"/>
                    <a:gd name="connsiteY3" fmla="*/ 46672 h 188216"/>
                    <a:gd name="connsiteX4" fmla="*/ 131445 w 191965"/>
                    <a:gd name="connsiteY4" fmla="*/ 58103 h 188216"/>
                    <a:gd name="connsiteX5" fmla="*/ 110490 w 191965"/>
                    <a:gd name="connsiteY5" fmla="*/ 133350 h 188216"/>
                    <a:gd name="connsiteX6" fmla="*/ 130493 w 191965"/>
                    <a:gd name="connsiteY6" fmla="*/ 58103 h 188216"/>
                    <a:gd name="connsiteX7" fmla="*/ 151447 w 191965"/>
                    <a:gd name="connsiteY7" fmla="*/ 57150 h 188216"/>
                    <a:gd name="connsiteX8" fmla="*/ 167640 w 191965"/>
                    <a:gd name="connsiteY8" fmla="*/ 108585 h 188216"/>
                    <a:gd name="connsiteX9" fmla="*/ 185738 w 191965"/>
                    <a:gd name="connsiteY9" fmla="*/ 156210 h 188216"/>
                    <a:gd name="connsiteX10" fmla="*/ 189547 w 191965"/>
                    <a:gd name="connsiteY10" fmla="*/ 180975 h 188216"/>
                    <a:gd name="connsiteX11" fmla="*/ 120015 w 191965"/>
                    <a:gd name="connsiteY11" fmla="*/ 186690 h 188216"/>
                    <a:gd name="connsiteX12" fmla="*/ 71438 w 191965"/>
                    <a:gd name="connsiteY12" fmla="*/ 145733 h 188216"/>
                    <a:gd name="connsiteX13" fmla="*/ 43815 w 191965"/>
                    <a:gd name="connsiteY13" fmla="*/ 105728 h 188216"/>
                    <a:gd name="connsiteX14" fmla="*/ 17145 w 191965"/>
                    <a:gd name="connsiteY14" fmla="*/ 46672 h 188216"/>
                    <a:gd name="connsiteX15" fmla="*/ 0 w 191965"/>
                    <a:gd name="connsiteY15" fmla="*/ 35242 h 188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1965" h="188216">
                      <a:moveTo>
                        <a:pt x="0" y="35242"/>
                      </a:moveTo>
                      <a:cubicBezTo>
                        <a:pt x="15240" y="26670"/>
                        <a:pt x="10478" y="13335"/>
                        <a:pt x="8572" y="0"/>
                      </a:cubicBezTo>
                      <a:cubicBezTo>
                        <a:pt x="40958" y="2858"/>
                        <a:pt x="71438" y="15240"/>
                        <a:pt x="101918" y="24765"/>
                      </a:cubicBezTo>
                      <a:cubicBezTo>
                        <a:pt x="104775" y="32385"/>
                        <a:pt x="78105" y="46672"/>
                        <a:pt x="108585" y="46672"/>
                      </a:cubicBezTo>
                      <a:cubicBezTo>
                        <a:pt x="118110" y="46672"/>
                        <a:pt x="127635" y="47625"/>
                        <a:pt x="131445" y="58103"/>
                      </a:cubicBezTo>
                      <a:cubicBezTo>
                        <a:pt x="121920" y="82867"/>
                        <a:pt x="114300" y="106680"/>
                        <a:pt x="110490" y="133350"/>
                      </a:cubicBezTo>
                      <a:cubicBezTo>
                        <a:pt x="122872" y="109538"/>
                        <a:pt x="119063" y="81915"/>
                        <a:pt x="130493" y="58103"/>
                      </a:cubicBezTo>
                      <a:cubicBezTo>
                        <a:pt x="137160" y="58103"/>
                        <a:pt x="144780" y="58103"/>
                        <a:pt x="151447" y="57150"/>
                      </a:cubicBezTo>
                      <a:cubicBezTo>
                        <a:pt x="165735" y="71438"/>
                        <a:pt x="162878" y="91440"/>
                        <a:pt x="167640" y="108585"/>
                      </a:cubicBezTo>
                      <a:cubicBezTo>
                        <a:pt x="171450" y="124778"/>
                        <a:pt x="173355" y="142875"/>
                        <a:pt x="185738" y="156210"/>
                      </a:cubicBezTo>
                      <a:cubicBezTo>
                        <a:pt x="189547" y="163830"/>
                        <a:pt x="195263" y="171450"/>
                        <a:pt x="189547" y="180975"/>
                      </a:cubicBezTo>
                      <a:cubicBezTo>
                        <a:pt x="166688" y="184785"/>
                        <a:pt x="143828" y="181928"/>
                        <a:pt x="120015" y="186690"/>
                      </a:cubicBezTo>
                      <a:cubicBezTo>
                        <a:pt x="96203" y="190500"/>
                        <a:pt x="60960" y="190500"/>
                        <a:pt x="71438" y="145733"/>
                      </a:cubicBezTo>
                      <a:cubicBezTo>
                        <a:pt x="76200" y="122872"/>
                        <a:pt x="56197" y="117158"/>
                        <a:pt x="43815" y="105728"/>
                      </a:cubicBezTo>
                      <a:cubicBezTo>
                        <a:pt x="19050" y="93345"/>
                        <a:pt x="45720" y="58103"/>
                        <a:pt x="17145" y="46672"/>
                      </a:cubicBezTo>
                      <a:cubicBezTo>
                        <a:pt x="12383" y="41910"/>
                        <a:pt x="6668" y="38100"/>
                        <a:pt x="0" y="35242"/>
                      </a:cubicBezTo>
                      <a:close/>
                    </a:path>
                  </a:pathLst>
                </a:custGeom>
                <a:solidFill>
                  <a:srgbClr val="2F45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6" name="Freeform: Shape 485">
                  <a:extLst>
                    <a:ext uri="{FF2B5EF4-FFF2-40B4-BE49-F238E27FC236}">
                      <a16:creationId xmlns:a16="http://schemas.microsoft.com/office/drawing/2014/main" id="{CD091AA4-8D21-3EB7-2513-88D24B286D66}"/>
                    </a:ext>
                  </a:extLst>
                </p:cNvPr>
                <p:cNvSpPr/>
                <p:nvPr/>
              </p:nvSpPr>
              <p:spPr>
                <a:xfrm>
                  <a:off x="10625857" y="-1845551"/>
                  <a:ext cx="63238" cy="125717"/>
                </a:xfrm>
                <a:custGeom>
                  <a:avLst/>
                  <a:gdLst>
                    <a:gd name="connsiteX0" fmla="*/ 10477 w 63238"/>
                    <a:gd name="connsiteY0" fmla="*/ 123825 h 125717"/>
                    <a:gd name="connsiteX1" fmla="*/ 0 w 63238"/>
                    <a:gd name="connsiteY1" fmla="*/ 104775 h 125717"/>
                    <a:gd name="connsiteX2" fmla="*/ 14288 w 63238"/>
                    <a:gd name="connsiteY2" fmla="*/ 80010 h 125717"/>
                    <a:gd name="connsiteX3" fmla="*/ 22860 w 63238"/>
                    <a:gd name="connsiteY3" fmla="*/ 52388 h 125717"/>
                    <a:gd name="connsiteX4" fmla="*/ 39052 w 63238"/>
                    <a:gd name="connsiteY4" fmla="*/ 27623 h 125717"/>
                    <a:gd name="connsiteX5" fmla="*/ 58102 w 63238"/>
                    <a:gd name="connsiteY5" fmla="*/ 0 h 125717"/>
                    <a:gd name="connsiteX6" fmla="*/ 45720 w 63238"/>
                    <a:gd name="connsiteY6" fmla="*/ 107633 h 125717"/>
                    <a:gd name="connsiteX7" fmla="*/ 10477 w 63238"/>
                    <a:gd name="connsiteY7" fmla="*/ 123825 h 1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238" h="125717">
                      <a:moveTo>
                        <a:pt x="10477" y="123825"/>
                      </a:moveTo>
                      <a:cubicBezTo>
                        <a:pt x="6667" y="117158"/>
                        <a:pt x="3810" y="111443"/>
                        <a:pt x="0" y="104775"/>
                      </a:cubicBezTo>
                      <a:cubicBezTo>
                        <a:pt x="2857" y="95250"/>
                        <a:pt x="9525" y="88583"/>
                        <a:pt x="14288" y="80010"/>
                      </a:cubicBezTo>
                      <a:cubicBezTo>
                        <a:pt x="20002" y="71438"/>
                        <a:pt x="21907" y="61913"/>
                        <a:pt x="22860" y="52388"/>
                      </a:cubicBezTo>
                      <a:cubicBezTo>
                        <a:pt x="24765" y="41910"/>
                        <a:pt x="28575" y="31433"/>
                        <a:pt x="39052" y="27623"/>
                      </a:cubicBezTo>
                      <a:cubicBezTo>
                        <a:pt x="50482" y="21908"/>
                        <a:pt x="39052" y="953"/>
                        <a:pt x="58102" y="0"/>
                      </a:cubicBezTo>
                      <a:cubicBezTo>
                        <a:pt x="75247" y="38100"/>
                        <a:pt x="43815" y="70485"/>
                        <a:pt x="45720" y="107633"/>
                      </a:cubicBezTo>
                      <a:cubicBezTo>
                        <a:pt x="47625" y="124778"/>
                        <a:pt x="27622" y="128588"/>
                        <a:pt x="10477" y="123825"/>
                      </a:cubicBezTo>
                      <a:close/>
                    </a:path>
                  </a:pathLst>
                </a:custGeom>
                <a:solidFill>
                  <a:srgbClr val="4E56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7" name="Freeform: Shape 486">
                  <a:extLst>
                    <a:ext uri="{FF2B5EF4-FFF2-40B4-BE49-F238E27FC236}">
                      <a16:creationId xmlns:a16="http://schemas.microsoft.com/office/drawing/2014/main" id="{D3BFEAB8-898E-DFB1-D861-32D6D99B2F9C}"/>
                    </a:ext>
                  </a:extLst>
                </p:cNvPr>
                <p:cNvSpPr/>
                <p:nvPr/>
              </p:nvSpPr>
              <p:spPr>
                <a:xfrm>
                  <a:off x="10464884" y="-1856028"/>
                  <a:ext cx="26670" cy="59054"/>
                </a:xfrm>
                <a:custGeom>
                  <a:avLst/>
                  <a:gdLst>
                    <a:gd name="connsiteX0" fmla="*/ 0 w 26670"/>
                    <a:gd name="connsiteY0" fmla="*/ 0 h 59054"/>
                    <a:gd name="connsiteX1" fmla="*/ 21908 w 26670"/>
                    <a:gd name="connsiteY1" fmla="*/ 25717 h 59054"/>
                    <a:gd name="connsiteX2" fmla="*/ 26670 w 26670"/>
                    <a:gd name="connsiteY2" fmla="*/ 59055 h 59054"/>
                    <a:gd name="connsiteX3" fmla="*/ 0 w 26670"/>
                    <a:gd name="connsiteY3" fmla="*/ 0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" h="59054">
                      <a:moveTo>
                        <a:pt x="0" y="0"/>
                      </a:moveTo>
                      <a:cubicBezTo>
                        <a:pt x="15240" y="2858"/>
                        <a:pt x="35243" y="2858"/>
                        <a:pt x="21908" y="25717"/>
                      </a:cubicBezTo>
                      <a:cubicBezTo>
                        <a:pt x="13335" y="40005"/>
                        <a:pt x="23813" y="47625"/>
                        <a:pt x="26670" y="59055"/>
                      </a:cubicBezTo>
                      <a:cubicBezTo>
                        <a:pt x="-15240" y="53340"/>
                        <a:pt x="17145" y="15240"/>
                        <a:pt x="0" y="0"/>
                      </a:cubicBezTo>
                      <a:close/>
                    </a:path>
                  </a:pathLst>
                </a:custGeom>
                <a:solidFill>
                  <a:srgbClr val="B8BF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8" name="Freeform: Shape 487">
                  <a:extLst>
                    <a:ext uri="{FF2B5EF4-FFF2-40B4-BE49-F238E27FC236}">
                      <a16:creationId xmlns:a16="http://schemas.microsoft.com/office/drawing/2014/main" id="{C8E6759D-E064-C257-A19F-5FF45EEA0664}"/>
                    </a:ext>
                  </a:extLst>
                </p:cNvPr>
                <p:cNvSpPr/>
                <p:nvPr/>
              </p:nvSpPr>
              <p:spPr>
                <a:xfrm>
                  <a:off x="10026017" y="-2904731"/>
                  <a:ext cx="247415" cy="326094"/>
                </a:xfrm>
                <a:custGeom>
                  <a:avLst/>
                  <a:gdLst>
                    <a:gd name="connsiteX0" fmla="*/ 209315 w 247415"/>
                    <a:gd name="connsiteY0" fmla="*/ 142875 h 326094"/>
                    <a:gd name="connsiteX1" fmla="*/ 155975 w 247415"/>
                    <a:gd name="connsiteY1" fmla="*/ 253365 h 326094"/>
                    <a:gd name="connsiteX2" fmla="*/ 10243 w 247415"/>
                    <a:gd name="connsiteY2" fmla="*/ 324803 h 326094"/>
                    <a:gd name="connsiteX3" fmla="*/ 1670 w 247415"/>
                    <a:gd name="connsiteY3" fmla="*/ 128588 h 326094"/>
                    <a:gd name="connsiteX4" fmla="*/ 18815 w 247415"/>
                    <a:gd name="connsiteY4" fmla="*/ 46672 h 326094"/>
                    <a:gd name="connsiteX5" fmla="*/ 71203 w 247415"/>
                    <a:gd name="connsiteY5" fmla="*/ 120968 h 326094"/>
                    <a:gd name="connsiteX6" fmla="*/ 175025 w 247415"/>
                    <a:gd name="connsiteY6" fmla="*/ 82868 h 326094"/>
                    <a:gd name="connsiteX7" fmla="*/ 247415 w 247415"/>
                    <a:gd name="connsiteY7" fmla="*/ 0 h 326094"/>
                    <a:gd name="connsiteX8" fmla="*/ 219793 w 247415"/>
                    <a:gd name="connsiteY8" fmla="*/ 123825 h 326094"/>
                    <a:gd name="connsiteX9" fmla="*/ 209315 w 247415"/>
                    <a:gd name="connsiteY9" fmla="*/ 142875 h 326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7415" h="326094">
                      <a:moveTo>
                        <a:pt x="209315" y="142875"/>
                      </a:moveTo>
                      <a:cubicBezTo>
                        <a:pt x="181693" y="175260"/>
                        <a:pt x="174073" y="216218"/>
                        <a:pt x="155975" y="253365"/>
                      </a:cubicBezTo>
                      <a:cubicBezTo>
                        <a:pt x="134068" y="298133"/>
                        <a:pt x="63583" y="333375"/>
                        <a:pt x="10243" y="324803"/>
                      </a:cubicBezTo>
                      <a:cubicBezTo>
                        <a:pt x="6433" y="260033"/>
                        <a:pt x="-4045" y="194310"/>
                        <a:pt x="1670" y="128588"/>
                      </a:cubicBezTo>
                      <a:cubicBezTo>
                        <a:pt x="4528" y="100013"/>
                        <a:pt x="6433" y="72390"/>
                        <a:pt x="18815" y="46672"/>
                      </a:cubicBezTo>
                      <a:cubicBezTo>
                        <a:pt x="19768" y="83820"/>
                        <a:pt x="37865" y="116205"/>
                        <a:pt x="71203" y="120968"/>
                      </a:cubicBezTo>
                      <a:cubicBezTo>
                        <a:pt x="107398" y="125730"/>
                        <a:pt x="147403" y="119063"/>
                        <a:pt x="175025" y="82868"/>
                      </a:cubicBezTo>
                      <a:cubicBezTo>
                        <a:pt x="196933" y="54293"/>
                        <a:pt x="205505" y="12382"/>
                        <a:pt x="247415" y="0"/>
                      </a:cubicBezTo>
                      <a:cubicBezTo>
                        <a:pt x="237890" y="40957"/>
                        <a:pt x="229318" y="81915"/>
                        <a:pt x="219793" y="123825"/>
                      </a:cubicBezTo>
                      <a:cubicBezTo>
                        <a:pt x="219793" y="132397"/>
                        <a:pt x="216935" y="139065"/>
                        <a:pt x="209315" y="142875"/>
                      </a:cubicBezTo>
                      <a:close/>
                    </a:path>
                  </a:pathLst>
                </a:custGeom>
                <a:solidFill>
                  <a:srgbClr val="E0B78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9" name="Freeform: Shape 488">
                  <a:extLst>
                    <a:ext uri="{FF2B5EF4-FFF2-40B4-BE49-F238E27FC236}">
                      <a16:creationId xmlns:a16="http://schemas.microsoft.com/office/drawing/2014/main" id="{74F012BC-0886-AD04-5742-F52956C0ED0C}"/>
                    </a:ext>
                  </a:extLst>
                </p:cNvPr>
                <p:cNvSpPr/>
                <p:nvPr/>
              </p:nvSpPr>
              <p:spPr>
                <a:xfrm>
                  <a:off x="10843980" y="-2902826"/>
                  <a:ext cx="39052" cy="209617"/>
                </a:xfrm>
                <a:custGeom>
                  <a:avLst/>
                  <a:gdLst>
                    <a:gd name="connsiteX0" fmla="*/ 1905 w 39052"/>
                    <a:gd name="connsiteY0" fmla="*/ 208598 h 209617"/>
                    <a:gd name="connsiteX1" fmla="*/ 0 w 39052"/>
                    <a:gd name="connsiteY1" fmla="*/ 49530 h 209617"/>
                    <a:gd name="connsiteX2" fmla="*/ 11430 w 39052"/>
                    <a:gd name="connsiteY2" fmla="*/ 0 h 209617"/>
                    <a:gd name="connsiteX3" fmla="*/ 39053 w 39052"/>
                    <a:gd name="connsiteY3" fmla="*/ 190500 h 209617"/>
                    <a:gd name="connsiteX4" fmla="*/ 1905 w 39052"/>
                    <a:gd name="connsiteY4" fmla="*/ 208598 h 209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52" h="209617">
                      <a:moveTo>
                        <a:pt x="1905" y="208598"/>
                      </a:moveTo>
                      <a:cubicBezTo>
                        <a:pt x="953" y="155257"/>
                        <a:pt x="953" y="101917"/>
                        <a:pt x="0" y="49530"/>
                      </a:cubicBezTo>
                      <a:cubicBezTo>
                        <a:pt x="5715" y="33338"/>
                        <a:pt x="-3810" y="14288"/>
                        <a:pt x="11430" y="0"/>
                      </a:cubicBezTo>
                      <a:cubicBezTo>
                        <a:pt x="20955" y="62865"/>
                        <a:pt x="19050" y="128588"/>
                        <a:pt x="39053" y="190500"/>
                      </a:cubicBezTo>
                      <a:cubicBezTo>
                        <a:pt x="25717" y="194310"/>
                        <a:pt x="20003" y="214313"/>
                        <a:pt x="1905" y="208598"/>
                      </a:cubicBezTo>
                      <a:close/>
                    </a:path>
                  </a:pathLst>
                </a:custGeom>
                <a:solidFill>
                  <a:srgbClr val="5630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0" name="Freeform: Shape 489">
                  <a:extLst>
                    <a:ext uri="{FF2B5EF4-FFF2-40B4-BE49-F238E27FC236}">
                      <a16:creationId xmlns:a16="http://schemas.microsoft.com/office/drawing/2014/main" id="{99466F54-E7CA-5C3C-8445-8931F1200ED9}"/>
                    </a:ext>
                  </a:extLst>
                </p:cNvPr>
                <p:cNvSpPr/>
                <p:nvPr/>
              </p:nvSpPr>
              <p:spPr>
                <a:xfrm>
                  <a:off x="10848351" y="-2696134"/>
                  <a:ext cx="86115" cy="89626"/>
                </a:xfrm>
                <a:custGeom>
                  <a:avLst/>
                  <a:gdLst>
                    <a:gd name="connsiteX0" fmla="*/ 86116 w 86115"/>
                    <a:gd name="connsiteY0" fmla="*/ 77152 h 89626"/>
                    <a:gd name="connsiteX1" fmla="*/ 53731 w 86115"/>
                    <a:gd name="connsiteY1" fmla="*/ 89535 h 89626"/>
                    <a:gd name="connsiteX2" fmla="*/ 35634 w 86115"/>
                    <a:gd name="connsiteY2" fmla="*/ 78105 h 89626"/>
                    <a:gd name="connsiteX3" fmla="*/ 1344 w 86115"/>
                    <a:gd name="connsiteY3" fmla="*/ 44768 h 89626"/>
                    <a:gd name="connsiteX4" fmla="*/ 38491 w 86115"/>
                    <a:gd name="connsiteY4" fmla="*/ 0 h 89626"/>
                    <a:gd name="connsiteX5" fmla="*/ 86116 w 86115"/>
                    <a:gd name="connsiteY5" fmla="*/ 77152 h 89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15" h="89626">
                      <a:moveTo>
                        <a:pt x="86116" y="77152"/>
                      </a:moveTo>
                      <a:cubicBezTo>
                        <a:pt x="74686" y="80010"/>
                        <a:pt x="61351" y="77152"/>
                        <a:pt x="53731" y="89535"/>
                      </a:cubicBezTo>
                      <a:cubicBezTo>
                        <a:pt x="45159" y="90488"/>
                        <a:pt x="40396" y="83820"/>
                        <a:pt x="35634" y="78105"/>
                      </a:cubicBezTo>
                      <a:cubicBezTo>
                        <a:pt x="29919" y="61913"/>
                        <a:pt x="9916" y="58102"/>
                        <a:pt x="1344" y="44768"/>
                      </a:cubicBezTo>
                      <a:cubicBezTo>
                        <a:pt x="-5324" y="14288"/>
                        <a:pt x="13726" y="4763"/>
                        <a:pt x="38491" y="0"/>
                      </a:cubicBezTo>
                      <a:cubicBezTo>
                        <a:pt x="55636" y="23813"/>
                        <a:pt x="45159" y="66675"/>
                        <a:pt x="86116" y="77152"/>
                      </a:cubicBezTo>
                      <a:close/>
                    </a:path>
                  </a:pathLst>
                </a:custGeom>
                <a:solidFill>
                  <a:srgbClr val="4535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1" name="Freeform: Shape 490">
                  <a:extLst>
                    <a:ext uri="{FF2B5EF4-FFF2-40B4-BE49-F238E27FC236}">
                      <a16:creationId xmlns:a16="http://schemas.microsoft.com/office/drawing/2014/main" id="{94EB7479-6985-3745-0B69-CD0376A8CC78}"/>
                    </a:ext>
                  </a:extLst>
                </p:cNvPr>
                <p:cNvSpPr/>
                <p:nvPr/>
              </p:nvSpPr>
              <p:spPr>
                <a:xfrm>
                  <a:off x="10835130" y="-2718883"/>
                  <a:ext cx="50759" cy="95655"/>
                </a:xfrm>
                <a:custGeom>
                  <a:avLst/>
                  <a:gdLst>
                    <a:gd name="connsiteX0" fmla="*/ 50760 w 50759"/>
                    <a:gd name="connsiteY0" fmla="*/ 21797 h 95655"/>
                    <a:gd name="connsiteX1" fmla="*/ 21232 w 50759"/>
                    <a:gd name="connsiteY1" fmla="*/ 74184 h 95655"/>
                    <a:gd name="connsiteX2" fmla="*/ 18375 w 50759"/>
                    <a:gd name="connsiteY2" fmla="*/ 95139 h 95655"/>
                    <a:gd name="connsiteX3" fmla="*/ 2182 w 50759"/>
                    <a:gd name="connsiteY3" fmla="*/ 77994 h 95655"/>
                    <a:gd name="connsiteX4" fmla="*/ 8850 w 50759"/>
                    <a:gd name="connsiteY4" fmla="*/ 41799 h 95655"/>
                    <a:gd name="connsiteX5" fmla="*/ 10755 w 50759"/>
                    <a:gd name="connsiteY5" fmla="*/ 25607 h 95655"/>
                    <a:gd name="connsiteX6" fmla="*/ 47902 w 50759"/>
                    <a:gd name="connsiteY6" fmla="*/ 6557 h 95655"/>
                    <a:gd name="connsiteX7" fmla="*/ 50760 w 50759"/>
                    <a:gd name="connsiteY7" fmla="*/ 21797 h 95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759" h="95655">
                      <a:moveTo>
                        <a:pt x="50760" y="21797"/>
                      </a:moveTo>
                      <a:cubicBezTo>
                        <a:pt x="46950" y="42752"/>
                        <a:pt x="4087" y="41799"/>
                        <a:pt x="21232" y="74184"/>
                      </a:cubicBezTo>
                      <a:cubicBezTo>
                        <a:pt x="25995" y="81804"/>
                        <a:pt x="25042" y="88472"/>
                        <a:pt x="18375" y="95139"/>
                      </a:cubicBezTo>
                      <a:cubicBezTo>
                        <a:pt x="5040" y="97044"/>
                        <a:pt x="-4485" y="94187"/>
                        <a:pt x="2182" y="77994"/>
                      </a:cubicBezTo>
                      <a:cubicBezTo>
                        <a:pt x="6945" y="65612"/>
                        <a:pt x="4087" y="53229"/>
                        <a:pt x="8850" y="41799"/>
                      </a:cubicBezTo>
                      <a:cubicBezTo>
                        <a:pt x="9802" y="36084"/>
                        <a:pt x="9802" y="31322"/>
                        <a:pt x="10755" y="25607"/>
                      </a:cubicBezTo>
                      <a:cubicBezTo>
                        <a:pt x="22185" y="17987"/>
                        <a:pt x="22185" y="-13446"/>
                        <a:pt x="47902" y="6557"/>
                      </a:cubicBezTo>
                      <a:cubicBezTo>
                        <a:pt x="48855" y="11319"/>
                        <a:pt x="49807" y="16082"/>
                        <a:pt x="50760" y="21797"/>
                      </a:cubicBezTo>
                      <a:close/>
                    </a:path>
                  </a:pathLst>
                </a:custGeom>
                <a:solidFill>
                  <a:srgbClr val="3C20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2" name="Freeform: Shape 491">
                  <a:extLst>
                    <a:ext uri="{FF2B5EF4-FFF2-40B4-BE49-F238E27FC236}">
                      <a16:creationId xmlns:a16="http://schemas.microsoft.com/office/drawing/2014/main" id="{94D1AF93-C534-4980-A0A6-E96245293946}"/>
                    </a:ext>
                  </a:extLst>
                </p:cNvPr>
                <p:cNvSpPr/>
                <p:nvPr/>
              </p:nvSpPr>
              <p:spPr>
                <a:xfrm>
                  <a:off x="11124015" y="-2922829"/>
                  <a:ext cx="17068" cy="39052"/>
                </a:xfrm>
                <a:custGeom>
                  <a:avLst/>
                  <a:gdLst>
                    <a:gd name="connsiteX0" fmla="*/ 16193 w 17068"/>
                    <a:gd name="connsiteY0" fmla="*/ 39053 h 39052"/>
                    <a:gd name="connsiteX1" fmla="*/ 0 w 17068"/>
                    <a:gd name="connsiteY1" fmla="*/ 0 h 39052"/>
                    <a:gd name="connsiteX2" fmla="*/ 16193 w 17068"/>
                    <a:gd name="connsiteY2" fmla="*/ 3905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068" h="39052">
                      <a:moveTo>
                        <a:pt x="16193" y="39053"/>
                      </a:moveTo>
                      <a:cubicBezTo>
                        <a:pt x="6668" y="27623"/>
                        <a:pt x="0" y="15240"/>
                        <a:pt x="0" y="0"/>
                      </a:cubicBezTo>
                      <a:cubicBezTo>
                        <a:pt x="15240" y="8573"/>
                        <a:pt x="19050" y="22860"/>
                        <a:pt x="16193" y="39053"/>
                      </a:cubicBezTo>
                      <a:close/>
                    </a:path>
                  </a:pathLst>
                </a:custGeom>
                <a:solidFill>
                  <a:srgbClr val="E2B6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3" name="Freeform: Shape 492">
                  <a:extLst>
                    <a:ext uri="{FF2B5EF4-FFF2-40B4-BE49-F238E27FC236}">
                      <a16:creationId xmlns:a16="http://schemas.microsoft.com/office/drawing/2014/main" id="{8027CAEF-6B07-50E4-7F04-1BCDE6719C92}"/>
                    </a:ext>
                  </a:extLst>
                </p:cNvPr>
                <p:cNvSpPr/>
                <p:nvPr/>
              </p:nvSpPr>
              <p:spPr>
                <a:xfrm>
                  <a:off x="10235332" y="-2780906"/>
                  <a:ext cx="165080" cy="172944"/>
                </a:xfrm>
                <a:custGeom>
                  <a:avLst/>
                  <a:gdLst>
                    <a:gd name="connsiteX0" fmla="*/ 0 w 165080"/>
                    <a:gd name="connsiteY0" fmla="*/ 19050 h 172944"/>
                    <a:gd name="connsiteX1" fmla="*/ 9525 w 165080"/>
                    <a:gd name="connsiteY1" fmla="*/ 0 h 172944"/>
                    <a:gd name="connsiteX2" fmla="*/ 39052 w 165080"/>
                    <a:gd name="connsiteY2" fmla="*/ 20002 h 172944"/>
                    <a:gd name="connsiteX3" fmla="*/ 43815 w 165080"/>
                    <a:gd name="connsiteY3" fmla="*/ 118110 h 172944"/>
                    <a:gd name="connsiteX4" fmla="*/ 80010 w 165080"/>
                    <a:gd name="connsiteY4" fmla="*/ 142875 h 172944"/>
                    <a:gd name="connsiteX5" fmla="*/ 153352 w 165080"/>
                    <a:gd name="connsiteY5" fmla="*/ 134303 h 172944"/>
                    <a:gd name="connsiteX6" fmla="*/ 164782 w 165080"/>
                    <a:gd name="connsiteY6" fmla="*/ 150495 h 172944"/>
                    <a:gd name="connsiteX7" fmla="*/ 96202 w 165080"/>
                    <a:gd name="connsiteY7" fmla="*/ 161925 h 172944"/>
                    <a:gd name="connsiteX8" fmla="*/ 29527 w 165080"/>
                    <a:gd name="connsiteY8" fmla="*/ 161925 h 172944"/>
                    <a:gd name="connsiteX9" fmla="*/ 29527 w 165080"/>
                    <a:gd name="connsiteY9" fmla="*/ 114300 h 172944"/>
                    <a:gd name="connsiteX10" fmla="*/ 0 w 165080"/>
                    <a:gd name="connsiteY10" fmla="*/ 19050 h 172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5080" h="172944">
                      <a:moveTo>
                        <a:pt x="0" y="19050"/>
                      </a:moveTo>
                      <a:cubicBezTo>
                        <a:pt x="0" y="11430"/>
                        <a:pt x="0" y="3810"/>
                        <a:pt x="9525" y="0"/>
                      </a:cubicBezTo>
                      <a:cubicBezTo>
                        <a:pt x="23813" y="0"/>
                        <a:pt x="29527" y="13335"/>
                        <a:pt x="39052" y="20002"/>
                      </a:cubicBezTo>
                      <a:cubicBezTo>
                        <a:pt x="40957" y="52387"/>
                        <a:pt x="41910" y="85725"/>
                        <a:pt x="43815" y="118110"/>
                      </a:cubicBezTo>
                      <a:cubicBezTo>
                        <a:pt x="45720" y="140018"/>
                        <a:pt x="48577" y="159068"/>
                        <a:pt x="80010" y="142875"/>
                      </a:cubicBezTo>
                      <a:cubicBezTo>
                        <a:pt x="101917" y="131445"/>
                        <a:pt x="128588" y="130493"/>
                        <a:pt x="153352" y="134303"/>
                      </a:cubicBezTo>
                      <a:cubicBezTo>
                        <a:pt x="159067" y="138112"/>
                        <a:pt x="166688" y="140970"/>
                        <a:pt x="164782" y="150495"/>
                      </a:cubicBezTo>
                      <a:cubicBezTo>
                        <a:pt x="143827" y="167640"/>
                        <a:pt x="117157" y="149543"/>
                        <a:pt x="96202" y="161925"/>
                      </a:cubicBezTo>
                      <a:cubicBezTo>
                        <a:pt x="74295" y="163830"/>
                        <a:pt x="51435" y="185737"/>
                        <a:pt x="29527" y="161925"/>
                      </a:cubicBezTo>
                      <a:cubicBezTo>
                        <a:pt x="29527" y="145733"/>
                        <a:pt x="28575" y="130493"/>
                        <a:pt x="29527" y="114300"/>
                      </a:cubicBezTo>
                      <a:cubicBezTo>
                        <a:pt x="32385" y="79057"/>
                        <a:pt x="30480" y="45720"/>
                        <a:pt x="0" y="19050"/>
                      </a:cubicBezTo>
                      <a:close/>
                    </a:path>
                  </a:pathLst>
                </a:custGeom>
                <a:solidFill>
                  <a:srgbClr val="47231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4" name="Freeform: Shape 493">
                  <a:extLst>
                    <a:ext uri="{FF2B5EF4-FFF2-40B4-BE49-F238E27FC236}">
                      <a16:creationId xmlns:a16="http://schemas.microsoft.com/office/drawing/2014/main" id="{EE810847-C9CA-7E39-365D-C7D467D6FC97}"/>
                    </a:ext>
                  </a:extLst>
                </p:cNvPr>
                <p:cNvSpPr/>
                <p:nvPr/>
              </p:nvSpPr>
              <p:spPr>
                <a:xfrm>
                  <a:off x="10331534" y="-2647680"/>
                  <a:ext cx="411803" cy="29651"/>
                </a:xfrm>
                <a:custGeom>
                  <a:avLst/>
                  <a:gdLst>
                    <a:gd name="connsiteX0" fmla="*/ 0 w 411803"/>
                    <a:gd name="connsiteY0" fmla="*/ 29651 h 29651"/>
                    <a:gd name="connsiteX1" fmla="*/ 67628 w 411803"/>
                    <a:gd name="connsiteY1" fmla="*/ 11554 h 29651"/>
                    <a:gd name="connsiteX2" fmla="*/ 231458 w 411803"/>
                    <a:gd name="connsiteY2" fmla="*/ 2029 h 29651"/>
                    <a:gd name="connsiteX3" fmla="*/ 405765 w 411803"/>
                    <a:gd name="connsiteY3" fmla="*/ 6791 h 29651"/>
                    <a:gd name="connsiteX4" fmla="*/ 409575 w 411803"/>
                    <a:gd name="connsiteY4" fmla="*/ 22031 h 29651"/>
                    <a:gd name="connsiteX5" fmla="*/ 0 w 411803"/>
                    <a:gd name="connsiteY5" fmla="*/ 29651 h 29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1803" h="29651">
                      <a:moveTo>
                        <a:pt x="0" y="29651"/>
                      </a:moveTo>
                      <a:cubicBezTo>
                        <a:pt x="19050" y="9649"/>
                        <a:pt x="47625" y="29651"/>
                        <a:pt x="67628" y="11554"/>
                      </a:cubicBezTo>
                      <a:cubicBezTo>
                        <a:pt x="120968" y="-6544"/>
                        <a:pt x="177165" y="2029"/>
                        <a:pt x="231458" y="2029"/>
                      </a:cubicBezTo>
                      <a:cubicBezTo>
                        <a:pt x="289560" y="2029"/>
                        <a:pt x="347663" y="-3686"/>
                        <a:pt x="405765" y="6791"/>
                      </a:cubicBezTo>
                      <a:cubicBezTo>
                        <a:pt x="412433" y="10601"/>
                        <a:pt x="413385" y="15364"/>
                        <a:pt x="409575" y="22031"/>
                      </a:cubicBezTo>
                      <a:cubicBezTo>
                        <a:pt x="272415" y="15364"/>
                        <a:pt x="136208" y="17269"/>
                        <a:pt x="0" y="29651"/>
                      </a:cubicBezTo>
                      <a:close/>
                    </a:path>
                  </a:pathLst>
                </a:custGeom>
                <a:solidFill>
                  <a:srgbClr val="6A41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570785ED-2AF8-CDDC-A862-D560A957CF6E}"/>
                    </a:ext>
                  </a:extLst>
                </p:cNvPr>
                <p:cNvSpPr/>
                <p:nvPr/>
              </p:nvSpPr>
              <p:spPr>
                <a:xfrm>
                  <a:off x="10741109" y="-2678036"/>
                  <a:ext cx="118357" cy="62329"/>
                </a:xfrm>
                <a:custGeom>
                  <a:avLst/>
                  <a:gdLst>
                    <a:gd name="connsiteX0" fmla="*/ 0 w 118357"/>
                    <a:gd name="connsiteY0" fmla="*/ 52388 h 62329"/>
                    <a:gd name="connsiteX1" fmla="*/ 0 w 118357"/>
                    <a:gd name="connsiteY1" fmla="*/ 41910 h 62329"/>
                    <a:gd name="connsiteX2" fmla="*/ 38100 w 118357"/>
                    <a:gd name="connsiteY2" fmla="*/ 32385 h 62329"/>
                    <a:gd name="connsiteX3" fmla="*/ 103823 w 118357"/>
                    <a:gd name="connsiteY3" fmla="*/ 0 h 62329"/>
                    <a:gd name="connsiteX4" fmla="*/ 114300 w 118357"/>
                    <a:gd name="connsiteY4" fmla="*/ 50483 h 62329"/>
                    <a:gd name="connsiteX5" fmla="*/ 118110 w 118357"/>
                    <a:gd name="connsiteY5" fmla="*/ 56198 h 62329"/>
                    <a:gd name="connsiteX6" fmla="*/ 116205 w 118357"/>
                    <a:gd name="connsiteY6" fmla="*/ 60008 h 62329"/>
                    <a:gd name="connsiteX7" fmla="*/ 0 w 118357"/>
                    <a:gd name="connsiteY7" fmla="*/ 52388 h 62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8357" h="62329">
                      <a:moveTo>
                        <a:pt x="0" y="52388"/>
                      </a:moveTo>
                      <a:cubicBezTo>
                        <a:pt x="0" y="48577"/>
                        <a:pt x="0" y="45720"/>
                        <a:pt x="0" y="41910"/>
                      </a:cubicBezTo>
                      <a:cubicBezTo>
                        <a:pt x="10478" y="30480"/>
                        <a:pt x="26670" y="41910"/>
                        <a:pt x="38100" y="32385"/>
                      </a:cubicBezTo>
                      <a:cubicBezTo>
                        <a:pt x="64770" y="31433"/>
                        <a:pt x="98108" y="43815"/>
                        <a:pt x="103823" y="0"/>
                      </a:cubicBezTo>
                      <a:cubicBezTo>
                        <a:pt x="114300" y="15240"/>
                        <a:pt x="90488" y="38100"/>
                        <a:pt x="114300" y="50483"/>
                      </a:cubicBezTo>
                      <a:cubicBezTo>
                        <a:pt x="117158" y="52388"/>
                        <a:pt x="119063" y="54292"/>
                        <a:pt x="118110" y="56198"/>
                      </a:cubicBezTo>
                      <a:cubicBezTo>
                        <a:pt x="117158" y="59055"/>
                        <a:pt x="117158" y="60008"/>
                        <a:pt x="116205" y="60008"/>
                      </a:cubicBezTo>
                      <a:cubicBezTo>
                        <a:pt x="76200" y="65723"/>
                        <a:pt x="38100" y="60008"/>
                        <a:pt x="0" y="52388"/>
                      </a:cubicBezTo>
                      <a:close/>
                    </a:path>
                  </a:pathLst>
                </a:custGeom>
                <a:solidFill>
                  <a:srgbClr val="5D36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5AFC0A3C-6EFC-738F-2E4F-E2DB385432E1}"/>
                    </a:ext>
                  </a:extLst>
                </p:cNvPr>
                <p:cNvSpPr/>
                <p:nvPr/>
              </p:nvSpPr>
              <p:spPr>
                <a:xfrm>
                  <a:off x="10854457" y="-2648613"/>
                  <a:ext cx="28575" cy="30584"/>
                </a:xfrm>
                <a:custGeom>
                  <a:avLst/>
                  <a:gdLst>
                    <a:gd name="connsiteX0" fmla="*/ 1905 w 28575"/>
                    <a:gd name="connsiteY0" fmla="*/ 30584 h 30584"/>
                    <a:gd name="connsiteX1" fmla="*/ 0 w 28575"/>
                    <a:gd name="connsiteY1" fmla="*/ 21059 h 30584"/>
                    <a:gd name="connsiteX2" fmla="*/ 1905 w 28575"/>
                    <a:gd name="connsiteY2" fmla="*/ 3914 h 30584"/>
                    <a:gd name="connsiteX3" fmla="*/ 28575 w 28575"/>
                    <a:gd name="connsiteY3" fmla="*/ 29632 h 30584"/>
                    <a:gd name="connsiteX4" fmla="*/ 1905 w 28575"/>
                    <a:gd name="connsiteY4" fmla="*/ 30584 h 30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" h="30584">
                      <a:moveTo>
                        <a:pt x="1905" y="30584"/>
                      </a:moveTo>
                      <a:cubicBezTo>
                        <a:pt x="1905" y="27727"/>
                        <a:pt x="952" y="23917"/>
                        <a:pt x="0" y="21059"/>
                      </a:cubicBezTo>
                      <a:cubicBezTo>
                        <a:pt x="952" y="15344"/>
                        <a:pt x="952" y="9629"/>
                        <a:pt x="1905" y="3914"/>
                      </a:cubicBezTo>
                      <a:cubicBezTo>
                        <a:pt x="33338" y="-10373"/>
                        <a:pt x="22860" y="18202"/>
                        <a:pt x="28575" y="29632"/>
                      </a:cubicBezTo>
                      <a:cubicBezTo>
                        <a:pt x="20002" y="24869"/>
                        <a:pt x="10477" y="25822"/>
                        <a:pt x="1905" y="30584"/>
                      </a:cubicBezTo>
                      <a:close/>
                    </a:path>
                  </a:pathLst>
                </a:custGeom>
                <a:solidFill>
                  <a:srgbClr val="E1B68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7D74864E-0A52-05A8-1CB5-5EEE2A32D9CF}"/>
                    </a:ext>
                  </a:extLst>
                </p:cNvPr>
                <p:cNvSpPr/>
                <p:nvPr/>
              </p:nvSpPr>
              <p:spPr>
                <a:xfrm>
                  <a:off x="10454843" y="-1921751"/>
                  <a:ext cx="111871" cy="50351"/>
                </a:xfrm>
                <a:custGeom>
                  <a:avLst/>
                  <a:gdLst>
                    <a:gd name="connsiteX0" fmla="*/ 93862 w 111871"/>
                    <a:gd name="connsiteY0" fmla="*/ 43815 h 50351"/>
                    <a:gd name="connsiteX1" fmla="*/ 517 w 111871"/>
                    <a:gd name="connsiteY1" fmla="*/ 19050 h 50351"/>
                    <a:gd name="connsiteX2" fmla="*/ 27187 w 111871"/>
                    <a:gd name="connsiteY2" fmla="*/ 0 h 50351"/>
                    <a:gd name="connsiteX3" fmla="*/ 75765 w 111871"/>
                    <a:gd name="connsiteY3" fmla="*/ 6668 h 50351"/>
                    <a:gd name="connsiteX4" fmla="*/ 111007 w 111871"/>
                    <a:gd name="connsiteY4" fmla="*/ 9525 h 50351"/>
                    <a:gd name="connsiteX5" fmla="*/ 93862 w 111871"/>
                    <a:gd name="connsiteY5" fmla="*/ 43815 h 50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1871" h="50351">
                      <a:moveTo>
                        <a:pt x="93862" y="43815"/>
                      </a:moveTo>
                      <a:cubicBezTo>
                        <a:pt x="56715" y="58103"/>
                        <a:pt x="26234" y="48578"/>
                        <a:pt x="517" y="19050"/>
                      </a:cubicBezTo>
                      <a:cubicBezTo>
                        <a:pt x="-3293" y="-5715"/>
                        <a:pt x="14804" y="1905"/>
                        <a:pt x="27187" y="0"/>
                      </a:cubicBezTo>
                      <a:cubicBezTo>
                        <a:pt x="42427" y="9525"/>
                        <a:pt x="60524" y="0"/>
                        <a:pt x="75765" y="6668"/>
                      </a:cubicBezTo>
                      <a:cubicBezTo>
                        <a:pt x="87194" y="7620"/>
                        <a:pt x="99577" y="8573"/>
                        <a:pt x="111007" y="9525"/>
                      </a:cubicBezTo>
                      <a:cubicBezTo>
                        <a:pt x="115769" y="26670"/>
                        <a:pt x="99577" y="32385"/>
                        <a:pt x="93862" y="43815"/>
                      </a:cubicBezTo>
                      <a:close/>
                    </a:path>
                  </a:pathLst>
                </a:custGeom>
                <a:solidFill>
                  <a:srgbClr val="DACED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68122D35-E01E-7066-6266-8E0F82582C9B}"/>
                    </a:ext>
                  </a:extLst>
                </p:cNvPr>
                <p:cNvSpPr/>
                <p:nvPr/>
              </p:nvSpPr>
              <p:spPr>
                <a:xfrm>
                  <a:off x="10597996" y="-1846769"/>
                  <a:ext cx="64520" cy="90846"/>
                </a:xfrm>
                <a:custGeom>
                  <a:avLst/>
                  <a:gdLst>
                    <a:gd name="connsiteX0" fmla="*/ 55483 w 64520"/>
                    <a:gd name="connsiteY0" fmla="*/ 56463 h 90846"/>
                    <a:gd name="connsiteX1" fmla="*/ 47863 w 64520"/>
                    <a:gd name="connsiteY1" fmla="*/ 86943 h 90846"/>
                    <a:gd name="connsiteX2" fmla="*/ 8811 w 64520"/>
                    <a:gd name="connsiteY2" fmla="*/ 58368 h 90846"/>
                    <a:gd name="connsiteX3" fmla="*/ 1191 w 64520"/>
                    <a:gd name="connsiteY3" fmla="*/ 1218 h 90846"/>
                    <a:gd name="connsiteX4" fmla="*/ 12621 w 64520"/>
                    <a:gd name="connsiteY4" fmla="*/ 266 h 90846"/>
                    <a:gd name="connsiteX5" fmla="*/ 55483 w 64520"/>
                    <a:gd name="connsiteY5" fmla="*/ 56463 h 90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520" h="90846">
                      <a:moveTo>
                        <a:pt x="55483" y="56463"/>
                      </a:moveTo>
                      <a:cubicBezTo>
                        <a:pt x="74533" y="72655"/>
                        <a:pt x="59293" y="79323"/>
                        <a:pt x="47863" y="86943"/>
                      </a:cubicBezTo>
                      <a:cubicBezTo>
                        <a:pt x="16431" y="103136"/>
                        <a:pt x="25003" y="64083"/>
                        <a:pt x="8811" y="58368"/>
                      </a:cubicBezTo>
                      <a:cubicBezTo>
                        <a:pt x="-5477" y="41223"/>
                        <a:pt x="2143" y="20268"/>
                        <a:pt x="1191" y="1218"/>
                      </a:cubicBezTo>
                      <a:cubicBezTo>
                        <a:pt x="5000" y="1218"/>
                        <a:pt x="8811" y="266"/>
                        <a:pt x="12621" y="266"/>
                      </a:cubicBezTo>
                      <a:cubicBezTo>
                        <a:pt x="55483" y="-3545"/>
                        <a:pt x="45006" y="34555"/>
                        <a:pt x="55483" y="56463"/>
                      </a:cubicBezTo>
                      <a:close/>
                    </a:path>
                  </a:pathLst>
                </a:custGeom>
                <a:solidFill>
                  <a:srgbClr val="3D607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FC3AF080-464F-A155-D621-520ECD190B69}"/>
                    </a:ext>
                  </a:extLst>
                </p:cNvPr>
                <p:cNvSpPr/>
                <p:nvPr/>
              </p:nvSpPr>
              <p:spPr>
                <a:xfrm>
                  <a:off x="10610617" y="-1855567"/>
                  <a:ext cx="56197" cy="65261"/>
                </a:xfrm>
                <a:custGeom>
                  <a:avLst/>
                  <a:gdLst>
                    <a:gd name="connsiteX0" fmla="*/ 42863 w 56197"/>
                    <a:gd name="connsiteY0" fmla="*/ 65261 h 65261"/>
                    <a:gd name="connsiteX1" fmla="*/ 0 w 56197"/>
                    <a:gd name="connsiteY1" fmla="*/ 9064 h 65261"/>
                    <a:gd name="connsiteX2" fmla="*/ 56197 w 56197"/>
                    <a:gd name="connsiteY2" fmla="*/ 37639 h 65261"/>
                    <a:gd name="connsiteX3" fmla="*/ 42863 w 56197"/>
                    <a:gd name="connsiteY3" fmla="*/ 65261 h 65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197" h="65261">
                      <a:moveTo>
                        <a:pt x="42863" y="65261"/>
                      </a:moveTo>
                      <a:cubicBezTo>
                        <a:pt x="11430" y="59546"/>
                        <a:pt x="34290" y="11921"/>
                        <a:pt x="0" y="9064"/>
                      </a:cubicBezTo>
                      <a:cubicBezTo>
                        <a:pt x="36195" y="-16654"/>
                        <a:pt x="41910" y="18589"/>
                        <a:pt x="56197" y="37639"/>
                      </a:cubicBezTo>
                      <a:cubicBezTo>
                        <a:pt x="55245" y="48116"/>
                        <a:pt x="49530" y="57641"/>
                        <a:pt x="42863" y="65261"/>
                      </a:cubicBezTo>
                      <a:close/>
                    </a:path>
                  </a:pathLst>
                </a:custGeom>
                <a:solidFill>
                  <a:srgbClr val="719B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E584BFEA-7CE2-C158-8846-A09CA1FB3A71}"/>
                    </a:ext>
                  </a:extLst>
                </p:cNvPr>
                <p:cNvSpPr/>
                <p:nvPr/>
              </p:nvSpPr>
              <p:spPr>
                <a:xfrm>
                  <a:off x="10064325" y="-3055226"/>
                  <a:ext cx="29084" cy="27622"/>
                </a:xfrm>
                <a:custGeom>
                  <a:avLst/>
                  <a:gdLst>
                    <a:gd name="connsiteX0" fmla="*/ 10035 w 29084"/>
                    <a:gd name="connsiteY0" fmla="*/ 27622 h 27622"/>
                    <a:gd name="connsiteX1" fmla="*/ 29085 w 29084"/>
                    <a:gd name="connsiteY1" fmla="*/ 0 h 27622"/>
                    <a:gd name="connsiteX2" fmla="*/ 10035 w 29084"/>
                    <a:gd name="connsiteY2" fmla="*/ 27622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84" h="27622">
                      <a:moveTo>
                        <a:pt x="10035" y="27622"/>
                      </a:moveTo>
                      <a:cubicBezTo>
                        <a:pt x="-17588" y="-4763"/>
                        <a:pt x="19560" y="6667"/>
                        <a:pt x="29085" y="0"/>
                      </a:cubicBezTo>
                      <a:cubicBezTo>
                        <a:pt x="27180" y="12382"/>
                        <a:pt x="21465" y="21907"/>
                        <a:pt x="10035" y="27622"/>
                      </a:cubicBezTo>
                      <a:close/>
                    </a:path>
                  </a:pathLst>
                </a:custGeom>
                <a:solidFill>
                  <a:srgbClr val="E2CAA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330336E2-AD4B-F3DE-5F54-C0A5AC0E9DDE}"/>
                    </a:ext>
                  </a:extLst>
                </p:cNvPr>
                <p:cNvSpPr/>
                <p:nvPr/>
              </p:nvSpPr>
              <p:spPr>
                <a:xfrm>
                  <a:off x="10332487" y="-1931276"/>
                  <a:ext cx="96689" cy="178117"/>
                </a:xfrm>
                <a:custGeom>
                  <a:avLst/>
                  <a:gdLst>
                    <a:gd name="connsiteX0" fmla="*/ 36195 w 96689"/>
                    <a:gd name="connsiteY0" fmla="*/ 150495 h 178117"/>
                    <a:gd name="connsiteX1" fmla="*/ 0 w 96689"/>
                    <a:gd name="connsiteY1" fmla="*/ 178118 h 178117"/>
                    <a:gd name="connsiteX2" fmla="*/ 84772 w 96689"/>
                    <a:gd name="connsiteY2" fmla="*/ 0 h 178117"/>
                    <a:gd name="connsiteX3" fmla="*/ 85725 w 96689"/>
                    <a:gd name="connsiteY3" fmla="*/ 64770 h 178117"/>
                    <a:gd name="connsiteX4" fmla="*/ 36195 w 96689"/>
                    <a:gd name="connsiteY4" fmla="*/ 150495 h 178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89" h="178117">
                      <a:moveTo>
                        <a:pt x="36195" y="150495"/>
                      </a:moveTo>
                      <a:cubicBezTo>
                        <a:pt x="22860" y="158115"/>
                        <a:pt x="17145" y="175260"/>
                        <a:pt x="0" y="178118"/>
                      </a:cubicBezTo>
                      <a:cubicBezTo>
                        <a:pt x="10478" y="111443"/>
                        <a:pt x="64770" y="67628"/>
                        <a:pt x="84772" y="0"/>
                      </a:cubicBezTo>
                      <a:cubicBezTo>
                        <a:pt x="100013" y="36195"/>
                        <a:pt x="100965" y="37148"/>
                        <a:pt x="85725" y="64770"/>
                      </a:cubicBezTo>
                      <a:cubicBezTo>
                        <a:pt x="69533" y="94298"/>
                        <a:pt x="52388" y="121920"/>
                        <a:pt x="36195" y="150495"/>
                      </a:cubicBezTo>
                      <a:close/>
                    </a:path>
                  </a:pathLst>
                </a:custGeom>
                <a:solidFill>
                  <a:srgbClr val="C7C2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8EC68866-CD2C-D04A-C1AE-7639C95A72F5}"/>
                    </a:ext>
                  </a:extLst>
                </p:cNvPr>
                <p:cNvSpPr/>
                <p:nvPr/>
              </p:nvSpPr>
              <p:spPr>
                <a:xfrm>
                  <a:off x="10482982" y="-1924155"/>
                  <a:ext cx="48577" cy="9747"/>
                </a:xfrm>
                <a:custGeom>
                  <a:avLst/>
                  <a:gdLst>
                    <a:gd name="connsiteX0" fmla="*/ 48577 w 48577"/>
                    <a:gd name="connsiteY0" fmla="*/ 9072 h 9747"/>
                    <a:gd name="connsiteX1" fmla="*/ 0 w 48577"/>
                    <a:gd name="connsiteY1" fmla="*/ 2404 h 9747"/>
                    <a:gd name="connsiteX2" fmla="*/ 48577 w 48577"/>
                    <a:gd name="connsiteY2" fmla="*/ 9072 h 9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77" h="9747">
                      <a:moveTo>
                        <a:pt x="48577" y="9072"/>
                      </a:moveTo>
                      <a:cubicBezTo>
                        <a:pt x="32385" y="9072"/>
                        <a:pt x="15240" y="12882"/>
                        <a:pt x="0" y="2404"/>
                      </a:cubicBezTo>
                      <a:cubicBezTo>
                        <a:pt x="17145" y="499"/>
                        <a:pt x="34290" y="-4263"/>
                        <a:pt x="48577" y="9072"/>
                      </a:cubicBezTo>
                      <a:close/>
                    </a:path>
                  </a:pathLst>
                </a:custGeom>
                <a:solidFill>
                  <a:srgbClr val="6152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89D218D3-C608-3F1D-2A7D-A0CF5670D84A}"/>
                    </a:ext>
                  </a:extLst>
                </p:cNvPr>
                <p:cNvSpPr/>
                <p:nvPr/>
              </p:nvSpPr>
              <p:spPr>
                <a:xfrm>
                  <a:off x="10245748" y="-1513128"/>
                  <a:ext cx="233758" cy="116088"/>
                </a:xfrm>
                <a:custGeom>
                  <a:avLst/>
                  <a:gdLst>
                    <a:gd name="connsiteX0" fmla="*/ 115314 w 233758"/>
                    <a:gd name="connsiteY0" fmla="*/ 66675 h 116088"/>
                    <a:gd name="connsiteX1" fmla="*/ 81976 w 233758"/>
                    <a:gd name="connsiteY1" fmla="*/ 65722 h 116088"/>
                    <a:gd name="connsiteX2" fmla="*/ 50544 w 233758"/>
                    <a:gd name="connsiteY2" fmla="*/ 85725 h 116088"/>
                    <a:gd name="connsiteX3" fmla="*/ 1966 w 233758"/>
                    <a:gd name="connsiteY3" fmla="*/ 81915 h 116088"/>
                    <a:gd name="connsiteX4" fmla="*/ 30541 w 233758"/>
                    <a:gd name="connsiteY4" fmla="*/ 43815 h 116088"/>
                    <a:gd name="connsiteX5" fmla="*/ 65784 w 233758"/>
                    <a:gd name="connsiteY5" fmla="*/ 0 h 116088"/>
                    <a:gd name="connsiteX6" fmla="*/ 208659 w 233758"/>
                    <a:gd name="connsiteY6" fmla="*/ 41910 h 116088"/>
                    <a:gd name="connsiteX7" fmla="*/ 232471 w 233758"/>
                    <a:gd name="connsiteY7" fmla="*/ 83820 h 116088"/>
                    <a:gd name="connsiteX8" fmla="*/ 200086 w 233758"/>
                    <a:gd name="connsiteY8" fmla="*/ 113347 h 116088"/>
                    <a:gd name="connsiteX9" fmla="*/ 141984 w 233758"/>
                    <a:gd name="connsiteY9" fmla="*/ 98108 h 116088"/>
                    <a:gd name="connsiteX10" fmla="*/ 115314 w 233758"/>
                    <a:gd name="connsiteY10" fmla="*/ 66675 h 116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3758" h="116088">
                      <a:moveTo>
                        <a:pt x="115314" y="66675"/>
                      </a:moveTo>
                      <a:cubicBezTo>
                        <a:pt x="104836" y="53340"/>
                        <a:pt x="94359" y="57150"/>
                        <a:pt x="81976" y="65722"/>
                      </a:cubicBezTo>
                      <a:cubicBezTo>
                        <a:pt x="71499" y="73342"/>
                        <a:pt x="61021" y="84772"/>
                        <a:pt x="50544" y="85725"/>
                      </a:cubicBezTo>
                      <a:cubicBezTo>
                        <a:pt x="34351" y="86677"/>
                        <a:pt x="11491" y="105727"/>
                        <a:pt x="1966" y="81915"/>
                      </a:cubicBezTo>
                      <a:cubicBezTo>
                        <a:pt x="-4701" y="65722"/>
                        <a:pt x="5776" y="48577"/>
                        <a:pt x="30541" y="43815"/>
                      </a:cubicBezTo>
                      <a:cubicBezTo>
                        <a:pt x="47686" y="40005"/>
                        <a:pt x="68641" y="26670"/>
                        <a:pt x="65784" y="0"/>
                      </a:cubicBezTo>
                      <a:cubicBezTo>
                        <a:pt x="114361" y="10477"/>
                        <a:pt x="164844" y="13335"/>
                        <a:pt x="208659" y="41910"/>
                      </a:cubicBezTo>
                      <a:cubicBezTo>
                        <a:pt x="223899" y="51435"/>
                        <a:pt x="238186" y="62865"/>
                        <a:pt x="232471" y="83820"/>
                      </a:cubicBezTo>
                      <a:cubicBezTo>
                        <a:pt x="227709" y="99060"/>
                        <a:pt x="219136" y="115252"/>
                        <a:pt x="200086" y="113347"/>
                      </a:cubicBezTo>
                      <a:cubicBezTo>
                        <a:pt x="180084" y="111442"/>
                        <a:pt x="154366" y="127635"/>
                        <a:pt x="141984" y="98108"/>
                      </a:cubicBezTo>
                      <a:cubicBezTo>
                        <a:pt x="137221" y="84772"/>
                        <a:pt x="127696" y="74295"/>
                        <a:pt x="115314" y="66675"/>
                      </a:cubicBezTo>
                      <a:close/>
                    </a:path>
                  </a:pathLst>
                </a:custGeom>
                <a:solidFill>
                  <a:srgbClr val="58BEF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67EA7A6E-78FE-D97C-3C4A-C7183B12E225}"/>
                    </a:ext>
                  </a:extLst>
                </p:cNvPr>
                <p:cNvSpPr/>
                <p:nvPr/>
              </p:nvSpPr>
              <p:spPr>
                <a:xfrm>
                  <a:off x="10509782" y="-2361873"/>
                  <a:ext cx="215479" cy="96269"/>
                </a:xfrm>
                <a:custGeom>
                  <a:avLst/>
                  <a:gdLst>
                    <a:gd name="connsiteX0" fmla="*/ 12252 w 215479"/>
                    <a:gd name="connsiteY0" fmla="*/ 96269 h 96269"/>
                    <a:gd name="connsiteX1" fmla="*/ 72260 w 215479"/>
                    <a:gd name="connsiteY1" fmla="*/ 2924 h 96269"/>
                    <a:gd name="connsiteX2" fmla="*/ 182750 w 215479"/>
                    <a:gd name="connsiteY2" fmla="*/ 11497 h 96269"/>
                    <a:gd name="connsiteX3" fmla="*/ 63687 w 215479"/>
                    <a:gd name="connsiteY3" fmla="*/ 16259 h 96269"/>
                    <a:gd name="connsiteX4" fmla="*/ 182750 w 215479"/>
                    <a:gd name="connsiteY4" fmla="*/ 11497 h 96269"/>
                    <a:gd name="connsiteX5" fmla="*/ 202752 w 215479"/>
                    <a:gd name="connsiteY5" fmla="*/ 86744 h 96269"/>
                    <a:gd name="connsiteX6" fmla="*/ 148460 w 215479"/>
                    <a:gd name="connsiteY6" fmla="*/ 93412 h 96269"/>
                    <a:gd name="connsiteX7" fmla="*/ 12252 w 215479"/>
                    <a:gd name="connsiteY7" fmla="*/ 96269 h 9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479" h="96269">
                      <a:moveTo>
                        <a:pt x="12252" y="96269"/>
                      </a:moveTo>
                      <a:cubicBezTo>
                        <a:pt x="-13465" y="22927"/>
                        <a:pt x="-1083" y="1972"/>
                        <a:pt x="72260" y="2924"/>
                      </a:cubicBezTo>
                      <a:cubicBezTo>
                        <a:pt x="109407" y="3877"/>
                        <a:pt x="147507" y="-8506"/>
                        <a:pt x="182750" y="11497"/>
                      </a:cubicBezTo>
                      <a:cubicBezTo>
                        <a:pt x="142745" y="20069"/>
                        <a:pt x="102740" y="13402"/>
                        <a:pt x="63687" y="16259"/>
                      </a:cubicBezTo>
                      <a:cubicBezTo>
                        <a:pt x="103692" y="13402"/>
                        <a:pt x="143697" y="21022"/>
                        <a:pt x="182750" y="11497"/>
                      </a:cubicBezTo>
                      <a:cubicBezTo>
                        <a:pt x="238947" y="23879"/>
                        <a:pt x="206562" y="59122"/>
                        <a:pt x="202752" y="86744"/>
                      </a:cubicBezTo>
                      <a:cubicBezTo>
                        <a:pt x="185607" y="96269"/>
                        <a:pt x="167510" y="96269"/>
                        <a:pt x="148460" y="93412"/>
                      </a:cubicBezTo>
                      <a:cubicBezTo>
                        <a:pt x="102740" y="86744"/>
                        <a:pt x="57972" y="94364"/>
                        <a:pt x="12252" y="96269"/>
                      </a:cubicBezTo>
                      <a:close/>
                    </a:path>
                  </a:pathLst>
                </a:custGeom>
                <a:solidFill>
                  <a:srgbClr val="EA637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5" name="Freeform: Shape 504">
                  <a:extLst>
                    <a:ext uri="{FF2B5EF4-FFF2-40B4-BE49-F238E27FC236}">
                      <a16:creationId xmlns:a16="http://schemas.microsoft.com/office/drawing/2014/main" id="{88B6732C-3C21-683E-82DC-C6A10E03B68D}"/>
                    </a:ext>
                  </a:extLst>
                </p:cNvPr>
                <p:cNvSpPr/>
                <p:nvPr/>
              </p:nvSpPr>
              <p:spPr>
                <a:xfrm>
                  <a:off x="10522034" y="-2286092"/>
                  <a:ext cx="190500" cy="73089"/>
                </a:xfrm>
                <a:custGeom>
                  <a:avLst/>
                  <a:gdLst>
                    <a:gd name="connsiteX0" fmla="*/ 0 w 190500"/>
                    <a:gd name="connsiteY0" fmla="*/ 20489 h 73089"/>
                    <a:gd name="connsiteX1" fmla="*/ 140970 w 190500"/>
                    <a:gd name="connsiteY1" fmla="*/ 5248 h 73089"/>
                    <a:gd name="connsiteX2" fmla="*/ 190500 w 190500"/>
                    <a:gd name="connsiteY2" fmla="*/ 11916 h 73089"/>
                    <a:gd name="connsiteX3" fmla="*/ 0 w 190500"/>
                    <a:gd name="connsiteY3" fmla="*/ 20489 h 73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73089">
                      <a:moveTo>
                        <a:pt x="0" y="20489"/>
                      </a:moveTo>
                      <a:cubicBezTo>
                        <a:pt x="43815" y="-12849"/>
                        <a:pt x="94298" y="4296"/>
                        <a:pt x="140970" y="5248"/>
                      </a:cubicBezTo>
                      <a:cubicBezTo>
                        <a:pt x="156210" y="5248"/>
                        <a:pt x="174308" y="5248"/>
                        <a:pt x="190500" y="11916"/>
                      </a:cubicBezTo>
                      <a:cubicBezTo>
                        <a:pt x="150495" y="90021"/>
                        <a:pt x="54293" y="93831"/>
                        <a:pt x="0" y="20489"/>
                      </a:cubicBezTo>
                      <a:close/>
                    </a:path>
                  </a:pathLst>
                </a:custGeom>
                <a:solidFill>
                  <a:srgbClr val="F2939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6" name="Freeform: Shape 505">
                  <a:extLst>
                    <a:ext uri="{FF2B5EF4-FFF2-40B4-BE49-F238E27FC236}">
                      <a16:creationId xmlns:a16="http://schemas.microsoft.com/office/drawing/2014/main" id="{78C6B92E-D060-DA45-E9BA-650070161C6C}"/>
                    </a:ext>
                  </a:extLst>
                </p:cNvPr>
                <p:cNvSpPr/>
                <p:nvPr/>
              </p:nvSpPr>
              <p:spPr>
                <a:xfrm>
                  <a:off x="10387732" y="-2657888"/>
                  <a:ext cx="390525" cy="21762"/>
                </a:xfrm>
                <a:custGeom>
                  <a:avLst/>
                  <a:gdLst>
                    <a:gd name="connsiteX0" fmla="*/ 390525 w 390525"/>
                    <a:gd name="connsiteY0" fmla="*/ 12238 h 21762"/>
                    <a:gd name="connsiteX1" fmla="*/ 352425 w 390525"/>
                    <a:gd name="connsiteY1" fmla="*/ 21763 h 21762"/>
                    <a:gd name="connsiteX2" fmla="*/ 10477 w 390525"/>
                    <a:gd name="connsiteY2" fmla="*/ 21763 h 21762"/>
                    <a:gd name="connsiteX3" fmla="*/ 0 w 390525"/>
                    <a:gd name="connsiteY3" fmla="*/ 12238 h 21762"/>
                    <a:gd name="connsiteX4" fmla="*/ 390525 w 390525"/>
                    <a:gd name="connsiteY4" fmla="*/ 12238 h 21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525" h="21762">
                      <a:moveTo>
                        <a:pt x="390525" y="12238"/>
                      </a:moveTo>
                      <a:cubicBezTo>
                        <a:pt x="380047" y="24620"/>
                        <a:pt x="365760" y="18905"/>
                        <a:pt x="352425" y="21763"/>
                      </a:cubicBezTo>
                      <a:cubicBezTo>
                        <a:pt x="238125" y="21763"/>
                        <a:pt x="124777" y="21763"/>
                        <a:pt x="10477" y="21763"/>
                      </a:cubicBezTo>
                      <a:cubicBezTo>
                        <a:pt x="6667" y="18905"/>
                        <a:pt x="3810" y="15095"/>
                        <a:pt x="0" y="12238"/>
                      </a:cubicBezTo>
                      <a:cubicBezTo>
                        <a:pt x="131445" y="-6812"/>
                        <a:pt x="260985" y="-1098"/>
                        <a:pt x="390525" y="12238"/>
                      </a:cubicBezTo>
                      <a:close/>
                    </a:path>
                  </a:pathLst>
                </a:custGeom>
                <a:solidFill>
                  <a:srgbClr val="351C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7628E543-A4B4-1CE6-25AF-9B8AB9107097}"/>
                    </a:ext>
                  </a:extLst>
                </p:cNvPr>
                <p:cNvSpPr/>
                <p:nvPr/>
              </p:nvSpPr>
              <p:spPr>
                <a:xfrm>
                  <a:off x="10539493" y="-1844598"/>
                  <a:ext cx="38739" cy="108351"/>
                </a:xfrm>
                <a:custGeom>
                  <a:avLst/>
                  <a:gdLst>
                    <a:gd name="connsiteX0" fmla="*/ 38739 w 38739"/>
                    <a:gd name="connsiteY0" fmla="*/ 0 h 108351"/>
                    <a:gd name="connsiteX1" fmla="*/ 35882 w 38739"/>
                    <a:gd name="connsiteY1" fmla="*/ 80010 h 108351"/>
                    <a:gd name="connsiteX2" fmla="*/ 11117 w 38739"/>
                    <a:gd name="connsiteY2" fmla="*/ 107633 h 108351"/>
                    <a:gd name="connsiteX3" fmla="*/ 2544 w 38739"/>
                    <a:gd name="connsiteY3" fmla="*/ 75247 h 108351"/>
                    <a:gd name="connsiteX4" fmla="*/ 38739 w 38739"/>
                    <a:gd name="connsiteY4" fmla="*/ 0 h 108351"/>
                    <a:gd name="connsiteX5" fmla="*/ 38739 w 38739"/>
                    <a:gd name="connsiteY5" fmla="*/ 0 h 108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39" h="108351">
                      <a:moveTo>
                        <a:pt x="38739" y="0"/>
                      </a:moveTo>
                      <a:cubicBezTo>
                        <a:pt x="37787" y="26670"/>
                        <a:pt x="38739" y="53340"/>
                        <a:pt x="35882" y="80010"/>
                      </a:cubicBezTo>
                      <a:cubicBezTo>
                        <a:pt x="33977" y="92392"/>
                        <a:pt x="30167" y="112395"/>
                        <a:pt x="11117" y="107633"/>
                      </a:cubicBezTo>
                      <a:cubicBezTo>
                        <a:pt x="-5076" y="103822"/>
                        <a:pt x="639" y="86678"/>
                        <a:pt x="2544" y="75247"/>
                      </a:cubicBezTo>
                      <a:cubicBezTo>
                        <a:pt x="5402" y="45720"/>
                        <a:pt x="17784" y="20955"/>
                        <a:pt x="38739" y="0"/>
                      </a:cubicBezTo>
                      <a:cubicBezTo>
                        <a:pt x="38739" y="0"/>
                        <a:pt x="38739" y="0"/>
                        <a:pt x="38739" y="0"/>
                      </a:cubicBezTo>
                      <a:close/>
                    </a:path>
                  </a:pathLst>
                </a:custGeom>
                <a:solidFill>
                  <a:srgbClr val="6F9A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FDED1E8D-1E8B-F736-8291-04F95E433498}"/>
                    </a:ext>
                  </a:extLst>
                </p:cNvPr>
                <p:cNvSpPr/>
                <p:nvPr/>
              </p:nvSpPr>
              <p:spPr>
                <a:xfrm>
                  <a:off x="10508626" y="-1846503"/>
                  <a:ext cx="41983" cy="41909"/>
                </a:xfrm>
                <a:custGeom>
                  <a:avLst/>
                  <a:gdLst>
                    <a:gd name="connsiteX0" fmla="*/ 41983 w 41983"/>
                    <a:gd name="connsiteY0" fmla="*/ 0 h 41909"/>
                    <a:gd name="connsiteX1" fmla="*/ 11503 w 41983"/>
                    <a:gd name="connsiteY1" fmla="*/ 41910 h 41909"/>
                    <a:gd name="connsiteX2" fmla="*/ 73 w 41983"/>
                    <a:gd name="connsiteY2" fmla="*/ 29527 h 41909"/>
                    <a:gd name="connsiteX3" fmla="*/ 41983 w 41983"/>
                    <a:gd name="connsiteY3" fmla="*/ 0 h 41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83" h="41909">
                      <a:moveTo>
                        <a:pt x="41983" y="0"/>
                      </a:moveTo>
                      <a:cubicBezTo>
                        <a:pt x="33411" y="22860"/>
                        <a:pt x="30553" y="40005"/>
                        <a:pt x="11503" y="41910"/>
                      </a:cubicBezTo>
                      <a:cubicBezTo>
                        <a:pt x="7694" y="41910"/>
                        <a:pt x="-879" y="33338"/>
                        <a:pt x="73" y="29527"/>
                      </a:cubicBezTo>
                      <a:cubicBezTo>
                        <a:pt x="1978" y="7620"/>
                        <a:pt x="17219" y="2858"/>
                        <a:pt x="41983" y="0"/>
                      </a:cubicBezTo>
                      <a:close/>
                    </a:path>
                  </a:pathLst>
                </a:custGeom>
                <a:solidFill>
                  <a:srgbClr val="7699B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1708E5D7-E64F-10C9-DF0F-4A56BDC0D3C4}"/>
                    </a:ext>
                  </a:extLst>
                </p:cNvPr>
                <p:cNvSpPr/>
                <p:nvPr/>
              </p:nvSpPr>
              <p:spPr>
                <a:xfrm>
                  <a:off x="10605855" y="-1788683"/>
                  <a:ext cx="39296" cy="48859"/>
                </a:xfrm>
                <a:custGeom>
                  <a:avLst/>
                  <a:gdLst>
                    <a:gd name="connsiteX0" fmla="*/ 0 w 39296"/>
                    <a:gd name="connsiteY0" fmla="*/ 281 h 48859"/>
                    <a:gd name="connsiteX1" fmla="*/ 39053 w 39296"/>
                    <a:gd name="connsiteY1" fmla="*/ 28856 h 48859"/>
                    <a:gd name="connsiteX2" fmla="*/ 20003 w 39296"/>
                    <a:gd name="connsiteY2" fmla="*/ 48859 h 48859"/>
                    <a:gd name="connsiteX3" fmla="*/ 0 w 39296"/>
                    <a:gd name="connsiteY3" fmla="*/ 281 h 4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96" h="48859">
                      <a:moveTo>
                        <a:pt x="0" y="281"/>
                      </a:moveTo>
                      <a:cubicBezTo>
                        <a:pt x="22860" y="-3528"/>
                        <a:pt x="16192" y="32667"/>
                        <a:pt x="39053" y="28856"/>
                      </a:cubicBezTo>
                      <a:cubicBezTo>
                        <a:pt x="40957" y="43144"/>
                        <a:pt x="31432" y="46954"/>
                        <a:pt x="20003" y="48859"/>
                      </a:cubicBezTo>
                      <a:cubicBezTo>
                        <a:pt x="-953" y="38381"/>
                        <a:pt x="2857" y="17426"/>
                        <a:pt x="0" y="281"/>
                      </a:cubicBezTo>
                      <a:close/>
                    </a:path>
                  </a:pathLst>
                </a:custGeom>
                <a:solidFill>
                  <a:srgbClr val="729AB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0" name="Freeform: Shape 509">
                  <a:extLst>
                    <a:ext uri="{FF2B5EF4-FFF2-40B4-BE49-F238E27FC236}">
                      <a16:creationId xmlns:a16="http://schemas.microsoft.com/office/drawing/2014/main" id="{3EC9F87F-E21F-C170-DDBB-BD3B1537CF3A}"/>
                    </a:ext>
                  </a:extLst>
                </p:cNvPr>
                <p:cNvSpPr/>
                <p:nvPr/>
              </p:nvSpPr>
              <p:spPr>
                <a:xfrm>
                  <a:off x="10560134" y="-2352645"/>
                  <a:ext cx="132397" cy="13441"/>
                </a:xfrm>
                <a:custGeom>
                  <a:avLst/>
                  <a:gdLst>
                    <a:gd name="connsiteX0" fmla="*/ 132398 w 132397"/>
                    <a:gd name="connsiteY0" fmla="*/ 2269 h 13441"/>
                    <a:gd name="connsiteX1" fmla="*/ 0 w 132397"/>
                    <a:gd name="connsiteY1" fmla="*/ 7032 h 13441"/>
                    <a:gd name="connsiteX2" fmla="*/ 132398 w 132397"/>
                    <a:gd name="connsiteY2" fmla="*/ 2269 h 13441"/>
                    <a:gd name="connsiteX3" fmla="*/ 132398 w 132397"/>
                    <a:gd name="connsiteY3" fmla="*/ 2269 h 13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2397" h="13441">
                      <a:moveTo>
                        <a:pt x="132398" y="2269"/>
                      </a:moveTo>
                      <a:cubicBezTo>
                        <a:pt x="88583" y="22272"/>
                        <a:pt x="44768" y="9889"/>
                        <a:pt x="0" y="7032"/>
                      </a:cubicBezTo>
                      <a:cubicBezTo>
                        <a:pt x="43815" y="-3446"/>
                        <a:pt x="88583" y="364"/>
                        <a:pt x="132398" y="2269"/>
                      </a:cubicBezTo>
                      <a:cubicBezTo>
                        <a:pt x="132398" y="2269"/>
                        <a:pt x="132398" y="2269"/>
                        <a:pt x="132398" y="2269"/>
                      </a:cubicBezTo>
                      <a:close/>
                    </a:path>
                  </a:pathLst>
                </a:custGeom>
                <a:solidFill>
                  <a:srgbClr val="FDC0C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37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5" grpId="0"/>
      <p:bldP spid="29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86C5D43-3F47-CF1C-8F4D-15235FFE75E6}"/>
              </a:ext>
            </a:extLst>
          </p:cNvPr>
          <p:cNvSpPr/>
          <p:nvPr/>
        </p:nvSpPr>
        <p:spPr>
          <a:xfrm>
            <a:off x="326920" y="27326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C113A6-2351-C1EF-F134-090E696F76E7}"/>
              </a:ext>
            </a:extLst>
          </p:cNvPr>
          <p:cNvSpPr txBox="1"/>
          <p:nvPr/>
        </p:nvSpPr>
        <p:spPr>
          <a:xfrm>
            <a:off x="1310249" y="393880"/>
            <a:ext cx="52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B17BA0-5FF9-6E1B-1B19-5B9616D08B08}"/>
              </a:ext>
            </a:extLst>
          </p:cNvPr>
          <p:cNvSpPr txBox="1"/>
          <p:nvPr/>
        </p:nvSpPr>
        <p:spPr>
          <a:xfrm>
            <a:off x="1830709" y="393880"/>
            <a:ext cx="9684702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mảnh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chia </a:t>
            </a:r>
            <a:r>
              <a:rPr lang="en-US" sz="3200" dirty="0" err="1"/>
              <a:t>mảnh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0B033-4B18-DEFD-4501-14177C881C90}"/>
              </a:ext>
            </a:extLst>
          </p:cNvPr>
          <p:cNvGrpSpPr/>
          <p:nvPr/>
        </p:nvGrpSpPr>
        <p:grpSpPr>
          <a:xfrm>
            <a:off x="2197040" y="1830863"/>
            <a:ext cx="1336431" cy="1266092"/>
            <a:chOff x="2197040" y="1830863"/>
            <a:chExt cx="1336431" cy="1266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8A74C9-EF6A-9950-1ED0-47391414C483}"/>
                </a:ext>
              </a:extLst>
            </p:cNvPr>
            <p:cNvSpPr/>
            <p:nvPr/>
          </p:nvSpPr>
          <p:spPr>
            <a:xfrm>
              <a:off x="2197040" y="1830863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B377B26-D943-96AC-B04E-B308E1B267B7}"/>
                </a:ext>
              </a:extLst>
            </p:cNvPr>
            <p:cNvCxnSpPr>
              <a:cxnSpLocks/>
              <a:stCxn id="2" idx="0"/>
              <a:endCxn id="2" idx="2"/>
            </p:cNvCxnSpPr>
            <p:nvPr/>
          </p:nvCxnSpPr>
          <p:spPr>
            <a:xfrm>
              <a:off x="2865256" y="1830863"/>
              <a:ext cx="0" cy="12660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ABFCC2-19DF-6474-8968-288F1E16B18F}"/>
                </a:ext>
              </a:extLst>
            </p:cNvPr>
            <p:cNvCxnSpPr>
              <a:cxnSpLocks/>
              <a:stCxn id="2" idx="1"/>
              <a:endCxn id="2" idx="3"/>
            </p:cNvCxnSpPr>
            <p:nvPr/>
          </p:nvCxnSpPr>
          <p:spPr>
            <a:xfrm>
              <a:off x="2197040" y="2463909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ED6241-EF5A-F534-C99C-3BFDE2690F12}"/>
              </a:ext>
            </a:extLst>
          </p:cNvPr>
          <p:cNvGrpSpPr/>
          <p:nvPr/>
        </p:nvGrpSpPr>
        <p:grpSpPr>
          <a:xfrm>
            <a:off x="4450088" y="1830863"/>
            <a:ext cx="1336431" cy="1266092"/>
            <a:chOff x="4450088" y="1830863"/>
            <a:chExt cx="1336431" cy="1266092"/>
          </a:xfrm>
        </p:grpSpPr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D881AF25-C2DE-B131-FAC7-FA811F4DA69B}"/>
                </a:ext>
              </a:extLst>
            </p:cNvPr>
            <p:cNvSpPr/>
            <p:nvPr/>
          </p:nvSpPr>
          <p:spPr>
            <a:xfrm>
              <a:off x="4450088" y="1830863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78DD2142-3D47-C078-3BBE-0BF7A10379DD}"/>
                </a:ext>
              </a:extLst>
            </p:cNvPr>
            <p:cNvCxnSpPr>
              <a:cxnSpLocks/>
            </p:cNvCxnSpPr>
            <p:nvPr/>
          </p:nvCxnSpPr>
          <p:spPr>
            <a:xfrm>
              <a:off x="4450088" y="2150025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73E075A2-C440-C7D0-2DFF-22AC52F700EB}"/>
                </a:ext>
              </a:extLst>
            </p:cNvPr>
            <p:cNvCxnSpPr>
              <a:cxnSpLocks/>
            </p:cNvCxnSpPr>
            <p:nvPr/>
          </p:nvCxnSpPr>
          <p:spPr>
            <a:xfrm>
              <a:off x="4450088" y="2792931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239757B3-8EF3-A978-37B8-BD40944AD95E}"/>
                </a:ext>
              </a:extLst>
            </p:cNvPr>
            <p:cNvCxnSpPr>
              <a:cxnSpLocks/>
              <a:endCxn id="511" idx="3"/>
            </p:cNvCxnSpPr>
            <p:nvPr/>
          </p:nvCxnSpPr>
          <p:spPr>
            <a:xfrm>
              <a:off x="4458449" y="2463909"/>
              <a:ext cx="132807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3C964D12-C190-EB4C-5636-774C19517073}"/>
              </a:ext>
            </a:extLst>
          </p:cNvPr>
          <p:cNvGrpSpPr/>
          <p:nvPr/>
        </p:nvGrpSpPr>
        <p:grpSpPr>
          <a:xfrm>
            <a:off x="6703136" y="1830862"/>
            <a:ext cx="1336431" cy="1266093"/>
            <a:chOff x="4450088" y="1830862"/>
            <a:chExt cx="1336431" cy="1266093"/>
          </a:xfrm>
        </p:grpSpPr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A9E4EC20-2585-DDCD-245F-3B36FA8FDC2E}"/>
                </a:ext>
              </a:extLst>
            </p:cNvPr>
            <p:cNvSpPr/>
            <p:nvPr/>
          </p:nvSpPr>
          <p:spPr>
            <a:xfrm>
              <a:off x="4450088" y="1830863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FEB7091F-9835-294C-E433-32ED2336A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0088" y="1830862"/>
              <a:ext cx="1336430" cy="12660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DBE04E75-7C73-8083-6796-4E01D223B70C}"/>
                </a:ext>
              </a:extLst>
            </p:cNvPr>
            <p:cNvCxnSpPr>
              <a:cxnSpLocks/>
            </p:cNvCxnSpPr>
            <p:nvPr/>
          </p:nvCxnSpPr>
          <p:spPr>
            <a:xfrm>
              <a:off x="4450088" y="1830863"/>
              <a:ext cx="1336431" cy="126609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3" name="TextBox 522">
            <a:extLst>
              <a:ext uri="{FF2B5EF4-FFF2-40B4-BE49-F238E27FC236}">
                <a16:creationId xmlns:a16="http://schemas.microsoft.com/office/drawing/2014/main" id="{413861DD-3750-96F0-8032-8E169B732CD8}"/>
              </a:ext>
            </a:extLst>
          </p:cNvPr>
          <p:cNvSpPr txBox="1"/>
          <p:nvPr/>
        </p:nvSpPr>
        <p:spPr>
          <a:xfrm>
            <a:off x="1310249" y="3351703"/>
            <a:ext cx="753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299BC3B7-CEA6-9359-FE5A-E9601F6695A9}"/>
              </a:ext>
            </a:extLst>
          </p:cNvPr>
          <p:cNvSpPr txBox="1"/>
          <p:nvPr/>
        </p:nvSpPr>
        <p:spPr>
          <a:xfrm>
            <a:off x="1830709" y="3322144"/>
            <a:ext cx="7152653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     </a:t>
            </a:r>
            <a:r>
              <a:rPr lang="en-US" sz="3200" dirty="0" err="1"/>
              <a:t>mảnh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ở </a:t>
            </a:r>
            <a:r>
              <a:rPr lang="en-US" sz="3200" dirty="0" err="1"/>
              <a:t>câu</a:t>
            </a:r>
            <a:r>
              <a:rPr lang="en-US" sz="3200" dirty="0"/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F5F4E2F2-AFB0-32CA-6A5A-2061781E3A24}"/>
                  </a:ext>
                </a:extLst>
              </p:cNvPr>
              <p:cNvSpPr txBox="1"/>
              <p:nvPr/>
            </p:nvSpPr>
            <p:spPr>
              <a:xfrm>
                <a:off x="3257488" y="3256254"/>
                <a:ext cx="320601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F5F4E2F2-AFB0-32CA-6A5A-2061781E3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488" y="3256254"/>
                <a:ext cx="320601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2" name="Group 531">
            <a:extLst>
              <a:ext uri="{FF2B5EF4-FFF2-40B4-BE49-F238E27FC236}">
                <a16:creationId xmlns:a16="http://schemas.microsoft.com/office/drawing/2014/main" id="{918C16C4-4E38-6996-C080-D93E12E2C2BB}"/>
              </a:ext>
            </a:extLst>
          </p:cNvPr>
          <p:cNvGrpSpPr/>
          <p:nvPr/>
        </p:nvGrpSpPr>
        <p:grpSpPr>
          <a:xfrm>
            <a:off x="2197039" y="4495250"/>
            <a:ext cx="1336432" cy="1266092"/>
            <a:chOff x="2197039" y="4495250"/>
            <a:chExt cx="1336432" cy="1266092"/>
          </a:xfrm>
        </p:grpSpPr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EA28C052-7D72-25CA-FA4E-AFC3E1B86F37}"/>
                </a:ext>
              </a:extLst>
            </p:cNvPr>
            <p:cNvSpPr/>
            <p:nvPr/>
          </p:nvSpPr>
          <p:spPr>
            <a:xfrm>
              <a:off x="2197040" y="4495250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C7AF4979-93C2-CF43-8882-15015684C8E1}"/>
                </a:ext>
              </a:extLst>
            </p:cNvPr>
            <p:cNvSpPr/>
            <p:nvPr/>
          </p:nvSpPr>
          <p:spPr>
            <a:xfrm>
              <a:off x="2197040" y="4495250"/>
              <a:ext cx="668211" cy="633044"/>
            </a:xfrm>
            <a:prstGeom prst="rect">
              <a:avLst/>
            </a:prstGeom>
            <a:solidFill>
              <a:srgbClr val="FFFF99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50589078-457D-18CE-A0F6-A9894393D1B4}"/>
                </a:ext>
              </a:extLst>
            </p:cNvPr>
            <p:cNvCxnSpPr>
              <a:cxnSpLocks/>
              <a:stCxn id="527" idx="0"/>
              <a:endCxn id="527" idx="2"/>
            </p:cNvCxnSpPr>
            <p:nvPr/>
          </p:nvCxnSpPr>
          <p:spPr>
            <a:xfrm>
              <a:off x="2865256" y="4495250"/>
              <a:ext cx="0" cy="12660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EA36D736-F21B-84BD-CBAF-E099BF194F22}"/>
                </a:ext>
              </a:extLst>
            </p:cNvPr>
            <p:cNvCxnSpPr>
              <a:cxnSpLocks/>
              <a:stCxn id="527" idx="1"/>
              <a:endCxn id="527" idx="3"/>
            </p:cNvCxnSpPr>
            <p:nvPr/>
          </p:nvCxnSpPr>
          <p:spPr>
            <a:xfrm>
              <a:off x="2197040" y="5128296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3655E93F-AB07-884D-2EFD-B1A9B8017B2A}"/>
                </a:ext>
              </a:extLst>
            </p:cNvPr>
            <p:cNvSpPr/>
            <p:nvPr/>
          </p:nvSpPr>
          <p:spPr>
            <a:xfrm>
              <a:off x="2197039" y="4495250"/>
              <a:ext cx="1336431" cy="12660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3341C049-36BB-EAF6-1074-DB67681B793F}"/>
              </a:ext>
            </a:extLst>
          </p:cNvPr>
          <p:cNvGrpSpPr/>
          <p:nvPr/>
        </p:nvGrpSpPr>
        <p:grpSpPr>
          <a:xfrm>
            <a:off x="4447881" y="4486371"/>
            <a:ext cx="1338637" cy="1266092"/>
            <a:chOff x="4447881" y="4486371"/>
            <a:chExt cx="1338637" cy="1266092"/>
          </a:xfrm>
        </p:grpSpPr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B5511CBA-31FB-2710-BF6A-DF4E07CC5896}"/>
                </a:ext>
              </a:extLst>
            </p:cNvPr>
            <p:cNvSpPr/>
            <p:nvPr/>
          </p:nvSpPr>
          <p:spPr>
            <a:xfrm>
              <a:off x="4450087" y="4486371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E812D277-50FD-06C4-4CA3-E9CF467BFE6B}"/>
                </a:ext>
              </a:extLst>
            </p:cNvPr>
            <p:cNvSpPr/>
            <p:nvPr/>
          </p:nvSpPr>
          <p:spPr>
            <a:xfrm>
              <a:off x="4458448" y="4495250"/>
              <a:ext cx="1328070" cy="31027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24D68D20-2B94-8349-DB66-6B98C1D73EF6}"/>
                </a:ext>
              </a:extLst>
            </p:cNvPr>
            <p:cNvCxnSpPr>
              <a:cxnSpLocks/>
            </p:cNvCxnSpPr>
            <p:nvPr/>
          </p:nvCxnSpPr>
          <p:spPr>
            <a:xfrm>
              <a:off x="4450087" y="4805533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B76E1E8F-9734-16AB-3FBC-9986788CE7EB}"/>
                </a:ext>
              </a:extLst>
            </p:cNvPr>
            <p:cNvCxnSpPr>
              <a:cxnSpLocks/>
            </p:cNvCxnSpPr>
            <p:nvPr/>
          </p:nvCxnSpPr>
          <p:spPr>
            <a:xfrm>
              <a:off x="4450087" y="5448439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157DB608-9FC7-563A-A7A8-2650721DCA98}"/>
                </a:ext>
              </a:extLst>
            </p:cNvPr>
            <p:cNvCxnSpPr>
              <a:cxnSpLocks/>
              <a:endCxn id="534" idx="3"/>
            </p:cNvCxnSpPr>
            <p:nvPr/>
          </p:nvCxnSpPr>
          <p:spPr>
            <a:xfrm>
              <a:off x="4458448" y="5119417"/>
              <a:ext cx="132807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2D2F07A2-375D-8787-3EAA-6F6BBB04A29C}"/>
                </a:ext>
              </a:extLst>
            </p:cNvPr>
            <p:cNvSpPr/>
            <p:nvPr/>
          </p:nvSpPr>
          <p:spPr>
            <a:xfrm>
              <a:off x="4447881" y="4486371"/>
              <a:ext cx="1336431" cy="12660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C35ED500-352F-B5D9-9B48-68783E956393}"/>
              </a:ext>
            </a:extLst>
          </p:cNvPr>
          <p:cNvGrpSpPr/>
          <p:nvPr/>
        </p:nvGrpSpPr>
        <p:grpSpPr>
          <a:xfrm>
            <a:off x="6698720" y="4484400"/>
            <a:ext cx="1340846" cy="1268064"/>
            <a:chOff x="6698720" y="4484400"/>
            <a:chExt cx="1340846" cy="1268064"/>
          </a:xfrm>
        </p:grpSpPr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A2D38C78-F5C1-5635-C41F-691DDE789638}"/>
                </a:ext>
              </a:extLst>
            </p:cNvPr>
            <p:cNvSpPr/>
            <p:nvPr/>
          </p:nvSpPr>
          <p:spPr>
            <a:xfrm>
              <a:off x="6703135" y="4486372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Isosceles Triangle 548">
              <a:extLst>
                <a:ext uri="{FF2B5EF4-FFF2-40B4-BE49-F238E27FC236}">
                  <a16:creationId xmlns:a16="http://schemas.microsoft.com/office/drawing/2014/main" id="{532DDCC4-504D-EDC7-AA31-FB11ADE1B500}"/>
                </a:ext>
              </a:extLst>
            </p:cNvPr>
            <p:cNvSpPr/>
            <p:nvPr/>
          </p:nvSpPr>
          <p:spPr>
            <a:xfrm flipV="1">
              <a:off x="6709754" y="4484400"/>
              <a:ext cx="1329811" cy="643894"/>
            </a:xfrm>
            <a:prstGeom prst="triangl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1F02D097-6F51-91D4-55F7-11BC11E1F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3135" y="4486371"/>
              <a:ext cx="1336430" cy="12660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1314E667-9FE3-B6A3-0A7D-106261E867FE}"/>
                </a:ext>
              </a:extLst>
            </p:cNvPr>
            <p:cNvCxnSpPr>
              <a:cxnSpLocks/>
            </p:cNvCxnSpPr>
            <p:nvPr/>
          </p:nvCxnSpPr>
          <p:spPr>
            <a:xfrm>
              <a:off x="6703135" y="4486372"/>
              <a:ext cx="1336431" cy="126609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A59C8DF5-6C53-F01C-6AAD-CEFA7C5A718A}"/>
                </a:ext>
              </a:extLst>
            </p:cNvPr>
            <p:cNvSpPr/>
            <p:nvPr/>
          </p:nvSpPr>
          <p:spPr>
            <a:xfrm>
              <a:off x="6698720" y="4486371"/>
              <a:ext cx="1336431" cy="12660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68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5" grpId="0"/>
      <p:bldP spid="29" grpId="0"/>
      <p:bldP spid="523" grpId="0"/>
      <p:bldP spid="524" grpId="0"/>
      <p:bldP spid="5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3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组合 6">
            <a:extLst>
              <a:ext uri="{FF2B5EF4-FFF2-40B4-BE49-F238E27FC236}">
                <a16:creationId xmlns:a16="http://schemas.microsoft.com/office/drawing/2014/main" id="{36DE83E0-247A-515D-8DEA-7CBD0A5E3D12}"/>
              </a:ext>
            </a:extLst>
          </p:cNvPr>
          <p:cNvGrpSpPr/>
          <p:nvPr/>
        </p:nvGrpSpPr>
        <p:grpSpPr>
          <a:xfrm>
            <a:off x="566502" y="456564"/>
            <a:ext cx="2781296" cy="2632349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133D04BD-498B-6EED-4A27-91F09D46074A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CA34A2C3-62E4-16CA-EBFC-A4A84A10C1D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CE35587A-F4BB-ACE4-2DE1-524AE60A555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EF4FA92A-0A01-E51E-59D6-E46B08B4D3E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40C48867-E793-1C8E-F250-598F474AD327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2F208126-93C0-5C06-7C72-4161CDAB3BF8}"/>
              </a:ext>
            </a:extLst>
          </p:cNvPr>
          <p:cNvSpPr/>
          <p:nvPr/>
        </p:nvSpPr>
        <p:spPr>
          <a:xfrm rot="5400000">
            <a:off x="1122602" y="383411"/>
            <a:ext cx="1024822" cy="2910799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F786ECC9-9F08-9E30-A3ED-3C9CC042477B}"/>
              </a:ext>
            </a:extLst>
          </p:cNvPr>
          <p:cNvGrpSpPr/>
          <p:nvPr/>
        </p:nvGrpSpPr>
        <p:grpSpPr>
          <a:xfrm flipH="1">
            <a:off x="2389767" y="1693312"/>
            <a:ext cx="1477188" cy="926488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942AFC8C-3AD3-382B-D828-92BC6AC4ECE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AB12C811-8B0E-0FAC-2B67-6049A69B9E71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C3BE11E2-6079-16AA-47FC-AF60E97657DF}"/>
              </a:ext>
            </a:extLst>
          </p:cNvPr>
          <p:cNvGrpSpPr/>
          <p:nvPr/>
        </p:nvGrpSpPr>
        <p:grpSpPr>
          <a:xfrm>
            <a:off x="2675595" y="1506377"/>
            <a:ext cx="465788" cy="468518"/>
            <a:chOff x="1267237" y="4149067"/>
            <a:chExt cx="1172591" cy="1179462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DCFDB9F-0F29-47E6-CF0F-9C4B734DC57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84DE7C20-C907-9DE6-9F07-0E8EEBAAF8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95F6681-1FAD-9124-0FFB-A37B74C2B81C}"/>
              </a:ext>
            </a:extLst>
          </p:cNvPr>
          <p:cNvSpPr txBox="1"/>
          <p:nvPr/>
        </p:nvSpPr>
        <p:spPr>
          <a:xfrm>
            <a:off x="212520" y="1461307"/>
            <a:ext cx="231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65" name="组合 33">
            <a:extLst>
              <a:ext uri="{FF2B5EF4-FFF2-40B4-BE49-F238E27FC236}">
                <a16:creationId xmlns:a16="http://schemas.microsoft.com/office/drawing/2014/main" id="{4373C517-CA19-CA92-EF17-E399B418EFD6}"/>
              </a:ext>
            </a:extLst>
          </p:cNvPr>
          <p:cNvGrpSpPr/>
          <p:nvPr/>
        </p:nvGrpSpPr>
        <p:grpSpPr>
          <a:xfrm>
            <a:off x="3961850" y="444295"/>
            <a:ext cx="949055" cy="765784"/>
            <a:chOff x="5184607" y="4853016"/>
            <a:chExt cx="1460116" cy="1296204"/>
          </a:xfrm>
        </p:grpSpPr>
        <p:grpSp>
          <p:nvGrpSpPr>
            <p:cNvPr id="66" name="组合 16">
              <a:extLst>
                <a:ext uri="{FF2B5EF4-FFF2-40B4-BE49-F238E27FC236}">
                  <a16:creationId xmlns:a16="http://schemas.microsoft.com/office/drawing/2014/main" id="{CEAD5485-B97C-AD23-F193-BDC9DC14390E}"/>
                </a:ext>
              </a:extLst>
            </p:cNvPr>
            <p:cNvGrpSpPr/>
            <p:nvPr/>
          </p:nvGrpSpPr>
          <p:grpSpPr>
            <a:xfrm>
              <a:off x="5327201" y="4853016"/>
              <a:ext cx="1177222" cy="1194957"/>
              <a:chOff x="9272337" y="-1404832"/>
              <a:chExt cx="1597009" cy="1621072"/>
            </a:xfrm>
          </p:grpSpPr>
          <p:sp>
            <p:nvSpPr>
              <p:cNvPr id="68" name="椭圆 17">
                <a:extLst>
                  <a:ext uri="{FF2B5EF4-FFF2-40B4-BE49-F238E27FC236}">
                    <a16:creationId xmlns:a16="http://schemas.microsoft.com/office/drawing/2014/main" id="{986DCA12-8843-E715-6125-0D62D4F29139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69" name="组合 18">
                <a:extLst>
                  <a:ext uri="{FF2B5EF4-FFF2-40B4-BE49-F238E27FC236}">
                    <a16:creationId xmlns:a16="http://schemas.microsoft.com/office/drawing/2014/main" id="{92A7BE64-AEB2-E362-9A60-6B29CBC5574F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71" name="椭圆 20">
                  <a:extLst>
                    <a:ext uri="{FF2B5EF4-FFF2-40B4-BE49-F238E27FC236}">
                      <a16:creationId xmlns:a16="http://schemas.microsoft.com/office/drawing/2014/main" id="{EF602CAB-6E21-EDC2-F7C2-F8C7087F731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椭圆 21">
                  <a:extLst>
                    <a:ext uri="{FF2B5EF4-FFF2-40B4-BE49-F238E27FC236}">
                      <a16:creationId xmlns:a16="http://schemas.microsoft.com/office/drawing/2014/main" id="{3BABC3BE-EABB-1B01-5326-9349364387D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0" name="TextBox 1">
                <a:extLst>
                  <a:ext uri="{FF2B5EF4-FFF2-40B4-BE49-F238E27FC236}">
                    <a16:creationId xmlns:a16="http://schemas.microsoft.com/office/drawing/2014/main" id="{A1F5A1B1-6B55-B6F4-9306-09B2579AE8AA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6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18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67" name="文本框 58">
              <a:extLst>
                <a:ext uri="{FF2B5EF4-FFF2-40B4-BE49-F238E27FC236}">
                  <a16:creationId xmlns:a16="http://schemas.microsoft.com/office/drawing/2014/main" id="{991FFFA9-AF04-5CF6-C19E-24D89EEB5016}"/>
                </a:ext>
              </a:extLst>
            </p:cNvPr>
            <p:cNvSpPr txBox="1"/>
            <p:nvPr/>
          </p:nvSpPr>
          <p:spPr>
            <a:xfrm>
              <a:off x="5184607" y="4859305"/>
              <a:ext cx="1460116" cy="1289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FEAAF67-44FE-7FC3-C20A-A966352330CD}"/>
              </a:ext>
            </a:extLst>
          </p:cNvPr>
          <p:cNvSpPr txBox="1"/>
          <p:nvPr/>
        </p:nvSpPr>
        <p:spPr>
          <a:xfrm>
            <a:off x="4854020" y="504022"/>
            <a:ext cx="3585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2953D9FE-D30C-04A7-435B-E9E4ECC55B08}"/>
              </a:ext>
            </a:extLst>
          </p:cNvPr>
          <p:cNvSpPr txBox="1">
            <a:spLocks/>
          </p:cNvSpPr>
          <p:nvPr/>
        </p:nvSpPr>
        <p:spPr>
          <a:xfrm>
            <a:off x="4818612" y="1274230"/>
            <a:ext cx="7155650" cy="1401360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5" name="组合 12">
            <a:extLst>
              <a:ext uri="{FF2B5EF4-FFF2-40B4-BE49-F238E27FC236}">
                <a16:creationId xmlns:a16="http://schemas.microsoft.com/office/drawing/2014/main" id="{7308B058-15D3-C676-2022-A6B7C98164CA}"/>
              </a:ext>
            </a:extLst>
          </p:cNvPr>
          <p:cNvGrpSpPr/>
          <p:nvPr/>
        </p:nvGrpSpPr>
        <p:grpSpPr>
          <a:xfrm rot="20461740">
            <a:off x="4175734" y="1341133"/>
            <a:ext cx="490052" cy="469586"/>
            <a:chOff x="1267237" y="4149067"/>
            <a:chExt cx="1172591" cy="1179462"/>
          </a:xfrm>
        </p:grpSpPr>
        <p:sp>
          <p:nvSpPr>
            <p:cNvPr id="76" name="五角星 2">
              <a:extLst>
                <a:ext uri="{FF2B5EF4-FFF2-40B4-BE49-F238E27FC236}">
                  <a16:creationId xmlns:a16="http://schemas.microsoft.com/office/drawing/2014/main" id="{89E4B92D-6484-332A-9FB7-4B9CF5D6FDC3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77" name="文本框 14">
              <a:extLst>
                <a:ext uri="{FF2B5EF4-FFF2-40B4-BE49-F238E27FC236}">
                  <a16:creationId xmlns:a16="http://schemas.microsoft.com/office/drawing/2014/main" id="{378ADB23-2AE3-120B-BDCB-AF650AC7CB8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8" name="组合 1">
            <a:extLst>
              <a:ext uri="{FF2B5EF4-FFF2-40B4-BE49-F238E27FC236}">
                <a16:creationId xmlns:a16="http://schemas.microsoft.com/office/drawing/2014/main" id="{1DF49F45-EBAB-A10A-2C3F-7B4587B26709}"/>
              </a:ext>
            </a:extLst>
          </p:cNvPr>
          <p:cNvGrpSpPr/>
          <p:nvPr/>
        </p:nvGrpSpPr>
        <p:grpSpPr>
          <a:xfrm>
            <a:off x="3961850" y="2874842"/>
            <a:ext cx="949055" cy="846975"/>
            <a:chOff x="5188635" y="1546522"/>
            <a:chExt cx="1415883" cy="1317551"/>
          </a:xfrm>
        </p:grpSpPr>
        <p:grpSp>
          <p:nvGrpSpPr>
            <p:cNvPr id="79" name="组合 24">
              <a:extLst>
                <a:ext uri="{FF2B5EF4-FFF2-40B4-BE49-F238E27FC236}">
                  <a16:creationId xmlns:a16="http://schemas.microsoft.com/office/drawing/2014/main" id="{5FF2B8B5-8A06-BE81-FE29-55C8AA58C37F}"/>
                </a:ext>
              </a:extLst>
            </p:cNvPr>
            <p:cNvGrpSpPr/>
            <p:nvPr/>
          </p:nvGrpSpPr>
          <p:grpSpPr>
            <a:xfrm>
              <a:off x="5309116" y="1546522"/>
              <a:ext cx="1180836" cy="1183131"/>
              <a:chOff x="11934016" y="4450536"/>
              <a:chExt cx="1601919" cy="1605030"/>
            </a:xfrm>
          </p:grpSpPr>
          <p:sp>
            <p:nvSpPr>
              <p:cNvPr id="81" name="椭圆 25">
                <a:extLst>
                  <a:ext uri="{FF2B5EF4-FFF2-40B4-BE49-F238E27FC236}">
                    <a16:creationId xmlns:a16="http://schemas.microsoft.com/office/drawing/2014/main" id="{A29A9703-78FB-3661-B601-8E07F600DBC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82" name="组合 26">
                <a:extLst>
                  <a:ext uri="{FF2B5EF4-FFF2-40B4-BE49-F238E27FC236}">
                    <a16:creationId xmlns:a16="http://schemas.microsoft.com/office/drawing/2014/main" id="{B9C97529-68A1-36A5-37DE-2204970D49E7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3" name="椭圆 28">
                  <a:extLst>
                    <a:ext uri="{FF2B5EF4-FFF2-40B4-BE49-F238E27FC236}">
                      <a16:creationId xmlns:a16="http://schemas.microsoft.com/office/drawing/2014/main" id="{4EBC319F-4EDE-E544-5DE2-4066598E76C1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椭圆 29">
                  <a:extLst>
                    <a:ext uri="{FF2B5EF4-FFF2-40B4-BE49-F238E27FC236}">
                      <a16:creationId xmlns:a16="http://schemas.microsoft.com/office/drawing/2014/main" id="{5CFB03D9-39CB-3805-D680-A7D847CFD6AE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0" name="文本框 56">
              <a:extLst>
                <a:ext uri="{FF2B5EF4-FFF2-40B4-BE49-F238E27FC236}">
                  <a16:creationId xmlns:a16="http://schemas.microsoft.com/office/drawing/2014/main" id="{32682988-020D-114F-5BE9-27EF7F4D0ADF}"/>
                </a:ext>
              </a:extLst>
            </p:cNvPr>
            <p:cNvSpPr txBox="1"/>
            <p:nvPr/>
          </p:nvSpPr>
          <p:spPr>
            <a:xfrm>
              <a:off x="5188635" y="1597637"/>
              <a:ext cx="1415883" cy="1266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D1D4387-CDC7-BFA5-6937-AA1EBF73CD16}"/>
              </a:ext>
            </a:extLst>
          </p:cNvPr>
          <p:cNvSpPr txBox="1"/>
          <p:nvPr/>
        </p:nvSpPr>
        <p:spPr>
          <a:xfrm>
            <a:off x="4836073" y="2895700"/>
            <a:ext cx="7138189" cy="2564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3" grpId="0"/>
      <p:bldP spid="74" grpId="0"/>
      <p:bldP spid="8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4" y="4464107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" y="4110896"/>
            <a:ext cx="1482733" cy="165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65" y="5346878"/>
            <a:ext cx="1576508" cy="860930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38D70EE9-97AA-0521-8298-554810E86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806461" y="4150795"/>
            <a:ext cx="1795589" cy="1915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7B07BACB-45F6-1669-84B0-A7928545B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689559" y="2033340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3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4027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4" y="4464107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" y="4110896"/>
            <a:ext cx="1482733" cy="165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65" y="5346878"/>
            <a:ext cx="1576508" cy="860930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38D70EE9-97AA-0521-8298-554810E86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06461" y="4150795"/>
            <a:ext cx="1795589" cy="1915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7B07BACB-45F6-1669-84B0-A7928545B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689559" y="2033340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1715C6-0E36-62B6-E76F-DA24252BA3FD}"/>
              </a:ext>
            </a:extLst>
          </p:cNvPr>
          <p:cNvSpPr/>
          <p:nvPr/>
        </p:nvSpPr>
        <p:spPr>
          <a:xfrm>
            <a:off x="464314" y="266586"/>
            <a:ext cx="5778230" cy="2480518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CHO GÀ </a:t>
            </a:r>
          </a:p>
          <a:p>
            <a:pPr algn="ctr"/>
            <a:r>
              <a:rPr lang="en-US" sz="72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VỀ CHUỒNG</a:t>
            </a:r>
          </a:p>
        </p:txBody>
      </p:sp>
    </p:spTree>
    <p:extLst>
      <p:ext uri="{BB962C8B-B14F-4D97-AF65-F5344CB8AC3E}">
        <p14:creationId xmlns:p14="http://schemas.microsoft.com/office/powerpoint/2010/main" val="4525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5EAAD9-B8D4-2FDC-28EE-6BE870C45622}"/>
              </a:ext>
            </a:extLst>
          </p:cNvPr>
          <p:cNvSpPr/>
          <p:nvPr/>
        </p:nvSpPr>
        <p:spPr>
          <a:xfrm>
            <a:off x="2324100" y="278540"/>
            <a:ext cx="7543800" cy="2265368"/>
          </a:xfrm>
          <a:prstGeom prst="roundRect">
            <a:avLst/>
          </a:prstGeom>
          <a:solidFill>
            <a:srgbClr val="FFFFCC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488666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07489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07489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488666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1773C2F-91B6-60A7-540E-9CEF254A7BF4}"/>
              </a:ext>
            </a:extLst>
          </p:cNvPr>
          <p:cNvGrpSpPr/>
          <p:nvPr/>
        </p:nvGrpSpPr>
        <p:grpSpPr>
          <a:xfrm>
            <a:off x="5148852" y="473112"/>
            <a:ext cx="1894295" cy="1791471"/>
            <a:chOff x="6698720" y="4484400"/>
            <a:chExt cx="1340846" cy="12680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949DC4-BCA3-7038-A59F-347B1B007917}"/>
                </a:ext>
              </a:extLst>
            </p:cNvPr>
            <p:cNvSpPr/>
            <p:nvPr/>
          </p:nvSpPr>
          <p:spPr>
            <a:xfrm>
              <a:off x="6703135" y="4486372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D767E6B3-B0AE-DD30-9152-B0B3A1AE61AF}"/>
                </a:ext>
              </a:extLst>
            </p:cNvPr>
            <p:cNvSpPr/>
            <p:nvPr/>
          </p:nvSpPr>
          <p:spPr>
            <a:xfrm flipV="1">
              <a:off x="6709754" y="4484400"/>
              <a:ext cx="1329811" cy="643894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C484D1F-9418-FB94-B989-4D18955E4A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3135" y="4486371"/>
              <a:ext cx="1336430" cy="12660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A6A73A-DDA5-DCB9-8907-27A197B7314B}"/>
                </a:ext>
              </a:extLst>
            </p:cNvPr>
            <p:cNvCxnSpPr>
              <a:cxnSpLocks/>
            </p:cNvCxnSpPr>
            <p:nvPr/>
          </p:nvCxnSpPr>
          <p:spPr>
            <a:xfrm>
              <a:off x="6703135" y="4486372"/>
              <a:ext cx="1336431" cy="126609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FC7F1C6-AF20-A798-5870-B1B99724DDAC}"/>
                </a:ext>
              </a:extLst>
            </p:cNvPr>
            <p:cNvSpPr/>
            <p:nvPr/>
          </p:nvSpPr>
          <p:spPr>
            <a:xfrm>
              <a:off x="6698720" y="4486371"/>
              <a:ext cx="1336431" cy="12660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7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5EAAD9-B8D4-2FDC-28EE-6BE870C45622}"/>
              </a:ext>
            </a:extLst>
          </p:cNvPr>
          <p:cNvSpPr/>
          <p:nvPr/>
        </p:nvSpPr>
        <p:spPr>
          <a:xfrm>
            <a:off x="2324100" y="278540"/>
            <a:ext cx="7543800" cy="2265368"/>
          </a:xfrm>
          <a:prstGeom prst="roundRect">
            <a:avLst/>
          </a:prstGeom>
          <a:solidFill>
            <a:srgbClr val="FFFFCC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488666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07489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07489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488666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3A93FA-7EF7-1429-DBF7-9DB4A66E1AAE}"/>
              </a:ext>
            </a:extLst>
          </p:cNvPr>
          <p:cNvGrpSpPr/>
          <p:nvPr/>
        </p:nvGrpSpPr>
        <p:grpSpPr>
          <a:xfrm>
            <a:off x="5104657" y="473606"/>
            <a:ext cx="1988874" cy="1875235"/>
            <a:chOff x="4447881" y="4486371"/>
            <a:chExt cx="1342817" cy="126609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3E802F-D020-3331-9D38-5B2787991B55}"/>
                </a:ext>
              </a:extLst>
            </p:cNvPr>
            <p:cNvSpPr/>
            <p:nvPr/>
          </p:nvSpPr>
          <p:spPr>
            <a:xfrm>
              <a:off x="4450087" y="4486371"/>
              <a:ext cx="1336431" cy="12660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BBF296-7A57-0865-3BD3-9B4098AC8C61}"/>
                </a:ext>
              </a:extLst>
            </p:cNvPr>
            <p:cNvSpPr/>
            <p:nvPr/>
          </p:nvSpPr>
          <p:spPr>
            <a:xfrm>
              <a:off x="4458448" y="4495251"/>
              <a:ext cx="1328070" cy="2500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C144C8-4558-A62A-15E9-763D441830B3}"/>
                </a:ext>
              </a:extLst>
            </p:cNvPr>
            <p:cNvCxnSpPr>
              <a:cxnSpLocks/>
            </p:cNvCxnSpPr>
            <p:nvPr/>
          </p:nvCxnSpPr>
          <p:spPr>
            <a:xfrm>
              <a:off x="4454267" y="4749088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4A2DE81-EE31-65EC-9AA0-1E4C3A933742}"/>
                </a:ext>
              </a:extLst>
            </p:cNvPr>
            <p:cNvCxnSpPr>
              <a:cxnSpLocks/>
            </p:cNvCxnSpPr>
            <p:nvPr/>
          </p:nvCxnSpPr>
          <p:spPr>
            <a:xfrm>
              <a:off x="4454267" y="5272160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6456325-594E-314C-D14C-337B7ACC76E4}"/>
                </a:ext>
              </a:extLst>
            </p:cNvPr>
            <p:cNvCxnSpPr>
              <a:cxnSpLocks/>
            </p:cNvCxnSpPr>
            <p:nvPr/>
          </p:nvCxnSpPr>
          <p:spPr>
            <a:xfrm>
              <a:off x="4462628" y="5010624"/>
              <a:ext cx="132807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953627E-0704-C341-B097-D40913D99ABA}"/>
                </a:ext>
              </a:extLst>
            </p:cNvPr>
            <p:cNvSpPr/>
            <p:nvPr/>
          </p:nvSpPr>
          <p:spPr>
            <a:xfrm>
              <a:off x="4447881" y="4486371"/>
              <a:ext cx="1336431" cy="12660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48F7789-DF28-0852-D6BC-AC57741B1726}"/>
                </a:ext>
              </a:extLst>
            </p:cNvPr>
            <p:cNvCxnSpPr>
              <a:cxnSpLocks/>
            </p:cNvCxnSpPr>
            <p:nvPr/>
          </p:nvCxnSpPr>
          <p:spPr>
            <a:xfrm>
              <a:off x="4454267" y="5533695"/>
              <a:ext cx="133643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71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5EAAD9-B8D4-2FDC-28EE-6BE870C45622}"/>
              </a:ext>
            </a:extLst>
          </p:cNvPr>
          <p:cNvSpPr/>
          <p:nvPr/>
        </p:nvSpPr>
        <p:spPr>
          <a:xfrm>
            <a:off x="2324100" y="278540"/>
            <a:ext cx="7543800" cy="2265368"/>
          </a:xfrm>
          <a:prstGeom prst="roundRect">
            <a:avLst/>
          </a:prstGeom>
          <a:solidFill>
            <a:srgbClr val="FFFFCC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488666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07489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07489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488666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689A17-8940-2B51-3649-CF48D026DA1B}"/>
              </a:ext>
            </a:extLst>
          </p:cNvPr>
          <p:cNvGrpSpPr/>
          <p:nvPr/>
        </p:nvGrpSpPr>
        <p:grpSpPr>
          <a:xfrm rot="5400000">
            <a:off x="5134783" y="466657"/>
            <a:ext cx="1922432" cy="1889135"/>
            <a:chOff x="1090122" y="445515"/>
            <a:chExt cx="1639482" cy="161108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0EB840-64C3-4655-59F9-4B4ECFAC6C6A}"/>
                </a:ext>
              </a:extLst>
            </p:cNvPr>
            <p:cNvSpPr/>
            <p:nvPr/>
          </p:nvSpPr>
          <p:spPr>
            <a:xfrm flipH="1">
              <a:off x="1909863" y="445515"/>
              <a:ext cx="819741" cy="16110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171EF81-D77A-B63E-D048-932ABEA47500}"/>
                </a:ext>
              </a:extLst>
            </p:cNvPr>
            <p:cNvSpPr/>
            <p:nvPr/>
          </p:nvSpPr>
          <p:spPr>
            <a:xfrm>
              <a:off x="1090122" y="445515"/>
              <a:ext cx="819741" cy="1611086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5EAAD9-B8D4-2FDC-28EE-6BE870C45622}"/>
              </a:ext>
            </a:extLst>
          </p:cNvPr>
          <p:cNvSpPr/>
          <p:nvPr/>
        </p:nvSpPr>
        <p:spPr>
          <a:xfrm>
            <a:off x="2324100" y="278540"/>
            <a:ext cx="7543800" cy="2265368"/>
          </a:xfrm>
          <a:prstGeom prst="roundRect">
            <a:avLst/>
          </a:prstGeom>
          <a:solidFill>
            <a:srgbClr val="FFFFCC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488666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07489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07489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488666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A53A27-1F2B-9E93-3978-50308BAB4A27}"/>
              </a:ext>
            </a:extLst>
          </p:cNvPr>
          <p:cNvGrpSpPr/>
          <p:nvPr/>
        </p:nvGrpSpPr>
        <p:grpSpPr>
          <a:xfrm>
            <a:off x="4947008" y="496086"/>
            <a:ext cx="2297983" cy="1811224"/>
            <a:chOff x="3197243" y="445515"/>
            <a:chExt cx="2044059" cy="16110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A436DAE-4AD0-E38A-2A98-E5D614126869}"/>
                </a:ext>
              </a:extLst>
            </p:cNvPr>
            <p:cNvSpPr/>
            <p:nvPr/>
          </p:nvSpPr>
          <p:spPr>
            <a:xfrm>
              <a:off x="3197243" y="445515"/>
              <a:ext cx="2044059" cy="1611086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ight Triangle 50">
              <a:extLst>
                <a:ext uri="{FF2B5EF4-FFF2-40B4-BE49-F238E27FC236}">
                  <a16:creationId xmlns:a16="http://schemas.microsoft.com/office/drawing/2014/main" id="{0A70BF0C-530F-3ADF-D0E3-BC1EC515C043}"/>
                </a:ext>
              </a:extLst>
            </p:cNvPr>
            <p:cNvSpPr/>
            <p:nvPr/>
          </p:nvSpPr>
          <p:spPr>
            <a:xfrm>
              <a:off x="4215911" y="495614"/>
              <a:ext cx="985066" cy="1521146"/>
            </a:xfrm>
            <a:custGeom>
              <a:avLst/>
              <a:gdLst>
                <a:gd name="connsiteX0" fmla="*/ 0 w 884903"/>
                <a:gd name="connsiteY0" fmla="*/ 1000820 h 1000820"/>
                <a:gd name="connsiteX1" fmla="*/ 0 w 884903"/>
                <a:gd name="connsiteY1" fmla="*/ 0 h 1000820"/>
                <a:gd name="connsiteX2" fmla="*/ 884903 w 884903"/>
                <a:gd name="connsiteY2" fmla="*/ 1000820 h 1000820"/>
                <a:gd name="connsiteX3" fmla="*/ 0 w 884903"/>
                <a:gd name="connsiteY3" fmla="*/ 1000820 h 1000820"/>
                <a:gd name="connsiteX0" fmla="*/ 0 w 997974"/>
                <a:gd name="connsiteY0" fmla="*/ 1000820 h 1590755"/>
                <a:gd name="connsiteX1" fmla="*/ 0 w 997974"/>
                <a:gd name="connsiteY1" fmla="*/ 0 h 1590755"/>
                <a:gd name="connsiteX2" fmla="*/ 997974 w 997974"/>
                <a:gd name="connsiteY2" fmla="*/ 1590755 h 1590755"/>
                <a:gd name="connsiteX3" fmla="*/ 0 w 997974"/>
                <a:gd name="connsiteY3" fmla="*/ 1000820 h 1590755"/>
                <a:gd name="connsiteX0" fmla="*/ 0 w 997974"/>
                <a:gd name="connsiteY0" fmla="*/ 957465 h 1547400"/>
                <a:gd name="connsiteX1" fmla="*/ 7882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57465 h 1547400"/>
                <a:gd name="connsiteX1" fmla="*/ 27589 w 997974"/>
                <a:gd name="connsiteY1" fmla="*/ 0 h 1547400"/>
                <a:gd name="connsiteX2" fmla="*/ 997974 w 997974"/>
                <a:gd name="connsiteY2" fmla="*/ 1547400 h 1547400"/>
                <a:gd name="connsiteX3" fmla="*/ 0 w 997974"/>
                <a:gd name="connsiteY3" fmla="*/ 957465 h 1547400"/>
                <a:gd name="connsiteX0" fmla="*/ 0 w 997974"/>
                <a:gd name="connsiteY0" fmla="*/ 961407 h 1551342"/>
                <a:gd name="connsiteX1" fmla="*/ 11823 w 997974"/>
                <a:gd name="connsiteY1" fmla="*/ 0 h 1551342"/>
                <a:gd name="connsiteX2" fmla="*/ 997974 w 997974"/>
                <a:gd name="connsiteY2" fmla="*/ 1551342 h 1551342"/>
                <a:gd name="connsiteX3" fmla="*/ 0 w 997974"/>
                <a:gd name="connsiteY3" fmla="*/ 961407 h 1551342"/>
                <a:gd name="connsiteX0" fmla="*/ 0 w 997974"/>
                <a:gd name="connsiteY0" fmla="*/ 945641 h 1535576"/>
                <a:gd name="connsiteX1" fmla="*/ 11823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1700 h 1531635"/>
                <a:gd name="connsiteX1" fmla="*/ 15765 w 997974"/>
                <a:gd name="connsiteY1" fmla="*/ 0 h 1531635"/>
                <a:gd name="connsiteX2" fmla="*/ 997974 w 997974"/>
                <a:gd name="connsiteY2" fmla="*/ 1531635 h 1531635"/>
                <a:gd name="connsiteX3" fmla="*/ 0 w 997974"/>
                <a:gd name="connsiteY3" fmla="*/ 941700 h 1531635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19707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35576"/>
                <a:gd name="connsiteX1" fmla="*/ 23648 w 997974"/>
                <a:gd name="connsiteY1" fmla="*/ 0 h 1535576"/>
                <a:gd name="connsiteX2" fmla="*/ 997974 w 997974"/>
                <a:gd name="connsiteY2" fmla="*/ 1535576 h 1535576"/>
                <a:gd name="connsiteX3" fmla="*/ 0 w 997974"/>
                <a:gd name="connsiteY3" fmla="*/ 945641 h 1535576"/>
                <a:gd name="connsiteX0" fmla="*/ 0 w 997974"/>
                <a:gd name="connsiteY0" fmla="*/ 945641 h 1515869"/>
                <a:gd name="connsiteX1" fmla="*/ 23648 w 997974"/>
                <a:gd name="connsiteY1" fmla="*/ 0 h 1515869"/>
                <a:gd name="connsiteX2" fmla="*/ 997974 w 997974"/>
                <a:gd name="connsiteY2" fmla="*/ 1515869 h 1515869"/>
                <a:gd name="connsiteX3" fmla="*/ 0 w 997974"/>
                <a:gd name="connsiteY3" fmla="*/ 945641 h 1515869"/>
                <a:gd name="connsiteX0" fmla="*/ 0 w 982208"/>
                <a:gd name="connsiteY0" fmla="*/ 945641 h 1507986"/>
                <a:gd name="connsiteX1" fmla="*/ 23648 w 982208"/>
                <a:gd name="connsiteY1" fmla="*/ 0 h 1507986"/>
                <a:gd name="connsiteX2" fmla="*/ 982208 w 982208"/>
                <a:gd name="connsiteY2" fmla="*/ 1507986 h 1507986"/>
                <a:gd name="connsiteX3" fmla="*/ 0 w 982208"/>
                <a:gd name="connsiteY3" fmla="*/ 945641 h 1507986"/>
                <a:gd name="connsiteX0" fmla="*/ 0 w 978267"/>
                <a:gd name="connsiteY0" fmla="*/ 945641 h 1496162"/>
                <a:gd name="connsiteX1" fmla="*/ 23648 w 978267"/>
                <a:gd name="connsiteY1" fmla="*/ 0 h 1496162"/>
                <a:gd name="connsiteX2" fmla="*/ 978267 w 978267"/>
                <a:gd name="connsiteY2" fmla="*/ 1496162 h 1496162"/>
                <a:gd name="connsiteX3" fmla="*/ 0 w 978267"/>
                <a:gd name="connsiteY3" fmla="*/ 945641 h 1496162"/>
                <a:gd name="connsiteX0" fmla="*/ 0 w 970384"/>
                <a:gd name="connsiteY0" fmla="*/ 945641 h 1496162"/>
                <a:gd name="connsiteX1" fmla="*/ 23648 w 970384"/>
                <a:gd name="connsiteY1" fmla="*/ 0 h 1496162"/>
                <a:gd name="connsiteX2" fmla="*/ 970384 w 970384"/>
                <a:gd name="connsiteY2" fmla="*/ 1496162 h 1496162"/>
                <a:gd name="connsiteX3" fmla="*/ 0 w 970384"/>
                <a:gd name="connsiteY3" fmla="*/ 945641 h 1496162"/>
                <a:gd name="connsiteX0" fmla="*/ 0 w 970384"/>
                <a:gd name="connsiteY0" fmla="*/ 960881 h 1511402"/>
                <a:gd name="connsiteX1" fmla="*/ 3328 w 970384"/>
                <a:gd name="connsiteY1" fmla="*/ 0 h 1511402"/>
                <a:gd name="connsiteX2" fmla="*/ 970384 w 970384"/>
                <a:gd name="connsiteY2" fmla="*/ 1511402 h 1511402"/>
                <a:gd name="connsiteX3" fmla="*/ 0 w 970384"/>
                <a:gd name="connsiteY3" fmla="*/ 960881 h 1511402"/>
                <a:gd name="connsiteX0" fmla="*/ 0 w 970384"/>
                <a:gd name="connsiteY0" fmla="*/ 965961 h 1516482"/>
                <a:gd name="connsiteX1" fmla="*/ 332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65961 h 1516482"/>
                <a:gd name="connsiteX1" fmla="*/ 18568 w 970384"/>
                <a:gd name="connsiteY1" fmla="*/ 0 h 1516482"/>
                <a:gd name="connsiteX2" fmla="*/ 970384 w 970384"/>
                <a:gd name="connsiteY2" fmla="*/ 1516482 h 1516482"/>
                <a:gd name="connsiteX3" fmla="*/ 0 w 970384"/>
                <a:gd name="connsiteY3" fmla="*/ 965961 h 1516482"/>
                <a:gd name="connsiteX0" fmla="*/ 0 w 970384"/>
                <a:gd name="connsiteY0" fmla="*/ 950721 h 1501242"/>
                <a:gd name="connsiteX1" fmla="*/ 23648 w 970384"/>
                <a:gd name="connsiteY1" fmla="*/ 0 h 1501242"/>
                <a:gd name="connsiteX2" fmla="*/ 970384 w 970384"/>
                <a:gd name="connsiteY2" fmla="*/ 1501242 h 1501242"/>
                <a:gd name="connsiteX3" fmla="*/ 0 w 970384"/>
                <a:gd name="connsiteY3" fmla="*/ 950721 h 1501242"/>
                <a:gd name="connsiteX0" fmla="*/ 0 w 965304"/>
                <a:gd name="connsiteY0" fmla="*/ 950721 h 1526642"/>
                <a:gd name="connsiteX1" fmla="*/ 23648 w 965304"/>
                <a:gd name="connsiteY1" fmla="*/ 0 h 1526642"/>
                <a:gd name="connsiteX2" fmla="*/ 965304 w 965304"/>
                <a:gd name="connsiteY2" fmla="*/ 1526642 h 1526642"/>
                <a:gd name="connsiteX3" fmla="*/ 0 w 965304"/>
                <a:gd name="connsiteY3" fmla="*/ 950721 h 1526642"/>
                <a:gd name="connsiteX0" fmla="*/ 0 w 995784"/>
                <a:gd name="connsiteY0" fmla="*/ 950721 h 1516482"/>
                <a:gd name="connsiteX1" fmla="*/ 23648 w 995784"/>
                <a:gd name="connsiteY1" fmla="*/ 0 h 1516482"/>
                <a:gd name="connsiteX2" fmla="*/ 995784 w 995784"/>
                <a:gd name="connsiteY2" fmla="*/ 1516482 h 1516482"/>
                <a:gd name="connsiteX3" fmla="*/ 0 w 995784"/>
                <a:gd name="connsiteY3" fmla="*/ 950721 h 1516482"/>
                <a:gd name="connsiteX0" fmla="*/ 0 w 975464"/>
                <a:gd name="connsiteY0" fmla="*/ 950721 h 1506322"/>
                <a:gd name="connsiteX1" fmla="*/ 23648 w 975464"/>
                <a:gd name="connsiteY1" fmla="*/ 0 h 1506322"/>
                <a:gd name="connsiteX2" fmla="*/ 975464 w 975464"/>
                <a:gd name="connsiteY2" fmla="*/ 1506322 h 1506322"/>
                <a:gd name="connsiteX3" fmla="*/ 0 w 975464"/>
                <a:gd name="connsiteY3" fmla="*/ 950721 h 1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64" h="1506322">
                  <a:moveTo>
                    <a:pt x="0" y="950721"/>
                  </a:moveTo>
                  <a:cubicBezTo>
                    <a:pt x="2627" y="631566"/>
                    <a:pt x="21021" y="319155"/>
                    <a:pt x="23648" y="0"/>
                  </a:cubicBezTo>
                  <a:lnTo>
                    <a:pt x="975464" y="1506322"/>
                  </a:lnTo>
                  <a:lnTo>
                    <a:pt x="0" y="950721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374D77-151F-F6CE-CE1C-EE1C413D8ED5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>
              <a:off x="4215912" y="445515"/>
              <a:ext cx="3361" cy="1000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303A850-64B4-3FC1-FBF6-6722A41EC234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H="1">
              <a:off x="3197243" y="1446335"/>
              <a:ext cx="1018669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A84670-B5EA-CDD4-25ED-66FEBA4ED97D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 flipH="1" flipV="1">
              <a:off x="4215912" y="1446335"/>
              <a:ext cx="1025390" cy="6102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14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41F294-446E-50AD-A909-DB29864A9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1023"/>
            <a:ext cx="12192000" cy="693902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6FD8BA9-3452-6B5C-929D-8304D3EC5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152546" y="2044914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4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321F80-F396-E035-9118-CD870761D734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71E3A4-4A8D-D5CE-D5D3-78A1211C2947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BDC86E7-1F13-B2B7-1D11-8D9FB5140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9355C65-EF5B-0418-4A01-EEE68EEF0015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B759DDC-234C-74F6-59BC-3B14E6C3A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6883D9B-9D39-F18E-8845-B1C0193C464A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F147861-BD94-01F6-4B41-56A950DDD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8C2DD94-D8FB-075A-4840-5FE90E22FFF8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6BD0B23-5EA6-414B-3842-55B983A7C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460159" y="2011159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8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uiExpand="1" build="p"/>
      <p:bldP spid="46" grpId="0" uiExpand="1" build="p"/>
      <p:bldP spid="48" grpId="0" uiExpand="1" build="p"/>
      <p:bldP spid="50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41F294-446E-50AD-A909-DB29864A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1023"/>
            <a:ext cx="12192000" cy="693902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6FD8BA9-3452-6B5C-929D-8304D3EC5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152546" y="2044914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B9B0DBB-63CD-6ADE-FDCC-7FB9194109D7}"/>
              </a:ext>
            </a:extLst>
          </p:cNvPr>
          <p:cNvGrpSpPr/>
          <p:nvPr/>
        </p:nvGrpSpPr>
        <p:grpSpPr>
          <a:xfrm>
            <a:off x="312977" y="23239"/>
            <a:ext cx="11761734" cy="1269472"/>
            <a:chOff x="4149463" y="8200590"/>
            <a:chExt cx="7193902" cy="126947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0F9A4D9-F681-0928-AF7E-6BD84533B636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2B792F-C989-AD6B-4B5F-13D10C6473F7}"/>
                </a:ext>
              </a:extLst>
            </p:cNvPr>
            <p:cNvSpPr txBox="1"/>
            <p:nvPr/>
          </p:nvSpPr>
          <p:spPr>
            <a:xfrm>
              <a:off x="4149463" y="8200590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4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190" y="204013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4081829" y="2144485"/>
            <a:ext cx="313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68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F90287-977F-D9BE-E8A9-62DC1C267155}"/>
              </a:ext>
            </a:extLst>
          </p:cNvPr>
          <p:cNvSpPr/>
          <p:nvPr/>
        </p:nvSpPr>
        <p:spPr>
          <a:xfrm>
            <a:off x="5252355" y="349339"/>
            <a:ext cx="1687288" cy="1611086"/>
          </a:xfrm>
          <a:prstGeom prst="ellipse">
            <a:avLst/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60C3EA-C9F9-5F3E-71EB-116E8B1A6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620" y="2620305"/>
            <a:ext cx="2975932" cy="3943780"/>
          </a:xfrm>
          <a:prstGeom prst="rect">
            <a:avLst/>
          </a:prstGeom>
          <a:effectLst/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3A7254C-091D-5929-B034-3D5AACED5904}"/>
              </a:ext>
            </a:extLst>
          </p:cNvPr>
          <p:cNvSpPr/>
          <p:nvPr/>
        </p:nvSpPr>
        <p:spPr>
          <a:xfrm>
            <a:off x="3685106" y="2362200"/>
            <a:ext cx="3994862" cy="1066800"/>
          </a:xfrm>
          <a:custGeom>
            <a:avLst/>
            <a:gdLst>
              <a:gd name="connsiteX0" fmla="*/ 0 w 3994862"/>
              <a:gd name="connsiteY0" fmla="*/ 177804 h 1066800"/>
              <a:gd name="connsiteX1" fmla="*/ 177804 w 3994862"/>
              <a:gd name="connsiteY1" fmla="*/ 0 h 1066800"/>
              <a:gd name="connsiteX2" fmla="*/ 665810 w 3994862"/>
              <a:gd name="connsiteY2" fmla="*/ 0 h 1066800"/>
              <a:gd name="connsiteX3" fmla="*/ 665810 w 3994862"/>
              <a:gd name="connsiteY3" fmla="*/ 0 h 1066800"/>
              <a:gd name="connsiteX4" fmla="*/ 1664526 w 3994862"/>
              <a:gd name="connsiteY4" fmla="*/ 0 h 1066800"/>
              <a:gd name="connsiteX5" fmla="*/ 3817058 w 3994862"/>
              <a:gd name="connsiteY5" fmla="*/ 0 h 1066800"/>
              <a:gd name="connsiteX6" fmla="*/ 3994862 w 3994862"/>
              <a:gd name="connsiteY6" fmla="*/ 177804 h 1066800"/>
              <a:gd name="connsiteX7" fmla="*/ 3994862 w 3994862"/>
              <a:gd name="connsiteY7" fmla="*/ 622300 h 1066800"/>
              <a:gd name="connsiteX8" fmla="*/ 3994862 w 3994862"/>
              <a:gd name="connsiteY8" fmla="*/ 622300 h 1066800"/>
              <a:gd name="connsiteX9" fmla="*/ 3994862 w 3994862"/>
              <a:gd name="connsiteY9" fmla="*/ 889000 h 1066800"/>
              <a:gd name="connsiteX10" fmla="*/ 3994862 w 3994862"/>
              <a:gd name="connsiteY10" fmla="*/ 888996 h 1066800"/>
              <a:gd name="connsiteX11" fmla="*/ 3817058 w 3994862"/>
              <a:gd name="connsiteY11" fmla="*/ 1066800 h 1066800"/>
              <a:gd name="connsiteX12" fmla="*/ 1664526 w 3994862"/>
              <a:gd name="connsiteY12" fmla="*/ 1066800 h 1066800"/>
              <a:gd name="connsiteX13" fmla="*/ -175654 w 3994862"/>
              <a:gd name="connsiteY13" fmla="*/ 1641944 h 1066800"/>
              <a:gd name="connsiteX14" fmla="*/ 665810 w 3994862"/>
              <a:gd name="connsiteY14" fmla="*/ 1066800 h 1066800"/>
              <a:gd name="connsiteX15" fmla="*/ 177804 w 3994862"/>
              <a:gd name="connsiteY15" fmla="*/ 1066800 h 1066800"/>
              <a:gd name="connsiteX16" fmla="*/ 0 w 3994862"/>
              <a:gd name="connsiteY16" fmla="*/ 888996 h 1066800"/>
              <a:gd name="connsiteX17" fmla="*/ 0 w 3994862"/>
              <a:gd name="connsiteY17" fmla="*/ 889000 h 1066800"/>
              <a:gd name="connsiteX18" fmla="*/ 0 w 3994862"/>
              <a:gd name="connsiteY18" fmla="*/ 622300 h 1066800"/>
              <a:gd name="connsiteX19" fmla="*/ 0 w 3994862"/>
              <a:gd name="connsiteY19" fmla="*/ 622300 h 1066800"/>
              <a:gd name="connsiteX20" fmla="*/ 0 w 3994862"/>
              <a:gd name="connsiteY20" fmla="*/ 17780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862" h="1066800" fill="none" extrusionOk="0">
                <a:moveTo>
                  <a:pt x="0" y="177804"/>
                </a:moveTo>
                <a:cubicBezTo>
                  <a:pt x="10023" y="85031"/>
                  <a:pt x="74413" y="2088"/>
                  <a:pt x="177804" y="0"/>
                </a:cubicBezTo>
                <a:cubicBezTo>
                  <a:pt x="297883" y="-817"/>
                  <a:pt x="600381" y="40527"/>
                  <a:pt x="665810" y="0"/>
                </a:cubicBezTo>
                <a:lnTo>
                  <a:pt x="665810" y="0"/>
                </a:lnTo>
                <a:cubicBezTo>
                  <a:pt x="814774" y="44670"/>
                  <a:pt x="1230370" y="-51029"/>
                  <a:pt x="1664526" y="0"/>
                </a:cubicBezTo>
                <a:cubicBezTo>
                  <a:pt x="2700816" y="-117130"/>
                  <a:pt x="2888449" y="123459"/>
                  <a:pt x="3817058" y="0"/>
                </a:cubicBezTo>
                <a:cubicBezTo>
                  <a:pt x="3921891" y="10571"/>
                  <a:pt x="3977294" y="82063"/>
                  <a:pt x="3994862" y="177804"/>
                </a:cubicBezTo>
                <a:cubicBezTo>
                  <a:pt x="3980152" y="236472"/>
                  <a:pt x="4016571" y="457579"/>
                  <a:pt x="3994862" y="622300"/>
                </a:cubicBezTo>
                <a:lnTo>
                  <a:pt x="3994862" y="622300"/>
                </a:lnTo>
                <a:cubicBezTo>
                  <a:pt x="3974152" y="730883"/>
                  <a:pt x="4004872" y="850676"/>
                  <a:pt x="3994862" y="889000"/>
                </a:cubicBezTo>
                <a:lnTo>
                  <a:pt x="3994862" y="888996"/>
                </a:lnTo>
                <a:cubicBezTo>
                  <a:pt x="3988541" y="979278"/>
                  <a:pt x="3914687" y="1068651"/>
                  <a:pt x="3817058" y="1066800"/>
                </a:cubicBezTo>
                <a:cubicBezTo>
                  <a:pt x="3589847" y="1200194"/>
                  <a:pt x="2072298" y="936080"/>
                  <a:pt x="1664526" y="1066800"/>
                </a:cubicBezTo>
                <a:cubicBezTo>
                  <a:pt x="1234664" y="1253222"/>
                  <a:pt x="558005" y="1386733"/>
                  <a:pt x="-175654" y="1641944"/>
                </a:cubicBezTo>
                <a:cubicBezTo>
                  <a:pt x="-34521" y="1438553"/>
                  <a:pt x="418757" y="1284348"/>
                  <a:pt x="665810" y="1066800"/>
                </a:cubicBezTo>
                <a:cubicBezTo>
                  <a:pt x="451875" y="1100476"/>
                  <a:pt x="237687" y="1097285"/>
                  <a:pt x="177804" y="1066800"/>
                </a:cubicBezTo>
                <a:cubicBezTo>
                  <a:pt x="79049" y="1074616"/>
                  <a:pt x="-13168" y="1001366"/>
                  <a:pt x="0" y="888996"/>
                </a:cubicBezTo>
                <a:lnTo>
                  <a:pt x="0" y="889000"/>
                </a:lnTo>
                <a:cubicBezTo>
                  <a:pt x="17293" y="768788"/>
                  <a:pt x="10154" y="678007"/>
                  <a:pt x="0" y="622300"/>
                </a:cubicBezTo>
                <a:lnTo>
                  <a:pt x="0" y="622300"/>
                </a:lnTo>
                <a:cubicBezTo>
                  <a:pt x="-22908" y="539414"/>
                  <a:pt x="21829" y="289879"/>
                  <a:pt x="0" y="177804"/>
                </a:cubicBezTo>
                <a:close/>
              </a:path>
              <a:path w="3994862" h="1066800" stroke="0" extrusionOk="0">
                <a:moveTo>
                  <a:pt x="0" y="177804"/>
                </a:moveTo>
                <a:cubicBezTo>
                  <a:pt x="-5163" y="88435"/>
                  <a:pt x="86384" y="-4584"/>
                  <a:pt x="177804" y="0"/>
                </a:cubicBezTo>
                <a:cubicBezTo>
                  <a:pt x="356283" y="36920"/>
                  <a:pt x="513565" y="23001"/>
                  <a:pt x="665810" y="0"/>
                </a:cubicBezTo>
                <a:lnTo>
                  <a:pt x="665810" y="0"/>
                </a:lnTo>
                <a:cubicBezTo>
                  <a:pt x="889281" y="-63969"/>
                  <a:pt x="1508357" y="-77535"/>
                  <a:pt x="1664526" y="0"/>
                </a:cubicBezTo>
                <a:cubicBezTo>
                  <a:pt x="2485102" y="-134364"/>
                  <a:pt x="3057483" y="130381"/>
                  <a:pt x="3817058" y="0"/>
                </a:cubicBezTo>
                <a:cubicBezTo>
                  <a:pt x="3911408" y="-9069"/>
                  <a:pt x="4008311" y="69180"/>
                  <a:pt x="3994862" y="177804"/>
                </a:cubicBezTo>
                <a:cubicBezTo>
                  <a:pt x="4009167" y="399348"/>
                  <a:pt x="3955432" y="540440"/>
                  <a:pt x="3994862" y="622300"/>
                </a:cubicBezTo>
                <a:lnTo>
                  <a:pt x="3994862" y="622300"/>
                </a:lnTo>
                <a:cubicBezTo>
                  <a:pt x="4004575" y="725735"/>
                  <a:pt x="4013897" y="820517"/>
                  <a:pt x="3994862" y="889000"/>
                </a:cubicBezTo>
                <a:lnTo>
                  <a:pt x="3994862" y="888996"/>
                </a:lnTo>
                <a:cubicBezTo>
                  <a:pt x="4003138" y="986291"/>
                  <a:pt x="3901773" y="1070706"/>
                  <a:pt x="3817058" y="1066800"/>
                </a:cubicBezTo>
                <a:cubicBezTo>
                  <a:pt x="2880533" y="1029041"/>
                  <a:pt x="1993957" y="1117298"/>
                  <a:pt x="1664526" y="1066800"/>
                </a:cubicBezTo>
                <a:cubicBezTo>
                  <a:pt x="1200240" y="1034813"/>
                  <a:pt x="495487" y="1488023"/>
                  <a:pt x="-175654" y="1641944"/>
                </a:cubicBezTo>
                <a:cubicBezTo>
                  <a:pt x="129600" y="1502018"/>
                  <a:pt x="539070" y="1217122"/>
                  <a:pt x="665810" y="1066800"/>
                </a:cubicBezTo>
                <a:cubicBezTo>
                  <a:pt x="525082" y="1028282"/>
                  <a:pt x="329254" y="1100557"/>
                  <a:pt x="177804" y="1066800"/>
                </a:cubicBezTo>
                <a:cubicBezTo>
                  <a:pt x="65178" y="1070009"/>
                  <a:pt x="12663" y="977296"/>
                  <a:pt x="0" y="888996"/>
                </a:cubicBezTo>
                <a:lnTo>
                  <a:pt x="0" y="889000"/>
                </a:lnTo>
                <a:cubicBezTo>
                  <a:pt x="-23305" y="811614"/>
                  <a:pt x="-9250" y="684834"/>
                  <a:pt x="0" y="622300"/>
                </a:cubicBezTo>
                <a:lnTo>
                  <a:pt x="0" y="622300"/>
                </a:lnTo>
                <a:cubicBezTo>
                  <a:pt x="8911" y="571650"/>
                  <a:pt x="8913" y="373598"/>
                  <a:pt x="0" y="17780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4397"/>
                      <a:gd name="adj2" fmla="val 10391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Mình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có</a:t>
            </a:r>
            <a:r>
              <a:rPr lang="en-US" sz="3600" dirty="0">
                <a:solidFill>
                  <a:schemeClr val="tx1"/>
                </a:solidFill>
              </a:rPr>
              <a:t> 1 </a:t>
            </a:r>
            <a:r>
              <a:rPr lang="en-US" sz="3600" dirty="0" err="1">
                <a:solidFill>
                  <a:schemeClr val="tx1"/>
                </a:solidFill>
              </a:rPr>
              <a:t>cái</a:t>
            </a:r>
            <a:r>
              <a:rPr lang="en-US" sz="3600" dirty="0">
                <a:solidFill>
                  <a:schemeClr val="tx1"/>
                </a:solidFill>
              </a:rPr>
              <a:t> bánh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A8B855D-18E9-00CC-DE6F-3DCBEA83B177}"/>
              </a:ext>
            </a:extLst>
          </p:cNvPr>
          <p:cNvSpPr/>
          <p:nvPr/>
        </p:nvSpPr>
        <p:spPr>
          <a:xfrm>
            <a:off x="3309353" y="2302329"/>
            <a:ext cx="5573292" cy="1186542"/>
          </a:xfrm>
          <a:custGeom>
            <a:avLst/>
            <a:gdLst>
              <a:gd name="connsiteX0" fmla="*/ 0 w 5573292"/>
              <a:gd name="connsiteY0" fmla="*/ 197761 h 1186542"/>
              <a:gd name="connsiteX1" fmla="*/ 197761 w 5573292"/>
              <a:gd name="connsiteY1" fmla="*/ 0 h 1186542"/>
              <a:gd name="connsiteX2" fmla="*/ 928882 w 5573292"/>
              <a:gd name="connsiteY2" fmla="*/ 0 h 1186542"/>
              <a:gd name="connsiteX3" fmla="*/ 928882 w 5573292"/>
              <a:gd name="connsiteY3" fmla="*/ 0 h 1186542"/>
              <a:gd name="connsiteX4" fmla="*/ 2322205 w 5573292"/>
              <a:gd name="connsiteY4" fmla="*/ 0 h 1186542"/>
              <a:gd name="connsiteX5" fmla="*/ 5375531 w 5573292"/>
              <a:gd name="connsiteY5" fmla="*/ 0 h 1186542"/>
              <a:gd name="connsiteX6" fmla="*/ 5573292 w 5573292"/>
              <a:gd name="connsiteY6" fmla="*/ 197761 h 1186542"/>
              <a:gd name="connsiteX7" fmla="*/ 5573292 w 5573292"/>
              <a:gd name="connsiteY7" fmla="*/ 692150 h 1186542"/>
              <a:gd name="connsiteX8" fmla="*/ 5573292 w 5573292"/>
              <a:gd name="connsiteY8" fmla="*/ 692150 h 1186542"/>
              <a:gd name="connsiteX9" fmla="*/ 5573292 w 5573292"/>
              <a:gd name="connsiteY9" fmla="*/ 988785 h 1186542"/>
              <a:gd name="connsiteX10" fmla="*/ 5573292 w 5573292"/>
              <a:gd name="connsiteY10" fmla="*/ 988781 h 1186542"/>
              <a:gd name="connsiteX11" fmla="*/ 5375531 w 5573292"/>
              <a:gd name="connsiteY11" fmla="*/ 1186542 h 1186542"/>
              <a:gd name="connsiteX12" fmla="*/ 2322205 w 5573292"/>
              <a:gd name="connsiteY12" fmla="*/ 1186542 h 1186542"/>
              <a:gd name="connsiteX13" fmla="*/ 342757 w 5573292"/>
              <a:gd name="connsiteY13" fmla="*/ 1597643 h 1186542"/>
              <a:gd name="connsiteX14" fmla="*/ 928882 w 5573292"/>
              <a:gd name="connsiteY14" fmla="*/ 1186542 h 1186542"/>
              <a:gd name="connsiteX15" fmla="*/ 197761 w 5573292"/>
              <a:gd name="connsiteY15" fmla="*/ 1186542 h 1186542"/>
              <a:gd name="connsiteX16" fmla="*/ 0 w 5573292"/>
              <a:gd name="connsiteY16" fmla="*/ 988781 h 1186542"/>
              <a:gd name="connsiteX17" fmla="*/ 0 w 5573292"/>
              <a:gd name="connsiteY17" fmla="*/ 988785 h 1186542"/>
              <a:gd name="connsiteX18" fmla="*/ 0 w 5573292"/>
              <a:gd name="connsiteY18" fmla="*/ 692150 h 1186542"/>
              <a:gd name="connsiteX19" fmla="*/ 0 w 5573292"/>
              <a:gd name="connsiteY19" fmla="*/ 692150 h 1186542"/>
              <a:gd name="connsiteX20" fmla="*/ 0 w 5573292"/>
              <a:gd name="connsiteY20" fmla="*/ 197761 h 118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73292" h="1186542" fill="none" extrusionOk="0">
                <a:moveTo>
                  <a:pt x="0" y="197761"/>
                </a:moveTo>
                <a:cubicBezTo>
                  <a:pt x="5886" y="91727"/>
                  <a:pt x="77868" y="4292"/>
                  <a:pt x="197761" y="0"/>
                </a:cubicBezTo>
                <a:cubicBezTo>
                  <a:pt x="362246" y="-892"/>
                  <a:pt x="829580" y="-49164"/>
                  <a:pt x="928882" y="0"/>
                </a:cubicBezTo>
                <a:lnTo>
                  <a:pt x="928882" y="0"/>
                </a:lnTo>
                <a:cubicBezTo>
                  <a:pt x="1482991" y="-104968"/>
                  <a:pt x="1640429" y="43265"/>
                  <a:pt x="2322205" y="0"/>
                </a:cubicBezTo>
                <a:cubicBezTo>
                  <a:pt x="3276512" y="-117130"/>
                  <a:pt x="5013653" y="123459"/>
                  <a:pt x="5375531" y="0"/>
                </a:cubicBezTo>
                <a:cubicBezTo>
                  <a:pt x="5489769" y="7994"/>
                  <a:pt x="5565650" y="89610"/>
                  <a:pt x="5573292" y="197761"/>
                </a:cubicBezTo>
                <a:cubicBezTo>
                  <a:pt x="5537270" y="415581"/>
                  <a:pt x="5555317" y="588951"/>
                  <a:pt x="5573292" y="692150"/>
                </a:cubicBezTo>
                <a:lnTo>
                  <a:pt x="5573292" y="692150"/>
                </a:lnTo>
                <a:cubicBezTo>
                  <a:pt x="5598356" y="831653"/>
                  <a:pt x="5580530" y="925473"/>
                  <a:pt x="5573292" y="988785"/>
                </a:cubicBezTo>
                <a:lnTo>
                  <a:pt x="5573292" y="988781"/>
                </a:lnTo>
                <a:cubicBezTo>
                  <a:pt x="5569427" y="1093161"/>
                  <a:pt x="5482321" y="1194456"/>
                  <a:pt x="5375531" y="1186542"/>
                </a:cubicBezTo>
                <a:cubicBezTo>
                  <a:pt x="4258339" y="1319936"/>
                  <a:pt x="3372682" y="1055822"/>
                  <a:pt x="2322205" y="1186542"/>
                </a:cubicBezTo>
                <a:cubicBezTo>
                  <a:pt x="1977523" y="1308887"/>
                  <a:pt x="1070594" y="1421227"/>
                  <a:pt x="342757" y="1597643"/>
                </a:cubicBezTo>
                <a:cubicBezTo>
                  <a:pt x="439649" y="1519772"/>
                  <a:pt x="758820" y="1229175"/>
                  <a:pt x="928882" y="1186542"/>
                </a:cubicBezTo>
                <a:cubicBezTo>
                  <a:pt x="676855" y="1147475"/>
                  <a:pt x="490772" y="1165030"/>
                  <a:pt x="197761" y="1186542"/>
                </a:cubicBezTo>
                <a:cubicBezTo>
                  <a:pt x="88108" y="1192615"/>
                  <a:pt x="-7532" y="1106108"/>
                  <a:pt x="0" y="988781"/>
                </a:cubicBezTo>
                <a:lnTo>
                  <a:pt x="0" y="988785"/>
                </a:lnTo>
                <a:cubicBezTo>
                  <a:pt x="-9886" y="917306"/>
                  <a:pt x="16517" y="793752"/>
                  <a:pt x="0" y="692150"/>
                </a:cubicBezTo>
                <a:lnTo>
                  <a:pt x="0" y="692150"/>
                </a:lnTo>
                <a:cubicBezTo>
                  <a:pt x="18524" y="455073"/>
                  <a:pt x="19123" y="307969"/>
                  <a:pt x="0" y="197761"/>
                </a:cubicBezTo>
                <a:close/>
              </a:path>
              <a:path w="5573292" h="1186542" stroke="0" extrusionOk="0">
                <a:moveTo>
                  <a:pt x="0" y="197761"/>
                </a:moveTo>
                <a:cubicBezTo>
                  <a:pt x="-4352" y="95983"/>
                  <a:pt x="102648" y="-9540"/>
                  <a:pt x="197761" y="0"/>
                </a:cubicBezTo>
                <a:cubicBezTo>
                  <a:pt x="550344" y="54145"/>
                  <a:pt x="756617" y="-48007"/>
                  <a:pt x="928882" y="0"/>
                </a:cubicBezTo>
                <a:lnTo>
                  <a:pt x="928882" y="0"/>
                </a:lnTo>
                <a:cubicBezTo>
                  <a:pt x="1425108" y="123316"/>
                  <a:pt x="2171823" y="14004"/>
                  <a:pt x="2322205" y="0"/>
                </a:cubicBezTo>
                <a:cubicBezTo>
                  <a:pt x="3524010" y="-134364"/>
                  <a:pt x="4530093" y="130381"/>
                  <a:pt x="5375531" y="0"/>
                </a:cubicBezTo>
                <a:cubicBezTo>
                  <a:pt x="5476604" y="-19202"/>
                  <a:pt x="5587036" y="77887"/>
                  <a:pt x="5573292" y="197761"/>
                </a:cubicBezTo>
                <a:cubicBezTo>
                  <a:pt x="5606457" y="274480"/>
                  <a:pt x="5606409" y="501283"/>
                  <a:pt x="5573292" y="692150"/>
                </a:cubicBezTo>
                <a:lnTo>
                  <a:pt x="5573292" y="692150"/>
                </a:lnTo>
                <a:cubicBezTo>
                  <a:pt x="5574613" y="779244"/>
                  <a:pt x="5568373" y="897828"/>
                  <a:pt x="5573292" y="988785"/>
                </a:cubicBezTo>
                <a:lnTo>
                  <a:pt x="5573292" y="988781"/>
                </a:lnTo>
                <a:cubicBezTo>
                  <a:pt x="5576447" y="1097657"/>
                  <a:pt x="5469210" y="1191045"/>
                  <a:pt x="5375531" y="1186542"/>
                </a:cubicBezTo>
                <a:cubicBezTo>
                  <a:pt x="4260183" y="1148783"/>
                  <a:pt x="2794102" y="1237040"/>
                  <a:pt x="2322205" y="1186542"/>
                </a:cubicBezTo>
                <a:cubicBezTo>
                  <a:pt x="1450404" y="1194960"/>
                  <a:pt x="631513" y="1592110"/>
                  <a:pt x="342757" y="1597643"/>
                </a:cubicBezTo>
                <a:cubicBezTo>
                  <a:pt x="568329" y="1494699"/>
                  <a:pt x="766537" y="1266635"/>
                  <a:pt x="928882" y="1186542"/>
                </a:cubicBezTo>
                <a:cubicBezTo>
                  <a:pt x="586249" y="1166961"/>
                  <a:pt x="424999" y="1195830"/>
                  <a:pt x="197761" y="1186542"/>
                </a:cubicBezTo>
                <a:cubicBezTo>
                  <a:pt x="75803" y="1189375"/>
                  <a:pt x="9582" y="1090512"/>
                  <a:pt x="0" y="988781"/>
                </a:cubicBezTo>
                <a:lnTo>
                  <a:pt x="0" y="988785"/>
                </a:lnTo>
                <a:cubicBezTo>
                  <a:pt x="26228" y="908680"/>
                  <a:pt x="-12855" y="817992"/>
                  <a:pt x="0" y="692150"/>
                </a:cubicBezTo>
                <a:lnTo>
                  <a:pt x="0" y="692150"/>
                </a:lnTo>
                <a:cubicBezTo>
                  <a:pt x="29158" y="451220"/>
                  <a:pt x="19221" y="257178"/>
                  <a:pt x="0" y="197761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3850"/>
                      <a:gd name="adj2" fmla="val 846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hai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sao?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68C884-6D12-B0B2-4880-4952F642815C}"/>
              </a:ext>
            </a:extLst>
          </p:cNvPr>
          <p:cNvSpPr/>
          <p:nvPr/>
        </p:nvSpPr>
        <p:spPr>
          <a:xfrm>
            <a:off x="5264017" y="353707"/>
            <a:ext cx="1687288" cy="1611086"/>
          </a:xfrm>
          <a:prstGeom prst="ellipse">
            <a:avLst/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660EBDB-A722-2281-8182-279237B80061}"/>
              </a:ext>
            </a:extLst>
          </p:cNvPr>
          <p:cNvSpPr/>
          <p:nvPr/>
        </p:nvSpPr>
        <p:spPr>
          <a:xfrm flipH="1">
            <a:off x="5229033" y="344971"/>
            <a:ext cx="1733934" cy="1611086"/>
          </a:xfrm>
          <a:prstGeom prst="pie">
            <a:avLst>
              <a:gd name="adj1" fmla="val 5354936"/>
              <a:gd name="adj2" fmla="val 1620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F574FBB9-05D9-6C3B-4397-1E9A841CB6CC}"/>
              </a:ext>
            </a:extLst>
          </p:cNvPr>
          <p:cNvSpPr/>
          <p:nvPr/>
        </p:nvSpPr>
        <p:spPr>
          <a:xfrm flipH="1">
            <a:off x="5229033" y="349339"/>
            <a:ext cx="1733934" cy="1611086"/>
          </a:xfrm>
          <a:prstGeom prst="pie">
            <a:avLst>
              <a:gd name="adj1" fmla="val 5354936"/>
              <a:gd name="adj2" fmla="val 1620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artial Circle 13">
            <a:extLst>
              <a:ext uri="{FF2B5EF4-FFF2-40B4-BE49-F238E27FC236}">
                <a16:creationId xmlns:a16="http://schemas.microsoft.com/office/drawing/2014/main" id="{C4573612-3F58-55FA-362A-D441E6D93CE5}"/>
              </a:ext>
            </a:extLst>
          </p:cNvPr>
          <p:cNvSpPr/>
          <p:nvPr/>
        </p:nvSpPr>
        <p:spPr>
          <a:xfrm>
            <a:off x="5229033" y="344971"/>
            <a:ext cx="1733934" cy="1611086"/>
          </a:xfrm>
          <a:prstGeom prst="pie">
            <a:avLst>
              <a:gd name="adj1" fmla="val 5354936"/>
              <a:gd name="adj2" fmla="val 1620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5C5744-AE0A-15DA-7B58-EE1DC71EE7FA}"/>
              </a:ext>
            </a:extLst>
          </p:cNvPr>
          <p:cNvCxnSpPr>
            <a:cxnSpLocks/>
            <a:stCxn id="12" idx="0"/>
            <a:endCxn id="12" idx="4"/>
          </p:cNvCxnSpPr>
          <p:nvPr/>
        </p:nvCxnSpPr>
        <p:spPr>
          <a:xfrm>
            <a:off x="6107661" y="353707"/>
            <a:ext cx="0" cy="16110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2AD0E6-EE82-ADC3-27B5-A24CE0567C94}"/>
              </a:ext>
            </a:extLst>
          </p:cNvPr>
          <p:cNvGrpSpPr/>
          <p:nvPr/>
        </p:nvGrpSpPr>
        <p:grpSpPr>
          <a:xfrm>
            <a:off x="6150818" y="4105986"/>
            <a:ext cx="5463653" cy="1451538"/>
            <a:chOff x="4684437" y="4416094"/>
            <a:chExt cx="5463653" cy="145153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EC8C9CD-E72F-740E-C7EF-29E6B3FE7EA5}"/>
                </a:ext>
              </a:extLst>
            </p:cNvPr>
            <p:cNvSpPr/>
            <p:nvPr/>
          </p:nvSpPr>
          <p:spPr>
            <a:xfrm>
              <a:off x="5444837" y="4965857"/>
              <a:ext cx="4703253" cy="901775"/>
            </a:xfrm>
            <a:custGeom>
              <a:avLst/>
              <a:gdLst>
                <a:gd name="connsiteX0" fmla="*/ 0 w 4703253"/>
                <a:gd name="connsiteY0" fmla="*/ 150299 h 901775"/>
                <a:gd name="connsiteX1" fmla="*/ 150299 w 4703253"/>
                <a:gd name="connsiteY1" fmla="*/ 0 h 901775"/>
                <a:gd name="connsiteX2" fmla="*/ 4552954 w 4703253"/>
                <a:gd name="connsiteY2" fmla="*/ 0 h 901775"/>
                <a:gd name="connsiteX3" fmla="*/ 4703253 w 4703253"/>
                <a:gd name="connsiteY3" fmla="*/ 150299 h 901775"/>
                <a:gd name="connsiteX4" fmla="*/ 4703253 w 4703253"/>
                <a:gd name="connsiteY4" fmla="*/ 751476 h 901775"/>
                <a:gd name="connsiteX5" fmla="*/ 4552954 w 4703253"/>
                <a:gd name="connsiteY5" fmla="*/ 901775 h 901775"/>
                <a:gd name="connsiteX6" fmla="*/ 150299 w 4703253"/>
                <a:gd name="connsiteY6" fmla="*/ 901775 h 901775"/>
                <a:gd name="connsiteX7" fmla="*/ 0 w 4703253"/>
                <a:gd name="connsiteY7" fmla="*/ 751476 h 901775"/>
                <a:gd name="connsiteX8" fmla="*/ 0 w 4703253"/>
                <a:gd name="connsiteY8" fmla="*/ 150299 h 9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3253" h="901775" fill="none" extrusionOk="0">
                  <a:moveTo>
                    <a:pt x="0" y="150299"/>
                  </a:moveTo>
                  <a:cubicBezTo>
                    <a:pt x="-12821" y="61929"/>
                    <a:pt x="71201" y="4451"/>
                    <a:pt x="150299" y="0"/>
                  </a:cubicBezTo>
                  <a:cubicBezTo>
                    <a:pt x="1007856" y="-61902"/>
                    <a:pt x="3402593" y="-101778"/>
                    <a:pt x="4552954" y="0"/>
                  </a:cubicBezTo>
                  <a:cubicBezTo>
                    <a:pt x="4632086" y="-1215"/>
                    <a:pt x="4705829" y="63859"/>
                    <a:pt x="4703253" y="150299"/>
                  </a:cubicBezTo>
                  <a:cubicBezTo>
                    <a:pt x="4666544" y="299299"/>
                    <a:pt x="4745002" y="622716"/>
                    <a:pt x="4703253" y="751476"/>
                  </a:cubicBezTo>
                  <a:cubicBezTo>
                    <a:pt x="4698126" y="831974"/>
                    <a:pt x="4634683" y="895862"/>
                    <a:pt x="4552954" y="901775"/>
                  </a:cubicBezTo>
                  <a:cubicBezTo>
                    <a:pt x="2429277" y="759383"/>
                    <a:pt x="1620869" y="1012876"/>
                    <a:pt x="150299" y="901775"/>
                  </a:cubicBezTo>
                  <a:cubicBezTo>
                    <a:pt x="53615" y="908618"/>
                    <a:pt x="-2942" y="847899"/>
                    <a:pt x="0" y="751476"/>
                  </a:cubicBezTo>
                  <a:cubicBezTo>
                    <a:pt x="16183" y="583503"/>
                    <a:pt x="39808" y="307849"/>
                    <a:pt x="0" y="150299"/>
                  </a:cubicBezTo>
                  <a:close/>
                </a:path>
                <a:path w="4703253" h="901775" stroke="0" extrusionOk="0">
                  <a:moveTo>
                    <a:pt x="0" y="150299"/>
                  </a:moveTo>
                  <a:cubicBezTo>
                    <a:pt x="-3281" y="62955"/>
                    <a:pt x="63571" y="-6222"/>
                    <a:pt x="150299" y="0"/>
                  </a:cubicBezTo>
                  <a:cubicBezTo>
                    <a:pt x="841714" y="-164947"/>
                    <a:pt x="2570692" y="-52288"/>
                    <a:pt x="4552954" y="0"/>
                  </a:cubicBezTo>
                  <a:cubicBezTo>
                    <a:pt x="4635622" y="-5331"/>
                    <a:pt x="4700549" y="67724"/>
                    <a:pt x="4703253" y="150299"/>
                  </a:cubicBezTo>
                  <a:cubicBezTo>
                    <a:pt x="4663109" y="403594"/>
                    <a:pt x="4733272" y="527162"/>
                    <a:pt x="4703253" y="751476"/>
                  </a:cubicBezTo>
                  <a:cubicBezTo>
                    <a:pt x="4706871" y="839155"/>
                    <a:pt x="4634740" y="899551"/>
                    <a:pt x="4552954" y="901775"/>
                  </a:cubicBezTo>
                  <a:cubicBezTo>
                    <a:pt x="3252381" y="1060316"/>
                    <a:pt x="2297371" y="759939"/>
                    <a:pt x="150299" y="901775"/>
                  </a:cubicBezTo>
                  <a:cubicBezTo>
                    <a:pt x="67019" y="906550"/>
                    <a:pt x="5200" y="832676"/>
                    <a:pt x="0" y="751476"/>
                  </a:cubicBezTo>
                  <a:cubicBezTo>
                    <a:pt x="23114" y="636885"/>
                    <a:pt x="-27172" y="280917"/>
                    <a:pt x="0" y="150299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  </a:t>
              </a:r>
              <a:r>
                <a:rPr lang="en-US" sz="4000" dirty="0" err="1">
                  <a:solidFill>
                    <a:schemeClr val="tx1"/>
                  </a:solidFill>
                </a:rPr>
                <a:t>Gấp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đôi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mảnh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giấy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63AF816-411C-9302-B278-37CDBAFC2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4437" y="4416094"/>
              <a:ext cx="1219363" cy="121936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463348-EC0E-900A-333D-7D508EAB02EB}"/>
              </a:ext>
            </a:extLst>
          </p:cNvPr>
          <p:cNvGrpSpPr/>
          <p:nvPr/>
        </p:nvGrpSpPr>
        <p:grpSpPr>
          <a:xfrm>
            <a:off x="5181807" y="4114722"/>
            <a:ext cx="6638573" cy="1451538"/>
            <a:chOff x="4684437" y="4416094"/>
            <a:chExt cx="6638573" cy="145153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05055B3-F614-5E07-66D1-44BAC96B0AFA}"/>
                </a:ext>
              </a:extLst>
            </p:cNvPr>
            <p:cNvSpPr/>
            <p:nvPr/>
          </p:nvSpPr>
          <p:spPr>
            <a:xfrm>
              <a:off x="5444837" y="4965857"/>
              <a:ext cx="5878173" cy="901775"/>
            </a:xfrm>
            <a:custGeom>
              <a:avLst/>
              <a:gdLst>
                <a:gd name="connsiteX0" fmla="*/ 0 w 5878173"/>
                <a:gd name="connsiteY0" fmla="*/ 150299 h 901775"/>
                <a:gd name="connsiteX1" fmla="*/ 150299 w 5878173"/>
                <a:gd name="connsiteY1" fmla="*/ 0 h 901775"/>
                <a:gd name="connsiteX2" fmla="*/ 5727874 w 5878173"/>
                <a:gd name="connsiteY2" fmla="*/ 0 h 901775"/>
                <a:gd name="connsiteX3" fmla="*/ 5878173 w 5878173"/>
                <a:gd name="connsiteY3" fmla="*/ 150299 h 901775"/>
                <a:gd name="connsiteX4" fmla="*/ 5878173 w 5878173"/>
                <a:gd name="connsiteY4" fmla="*/ 751476 h 901775"/>
                <a:gd name="connsiteX5" fmla="*/ 5727874 w 5878173"/>
                <a:gd name="connsiteY5" fmla="*/ 901775 h 901775"/>
                <a:gd name="connsiteX6" fmla="*/ 150299 w 5878173"/>
                <a:gd name="connsiteY6" fmla="*/ 901775 h 901775"/>
                <a:gd name="connsiteX7" fmla="*/ 0 w 5878173"/>
                <a:gd name="connsiteY7" fmla="*/ 751476 h 901775"/>
                <a:gd name="connsiteX8" fmla="*/ 0 w 5878173"/>
                <a:gd name="connsiteY8" fmla="*/ 150299 h 9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8173" h="901775" fill="none" extrusionOk="0">
                  <a:moveTo>
                    <a:pt x="0" y="150299"/>
                  </a:moveTo>
                  <a:cubicBezTo>
                    <a:pt x="-12821" y="61929"/>
                    <a:pt x="71201" y="4451"/>
                    <a:pt x="150299" y="0"/>
                  </a:cubicBezTo>
                  <a:cubicBezTo>
                    <a:pt x="2752356" y="-61902"/>
                    <a:pt x="3922685" y="-101778"/>
                    <a:pt x="5727874" y="0"/>
                  </a:cubicBezTo>
                  <a:cubicBezTo>
                    <a:pt x="5807006" y="-1215"/>
                    <a:pt x="5880749" y="63859"/>
                    <a:pt x="5878173" y="150299"/>
                  </a:cubicBezTo>
                  <a:cubicBezTo>
                    <a:pt x="5841464" y="299299"/>
                    <a:pt x="5919922" y="622716"/>
                    <a:pt x="5878173" y="751476"/>
                  </a:cubicBezTo>
                  <a:cubicBezTo>
                    <a:pt x="5873046" y="831974"/>
                    <a:pt x="5809603" y="895862"/>
                    <a:pt x="5727874" y="901775"/>
                  </a:cubicBezTo>
                  <a:cubicBezTo>
                    <a:pt x="2996904" y="759383"/>
                    <a:pt x="2128193" y="1012876"/>
                    <a:pt x="150299" y="901775"/>
                  </a:cubicBezTo>
                  <a:cubicBezTo>
                    <a:pt x="53615" y="908618"/>
                    <a:pt x="-2942" y="847899"/>
                    <a:pt x="0" y="751476"/>
                  </a:cubicBezTo>
                  <a:cubicBezTo>
                    <a:pt x="16183" y="583503"/>
                    <a:pt x="39808" y="307849"/>
                    <a:pt x="0" y="150299"/>
                  </a:cubicBezTo>
                  <a:close/>
                </a:path>
                <a:path w="5878173" h="901775" stroke="0" extrusionOk="0">
                  <a:moveTo>
                    <a:pt x="0" y="150299"/>
                  </a:moveTo>
                  <a:cubicBezTo>
                    <a:pt x="-3281" y="62955"/>
                    <a:pt x="63571" y="-6222"/>
                    <a:pt x="150299" y="0"/>
                  </a:cubicBezTo>
                  <a:cubicBezTo>
                    <a:pt x="2369668" y="-164947"/>
                    <a:pt x="3129457" y="-52288"/>
                    <a:pt x="5727874" y="0"/>
                  </a:cubicBezTo>
                  <a:cubicBezTo>
                    <a:pt x="5810542" y="-5331"/>
                    <a:pt x="5875469" y="67724"/>
                    <a:pt x="5878173" y="150299"/>
                  </a:cubicBezTo>
                  <a:cubicBezTo>
                    <a:pt x="5838029" y="403594"/>
                    <a:pt x="5908192" y="527162"/>
                    <a:pt x="5878173" y="751476"/>
                  </a:cubicBezTo>
                  <a:cubicBezTo>
                    <a:pt x="5881791" y="839155"/>
                    <a:pt x="5809660" y="899551"/>
                    <a:pt x="5727874" y="901775"/>
                  </a:cubicBezTo>
                  <a:cubicBezTo>
                    <a:pt x="3548427" y="1060316"/>
                    <a:pt x="1975945" y="759939"/>
                    <a:pt x="150299" y="901775"/>
                  </a:cubicBezTo>
                  <a:cubicBezTo>
                    <a:pt x="67019" y="906550"/>
                    <a:pt x="5200" y="832676"/>
                    <a:pt x="0" y="751476"/>
                  </a:cubicBezTo>
                  <a:cubicBezTo>
                    <a:pt x="23114" y="636885"/>
                    <a:pt x="-27172" y="280917"/>
                    <a:pt x="0" y="150299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  </a:t>
              </a:r>
              <a:r>
                <a:rPr lang="en-US" sz="3600" dirty="0" err="1">
                  <a:solidFill>
                    <a:schemeClr val="tx1"/>
                  </a:solidFill>
                </a:rPr>
                <a:t>Cắt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mảnh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nếp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gấp</a:t>
              </a:r>
              <a:r>
                <a:rPr 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799A9D8-A517-81D8-7981-FD474486C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4437" y="4416094"/>
              <a:ext cx="1219363" cy="1219363"/>
            </a:xfrm>
            <a:prstGeom prst="rect">
              <a:avLst/>
            </a:prstGeom>
          </p:spPr>
        </p:pic>
      </p:grpSp>
      <p:sp>
        <p:nvSpPr>
          <p:cNvPr id="30" name="Partial Circle 29">
            <a:extLst>
              <a:ext uri="{FF2B5EF4-FFF2-40B4-BE49-F238E27FC236}">
                <a16:creationId xmlns:a16="http://schemas.microsoft.com/office/drawing/2014/main" id="{20075B7C-640C-20C9-9FDF-067523A2A4B4}"/>
              </a:ext>
            </a:extLst>
          </p:cNvPr>
          <p:cNvSpPr/>
          <p:nvPr/>
        </p:nvSpPr>
        <p:spPr>
          <a:xfrm flipH="1">
            <a:off x="5361422" y="344971"/>
            <a:ext cx="1733934" cy="1611086"/>
          </a:xfrm>
          <a:prstGeom prst="pie">
            <a:avLst>
              <a:gd name="adj1" fmla="val 5354936"/>
              <a:gd name="adj2" fmla="val 1620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artial Circle 30">
            <a:extLst>
              <a:ext uri="{FF2B5EF4-FFF2-40B4-BE49-F238E27FC236}">
                <a16:creationId xmlns:a16="http://schemas.microsoft.com/office/drawing/2014/main" id="{C7450120-1BE6-069B-0A6B-85EE14899E05}"/>
              </a:ext>
            </a:extLst>
          </p:cNvPr>
          <p:cNvSpPr/>
          <p:nvPr/>
        </p:nvSpPr>
        <p:spPr>
          <a:xfrm>
            <a:off x="5181807" y="344971"/>
            <a:ext cx="1733934" cy="1611086"/>
          </a:xfrm>
          <a:prstGeom prst="pie">
            <a:avLst>
              <a:gd name="adj1" fmla="val 5354936"/>
              <a:gd name="adj2" fmla="val 1620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F0AA06-92FE-ADEA-0D66-13CD5FA0A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512" y="1854416"/>
            <a:ext cx="388042" cy="3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" presetClass="exit" presetSubtype="0" fill="hold" grpId="2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7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065 -0.24768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-12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10" grpId="0" animBg="1"/>
          <p:bldP spid="10" grpId="1" animBg="1"/>
          <p:bldP spid="11" grpId="0" animBg="1"/>
          <p:bldP spid="12" grpId="0" animBg="1"/>
          <p:bldP spid="12" grpId="1" animBg="1"/>
          <p:bldP spid="15" grpId="0" animBg="1"/>
          <p:bldP spid="15" grpId="1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" presetClass="exit" presetSubtype="0" fill="hold" grpId="2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7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065 -0.24768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-12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10" grpId="0" animBg="1"/>
          <p:bldP spid="10" grpId="1" animBg="1"/>
          <p:bldP spid="11" grpId="0" animBg="1"/>
          <p:bldP spid="12" grpId="0" animBg="1"/>
          <p:bldP spid="12" grpId="1" animBg="1"/>
          <p:bldP spid="15" grpId="0" animBg="1"/>
          <p:bldP spid="15" grpId="1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60C3EA-C9F9-5F3E-71EB-116E8B1A6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620" y="2620305"/>
            <a:ext cx="2975932" cy="3943780"/>
          </a:xfrm>
          <a:prstGeom prst="rect">
            <a:avLst/>
          </a:prstGeom>
          <a:effectLst/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3A7254C-091D-5929-B034-3D5AACED5904}"/>
              </a:ext>
            </a:extLst>
          </p:cNvPr>
          <p:cNvSpPr/>
          <p:nvPr/>
        </p:nvSpPr>
        <p:spPr>
          <a:xfrm>
            <a:off x="3685106" y="2362199"/>
            <a:ext cx="3994862" cy="1219363"/>
          </a:xfrm>
          <a:custGeom>
            <a:avLst/>
            <a:gdLst>
              <a:gd name="connsiteX0" fmla="*/ 0 w 3994862"/>
              <a:gd name="connsiteY0" fmla="*/ 203231 h 1219363"/>
              <a:gd name="connsiteX1" fmla="*/ 203231 w 3994862"/>
              <a:gd name="connsiteY1" fmla="*/ 0 h 1219363"/>
              <a:gd name="connsiteX2" fmla="*/ 665810 w 3994862"/>
              <a:gd name="connsiteY2" fmla="*/ 0 h 1219363"/>
              <a:gd name="connsiteX3" fmla="*/ 665810 w 3994862"/>
              <a:gd name="connsiteY3" fmla="*/ 0 h 1219363"/>
              <a:gd name="connsiteX4" fmla="*/ 1664526 w 3994862"/>
              <a:gd name="connsiteY4" fmla="*/ 0 h 1219363"/>
              <a:gd name="connsiteX5" fmla="*/ 3791631 w 3994862"/>
              <a:gd name="connsiteY5" fmla="*/ 0 h 1219363"/>
              <a:gd name="connsiteX6" fmla="*/ 3994862 w 3994862"/>
              <a:gd name="connsiteY6" fmla="*/ 203231 h 1219363"/>
              <a:gd name="connsiteX7" fmla="*/ 3994862 w 3994862"/>
              <a:gd name="connsiteY7" fmla="*/ 711295 h 1219363"/>
              <a:gd name="connsiteX8" fmla="*/ 3994862 w 3994862"/>
              <a:gd name="connsiteY8" fmla="*/ 711295 h 1219363"/>
              <a:gd name="connsiteX9" fmla="*/ 3994862 w 3994862"/>
              <a:gd name="connsiteY9" fmla="*/ 1016136 h 1219363"/>
              <a:gd name="connsiteX10" fmla="*/ 3994862 w 3994862"/>
              <a:gd name="connsiteY10" fmla="*/ 1016132 h 1219363"/>
              <a:gd name="connsiteX11" fmla="*/ 3791631 w 3994862"/>
              <a:gd name="connsiteY11" fmla="*/ 1219363 h 1219363"/>
              <a:gd name="connsiteX12" fmla="*/ 1664526 w 3994862"/>
              <a:gd name="connsiteY12" fmla="*/ 1219363 h 1219363"/>
              <a:gd name="connsiteX13" fmla="*/ -52972 w 3994862"/>
              <a:gd name="connsiteY13" fmla="*/ 1664882 h 1219363"/>
              <a:gd name="connsiteX14" fmla="*/ 665810 w 3994862"/>
              <a:gd name="connsiteY14" fmla="*/ 1219363 h 1219363"/>
              <a:gd name="connsiteX15" fmla="*/ 203231 w 3994862"/>
              <a:gd name="connsiteY15" fmla="*/ 1219363 h 1219363"/>
              <a:gd name="connsiteX16" fmla="*/ 0 w 3994862"/>
              <a:gd name="connsiteY16" fmla="*/ 1016132 h 1219363"/>
              <a:gd name="connsiteX17" fmla="*/ 0 w 3994862"/>
              <a:gd name="connsiteY17" fmla="*/ 1016136 h 1219363"/>
              <a:gd name="connsiteX18" fmla="*/ 0 w 3994862"/>
              <a:gd name="connsiteY18" fmla="*/ 711295 h 1219363"/>
              <a:gd name="connsiteX19" fmla="*/ 0 w 3994862"/>
              <a:gd name="connsiteY19" fmla="*/ 711295 h 1219363"/>
              <a:gd name="connsiteX20" fmla="*/ 0 w 3994862"/>
              <a:gd name="connsiteY20" fmla="*/ 203231 h 121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862" h="1219363" fill="none" extrusionOk="0">
                <a:moveTo>
                  <a:pt x="0" y="203231"/>
                </a:moveTo>
                <a:cubicBezTo>
                  <a:pt x="14143" y="98645"/>
                  <a:pt x="81671" y="3747"/>
                  <a:pt x="203231" y="0"/>
                </a:cubicBezTo>
                <a:cubicBezTo>
                  <a:pt x="322774" y="38408"/>
                  <a:pt x="496011" y="-41586"/>
                  <a:pt x="665810" y="0"/>
                </a:cubicBezTo>
                <a:lnTo>
                  <a:pt x="665810" y="0"/>
                </a:lnTo>
                <a:cubicBezTo>
                  <a:pt x="814774" y="44670"/>
                  <a:pt x="1230370" y="-51029"/>
                  <a:pt x="1664526" y="0"/>
                </a:cubicBezTo>
                <a:cubicBezTo>
                  <a:pt x="2620325" y="-117130"/>
                  <a:pt x="3559914" y="123459"/>
                  <a:pt x="3791631" y="0"/>
                </a:cubicBezTo>
                <a:cubicBezTo>
                  <a:pt x="3910452" y="10484"/>
                  <a:pt x="3975391" y="93713"/>
                  <a:pt x="3994862" y="203231"/>
                </a:cubicBezTo>
                <a:cubicBezTo>
                  <a:pt x="4013236" y="409741"/>
                  <a:pt x="3992553" y="510136"/>
                  <a:pt x="3994862" y="711295"/>
                </a:cubicBezTo>
                <a:lnTo>
                  <a:pt x="3994862" y="711295"/>
                </a:lnTo>
                <a:cubicBezTo>
                  <a:pt x="3992457" y="848473"/>
                  <a:pt x="3991029" y="956738"/>
                  <a:pt x="3994862" y="1016136"/>
                </a:cubicBezTo>
                <a:lnTo>
                  <a:pt x="3994862" y="1016132"/>
                </a:lnTo>
                <a:cubicBezTo>
                  <a:pt x="3992845" y="1125847"/>
                  <a:pt x="3901975" y="1225540"/>
                  <a:pt x="3791631" y="1219363"/>
                </a:cubicBezTo>
                <a:cubicBezTo>
                  <a:pt x="3413120" y="1352757"/>
                  <a:pt x="2407274" y="1088643"/>
                  <a:pt x="1664526" y="1219363"/>
                </a:cubicBezTo>
                <a:cubicBezTo>
                  <a:pt x="1075449" y="1453582"/>
                  <a:pt x="706253" y="1408674"/>
                  <a:pt x="-52972" y="1664882"/>
                </a:cubicBezTo>
                <a:cubicBezTo>
                  <a:pt x="33432" y="1569475"/>
                  <a:pt x="434165" y="1345300"/>
                  <a:pt x="665810" y="1219363"/>
                </a:cubicBezTo>
                <a:cubicBezTo>
                  <a:pt x="505578" y="1243090"/>
                  <a:pt x="256043" y="1248531"/>
                  <a:pt x="203231" y="1219363"/>
                </a:cubicBezTo>
                <a:cubicBezTo>
                  <a:pt x="89712" y="1237288"/>
                  <a:pt x="-12660" y="1141998"/>
                  <a:pt x="0" y="1016132"/>
                </a:cubicBezTo>
                <a:lnTo>
                  <a:pt x="0" y="1016136"/>
                </a:lnTo>
                <a:cubicBezTo>
                  <a:pt x="21607" y="867840"/>
                  <a:pt x="-19155" y="787108"/>
                  <a:pt x="0" y="711295"/>
                </a:cubicBezTo>
                <a:lnTo>
                  <a:pt x="0" y="711295"/>
                </a:lnTo>
                <a:cubicBezTo>
                  <a:pt x="16500" y="485267"/>
                  <a:pt x="9680" y="286035"/>
                  <a:pt x="0" y="203231"/>
                </a:cubicBezTo>
                <a:close/>
              </a:path>
              <a:path w="3994862" h="1219363" stroke="0" extrusionOk="0">
                <a:moveTo>
                  <a:pt x="0" y="203231"/>
                </a:moveTo>
                <a:cubicBezTo>
                  <a:pt x="-9974" y="108046"/>
                  <a:pt x="107313" y="-11039"/>
                  <a:pt x="203231" y="0"/>
                </a:cubicBezTo>
                <a:cubicBezTo>
                  <a:pt x="260826" y="12812"/>
                  <a:pt x="508940" y="-17861"/>
                  <a:pt x="665810" y="0"/>
                </a:cubicBezTo>
                <a:lnTo>
                  <a:pt x="665810" y="0"/>
                </a:lnTo>
                <a:cubicBezTo>
                  <a:pt x="889281" y="-63969"/>
                  <a:pt x="1508357" y="-77535"/>
                  <a:pt x="1664526" y="0"/>
                </a:cubicBezTo>
                <a:cubicBezTo>
                  <a:pt x="1919917" y="-134364"/>
                  <a:pt x="2906225" y="130381"/>
                  <a:pt x="3791631" y="0"/>
                </a:cubicBezTo>
                <a:cubicBezTo>
                  <a:pt x="3901680" y="-5166"/>
                  <a:pt x="4001169" y="86101"/>
                  <a:pt x="3994862" y="203231"/>
                </a:cubicBezTo>
                <a:cubicBezTo>
                  <a:pt x="3979948" y="360989"/>
                  <a:pt x="3983932" y="590113"/>
                  <a:pt x="3994862" y="711295"/>
                </a:cubicBezTo>
                <a:lnTo>
                  <a:pt x="3994862" y="711295"/>
                </a:lnTo>
                <a:cubicBezTo>
                  <a:pt x="3969565" y="853958"/>
                  <a:pt x="3986621" y="910739"/>
                  <a:pt x="3994862" y="1016136"/>
                </a:cubicBezTo>
                <a:lnTo>
                  <a:pt x="3994862" y="1016132"/>
                </a:lnTo>
                <a:cubicBezTo>
                  <a:pt x="4001243" y="1127677"/>
                  <a:pt x="3901529" y="1220042"/>
                  <a:pt x="3791631" y="1219363"/>
                </a:cubicBezTo>
                <a:cubicBezTo>
                  <a:pt x="3389693" y="1181604"/>
                  <a:pt x="2349872" y="1269861"/>
                  <a:pt x="1664526" y="1219363"/>
                </a:cubicBezTo>
                <a:cubicBezTo>
                  <a:pt x="1081924" y="1399211"/>
                  <a:pt x="186014" y="1600012"/>
                  <a:pt x="-52972" y="1664882"/>
                </a:cubicBezTo>
                <a:cubicBezTo>
                  <a:pt x="162427" y="1565648"/>
                  <a:pt x="506884" y="1351944"/>
                  <a:pt x="665810" y="1219363"/>
                </a:cubicBezTo>
                <a:cubicBezTo>
                  <a:pt x="467311" y="1230981"/>
                  <a:pt x="310089" y="1237522"/>
                  <a:pt x="203231" y="1219363"/>
                </a:cubicBezTo>
                <a:cubicBezTo>
                  <a:pt x="80832" y="1221622"/>
                  <a:pt x="16889" y="1115172"/>
                  <a:pt x="0" y="1016132"/>
                </a:cubicBezTo>
                <a:lnTo>
                  <a:pt x="0" y="1016136"/>
                </a:lnTo>
                <a:cubicBezTo>
                  <a:pt x="-15619" y="866631"/>
                  <a:pt x="-2388" y="814242"/>
                  <a:pt x="0" y="711295"/>
                </a:cubicBezTo>
                <a:lnTo>
                  <a:pt x="0" y="711295"/>
                </a:lnTo>
                <a:cubicBezTo>
                  <a:pt x="-29933" y="610377"/>
                  <a:pt x="897" y="264847"/>
                  <a:pt x="0" y="203231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1326"/>
                      <a:gd name="adj2" fmla="val 86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Hai </a:t>
            </a:r>
            <a:r>
              <a:rPr lang="en-US" sz="3600" dirty="0" err="1">
                <a:solidFill>
                  <a:schemeClr val="tx1"/>
                </a:solidFill>
              </a:rPr>
              <a:t>phần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bằng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nhau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chưa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A8B855D-18E9-00CC-DE6F-3DCBEA83B177}"/>
              </a:ext>
            </a:extLst>
          </p:cNvPr>
          <p:cNvSpPr/>
          <p:nvPr/>
        </p:nvSpPr>
        <p:spPr>
          <a:xfrm>
            <a:off x="3406977" y="2620305"/>
            <a:ext cx="5573292" cy="877966"/>
          </a:xfrm>
          <a:custGeom>
            <a:avLst/>
            <a:gdLst>
              <a:gd name="connsiteX0" fmla="*/ 0 w 5573292"/>
              <a:gd name="connsiteY0" fmla="*/ 146331 h 877966"/>
              <a:gd name="connsiteX1" fmla="*/ 146331 w 5573292"/>
              <a:gd name="connsiteY1" fmla="*/ 0 h 877966"/>
              <a:gd name="connsiteX2" fmla="*/ 928882 w 5573292"/>
              <a:gd name="connsiteY2" fmla="*/ 0 h 877966"/>
              <a:gd name="connsiteX3" fmla="*/ 928882 w 5573292"/>
              <a:gd name="connsiteY3" fmla="*/ 0 h 877966"/>
              <a:gd name="connsiteX4" fmla="*/ 2322205 w 5573292"/>
              <a:gd name="connsiteY4" fmla="*/ 0 h 877966"/>
              <a:gd name="connsiteX5" fmla="*/ 5426961 w 5573292"/>
              <a:gd name="connsiteY5" fmla="*/ 0 h 877966"/>
              <a:gd name="connsiteX6" fmla="*/ 5573292 w 5573292"/>
              <a:gd name="connsiteY6" fmla="*/ 146331 h 877966"/>
              <a:gd name="connsiteX7" fmla="*/ 5573292 w 5573292"/>
              <a:gd name="connsiteY7" fmla="*/ 512147 h 877966"/>
              <a:gd name="connsiteX8" fmla="*/ 5573292 w 5573292"/>
              <a:gd name="connsiteY8" fmla="*/ 512147 h 877966"/>
              <a:gd name="connsiteX9" fmla="*/ 5573292 w 5573292"/>
              <a:gd name="connsiteY9" fmla="*/ 731638 h 877966"/>
              <a:gd name="connsiteX10" fmla="*/ 5573292 w 5573292"/>
              <a:gd name="connsiteY10" fmla="*/ 731635 h 877966"/>
              <a:gd name="connsiteX11" fmla="*/ 5426961 w 5573292"/>
              <a:gd name="connsiteY11" fmla="*/ 877966 h 877966"/>
              <a:gd name="connsiteX12" fmla="*/ 2322205 w 5573292"/>
              <a:gd name="connsiteY12" fmla="*/ 877966 h 877966"/>
              <a:gd name="connsiteX13" fmla="*/ 342757 w 5573292"/>
              <a:gd name="connsiteY13" fmla="*/ 1182155 h 877966"/>
              <a:gd name="connsiteX14" fmla="*/ 928882 w 5573292"/>
              <a:gd name="connsiteY14" fmla="*/ 877966 h 877966"/>
              <a:gd name="connsiteX15" fmla="*/ 146331 w 5573292"/>
              <a:gd name="connsiteY15" fmla="*/ 877966 h 877966"/>
              <a:gd name="connsiteX16" fmla="*/ 0 w 5573292"/>
              <a:gd name="connsiteY16" fmla="*/ 731635 h 877966"/>
              <a:gd name="connsiteX17" fmla="*/ 0 w 5573292"/>
              <a:gd name="connsiteY17" fmla="*/ 731638 h 877966"/>
              <a:gd name="connsiteX18" fmla="*/ 0 w 5573292"/>
              <a:gd name="connsiteY18" fmla="*/ 512147 h 877966"/>
              <a:gd name="connsiteX19" fmla="*/ 0 w 5573292"/>
              <a:gd name="connsiteY19" fmla="*/ 512147 h 877966"/>
              <a:gd name="connsiteX20" fmla="*/ 0 w 5573292"/>
              <a:gd name="connsiteY20" fmla="*/ 146331 h 87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73292" h="877966" fill="none" extrusionOk="0">
                <a:moveTo>
                  <a:pt x="0" y="146331"/>
                </a:moveTo>
                <a:cubicBezTo>
                  <a:pt x="6986" y="69296"/>
                  <a:pt x="54435" y="4455"/>
                  <a:pt x="146331" y="0"/>
                </a:cubicBezTo>
                <a:cubicBezTo>
                  <a:pt x="259781" y="-41034"/>
                  <a:pt x="563537" y="-19497"/>
                  <a:pt x="928882" y="0"/>
                </a:cubicBezTo>
                <a:lnTo>
                  <a:pt x="928882" y="0"/>
                </a:lnTo>
                <a:cubicBezTo>
                  <a:pt x="1482991" y="-104968"/>
                  <a:pt x="1640429" y="43265"/>
                  <a:pt x="2322205" y="0"/>
                </a:cubicBezTo>
                <a:cubicBezTo>
                  <a:pt x="3007846" y="-117130"/>
                  <a:pt x="4768786" y="123459"/>
                  <a:pt x="5426961" y="0"/>
                </a:cubicBezTo>
                <a:cubicBezTo>
                  <a:pt x="5511442" y="5840"/>
                  <a:pt x="5563748" y="66850"/>
                  <a:pt x="5573292" y="146331"/>
                </a:cubicBezTo>
                <a:cubicBezTo>
                  <a:pt x="5579669" y="271222"/>
                  <a:pt x="5568182" y="410550"/>
                  <a:pt x="5573292" y="512147"/>
                </a:cubicBezTo>
                <a:lnTo>
                  <a:pt x="5573292" y="512147"/>
                </a:lnTo>
                <a:cubicBezTo>
                  <a:pt x="5566933" y="602523"/>
                  <a:pt x="5570733" y="668072"/>
                  <a:pt x="5573292" y="731638"/>
                </a:cubicBezTo>
                <a:lnTo>
                  <a:pt x="5573292" y="731635"/>
                </a:lnTo>
                <a:cubicBezTo>
                  <a:pt x="5572629" y="811621"/>
                  <a:pt x="5503698" y="891247"/>
                  <a:pt x="5426961" y="877966"/>
                </a:cubicBezTo>
                <a:cubicBezTo>
                  <a:pt x="4577306" y="1011360"/>
                  <a:pt x="2915318" y="747246"/>
                  <a:pt x="2322205" y="877966"/>
                </a:cubicBezTo>
                <a:cubicBezTo>
                  <a:pt x="2037022" y="972073"/>
                  <a:pt x="982465" y="1058831"/>
                  <a:pt x="342757" y="1182155"/>
                </a:cubicBezTo>
                <a:cubicBezTo>
                  <a:pt x="400510" y="1117524"/>
                  <a:pt x="646135" y="979692"/>
                  <a:pt x="928882" y="877966"/>
                </a:cubicBezTo>
                <a:cubicBezTo>
                  <a:pt x="748731" y="920498"/>
                  <a:pt x="481436" y="813155"/>
                  <a:pt x="146331" y="877966"/>
                </a:cubicBezTo>
                <a:cubicBezTo>
                  <a:pt x="65433" y="879112"/>
                  <a:pt x="-1289" y="813838"/>
                  <a:pt x="0" y="731635"/>
                </a:cubicBezTo>
                <a:lnTo>
                  <a:pt x="0" y="731638"/>
                </a:lnTo>
                <a:cubicBezTo>
                  <a:pt x="-19014" y="680389"/>
                  <a:pt x="9444" y="588407"/>
                  <a:pt x="0" y="512147"/>
                </a:cubicBezTo>
                <a:lnTo>
                  <a:pt x="0" y="512147"/>
                </a:lnTo>
                <a:cubicBezTo>
                  <a:pt x="-28493" y="412910"/>
                  <a:pt x="25702" y="252016"/>
                  <a:pt x="0" y="146331"/>
                </a:cubicBezTo>
                <a:close/>
              </a:path>
              <a:path w="5573292" h="877966" stroke="0" extrusionOk="0">
                <a:moveTo>
                  <a:pt x="0" y="146331"/>
                </a:moveTo>
                <a:cubicBezTo>
                  <a:pt x="-4262" y="72804"/>
                  <a:pt x="77778" y="-8294"/>
                  <a:pt x="146331" y="0"/>
                </a:cubicBezTo>
                <a:cubicBezTo>
                  <a:pt x="417543" y="-2236"/>
                  <a:pt x="711916" y="67759"/>
                  <a:pt x="928882" y="0"/>
                </a:cubicBezTo>
                <a:lnTo>
                  <a:pt x="928882" y="0"/>
                </a:lnTo>
                <a:cubicBezTo>
                  <a:pt x="1425108" y="123316"/>
                  <a:pt x="2171823" y="14004"/>
                  <a:pt x="2322205" y="0"/>
                </a:cubicBezTo>
                <a:cubicBezTo>
                  <a:pt x="2741044" y="-134364"/>
                  <a:pt x="4874149" y="130381"/>
                  <a:pt x="5426961" y="0"/>
                </a:cubicBezTo>
                <a:cubicBezTo>
                  <a:pt x="5503921" y="-9090"/>
                  <a:pt x="5578088" y="61797"/>
                  <a:pt x="5573292" y="146331"/>
                </a:cubicBezTo>
                <a:cubicBezTo>
                  <a:pt x="5586356" y="209226"/>
                  <a:pt x="5541963" y="448166"/>
                  <a:pt x="5573292" y="512147"/>
                </a:cubicBezTo>
                <a:lnTo>
                  <a:pt x="5573292" y="512147"/>
                </a:lnTo>
                <a:cubicBezTo>
                  <a:pt x="5578132" y="605077"/>
                  <a:pt x="5564225" y="647894"/>
                  <a:pt x="5573292" y="731638"/>
                </a:cubicBezTo>
                <a:lnTo>
                  <a:pt x="5573292" y="731635"/>
                </a:lnTo>
                <a:cubicBezTo>
                  <a:pt x="5574369" y="812334"/>
                  <a:pt x="5505222" y="878706"/>
                  <a:pt x="5426961" y="877966"/>
                </a:cubicBezTo>
                <a:cubicBezTo>
                  <a:pt x="4730898" y="840207"/>
                  <a:pt x="3301606" y="928464"/>
                  <a:pt x="2322205" y="877966"/>
                </a:cubicBezTo>
                <a:cubicBezTo>
                  <a:pt x="1457264" y="839865"/>
                  <a:pt x="955075" y="1141984"/>
                  <a:pt x="342757" y="1182155"/>
                </a:cubicBezTo>
                <a:cubicBezTo>
                  <a:pt x="485245" y="1133013"/>
                  <a:pt x="705536" y="964403"/>
                  <a:pt x="928882" y="877966"/>
                </a:cubicBezTo>
                <a:cubicBezTo>
                  <a:pt x="647801" y="866531"/>
                  <a:pt x="343939" y="931671"/>
                  <a:pt x="146331" y="877966"/>
                </a:cubicBezTo>
                <a:cubicBezTo>
                  <a:pt x="64011" y="878301"/>
                  <a:pt x="4293" y="809095"/>
                  <a:pt x="0" y="731635"/>
                </a:cubicBezTo>
                <a:lnTo>
                  <a:pt x="0" y="731638"/>
                </a:lnTo>
                <a:cubicBezTo>
                  <a:pt x="-18781" y="625483"/>
                  <a:pt x="-8336" y="611932"/>
                  <a:pt x="0" y="512147"/>
                </a:cubicBezTo>
                <a:lnTo>
                  <a:pt x="0" y="512147"/>
                </a:lnTo>
                <a:cubicBezTo>
                  <a:pt x="5497" y="449567"/>
                  <a:pt x="18866" y="243517"/>
                  <a:pt x="0" y="146331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3850"/>
                      <a:gd name="adj2" fmla="val 846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2AD0E6-EE82-ADC3-27B5-A24CE0567C94}"/>
              </a:ext>
            </a:extLst>
          </p:cNvPr>
          <p:cNvGrpSpPr/>
          <p:nvPr/>
        </p:nvGrpSpPr>
        <p:grpSpPr>
          <a:xfrm>
            <a:off x="5618321" y="4100519"/>
            <a:ext cx="5630111" cy="1451538"/>
            <a:chOff x="4684437" y="4416094"/>
            <a:chExt cx="5630111" cy="145153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EC8C9CD-E72F-740E-C7EF-29E6B3FE7EA5}"/>
                </a:ext>
              </a:extLst>
            </p:cNvPr>
            <p:cNvSpPr/>
            <p:nvPr/>
          </p:nvSpPr>
          <p:spPr>
            <a:xfrm>
              <a:off x="5444837" y="4965857"/>
              <a:ext cx="4869711" cy="901775"/>
            </a:xfrm>
            <a:custGeom>
              <a:avLst/>
              <a:gdLst>
                <a:gd name="connsiteX0" fmla="*/ 0 w 4869711"/>
                <a:gd name="connsiteY0" fmla="*/ 150299 h 901775"/>
                <a:gd name="connsiteX1" fmla="*/ 150299 w 4869711"/>
                <a:gd name="connsiteY1" fmla="*/ 0 h 901775"/>
                <a:gd name="connsiteX2" fmla="*/ 4719412 w 4869711"/>
                <a:gd name="connsiteY2" fmla="*/ 0 h 901775"/>
                <a:gd name="connsiteX3" fmla="*/ 4869711 w 4869711"/>
                <a:gd name="connsiteY3" fmla="*/ 150299 h 901775"/>
                <a:gd name="connsiteX4" fmla="*/ 4869711 w 4869711"/>
                <a:gd name="connsiteY4" fmla="*/ 751476 h 901775"/>
                <a:gd name="connsiteX5" fmla="*/ 4719412 w 4869711"/>
                <a:gd name="connsiteY5" fmla="*/ 901775 h 901775"/>
                <a:gd name="connsiteX6" fmla="*/ 150299 w 4869711"/>
                <a:gd name="connsiteY6" fmla="*/ 901775 h 901775"/>
                <a:gd name="connsiteX7" fmla="*/ 0 w 4869711"/>
                <a:gd name="connsiteY7" fmla="*/ 751476 h 901775"/>
                <a:gd name="connsiteX8" fmla="*/ 0 w 4869711"/>
                <a:gd name="connsiteY8" fmla="*/ 150299 h 9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9711" h="901775" fill="none" extrusionOk="0">
                  <a:moveTo>
                    <a:pt x="0" y="150299"/>
                  </a:moveTo>
                  <a:cubicBezTo>
                    <a:pt x="-12821" y="61929"/>
                    <a:pt x="71201" y="4451"/>
                    <a:pt x="150299" y="0"/>
                  </a:cubicBezTo>
                  <a:cubicBezTo>
                    <a:pt x="879280" y="-61902"/>
                    <a:pt x="2449397" y="-101778"/>
                    <a:pt x="4719412" y="0"/>
                  </a:cubicBezTo>
                  <a:cubicBezTo>
                    <a:pt x="4798544" y="-1215"/>
                    <a:pt x="4872287" y="63859"/>
                    <a:pt x="4869711" y="150299"/>
                  </a:cubicBezTo>
                  <a:cubicBezTo>
                    <a:pt x="4833002" y="299299"/>
                    <a:pt x="4911460" y="622716"/>
                    <a:pt x="4869711" y="751476"/>
                  </a:cubicBezTo>
                  <a:cubicBezTo>
                    <a:pt x="4864584" y="831974"/>
                    <a:pt x="4801141" y="895862"/>
                    <a:pt x="4719412" y="901775"/>
                  </a:cubicBezTo>
                  <a:cubicBezTo>
                    <a:pt x="3495914" y="759383"/>
                    <a:pt x="2043537" y="1012876"/>
                    <a:pt x="150299" y="901775"/>
                  </a:cubicBezTo>
                  <a:cubicBezTo>
                    <a:pt x="53615" y="908618"/>
                    <a:pt x="-2942" y="847899"/>
                    <a:pt x="0" y="751476"/>
                  </a:cubicBezTo>
                  <a:cubicBezTo>
                    <a:pt x="16183" y="583503"/>
                    <a:pt x="39808" y="307849"/>
                    <a:pt x="0" y="150299"/>
                  </a:cubicBezTo>
                  <a:close/>
                </a:path>
                <a:path w="4869711" h="901775" stroke="0" extrusionOk="0">
                  <a:moveTo>
                    <a:pt x="0" y="150299"/>
                  </a:moveTo>
                  <a:cubicBezTo>
                    <a:pt x="-3281" y="62955"/>
                    <a:pt x="63571" y="-6222"/>
                    <a:pt x="150299" y="0"/>
                  </a:cubicBezTo>
                  <a:cubicBezTo>
                    <a:pt x="1452337" y="-164947"/>
                    <a:pt x="4117498" y="-52288"/>
                    <a:pt x="4719412" y="0"/>
                  </a:cubicBezTo>
                  <a:cubicBezTo>
                    <a:pt x="4802080" y="-5331"/>
                    <a:pt x="4867007" y="67724"/>
                    <a:pt x="4869711" y="150299"/>
                  </a:cubicBezTo>
                  <a:cubicBezTo>
                    <a:pt x="4829567" y="403594"/>
                    <a:pt x="4899730" y="527162"/>
                    <a:pt x="4869711" y="751476"/>
                  </a:cubicBezTo>
                  <a:cubicBezTo>
                    <a:pt x="4873329" y="839155"/>
                    <a:pt x="4801198" y="899551"/>
                    <a:pt x="4719412" y="901775"/>
                  </a:cubicBezTo>
                  <a:cubicBezTo>
                    <a:pt x="3851683" y="1060316"/>
                    <a:pt x="2133105" y="759939"/>
                    <a:pt x="150299" y="901775"/>
                  </a:cubicBezTo>
                  <a:cubicBezTo>
                    <a:pt x="67019" y="906550"/>
                    <a:pt x="5200" y="832676"/>
                    <a:pt x="0" y="751476"/>
                  </a:cubicBezTo>
                  <a:cubicBezTo>
                    <a:pt x="23114" y="636885"/>
                    <a:pt x="-27172" y="280917"/>
                    <a:pt x="0" y="150299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  Hai </a:t>
              </a:r>
              <a:r>
                <a:rPr lang="en-US" sz="4000" dirty="0" err="1">
                  <a:solidFill>
                    <a:schemeClr val="tx1"/>
                  </a:solidFill>
                </a:rPr>
                <a:t>phần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bằng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nhau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63AF816-411C-9302-B278-37CDBAFC2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4437" y="4416094"/>
              <a:ext cx="1219363" cy="121936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463348-EC0E-900A-333D-7D508EAB02EB}"/>
              </a:ext>
            </a:extLst>
          </p:cNvPr>
          <p:cNvGrpSpPr/>
          <p:nvPr/>
        </p:nvGrpSpPr>
        <p:grpSpPr>
          <a:xfrm>
            <a:off x="5842449" y="4100519"/>
            <a:ext cx="4487685" cy="1451538"/>
            <a:chOff x="4684437" y="4416094"/>
            <a:chExt cx="4487685" cy="145153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05055B3-F614-5E07-66D1-44BAC96B0AFA}"/>
                </a:ext>
              </a:extLst>
            </p:cNvPr>
            <p:cNvSpPr/>
            <p:nvPr/>
          </p:nvSpPr>
          <p:spPr>
            <a:xfrm>
              <a:off x="5444837" y="4965857"/>
              <a:ext cx="3727285" cy="901775"/>
            </a:xfrm>
            <a:custGeom>
              <a:avLst/>
              <a:gdLst>
                <a:gd name="connsiteX0" fmla="*/ 0 w 3727285"/>
                <a:gd name="connsiteY0" fmla="*/ 150299 h 901775"/>
                <a:gd name="connsiteX1" fmla="*/ 150299 w 3727285"/>
                <a:gd name="connsiteY1" fmla="*/ 0 h 901775"/>
                <a:gd name="connsiteX2" fmla="*/ 3576986 w 3727285"/>
                <a:gd name="connsiteY2" fmla="*/ 0 h 901775"/>
                <a:gd name="connsiteX3" fmla="*/ 3727285 w 3727285"/>
                <a:gd name="connsiteY3" fmla="*/ 150299 h 901775"/>
                <a:gd name="connsiteX4" fmla="*/ 3727285 w 3727285"/>
                <a:gd name="connsiteY4" fmla="*/ 751476 h 901775"/>
                <a:gd name="connsiteX5" fmla="*/ 3576986 w 3727285"/>
                <a:gd name="connsiteY5" fmla="*/ 901775 h 901775"/>
                <a:gd name="connsiteX6" fmla="*/ 150299 w 3727285"/>
                <a:gd name="connsiteY6" fmla="*/ 901775 h 901775"/>
                <a:gd name="connsiteX7" fmla="*/ 0 w 3727285"/>
                <a:gd name="connsiteY7" fmla="*/ 751476 h 901775"/>
                <a:gd name="connsiteX8" fmla="*/ 0 w 3727285"/>
                <a:gd name="connsiteY8" fmla="*/ 150299 h 9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7285" h="901775" fill="none" extrusionOk="0">
                  <a:moveTo>
                    <a:pt x="0" y="150299"/>
                  </a:moveTo>
                  <a:cubicBezTo>
                    <a:pt x="-12821" y="61929"/>
                    <a:pt x="71201" y="4451"/>
                    <a:pt x="150299" y="0"/>
                  </a:cubicBezTo>
                  <a:cubicBezTo>
                    <a:pt x="1747480" y="-61902"/>
                    <a:pt x="2481573" y="-101778"/>
                    <a:pt x="3576986" y="0"/>
                  </a:cubicBezTo>
                  <a:cubicBezTo>
                    <a:pt x="3656118" y="-1215"/>
                    <a:pt x="3729861" y="63859"/>
                    <a:pt x="3727285" y="150299"/>
                  </a:cubicBezTo>
                  <a:cubicBezTo>
                    <a:pt x="3690576" y="299299"/>
                    <a:pt x="3769034" y="622716"/>
                    <a:pt x="3727285" y="751476"/>
                  </a:cubicBezTo>
                  <a:cubicBezTo>
                    <a:pt x="3722158" y="831974"/>
                    <a:pt x="3658715" y="895862"/>
                    <a:pt x="3576986" y="901775"/>
                  </a:cubicBezTo>
                  <a:cubicBezTo>
                    <a:pt x="2313073" y="759383"/>
                    <a:pt x="909189" y="1012876"/>
                    <a:pt x="150299" y="901775"/>
                  </a:cubicBezTo>
                  <a:cubicBezTo>
                    <a:pt x="53615" y="908618"/>
                    <a:pt x="-2942" y="847899"/>
                    <a:pt x="0" y="751476"/>
                  </a:cubicBezTo>
                  <a:cubicBezTo>
                    <a:pt x="16183" y="583503"/>
                    <a:pt x="39808" y="307849"/>
                    <a:pt x="0" y="150299"/>
                  </a:cubicBezTo>
                  <a:close/>
                </a:path>
                <a:path w="3727285" h="901775" stroke="0" extrusionOk="0">
                  <a:moveTo>
                    <a:pt x="0" y="150299"/>
                  </a:moveTo>
                  <a:cubicBezTo>
                    <a:pt x="-3281" y="62955"/>
                    <a:pt x="63571" y="-6222"/>
                    <a:pt x="150299" y="0"/>
                  </a:cubicBezTo>
                  <a:cubicBezTo>
                    <a:pt x="1858623" y="-164947"/>
                    <a:pt x="2215392" y="-52288"/>
                    <a:pt x="3576986" y="0"/>
                  </a:cubicBezTo>
                  <a:cubicBezTo>
                    <a:pt x="3659654" y="-5331"/>
                    <a:pt x="3724581" y="67724"/>
                    <a:pt x="3727285" y="150299"/>
                  </a:cubicBezTo>
                  <a:cubicBezTo>
                    <a:pt x="3687141" y="403594"/>
                    <a:pt x="3757304" y="527162"/>
                    <a:pt x="3727285" y="751476"/>
                  </a:cubicBezTo>
                  <a:cubicBezTo>
                    <a:pt x="3730903" y="839155"/>
                    <a:pt x="3658772" y="899551"/>
                    <a:pt x="3576986" y="901775"/>
                  </a:cubicBezTo>
                  <a:cubicBezTo>
                    <a:pt x="2254008" y="1060316"/>
                    <a:pt x="1032654" y="759939"/>
                    <a:pt x="150299" y="901775"/>
                  </a:cubicBezTo>
                  <a:cubicBezTo>
                    <a:pt x="67019" y="906550"/>
                    <a:pt x="5200" y="832676"/>
                    <a:pt x="0" y="751476"/>
                  </a:cubicBezTo>
                  <a:cubicBezTo>
                    <a:pt x="23114" y="636885"/>
                    <a:pt x="-27172" y="280917"/>
                    <a:pt x="0" y="150299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  </a:t>
              </a:r>
              <a:r>
                <a:rPr lang="en-US" sz="4000" dirty="0" err="1">
                  <a:solidFill>
                    <a:schemeClr val="tx1"/>
                  </a:solidFill>
                </a:rPr>
                <a:t>Nửa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cái</a:t>
              </a:r>
              <a:r>
                <a:rPr lang="en-US" sz="4000" dirty="0">
                  <a:solidFill>
                    <a:schemeClr val="tx1"/>
                  </a:solidFill>
                </a:rPr>
                <a:t> bánh.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799A9D8-A517-81D8-7981-FD474486C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4437" y="4416094"/>
              <a:ext cx="1219363" cy="1219363"/>
            </a:xfrm>
            <a:prstGeom prst="rect">
              <a:avLst/>
            </a:prstGeom>
          </p:spPr>
        </p:pic>
      </p:grpSp>
      <p:sp>
        <p:nvSpPr>
          <p:cNvPr id="30" name="Partial Circle 29">
            <a:extLst>
              <a:ext uri="{FF2B5EF4-FFF2-40B4-BE49-F238E27FC236}">
                <a16:creationId xmlns:a16="http://schemas.microsoft.com/office/drawing/2014/main" id="{20075B7C-640C-20C9-9FDF-067523A2A4B4}"/>
              </a:ext>
            </a:extLst>
          </p:cNvPr>
          <p:cNvSpPr/>
          <p:nvPr/>
        </p:nvSpPr>
        <p:spPr>
          <a:xfrm flipH="1">
            <a:off x="5449749" y="348710"/>
            <a:ext cx="1733934" cy="1611086"/>
          </a:xfrm>
          <a:prstGeom prst="pie">
            <a:avLst>
              <a:gd name="adj1" fmla="val 5354936"/>
              <a:gd name="adj2" fmla="val 1620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artial Circle 30">
            <a:extLst>
              <a:ext uri="{FF2B5EF4-FFF2-40B4-BE49-F238E27FC236}">
                <a16:creationId xmlns:a16="http://schemas.microsoft.com/office/drawing/2014/main" id="{C7450120-1BE6-069B-0A6B-85EE14899E05}"/>
              </a:ext>
            </a:extLst>
          </p:cNvPr>
          <p:cNvSpPr/>
          <p:nvPr/>
        </p:nvSpPr>
        <p:spPr>
          <a:xfrm>
            <a:off x="5270135" y="348710"/>
            <a:ext cx="1733934" cy="1611086"/>
          </a:xfrm>
          <a:prstGeom prst="pie">
            <a:avLst>
              <a:gd name="adj1" fmla="val 5354936"/>
              <a:gd name="adj2" fmla="val 1620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176E471-FD6D-76D6-A044-9B500834098B}"/>
              </a:ext>
            </a:extLst>
          </p:cNvPr>
          <p:cNvSpPr/>
          <p:nvPr/>
        </p:nvSpPr>
        <p:spPr>
          <a:xfrm>
            <a:off x="3441356" y="2661951"/>
            <a:ext cx="5573292" cy="1094426"/>
          </a:xfrm>
          <a:custGeom>
            <a:avLst/>
            <a:gdLst>
              <a:gd name="connsiteX0" fmla="*/ 0 w 5573292"/>
              <a:gd name="connsiteY0" fmla="*/ 182408 h 1094426"/>
              <a:gd name="connsiteX1" fmla="*/ 182408 w 5573292"/>
              <a:gd name="connsiteY1" fmla="*/ 0 h 1094426"/>
              <a:gd name="connsiteX2" fmla="*/ 928882 w 5573292"/>
              <a:gd name="connsiteY2" fmla="*/ 0 h 1094426"/>
              <a:gd name="connsiteX3" fmla="*/ 928882 w 5573292"/>
              <a:gd name="connsiteY3" fmla="*/ 0 h 1094426"/>
              <a:gd name="connsiteX4" fmla="*/ 2322205 w 5573292"/>
              <a:gd name="connsiteY4" fmla="*/ 0 h 1094426"/>
              <a:gd name="connsiteX5" fmla="*/ 5390884 w 5573292"/>
              <a:gd name="connsiteY5" fmla="*/ 0 h 1094426"/>
              <a:gd name="connsiteX6" fmla="*/ 5573292 w 5573292"/>
              <a:gd name="connsiteY6" fmla="*/ 182408 h 1094426"/>
              <a:gd name="connsiteX7" fmla="*/ 5573292 w 5573292"/>
              <a:gd name="connsiteY7" fmla="*/ 638415 h 1094426"/>
              <a:gd name="connsiteX8" fmla="*/ 5573292 w 5573292"/>
              <a:gd name="connsiteY8" fmla="*/ 638415 h 1094426"/>
              <a:gd name="connsiteX9" fmla="*/ 5573292 w 5573292"/>
              <a:gd name="connsiteY9" fmla="*/ 912022 h 1094426"/>
              <a:gd name="connsiteX10" fmla="*/ 5573292 w 5573292"/>
              <a:gd name="connsiteY10" fmla="*/ 912018 h 1094426"/>
              <a:gd name="connsiteX11" fmla="*/ 5390884 w 5573292"/>
              <a:gd name="connsiteY11" fmla="*/ 1094426 h 1094426"/>
              <a:gd name="connsiteX12" fmla="*/ 2322205 w 5573292"/>
              <a:gd name="connsiteY12" fmla="*/ 1094426 h 1094426"/>
              <a:gd name="connsiteX13" fmla="*/ 342757 w 5573292"/>
              <a:gd name="connsiteY13" fmla="*/ 1473612 h 1094426"/>
              <a:gd name="connsiteX14" fmla="*/ 928882 w 5573292"/>
              <a:gd name="connsiteY14" fmla="*/ 1094426 h 1094426"/>
              <a:gd name="connsiteX15" fmla="*/ 182408 w 5573292"/>
              <a:gd name="connsiteY15" fmla="*/ 1094426 h 1094426"/>
              <a:gd name="connsiteX16" fmla="*/ 0 w 5573292"/>
              <a:gd name="connsiteY16" fmla="*/ 912018 h 1094426"/>
              <a:gd name="connsiteX17" fmla="*/ 0 w 5573292"/>
              <a:gd name="connsiteY17" fmla="*/ 912022 h 1094426"/>
              <a:gd name="connsiteX18" fmla="*/ 0 w 5573292"/>
              <a:gd name="connsiteY18" fmla="*/ 638415 h 1094426"/>
              <a:gd name="connsiteX19" fmla="*/ 0 w 5573292"/>
              <a:gd name="connsiteY19" fmla="*/ 638415 h 1094426"/>
              <a:gd name="connsiteX20" fmla="*/ 0 w 5573292"/>
              <a:gd name="connsiteY20" fmla="*/ 182408 h 109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73292" h="1094426" fill="none" extrusionOk="0">
                <a:moveTo>
                  <a:pt x="0" y="182408"/>
                </a:moveTo>
                <a:cubicBezTo>
                  <a:pt x="9216" y="86655"/>
                  <a:pt x="63081" y="7474"/>
                  <a:pt x="182408" y="0"/>
                </a:cubicBezTo>
                <a:cubicBezTo>
                  <a:pt x="297279" y="-40931"/>
                  <a:pt x="727574" y="-5533"/>
                  <a:pt x="928882" y="0"/>
                </a:cubicBezTo>
                <a:lnTo>
                  <a:pt x="928882" y="0"/>
                </a:lnTo>
                <a:cubicBezTo>
                  <a:pt x="1482991" y="-104968"/>
                  <a:pt x="1640429" y="43265"/>
                  <a:pt x="2322205" y="0"/>
                </a:cubicBezTo>
                <a:cubicBezTo>
                  <a:pt x="3492224" y="-117130"/>
                  <a:pt x="4635203" y="123459"/>
                  <a:pt x="5390884" y="0"/>
                </a:cubicBezTo>
                <a:cubicBezTo>
                  <a:pt x="5493853" y="3550"/>
                  <a:pt x="5559853" y="83547"/>
                  <a:pt x="5573292" y="182408"/>
                </a:cubicBezTo>
                <a:cubicBezTo>
                  <a:pt x="5533333" y="322258"/>
                  <a:pt x="5570180" y="428801"/>
                  <a:pt x="5573292" y="638415"/>
                </a:cubicBezTo>
                <a:lnTo>
                  <a:pt x="5573292" y="638415"/>
                </a:lnTo>
                <a:cubicBezTo>
                  <a:pt x="5591719" y="680668"/>
                  <a:pt x="5569890" y="800598"/>
                  <a:pt x="5573292" y="912022"/>
                </a:cubicBezTo>
                <a:lnTo>
                  <a:pt x="5573292" y="912018"/>
                </a:lnTo>
                <a:cubicBezTo>
                  <a:pt x="5571663" y="1010719"/>
                  <a:pt x="5487494" y="1107877"/>
                  <a:pt x="5390884" y="1094426"/>
                </a:cubicBezTo>
                <a:cubicBezTo>
                  <a:pt x="4453319" y="1227820"/>
                  <a:pt x="2849909" y="963706"/>
                  <a:pt x="2322205" y="1094426"/>
                </a:cubicBezTo>
                <a:cubicBezTo>
                  <a:pt x="1927654" y="1220609"/>
                  <a:pt x="877735" y="1345953"/>
                  <a:pt x="342757" y="1473612"/>
                </a:cubicBezTo>
                <a:cubicBezTo>
                  <a:pt x="415835" y="1394112"/>
                  <a:pt x="797433" y="1160916"/>
                  <a:pt x="928882" y="1094426"/>
                </a:cubicBezTo>
                <a:cubicBezTo>
                  <a:pt x="768140" y="1122754"/>
                  <a:pt x="401017" y="1082735"/>
                  <a:pt x="182408" y="1094426"/>
                </a:cubicBezTo>
                <a:cubicBezTo>
                  <a:pt x="80936" y="1104684"/>
                  <a:pt x="-6653" y="1019919"/>
                  <a:pt x="0" y="912018"/>
                </a:cubicBezTo>
                <a:lnTo>
                  <a:pt x="0" y="912022"/>
                </a:lnTo>
                <a:cubicBezTo>
                  <a:pt x="-927" y="781574"/>
                  <a:pt x="16899" y="731657"/>
                  <a:pt x="0" y="638415"/>
                </a:cubicBezTo>
                <a:lnTo>
                  <a:pt x="0" y="638415"/>
                </a:lnTo>
                <a:cubicBezTo>
                  <a:pt x="116" y="550172"/>
                  <a:pt x="-6959" y="388005"/>
                  <a:pt x="0" y="182408"/>
                </a:cubicBezTo>
                <a:close/>
              </a:path>
              <a:path w="5573292" h="1094426" stroke="0" extrusionOk="0">
                <a:moveTo>
                  <a:pt x="0" y="182408"/>
                </a:moveTo>
                <a:cubicBezTo>
                  <a:pt x="-6869" y="93414"/>
                  <a:pt x="83149" y="-1002"/>
                  <a:pt x="182408" y="0"/>
                </a:cubicBezTo>
                <a:cubicBezTo>
                  <a:pt x="372114" y="-6202"/>
                  <a:pt x="849599" y="-24104"/>
                  <a:pt x="928882" y="0"/>
                </a:cubicBezTo>
                <a:lnTo>
                  <a:pt x="928882" y="0"/>
                </a:lnTo>
                <a:cubicBezTo>
                  <a:pt x="1425108" y="123316"/>
                  <a:pt x="2171823" y="14004"/>
                  <a:pt x="2322205" y="0"/>
                </a:cubicBezTo>
                <a:cubicBezTo>
                  <a:pt x="3586192" y="-134364"/>
                  <a:pt x="4377330" y="130381"/>
                  <a:pt x="5390884" y="0"/>
                </a:cubicBezTo>
                <a:cubicBezTo>
                  <a:pt x="5486667" y="-11686"/>
                  <a:pt x="5584060" y="73320"/>
                  <a:pt x="5573292" y="182408"/>
                </a:cubicBezTo>
                <a:cubicBezTo>
                  <a:pt x="5554780" y="347779"/>
                  <a:pt x="5572714" y="524248"/>
                  <a:pt x="5573292" y="638415"/>
                </a:cubicBezTo>
                <a:lnTo>
                  <a:pt x="5573292" y="638415"/>
                </a:lnTo>
                <a:cubicBezTo>
                  <a:pt x="5597098" y="709499"/>
                  <a:pt x="5573682" y="884004"/>
                  <a:pt x="5573292" y="912022"/>
                </a:cubicBezTo>
                <a:lnTo>
                  <a:pt x="5573292" y="912018"/>
                </a:lnTo>
                <a:cubicBezTo>
                  <a:pt x="5585495" y="1011428"/>
                  <a:pt x="5486223" y="1095991"/>
                  <a:pt x="5390884" y="1094426"/>
                </a:cubicBezTo>
                <a:cubicBezTo>
                  <a:pt x="4771438" y="1056667"/>
                  <a:pt x="3085809" y="1144924"/>
                  <a:pt x="2322205" y="1094426"/>
                </a:cubicBezTo>
                <a:cubicBezTo>
                  <a:pt x="2001259" y="983798"/>
                  <a:pt x="1153708" y="1372534"/>
                  <a:pt x="342757" y="1473612"/>
                </a:cubicBezTo>
                <a:cubicBezTo>
                  <a:pt x="607483" y="1257829"/>
                  <a:pt x="854102" y="1199957"/>
                  <a:pt x="928882" y="1094426"/>
                </a:cubicBezTo>
                <a:cubicBezTo>
                  <a:pt x="582077" y="1039120"/>
                  <a:pt x="335290" y="1087520"/>
                  <a:pt x="182408" y="1094426"/>
                </a:cubicBezTo>
                <a:cubicBezTo>
                  <a:pt x="79285" y="1094956"/>
                  <a:pt x="7699" y="1006741"/>
                  <a:pt x="0" y="912018"/>
                </a:cubicBezTo>
                <a:lnTo>
                  <a:pt x="0" y="912022"/>
                </a:lnTo>
                <a:cubicBezTo>
                  <a:pt x="-14991" y="779689"/>
                  <a:pt x="-5220" y="704901"/>
                  <a:pt x="0" y="638415"/>
                </a:cubicBezTo>
                <a:lnTo>
                  <a:pt x="0" y="638415"/>
                </a:lnTo>
                <a:cubicBezTo>
                  <a:pt x="-19361" y="487189"/>
                  <a:pt x="36509" y="252767"/>
                  <a:pt x="0" y="182408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3850"/>
                      <a:gd name="adj2" fmla="val 846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nửa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bánh.</a:t>
            </a:r>
          </a:p>
        </p:txBody>
      </p:sp>
    </p:spTree>
    <p:extLst>
      <p:ext uri="{BB962C8B-B14F-4D97-AF65-F5344CB8AC3E}">
        <p14:creationId xmlns:p14="http://schemas.microsoft.com/office/powerpoint/2010/main" val="41947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  <p:bldP spid="2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86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81759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A557E-CE21-1CE0-09EB-33F60919D916}"/>
              </a:ext>
            </a:extLst>
          </p:cNvPr>
          <p:cNvSpPr/>
          <p:nvPr/>
        </p:nvSpPr>
        <p:spPr>
          <a:xfrm>
            <a:off x="5036970" y="454845"/>
            <a:ext cx="1639482" cy="16110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5CC620-68A7-1058-5503-848C05EA3048}"/>
              </a:ext>
            </a:extLst>
          </p:cNvPr>
          <p:cNvSpPr/>
          <p:nvPr/>
        </p:nvSpPr>
        <p:spPr>
          <a:xfrm>
            <a:off x="5039460" y="454845"/>
            <a:ext cx="1639482" cy="16110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095AF-7A1F-5E86-6B8E-706BB18C3C4D}"/>
              </a:ext>
            </a:extLst>
          </p:cNvPr>
          <p:cNvSpPr/>
          <p:nvPr/>
        </p:nvSpPr>
        <p:spPr>
          <a:xfrm flipH="1">
            <a:off x="5861691" y="454845"/>
            <a:ext cx="819741" cy="16110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CE4A4-6718-68A4-88FE-47427B5A5DD5}"/>
              </a:ext>
            </a:extLst>
          </p:cNvPr>
          <p:cNvSpPr/>
          <p:nvPr/>
        </p:nvSpPr>
        <p:spPr>
          <a:xfrm flipH="1">
            <a:off x="5861692" y="454845"/>
            <a:ext cx="819741" cy="16110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D98E2A-9760-F588-CC1F-1C7B665C8EE1}"/>
              </a:ext>
            </a:extLst>
          </p:cNvPr>
          <p:cNvSpPr/>
          <p:nvPr/>
        </p:nvSpPr>
        <p:spPr>
          <a:xfrm>
            <a:off x="5041951" y="454845"/>
            <a:ext cx="819741" cy="16110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D13A5E-DD6D-B4B7-EEE3-9C17C63FF6F5}"/>
              </a:ext>
            </a:extLst>
          </p:cNvPr>
          <p:cNvCxnSpPr>
            <a:cxnSpLocks/>
          </p:cNvCxnSpPr>
          <p:nvPr/>
        </p:nvCxnSpPr>
        <p:spPr>
          <a:xfrm>
            <a:off x="5849238" y="454845"/>
            <a:ext cx="0" cy="1611086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CB023-6E0E-D042-853F-5363E1BB1D95}"/>
              </a:ext>
            </a:extLst>
          </p:cNvPr>
          <p:cNvSpPr/>
          <p:nvPr/>
        </p:nvSpPr>
        <p:spPr>
          <a:xfrm flipH="1">
            <a:off x="5856712" y="454845"/>
            <a:ext cx="819741" cy="16110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ABAAA-5D64-8471-FDC7-EFA6D150FF08}"/>
              </a:ext>
            </a:extLst>
          </p:cNvPr>
          <p:cNvSpPr/>
          <p:nvPr/>
        </p:nvSpPr>
        <p:spPr>
          <a:xfrm>
            <a:off x="5036971" y="454845"/>
            <a:ext cx="819741" cy="1611086"/>
          </a:xfrm>
          <a:prstGeom prst="rect">
            <a:avLst/>
          </a:prstGeom>
          <a:solidFill>
            <a:srgbClr val="FB21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21CDB8-C653-7141-2592-1C11B1555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620" y="2620305"/>
            <a:ext cx="2975932" cy="3943780"/>
          </a:xfrm>
          <a:prstGeom prst="rect">
            <a:avLst/>
          </a:prstGeom>
          <a:effectLst/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C9B8136-28DF-1FB5-0B14-DC58603A9137}"/>
              </a:ext>
            </a:extLst>
          </p:cNvPr>
          <p:cNvSpPr/>
          <p:nvPr/>
        </p:nvSpPr>
        <p:spPr>
          <a:xfrm>
            <a:off x="3685105" y="2362200"/>
            <a:ext cx="5797561" cy="1066800"/>
          </a:xfrm>
          <a:custGeom>
            <a:avLst/>
            <a:gdLst>
              <a:gd name="connsiteX0" fmla="*/ 0 w 5797561"/>
              <a:gd name="connsiteY0" fmla="*/ 177804 h 1066800"/>
              <a:gd name="connsiteX1" fmla="*/ 177804 w 5797561"/>
              <a:gd name="connsiteY1" fmla="*/ 0 h 1066800"/>
              <a:gd name="connsiteX2" fmla="*/ 966260 w 5797561"/>
              <a:gd name="connsiteY2" fmla="*/ 0 h 1066800"/>
              <a:gd name="connsiteX3" fmla="*/ 966260 w 5797561"/>
              <a:gd name="connsiteY3" fmla="*/ 0 h 1066800"/>
              <a:gd name="connsiteX4" fmla="*/ 2415650 w 5797561"/>
              <a:gd name="connsiteY4" fmla="*/ 0 h 1066800"/>
              <a:gd name="connsiteX5" fmla="*/ 5619757 w 5797561"/>
              <a:gd name="connsiteY5" fmla="*/ 0 h 1066800"/>
              <a:gd name="connsiteX6" fmla="*/ 5797561 w 5797561"/>
              <a:gd name="connsiteY6" fmla="*/ 177804 h 1066800"/>
              <a:gd name="connsiteX7" fmla="*/ 5797561 w 5797561"/>
              <a:gd name="connsiteY7" fmla="*/ 622300 h 1066800"/>
              <a:gd name="connsiteX8" fmla="*/ 5797561 w 5797561"/>
              <a:gd name="connsiteY8" fmla="*/ 622300 h 1066800"/>
              <a:gd name="connsiteX9" fmla="*/ 5797561 w 5797561"/>
              <a:gd name="connsiteY9" fmla="*/ 889000 h 1066800"/>
              <a:gd name="connsiteX10" fmla="*/ 5797561 w 5797561"/>
              <a:gd name="connsiteY10" fmla="*/ 888996 h 1066800"/>
              <a:gd name="connsiteX11" fmla="*/ 5619757 w 5797561"/>
              <a:gd name="connsiteY11" fmla="*/ 1066800 h 1066800"/>
              <a:gd name="connsiteX12" fmla="*/ 2415650 w 5797561"/>
              <a:gd name="connsiteY12" fmla="*/ 1066800 h 1066800"/>
              <a:gd name="connsiteX13" fmla="*/ -254919 w 5797561"/>
              <a:gd name="connsiteY13" fmla="*/ 1641944 h 1066800"/>
              <a:gd name="connsiteX14" fmla="*/ 966260 w 5797561"/>
              <a:gd name="connsiteY14" fmla="*/ 1066800 h 1066800"/>
              <a:gd name="connsiteX15" fmla="*/ 177804 w 5797561"/>
              <a:gd name="connsiteY15" fmla="*/ 1066800 h 1066800"/>
              <a:gd name="connsiteX16" fmla="*/ 0 w 5797561"/>
              <a:gd name="connsiteY16" fmla="*/ 888996 h 1066800"/>
              <a:gd name="connsiteX17" fmla="*/ 0 w 5797561"/>
              <a:gd name="connsiteY17" fmla="*/ 889000 h 1066800"/>
              <a:gd name="connsiteX18" fmla="*/ 0 w 5797561"/>
              <a:gd name="connsiteY18" fmla="*/ 622300 h 1066800"/>
              <a:gd name="connsiteX19" fmla="*/ 0 w 5797561"/>
              <a:gd name="connsiteY19" fmla="*/ 622300 h 1066800"/>
              <a:gd name="connsiteX20" fmla="*/ 0 w 5797561"/>
              <a:gd name="connsiteY20" fmla="*/ 17780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97561" h="1066800" fill="none" extrusionOk="0">
                <a:moveTo>
                  <a:pt x="0" y="177804"/>
                </a:moveTo>
                <a:cubicBezTo>
                  <a:pt x="10023" y="85031"/>
                  <a:pt x="74413" y="2088"/>
                  <a:pt x="177804" y="0"/>
                </a:cubicBezTo>
                <a:cubicBezTo>
                  <a:pt x="520176" y="11639"/>
                  <a:pt x="607876" y="-53275"/>
                  <a:pt x="966260" y="0"/>
                </a:cubicBezTo>
                <a:lnTo>
                  <a:pt x="966260" y="0"/>
                </a:lnTo>
                <a:cubicBezTo>
                  <a:pt x="1247387" y="20697"/>
                  <a:pt x="1861978" y="-72457"/>
                  <a:pt x="2415650" y="0"/>
                </a:cubicBezTo>
                <a:cubicBezTo>
                  <a:pt x="3370397" y="-117130"/>
                  <a:pt x="4157538" y="123459"/>
                  <a:pt x="5619757" y="0"/>
                </a:cubicBezTo>
                <a:cubicBezTo>
                  <a:pt x="5724590" y="10571"/>
                  <a:pt x="5779993" y="82063"/>
                  <a:pt x="5797561" y="177804"/>
                </a:cubicBezTo>
                <a:cubicBezTo>
                  <a:pt x="5782851" y="236472"/>
                  <a:pt x="5819270" y="457579"/>
                  <a:pt x="5797561" y="622300"/>
                </a:cubicBezTo>
                <a:lnTo>
                  <a:pt x="5797561" y="622300"/>
                </a:lnTo>
                <a:cubicBezTo>
                  <a:pt x="5776851" y="730883"/>
                  <a:pt x="5807571" y="850676"/>
                  <a:pt x="5797561" y="889000"/>
                </a:cubicBezTo>
                <a:lnTo>
                  <a:pt x="5797561" y="888996"/>
                </a:lnTo>
                <a:cubicBezTo>
                  <a:pt x="5791240" y="979278"/>
                  <a:pt x="5717386" y="1068651"/>
                  <a:pt x="5619757" y="1066800"/>
                </a:cubicBezTo>
                <a:cubicBezTo>
                  <a:pt x="4818601" y="1200194"/>
                  <a:pt x="3812298" y="936080"/>
                  <a:pt x="2415650" y="1066800"/>
                </a:cubicBezTo>
                <a:cubicBezTo>
                  <a:pt x="1402023" y="1335937"/>
                  <a:pt x="311343" y="1494697"/>
                  <a:pt x="-254919" y="1641944"/>
                </a:cubicBezTo>
                <a:cubicBezTo>
                  <a:pt x="-135535" y="1525759"/>
                  <a:pt x="539266" y="1235546"/>
                  <a:pt x="966260" y="1066800"/>
                </a:cubicBezTo>
                <a:cubicBezTo>
                  <a:pt x="656839" y="1062421"/>
                  <a:pt x="453871" y="1085581"/>
                  <a:pt x="177804" y="1066800"/>
                </a:cubicBezTo>
                <a:cubicBezTo>
                  <a:pt x="79049" y="1074616"/>
                  <a:pt x="-13168" y="1001366"/>
                  <a:pt x="0" y="888996"/>
                </a:cubicBezTo>
                <a:lnTo>
                  <a:pt x="0" y="889000"/>
                </a:lnTo>
                <a:cubicBezTo>
                  <a:pt x="17293" y="768788"/>
                  <a:pt x="10154" y="678007"/>
                  <a:pt x="0" y="622300"/>
                </a:cubicBezTo>
                <a:lnTo>
                  <a:pt x="0" y="622300"/>
                </a:lnTo>
                <a:cubicBezTo>
                  <a:pt x="-22908" y="539414"/>
                  <a:pt x="21829" y="289879"/>
                  <a:pt x="0" y="177804"/>
                </a:cubicBezTo>
                <a:close/>
              </a:path>
              <a:path w="5797561" h="1066800" stroke="0" extrusionOk="0">
                <a:moveTo>
                  <a:pt x="0" y="177804"/>
                </a:moveTo>
                <a:cubicBezTo>
                  <a:pt x="-5163" y="88435"/>
                  <a:pt x="86384" y="-4584"/>
                  <a:pt x="177804" y="0"/>
                </a:cubicBezTo>
                <a:cubicBezTo>
                  <a:pt x="415992" y="40074"/>
                  <a:pt x="658838" y="5590"/>
                  <a:pt x="966260" y="0"/>
                </a:cubicBezTo>
                <a:lnTo>
                  <a:pt x="966260" y="0"/>
                </a:lnTo>
                <a:cubicBezTo>
                  <a:pt x="1638924" y="-69785"/>
                  <a:pt x="1700495" y="99874"/>
                  <a:pt x="2415650" y="0"/>
                </a:cubicBezTo>
                <a:cubicBezTo>
                  <a:pt x="3391729" y="-134364"/>
                  <a:pt x="5166407" y="130381"/>
                  <a:pt x="5619757" y="0"/>
                </a:cubicBezTo>
                <a:cubicBezTo>
                  <a:pt x="5714107" y="-9069"/>
                  <a:pt x="5811010" y="69180"/>
                  <a:pt x="5797561" y="177804"/>
                </a:cubicBezTo>
                <a:cubicBezTo>
                  <a:pt x="5811866" y="399348"/>
                  <a:pt x="5758131" y="540440"/>
                  <a:pt x="5797561" y="622300"/>
                </a:cubicBezTo>
                <a:lnTo>
                  <a:pt x="5797561" y="622300"/>
                </a:lnTo>
                <a:cubicBezTo>
                  <a:pt x="5807274" y="725735"/>
                  <a:pt x="5816596" y="820517"/>
                  <a:pt x="5797561" y="889000"/>
                </a:cubicBezTo>
                <a:lnTo>
                  <a:pt x="5797561" y="888996"/>
                </a:lnTo>
                <a:cubicBezTo>
                  <a:pt x="5805837" y="986291"/>
                  <a:pt x="5704472" y="1070706"/>
                  <a:pt x="5619757" y="1066800"/>
                </a:cubicBezTo>
                <a:cubicBezTo>
                  <a:pt x="4248060" y="1029041"/>
                  <a:pt x="2947749" y="1117298"/>
                  <a:pt x="2415650" y="1066800"/>
                </a:cubicBezTo>
                <a:cubicBezTo>
                  <a:pt x="1940231" y="996277"/>
                  <a:pt x="325431" y="1571480"/>
                  <a:pt x="-254919" y="1641944"/>
                </a:cubicBezTo>
                <a:cubicBezTo>
                  <a:pt x="-4296" y="1454664"/>
                  <a:pt x="451747" y="1226460"/>
                  <a:pt x="966260" y="1066800"/>
                </a:cubicBezTo>
                <a:cubicBezTo>
                  <a:pt x="853186" y="1070318"/>
                  <a:pt x="384209" y="1044713"/>
                  <a:pt x="177804" y="1066800"/>
                </a:cubicBezTo>
                <a:cubicBezTo>
                  <a:pt x="65178" y="1070009"/>
                  <a:pt x="12663" y="977296"/>
                  <a:pt x="0" y="888996"/>
                </a:cubicBezTo>
                <a:lnTo>
                  <a:pt x="0" y="889000"/>
                </a:lnTo>
                <a:cubicBezTo>
                  <a:pt x="-23305" y="811614"/>
                  <a:pt x="-9250" y="684834"/>
                  <a:pt x="0" y="622300"/>
                </a:cubicBezTo>
                <a:lnTo>
                  <a:pt x="0" y="622300"/>
                </a:lnTo>
                <a:cubicBezTo>
                  <a:pt x="8911" y="571650"/>
                  <a:pt x="8913" y="373598"/>
                  <a:pt x="0" y="17780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4397"/>
                      <a:gd name="adj2" fmla="val 10391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Chúng</a:t>
            </a:r>
            <a:r>
              <a:rPr lang="en-US" sz="3600" dirty="0">
                <a:solidFill>
                  <a:schemeClr val="tx1"/>
                </a:solidFill>
              </a:rPr>
              <a:t> ta </a:t>
            </a:r>
            <a:r>
              <a:rPr lang="en-US" sz="3600" dirty="0" err="1">
                <a:solidFill>
                  <a:schemeClr val="tx1"/>
                </a:solidFill>
              </a:rPr>
              <a:t>có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một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vuông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3609004-6678-9B1A-62F0-39B9E19CC8A0}"/>
              </a:ext>
            </a:extLst>
          </p:cNvPr>
          <p:cNvSpPr/>
          <p:nvPr/>
        </p:nvSpPr>
        <p:spPr>
          <a:xfrm>
            <a:off x="3627243" y="2474073"/>
            <a:ext cx="3963487" cy="901776"/>
          </a:xfrm>
          <a:custGeom>
            <a:avLst/>
            <a:gdLst>
              <a:gd name="connsiteX0" fmla="*/ 0 w 3963487"/>
              <a:gd name="connsiteY0" fmla="*/ 150299 h 901776"/>
              <a:gd name="connsiteX1" fmla="*/ 150299 w 3963487"/>
              <a:gd name="connsiteY1" fmla="*/ 0 h 901776"/>
              <a:gd name="connsiteX2" fmla="*/ 660581 w 3963487"/>
              <a:gd name="connsiteY2" fmla="*/ 0 h 901776"/>
              <a:gd name="connsiteX3" fmla="*/ 660581 w 3963487"/>
              <a:gd name="connsiteY3" fmla="*/ 0 h 901776"/>
              <a:gd name="connsiteX4" fmla="*/ 1651453 w 3963487"/>
              <a:gd name="connsiteY4" fmla="*/ 0 h 901776"/>
              <a:gd name="connsiteX5" fmla="*/ 3813188 w 3963487"/>
              <a:gd name="connsiteY5" fmla="*/ 0 h 901776"/>
              <a:gd name="connsiteX6" fmla="*/ 3963487 w 3963487"/>
              <a:gd name="connsiteY6" fmla="*/ 150299 h 901776"/>
              <a:gd name="connsiteX7" fmla="*/ 3963487 w 3963487"/>
              <a:gd name="connsiteY7" fmla="*/ 526036 h 901776"/>
              <a:gd name="connsiteX8" fmla="*/ 3963487 w 3963487"/>
              <a:gd name="connsiteY8" fmla="*/ 526036 h 901776"/>
              <a:gd name="connsiteX9" fmla="*/ 3963487 w 3963487"/>
              <a:gd name="connsiteY9" fmla="*/ 751480 h 901776"/>
              <a:gd name="connsiteX10" fmla="*/ 3963487 w 3963487"/>
              <a:gd name="connsiteY10" fmla="*/ 751477 h 901776"/>
              <a:gd name="connsiteX11" fmla="*/ 3813188 w 3963487"/>
              <a:gd name="connsiteY11" fmla="*/ 901776 h 901776"/>
              <a:gd name="connsiteX12" fmla="*/ 1651453 w 3963487"/>
              <a:gd name="connsiteY12" fmla="*/ 901776 h 901776"/>
              <a:gd name="connsiteX13" fmla="*/ 243754 w 3963487"/>
              <a:gd name="connsiteY13" fmla="*/ 1214214 h 901776"/>
              <a:gd name="connsiteX14" fmla="*/ 660581 w 3963487"/>
              <a:gd name="connsiteY14" fmla="*/ 901776 h 901776"/>
              <a:gd name="connsiteX15" fmla="*/ 150299 w 3963487"/>
              <a:gd name="connsiteY15" fmla="*/ 901776 h 901776"/>
              <a:gd name="connsiteX16" fmla="*/ 0 w 3963487"/>
              <a:gd name="connsiteY16" fmla="*/ 751477 h 901776"/>
              <a:gd name="connsiteX17" fmla="*/ 0 w 3963487"/>
              <a:gd name="connsiteY17" fmla="*/ 751480 h 901776"/>
              <a:gd name="connsiteX18" fmla="*/ 0 w 3963487"/>
              <a:gd name="connsiteY18" fmla="*/ 526036 h 901776"/>
              <a:gd name="connsiteX19" fmla="*/ 0 w 3963487"/>
              <a:gd name="connsiteY19" fmla="*/ 526036 h 901776"/>
              <a:gd name="connsiteX20" fmla="*/ 0 w 3963487"/>
              <a:gd name="connsiteY20" fmla="*/ 150299 h 90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63487" h="901776" fill="none" extrusionOk="0">
                <a:moveTo>
                  <a:pt x="0" y="150299"/>
                </a:moveTo>
                <a:cubicBezTo>
                  <a:pt x="4264" y="69599"/>
                  <a:pt x="57687" y="3862"/>
                  <a:pt x="150299" y="0"/>
                </a:cubicBezTo>
                <a:cubicBezTo>
                  <a:pt x="284888" y="-31438"/>
                  <a:pt x="463081" y="-458"/>
                  <a:pt x="660581" y="0"/>
                </a:cubicBezTo>
                <a:lnTo>
                  <a:pt x="660581" y="0"/>
                </a:lnTo>
                <a:cubicBezTo>
                  <a:pt x="961386" y="-39407"/>
                  <a:pt x="1392364" y="-39946"/>
                  <a:pt x="1651453" y="0"/>
                </a:cubicBezTo>
                <a:cubicBezTo>
                  <a:pt x="2125251" y="-117130"/>
                  <a:pt x="3023743" y="123459"/>
                  <a:pt x="3813188" y="0"/>
                </a:cubicBezTo>
                <a:cubicBezTo>
                  <a:pt x="3897879" y="2681"/>
                  <a:pt x="3957222" y="68167"/>
                  <a:pt x="3963487" y="150299"/>
                </a:cubicBezTo>
                <a:cubicBezTo>
                  <a:pt x="3966791" y="324189"/>
                  <a:pt x="3954029" y="429586"/>
                  <a:pt x="3963487" y="526036"/>
                </a:cubicBezTo>
                <a:lnTo>
                  <a:pt x="3963487" y="526036"/>
                </a:lnTo>
                <a:cubicBezTo>
                  <a:pt x="3971445" y="557721"/>
                  <a:pt x="3968518" y="696574"/>
                  <a:pt x="3963487" y="751480"/>
                </a:cubicBezTo>
                <a:lnTo>
                  <a:pt x="3963487" y="751477"/>
                </a:lnTo>
                <a:cubicBezTo>
                  <a:pt x="3953540" y="822028"/>
                  <a:pt x="3895461" y="904170"/>
                  <a:pt x="3813188" y="901776"/>
                </a:cubicBezTo>
                <a:cubicBezTo>
                  <a:pt x="3296366" y="1035170"/>
                  <a:pt x="2209518" y="771056"/>
                  <a:pt x="1651453" y="901776"/>
                </a:cubicBezTo>
                <a:cubicBezTo>
                  <a:pt x="1146233" y="983281"/>
                  <a:pt x="843669" y="1052721"/>
                  <a:pt x="243754" y="1214214"/>
                </a:cubicBezTo>
                <a:cubicBezTo>
                  <a:pt x="313744" y="1141382"/>
                  <a:pt x="589610" y="952383"/>
                  <a:pt x="660581" y="901776"/>
                </a:cubicBezTo>
                <a:cubicBezTo>
                  <a:pt x="525574" y="887930"/>
                  <a:pt x="374104" y="856307"/>
                  <a:pt x="150299" y="901776"/>
                </a:cubicBezTo>
                <a:cubicBezTo>
                  <a:pt x="66814" y="908470"/>
                  <a:pt x="-9328" y="844524"/>
                  <a:pt x="0" y="751477"/>
                </a:cubicBezTo>
                <a:lnTo>
                  <a:pt x="0" y="751480"/>
                </a:lnTo>
                <a:cubicBezTo>
                  <a:pt x="-6145" y="686802"/>
                  <a:pt x="15781" y="579817"/>
                  <a:pt x="0" y="526036"/>
                </a:cubicBezTo>
                <a:lnTo>
                  <a:pt x="0" y="526036"/>
                </a:lnTo>
                <a:cubicBezTo>
                  <a:pt x="2430" y="351837"/>
                  <a:pt x="-32723" y="235353"/>
                  <a:pt x="0" y="150299"/>
                </a:cubicBezTo>
                <a:close/>
              </a:path>
              <a:path w="3963487" h="901776" stroke="0" extrusionOk="0">
                <a:moveTo>
                  <a:pt x="0" y="150299"/>
                </a:moveTo>
                <a:cubicBezTo>
                  <a:pt x="-2733" y="71965"/>
                  <a:pt x="78087" y="-7301"/>
                  <a:pt x="150299" y="0"/>
                </a:cubicBezTo>
                <a:cubicBezTo>
                  <a:pt x="336788" y="44945"/>
                  <a:pt x="455551" y="481"/>
                  <a:pt x="660581" y="0"/>
                </a:cubicBezTo>
                <a:lnTo>
                  <a:pt x="660581" y="0"/>
                </a:lnTo>
                <a:cubicBezTo>
                  <a:pt x="1076887" y="-47433"/>
                  <a:pt x="1362058" y="-8503"/>
                  <a:pt x="1651453" y="0"/>
                </a:cubicBezTo>
                <a:cubicBezTo>
                  <a:pt x="2641709" y="-134364"/>
                  <a:pt x="3596737" y="130381"/>
                  <a:pt x="3813188" y="0"/>
                </a:cubicBezTo>
                <a:cubicBezTo>
                  <a:pt x="3891632" y="-10758"/>
                  <a:pt x="3965215" y="65951"/>
                  <a:pt x="3963487" y="150299"/>
                </a:cubicBezTo>
                <a:cubicBezTo>
                  <a:pt x="3992393" y="198596"/>
                  <a:pt x="3931233" y="477299"/>
                  <a:pt x="3963487" y="526036"/>
                </a:cubicBezTo>
                <a:lnTo>
                  <a:pt x="3963487" y="526036"/>
                </a:lnTo>
                <a:cubicBezTo>
                  <a:pt x="3946593" y="595832"/>
                  <a:pt x="3959373" y="713633"/>
                  <a:pt x="3963487" y="751480"/>
                </a:cubicBezTo>
                <a:lnTo>
                  <a:pt x="3963487" y="751477"/>
                </a:lnTo>
                <a:cubicBezTo>
                  <a:pt x="3964876" y="834333"/>
                  <a:pt x="3884868" y="905058"/>
                  <a:pt x="3813188" y="901776"/>
                </a:cubicBezTo>
                <a:cubicBezTo>
                  <a:pt x="3299081" y="864017"/>
                  <a:pt x="2586296" y="952274"/>
                  <a:pt x="1651453" y="901776"/>
                </a:cubicBezTo>
                <a:cubicBezTo>
                  <a:pt x="1264170" y="869586"/>
                  <a:pt x="831648" y="1122984"/>
                  <a:pt x="243754" y="1214214"/>
                </a:cubicBezTo>
                <a:cubicBezTo>
                  <a:pt x="381149" y="1117981"/>
                  <a:pt x="572016" y="961498"/>
                  <a:pt x="660581" y="901776"/>
                </a:cubicBezTo>
                <a:cubicBezTo>
                  <a:pt x="526296" y="895013"/>
                  <a:pt x="277980" y="928615"/>
                  <a:pt x="150299" y="901776"/>
                </a:cubicBezTo>
                <a:cubicBezTo>
                  <a:pt x="65176" y="902246"/>
                  <a:pt x="4439" y="831015"/>
                  <a:pt x="0" y="751477"/>
                </a:cubicBezTo>
                <a:lnTo>
                  <a:pt x="0" y="751480"/>
                </a:lnTo>
                <a:cubicBezTo>
                  <a:pt x="-3880" y="661980"/>
                  <a:pt x="-5662" y="617295"/>
                  <a:pt x="0" y="526036"/>
                </a:cubicBezTo>
                <a:lnTo>
                  <a:pt x="0" y="526036"/>
                </a:lnTo>
                <a:cubicBezTo>
                  <a:pt x="29328" y="468273"/>
                  <a:pt x="-18820" y="269473"/>
                  <a:pt x="0" y="150299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3850"/>
                      <a:gd name="adj2" fmla="val 846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2B1C74-315F-C2D8-EEF6-D47766C8BF20}"/>
              </a:ext>
            </a:extLst>
          </p:cNvPr>
          <p:cNvGrpSpPr/>
          <p:nvPr/>
        </p:nvGrpSpPr>
        <p:grpSpPr>
          <a:xfrm>
            <a:off x="6150818" y="4105986"/>
            <a:ext cx="5463653" cy="1737107"/>
            <a:chOff x="4684437" y="4416094"/>
            <a:chExt cx="5463653" cy="17371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B0B7953-F96D-ED36-5228-51CF27689BB9}"/>
                </a:ext>
              </a:extLst>
            </p:cNvPr>
            <p:cNvSpPr/>
            <p:nvPr/>
          </p:nvSpPr>
          <p:spPr>
            <a:xfrm>
              <a:off x="5444837" y="4965857"/>
              <a:ext cx="4703253" cy="1187344"/>
            </a:xfrm>
            <a:custGeom>
              <a:avLst/>
              <a:gdLst>
                <a:gd name="connsiteX0" fmla="*/ 0 w 4703253"/>
                <a:gd name="connsiteY0" fmla="*/ 197895 h 1187344"/>
                <a:gd name="connsiteX1" fmla="*/ 197895 w 4703253"/>
                <a:gd name="connsiteY1" fmla="*/ 0 h 1187344"/>
                <a:gd name="connsiteX2" fmla="*/ 4505358 w 4703253"/>
                <a:gd name="connsiteY2" fmla="*/ 0 h 1187344"/>
                <a:gd name="connsiteX3" fmla="*/ 4703253 w 4703253"/>
                <a:gd name="connsiteY3" fmla="*/ 197895 h 1187344"/>
                <a:gd name="connsiteX4" fmla="*/ 4703253 w 4703253"/>
                <a:gd name="connsiteY4" fmla="*/ 989449 h 1187344"/>
                <a:gd name="connsiteX5" fmla="*/ 4505358 w 4703253"/>
                <a:gd name="connsiteY5" fmla="*/ 1187344 h 1187344"/>
                <a:gd name="connsiteX6" fmla="*/ 197895 w 4703253"/>
                <a:gd name="connsiteY6" fmla="*/ 1187344 h 1187344"/>
                <a:gd name="connsiteX7" fmla="*/ 0 w 4703253"/>
                <a:gd name="connsiteY7" fmla="*/ 989449 h 1187344"/>
                <a:gd name="connsiteX8" fmla="*/ 0 w 4703253"/>
                <a:gd name="connsiteY8" fmla="*/ 197895 h 118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3253" h="1187344" fill="none" extrusionOk="0">
                  <a:moveTo>
                    <a:pt x="0" y="197895"/>
                  </a:moveTo>
                  <a:cubicBezTo>
                    <a:pt x="-16344" y="81765"/>
                    <a:pt x="94492" y="6706"/>
                    <a:pt x="197895" y="0"/>
                  </a:cubicBezTo>
                  <a:cubicBezTo>
                    <a:pt x="1159943" y="-61902"/>
                    <a:pt x="3068948" y="-101778"/>
                    <a:pt x="4505358" y="0"/>
                  </a:cubicBezTo>
                  <a:cubicBezTo>
                    <a:pt x="4596817" y="-5592"/>
                    <a:pt x="4712301" y="76543"/>
                    <a:pt x="4703253" y="197895"/>
                  </a:cubicBezTo>
                  <a:cubicBezTo>
                    <a:pt x="4722590" y="393335"/>
                    <a:pt x="4675047" y="905040"/>
                    <a:pt x="4703253" y="989449"/>
                  </a:cubicBezTo>
                  <a:cubicBezTo>
                    <a:pt x="4696302" y="1095340"/>
                    <a:pt x="4611003" y="1170480"/>
                    <a:pt x="4505358" y="1187344"/>
                  </a:cubicBezTo>
                  <a:cubicBezTo>
                    <a:pt x="3781509" y="1044952"/>
                    <a:pt x="1535537" y="1298445"/>
                    <a:pt x="197895" y="1187344"/>
                  </a:cubicBezTo>
                  <a:cubicBezTo>
                    <a:pt x="84826" y="1189233"/>
                    <a:pt x="-994" y="1103276"/>
                    <a:pt x="0" y="989449"/>
                  </a:cubicBezTo>
                  <a:cubicBezTo>
                    <a:pt x="26827" y="798631"/>
                    <a:pt x="-40860" y="282529"/>
                    <a:pt x="0" y="197895"/>
                  </a:cubicBezTo>
                  <a:close/>
                </a:path>
                <a:path w="4703253" h="1187344" stroke="0" extrusionOk="0">
                  <a:moveTo>
                    <a:pt x="0" y="197895"/>
                  </a:moveTo>
                  <a:cubicBezTo>
                    <a:pt x="-11013" y="74046"/>
                    <a:pt x="87187" y="-2365"/>
                    <a:pt x="197895" y="0"/>
                  </a:cubicBezTo>
                  <a:cubicBezTo>
                    <a:pt x="1926704" y="-164947"/>
                    <a:pt x="3684317" y="-52288"/>
                    <a:pt x="4505358" y="0"/>
                  </a:cubicBezTo>
                  <a:cubicBezTo>
                    <a:pt x="4614056" y="-9341"/>
                    <a:pt x="4696771" y="89639"/>
                    <a:pt x="4703253" y="197895"/>
                  </a:cubicBezTo>
                  <a:cubicBezTo>
                    <a:pt x="4768071" y="340636"/>
                    <a:pt x="4645348" y="789733"/>
                    <a:pt x="4703253" y="989449"/>
                  </a:cubicBezTo>
                  <a:cubicBezTo>
                    <a:pt x="4711491" y="1109379"/>
                    <a:pt x="4613160" y="1184628"/>
                    <a:pt x="4505358" y="1187344"/>
                  </a:cubicBezTo>
                  <a:cubicBezTo>
                    <a:pt x="3376493" y="1345885"/>
                    <a:pt x="2040583" y="1045508"/>
                    <a:pt x="197895" y="1187344"/>
                  </a:cubicBezTo>
                  <a:cubicBezTo>
                    <a:pt x="87762" y="1202075"/>
                    <a:pt x="11064" y="1094896"/>
                    <a:pt x="0" y="989449"/>
                  </a:cubicBezTo>
                  <a:cubicBezTo>
                    <a:pt x="-23817" y="671112"/>
                    <a:pt x="-31810" y="381227"/>
                    <a:pt x="0" y="197895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Chia </a:t>
              </a:r>
              <a:r>
                <a:rPr lang="en-US" sz="3600" dirty="0" err="1">
                  <a:solidFill>
                    <a:schemeClr val="tx1"/>
                  </a:solidFill>
                </a:rPr>
                <a:t>thành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hai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phần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nhau</a:t>
              </a:r>
              <a:r>
                <a:rPr 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112E61-6311-0BC1-C647-365B6B51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4437" y="4416094"/>
              <a:ext cx="1219363" cy="1219363"/>
            </a:xfrm>
            <a:prstGeom prst="rect">
              <a:avLst/>
            </a:prstGeom>
          </p:spPr>
        </p:pic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C4491115-3139-7055-039D-D074C23A4166}"/>
              </a:ext>
            </a:extLst>
          </p:cNvPr>
          <p:cNvSpPr/>
          <p:nvPr/>
        </p:nvSpPr>
        <p:spPr>
          <a:xfrm>
            <a:off x="3539558" y="2444712"/>
            <a:ext cx="5797561" cy="901776"/>
          </a:xfrm>
          <a:custGeom>
            <a:avLst/>
            <a:gdLst>
              <a:gd name="connsiteX0" fmla="*/ 0 w 5797561"/>
              <a:gd name="connsiteY0" fmla="*/ 150299 h 901776"/>
              <a:gd name="connsiteX1" fmla="*/ 150299 w 5797561"/>
              <a:gd name="connsiteY1" fmla="*/ 0 h 901776"/>
              <a:gd name="connsiteX2" fmla="*/ 966260 w 5797561"/>
              <a:gd name="connsiteY2" fmla="*/ 0 h 901776"/>
              <a:gd name="connsiteX3" fmla="*/ 966260 w 5797561"/>
              <a:gd name="connsiteY3" fmla="*/ 0 h 901776"/>
              <a:gd name="connsiteX4" fmla="*/ 2415650 w 5797561"/>
              <a:gd name="connsiteY4" fmla="*/ 0 h 901776"/>
              <a:gd name="connsiteX5" fmla="*/ 5647262 w 5797561"/>
              <a:gd name="connsiteY5" fmla="*/ 0 h 901776"/>
              <a:gd name="connsiteX6" fmla="*/ 5797561 w 5797561"/>
              <a:gd name="connsiteY6" fmla="*/ 150299 h 901776"/>
              <a:gd name="connsiteX7" fmla="*/ 5797561 w 5797561"/>
              <a:gd name="connsiteY7" fmla="*/ 526036 h 901776"/>
              <a:gd name="connsiteX8" fmla="*/ 5797561 w 5797561"/>
              <a:gd name="connsiteY8" fmla="*/ 526036 h 901776"/>
              <a:gd name="connsiteX9" fmla="*/ 5797561 w 5797561"/>
              <a:gd name="connsiteY9" fmla="*/ 751480 h 901776"/>
              <a:gd name="connsiteX10" fmla="*/ 5797561 w 5797561"/>
              <a:gd name="connsiteY10" fmla="*/ 751477 h 901776"/>
              <a:gd name="connsiteX11" fmla="*/ 5647262 w 5797561"/>
              <a:gd name="connsiteY11" fmla="*/ 901776 h 901776"/>
              <a:gd name="connsiteX12" fmla="*/ 2415650 w 5797561"/>
              <a:gd name="connsiteY12" fmla="*/ 901776 h 901776"/>
              <a:gd name="connsiteX13" fmla="*/ -4696 w 5797561"/>
              <a:gd name="connsiteY13" fmla="*/ 1462572 h 901776"/>
              <a:gd name="connsiteX14" fmla="*/ 966260 w 5797561"/>
              <a:gd name="connsiteY14" fmla="*/ 901776 h 901776"/>
              <a:gd name="connsiteX15" fmla="*/ 150299 w 5797561"/>
              <a:gd name="connsiteY15" fmla="*/ 901776 h 901776"/>
              <a:gd name="connsiteX16" fmla="*/ 0 w 5797561"/>
              <a:gd name="connsiteY16" fmla="*/ 751477 h 901776"/>
              <a:gd name="connsiteX17" fmla="*/ 0 w 5797561"/>
              <a:gd name="connsiteY17" fmla="*/ 751480 h 901776"/>
              <a:gd name="connsiteX18" fmla="*/ 0 w 5797561"/>
              <a:gd name="connsiteY18" fmla="*/ 526036 h 901776"/>
              <a:gd name="connsiteX19" fmla="*/ 0 w 5797561"/>
              <a:gd name="connsiteY19" fmla="*/ 526036 h 901776"/>
              <a:gd name="connsiteX20" fmla="*/ 0 w 5797561"/>
              <a:gd name="connsiteY20" fmla="*/ 150299 h 90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97561" h="901776" fill="none" extrusionOk="0">
                <a:moveTo>
                  <a:pt x="0" y="150299"/>
                </a:moveTo>
                <a:cubicBezTo>
                  <a:pt x="4264" y="69599"/>
                  <a:pt x="57687" y="3862"/>
                  <a:pt x="150299" y="0"/>
                </a:cubicBezTo>
                <a:cubicBezTo>
                  <a:pt x="553212" y="-25646"/>
                  <a:pt x="646147" y="54535"/>
                  <a:pt x="966260" y="0"/>
                </a:cubicBezTo>
                <a:lnTo>
                  <a:pt x="966260" y="0"/>
                </a:lnTo>
                <a:cubicBezTo>
                  <a:pt x="1247387" y="20697"/>
                  <a:pt x="1861978" y="-72457"/>
                  <a:pt x="2415650" y="0"/>
                </a:cubicBezTo>
                <a:cubicBezTo>
                  <a:pt x="2975827" y="-117130"/>
                  <a:pt x="4346252" y="123459"/>
                  <a:pt x="5647262" y="0"/>
                </a:cubicBezTo>
                <a:cubicBezTo>
                  <a:pt x="5731953" y="2681"/>
                  <a:pt x="5791296" y="68167"/>
                  <a:pt x="5797561" y="150299"/>
                </a:cubicBezTo>
                <a:cubicBezTo>
                  <a:pt x="5800865" y="324189"/>
                  <a:pt x="5788103" y="429586"/>
                  <a:pt x="5797561" y="526036"/>
                </a:cubicBezTo>
                <a:lnTo>
                  <a:pt x="5797561" y="526036"/>
                </a:lnTo>
                <a:cubicBezTo>
                  <a:pt x="5805519" y="557721"/>
                  <a:pt x="5802592" y="696574"/>
                  <a:pt x="5797561" y="751480"/>
                </a:cubicBezTo>
                <a:lnTo>
                  <a:pt x="5797561" y="751477"/>
                </a:lnTo>
                <a:cubicBezTo>
                  <a:pt x="5787614" y="822028"/>
                  <a:pt x="5729535" y="904170"/>
                  <a:pt x="5647262" y="901776"/>
                </a:cubicBezTo>
                <a:cubicBezTo>
                  <a:pt x="4449067" y="1035170"/>
                  <a:pt x="3019276" y="771056"/>
                  <a:pt x="2415650" y="901776"/>
                </a:cubicBezTo>
                <a:cubicBezTo>
                  <a:pt x="1806872" y="1093846"/>
                  <a:pt x="1084502" y="1184821"/>
                  <a:pt x="-4696" y="1462572"/>
                </a:cubicBezTo>
                <a:cubicBezTo>
                  <a:pt x="164420" y="1250674"/>
                  <a:pt x="718260" y="1146915"/>
                  <a:pt x="966260" y="901776"/>
                </a:cubicBezTo>
                <a:cubicBezTo>
                  <a:pt x="758089" y="901379"/>
                  <a:pt x="450498" y="841256"/>
                  <a:pt x="150299" y="901776"/>
                </a:cubicBezTo>
                <a:cubicBezTo>
                  <a:pt x="66814" y="908470"/>
                  <a:pt x="-9328" y="844524"/>
                  <a:pt x="0" y="751477"/>
                </a:cubicBezTo>
                <a:lnTo>
                  <a:pt x="0" y="751480"/>
                </a:lnTo>
                <a:cubicBezTo>
                  <a:pt x="-6145" y="686802"/>
                  <a:pt x="15781" y="579817"/>
                  <a:pt x="0" y="526036"/>
                </a:cubicBezTo>
                <a:lnTo>
                  <a:pt x="0" y="526036"/>
                </a:lnTo>
                <a:cubicBezTo>
                  <a:pt x="2430" y="351837"/>
                  <a:pt x="-32723" y="235353"/>
                  <a:pt x="0" y="150299"/>
                </a:cubicBezTo>
                <a:close/>
              </a:path>
              <a:path w="5797561" h="901776" stroke="0" extrusionOk="0">
                <a:moveTo>
                  <a:pt x="0" y="150299"/>
                </a:moveTo>
                <a:cubicBezTo>
                  <a:pt x="-2733" y="71965"/>
                  <a:pt x="78087" y="-7301"/>
                  <a:pt x="150299" y="0"/>
                </a:cubicBezTo>
                <a:cubicBezTo>
                  <a:pt x="435824" y="-52790"/>
                  <a:pt x="604120" y="11231"/>
                  <a:pt x="966260" y="0"/>
                </a:cubicBezTo>
                <a:lnTo>
                  <a:pt x="966260" y="0"/>
                </a:lnTo>
                <a:cubicBezTo>
                  <a:pt x="1638924" y="-69785"/>
                  <a:pt x="1700495" y="99874"/>
                  <a:pt x="2415650" y="0"/>
                </a:cubicBezTo>
                <a:cubicBezTo>
                  <a:pt x="4025756" y="-134364"/>
                  <a:pt x="4107376" y="130381"/>
                  <a:pt x="5647262" y="0"/>
                </a:cubicBezTo>
                <a:cubicBezTo>
                  <a:pt x="5725706" y="-10758"/>
                  <a:pt x="5799289" y="65951"/>
                  <a:pt x="5797561" y="150299"/>
                </a:cubicBezTo>
                <a:cubicBezTo>
                  <a:pt x="5826467" y="198596"/>
                  <a:pt x="5765307" y="477299"/>
                  <a:pt x="5797561" y="526036"/>
                </a:cubicBezTo>
                <a:lnTo>
                  <a:pt x="5797561" y="526036"/>
                </a:lnTo>
                <a:cubicBezTo>
                  <a:pt x="5780667" y="595832"/>
                  <a:pt x="5793447" y="713633"/>
                  <a:pt x="5797561" y="751480"/>
                </a:cubicBezTo>
                <a:lnTo>
                  <a:pt x="5797561" y="751477"/>
                </a:lnTo>
                <a:cubicBezTo>
                  <a:pt x="5798950" y="834333"/>
                  <a:pt x="5718942" y="905058"/>
                  <a:pt x="5647262" y="901776"/>
                </a:cubicBezTo>
                <a:cubicBezTo>
                  <a:pt x="5119968" y="864017"/>
                  <a:pt x="3759414" y="952274"/>
                  <a:pt x="2415650" y="901776"/>
                </a:cubicBezTo>
                <a:cubicBezTo>
                  <a:pt x="1904881" y="846609"/>
                  <a:pt x="548744" y="1389052"/>
                  <a:pt x="-4696" y="1462572"/>
                </a:cubicBezTo>
                <a:cubicBezTo>
                  <a:pt x="243235" y="1397311"/>
                  <a:pt x="720565" y="1143969"/>
                  <a:pt x="966260" y="901776"/>
                </a:cubicBezTo>
                <a:cubicBezTo>
                  <a:pt x="704607" y="886745"/>
                  <a:pt x="488524" y="948859"/>
                  <a:pt x="150299" y="901776"/>
                </a:cubicBezTo>
                <a:cubicBezTo>
                  <a:pt x="65176" y="902246"/>
                  <a:pt x="4439" y="831015"/>
                  <a:pt x="0" y="751477"/>
                </a:cubicBezTo>
                <a:lnTo>
                  <a:pt x="0" y="751480"/>
                </a:lnTo>
                <a:cubicBezTo>
                  <a:pt x="-3880" y="661980"/>
                  <a:pt x="-5662" y="617295"/>
                  <a:pt x="0" y="526036"/>
                </a:cubicBezTo>
                <a:lnTo>
                  <a:pt x="0" y="526036"/>
                </a:lnTo>
                <a:cubicBezTo>
                  <a:pt x="29328" y="468273"/>
                  <a:pt x="-18820" y="269473"/>
                  <a:pt x="0" y="150299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0081"/>
                      <a:gd name="adj2" fmla="val 1121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923D5B8D-1E51-ADEE-0FDA-C43FDD614970}"/>
              </a:ext>
            </a:extLst>
          </p:cNvPr>
          <p:cNvSpPr/>
          <p:nvPr/>
        </p:nvSpPr>
        <p:spPr>
          <a:xfrm>
            <a:off x="3439526" y="2454621"/>
            <a:ext cx="6943384" cy="861249"/>
          </a:xfrm>
          <a:custGeom>
            <a:avLst/>
            <a:gdLst>
              <a:gd name="connsiteX0" fmla="*/ 0 w 6943384"/>
              <a:gd name="connsiteY0" fmla="*/ 143544 h 861249"/>
              <a:gd name="connsiteX1" fmla="*/ 143544 w 6943384"/>
              <a:gd name="connsiteY1" fmla="*/ 0 h 861249"/>
              <a:gd name="connsiteX2" fmla="*/ 1157231 w 6943384"/>
              <a:gd name="connsiteY2" fmla="*/ 0 h 861249"/>
              <a:gd name="connsiteX3" fmla="*/ 1157231 w 6943384"/>
              <a:gd name="connsiteY3" fmla="*/ 0 h 861249"/>
              <a:gd name="connsiteX4" fmla="*/ 2893077 w 6943384"/>
              <a:gd name="connsiteY4" fmla="*/ 0 h 861249"/>
              <a:gd name="connsiteX5" fmla="*/ 6799840 w 6943384"/>
              <a:gd name="connsiteY5" fmla="*/ 0 h 861249"/>
              <a:gd name="connsiteX6" fmla="*/ 6943384 w 6943384"/>
              <a:gd name="connsiteY6" fmla="*/ 143544 h 861249"/>
              <a:gd name="connsiteX7" fmla="*/ 6943384 w 6943384"/>
              <a:gd name="connsiteY7" fmla="*/ 502395 h 861249"/>
              <a:gd name="connsiteX8" fmla="*/ 6943384 w 6943384"/>
              <a:gd name="connsiteY8" fmla="*/ 502395 h 861249"/>
              <a:gd name="connsiteX9" fmla="*/ 6943384 w 6943384"/>
              <a:gd name="connsiteY9" fmla="*/ 717708 h 861249"/>
              <a:gd name="connsiteX10" fmla="*/ 6943384 w 6943384"/>
              <a:gd name="connsiteY10" fmla="*/ 717705 h 861249"/>
              <a:gd name="connsiteX11" fmla="*/ 6799840 w 6943384"/>
              <a:gd name="connsiteY11" fmla="*/ 861249 h 861249"/>
              <a:gd name="connsiteX12" fmla="*/ 2893077 w 6943384"/>
              <a:gd name="connsiteY12" fmla="*/ 861249 h 861249"/>
              <a:gd name="connsiteX13" fmla="*/ 180111 w 6943384"/>
              <a:gd name="connsiteY13" fmla="*/ 1314283 h 861249"/>
              <a:gd name="connsiteX14" fmla="*/ 1157231 w 6943384"/>
              <a:gd name="connsiteY14" fmla="*/ 861249 h 861249"/>
              <a:gd name="connsiteX15" fmla="*/ 143544 w 6943384"/>
              <a:gd name="connsiteY15" fmla="*/ 861249 h 861249"/>
              <a:gd name="connsiteX16" fmla="*/ 0 w 6943384"/>
              <a:gd name="connsiteY16" fmla="*/ 717705 h 861249"/>
              <a:gd name="connsiteX17" fmla="*/ 0 w 6943384"/>
              <a:gd name="connsiteY17" fmla="*/ 717708 h 861249"/>
              <a:gd name="connsiteX18" fmla="*/ 0 w 6943384"/>
              <a:gd name="connsiteY18" fmla="*/ 502395 h 861249"/>
              <a:gd name="connsiteX19" fmla="*/ 0 w 6943384"/>
              <a:gd name="connsiteY19" fmla="*/ 502395 h 861249"/>
              <a:gd name="connsiteX20" fmla="*/ 0 w 6943384"/>
              <a:gd name="connsiteY20" fmla="*/ 143544 h 86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43384" h="861249" fill="none" extrusionOk="0">
                <a:moveTo>
                  <a:pt x="0" y="143544"/>
                </a:moveTo>
                <a:cubicBezTo>
                  <a:pt x="9646" y="69488"/>
                  <a:pt x="60184" y="1642"/>
                  <a:pt x="143544" y="0"/>
                </a:cubicBezTo>
                <a:cubicBezTo>
                  <a:pt x="511573" y="-85891"/>
                  <a:pt x="668527" y="-2936"/>
                  <a:pt x="1157231" y="0"/>
                </a:cubicBezTo>
                <a:lnTo>
                  <a:pt x="1157231" y="0"/>
                </a:lnTo>
                <a:cubicBezTo>
                  <a:pt x="1908508" y="132303"/>
                  <a:pt x="2165307" y="109182"/>
                  <a:pt x="2893077" y="0"/>
                </a:cubicBezTo>
                <a:cubicBezTo>
                  <a:pt x="3389468" y="-117130"/>
                  <a:pt x="5424564" y="123459"/>
                  <a:pt x="6799840" y="0"/>
                </a:cubicBezTo>
                <a:cubicBezTo>
                  <a:pt x="6881110" y="3175"/>
                  <a:pt x="6928638" y="66329"/>
                  <a:pt x="6943384" y="143544"/>
                </a:cubicBezTo>
                <a:cubicBezTo>
                  <a:pt x="6915234" y="237799"/>
                  <a:pt x="6971103" y="412884"/>
                  <a:pt x="6943384" y="502395"/>
                </a:cubicBezTo>
                <a:lnTo>
                  <a:pt x="6943384" y="502395"/>
                </a:lnTo>
                <a:cubicBezTo>
                  <a:pt x="6932999" y="600188"/>
                  <a:pt x="6953566" y="667313"/>
                  <a:pt x="6943384" y="717708"/>
                </a:cubicBezTo>
                <a:lnTo>
                  <a:pt x="6943384" y="717705"/>
                </a:lnTo>
                <a:cubicBezTo>
                  <a:pt x="6941689" y="794859"/>
                  <a:pt x="6877528" y="866425"/>
                  <a:pt x="6799840" y="861249"/>
                </a:cubicBezTo>
                <a:cubicBezTo>
                  <a:pt x="6221032" y="994643"/>
                  <a:pt x="3978066" y="730529"/>
                  <a:pt x="2893077" y="861249"/>
                </a:cubicBezTo>
                <a:cubicBezTo>
                  <a:pt x="2524721" y="973147"/>
                  <a:pt x="921772" y="1165364"/>
                  <a:pt x="180111" y="1314283"/>
                </a:cubicBezTo>
                <a:cubicBezTo>
                  <a:pt x="259419" y="1184947"/>
                  <a:pt x="932554" y="959805"/>
                  <a:pt x="1157231" y="861249"/>
                </a:cubicBezTo>
                <a:cubicBezTo>
                  <a:pt x="888725" y="806253"/>
                  <a:pt x="546692" y="909672"/>
                  <a:pt x="143544" y="861249"/>
                </a:cubicBezTo>
                <a:cubicBezTo>
                  <a:pt x="64095" y="863656"/>
                  <a:pt x="-5431" y="802827"/>
                  <a:pt x="0" y="717705"/>
                </a:cubicBezTo>
                <a:lnTo>
                  <a:pt x="0" y="717708"/>
                </a:lnTo>
                <a:cubicBezTo>
                  <a:pt x="-15175" y="661909"/>
                  <a:pt x="-15060" y="608340"/>
                  <a:pt x="0" y="502395"/>
                </a:cubicBezTo>
                <a:lnTo>
                  <a:pt x="0" y="502395"/>
                </a:lnTo>
                <a:cubicBezTo>
                  <a:pt x="-22636" y="337040"/>
                  <a:pt x="14276" y="295782"/>
                  <a:pt x="0" y="143544"/>
                </a:cubicBezTo>
                <a:close/>
              </a:path>
              <a:path w="6943384" h="861249" stroke="0" extrusionOk="0">
                <a:moveTo>
                  <a:pt x="0" y="143544"/>
                </a:moveTo>
                <a:cubicBezTo>
                  <a:pt x="-7380" y="76886"/>
                  <a:pt x="71912" y="-5170"/>
                  <a:pt x="143544" y="0"/>
                </a:cubicBezTo>
                <a:cubicBezTo>
                  <a:pt x="617361" y="-41872"/>
                  <a:pt x="861366" y="69323"/>
                  <a:pt x="1157231" y="0"/>
                </a:cubicBezTo>
                <a:lnTo>
                  <a:pt x="1157231" y="0"/>
                </a:lnTo>
                <a:cubicBezTo>
                  <a:pt x="1609126" y="-151240"/>
                  <a:pt x="2552991" y="-7899"/>
                  <a:pt x="2893077" y="0"/>
                </a:cubicBezTo>
                <a:cubicBezTo>
                  <a:pt x="4478833" y="-134364"/>
                  <a:pt x="4949582" y="130381"/>
                  <a:pt x="6799840" y="0"/>
                </a:cubicBezTo>
                <a:cubicBezTo>
                  <a:pt x="6875438" y="-8672"/>
                  <a:pt x="6953028" y="56791"/>
                  <a:pt x="6943384" y="143544"/>
                </a:cubicBezTo>
                <a:cubicBezTo>
                  <a:pt x="6968391" y="186443"/>
                  <a:pt x="6969059" y="343208"/>
                  <a:pt x="6943384" y="502395"/>
                </a:cubicBezTo>
                <a:lnTo>
                  <a:pt x="6943384" y="502395"/>
                </a:lnTo>
                <a:cubicBezTo>
                  <a:pt x="6944915" y="603089"/>
                  <a:pt x="6959404" y="686871"/>
                  <a:pt x="6943384" y="717708"/>
                </a:cubicBezTo>
                <a:lnTo>
                  <a:pt x="6943384" y="717705"/>
                </a:lnTo>
                <a:cubicBezTo>
                  <a:pt x="6946438" y="796649"/>
                  <a:pt x="6868826" y="864231"/>
                  <a:pt x="6799840" y="861249"/>
                </a:cubicBezTo>
                <a:cubicBezTo>
                  <a:pt x="5121795" y="823490"/>
                  <a:pt x="4462352" y="911747"/>
                  <a:pt x="2893077" y="861249"/>
                </a:cubicBezTo>
                <a:cubicBezTo>
                  <a:pt x="2555066" y="746317"/>
                  <a:pt x="967875" y="1236774"/>
                  <a:pt x="180111" y="1314283"/>
                </a:cubicBezTo>
                <a:cubicBezTo>
                  <a:pt x="313958" y="1244916"/>
                  <a:pt x="690965" y="1030806"/>
                  <a:pt x="1157231" y="861249"/>
                </a:cubicBezTo>
                <a:cubicBezTo>
                  <a:pt x="794529" y="827770"/>
                  <a:pt x="603869" y="830705"/>
                  <a:pt x="143544" y="861249"/>
                </a:cubicBezTo>
                <a:cubicBezTo>
                  <a:pt x="54072" y="863517"/>
                  <a:pt x="7787" y="790895"/>
                  <a:pt x="0" y="717705"/>
                </a:cubicBezTo>
                <a:lnTo>
                  <a:pt x="0" y="717708"/>
                </a:lnTo>
                <a:cubicBezTo>
                  <a:pt x="19158" y="611811"/>
                  <a:pt x="13156" y="561477"/>
                  <a:pt x="0" y="502395"/>
                </a:cubicBezTo>
                <a:lnTo>
                  <a:pt x="0" y="502395"/>
                </a:lnTo>
                <a:cubicBezTo>
                  <a:pt x="-11749" y="437609"/>
                  <a:pt x="9879" y="208691"/>
                  <a:pt x="0" y="14354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7406"/>
                      <a:gd name="adj2" fmla="val 1026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vuông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được</a:t>
            </a:r>
            <a:r>
              <a:rPr lang="en-US" sz="3600" dirty="0">
                <a:solidFill>
                  <a:schemeClr val="tx1"/>
                </a:solidFill>
              </a:rPr>
              <a:t> chia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nào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B0C32-805F-AB09-F010-CE1079C6FBCE}"/>
                  </a:ext>
                </a:extLst>
              </p:cNvPr>
              <p:cNvSpPr txBox="1"/>
              <p:nvPr/>
            </p:nvSpPr>
            <p:spPr>
              <a:xfrm>
                <a:off x="5716448" y="2162489"/>
                <a:ext cx="33823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B0C32-805F-AB09-F010-CE1079C6F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448" y="2162489"/>
                <a:ext cx="338234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364E165-FF3E-FDF7-79B5-DDEB2FCF6A17}"/>
              </a:ext>
            </a:extLst>
          </p:cNvPr>
          <p:cNvSpPr txBox="1"/>
          <p:nvPr/>
        </p:nvSpPr>
        <p:spPr>
          <a:xfrm>
            <a:off x="4044723" y="3198791"/>
            <a:ext cx="3576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  <a:p>
            <a:pPr algn="ctr"/>
            <a:r>
              <a:rPr lang="en-US" sz="3600" dirty="0"/>
              <a:t>(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nửa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60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8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8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7" grpId="0" animBg="1"/>
          <p:bldP spid="7" grpId="1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1" grpId="0" animBg="1"/>
          <p:bldP spid="12" grpId="0" animBg="1"/>
          <p:bldP spid="15" grpId="0" animBg="1"/>
          <p:bldP spid="15" grpId="1" animBg="1"/>
          <p:bldP spid="16" grpId="0" animBg="1"/>
          <p:bldP spid="16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7" grpId="0" animBg="1"/>
          <p:bldP spid="7" grpId="1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1" grpId="0" animBg="1"/>
          <p:bldP spid="12" grpId="0" animBg="1"/>
          <p:bldP spid="15" grpId="0" animBg="1"/>
          <p:bldP spid="15" grpId="1" animBg="1"/>
          <p:bldP spid="16" grpId="0" animBg="1"/>
          <p:bldP spid="16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81759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21CDB8-C653-7141-2592-1C11B1555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75" y="2620305"/>
            <a:ext cx="2975932" cy="3943780"/>
          </a:xfrm>
          <a:prstGeom prst="rect">
            <a:avLst/>
          </a:prstGeom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927E42-05FE-636F-A6B4-2241020170A9}"/>
              </a:ext>
            </a:extLst>
          </p:cNvPr>
          <p:cNvSpPr/>
          <p:nvPr/>
        </p:nvSpPr>
        <p:spPr>
          <a:xfrm flipH="1">
            <a:off x="5856712" y="454845"/>
            <a:ext cx="819741" cy="16110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D0FF76-1E74-F3A7-F792-8C3C96CD412E}"/>
              </a:ext>
            </a:extLst>
          </p:cNvPr>
          <p:cNvSpPr/>
          <p:nvPr/>
        </p:nvSpPr>
        <p:spPr>
          <a:xfrm>
            <a:off x="5036971" y="454845"/>
            <a:ext cx="819741" cy="1611086"/>
          </a:xfrm>
          <a:prstGeom prst="rect">
            <a:avLst/>
          </a:prstGeom>
          <a:solidFill>
            <a:srgbClr val="FB21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E3D69E4-9C85-4F84-B3FA-DC65B446362E}"/>
              </a:ext>
            </a:extLst>
          </p:cNvPr>
          <p:cNvSpPr/>
          <p:nvPr/>
        </p:nvSpPr>
        <p:spPr>
          <a:xfrm>
            <a:off x="3439525" y="2454621"/>
            <a:ext cx="5264207" cy="974379"/>
          </a:xfrm>
          <a:custGeom>
            <a:avLst/>
            <a:gdLst>
              <a:gd name="connsiteX0" fmla="*/ 0 w 5264207"/>
              <a:gd name="connsiteY0" fmla="*/ 162400 h 974379"/>
              <a:gd name="connsiteX1" fmla="*/ 162400 w 5264207"/>
              <a:gd name="connsiteY1" fmla="*/ 0 h 974379"/>
              <a:gd name="connsiteX2" fmla="*/ 877368 w 5264207"/>
              <a:gd name="connsiteY2" fmla="*/ 0 h 974379"/>
              <a:gd name="connsiteX3" fmla="*/ 877368 w 5264207"/>
              <a:gd name="connsiteY3" fmla="*/ 0 h 974379"/>
              <a:gd name="connsiteX4" fmla="*/ 2193420 w 5264207"/>
              <a:gd name="connsiteY4" fmla="*/ 0 h 974379"/>
              <a:gd name="connsiteX5" fmla="*/ 5101807 w 5264207"/>
              <a:gd name="connsiteY5" fmla="*/ 0 h 974379"/>
              <a:gd name="connsiteX6" fmla="*/ 5264207 w 5264207"/>
              <a:gd name="connsiteY6" fmla="*/ 162400 h 974379"/>
              <a:gd name="connsiteX7" fmla="*/ 5264207 w 5264207"/>
              <a:gd name="connsiteY7" fmla="*/ 568388 h 974379"/>
              <a:gd name="connsiteX8" fmla="*/ 5264207 w 5264207"/>
              <a:gd name="connsiteY8" fmla="*/ 568388 h 974379"/>
              <a:gd name="connsiteX9" fmla="*/ 5264207 w 5264207"/>
              <a:gd name="connsiteY9" fmla="*/ 811983 h 974379"/>
              <a:gd name="connsiteX10" fmla="*/ 5264207 w 5264207"/>
              <a:gd name="connsiteY10" fmla="*/ 811979 h 974379"/>
              <a:gd name="connsiteX11" fmla="*/ 5101807 w 5264207"/>
              <a:gd name="connsiteY11" fmla="*/ 974379 h 974379"/>
              <a:gd name="connsiteX12" fmla="*/ 2193420 w 5264207"/>
              <a:gd name="connsiteY12" fmla="*/ 974379 h 974379"/>
              <a:gd name="connsiteX13" fmla="*/ 136554 w 5264207"/>
              <a:gd name="connsiteY13" fmla="*/ 1486922 h 974379"/>
              <a:gd name="connsiteX14" fmla="*/ 877368 w 5264207"/>
              <a:gd name="connsiteY14" fmla="*/ 974379 h 974379"/>
              <a:gd name="connsiteX15" fmla="*/ 162400 w 5264207"/>
              <a:gd name="connsiteY15" fmla="*/ 974379 h 974379"/>
              <a:gd name="connsiteX16" fmla="*/ 0 w 5264207"/>
              <a:gd name="connsiteY16" fmla="*/ 811979 h 974379"/>
              <a:gd name="connsiteX17" fmla="*/ 0 w 5264207"/>
              <a:gd name="connsiteY17" fmla="*/ 811983 h 974379"/>
              <a:gd name="connsiteX18" fmla="*/ 0 w 5264207"/>
              <a:gd name="connsiteY18" fmla="*/ 568388 h 974379"/>
              <a:gd name="connsiteX19" fmla="*/ 0 w 5264207"/>
              <a:gd name="connsiteY19" fmla="*/ 568388 h 974379"/>
              <a:gd name="connsiteX20" fmla="*/ 0 w 5264207"/>
              <a:gd name="connsiteY20" fmla="*/ 162400 h 97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64207" h="974379" fill="none" extrusionOk="0">
                <a:moveTo>
                  <a:pt x="0" y="162400"/>
                </a:moveTo>
                <a:cubicBezTo>
                  <a:pt x="7483" y="76759"/>
                  <a:pt x="67125" y="2246"/>
                  <a:pt x="162400" y="0"/>
                </a:cubicBezTo>
                <a:cubicBezTo>
                  <a:pt x="344066" y="-34465"/>
                  <a:pt x="767199" y="-7996"/>
                  <a:pt x="877368" y="0"/>
                </a:cubicBezTo>
                <a:lnTo>
                  <a:pt x="877368" y="0"/>
                </a:lnTo>
                <a:cubicBezTo>
                  <a:pt x="1418575" y="-47029"/>
                  <a:pt x="1677828" y="-95886"/>
                  <a:pt x="2193420" y="0"/>
                </a:cubicBezTo>
                <a:cubicBezTo>
                  <a:pt x="3026881" y="-117130"/>
                  <a:pt x="4647752" y="123459"/>
                  <a:pt x="5101807" y="0"/>
                </a:cubicBezTo>
                <a:cubicBezTo>
                  <a:pt x="5199750" y="13148"/>
                  <a:pt x="5258114" y="73561"/>
                  <a:pt x="5264207" y="162400"/>
                </a:cubicBezTo>
                <a:cubicBezTo>
                  <a:pt x="5292138" y="288847"/>
                  <a:pt x="5250397" y="438356"/>
                  <a:pt x="5264207" y="568388"/>
                </a:cubicBezTo>
                <a:lnTo>
                  <a:pt x="5264207" y="568388"/>
                </a:lnTo>
                <a:cubicBezTo>
                  <a:pt x="5246769" y="610588"/>
                  <a:pt x="5260623" y="712250"/>
                  <a:pt x="5264207" y="811983"/>
                </a:cubicBezTo>
                <a:lnTo>
                  <a:pt x="5264207" y="811979"/>
                </a:lnTo>
                <a:cubicBezTo>
                  <a:pt x="5256187" y="891626"/>
                  <a:pt x="5190357" y="978093"/>
                  <a:pt x="5101807" y="974379"/>
                </a:cubicBezTo>
                <a:cubicBezTo>
                  <a:pt x="4000404" y="1107773"/>
                  <a:pt x="2956195" y="843659"/>
                  <a:pt x="2193420" y="974379"/>
                </a:cubicBezTo>
                <a:cubicBezTo>
                  <a:pt x="1866969" y="1106945"/>
                  <a:pt x="1055101" y="1232548"/>
                  <a:pt x="136554" y="1486922"/>
                </a:cubicBezTo>
                <a:cubicBezTo>
                  <a:pt x="242046" y="1412639"/>
                  <a:pt x="660955" y="1134735"/>
                  <a:pt x="877368" y="974379"/>
                </a:cubicBezTo>
                <a:cubicBezTo>
                  <a:pt x="609990" y="968275"/>
                  <a:pt x="482912" y="999913"/>
                  <a:pt x="162400" y="974379"/>
                </a:cubicBezTo>
                <a:cubicBezTo>
                  <a:pt x="72341" y="979540"/>
                  <a:pt x="-10142" y="912586"/>
                  <a:pt x="0" y="811979"/>
                </a:cubicBezTo>
                <a:lnTo>
                  <a:pt x="0" y="811983"/>
                </a:lnTo>
                <a:cubicBezTo>
                  <a:pt x="5414" y="713243"/>
                  <a:pt x="-16801" y="627371"/>
                  <a:pt x="0" y="568388"/>
                </a:cubicBezTo>
                <a:lnTo>
                  <a:pt x="0" y="568388"/>
                </a:lnTo>
                <a:cubicBezTo>
                  <a:pt x="25113" y="449550"/>
                  <a:pt x="12781" y="289770"/>
                  <a:pt x="0" y="162400"/>
                </a:cubicBezTo>
                <a:close/>
              </a:path>
              <a:path w="5264207" h="974379" stroke="0" extrusionOk="0">
                <a:moveTo>
                  <a:pt x="0" y="162400"/>
                </a:moveTo>
                <a:cubicBezTo>
                  <a:pt x="-4763" y="80854"/>
                  <a:pt x="75600" y="-1955"/>
                  <a:pt x="162400" y="0"/>
                </a:cubicBezTo>
                <a:cubicBezTo>
                  <a:pt x="249633" y="8973"/>
                  <a:pt x="782518" y="-58178"/>
                  <a:pt x="877368" y="0"/>
                </a:cubicBezTo>
                <a:lnTo>
                  <a:pt x="877368" y="0"/>
                </a:lnTo>
                <a:cubicBezTo>
                  <a:pt x="1280554" y="-59388"/>
                  <a:pt x="1812028" y="-10522"/>
                  <a:pt x="2193420" y="0"/>
                </a:cubicBezTo>
                <a:cubicBezTo>
                  <a:pt x="3560413" y="-134364"/>
                  <a:pt x="4634410" y="130381"/>
                  <a:pt x="5101807" y="0"/>
                </a:cubicBezTo>
                <a:cubicBezTo>
                  <a:pt x="5187642" y="-9089"/>
                  <a:pt x="5265959" y="71351"/>
                  <a:pt x="5264207" y="162400"/>
                </a:cubicBezTo>
                <a:cubicBezTo>
                  <a:pt x="5228504" y="248086"/>
                  <a:pt x="5238014" y="403475"/>
                  <a:pt x="5264207" y="568388"/>
                </a:cubicBezTo>
                <a:lnTo>
                  <a:pt x="5264207" y="568388"/>
                </a:lnTo>
                <a:cubicBezTo>
                  <a:pt x="5265968" y="646672"/>
                  <a:pt x="5267652" y="752449"/>
                  <a:pt x="5264207" y="811983"/>
                </a:cubicBezTo>
                <a:lnTo>
                  <a:pt x="5264207" y="811979"/>
                </a:lnTo>
                <a:cubicBezTo>
                  <a:pt x="5270299" y="901006"/>
                  <a:pt x="5183933" y="976571"/>
                  <a:pt x="5101807" y="974379"/>
                </a:cubicBezTo>
                <a:cubicBezTo>
                  <a:pt x="3958352" y="936620"/>
                  <a:pt x="3492914" y="1024877"/>
                  <a:pt x="2193420" y="974379"/>
                </a:cubicBezTo>
                <a:cubicBezTo>
                  <a:pt x="1706955" y="921395"/>
                  <a:pt x="767197" y="1384704"/>
                  <a:pt x="136554" y="1486922"/>
                </a:cubicBezTo>
                <a:cubicBezTo>
                  <a:pt x="339677" y="1300235"/>
                  <a:pt x="606335" y="1246415"/>
                  <a:pt x="877368" y="974379"/>
                </a:cubicBezTo>
                <a:cubicBezTo>
                  <a:pt x="630465" y="961909"/>
                  <a:pt x="353328" y="914746"/>
                  <a:pt x="162400" y="974379"/>
                </a:cubicBezTo>
                <a:cubicBezTo>
                  <a:pt x="66060" y="975858"/>
                  <a:pt x="9066" y="894584"/>
                  <a:pt x="0" y="811979"/>
                </a:cubicBezTo>
                <a:lnTo>
                  <a:pt x="0" y="811983"/>
                </a:lnTo>
                <a:cubicBezTo>
                  <a:pt x="2660" y="770044"/>
                  <a:pt x="1082" y="636000"/>
                  <a:pt x="0" y="568388"/>
                </a:cubicBezTo>
                <a:lnTo>
                  <a:pt x="0" y="568388"/>
                </a:lnTo>
                <a:cubicBezTo>
                  <a:pt x="5976" y="461513"/>
                  <a:pt x="-29688" y="361958"/>
                  <a:pt x="0" y="16240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7406"/>
                      <a:gd name="adj2" fmla="val 1026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Đã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tô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màu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mấy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phần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05F92A-B12E-3520-9000-C9A449A99075}"/>
              </a:ext>
            </a:extLst>
          </p:cNvPr>
          <p:cNvGrpSpPr/>
          <p:nvPr/>
        </p:nvGrpSpPr>
        <p:grpSpPr>
          <a:xfrm>
            <a:off x="6150818" y="4105986"/>
            <a:ext cx="4212383" cy="1482746"/>
            <a:chOff x="4684437" y="4416094"/>
            <a:chExt cx="4212383" cy="148274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0AD52EB-F2A1-BCDB-8A27-BB0E0EB1E452}"/>
                </a:ext>
              </a:extLst>
            </p:cNvPr>
            <p:cNvSpPr/>
            <p:nvPr/>
          </p:nvSpPr>
          <p:spPr>
            <a:xfrm>
              <a:off x="5444838" y="4965857"/>
              <a:ext cx="3451982" cy="932983"/>
            </a:xfrm>
            <a:custGeom>
              <a:avLst/>
              <a:gdLst>
                <a:gd name="connsiteX0" fmla="*/ 0 w 3451982"/>
                <a:gd name="connsiteY0" fmla="*/ 155500 h 932983"/>
                <a:gd name="connsiteX1" fmla="*/ 155500 w 3451982"/>
                <a:gd name="connsiteY1" fmla="*/ 0 h 932983"/>
                <a:gd name="connsiteX2" fmla="*/ 3296482 w 3451982"/>
                <a:gd name="connsiteY2" fmla="*/ 0 h 932983"/>
                <a:gd name="connsiteX3" fmla="*/ 3451982 w 3451982"/>
                <a:gd name="connsiteY3" fmla="*/ 155500 h 932983"/>
                <a:gd name="connsiteX4" fmla="*/ 3451982 w 3451982"/>
                <a:gd name="connsiteY4" fmla="*/ 777483 h 932983"/>
                <a:gd name="connsiteX5" fmla="*/ 3296482 w 3451982"/>
                <a:gd name="connsiteY5" fmla="*/ 932983 h 932983"/>
                <a:gd name="connsiteX6" fmla="*/ 155500 w 3451982"/>
                <a:gd name="connsiteY6" fmla="*/ 932983 h 932983"/>
                <a:gd name="connsiteX7" fmla="*/ 0 w 3451982"/>
                <a:gd name="connsiteY7" fmla="*/ 777483 h 932983"/>
                <a:gd name="connsiteX8" fmla="*/ 0 w 3451982"/>
                <a:gd name="connsiteY8" fmla="*/ 155500 h 93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1982" h="932983" fill="none" extrusionOk="0">
                  <a:moveTo>
                    <a:pt x="0" y="155500"/>
                  </a:moveTo>
                  <a:cubicBezTo>
                    <a:pt x="-7928" y="66304"/>
                    <a:pt x="70439" y="932"/>
                    <a:pt x="155500" y="0"/>
                  </a:cubicBezTo>
                  <a:cubicBezTo>
                    <a:pt x="542786" y="-61902"/>
                    <a:pt x="2846821" y="-101778"/>
                    <a:pt x="3296482" y="0"/>
                  </a:cubicBezTo>
                  <a:cubicBezTo>
                    <a:pt x="3368961" y="-4202"/>
                    <a:pt x="3461798" y="56538"/>
                    <a:pt x="3451982" y="155500"/>
                  </a:cubicBezTo>
                  <a:cubicBezTo>
                    <a:pt x="3461094" y="412982"/>
                    <a:pt x="3453285" y="490883"/>
                    <a:pt x="3451982" y="777483"/>
                  </a:cubicBezTo>
                  <a:cubicBezTo>
                    <a:pt x="3450186" y="862484"/>
                    <a:pt x="3379969" y="921923"/>
                    <a:pt x="3296482" y="932983"/>
                  </a:cubicBezTo>
                  <a:cubicBezTo>
                    <a:pt x="2006161" y="790591"/>
                    <a:pt x="541110" y="1044084"/>
                    <a:pt x="155500" y="932983"/>
                  </a:cubicBezTo>
                  <a:cubicBezTo>
                    <a:pt x="57492" y="939051"/>
                    <a:pt x="-1133" y="868527"/>
                    <a:pt x="0" y="777483"/>
                  </a:cubicBezTo>
                  <a:cubicBezTo>
                    <a:pt x="46896" y="635042"/>
                    <a:pt x="-21737" y="362887"/>
                    <a:pt x="0" y="155500"/>
                  </a:cubicBezTo>
                  <a:close/>
                </a:path>
                <a:path w="3451982" h="932983" stroke="0" extrusionOk="0">
                  <a:moveTo>
                    <a:pt x="0" y="155500"/>
                  </a:moveTo>
                  <a:cubicBezTo>
                    <a:pt x="-9621" y="56904"/>
                    <a:pt x="65940" y="-6156"/>
                    <a:pt x="155500" y="0"/>
                  </a:cubicBezTo>
                  <a:cubicBezTo>
                    <a:pt x="991109" y="-164947"/>
                    <a:pt x="2806633" y="-52288"/>
                    <a:pt x="3296482" y="0"/>
                  </a:cubicBezTo>
                  <a:cubicBezTo>
                    <a:pt x="3381765" y="-9351"/>
                    <a:pt x="3441029" y="71374"/>
                    <a:pt x="3451982" y="155500"/>
                  </a:cubicBezTo>
                  <a:cubicBezTo>
                    <a:pt x="3397243" y="255083"/>
                    <a:pt x="3414102" y="652023"/>
                    <a:pt x="3451982" y="777483"/>
                  </a:cubicBezTo>
                  <a:cubicBezTo>
                    <a:pt x="3455798" y="868290"/>
                    <a:pt x="3380722" y="929998"/>
                    <a:pt x="3296482" y="932983"/>
                  </a:cubicBezTo>
                  <a:cubicBezTo>
                    <a:pt x="1993129" y="1091524"/>
                    <a:pt x="1158530" y="791147"/>
                    <a:pt x="155500" y="932983"/>
                  </a:cubicBezTo>
                  <a:cubicBezTo>
                    <a:pt x="68786" y="947634"/>
                    <a:pt x="6727" y="861024"/>
                    <a:pt x="0" y="777483"/>
                  </a:cubicBezTo>
                  <a:cubicBezTo>
                    <a:pt x="22783" y="571011"/>
                    <a:pt x="42693" y="445981"/>
                    <a:pt x="0" y="155500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schemeClr val="tx1"/>
                  </a:solidFill>
                </a:rPr>
                <a:t>Một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phần</a:t>
              </a:r>
              <a:r>
                <a:rPr lang="en-US" sz="40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8D8CD62-E4BC-911D-207A-02B03221C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4437" y="4416094"/>
              <a:ext cx="1219363" cy="1219363"/>
            </a:xfrm>
            <a:prstGeom prst="rect">
              <a:avLst/>
            </a:prstGeom>
          </p:spPr>
        </p:pic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2A65FEA-4649-F92A-ED71-CA507D0059D6}"/>
              </a:ext>
            </a:extLst>
          </p:cNvPr>
          <p:cNvSpPr/>
          <p:nvPr/>
        </p:nvSpPr>
        <p:spPr>
          <a:xfrm>
            <a:off x="3293476" y="2496506"/>
            <a:ext cx="8670780" cy="1003738"/>
          </a:xfrm>
          <a:custGeom>
            <a:avLst/>
            <a:gdLst>
              <a:gd name="connsiteX0" fmla="*/ 0 w 8670780"/>
              <a:gd name="connsiteY0" fmla="*/ 167293 h 1003738"/>
              <a:gd name="connsiteX1" fmla="*/ 167293 w 8670780"/>
              <a:gd name="connsiteY1" fmla="*/ 0 h 1003738"/>
              <a:gd name="connsiteX2" fmla="*/ 1445130 w 8670780"/>
              <a:gd name="connsiteY2" fmla="*/ 0 h 1003738"/>
              <a:gd name="connsiteX3" fmla="*/ 1445130 w 8670780"/>
              <a:gd name="connsiteY3" fmla="*/ 0 h 1003738"/>
              <a:gd name="connsiteX4" fmla="*/ 3612825 w 8670780"/>
              <a:gd name="connsiteY4" fmla="*/ 0 h 1003738"/>
              <a:gd name="connsiteX5" fmla="*/ 8503487 w 8670780"/>
              <a:gd name="connsiteY5" fmla="*/ 0 h 1003738"/>
              <a:gd name="connsiteX6" fmla="*/ 8670780 w 8670780"/>
              <a:gd name="connsiteY6" fmla="*/ 167293 h 1003738"/>
              <a:gd name="connsiteX7" fmla="*/ 8670780 w 8670780"/>
              <a:gd name="connsiteY7" fmla="*/ 585514 h 1003738"/>
              <a:gd name="connsiteX8" fmla="*/ 8670780 w 8670780"/>
              <a:gd name="connsiteY8" fmla="*/ 585514 h 1003738"/>
              <a:gd name="connsiteX9" fmla="*/ 8670780 w 8670780"/>
              <a:gd name="connsiteY9" fmla="*/ 836448 h 1003738"/>
              <a:gd name="connsiteX10" fmla="*/ 8670780 w 8670780"/>
              <a:gd name="connsiteY10" fmla="*/ 836445 h 1003738"/>
              <a:gd name="connsiteX11" fmla="*/ 8503487 w 8670780"/>
              <a:gd name="connsiteY11" fmla="*/ 1003738 h 1003738"/>
              <a:gd name="connsiteX12" fmla="*/ 3612825 w 8670780"/>
              <a:gd name="connsiteY12" fmla="*/ 1003738 h 1003738"/>
              <a:gd name="connsiteX13" fmla="*/ 473251 w 8670780"/>
              <a:gd name="connsiteY13" fmla="*/ 1441418 h 1003738"/>
              <a:gd name="connsiteX14" fmla="*/ 1445130 w 8670780"/>
              <a:gd name="connsiteY14" fmla="*/ 1003738 h 1003738"/>
              <a:gd name="connsiteX15" fmla="*/ 167293 w 8670780"/>
              <a:gd name="connsiteY15" fmla="*/ 1003738 h 1003738"/>
              <a:gd name="connsiteX16" fmla="*/ 0 w 8670780"/>
              <a:gd name="connsiteY16" fmla="*/ 836445 h 1003738"/>
              <a:gd name="connsiteX17" fmla="*/ 0 w 8670780"/>
              <a:gd name="connsiteY17" fmla="*/ 836448 h 1003738"/>
              <a:gd name="connsiteX18" fmla="*/ 0 w 8670780"/>
              <a:gd name="connsiteY18" fmla="*/ 585514 h 1003738"/>
              <a:gd name="connsiteX19" fmla="*/ 0 w 8670780"/>
              <a:gd name="connsiteY19" fmla="*/ 585514 h 1003738"/>
              <a:gd name="connsiteX20" fmla="*/ 0 w 8670780"/>
              <a:gd name="connsiteY20" fmla="*/ 167293 h 100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70780" h="1003738" fill="none" extrusionOk="0">
                <a:moveTo>
                  <a:pt x="0" y="167293"/>
                </a:moveTo>
                <a:cubicBezTo>
                  <a:pt x="8419" y="79457"/>
                  <a:pt x="62940" y="4809"/>
                  <a:pt x="167293" y="0"/>
                </a:cubicBezTo>
                <a:cubicBezTo>
                  <a:pt x="521377" y="-18745"/>
                  <a:pt x="993719" y="49088"/>
                  <a:pt x="1445130" y="0"/>
                </a:cubicBezTo>
                <a:lnTo>
                  <a:pt x="1445130" y="0"/>
                </a:lnTo>
                <a:cubicBezTo>
                  <a:pt x="2085274" y="143479"/>
                  <a:pt x="3078513" y="81161"/>
                  <a:pt x="3612825" y="0"/>
                </a:cubicBezTo>
                <a:cubicBezTo>
                  <a:pt x="5330809" y="-117130"/>
                  <a:pt x="6738773" y="123459"/>
                  <a:pt x="8503487" y="0"/>
                </a:cubicBezTo>
                <a:cubicBezTo>
                  <a:pt x="8605170" y="14802"/>
                  <a:pt x="8658771" y="76580"/>
                  <a:pt x="8670780" y="167293"/>
                </a:cubicBezTo>
                <a:cubicBezTo>
                  <a:pt x="8681049" y="352811"/>
                  <a:pt x="8693539" y="514448"/>
                  <a:pt x="8670780" y="585514"/>
                </a:cubicBezTo>
                <a:lnTo>
                  <a:pt x="8670780" y="585514"/>
                </a:lnTo>
                <a:cubicBezTo>
                  <a:pt x="8651875" y="632617"/>
                  <a:pt x="8669654" y="797823"/>
                  <a:pt x="8670780" y="836448"/>
                </a:cubicBezTo>
                <a:lnTo>
                  <a:pt x="8670780" y="836445"/>
                </a:lnTo>
                <a:cubicBezTo>
                  <a:pt x="8663033" y="919136"/>
                  <a:pt x="8590844" y="1020138"/>
                  <a:pt x="8503487" y="1003738"/>
                </a:cubicBezTo>
                <a:cubicBezTo>
                  <a:pt x="7508875" y="1137132"/>
                  <a:pt x="5022267" y="873018"/>
                  <a:pt x="3612825" y="1003738"/>
                </a:cubicBezTo>
                <a:cubicBezTo>
                  <a:pt x="2442412" y="1217082"/>
                  <a:pt x="1192361" y="1316202"/>
                  <a:pt x="473251" y="1441418"/>
                </a:cubicBezTo>
                <a:cubicBezTo>
                  <a:pt x="915125" y="1259529"/>
                  <a:pt x="1006752" y="1231266"/>
                  <a:pt x="1445130" y="1003738"/>
                </a:cubicBezTo>
                <a:cubicBezTo>
                  <a:pt x="1099182" y="918635"/>
                  <a:pt x="568591" y="986462"/>
                  <a:pt x="167293" y="1003738"/>
                </a:cubicBezTo>
                <a:cubicBezTo>
                  <a:pt x="74720" y="1006257"/>
                  <a:pt x="-11736" y="941469"/>
                  <a:pt x="0" y="836445"/>
                </a:cubicBezTo>
                <a:lnTo>
                  <a:pt x="0" y="836448"/>
                </a:lnTo>
                <a:cubicBezTo>
                  <a:pt x="-16412" y="794883"/>
                  <a:pt x="-21075" y="611933"/>
                  <a:pt x="0" y="585514"/>
                </a:cubicBezTo>
                <a:lnTo>
                  <a:pt x="0" y="585514"/>
                </a:lnTo>
                <a:cubicBezTo>
                  <a:pt x="14162" y="428740"/>
                  <a:pt x="-21963" y="245584"/>
                  <a:pt x="0" y="167293"/>
                </a:cubicBezTo>
                <a:close/>
              </a:path>
              <a:path w="8670780" h="1003738" stroke="0" extrusionOk="0">
                <a:moveTo>
                  <a:pt x="0" y="167293"/>
                </a:moveTo>
                <a:cubicBezTo>
                  <a:pt x="-6037" y="85223"/>
                  <a:pt x="82624" y="-5223"/>
                  <a:pt x="167293" y="0"/>
                </a:cubicBezTo>
                <a:cubicBezTo>
                  <a:pt x="443676" y="95202"/>
                  <a:pt x="1147584" y="4473"/>
                  <a:pt x="1445130" y="0"/>
                </a:cubicBezTo>
                <a:lnTo>
                  <a:pt x="1445130" y="0"/>
                </a:lnTo>
                <a:cubicBezTo>
                  <a:pt x="1987236" y="-29929"/>
                  <a:pt x="3288856" y="-87481"/>
                  <a:pt x="3612825" y="0"/>
                </a:cubicBezTo>
                <a:cubicBezTo>
                  <a:pt x="4811340" y="-134364"/>
                  <a:pt x="6926799" y="130381"/>
                  <a:pt x="8503487" y="0"/>
                </a:cubicBezTo>
                <a:cubicBezTo>
                  <a:pt x="8594461" y="-3345"/>
                  <a:pt x="8681300" y="66745"/>
                  <a:pt x="8670780" y="167293"/>
                </a:cubicBezTo>
                <a:cubicBezTo>
                  <a:pt x="8703897" y="328841"/>
                  <a:pt x="8705489" y="479035"/>
                  <a:pt x="8670780" y="585514"/>
                </a:cubicBezTo>
                <a:lnTo>
                  <a:pt x="8670780" y="585514"/>
                </a:lnTo>
                <a:cubicBezTo>
                  <a:pt x="8673421" y="642281"/>
                  <a:pt x="8679351" y="767364"/>
                  <a:pt x="8670780" y="836448"/>
                </a:cubicBezTo>
                <a:lnTo>
                  <a:pt x="8670780" y="836445"/>
                </a:lnTo>
                <a:cubicBezTo>
                  <a:pt x="8688279" y="926929"/>
                  <a:pt x="8583813" y="1007234"/>
                  <a:pt x="8503487" y="1003738"/>
                </a:cubicBezTo>
                <a:cubicBezTo>
                  <a:pt x="6089852" y="965979"/>
                  <a:pt x="4131478" y="1054236"/>
                  <a:pt x="3612825" y="1003738"/>
                </a:cubicBezTo>
                <a:cubicBezTo>
                  <a:pt x="3255367" y="882901"/>
                  <a:pt x="1378433" y="1369044"/>
                  <a:pt x="473251" y="1441418"/>
                </a:cubicBezTo>
                <a:cubicBezTo>
                  <a:pt x="767397" y="1220550"/>
                  <a:pt x="1291932" y="989026"/>
                  <a:pt x="1445130" y="1003738"/>
                </a:cubicBezTo>
                <a:cubicBezTo>
                  <a:pt x="1244386" y="904177"/>
                  <a:pt x="374067" y="960528"/>
                  <a:pt x="167293" y="1003738"/>
                </a:cubicBezTo>
                <a:cubicBezTo>
                  <a:pt x="58889" y="1007299"/>
                  <a:pt x="2146" y="927160"/>
                  <a:pt x="0" y="836445"/>
                </a:cubicBezTo>
                <a:lnTo>
                  <a:pt x="0" y="836448"/>
                </a:lnTo>
                <a:cubicBezTo>
                  <a:pt x="-9527" y="804855"/>
                  <a:pt x="-10394" y="674805"/>
                  <a:pt x="0" y="585514"/>
                </a:cubicBezTo>
                <a:lnTo>
                  <a:pt x="0" y="585514"/>
                </a:lnTo>
                <a:cubicBezTo>
                  <a:pt x="21226" y="511479"/>
                  <a:pt x="-2528" y="222580"/>
                  <a:pt x="0" y="16729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4542"/>
                      <a:gd name="adj2" fmla="val 936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Ta </a:t>
            </a:r>
            <a:r>
              <a:rPr lang="en-US" sz="3600" dirty="0" err="1">
                <a:solidFill>
                  <a:schemeClr val="tx1"/>
                </a:solidFill>
              </a:rPr>
              <a:t>nói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b="1" i="1" dirty="0" err="1">
                <a:solidFill>
                  <a:schemeClr val="tx1"/>
                </a:solidFill>
              </a:rPr>
              <a:t>Đã</a:t>
            </a:r>
            <a:r>
              <a:rPr lang="en-US" sz="3600" b="1" i="1" dirty="0">
                <a:solidFill>
                  <a:schemeClr val="tx1"/>
                </a:solidFill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</a:rPr>
              <a:t>tô</a:t>
            </a:r>
            <a:r>
              <a:rPr lang="en-US" sz="3600" b="1" i="1" dirty="0">
                <a:solidFill>
                  <a:schemeClr val="tx1"/>
                </a:solidFill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</a:rPr>
              <a:t>màu</a:t>
            </a:r>
            <a:r>
              <a:rPr lang="en-US" sz="3600" b="1" i="1" dirty="0">
                <a:solidFill>
                  <a:schemeClr val="tx1"/>
                </a:solidFill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</a:rPr>
              <a:t>một</a:t>
            </a:r>
            <a:r>
              <a:rPr lang="en-US" sz="3600" b="1" i="1" dirty="0">
                <a:solidFill>
                  <a:schemeClr val="tx1"/>
                </a:solidFill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</a:rPr>
              <a:t>phần</a:t>
            </a:r>
            <a:r>
              <a:rPr lang="en-US" sz="3600" b="1" i="1" dirty="0">
                <a:solidFill>
                  <a:schemeClr val="tx1"/>
                </a:solidFill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</a:rPr>
              <a:t>hai</a:t>
            </a:r>
            <a:r>
              <a:rPr lang="en-US" sz="3600" b="1" i="1" dirty="0">
                <a:solidFill>
                  <a:schemeClr val="tx1"/>
                </a:solidFill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</a:rPr>
              <a:t>hình</a:t>
            </a:r>
            <a:r>
              <a:rPr lang="en-US" sz="3600" b="1" i="1" dirty="0">
                <a:solidFill>
                  <a:schemeClr val="tx1"/>
                </a:solidFill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</a:rPr>
              <a:t>vuông</a:t>
            </a:r>
            <a:r>
              <a:rPr lang="en-US" sz="3600" b="1" i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96FD06-5534-6900-9AC6-C1D6222FB7AA}"/>
              </a:ext>
            </a:extLst>
          </p:cNvPr>
          <p:cNvGrpSpPr/>
          <p:nvPr/>
        </p:nvGrpSpPr>
        <p:grpSpPr>
          <a:xfrm>
            <a:off x="3291107" y="4026993"/>
            <a:ext cx="8315276" cy="2537092"/>
            <a:chOff x="4747547" y="4642612"/>
            <a:chExt cx="8315276" cy="253709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A32C6A1-AE03-B95C-454F-7B6CAE5ED002}"/>
                </a:ext>
              </a:extLst>
            </p:cNvPr>
            <p:cNvSpPr/>
            <p:nvPr/>
          </p:nvSpPr>
          <p:spPr>
            <a:xfrm>
              <a:off x="5444836" y="5217657"/>
              <a:ext cx="7617987" cy="1962047"/>
            </a:xfrm>
            <a:custGeom>
              <a:avLst/>
              <a:gdLst>
                <a:gd name="connsiteX0" fmla="*/ 0 w 7617987"/>
                <a:gd name="connsiteY0" fmla="*/ 327014 h 1962047"/>
                <a:gd name="connsiteX1" fmla="*/ 327014 w 7617987"/>
                <a:gd name="connsiteY1" fmla="*/ 0 h 1962047"/>
                <a:gd name="connsiteX2" fmla="*/ 7290973 w 7617987"/>
                <a:gd name="connsiteY2" fmla="*/ 0 h 1962047"/>
                <a:gd name="connsiteX3" fmla="*/ 7617987 w 7617987"/>
                <a:gd name="connsiteY3" fmla="*/ 327014 h 1962047"/>
                <a:gd name="connsiteX4" fmla="*/ 7617987 w 7617987"/>
                <a:gd name="connsiteY4" fmla="*/ 1635033 h 1962047"/>
                <a:gd name="connsiteX5" fmla="*/ 7290973 w 7617987"/>
                <a:gd name="connsiteY5" fmla="*/ 1962047 h 1962047"/>
                <a:gd name="connsiteX6" fmla="*/ 327014 w 7617987"/>
                <a:gd name="connsiteY6" fmla="*/ 1962047 h 1962047"/>
                <a:gd name="connsiteX7" fmla="*/ 0 w 7617987"/>
                <a:gd name="connsiteY7" fmla="*/ 1635033 h 1962047"/>
                <a:gd name="connsiteX8" fmla="*/ 0 w 7617987"/>
                <a:gd name="connsiteY8" fmla="*/ 327014 h 196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7987" h="1962047" fill="none" extrusionOk="0">
                  <a:moveTo>
                    <a:pt x="0" y="327014"/>
                  </a:moveTo>
                  <a:cubicBezTo>
                    <a:pt x="-15095" y="140096"/>
                    <a:pt x="151632" y="5945"/>
                    <a:pt x="327014" y="0"/>
                  </a:cubicBezTo>
                  <a:cubicBezTo>
                    <a:pt x="1560344" y="-61902"/>
                    <a:pt x="6483440" y="-101778"/>
                    <a:pt x="7290973" y="0"/>
                  </a:cubicBezTo>
                  <a:cubicBezTo>
                    <a:pt x="7452229" y="-6067"/>
                    <a:pt x="7631808" y="127991"/>
                    <a:pt x="7617987" y="327014"/>
                  </a:cubicBezTo>
                  <a:cubicBezTo>
                    <a:pt x="7690394" y="892030"/>
                    <a:pt x="7658122" y="1349069"/>
                    <a:pt x="7617987" y="1635033"/>
                  </a:cubicBezTo>
                  <a:cubicBezTo>
                    <a:pt x="7587253" y="1800592"/>
                    <a:pt x="7470434" y="1956760"/>
                    <a:pt x="7290973" y="1962047"/>
                  </a:cubicBezTo>
                  <a:cubicBezTo>
                    <a:pt x="5298218" y="1819655"/>
                    <a:pt x="2383845" y="2073148"/>
                    <a:pt x="327014" y="1962047"/>
                  </a:cubicBezTo>
                  <a:cubicBezTo>
                    <a:pt x="119197" y="1975662"/>
                    <a:pt x="-5423" y="1840365"/>
                    <a:pt x="0" y="1635033"/>
                  </a:cubicBezTo>
                  <a:cubicBezTo>
                    <a:pt x="11185" y="1324429"/>
                    <a:pt x="1184" y="651462"/>
                    <a:pt x="0" y="327014"/>
                  </a:cubicBezTo>
                  <a:close/>
                </a:path>
                <a:path w="7617987" h="1962047" stroke="0" extrusionOk="0">
                  <a:moveTo>
                    <a:pt x="0" y="327014"/>
                  </a:moveTo>
                  <a:cubicBezTo>
                    <a:pt x="-9783" y="133480"/>
                    <a:pt x="128868" y="-29340"/>
                    <a:pt x="327014" y="0"/>
                  </a:cubicBezTo>
                  <a:cubicBezTo>
                    <a:pt x="2158598" y="-164947"/>
                    <a:pt x="4508588" y="-52288"/>
                    <a:pt x="7290973" y="0"/>
                  </a:cubicBezTo>
                  <a:cubicBezTo>
                    <a:pt x="7470443" y="-17783"/>
                    <a:pt x="7614020" y="147044"/>
                    <a:pt x="7617987" y="327014"/>
                  </a:cubicBezTo>
                  <a:cubicBezTo>
                    <a:pt x="7585039" y="595011"/>
                    <a:pt x="7598033" y="1203995"/>
                    <a:pt x="7617987" y="1635033"/>
                  </a:cubicBezTo>
                  <a:cubicBezTo>
                    <a:pt x="7638004" y="1841482"/>
                    <a:pt x="7466520" y="1952843"/>
                    <a:pt x="7290973" y="1962047"/>
                  </a:cubicBezTo>
                  <a:cubicBezTo>
                    <a:pt x="4746571" y="2120588"/>
                    <a:pt x="3696130" y="1820211"/>
                    <a:pt x="327014" y="1962047"/>
                  </a:cubicBezTo>
                  <a:cubicBezTo>
                    <a:pt x="144721" y="1991694"/>
                    <a:pt x="23815" y="1807357"/>
                    <a:pt x="0" y="1635033"/>
                  </a:cubicBezTo>
                  <a:cubicBezTo>
                    <a:pt x="74090" y="1318897"/>
                    <a:pt x="-63964" y="592067"/>
                    <a:pt x="0" y="327014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dirty="0">
                  <a:solidFill>
                    <a:srgbClr val="000000"/>
                  </a:solidFill>
                  <a:effectLst/>
                </a:rPr>
                <a:t>      Chia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vuông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hai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bằng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. </a:t>
              </a:r>
              <a:r>
                <a:rPr lang="en-US" sz="3600" dirty="0">
                  <a:solidFill>
                    <a:srgbClr val="000000"/>
                  </a:solidFill>
                  <a:effectLst/>
                  <a:sym typeface="Wingdings" panose="05000000000000000000" pitchFamily="2" charset="2"/>
                </a:rPr>
                <a:t> 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Ta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đã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tô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màu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một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phần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hai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</a:rPr>
                <a:t>vuông</a:t>
              </a:r>
              <a:r>
                <a:rPr lang="en-US" sz="3600" b="1" i="1" dirty="0">
                  <a:solidFill>
                    <a:srgbClr val="000000"/>
                  </a:solidFill>
                  <a:effectLst/>
                </a:rPr>
                <a:t>.</a:t>
              </a:r>
              <a:endParaRPr lang="en-US" sz="3200" b="1" i="1" dirty="0">
                <a:effectLst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688B3C1-E3E7-3764-7900-3192BEA4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7547" y="4642612"/>
              <a:ext cx="1219363" cy="1219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5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8" grpId="1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8" grpId="1" animBg="1"/>
          <p:bldP spid="3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1005</Words>
  <Application>Microsoft Office PowerPoint</Application>
  <PresentationFormat>Widescreen</PresentationFormat>
  <Paragraphs>172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 Light</vt:lpstr>
      <vt:lpstr>UVN Banh Mi</vt:lpstr>
      <vt:lpstr>Calibri</vt:lpstr>
      <vt:lpstr>iCiel Crocante</vt:lpstr>
      <vt:lpstr>Cambria Math</vt:lpstr>
      <vt:lpstr>LNTH-LuoLuoNotangYuanTi 1</vt:lpstr>
      <vt:lpstr>UTM Cookies</vt:lpstr>
      <vt:lpstr>UTM Duepuntozero</vt:lpstr>
      <vt:lpstr>SVN-Poky's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Phạm Minh Trường [GV]</cp:lastModifiedBy>
  <cp:revision>13</cp:revision>
  <dcterms:created xsi:type="dcterms:W3CDTF">2022-03-18T13:03:10Z</dcterms:created>
  <dcterms:modified xsi:type="dcterms:W3CDTF">2022-10-03T02:56:27Z</dcterms:modified>
</cp:coreProperties>
</file>